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7/11/2019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7/11/2019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ELECTRONIC VOTING MACHINE</a:t>
            </a:r>
            <a:br>
              <a:rPr lang="en-US" dirty="0" smtClean="0"/>
            </a:br>
            <a:r>
              <a:rPr lang="en-US" dirty="0" smtClean="0"/>
              <a:t>(</a:t>
            </a:r>
            <a:r>
              <a:rPr lang="en-US" sz="2000" dirty="0" smtClean="0"/>
              <a:t>work progress </a:t>
            </a:r>
            <a:r>
              <a:rPr lang="en-US" sz="2000" dirty="0" smtClean="0"/>
              <a:t>– </a:t>
            </a:r>
            <a:r>
              <a:rPr lang="en-US" sz="2000" dirty="0" smtClean="0"/>
              <a:t>II</a:t>
            </a:r>
            <a:r>
              <a:rPr lang="en-US" sz="2000" dirty="0" smtClean="0"/>
              <a:t>)</a:t>
            </a:r>
            <a:endParaRPr lang="en-US" dirty="0"/>
          </a:p>
        </p:txBody>
      </p:sp>
      <p:sp>
        <p:nvSpPr>
          <p:cNvPr id="3" name="Subtitle 2"/>
          <p:cNvSpPr>
            <a:spLocks noGrp="1"/>
          </p:cNvSpPr>
          <p:nvPr>
            <p:ph type="subTitle" idx="1"/>
          </p:nvPr>
        </p:nvSpPr>
        <p:spPr>
          <a:xfrm>
            <a:off x="2695194" y="4352544"/>
            <a:ext cx="6801612" cy="2348702"/>
          </a:xfrm>
        </p:spPr>
        <p:txBody>
          <a:bodyPr>
            <a:normAutofit fontScale="92500" lnSpcReduction="10000"/>
          </a:bodyPr>
          <a:lstStyle/>
          <a:p>
            <a:pPr algn="l"/>
            <a:r>
              <a:rPr lang="en-US" dirty="0">
                <a:solidFill>
                  <a:schemeClr val="bg1"/>
                </a:solidFill>
              </a:rPr>
              <a:t>Course: </a:t>
            </a:r>
            <a:r>
              <a:rPr lang="en-US" dirty="0" smtClean="0">
                <a:solidFill>
                  <a:schemeClr val="bg1"/>
                </a:solidFill>
              </a:rPr>
              <a:t>CSE299(Junior Design), </a:t>
            </a:r>
            <a:r>
              <a:rPr lang="en-US" dirty="0">
                <a:solidFill>
                  <a:schemeClr val="bg1"/>
                </a:solidFill>
              </a:rPr>
              <a:t>Section: </a:t>
            </a:r>
            <a:r>
              <a:rPr lang="en-US" dirty="0" smtClean="0">
                <a:solidFill>
                  <a:schemeClr val="bg1"/>
                </a:solidFill>
              </a:rPr>
              <a:t>11, Faculty</a:t>
            </a:r>
            <a:r>
              <a:rPr lang="en-US" dirty="0">
                <a:solidFill>
                  <a:schemeClr val="bg1"/>
                </a:solidFill>
              </a:rPr>
              <a:t>: ITN</a:t>
            </a:r>
          </a:p>
          <a:p>
            <a:pPr algn="l"/>
            <a:r>
              <a:rPr lang="en-US" dirty="0">
                <a:solidFill>
                  <a:schemeClr val="bg1"/>
                </a:solidFill>
              </a:rPr>
              <a:t>Team Name:  Team Venom</a:t>
            </a:r>
          </a:p>
          <a:p>
            <a:pPr algn="l"/>
            <a:r>
              <a:rPr lang="en-US" dirty="0">
                <a:solidFill>
                  <a:schemeClr val="bg1"/>
                </a:solidFill>
              </a:rPr>
              <a:t>Name of  the Members: </a:t>
            </a:r>
          </a:p>
          <a:p>
            <a:pPr algn="l"/>
            <a:r>
              <a:rPr lang="en-US" dirty="0">
                <a:solidFill>
                  <a:schemeClr val="bg1"/>
                </a:solidFill>
              </a:rPr>
              <a:t>1.Tazbin Hossain </a:t>
            </a:r>
            <a:r>
              <a:rPr lang="en-US" dirty="0" err="1">
                <a:solidFill>
                  <a:schemeClr val="bg1"/>
                </a:solidFill>
              </a:rPr>
              <a:t>Zadid</a:t>
            </a:r>
            <a:r>
              <a:rPr lang="en-US" dirty="0">
                <a:solidFill>
                  <a:schemeClr val="bg1"/>
                </a:solidFill>
              </a:rPr>
              <a:t> </a:t>
            </a:r>
            <a:r>
              <a:rPr lang="en-US" dirty="0" smtClean="0">
                <a:solidFill>
                  <a:schemeClr val="bg1"/>
                </a:solidFill>
              </a:rPr>
              <a:t>– 1520683042</a:t>
            </a:r>
          </a:p>
          <a:p>
            <a:pPr algn="l"/>
            <a:r>
              <a:rPr lang="en-US" dirty="0" smtClean="0">
                <a:solidFill>
                  <a:schemeClr val="bg1"/>
                </a:solidFill>
              </a:rPr>
              <a:t>(tazbin.zadid@northsouth.edu)</a:t>
            </a:r>
            <a:endParaRPr lang="en-US" dirty="0">
              <a:solidFill>
                <a:schemeClr val="bg1"/>
              </a:solidFill>
            </a:endParaRPr>
          </a:p>
          <a:p>
            <a:pPr algn="l"/>
            <a:r>
              <a:rPr lang="en-US" dirty="0">
                <a:solidFill>
                  <a:schemeClr val="bg1"/>
                </a:solidFill>
              </a:rPr>
              <a:t>2. </a:t>
            </a:r>
            <a:r>
              <a:rPr lang="en-US" dirty="0" err="1">
                <a:solidFill>
                  <a:schemeClr val="bg1"/>
                </a:solidFill>
              </a:rPr>
              <a:t>Sadman</a:t>
            </a:r>
            <a:r>
              <a:rPr lang="en-US" dirty="0">
                <a:solidFill>
                  <a:schemeClr val="bg1"/>
                </a:solidFill>
              </a:rPr>
              <a:t> </a:t>
            </a:r>
            <a:r>
              <a:rPr lang="en-US" dirty="0" err="1">
                <a:solidFill>
                  <a:schemeClr val="bg1"/>
                </a:solidFill>
              </a:rPr>
              <a:t>Alam</a:t>
            </a:r>
            <a:r>
              <a:rPr lang="en-US" dirty="0">
                <a:solidFill>
                  <a:schemeClr val="bg1"/>
                </a:solidFill>
              </a:rPr>
              <a:t> - 1610544042 (sadman.alam@northsouth.edu)</a:t>
            </a:r>
          </a:p>
          <a:p>
            <a:pPr algn="l"/>
            <a:endParaRPr lang="en-US" dirty="0">
              <a:solidFill>
                <a:schemeClr val="bg1"/>
              </a:solidFill>
            </a:endParaRPr>
          </a:p>
          <a:p>
            <a:pPr algn="l"/>
            <a:endParaRPr 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58555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are making an Electronic Voting Machine as our junior design project. It is not a very small project and we’ll have to complete it before the end of the semester.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That’s why we have divided our work in some steps. This week, we will talk about what are the things we have done in our </a:t>
            </a:r>
            <a:r>
              <a:rPr lang="en-US" dirty="0" smtClean="0">
                <a:latin typeface="Times New Roman" panose="02020603050405020304" pitchFamily="18" charset="0"/>
                <a:cs typeface="Times New Roman" panose="02020603050405020304" pitchFamily="18" charset="0"/>
              </a:rPr>
              <a:t>second </a:t>
            </a:r>
            <a:r>
              <a:rPr lang="en-US" dirty="0">
                <a:latin typeface="Times New Roman" panose="02020603050405020304" pitchFamily="18" charset="0"/>
                <a:cs typeface="Times New Roman" panose="02020603050405020304" pitchFamily="18" charset="0"/>
              </a:rPr>
              <a:t>step.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06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SECOND </a:t>
            </a:r>
            <a:r>
              <a:rPr lang="en-US" dirty="0"/>
              <a:t>step</a:t>
            </a: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Last time, we collected most of the components and studied more about our project.</a:t>
            </a:r>
          </a:p>
          <a:p>
            <a:pPr marL="0" indent="0">
              <a:buNone/>
            </a:pPr>
            <a:r>
              <a:rPr lang="en-US" dirty="0" smtClean="0">
                <a:latin typeface="Times New Roman" panose="02020603050405020304" pitchFamily="18" charset="0"/>
                <a:cs typeface="Times New Roman" panose="02020603050405020304" pitchFamily="18" charset="0"/>
              </a:rPr>
              <a:t>This time, our job is to collect rest of the components and study about the additional feature. </a:t>
            </a:r>
          </a:p>
          <a:p>
            <a:pPr marL="0" indent="0">
              <a:buNone/>
            </a:pPr>
            <a:r>
              <a:rPr lang="en-US" dirty="0" smtClean="0">
                <a:latin typeface="Times New Roman" panose="02020603050405020304" pitchFamily="18" charset="0"/>
                <a:cs typeface="Times New Roman" panose="02020603050405020304" pitchFamily="18" charset="0"/>
              </a:rPr>
              <a:t>So, we have collected the 16X2 LCD, resistors, LED’s, but haven’t collected the fingerprint module as we have added the feature later and it was not part of our initial plan. We have also done some study about the fingerprint module and have learned how we will use that in our project.</a:t>
            </a:r>
          </a:p>
        </p:txBody>
      </p:sp>
    </p:spTree>
    <p:extLst>
      <p:ext uri="{BB962C8B-B14F-4D97-AF65-F5344CB8AC3E}">
        <p14:creationId xmlns:p14="http://schemas.microsoft.com/office/powerpoint/2010/main" val="253194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So far……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a:t>
            </a:r>
            <a:r>
              <a:rPr lang="en-US" dirty="0" smtClean="0">
                <a:latin typeface="Times New Roman" panose="02020603050405020304" pitchFamily="18" charset="0"/>
                <a:cs typeface="Times New Roman" panose="02020603050405020304" pitchFamily="18" charset="0"/>
              </a:rPr>
              <a:t>In our first step the total cost was BDT 1090.</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time we bought two 16X2 LCD’s. They have cost BDT 350.</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We have bought two green LED’s and two yellow LED’s. Together they have cost BDT 6.</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We have bought six 1 kilo-ohm resistors and two 2.2 kilo-ohm resistors. Together they have cost BDT 12.</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So, at the moment the total cost is BDT 1458.</a:t>
            </a:r>
            <a:endParaRPr lang="en-US" dirty="0"/>
          </a:p>
        </p:txBody>
      </p:sp>
    </p:spTree>
    <p:extLst>
      <p:ext uri="{BB962C8B-B14F-4D97-AF65-F5344CB8AC3E}">
        <p14:creationId xmlns:p14="http://schemas.microsoft.com/office/powerpoint/2010/main" val="334932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study about the additional feature</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In our project, the additional feature is the fingerprint module. So, first of all we have tried to know details about this feature. </a:t>
            </a:r>
          </a:p>
          <a:p>
            <a:pPr>
              <a:buFont typeface="Wingdings" panose="05000000000000000000" pitchFamily="2" charset="2"/>
              <a:buChar char="v"/>
            </a:pPr>
            <a:r>
              <a:rPr lang="en-US" b="1" i="1" u="sng" dirty="0" smtClean="0">
                <a:latin typeface="Times New Roman" panose="02020603050405020304" pitchFamily="18" charset="0"/>
                <a:cs typeface="Times New Roman" panose="02020603050405020304" pitchFamily="18" charset="0"/>
              </a:rPr>
              <a:t>FINGERPRINT MODULE:  </a:t>
            </a:r>
            <a:r>
              <a:rPr lang="en-US" b="1" dirty="0" smtClean="0"/>
              <a:t>Finger </a:t>
            </a:r>
            <a:r>
              <a:rPr lang="en-US" b="1" dirty="0"/>
              <a:t>Print Sensor Module or Finger Print Scanner</a:t>
            </a:r>
            <a:r>
              <a:rPr lang="en-US" dirty="0"/>
              <a:t> </a:t>
            </a:r>
            <a:r>
              <a:rPr lang="en-US" dirty="0">
                <a:latin typeface="Times New Roman" panose="02020603050405020304" pitchFamily="18" charset="0"/>
                <a:cs typeface="Times New Roman" panose="02020603050405020304" pitchFamily="18" charset="0"/>
              </a:rPr>
              <a:t>is a module which captures finger’s print image and then converts it into the equivalent template and saves them into its memory on selected ID (location) by Arduino. Here all the process is commanded by Arduino like taking an image of finger print, convert it into templates and storing location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58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of fingerprint module in our project</a:t>
            </a:r>
            <a:endParaRPr lang="en-US" dirty="0"/>
          </a:p>
        </p:txBody>
      </p:sp>
      <p:sp>
        <p:nvSpPr>
          <p:cNvPr id="3" name="Content Placeholder 2"/>
          <p:cNvSpPr>
            <a:spLocks noGrp="1"/>
          </p:cNvSpPr>
          <p:nvPr>
            <p:ph idx="1"/>
          </p:nvPr>
        </p:nvSpPr>
        <p:spPr>
          <a:xfrm>
            <a:off x="2231136" y="2638044"/>
            <a:ext cx="7729728" cy="338393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In this </a:t>
            </a:r>
            <a:r>
              <a:rPr lang="en-US" b="1" dirty="0" err="1">
                <a:latin typeface="Times New Roman" panose="02020603050405020304" pitchFamily="18" charset="0"/>
                <a:cs typeface="Times New Roman" panose="02020603050405020304" pitchFamily="18" charset="0"/>
              </a:rPr>
              <a:t>FingerPrint</a:t>
            </a:r>
            <a:r>
              <a:rPr lang="en-US" b="1" dirty="0">
                <a:latin typeface="Times New Roman" panose="02020603050405020304" pitchFamily="18" charset="0"/>
                <a:cs typeface="Times New Roman" panose="02020603050405020304" pitchFamily="18" charset="0"/>
              </a:rPr>
              <a:t> Voting Machine Circuit</a:t>
            </a:r>
            <a:r>
              <a:rPr lang="en-US" dirty="0">
                <a:latin typeface="Times New Roman" panose="02020603050405020304" pitchFamily="18" charset="0"/>
                <a:cs typeface="Times New Roman" panose="02020603050405020304" pitchFamily="18" charset="0"/>
              </a:rPr>
              <a:t>, we have used Finger Print Sensor Module to authenticate true voter by taking their finger input in the system. Here we are using 5 push buttons to Match, Enroll/back, Delete/OK, UP and Down. Enroll and Del key have double features here. </a:t>
            </a:r>
            <a:r>
              <a:rPr lang="en-US" b="1" dirty="0">
                <a:latin typeface="Times New Roman" panose="02020603050405020304" pitchFamily="18" charset="0"/>
                <a:cs typeface="Times New Roman" panose="02020603050405020304" pitchFamily="18" charset="0"/>
              </a:rPr>
              <a:t>Enroll key</a:t>
            </a:r>
            <a:r>
              <a:rPr lang="en-US" dirty="0">
                <a:latin typeface="Times New Roman" panose="02020603050405020304" pitchFamily="18" charset="0"/>
                <a:cs typeface="Times New Roman" panose="02020603050405020304" pitchFamily="18" charset="0"/>
              </a:rPr>
              <a:t> is used for enrolling new finger impression into the system and back function as well. Means when the user wants to enroll new finger then he/she needs to press enroll key then LCD asks for the ID or Location where user wants to store the finger print output. Now if at this time user do not want to proceed further then he/she can press enroll key again to go back (this time enroll key behave as Back key).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9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of fingerprint module in our </a:t>
            </a:r>
            <a:r>
              <a:rPr lang="en-US" dirty="0" smtClean="0"/>
              <a:t>project (</a:t>
            </a:r>
            <a:r>
              <a:rPr lang="en-US" sz="1600" dirty="0" smtClean="0"/>
              <a:t>continued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Means enroll key has both enrollment and back function. </a:t>
            </a:r>
            <a:r>
              <a:rPr lang="en-US" b="1" dirty="0">
                <a:latin typeface="Times New Roman" panose="02020603050405020304" pitchFamily="18" charset="0"/>
                <a:cs typeface="Times New Roman" panose="02020603050405020304" pitchFamily="18" charset="0"/>
              </a:rPr>
              <a:t>DEL/OK key</a:t>
            </a:r>
            <a:r>
              <a:rPr lang="en-US" dirty="0">
                <a:latin typeface="Times New Roman" panose="02020603050405020304" pitchFamily="18" charset="0"/>
                <a:cs typeface="Times New Roman" panose="02020603050405020304" pitchFamily="18" charset="0"/>
              </a:rPr>
              <a:t> also has same double function like when user enrolls new finger then he/she need to select finger ID or Location by using another two key namely UP AND DOWN now user needs to press DEL/OK key (this time this key behaves like OK) to proceed with selected ID or Location. </a:t>
            </a:r>
            <a:r>
              <a:rPr lang="en-US" b="1" dirty="0">
                <a:latin typeface="Times New Roman" panose="02020603050405020304" pitchFamily="18" charset="0"/>
                <a:cs typeface="Times New Roman" panose="02020603050405020304" pitchFamily="18" charset="0"/>
              </a:rPr>
              <a:t>Match key</a:t>
            </a:r>
            <a:r>
              <a:rPr lang="en-US" dirty="0">
                <a:latin typeface="Times New Roman" panose="02020603050405020304" pitchFamily="18" charset="0"/>
                <a:cs typeface="Times New Roman" panose="02020603050405020304" pitchFamily="18" charset="0"/>
              </a:rPr>
              <a:t> is used for whenever voter wants to vote then he/she needs to authenticate first for true voter by keeping finger on Finger Print Sensor, if he/she passed in this authentication then he/she can vote</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So, this is the use of the fingerprint module in our Electronic Voting Machine.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3714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For this week, our motive was to collect rest of the components and study about the fingerprint module. We have almost complete our motive but we were unable to buy the fingerprint module because of financial problem. Hopefully, we will buy it as soon as possible. </a:t>
            </a:r>
          </a:p>
          <a:p>
            <a:pPr marL="0" indent="0">
              <a:buNone/>
            </a:pPr>
            <a:r>
              <a:rPr lang="en-US" dirty="0" smtClean="0">
                <a:latin typeface="Times New Roman" panose="02020603050405020304" pitchFamily="18" charset="0"/>
                <a:cs typeface="Times New Roman" panose="02020603050405020304" pitchFamily="18" charset="0"/>
              </a:rPr>
              <a:t>Thus, step by step we will try to complete our project.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09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325" y="144380"/>
            <a:ext cx="7729728" cy="5931568"/>
          </a:xfrm>
        </p:spPr>
        <p:txBody>
          <a:bodyPr>
            <a:noAutofit/>
          </a:bodyPr>
          <a:lstStyle/>
          <a:p>
            <a:r>
              <a:rPr lang="en-US" sz="9600" dirty="0">
                <a:solidFill>
                  <a:srgbClr val="002060"/>
                </a:solidFill>
              </a:rPr>
              <a:t>THANK </a:t>
            </a:r>
            <a:br>
              <a:rPr lang="en-US" sz="9600" dirty="0">
                <a:solidFill>
                  <a:srgbClr val="002060"/>
                </a:solidFill>
              </a:rPr>
            </a:br>
            <a:r>
              <a:rPr lang="en-US" sz="9600" dirty="0">
                <a:solidFill>
                  <a:srgbClr val="002060"/>
                </a:solidFill>
              </a:rPr>
              <a:t>YOU </a:t>
            </a:r>
            <a:br>
              <a:rPr lang="en-US" sz="9600" dirty="0">
                <a:solidFill>
                  <a:srgbClr val="002060"/>
                </a:solidFill>
              </a:rPr>
            </a:br>
            <a:r>
              <a:rPr lang="en-US" sz="9600" dirty="0">
                <a:solidFill>
                  <a:srgbClr val="002060"/>
                </a:solidFill>
              </a:rPr>
              <a:t>VERY MUCH !!!!!!</a:t>
            </a:r>
            <a:endParaRPr lang="en-US" sz="9600" dirty="0"/>
          </a:p>
        </p:txBody>
      </p:sp>
    </p:spTree>
    <p:extLst>
      <p:ext uri="{BB962C8B-B14F-4D97-AF65-F5344CB8AC3E}">
        <p14:creationId xmlns:p14="http://schemas.microsoft.com/office/powerpoint/2010/main" val="40079188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186</TotalTime>
  <Words>428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Gill Sans MT</vt:lpstr>
      <vt:lpstr>Times New Roman</vt:lpstr>
      <vt:lpstr>Wingdings</vt:lpstr>
      <vt:lpstr>Parcel</vt:lpstr>
      <vt:lpstr>ELECTRONIC VOTING MACHINE (work progress – II)</vt:lpstr>
      <vt:lpstr>INTRODUCTION</vt:lpstr>
      <vt:lpstr>The SECOND step</vt:lpstr>
      <vt:lpstr>COST So far……</vt:lpstr>
      <vt:lpstr>Our study about the additional feature</vt:lpstr>
      <vt:lpstr>The use of fingerprint module in our project</vt:lpstr>
      <vt:lpstr>The use of fingerprint module in our project (continued)</vt:lpstr>
      <vt:lpstr>COnclusion</vt:lpstr>
      <vt:lpstr>THANK  YOU  VERY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MACHINE (working progress – II)</dc:title>
  <dc:creator>Windows User</dc:creator>
  <cp:lastModifiedBy>Windows User</cp:lastModifiedBy>
  <cp:revision>11</cp:revision>
  <dcterms:created xsi:type="dcterms:W3CDTF">2019-07-10T18:12:38Z</dcterms:created>
  <dcterms:modified xsi:type="dcterms:W3CDTF">2019-07-10T21:19:37Z</dcterms:modified>
</cp:coreProperties>
</file>