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 VOTING MACHINE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000" dirty="0" smtClean="0"/>
              <a:t>work progress </a:t>
            </a:r>
            <a:r>
              <a:rPr lang="en-US" sz="2000" dirty="0" smtClean="0"/>
              <a:t>– </a:t>
            </a:r>
            <a:r>
              <a:rPr lang="en-US" sz="2000" dirty="0" err="1" smtClean="0"/>
              <a:t>IIi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234870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Course: </a:t>
            </a:r>
            <a:r>
              <a:rPr lang="en-US" dirty="0" smtClean="0">
                <a:solidFill>
                  <a:schemeClr val="bg1"/>
                </a:solidFill>
              </a:rPr>
              <a:t>CSE299(Junior Design), </a:t>
            </a:r>
            <a:r>
              <a:rPr lang="en-US" dirty="0">
                <a:solidFill>
                  <a:schemeClr val="bg1"/>
                </a:solidFill>
              </a:rPr>
              <a:t>Section: </a:t>
            </a:r>
            <a:r>
              <a:rPr lang="en-US" dirty="0" smtClean="0">
                <a:solidFill>
                  <a:schemeClr val="bg1"/>
                </a:solidFill>
              </a:rPr>
              <a:t>11, Faculty</a:t>
            </a:r>
            <a:r>
              <a:rPr lang="en-US" dirty="0">
                <a:solidFill>
                  <a:schemeClr val="bg1"/>
                </a:solidFill>
              </a:rPr>
              <a:t>: ITN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Team Name:  Team Venom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Name of  the Members: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1.Tazbin Hossain </a:t>
            </a:r>
            <a:r>
              <a:rPr lang="en-US" dirty="0" err="1">
                <a:solidFill>
                  <a:schemeClr val="bg1"/>
                </a:solidFill>
              </a:rPr>
              <a:t>Zadid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1520683042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(tazbin.zadid@northsouth.edu)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Sadman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Alam</a:t>
            </a:r>
            <a:r>
              <a:rPr lang="en-US" dirty="0">
                <a:solidFill>
                  <a:schemeClr val="bg1"/>
                </a:solidFill>
              </a:rPr>
              <a:t> - 1610544042 (sadman.alam@northsouth.edu)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69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making an Electronic Voting Machine as our junior design project. It is not a very small project and we’ll have to complete it before the end of the semester.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we have divided our work in some steps. This week, we will talk about what are the things we have done in 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2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THIRD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time, we collected components like 16x2 LCD, LEDs and resistors. Also, we studied about the use of fingerprint module in our project.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time, our job is to collect the remaining components set up the breadboard.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we have bought the fingerprint module and constructed the breadboard set up.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SO FAR……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second step, the total cost was BDT 1458.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time, we have bought a fingerprint module. It has cost BDT 2200.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also bought an extra breadboard. It has cost BDT 85.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at the moment the total cost is BDT 3743.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1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breadboard is very important for our project. Basically, it is the structure of our project.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bought three breadboards.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have connected two breadboards with each other.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placed all the push buttons on some particular points of the breadboards.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have placed the LEDs on some particular points of the breadboards.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6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 smtClean="0"/>
              <a:t>work</a:t>
            </a:r>
            <a:br>
              <a:rPr lang="en-US" dirty="0" smtClean="0"/>
            </a:br>
            <a:r>
              <a:rPr lang="en-US" sz="1600" dirty="0" smtClean="0"/>
              <a:t>(continued)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placed five push buttons on the joint breadboard. Those are for controlling the fingerprint sensor.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placed another four push buttons on the third breadboard. Those are for voting and calculating the final result.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placed one LED on the joint breadboard and another one on the third breadboard.  Those will work as indicators.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placed everything according to our future plan. As a result, we will be able to place the wires in the right places in the upcoming weeks.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is how we have done our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week, our motive was to collect the fingerprint module and set up the breadboard. So, we have completed our job and we are happy with that.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Hopefully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step by step we will be able to complete our project.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6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25" y="144380"/>
            <a:ext cx="7729728" cy="593156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002060"/>
                </a:solidFill>
              </a:rPr>
              <a:t>THANK </a:t>
            </a:r>
            <a:br>
              <a:rPr lang="en-US" sz="9600" dirty="0">
                <a:solidFill>
                  <a:srgbClr val="002060"/>
                </a:solidFill>
              </a:rPr>
            </a:br>
            <a:r>
              <a:rPr lang="en-US" sz="9600" dirty="0">
                <a:solidFill>
                  <a:srgbClr val="002060"/>
                </a:solidFill>
              </a:rPr>
              <a:t>YOU </a:t>
            </a:r>
            <a:br>
              <a:rPr lang="en-US" sz="9600" dirty="0">
                <a:solidFill>
                  <a:srgbClr val="002060"/>
                </a:solidFill>
              </a:rPr>
            </a:br>
            <a:r>
              <a:rPr lang="en-US" sz="9600" dirty="0">
                <a:solidFill>
                  <a:srgbClr val="002060"/>
                </a:solidFill>
              </a:rPr>
              <a:t>VERY MUCH !!!!!!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940607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</TotalTime>
  <Words>467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Gill Sans MT</vt:lpstr>
      <vt:lpstr>Times New Roman</vt:lpstr>
      <vt:lpstr>Wingdings</vt:lpstr>
      <vt:lpstr>Parcel</vt:lpstr>
      <vt:lpstr>ELECTRONIC VOTING MACHINE (work progress – IIi)</vt:lpstr>
      <vt:lpstr>Introduction</vt:lpstr>
      <vt:lpstr>The THIRD step</vt:lpstr>
      <vt:lpstr>COST SO FAR……</vt:lpstr>
      <vt:lpstr>Description of work</vt:lpstr>
      <vt:lpstr>Description of work (continued)</vt:lpstr>
      <vt:lpstr>Conclusion</vt:lpstr>
      <vt:lpstr>THANK  YOU  VERY MUCH 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 MACHINE (work progress – IIi)</dc:title>
  <dc:creator>Windows User</dc:creator>
  <cp:lastModifiedBy>Windows User</cp:lastModifiedBy>
  <cp:revision>6</cp:revision>
  <dcterms:created xsi:type="dcterms:W3CDTF">2019-07-10T20:25:36Z</dcterms:created>
  <dcterms:modified xsi:type="dcterms:W3CDTF">2019-07-10T21:19:03Z</dcterms:modified>
</cp:coreProperties>
</file>