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0" r:id="rId3"/>
    <p:sldId id="271" r:id="rId4"/>
    <p:sldId id="265" r:id="rId5"/>
    <p:sldId id="272" r:id="rId6"/>
    <p:sldId id="275" r:id="rId7"/>
    <p:sldId id="269" r:id="rId8"/>
    <p:sldId id="257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snim Binte Masud" initials="TBM" lastIdx="1" clrIdx="0">
    <p:extLst>
      <p:ext uri="{19B8F6BF-5375-455C-9EA6-DF929625EA0E}">
        <p15:presenceInfo xmlns:p15="http://schemas.microsoft.com/office/powerpoint/2012/main" userId="d686fe2ff22979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50717" autoAdjust="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2F81E3-5C7E-4EC6-8DF8-4078900546BD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SG"/>
        </a:p>
      </dgm:t>
    </dgm:pt>
    <dgm:pt modelId="{922ADDC0-0C29-4D86-80BE-E94D31596754}">
      <dgm:prSet/>
      <dgm:spPr/>
      <dgm:t>
        <a:bodyPr/>
        <a:lstStyle/>
        <a:p>
          <a:r>
            <a:rPr lang="en-US" dirty="0" smtClean="0"/>
            <a:t>- We know that bugger is a device which gives the information of a person, it is used for finding out the status of the person like where he/she is going, what he/she is talking etc.</a:t>
          </a:r>
        </a:p>
        <a:p>
          <a:r>
            <a:rPr lang="en-US" dirty="0" smtClean="0"/>
            <a:t>-This is illegal but most of police or spy agencies use such bugger device. So here is the small circuit with which </a:t>
          </a:r>
          <a:r>
            <a:rPr lang="en-US" dirty="0" smtClean="0"/>
            <a:t>we </a:t>
          </a:r>
          <a:r>
            <a:rPr lang="en-US" dirty="0" smtClean="0"/>
            <a:t>can listen to another people conversation from long distance using the normal FM radio set.</a:t>
          </a:r>
        </a:p>
        <a:p>
          <a:r>
            <a:rPr lang="en-US" dirty="0" smtClean="0"/>
            <a:t>-This FM bugger circuit is kept in room where we </a:t>
          </a:r>
          <a:r>
            <a:rPr lang="en-US" dirty="0" smtClean="0"/>
            <a:t>want to listen to the </a:t>
          </a:r>
          <a:r>
            <a:rPr lang="en-US" dirty="0" smtClean="0"/>
            <a:t>conversation. We can listen to this conversation using the normal FM radio set.	</a:t>
          </a:r>
          <a:endParaRPr lang="en-SG" dirty="0"/>
        </a:p>
      </dgm:t>
    </dgm:pt>
    <dgm:pt modelId="{13B49671-2B24-415B-AB44-F66AB5D2D682}" type="parTrans" cxnId="{1863379E-412E-49EC-8A0E-90CDAB845B7F}">
      <dgm:prSet/>
      <dgm:spPr/>
      <dgm:t>
        <a:bodyPr/>
        <a:lstStyle/>
        <a:p>
          <a:endParaRPr lang="en-SG"/>
        </a:p>
      </dgm:t>
    </dgm:pt>
    <dgm:pt modelId="{F1DC0C53-ABBA-4DC2-A448-CF5DCF156CE1}" type="sibTrans" cxnId="{1863379E-412E-49EC-8A0E-90CDAB845B7F}">
      <dgm:prSet/>
      <dgm:spPr/>
      <dgm:t>
        <a:bodyPr/>
        <a:lstStyle/>
        <a:p>
          <a:endParaRPr lang="en-SG"/>
        </a:p>
      </dgm:t>
    </dgm:pt>
    <dgm:pt modelId="{6704E532-EE36-4ACB-9C46-45B756445BC2}" type="pres">
      <dgm:prSet presAssocID="{262F81E3-5C7E-4EC6-8DF8-4078900546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23112A-D2B8-4076-B090-38C7AA2268D7}" type="pres">
      <dgm:prSet presAssocID="{922ADDC0-0C29-4D86-80BE-E94D3159675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FBB966-2281-4F37-89D0-88EAF3CE12A2}" type="presOf" srcId="{922ADDC0-0C29-4D86-80BE-E94D31596754}" destId="{A123112A-D2B8-4076-B090-38C7AA2268D7}" srcOrd="0" destOrd="0" presId="urn:microsoft.com/office/officeart/2005/8/layout/vList2"/>
    <dgm:cxn modelId="{1863379E-412E-49EC-8A0E-90CDAB845B7F}" srcId="{262F81E3-5C7E-4EC6-8DF8-4078900546BD}" destId="{922ADDC0-0C29-4D86-80BE-E94D31596754}" srcOrd="0" destOrd="0" parTransId="{13B49671-2B24-415B-AB44-F66AB5D2D682}" sibTransId="{F1DC0C53-ABBA-4DC2-A448-CF5DCF156CE1}"/>
    <dgm:cxn modelId="{EE00C3EA-9AA6-4548-95AE-70C893BB4D98}" type="presOf" srcId="{262F81E3-5C7E-4EC6-8DF8-4078900546BD}" destId="{6704E532-EE36-4ACB-9C46-45B756445BC2}" srcOrd="0" destOrd="0" presId="urn:microsoft.com/office/officeart/2005/8/layout/vList2"/>
    <dgm:cxn modelId="{CD43A112-5D86-4412-BC3F-91DAFD182874}" type="presParOf" srcId="{6704E532-EE36-4ACB-9C46-45B756445BC2}" destId="{A123112A-D2B8-4076-B090-38C7AA2268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C2A561-EDDA-4996-9590-67A0E2EA21E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SG"/>
        </a:p>
      </dgm:t>
    </dgm:pt>
    <dgm:pt modelId="{C13CA020-5364-4296-A92B-ECE876C1D2B3}">
      <dgm:prSet custT="1"/>
      <dgm:spPr/>
      <dgm:t>
        <a:bodyPr/>
        <a:lstStyle/>
        <a:p>
          <a:r>
            <a:rPr lang="en-US" sz="2000" dirty="0" smtClean="0">
              <a:latin typeface="Arial Nova" panose="020B0504020202020204" pitchFamily="34" charset="0"/>
            </a:rPr>
            <a:t>The output message signal or modulating signal is modulated with the carrier frequency which is generated by the tank circuit.</a:t>
          </a:r>
          <a:endParaRPr lang="en-SG" sz="2000" dirty="0">
            <a:latin typeface="Arial Nova" panose="020B0504020202020204" pitchFamily="34" charset="0"/>
          </a:endParaRPr>
        </a:p>
      </dgm:t>
    </dgm:pt>
    <dgm:pt modelId="{78AC9C30-8F18-4543-A48D-188222561C1D}" type="parTrans" cxnId="{C2F2EC65-AB4F-4F4D-965A-4773A2FB0AB7}">
      <dgm:prSet/>
      <dgm:spPr/>
      <dgm:t>
        <a:bodyPr/>
        <a:lstStyle/>
        <a:p>
          <a:endParaRPr lang="en-SG"/>
        </a:p>
      </dgm:t>
    </dgm:pt>
    <dgm:pt modelId="{2740E8CD-F58F-4280-939F-4B77E06BA1B1}" type="sibTrans" cxnId="{C2F2EC65-AB4F-4F4D-965A-4773A2FB0AB7}">
      <dgm:prSet/>
      <dgm:spPr/>
      <dgm:t>
        <a:bodyPr/>
        <a:lstStyle/>
        <a:p>
          <a:endParaRPr lang="en-SG"/>
        </a:p>
      </dgm:t>
    </dgm:pt>
    <dgm:pt modelId="{B91F192B-D782-484A-85E9-D7FE53F9A6AC}">
      <dgm:prSet custT="1"/>
      <dgm:spPr/>
      <dgm:t>
        <a:bodyPr/>
        <a:lstStyle/>
        <a:p>
          <a:r>
            <a:rPr lang="en-US" sz="2000" dirty="0" smtClean="0">
              <a:latin typeface="Arial Nova" panose="020B0504020202020204" pitchFamily="34" charset="0"/>
            </a:rPr>
            <a:t>The message signal and carrier signal is modulated by the transistor and transmit the modulated signal in the air through the antenna.</a:t>
          </a:r>
          <a:endParaRPr lang="en-SG" sz="2000" dirty="0">
            <a:latin typeface="Arial Nova" panose="020B0504020202020204" pitchFamily="34" charset="0"/>
          </a:endParaRPr>
        </a:p>
      </dgm:t>
    </dgm:pt>
    <dgm:pt modelId="{687A87FE-0680-4C57-B7F7-649259CAF30B}" type="parTrans" cxnId="{30B1EA94-4E7B-4BAD-80BD-D41869FC462F}">
      <dgm:prSet/>
      <dgm:spPr/>
      <dgm:t>
        <a:bodyPr/>
        <a:lstStyle/>
        <a:p>
          <a:endParaRPr lang="en-SG"/>
        </a:p>
      </dgm:t>
    </dgm:pt>
    <dgm:pt modelId="{3D45397C-82CA-4A52-94D7-C02D8ACB8BF0}" type="sibTrans" cxnId="{30B1EA94-4E7B-4BAD-80BD-D41869FC462F}">
      <dgm:prSet/>
      <dgm:spPr/>
      <dgm:t>
        <a:bodyPr/>
        <a:lstStyle/>
        <a:p>
          <a:endParaRPr lang="en-SG"/>
        </a:p>
      </dgm:t>
    </dgm:pt>
    <dgm:pt modelId="{595064A1-EEE1-43CA-970C-DC5BC1B9D8DC}">
      <dgm:prSet custT="1"/>
      <dgm:spPr/>
      <dgm:t>
        <a:bodyPr/>
        <a:lstStyle/>
        <a:p>
          <a:r>
            <a:rPr lang="en-US" sz="2000" b="0" i="0" dirty="0" smtClean="0">
              <a:solidFill>
                <a:schemeClr val="bg1"/>
              </a:solidFill>
              <a:latin typeface="Arial Nova" panose="020B0504020202020204" pitchFamily="34" charset="0"/>
            </a:rPr>
            <a:t>The modulated signal is received by the receiver antenna and gives to the FM radio where the user can listen to the conversation.</a:t>
          </a:r>
          <a:endParaRPr lang="en-SG" sz="2000" b="0" i="0" dirty="0">
            <a:solidFill>
              <a:schemeClr val="bg1"/>
            </a:solidFill>
            <a:latin typeface="Arial Nova" panose="020B0504020202020204" pitchFamily="34" charset="0"/>
          </a:endParaRPr>
        </a:p>
      </dgm:t>
    </dgm:pt>
    <dgm:pt modelId="{94C34075-EC71-4933-9FA6-7DDAA3CD69BF}" type="parTrans" cxnId="{BD77DF4A-C609-4A20-8ECA-02DF3F288710}">
      <dgm:prSet/>
      <dgm:spPr/>
      <dgm:t>
        <a:bodyPr/>
        <a:lstStyle/>
        <a:p>
          <a:endParaRPr lang="en-SG"/>
        </a:p>
      </dgm:t>
    </dgm:pt>
    <dgm:pt modelId="{9D2E5096-F066-4562-B12E-B8329A6B8D88}" type="sibTrans" cxnId="{BD77DF4A-C609-4A20-8ECA-02DF3F288710}">
      <dgm:prSet/>
      <dgm:spPr/>
      <dgm:t>
        <a:bodyPr/>
        <a:lstStyle/>
        <a:p>
          <a:endParaRPr lang="en-SG"/>
        </a:p>
      </dgm:t>
    </dgm:pt>
    <dgm:pt modelId="{3EB807F5-1845-4DA5-A323-ABB5D30A37C0}">
      <dgm:prSet custT="1"/>
      <dgm:spPr/>
      <dgm:t>
        <a:bodyPr/>
        <a:lstStyle/>
        <a:p>
          <a:r>
            <a:rPr lang="en-US" sz="2000" dirty="0" smtClean="0">
              <a:latin typeface="Arial Nova" panose="020B0504020202020204" pitchFamily="34" charset="0"/>
            </a:rPr>
            <a:t>User should adjust the receiver frequency in the radio for receiving the signal from the transmitter.</a:t>
          </a:r>
          <a:endParaRPr lang="en-SG" sz="2000" dirty="0">
            <a:latin typeface="Arial Nova" panose="020B0504020202020204" pitchFamily="34" charset="0"/>
          </a:endParaRPr>
        </a:p>
      </dgm:t>
    </dgm:pt>
    <dgm:pt modelId="{D7AE2706-3406-42E8-990F-9586AAF5EABA}" type="parTrans" cxnId="{AD63C55A-BE3E-40AE-B8BE-9B6E966FC295}">
      <dgm:prSet/>
      <dgm:spPr/>
      <dgm:t>
        <a:bodyPr/>
        <a:lstStyle/>
        <a:p>
          <a:endParaRPr lang="en-SG"/>
        </a:p>
      </dgm:t>
    </dgm:pt>
    <dgm:pt modelId="{3BA32B17-7EF4-45E2-8282-A89B1466D574}" type="sibTrans" cxnId="{AD63C55A-BE3E-40AE-B8BE-9B6E966FC295}">
      <dgm:prSet/>
      <dgm:spPr/>
      <dgm:t>
        <a:bodyPr/>
        <a:lstStyle/>
        <a:p>
          <a:endParaRPr lang="en-SG"/>
        </a:p>
      </dgm:t>
    </dgm:pt>
    <dgm:pt modelId="{8E333C7B-21A4-4016-870F-0A31F7158058}" type="pres">
      <dgm:prSet presAssocID="{01C2A561-EDDA-4996-9590-67A0E2EA21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8F09E8-5E81-4559-96AB-C9F900DB5512}" type="pres">
      <dgm:prSet presAssocID="{C13CA020-5364-4296-A92B-ECE876C1D2B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AB911-F26E-4621-AC0E-8ECA8D490CE4}" type="pres">
      <dgm:prSet presAssocID="{2740E8CD-F58F-4280-939F-4B77E06BA1B1}" presName="spacer" presStyleCnt="0"/>
      <dgm:spPr/>
    </dgm:pt>
    <dgm:pt modelId="{84BA3360-2E4A-4AFD-9890-737070ADD2FD}" type="pres">
      <dgm:prSet presAssocID="{B91F192B-D782-484A-85E9-D7FE53F9A6A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94260E-B9BA-40E4-ACA3-DF1EC63BB989}" type="pres">
      <dgm:prSet presAssocID="{3D45397C-82CA-4A52-94D7-C02D8ACB8BF0}" presName="spacer" presStyleCnt="0"/>
      <dgm:spPr/>
    </dgm:pt>
    <dgm:pt modelId="{CF21B675-391D-4815-BE0F-C45DFAA49BDF}" type="pres">
      <dgm:prSet presAssocID="{595064A1-EEE1-43CA-970C-DC5BC1B9D8D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1DBD3C-DFB1-41B0-849E-1D21B09ACB1D}" type="pres">
      <dgm:prSet presAssocID="{9D2E5096-F066-4562-B12E-B8329A6B8D88}" presName="spacer" presStyleCnt="0"/>
      <dgm:spPr/>
    </dgm:pt>
    <dgm:pt modelId="{389E6AD3-35BC-4402-9E51-5B480D74518B}" type="pres">
      <dgm:prSet presAssocID="{3EB807F5-1845-4DA5-A323-ABB5D30A37C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77DF4A-C609-4A20-8ECA-02DF3F288710}" srcId="{01C2A561-EDDA-4996-9590-67A0E2EA21E4}" destId="{595064A1-EEE1-43CA-970C-DC5BC1B9D8DC}" srcOrd="2" destOrd="0" parTransId="{94C34075-EC71-4933-9FA6-7DDAA3CD69BF}" sibTransId="{9D2E5096-F066-4562-B12E-B8329A6B8D88}"/>
    <dgm:cxn modelId="{C2F2EC65-AB4F-4F4D-965A-4773A2FB0AB7}" srcId="{01C2A561-EDDA-4996-9590-67A0E2EA21E4}" destId="{C13CA020-5364-4296-A92B-ECE876C1D2B3}" srcOrd="0" destOrd="0" parTransId="{78AC9C30-8F18-4543-A48D-188222561C1D}" sibTransId="{2740E8CD-F58F-4280-939F-4B77E06BA1B1}"/>
    <dgm:cxn modelId="{55B92DE5-9E64-458B-A6D7-D49CE2F2DBFD}" type="presOf" srcId="{3EB807F5-1845-4DA5-A323-ABB5D30A37C0}" destId="{389E6AD3-35BC-4402-9E51-5B480D74518B}" srcOrd="0" destOrd="0" presId="urn:microsoft.com/office/officeart/2005/8/layout/vList2"/>
    <dgm:cxn modelId="{30B1EA94-4E7B-4BAD-80BD-D41869FC462F}" srcId="{01C2A561-EDDA-4996-9590-67A0E2EA21E4}" destId="{B91F192B-D782-484A-85E9-D7FE53F9A6AC}" srcOrd="1" destOrd="0" parTransId="{687A87FE-0680-4C57-B7F7-649259CAF30B}" sibTransId="{3D45397C-82CA-4A52-94D7-C02D8ACB8BF0}"/>
    <dgm:cxn modelId="{15764230-61A4-486A-8EE7-86083519CE44}" type="presOf" srcId="{01C2A561-EDDA-4996-9590-67A0E2EA21E4}" destId="{8E333C7B-21A4-4016-870F-0A31F7158058}" srcOrd="0" destOrd="0" presId="urn:microsoft.com/office/officeart/2005/8/layout/vList2"/>
    <dgm:cxn modelId="{AC5207F7-5571-4CD0-82DE-2E80D690FADE}" type="presOf" srcId="{B91F192B-D782-484A-85E9-D7FE53F9A6AC}" destId="{84BA3360-2E4A-4AFD-9890-737070ADD2FD}" srcOrd="0" destOrd="0" presId="urn:microsoft.com/office/officeart/2005/8/layout/vList2"/>
    <dgm:cxn modelId="{B2B93324-31FF-48FA-BF9C-CC4C3D6CC103}" type="presOf" srcId="{595064A1-EEE1-43CA-970C-DC5BC1B9D8DC}" destId="{CF21B675-391D-4815-BE0F-C45DFAA49BDF}" srcOrd="0" destOrd="0" presId="urn:microsoft.com/office/officeart/2005/8/layout/vList2"/>
    <dgm:cxn modelId="{AD63C55A-BE3E-40AE-B8BE-9B6E966FC295}" srcId="{01C2A561-EDDA-4996-9590-67A0E2EA21E4}" destId="{3EB807F5-1845-4DA5-A323-ABB5D30A37C0}" srcOrd="3" destOrd="0" parTransId="{D7AE2706-3406-42E8-990F-9586AAF5EABA}" sibTransId="{3BA32B17-7EF4-45E2-8282-A89B1466D574}"/>
    <dgm:cxn modelId="{F7A00EC9-A19F-4BC7-A8E2-D8960A98F0AB}" type="presOf" srcId="{C13CA020-5364-4296-A92B-ECE876C1D2B3}" destId="{D98F09E8-5E81-4559-96AB-C9F900DB5512}" srcOrd="0" destOrd="0" presId="urn:microsoft.com/office/officeart/2005/8/layout/vList2"/>
    <dgm:cxn modelId="{2BBA9D82-296E-4FB9-A876-440196ED1ED4}" type="presParOf" srcId="{8E333C7B-21A4-4016-870F-0A31F7158058}" destId="{D98F09E8-5E81-4559-96AB-C9F900DB5512}" srcOrd="0" destOrd="0" presId="urn:microsoft.com/office/officeart/2005/8/layout/vList2"/>
    <dgm:cxn modelId="{39947B4C-869C-4801-9EB7-E5CA8800E076}" type="presParOf" srcId="{8E333C7B-21A4-4016-870F-0A31F7158058}" destId="{26AAB911-F26E-4621-AC0E-8ECA8D490CE4}" srcOrd="1" destOrd="0" presId="urn:microsoft.com/office/officeart/2005/8/layout/vList2"/>
    <dgm:cxn modelId="{3EDC97BE-6AA8-462A-ABE8-41FC86737EE4}" type="presParOf" srcId="{8E333C7B-21A4-4016-870F-0A31F7158058}" destId="{84BA3360-2E4A-4AFD-9890-737070ADD2FD}" srcOrd="2" destOrd="0" presId="urn:microsoft.com/office/officeart/2005/8/layout/vList2"/>
    <dgm:cxn modelId="{0F306D71-1DE1-4949-B2AD-FFE0D93180B7}" type="presParOf" srcId="{8E333C7B-21A4-4016-870F-0A31F7158058}" destId="{6094260E-B9BA-40E4-ACA3-DF1EC63BB989}" srcOrd="3" destOrd="0" presId="urn:microsoft.com/office/officeart/2005/8/layout/vList2"/>
    <dgm:cxn modelId="{0C33026F-BDAF-4BD4-A834-19D25CC6D0B1}" type="presParOf" srcId="{8E333C7B-21A4-4016-870F-0A31F7158058}" destId="{CF21B675-391D-4815-BE0F-C45DFAA49BDF}" srcOrd="4" destOrd="0" presId="urn:microsoft.com/office/officeart/2005/8/layout/vList2"/>
    <dgm:cxn modelId="{EB7BB236-DB36-45C4-9EA5-C1C7E379BF9C}" type="presParOf" srcId="{8E333C7B-21A4-4016-870F-0A31F7158058}" destId="{721DBD3C-DFB1-41B0-849E-1D21B09ACB1D}" srcOrd="5" destOrd="0" presId="urn:microsoft.com/office/officeart/2005/8/layout/vList2"/>
    <dgm:cxn modelId="{30AE0A86-22ED-4C2A-BB93-B94FF5E341BC}" type="presParOf" srcId="{8E333C7B-21A4-4016-870F-0A31F7158058}" destId="{389E6AD3-35BC-4402-9E51-5B480D74518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655E9F-4AD3-4EE6-97E4-C2CC144C12D0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SG"/>
        </a:p>
      </dgm:t>
    </dgm:pt>
    <dgm:pt modelId="{B51EC497-037C-48AE-8ABA-25FE2FF1688C}">
      <dgm:prSet custT="1"/>
      <dgm:spPr/>
      <dgm:t>
        <a:bodyPr/>
        <a:lstStyle/>
        <a:p>
          <a:r>
            <a:rPr lang="en-US" sz="2000" b="1" dirty="0" smtClean="0"/>
            <a:t>We will have to check whether the oscillator circuit is working properly or not before transmitting.</a:t>
          </a:r>
          <a:endParaRPr lang="en-SG" sz="2000" b="1" dirty="0"/>
        </a:p>
      </dgm:t>
    </dgm:pt>
    <dgm:pt modelId="{8692DEBF-3C84-40A6-8ACB-E71CDFE2591D}" type="parTrans" cxnId="{C90C76AD-C8ED-4998-90EB-9317CC300904}">
      <dgm:prSet/>
      <dgm:spPr/>
      <dgm:t>
        <a:bodyPr/>
        <a:lstStyle/>
        <a:p>
          <a:endParaRPr lang="en-SG"/>
        </a:p>
      </dgm:t>
    </dgm:pt>
    <dgm:pt modelId="{5D8D328C-25CE-45A3-B2E0-B7EBF8D66F56}" type="sibTrans" cxnId="{C90C76AD-C8ED-4998-90EB-9317CC300904}">
      <dgm:prSet/>
      <dgm:spPr/>
      <dgm:t>
        <a:bodyPr/>
        <a:lstStyle/>
        <a:p>
          <a:endParaRPr lang="en-SG"/>
        </a:p>
      </dgm:t>
    </dgm:pt>
    <dgm:pt modelId="{D5725D9F-B59F-4BBF-9DD6-546C125D1FC7}">
      <dgm:prSet custT="1"/>
      <dgm:spPr/>
      <dgm:t>
        <a:bodyPr/>
        <a:lstStyle/>
        <a:p>
          <a:r>
            <a:rPr lang="en-US" sz="2000" b="1" dirty="0" smtClean="0"/>
            <a:t>We can use a dipole antenna for transmitting the signal to increase the range of the transmitter.</a:t>
          </a:r>
          <a:endParaRPr lang="en-SG" sz="2000" b="1" dirty="0"/>
        </a:p>
      </dgm:t>
    </dgm:pt>
    <dgm:pt modelId="{3F842E62-56F5-423D-AA0A-53979481CA8D}" type="parTrans" cxnId="{02DE989D-B6B9-49FE-B301-CA9640A9D1CB}">
      <dgm:prSet/>
      <dgm:spPr/>
      <dgm:t>
        <a:bodyPr/>
        <a:lstStyle/>
        <a:p>
          <a:endParaRPr lang="en-SG"/>
        </a:p>
      </dgm:t>
    </dgm:pt>
    <dgm:pt modelId="{C26A80A3-B1FA-4385-A305-F13FB97FC8AC}" type="sibTrans" cxnId="{02DE989D-B6B9-49FE-B301-CA9640A9D1CB}">
      <dgm:prSet/>
      <dgm:spPr/>
      <dgm:t>
        <a:bodyPr/>
        <a:lstStyle/>
        <a:p>
          <a:endParaRPr lang="en-SG"/>
        </a:p>
      </dgm:t>
    </dgm:pt>
    <dgm:pt modelId="{560D8665-3B29-4FBE-89CC-9CD0515AE726}">
      <dgm:prSet custT="1"/>
      <dgm:spPr/>
      <dgm:t>
        <a:bodyPr/>
        <a:lstStyle/>
        <a:p>
          <a:r>
            <a:rPr lang="en-US" sz="2000" b="1" dirty="0" smtClean="0"/>
            <a:t>Circuit operating voltage is around 4V, we can use a battery of 4V or normal DC supply as the power supply.</a:t>
          </a:r>
          <a:endParaRPr lang="en-SG" sz="2000" b="1" dirty="0"/>
        </a:p>
      </dgm:t>
    </dgm:pt>
    <dgm:pt modelId="{7C29A93F-18FD-48B9-9B9B-DB5560B74092}" type="parTrans" cxnId="{72D2F00A-972E-4A29-87A3-E739CC977428}">
      <dgm:prSet/>
      <dgm:spPr/>
      <dgm:t>
        <a:bodyPr/>
        <a:lstStyle/>
        <a:p>
          <a:endParaRPr lang="en-SG"/>
        </a:p>
      </dgm:t>
    </dgm:pt>
    <dgm:pt modelId="{32F2A0E4-8765-43AF-A9CD-AF18E65B1855}" type="sibTrans" cxnId="{72D2F00A-972E-4A29-87A3-E739CC977428}">
      <dgm:prSet/>
      <dgm:spPr/>
      <dgm:t>
        <a:bodyPr/>
        <a:lstStyle/>
        <a:p>
          <a:endParaRPr lang="en-SG"/>
        </a:p>
      </dgm:t>
    </dgm:pt>
    <dgm:pt modelId="{4B44A6C9-E73D-48B9-B4EF-7088DE989A25}" type="pres">
      <dgm:prSet presAssocID="{D8655E9F-4AD3-4EE6-97E4-C2CC144C12D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DAE277-1911-4983-840E-A52B24C3779C}" type="pres">
      <dgm:prSet presAssocID="{B51EC497-037C-48AE-8ABA-25FE2FF1688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80883C-74B5-4287-9D3A-22FE5F468F6F}" type="pres">
      <dgm:prSet presAssocID="{5D8D328C-25CE-45A3-B2E0-B7EBF8D66F56}" presName="spacer" presStyleCnt="0"/>
      <dgm:spPr/>
    </dgm:pt>
    <dgm:pt modelId="{51A3D5B5-99C6-4F23-BF42-D2966DD5617C}" type="pres">
      <dgm:prSet presAssocID="{D5725D9F-B59F-4BBF-9DD6-546C125D1FC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7F42D5-9C14-4AB0-883E-FD5F425762A5}" type="pres">
      <dgm:prSet presAssocID="{C26A80A3-B1FA-4385-A305-F13FB97FC8AC}" presName="spacer" presStyleCnt="0"/>
      <dgm:spPr/>
    </dgm:pt>
    <dgm:pt modelId="{B062CAC0-EBCD-402A-AAAC-52FFBA2ED30C}" type="pres">
      <dgm:prSet presAssocID="{560D8665-3B29-4FBE-89CC-9CD0515AE72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213E9F-E7E5-4CE7-8B0B-3CDCD3D99857}" type="presOf" srcId="{560D8665-3B29-4FBE-89CC-9CD0515AE726}" destId="{B062CAC0-EBCD-402A-AAAC-52FFBA2ED30C}" srcOrd="0" destOrd="0" presId="urn:microsoft.com/office/officeart/2005/8/layout/vList2"/>
    <dgm:cxn modelId="{02DE989D-B6B9-49FE-B301-CA9640A9D1CB}" srcId="{D8655E9F-4AD3-4EE6-97E4-C2CC144C12D0}" destId="{D5725D9F-B59F-4BBF-9DD6-546C125D1FC7}" srcOrd="1" destOrd="0" parTransId="{3F842E62-56F5-423D-AA0A-53979481CA8D}" sibTransId="{C26A80A3-B1FA-4385-A305-F13FB97FC8AC}"/>
    <dgm:cxn modelId="{CB703E0B-F00F-49BD-8B26-B442069243CD}" type="presOf" srcId="{B51EC497-037C-48AE-8ABA-25FE2FF1688C}" destId="{75DAE277-1911-4983-840E-A52B24C3779C}" srcOrd="0" destOrd="0" presId="urn:microsoft.com/office/officeart/2005/8/layout/vList2"/>
    <dgm:cxn modelId="{95881D0A-AE54-44BD-B3D5-8F0DCFA54CBF}" type="presOf" srcId="{D5725D9F-B59F-4BBF-9DD6-546C125D1FC7}" destId="{51A3D5B5-99C6-4F23-BF42-D2966DD5617C}" srcOrd="0" destOrd="0" presId="urn:microsoft.com/office/officeart/2005/8/layout/vList2"/>
    <dgm:cxn modelId="{C90C76AD-C8ED-4998-90EB-9317CC300904}" srcId="{D8655E9F-4AD3-4EE6-97E4-C2CC144C12D0}" destId="{B51EC497-037C-48AE-8ABA-25FE2FF1688C}" srcOrd="0" destOrd="0" parTransId="{8692DEBF-3C84-40A6-8ACB-E71CDFE2591D}" sibTransId="{5D8D328C-25CE-45A3-B2E0-B7EBF8D66F56}"/>
    <dgm:cxn modelId="{05892F91-6BFB-43EE-95B0-8894BD3025A4}" type="presOf" srcId="{D8655E9F-4AD3-4EE6-97E4-C2CC144C12D0}" destId="{4B44A6C9-E73D-48B9-B4EF-7088DE989A25}" srcOrd="0" destOrd="0" presId="urn:microsoft.com/office/officeart/2005/8/layout/vList2"/>
    <dgm:cxn modelId="{72D2F00A-972E-4A29-87A3-E739CC977428}" srcId="{D8655E9F-4AD3-4EE6-97E4-C2CC144C12D0}" destId="{560D8665-3B29-4FBE-89CC-9CD0515AE726}" srcOrd="2" destOrd="0" parTransId="{7C29A93F-18FD-48B9-9B9B-DB5560B74092}" sibTransId="{32F2A0E4-8765-43AF-A9CD-AF18E65B1855}"/>
    <dgm:cxn modelId="{B4AEC1BA-9347-492B-A0B4-A72C1E87D719}" type="presParOf" srcId="{4B44A6C9-E73D-48B9-B4EF-7088DE989A25}" destId="{75DAE277-1911-4983-840E-A52B24C3779C}" srcOrd="0" destOrd="0" presId="urn:microsoft.com/office/officeart/2005/8/layout/vList2"/>
    <dgm:cxn modelId="{081C2B5F-4A64-4F04-8140-0F76AEC2055D}" type="presParOf" srcId="{4B44A6C9-E73D-48B9-B4EF-7088DE989A25}" destId="{C280883C-74B5-4287-9D3A-22FE5F468F6F}" srcOrd="1" destOrd="0" presId="urn:microsoft.com/office/officeart/2005/8/layout/vList2"/>
    <dgm:cxn modelId="{A4452836-4058-4722-9028-FD029FE25D60}" type="presParOf" srcId="{4B44A6C9-E73D-48B9-B4EF-7088DE989A25}" destId="{51A3D5B5-99C6-4F23-BF42-D2966DD5617C}" srcOrd="2" destOrd="0" presId="urn:microsoft.com/office/officeart/2005/8/layout/vList2"/>
    <dgm:cxn modelId="{D01F897B-D2B5-430F-846D-44614FEF1823}" type="presParOf" srcId="{4B44A6C9-E73D-48B9-B4EF-7088DE989A25}" destId="{927F42D5-9C14-4AB0-883E-FD5F425762A5}" srcOrd="3" destOrd="0" presId="urn:microsoft.com/office/officeart/2005/8/layout/vList2"/>
    <dgm:cxn modelId="{4FB5808F-5EB4-4BDC-A386-DCD179349CD5}" type="presParOf" srcId="{4B44A6C9-E73D-48B9-B4EF-7088DE989A25}" destId="{B062CAC0-EBCD-402A-AAAC-52FFBA2ED30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655E9F-4AD3-4EE6-97E4-C2CC144C12D0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SG"/>
        </a:p>
      </dgm:t>
    </dgm:pt>
    <dgm:pt modelId="{B51EC497-037C-48AE-8ABA-25FE2FF1688C}">
      <dgm:prSet custT="1"/>
      <dgm:spPr/>
      <dgm:t>
        <a:bodyPr/>
        <a:lstStyle/>
        <a:p>
          <a:pPr algn="ctr"/>
          <a:r>
            <a:rPr lang="en-SG" sz="2000" b="1" dirty="0" smtClean="0"/>
            <a:t>NI MULTISIM 12.0.1 for simulation.</a:t>
          </a:r>
          <a:endParaRPr lang="en-SG" sz="2000" b="1" dirty="0"/>
        </a:p>
      </dgm:t>
    </dgm:pt>
    <dgm:pt modelId="{8692DEBF-3C84-40A6-8ACB-E71CDFE2591D}" type="parTrans" cxnId="{C90C76AD-C8ED-4998-90EB-9317CC300904}">
      <dgm:prSet/>
      <dgm:spPr/>
      <dgm:t>
        <a:bodyPr/>
        <a:lstStyle/>
        <a:p>
          <a:endParaRPr lang="en-SG"/>
        </a:p>
      </dgm:t>
    </dgm:pt>
    <dgm:pt modelId="{5D8D328C-25CE-45A3-B2E0-B7EBF8D66F56}" type="sibTrans" cxnId="{C90C76AD-C8ED-4998-90EB-9317CC300904}">
      <dgm:prSet/>
      <dgm:spPr/>
      <dgm:t>
        <a:bodyPr/>
        <a:lstStyle/>
        <a:p>
          <a:endParaRPr lang="en-SG"/>
        </a:p>
      </dgm:t>
    </dgm:pt>
    <dgm:pt modelId="{FDEC0AE2-BEE2-4F2B-A669-F683F2836E70}">
      <dgm:prSet custT="1"/>
      <dgm:spPr/>
      <dgm:t>
        <a:bodyPr/>
        <a:lstStyle/>
        <a:p>
          <a:pPr algn="ctr"/>
          <a:r>
            <a:rPr lang="en-SG" sz="2000" b="1" dirty="0" smtClean="0"/>
            <a:t>No real hardware (all for simulation).</a:t>
          </a:r>
          <a:endParaRPr lang="en-SG" sz="2000" b="1" dirty="0"/>
        </a:p>
      </dgm:t>
    </dgm:pt>
    <dgm:pt modelId="{A96B06B9-AB51-471D-AE46-5157C3159A58}" type="parTrans" cxnId="{CD0AE705-5FB5-4F8A-9537-A8BA68D14CA9}">
      <dgm:prSet/>
      <dgm:spPr/>
      <dgm:t>
        <a:bodyPr/>
        <a:lstStyle/>
        <a:p>
          <a:endParaRPr lang="en-US"/>
        </a:p>
      </dgm:t>
    </dgm:pt>
    <dgm:pt modelId="{CCF9B583-4F52-450F-9A9C-48B8AE3EB57B}" type="sibTrans" cxnId="{CD0AE705-5FB5-4F8A-9537-A8BA68D14CA9}">
      <dgm:prSet/>
      <dgm:spPr/>
      <dgm:t>
        <a:bodyPr/>
        <a:lstStyle/>
        <a:p>
          <a:endParaRPr lang="en-US"/>
        </a:p>
      </dgm:t>
    </dgm:pt>
    <dgm:pt modelId="{4B44A6C9-E73D-48B9-B4EF-7088DE989A25}" type="pres">
      <dgm:prSet presAssocID="{D8655E9F-4AD3-4EE6-97E4-C2CC144C12D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DAE277-1911-4983-840E-A52B24C3779C}" type="pres">
      <dgm:prSet presAssocID="{B51EC497-037C-48AE-8ABA-25FE2FF1688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80883C-74B5-4287-9D3A-22FE5F468F6F}" type="pres">
      <dgm:prSet presAssocID="{5D8D328C-25CE-45A3-B2E0-B7EBF8D66F56}" presName="spacer" presStyleCnt="0"/>
      <dgm:spPr/>
    </dgm:pt>
    <dgm:pt modelId="{9EC621D6-AA80-4D83-8907-9FA2086B93FC}" type="pres">
      <dgm:prSet presAssocID="{FDEC0AE2-BEE2-4F2B-A669-F683F2836E7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972DF8-0073-4E46-B2BB-9289ADB9870E}" type="presOf" srcId="{B51EC497-037C-48AE-8ABA-25FE2FF1688C}" destId="{75DAE277-1911-4983-840E-A52B24C3779C}" srcOrd="0" destOrd="0" presId="urn:microsoft.com/office/officeart/2005/8/layout/vList2"/>
    <dgm:cxn modelId="{C90C76AD-C8ED-4998-90EB-9317CC300904}" srcId="{D8655E9F-4AD3-4EE6-97E4-C2CC144C12D0}" destId="{B51EC497-037C-48AE-8ABA-25FE2FF1688C}" srcOrd="0" destOrd="0" parTransId="{8692DEBF-3C84-40A6-8ACB-E71CDFE2591D}" sibTransId="{5D8D328C-25CE-45A3-B2E0-B7EBF8D66F56}"/>
    <dgm:cxn modelId="{2823A2BE-9516-4561-ACA0-820D7A479480}" type="presOf" srcId="{FDEC0AE2-BEE2-4F2B-A669-F683F2836E70}" destId="{9EC621D6-AA80-4D83-8907-9FA2086B93FC}" srcOrd="0" destOrd="0" presId="urn:microsoft.com/office/officeart/2005/8/layout/vList2"/>
    <dgm:cxn modelId="{DD89D7CB-0FCB-4E3F-9EBD-9C9DCC51C620}" type="presOf" srcId="{D8655E9F-4AD3-4EE6-97E4-C2CC144C12D0}" destId="{4B44A6C9-E73D-48B9-B4EF-7088DE989A25}" srcOrd="0" destOrd="0" presId="urn:microsoft.com/office/officeart/2005/8/layout/vList2"/>
    <dgm:cxn modelId="{CD0AE705-5FB5-4F8A-9537-A8BA68D14CA9}" srcId="{D8655E9F-4AD3-4EE6-97E4-C2CC144C12D0}" destId="{FDEC0AE2-BEE2-4F2B-A669-F683F2836E70}" srcOrd="1" destOrd="0" parTransId="{A96B06B9-AB51-471D-AE46-5157C3159A58}" sibTransId="{CCF9B583-4F52-450F-9A9C-48B8AE3EB57B}"/>
    <dgm:cxn modelId="{33870CBF-ADE3-47A9-AFCD-3978723462EF}" type="presParOf" srcId="{4B44A6C9-E73D-48B9-B4EF-7088DE989A25}" destId="{75DAE277-1911-4983-840E-A52B24C3779C}" srcOrd="0" destOrd="0" presId="urn:microsoft.com/office/officeart/2005/8/layout/vList2"/>
    <dgm:cxn modelId="{1C7A2891-F6EF-42E9-BC88-B1BD50792511}" type="presParOf" srcId="{4B44A6C9-E73D-48B9-B4EF-7088DE989A25}" destId="{C280883C-74B5-4287-9D3A-22FE5F468F6F}" srcOrd="1" destOrd="0" presId="urn:microsoft.com/office/officeart/2005/8/layout/vList2"/>
    <dgm:cxn modelId="{2B74D07C-EA94-40DF-8378-5E7C86811B52}" type="presParOf" srcId="{4B44A6C9-E73D-48B9-B4EF-7088DE989A25}" destId="{9EC621D6-AA80-4D83-8907-9FA2086B93F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3112A-D2B8-4076-B090-38C7AA2268D7}">
      <dsp:nvSpPr>
        <dsp:cNvPr id="0" name=""/>
        <dsp:cNvSpPr/>
      </dsp:nvSpPr>
      <dsp:spPr>
        <a:xfrm>
          <a:off x="0" y="116706"/>
          <a:ext cx="9144000" cy="2901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 We know that bugger is a device which gives the information of a person, it is used for finding out the status of the person like where he/she is going, what he/she is talking etc.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-This is illegal but most of police or spy agencies use such bugger device. So here is the small circuit with which </a:t>
          </a:r>
          <a:r>
            <a:rPr lang="en-US" sz="2000" kern="1200" dirty="0" smtClean="0"/>
            <a:t>we </a:t>
          </a:r>
          <a:r>
            <a:rPr lang="en-US" sz="2000" kern="1200" dirty="0" smtClean="0"/>
            <a:t>can listen to another people conversation from long distance using the normal FM radio set.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-This FM bugger circuit is kept in room where we </a:t>
          </a:r>
          <a:r>
            <a:rPr lang="en-US" sz="2000" kern="1200" dirty="0" smtClean="0"/>
            <a:t>want to listen to the </a:t>
          </a:r>
          <a:r>
            <a:rPr lang="en-US" sz="2000" kern="1200" dirty="0" smtClean="0"/>
            <a:t>conversation. We can listen to this conversation using the normal FM radio set.	</a:t>
          </a:r>
          <a:endParaRPr lang="en-SG" sz="2000" kern="1200" dirty="0"/>
        </a:p>
      </dsp:txBody>
      <dsp:txXfrm>
        <a:off x="141644" y="258350"/>
        <a:ext cx="8860712" cy="2618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F09E8-5E81-4559-96AB-C9F900DB5512}">
      <dsp:nvSpPr>
        <dsp:cNvPr id="0" name=""/>
        <dsp:cNvSpPr/>
      </dsp:nvSpPr>
      <dsp:spPr>
        <a:xfrm>
          <a:off x="0" y="7904"/>
          <a:ext cx="7611035" cy="112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 Nova" panose="020B0504020202020204" pitchFamily="34" charset="0"/>
            </a:rPr>
            <a:t>The output message signal or modulating signal is modulated with the carrier frequency which is generated by the tank circuit.</a:t>
          </a:r>
          <a:endParaRPr lang="en-SG" sz="2000" kern="1200" dirty="0">
            <a:latin typeface="Arial Nova" panose="020B0504020202020204" pitchFamily="34" charset="0"/>
          </a:endParaRPr>
        </a:p>
      </dsp:txBody>
      <dsp:txXfrm>
        <a:off x="54830" y="62734"/>
        <a:ext cx="7501375" cy="1013540"/>
      </dsp:txXfrm>
    </dsp:sp>
    <dsp:sp modelId="{84BA3360-2E4A-4AFD-9890-737070ADD2FD}">
      <dsp:nvSpPr>
        <dsp:cNvPr id="0" name=""/>
        <dsp:cNvSpPr/>
      </dsp:nvSpPr>
      <dsp:spPr>
        <a:xfrm>
          <a:off x="0" y="1303904"/>
          <a:ext cx="7611035" cy="112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 Nova" panose="020B0504020202020204" pitchFamily="34" charset="0"/>
            </a:rPr>
            <a:t>The message signal and carrier signal is modulated by the transistor and transmit the modulated signal in the air through the antenna.</a:t>
          </a:r>
          <a:endParaRPr lang="en-SG" sz="2000" kern="1200" dirty="0">
            <a:latin typeface="Arial Nova" panose="020B0504020202020204" pitchFamily="34" charset="0"/>
          </a:endParaRPr>
        </a:p>
      </dsp:txBody>
      <dsp:txXfrm>
        <a:off x="54830" y="1358734"/>
        <a:ext cx="7501375" cy="1013540"/>
      </dsp:txXfrm>
    </dsp:sp>
    <dsp:sp modelId="{CF21B675-391D-4815-BE0F-C45DFAA49BDF}">
      <dsp:nvSpPr>
        <dsp:cNvPr id="0" name=""/>
        <dsp:cNvSpPr/>
      </dsp:nvSpPr>
      <dsp:spPr>
        <a:xfrm>
          <a:off x="0" y="2599904"/>
          <a:ext cx="7611035" cy="112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solidFill>
                <a:schemeClr val="bg1"/>
              </a:solidFill>
              <a:latin typeface="Arial Nova" panose="020B0504020202020204" pitchFamily="34" charset="0"/>
            </a:rPr>
            <a:t>The modulated signal is received by the receiver antenna and gives to the FM radio where the user can listen to the conversation.</a:t>
          </a:r>
          <a:endParaRPr lang="en-SG" sz="2000" b="0" i="0" kern="1200" dirty="0">
            <a:solidFill>
              <a:schemeClr val="bg1"/>
            </a:solidFill>
            <a:latin typeface="Arial Nova" panose="020B0504020202020204" pitchFamily="34" charset="0"/>
          </a:endParaRPr>
        </a:p>
      </dsp:txBody>
      <dsp:txXfrm>
        <a:off x="54830" y="2654734"/>
        <a:ext cx="7501375" cy="1013540"/>
      </dsp:txXfrm>
    </dsp:sp>
    <dsp:sp modelId="{389E6AD3-35BC-4402-9E51-5B480D74518B}">
      <dsp:nvSpPr>
        <dsp:cNvPr id="0" name=""/>
        <dsp:cNvSpPr/>
      </dsp:nvSpPr>
      <dsp:spPr>
        <a:xfrm>
          <a:off x="0" y="3895904"/>
          <a:ext cx="7611035" cy="112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 Nova" panose="020B0504020202020204" pitchFamily="34" charset="0"/>
            </a:rPr>
            <a:t>User should adjust the receiver frequency in the radio for receiving the signal from the transmitter.</a:t>
          </a:r>
          <a:endParaRPr lang="en-SG" sz="2000" kern="1200" dirty="0">
            <a:latin typeface="Arial Nova" panose="020B0504020202020204" pitchFamily="34" charset="0"/>
          </a:endParaRPr>
        </a:p>
      </dsp:txBody>
      <dsp:txXfrm>
        <a:off x="54830" y="3950734"/>
        <a:ext cx="7501375" cy="1013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AE277-1911-4983-840E-A52B24C3779C}">
      <dsp:nvSpPr>
        <dsp:cNvPr id="0" name=""/>
        <dsp:cNvSpPr/>
      </dsp:nvSpPr>
      <dsp:spPr>
        <a:xfrm>
          <a:off x="0" y="27342"/>
          <a:ext cx="10721425" cy="1141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We will have to check whether the oscillator circuit is working properly or not before transmitting.</a:t>
          </a:r>
          <a:endParaRPr lang="en-SG" sz="2000" b="1" kern="1200" dirty="0"/>
        </a:p>
      </dsp:txBody>
      <dsp:txXfrm>
        <a:off x="55744" y="83086"/>
        <a:ext cx="10609937" cy="1030432"/>
      </dsp:txXfrm>
    </dsp:sp>
    <dsp:sp modelId="{51A3D5B5-99C6-4F23-BF42-D2966DD5617C}">
      <dsp:nvSpPr>
        <dsp:cNvPr id="0" name=""/>
        <dsp:cNvSpPr/>
      </dsp:nvSpPr>
      <dsp:spPr>
        <a:xfrm>
          <a:off x="0" y="1344943"/>
          <a:ext cx="10721425" cy="1141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We can use a dipole antenna for transmitting the signal to increase the range of the transmitter.</a:t>
          </a:r>
          <a:endParaRPr lang="en-SG" sz="2000" b="1" kern="1200" dirty="0"/>
        </a:p>
      </dsp:txBody>
      <dsp:txXfrm>
        <a:off x="55744" y="1400687"/>
        <a:ext cx="10609937" cy="1030432"/>
      </dsp:txXfrm>
    </dsp:sp>
    <dsp:sp modelId="{B062CAC0-EBCD-402A-AAAC-52FFBA2ED30C}">
      <dsp:nvSpPr>
        <dsp:cNvPr id="0" name=""/>
        <dsp:cNvSpPr/>
      </dsp:nvSpPr>
      <dsp:spPr>
        <a:xfrm>
          <a:off x="0" y="2662543"/>
          <a:ext cx="10721425" cy="1141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Circuit operating voltage is around 4V, we can use a battery of 4V or normal DC supply as the power supply.</a:t>
          </a:r>
          <a:endParaRPr lang="en-SG" sz="2000" b="1" kern="1200" dirty="0"/>
        </a:p>
      </dsp:txBody>
      <dsp:txXfrm>
        <a:off x="55744" y="2718287"/>
        <a:ext cx="10609937" cy="10304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AE277-1911-4983-840E-A52B24C3779C}">
      <dsp:nvSpPr>
        <dsp:cNvPr id="0" name=""/>
        <dsp:cNvSpPr/>
      </dsp:nvSpPr>
      <dsp:spPr>
        <a:xfrm>
          <a:off x="0" y="605502"/>
          <a:ext cx="10721425" cy="1216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000" b="1" kern="1200" dirty="0" smtClean="0"/>
            <a:t>NI MULTISIM 12.0.1 for simulation.</a:t>
          </a:r>
          <a:endParaRPr lang="en-SG" sz="2000" b="1" kern="1200" dirty="0"/>
        </a:p>
      </dsp:txBody>
      <dsp:txXfrm>
        <a:off x="59399" y="664901"/>
        <a:ext cx="10602627" cy="1098002"/>
      </dsp:txXfrm>
    </dsp:sp>
    <dsp:sp modelId="{9EC621D6-AA80-4D83-8907-9FA2086B93FC}">
      <dsp:nvSpPr>
        <dsp:cNvPr id="0" name=""/>
        <dsp:cNvSpPr/>
      </dsp:nvSpPr>
      <dsp:spPr>
        <a:xfrm>
          <a:off x="0" y="2009503"/>
          <a:ext cx="10721425" cy="1216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000" b="1" kern="1200" dirty="0" smtClean="0"/>
            <a:t>No real hardware (all for simulation).</a:t>
          </a:r>
          <a:endParaRPr lang="en-SG" sz="2000" b="1" kern="1200" dirty="0"/>
        </a:p>
      </dsp:txBody>
      <dsp:txXfrm>
        <a:off x="59399" y="2068902"/>
        <a:ext cx="10602627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FD9F9-8F17-4D28-A83E-E72851FF6C6F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04798-8D81-44F7-879B-A6F3CF305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1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E5BF54-AA60-4F8A-86CA-C974538B88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34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DD87-0069-4C9A-81D3-13E7D61CA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2CA12-95BA-4715-865B-35591A330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86AAD-58FE-4A98-A347-944EC4BA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8138-825A-4A88-948A-2DD29DD5E35A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20512-BDE5-4F52-9BF6-1EC236A7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47917-5E15-4286-9AA3-BE4FA1C4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CA36-D448-4EAD-B5C7-6E994B80F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6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72A7-7F6D-4A62-B5B7-BCB3A1FA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1D0BA-55BC-478B-8D8B-01D9F3C14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E4AEE-AC1E-4B67-B6AB-56ABCBC9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8138-825A-4A88-948A-2DD29DD5E35A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B0CD2-D642-4410-BC64-C9AD32BB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3ED4F-4DBC-47AF-93F0-21BF125E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CA36-D448-4EAD-B5C7-6E994B80F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7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A5ACE-B013-4320-9E91-3C888456D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49929-EBCD-450A-A7AE-7AB275719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B6135-E7D9-44EF-9CB1-FB60AE7B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8138-825A-4A88-948A-2DD29DD5E35A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EC05A-99FF-498B-B697-CD262104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49CEB-51DF-459A-893F-6D6E422E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CA36-D448-4EAD-B5C7-6E994B80F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8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DE22-957D-42E2-92FC-F03E65BF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1AE6-B785-4D65-98BD-FDA620B14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9C37C-2277-4626-AA3F-2E007D83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8138-825A-4A88-948A-2DD29DD5E35A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C2941-4395-455D-850F-AEC38F67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C62B-C80F-46F1-A309-34516427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CA36-D448-4EAD-B5C7-6E994B80F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0813-4C0F-4F5D-904E-BD1F1B95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5B540-BB55-4842-A8DF-1A9A1F91C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A70EF-D1AF-4CC9-B53A-CB32DE02C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8138-825A-4A88-948A-2DD29DD5E35A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8AAF1-1FCA-4131-B272-EC8242CD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49365-3FCD-4008-BF0D-D1955996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CA36-D448-4EAD-B5C7-6E994B80F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1B54-85A8-4275-8FFD-7E10A82A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94532-F89C-45F0-89E4-9F48043A9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FE0C-FB81-4ACE-82B3-7B7342F3D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B2A15-A4F1-41E2-986D-DD7C42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8138-825A-4A88-948A-2DD29DD5E35A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547AA-72E5-4F6B-BC98-709D6A51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9E93A-D1E2-4D71-89BE-FE91F2E4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CA36-D448-4EAD-B5C7-6E994B80F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4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0082-1903-4E17-BB4A-36AA9D9E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85C5F-4798-4F14-8608-EFC64A9F6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1FD19-1E7B-409B-900A-9BD262C24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B027A0-7066-4926-AB93-84B0627F0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B0AC2-27D1-4A8B-AD15-F959D8FE2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DACAF-7817-4A4F-AAA6-975379C9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8138-825A-4A88-948A-2DD29DD5E35A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2D5960-0D82-4B8B-AB91-FD9A6BFF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7B9DC-8C60-4A76-B6F7-EA88DE6A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CA36-D448-4EAD-B5C7-6E994B80F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1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074B-324C-4B40-87CC-08877169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60B30-A3CE-4244-9FF8-69B8BF85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8138-825A-4A88-948A-2DD29DD5E35A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D28A4-6CD9-4185-B2FC-B9D26603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8772A-826C-452D-A6AF-C879AA5E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CA36-D448-4EAD-B5C7-6E994B80F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5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0DE48-E2F9-42B0-B3BC-BE2D4648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8138-825A-4A88-948A-2DD29DD5E35A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41675-C93D-44E0-98C4-911299F5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E34DA-3F6A-418D-BF1E-54017E0D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CA36-D448-4EAD-B5C7-6E994B80F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9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9965-9B0E-47C4-8468-F7953246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EF73-7DC6-452B-B20A-A1FB6EDA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AD708-90C3-4079-9BDE-B5B86E477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FFCCB-62FE-44C3-9805-73E65AF0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8138-825A-4A88-948A-2DD29DD5E35A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23940-558D-4D85-997E-2ABA15BA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8AD5E-B148-4431-A9BE-32066DE3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CA36-D448-4EAD-B5C7-6E994B80F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111A-4881-4B32-BE71-67031934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DC180-14A4-4293-9886-1A3A7B2EB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37B9E-0202-4777-9F36-71F8F8790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EDB3C-040A-4230-A66B-1EBAA614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8138-825A-4A88-948A-2DD29DD5E35A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006AC-6DD1-4E46-9B04-A1C0E681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9EBE2-DFBF-450D-B1CE-5E5066A1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CA36-D448-4EAD-B5C7-6E994B80F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4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905FE-46BE-4FE1-BA13-B6BCA88F6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ECB15-B08E-4EB4-99B7-756AAB084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7718B-2026-4659-B440-D8B62BD07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48138-825A-4A88-948A-2DD29DD5E35A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804CB-7043-49AD-A8DC-44C56B736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826FE-7CD3-4719-AE7B-E484D7B16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CA36-D448-4EAD-B5C7-6E994B80F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0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1w2EBAIdtmE?list=PLzLZ6Ip7MV48qYBpT7XL_30K2eqBbUrNY" TargetMode="External"/><Relationship Id="rId5" Type="http://schemas.openxmlformats.org/officeDocument/2006/relationships/hyperlink" Target="https://www.electronicshub.org/fm-bugger-circuit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5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17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18FB4-9E2F-4401-8956-3FC4E2669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98" y="1110772"/>
            <a:ext cx="6457183" cy="1584555"/>
          </a:xfrm>
        </p:spPr>
        <p:txBody>
          <a:bodyPr anchor="t">
            <a:normAutofit/>
          </a:bodyPr>
          <a:lstStyle/>
          <a:p>
            <a:pPr algn="l"/>
            <a:r>
              <a:rPr lang="en-US" sz="5600" dirty="0" smtClean="0"/>
              <a:t>EEE 141.10 </a:t>
            </a:r>
            <a:r>
              <a:rPr lang="en-US" sz="5600" dirty="0"/>
              <a:t/>
            </a:r>
            <a:br>
              <a:rPr lang="en-US" sz="5600" dirty="0"/>
            </a:br>
            <a:r>
              <a:rPr lang="en-US" sz="4000" dirty="0" smtClean="0"/>
              <a:t>Project </a:t>
            </a:r>
            <a:r>
              <a:rPr lang="en-US" sz="4000" dirty="0"/>
              <a:t>Presentation </a:t>
            </a: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04B47-944B-4819-967F-BC2B74810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311" y="1903049"/>
            <a:ext cx="6485131" cy="4823790"/>
          </a:xfrm>
        </p:spPr>
        <p:txBody>
          <a:bodyPr anchor="b">
            <a:normAutofit/>
          </a:bodyPr>
          <a:lstStyle/>
          <a:p>
            <a:pPr algn="l"/>
            <a:r>
              <a:rPr lang="en-GB" dirty="0" smtClean="0"/>
              <a:t>FM LISTENING BUGGER</a:t>
            </a:r>
            <a:endParaRPr lang="en-GB" dirty="0"/>
          </a:p>
          <a:p>
            <a:pPr algn="l"/>
            <a:endParaRPr lang="en-GB" dirty="0"/>
          </a:p>
          <a:p>
            <a:pPr algn="l"/>
            <a:endParaRPr lang="en-US" dirty="0"/>
          </a:p>
        </p:txBody>
      </p:sp>
      <p:grpSp>
        <p:nvGrpSpPr>
          <p:cNvPr id="36" name="Group 19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D879DE-4936-44FE-B742-7959E3DA3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942726"/>
              </p:ext>
            </p:extLst>
          </p:nvPr>
        </p:nvGraphicFramePr>
        <p:xfrm>
          <a:off x="7504980" y="2415396"/>
          <a:ext cx="4375795" cy="1868044"/>
        </p:xfrm>
        <a:graphic>
          <a:graphicData uri="http://schemas.openxmlformats.org/drawingml/2006/table">
            <a:tbl>
              <a:tblPr firstRow="1" bandRow="1">
                <a:noFill/>
                <a:tableStyleId>{BDBED569-4797-4DF1-A0F4-6AAB3CD982D8}</a:tableStyleId>
              </a:tblPr>
              <a:tblGrid>
                <a:gridCol w="2431782">
                  <a:extLst>
                    <a:ext uri="{9D8B030D-6E8A-4147-A177-3AD203B41FA5}">
                      <a16:colId xmlns:a16="http://schemas.microsoft.com/office/drawing/2014/main" val="3188239970"/>
                    </a:ext>
                  </a:extLst>
                </a:gridCol>
                <a:gridCol w="1944013">
                  <a:extLst>
                    <a:ext uri="{9D8B030D-6E8A-4147-A177-3AD203B41FA5}">
                      <a16:colId xmlns:a16="http://schemas.microsoft.com/office/drawing/2014/main" val="3072338643"/>
                    </a:ext>
                  </a:extLst>
                </a:gridCol>
              </a:tblGrid>
              <a:tr h="974166">
                <a:tc>
                  <a:txBody>
                    <a:bodyPr/>
                    <a:lstStyle/>
                    <a:p>
                      <a:pPr algn="ctr"/>
                      <a:r>
                        <a:rPr lang="en-US" sz="2200" b="0" cap="all" spc="150" dirty="0">
                          <a:solidFill>
                            <a:schemeClr val="lt1"/>
                          </a:solidFill>
                        </a:rPr>
                        <a:t>Name </a:t>
                      </a:r>
                    </a:p>
                  </a:txBody>
                  <a:tcPr marL="186114" marR="186114" marT="186114" marB="1861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cap="all" spc="150" dirty="0">
                          <a:solidFill>
                            <a:schemeClr val="lt1"/>
                          </a:solidFill>
                        </a:rPr>
                        <a:t>ID</a:t>
                      </a:r>
                    </a:p>
                  </a:txBody>
                  <a:tcPr marL="186114" marR="186114" marT="186114" marB="1861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03238"/>
                  </a:ext>
                </a:extLst>
              </a:tr>
              <a:tr h="893878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 smtClean="0">
                          <a:solidFill>
                            <a:schemeClr val="tx1"/>
                          </a:solidFill>
                        </a:rPr>
                        <a:t>SADMAN</a:t>
                      </a:r>
                      <a:r>
                        <a:rPr lang="en-US" sz="2000" b="1" cap="none" spc="0" baseline="0" dirty="0" smtClean="0">
                          <a:solidFill>
                            <a:schemeClr val="tx1"/>
                          </a:solidFill>
                        </a:rPr>
                        <a:t> ALAM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86114" marR="186114" marT="186114" marB="186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 smtClean="0">
                          <a:solidFill>
                            <a:schemeClr val="tx1"/>
                          </a:solidFill>
                        </a:rPr>
                        <a:t>1610544042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86114" marR="186114" marT="186114" marB="186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983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998926" y="6479177"/>
            <a:ext cx="80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BA4AD7-D665-4DFE-ACC7-C39F9AB5F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26"/>
            <a:ext cx="12192000" cy="689775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68CD0CA-2D5E-498A-BFA8-8ACFF2B9D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9930"/>
            <a:ext cx="9144000" cy="133846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601A2B3-719D-44C9-9DF6-8E681B53F4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5178211"/>
              </p:ext>
            </p:extLst>
          </p:nvPr>
        </p:nvGraphicFramePr>
        <p:xfrm>
          <a:off x="1664677" y="3100571"/>
          <a:ext cx="9144000" cy="3135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920549" y="650530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4" name="Picture 3" descr="Vintage bulbs with one on">
            <a:extLst>
              <a:ext uri="{FF2B5EF4-FFF2-40B4-BE49-F238E27FC236}">
                <a16:creationId xmlns:a16="http://schemas.microsoft.com/office/drawing/2014/main" id="{A24129AB-ED2D-4C07-8245-4D0826A8E1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r="-1" b="15408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F3B6E3-6137-4B60-95DC-AB714162F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489" y="1309257"/>
            <a:ext cx="10190071" cy="901011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7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19657" y="646611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Page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2489" y="2290598"/>
            <a:ext cx="101900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FM Bugger Circuit and Block Diagrams and Working. Electronics Hub. (2021). Retrieved 19 May 2021, from </a:t>
            </a:r>
            <a:r>
              <a:rPr lang="en-US" sz="2400" dirty="0">
                <a:solidFill>
                  <a:schemeClr val="bg1"/>
                </a:solidFill>
                <a:hlinkClick r:id="rId5"/>
              </a:rPr>
              <a:t>https://www.electronicshub.org/fm-bugger-circuit</a:t>
            </a:r>
            <a:r>
              <a:rPr lang="en-US" sz="2400" dirty="0" smtClean="0">
                <a:solidFill>
                  <a:schemeClr val="bg1"/>
                </a:solidFill>
                <a:hlinkClick r:id="rId5"/>
              </a:rPr>
              <a:t>/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Before you continue to YouTube. Youtu.be. (2021). Retrieved 19 May 2021, from </a:t>
            </a:r>
            <a:r>
              <a:rPr lang="en-US" sz="2400" dirty="0">
                <a:solidFill>
                  <a:schemeClr val="bg1"/>
                </a:solidFill>
                <a:hlinkClick r:id="rId6"/>
              </a:rPr>
              <a:t>https://youtu.be/1w2EBAIdtmE?list=PLzLZ6Ip7MV48qYBpT7XL_30K2eqBbUrNY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45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850B55-0C93-4342-8314-3AE257B086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7827" y="65044"/>
            <a:ext cx="1339702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8117"/>
          </a:xfrm>
        </p:spPr>
        <p:txBody>
          <a:bodyPr>
            <a:normAutofit fontScale="90000"/>
          </a:bodyPr>
          <a:lstStyle/>
          <a:p>
            <a:r>
              <a:rPr lang="en-GB" dirty="0"/>
              <a:t>Impact and </a:t>
            </a:r>
            <a:r>
              <a:rPr lang="en-GB" dirty="0" smtClean="0"/>
              <a:t>Application 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2E3B76F-3BA5-4724-8D2C-674EF4FF2F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955877"/>
              </p:ext>
            </p:extLst>
          </p:nvPr>
        </p:nvGraphicFramePr>
        <p:xfrm>
          <a:off x="161365" y="1237129"/>
          <a:ext cx="7611035" cy="5027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62040C6-489B-4FB1-9243-5D7E03BB1099}"/>
              </a:ext>
            </a:extLst>
          </p:cNvPr>
          <p:cNvSpPr/>
          <p:nvPr/>
        </p:nvSpPr>
        <p:spPr>
          <a:xfrm>
            <a:off x="0" y="879512"/>
            <a:ext cx="13397027" cy="562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389965" y="6454588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Page 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1592" y="935782"/>
            <a:ext cx="3271781" cy="29906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66116" y="4010799"/>
            <a:ext cx="3102732" cy="2940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ACE100E-0E64-4ECC-8726-638E8ED55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124928"/>
            <a:ext cx="12506179" cy="814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6E5CBC-5998-471E-AE50-261D3B85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6" y="361540"/>
            <a:ext cx="10515600" cy="1325563"/>
          </a:xfrm>
        </p:spPr>
        <p:txBody>
          <a:bodyPr/>
          <a:lstStyle/>
          <a:p>
            <a:r>
              <a:rPr lang="en-SG" dirty="0"/>
              <a:t>Challenges and </a:t>
            </a:r>
            <a:r>
              <a:rPr lang="en-SG" dirty="0" smtClean="0"/>
              <a:t>problems </a:t>
            </a:r>
            <a:endParaRPr lang="en-SG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2853528-9A20-4290-8AAE-17C98A647F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909137"/>
              </p:ext>
            </p:extLst>
          </p:nvPr>
        </p:nvGraphicFramePr>
        <p:xfrm>
          <a:off x="486506" y="2490617"/>
          <a:ext cx="10721425" cy="3831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0E1C2C0-3E7B-4227-9BDF-DF088D167594}"/>
              </a:ext>
            </a:extLst>
          </p:cNvPr>
          <p:cNvSpPr/>
          <p:nvPr/>
        </p:nvSpPr>
        <p:spPr>
          <a:xfrm>
            <a:off x="-1" y="1392702"/>
            <a:ext cx="12192001" cy="70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10580914" y="6400800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Page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ACE100E-0E64-4ECC-8726-638E8ED55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124928"/>
            <a:ext cx="12506179" cy="814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6E5CBC-5998-471E-AE50-261D3B85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6" y="361540"/>
            <a:ext cx="10515600" cy="1325563"/>
          </a:xfrm>
        </p:spPr>
        <p:txBody>
          <a:bodyPr/>
          <a:lstStyle/>
          <a:p>
            <a:r>
              <a:rPr lang="en-SG" dirty="0" smtClean="0"/>
              <a:t>Lists of hardware and software </a:t>
            </a:r>
            <a:r>
              <a:rPr lang="en-SG" smtClean="0"/>
              <a:t>used </a:t>
            </a:r>
            <a:endParaRPr lang="en-SG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2853528-9A20-4290-8AAE-17C98A647F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405971"/>
              </p:ext>
            </p:extLst>
          </p:nvPr>
        </p:nvGraphicFramePr>
        <p:xfrm>
          <a:off x="486506" y="2490617"/>
          <a:ext cx="10721425" cy="3831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0E1C2C0-3E7B-4227-9BDF-DF088D167594}"/>
              </a:ext>
            </a:extLst>
          </p:cNvPr>
          <p:cNvSpPr/>
          <p:nvPr/>
        </p:nvSpPr>
        <p:spPr>
          <a:xfrm>
            <a:off x="-1" y="1392702"/>
            <a:ext cx="12192001" cy="70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10580914" y="6400800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Page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14">
            <a:extLst>
              <a:ext uri="{FF2B5EF4-FFF2-40B4-BE49-F238E27FC236}">
                <a16:creationId xmlns:a16="http://schemas.microsoft.com/office/drawing/2014/main" id="{DBB426F1-AE60-49F8-8382-D5074739D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B22633-8EA0-477E-9CB7-48973CA1B9FE}"/>
              </a:ext>
            </a:extLst>
          </p:cNvPr>
          <p:cNvSpPr txBox="1">
            <a:spLocks/>
          </p:cNvSpPr>
          <p:nvPr/>
        </p:nvSpPr>
        <p:spPr>
          <a:xfrm>
            <a:off x="863029" y="1012003"/>
            <a:ext cx="3691718" cy="2677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Circuit Diagram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802983" y="6387737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Page 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105" y="1012003"/>
            <a:ext cx="7131178" cy="459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F9140232-C1ED-4938-8C61-C9EF01E8AF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A5C37D0-C882-40CE-9A6A-05FE62B1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62" y="914400"/>
            <a:ext cx="3833985" cy="51931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Results &amp; Analysis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451" y="642692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Page </a:t>
            </a:r>
            <a:r>
              <a:rPr lang="en-GB" dirty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39437" y="2099256"/>
            <a:ext cx="422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105" y="914400"/>
            <a:ext cx="7016104" cy="491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7463" y="2037806"/>
            <a:ext cx="10659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This FM Listening Bugger circuit </a:t>
            </a:r>
            <a:r>
              <a:rPr lang="en-US" dirty="0"/>
              <a:t>can be used in offices, colleges or </a:t>
            </a:r>
            <a:r>
              <a:rPr lang="en-US" dirty="0" smtClean="0"/>
              <a:t>anywhere we want.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But we will have to remember and keep that in mind where bugging </a:t>
            </a:r>
            <a:r>
              <a:rPr lang="en-US" dirty="0"/>
              <a:t>is illegal. </a:t>
            </a:r>
          </a:p>
        </p:txBody>
      </p:sp>
    </p:spTree>
    <p:extLst>
      <p:ext uri="{BB962C8B-B14F-4D97-AF65-F5344CB8AC3E}">
        <p14:creationId xmlns:p14="http://schemas.microsoft.com/office/powerpoint/2010/main" val="26897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1336</TotalTime>
  <Words>398</Words>
  <Application>Microsoft Office PowerPoint</Application>
  <PresentationFormat>Widescreen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Nova</vt:lpstr>
      <vt:lpstr>AvenirNext LT Pro Medium</vt:lpstr>
      <vt:lpstr>Calibri</vt:lpstr>
      <vt:lpstr>Calibri Light</vt:lpstr>
      <vt:lpstr>Wingdings</vt:lpstr>
      <vt:lpstr>1_Office Theme</vt:lpstr>
      <vt:lpstr>EEE 141.10  Project Presentation </vt:lpstr>
      <vt:lpstr>Problem Statement:</vt:lpstr>
      <vt:lpstr>Literature Review: </vt:lpstr>
      <vt:lpstr>Impact and Application </vt:lpstr>
      <vt:lpstr>Challenges and problems </vt:lpstr>
      <vt:lpstr>Lists of hardware and software used </vt:lpstr>
      <vt:lpstr>PowerPoint Presentation</vt:lpstr>
      <vt:lpstr>Results &amp;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EEE299.1  Proposal Presentation</dc:title>
  <dc:creator>Tasnim Binte Masud</dc:creator>
  <cp:lastModifiedBy>Windows User</cp:lastModifiedBy>
  <cp:revision>96</cp:revision>
  <dcterms:created xsi:type="dcterms:W3CDTF">2020-11-01T13:20:34Z</dcterms:created>
  <dcterms:modified xsi:type="dcterms:W3CDTF">2021-05-19T07:51:26Z</dcterms:modified>
</cp:coreProperties>
</file>