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5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BE0708-DB91-4F0F-8560-F517DEF25990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713963-947D-4CE3-8078-AA708BF2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E46A-42FC-404C-B06A-FF3448700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232" y="2422718"/>
            <a:ext cx="8825658" cy="861421"/>
          </a:xfrm>
        </p:spPr>
        <p:txBody>
          <a:bodyPr/>
          <a:lstStyle/>
          <a:p>
            <a:r>
              <a:rPr lang="en-US" sz="3000" dirty="0">
                <a:latin typeface="Amasis MT Pro Black" panose="020B0604020202020204" pitchFamily="18" charset="0"/>
              </a:rPr>
              <a:t>Presentation on House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31CB7-48CC-4515-AB8F-09DE0EFBD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678" y="3753923"/>
            <a:ext cx="8825658" cy="1791200"/>
          </a:xfrm>
        </p:spPr>
        <p:txBody>
          <a:bodyPr/>
          <a:lstStyle/>
          <a:p>
            <a:r>
              <a:rPr lang="en-US" dirty="0"/>
              <a:t>Fuad Kabir</a:t>
            </a:r>
          </a:p>
          <a:p>
            <a:r>
              <a:rPr lang="en-US" dirty="0"/>
              <a:t>ID: 20183013010</a:t>
            </a:r>
          </a:p>
          <a:p>
            <a:r>
              <a:rPr lang="en-US" dirty="0"/>
              <a:t>Sadman Shafin</a:t>
            </a:r>
          </a:p>
          <a:p>
            <a:r>
              <a:rPr lang="en-US" dirty="0"/>
              <a:t>ID: 20183001010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1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A6F29-0CF4-4A90-AA00-4D763F298F3A}"/>
              </a:ext>
            </a:extLst>
          </p:cNvPr>
          <p:cNvSpPr txBox="1"/>
          <p:nvPr/>
        </p:nvSpPr>
        <p:spPr>
          <a:xfrm>
            <a:off x="5003926" y="461395"/>
            <a:ext cx="2184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1EDA861-E7EB-4F44-9775-58A5D7A37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8" t="21040" r="25274" b="21345"/>
          <a:stretch/>
        </p:blipFill>
        <p:spPr>
          <a:xfrm>
            <a:off x="2090257" y="1015393"/>
            <a:ext cx="8011486" cy="52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A5E9B-731A-4F54-8A4D-D1C22F6373B0}"/>
              </a:ext>
            </a:extLst>
          </p:cNvPr>
          <p:cNvSpPr txBox="1"/>
          <p:nvPr/>
        </p:nvSpPr>
        <p:spPr>
          <a:xfrm>
            <a:off x="5003926" y="436228"/>
            <a:ext cx="2184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History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01C8E2-4DB1-4DD1-A6F6-8EDD6EE2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21088" r="23163" b="20952"/>
          <a:stretch/>
        </p:blipFill>
        <p:spPr>
          <a:xfrm>
            <a:off x="1827245" y="1073021"/>
            <a:ext cx="8537510" cy="51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4496B-ABF0-4AE9-8EFA-647138B02D4C}"/>
              </a:ext>
            </a:extLst>
          </p:cNvPr>
          <p:cNvSpPr txBox="1"/>
          <p:nvPr/>
        </p:nvSpPr>
        <p:spPr>
          <a:xfrm>
            <a:off x="4679106" y="452064"/>
            <a:ext cx="2833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Record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442FFA7-8540-403F-8696-70552AFB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20952" r="23929" b="21769"/>
          <a:stretch/>
        </p:blipFill>
        <p:spPr>
          <a:xfrm>
            <a:off x="2004527" y="1006062"/>
            <a:ext cx="8182946" cy="50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A58CD-F9D6-4B4B-9B42-8375CC87EDF3}"/>
              </a:ext>
            </a:extLst>
          </p:cNvPr>
          <p:cNvSpPr txBox="1"/>
          <p:nvPr/>
        </p:nvSpPr>
        <p:spPr>
          <a:xfrm>
            <a:off x="4772412" y="433403"/>
            <a:ext cx="2647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Tenter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855AC84-AC59-4AE8-8BC5-BCA897A34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1" t="20952" r="23929" b="21224"/>
          <a:stretch/>
        </p:blipFill>
        <p:spPr>
          <a:xfrm>
            <a:off x="2104052" y="1101013"/>
            <a:ext cx="7983895" cy="49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2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8FDB64-F6C6-40B9-B87D-0797278307AE}"/>
              </a:ext>
            </a:extLst>
          </p:cNvPr>
          <p:cNvSpPr txBox="1"/>
          <p:nvPr/>
        </p:nvSpPr>
        <p:spPr>
          <a:xfrm>
            <a:off x="1199626" y="1040235"/>
            <a:ext cx="794670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</a:p>
          <a:p>
            <a:endParaRPr lang="en-GB" sz="3000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Design,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Visitors,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Printout,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 thing.</a:t>
            </a:r>
          </a:p>
        </p:txBody>
      </p:sp>
    </p:spTree>
    <p:extLst>
      <p:ext uri="{BB962C8B-B14F-4D97-AF65-F5344CB8AC3E}">
        <p14:creationId xmlns:p14="http://schemas.microsoft.com/office/powerpoint/2010/main" val="111199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8AB45D-5F81-4216-9595-018A46D23153}"/>
              </a:ext>
            </a:extLst>
          </p:cNvPr>
          <p:cNvSpPr txBox="1"/>
          <p:nvPr/>
        </p:nvSpPr>
        <p:spPr>
          <a:xfrm>
            <a:off x="1463879" y="2228671"/>
            <a:ext cx="94152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099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0D0DB-FB43-45BC-95A6-379445FC1122}"/>
              </a:ext>
            </a:extLst>
          </p:cNvPr>
          <p:cNvSpPr txBox="1"/>
          <p:nvPr/>
        </p:nvSpPr>
        <p:spPr>
          <a:xfrm>
            <a:off x="1283516" y="931178"/>
            <a:ext cx="9102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4D2E9-B5A9-4E54-960D-773D7C04FDB9}"/>
              </a:ext>
            </a:extLst>
          </p:cNvPr>
          <p:cNvSpPr txBox="1"/>
          <p:nvPr/>
        </p:nvSpPr>
        <p:spPr>
          <a:xfrm>
            <a:off x="1283516" y="1786261"/>
            <a:ext cx="996612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tried our best to make the complicated process of Design and Development House Management System as simple as possible using Structured &amp; Modular technique &amp; Menu oriented interface. The project type is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Administrator(management of the House).</a:t>
            </a:r>
            <a:endParaRPr lang="en-US" sz="2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9D2FE-AC46-47E8-B93D-AD876B7DD12E}"/>
              </a:ext>
            </a:extLst>
          </p:cNvPr>
          <p:cNvSpPr txBox="1"/>
          <p:nvPr/>
        </p:nvSpPr>
        <p:spPr>
          <a:xfrm>
            <a:off x="1140902" y="956345"/>
            <a:ext cx="942922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features </a:t>
            </a:r>
          </a:p>
          <a:p>
            <a:endParaRPr lang="en-GB" sz="3000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“House Management System” has been designed to computerize the following         functions that are performed by the system : </a:t>
            </a:r>
          </a:p>
          <a:p>
            <a:endParaRPr lang="en-GB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Tenter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 Tenter Details</a:t>
            </a:r>
          </a:p>
        </p:txBody>
      </p:sp>
    </p:spTree>
    <p:extLst>
      <p:ext uri="{BB962C8B-B14F-4D97-AF65-F5344CB8AC3E}">
        <p14:creationId xmlns:p14="http://schemas.microsoft.com/office/powerpoint/2010/main" val="87583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F63FCE-944A-4CCC-A500-88598C779230}"/>
              </a:ext>
            </a:extLst>
          </p:cNvPr>
          <p:cNvSpPr txBox="1"/>
          <p:nvPr/>
        </p:nvSpPr>
        <p:spPr>
          <a:xfrm>
            <a:off x="1266738" y="906011"/>
            <a:ext cx="7875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</a:p>
          <a:p>
            <a:endParaRPr lang="en-US" sz="3000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7 and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platform: NetBeans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 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Browser: Any</a:t>
            </a:r>
          </a:p>
        </p:txBody>
      </p:sp>
    </p:spTree>
    <p:extLst>
      <p:ext uri="{BB962C8B-B14F-4D97-AF65-F5344CB8AC3E}">
        <p14:creationId xmlns:p14="http://schemas.microsoft.com/office/powerpoint/2010/main" val="3648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497A1-C1A0-4676-8AB4-8D450E65C8A8}"/>
              </a:ext>
            </a:extLst>
          </p:cNvPr>
          <p:cNvSpPr txBox="1"/>
          <p:nvPr/>
        </p:nvSpPr>
        <p:spPr>
          <a:xfrm>
            <a:off x="3450322" y="796846"/>
            <a:ext cx="5542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House Management</a:t>
            </a:r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B22727-5F8D-4D4D-B4FD-3C7DE304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9" y="1321373"/>
            <a:ext cx="10620462" cy="47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C550F2-2C47-4800-9E6E-D5651E50AD49}"/>
              </a:ext>
            </a:extLst>
          </p:cNvPr>
          <p:cNvSpPr txBox="1"/>
          <p:nvPr/>
        </p:nvSpPr>
        <p:spPr>
          <a:xfrm>
            <a:off x="5040036" y="527329"/>
            <a:ext cx="21119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4690-F87A-4298-93D9-79FA2ED7A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6" t="23401" r="47576" b="37725"/>
          <a:stretch/>
        </p:blipFill>
        <p:spPr>
          <a:xfrm>
            <a:off x="4257869" y="1278292"/>
            <a:ext cx="3676262" cy="4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D91BE-CF42-4A6A-BCD7-E7768592AEC4}"/>
              </a:ext>
            </a:extLst>
          </p:cNvPr>
          <p:cNvSpPr txBox="1"/>
          <p:nvPr/>
        </p:nvSpPr>
        <p:spPr>
          <a:xfrm>
            <a:off x="4461573" y="411061"/>
            <a:ext cx="3268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5F56A-FEA5-4CBA-ACC1-E7AC0622A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3" t="26531" r="36594" b="34013"/>
          <a:stretch/>
        </p:blipFill>
        <p:spPr>
          <a:xfrm>
            <a:off x="914398" y="1660849"/>
            <a:ext cx="4296763" cy="270587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234DB-B2FC-4670-819C-932ADF4A4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18640" r="36594" b="34558"/>
          <a:stretch/>
        </p:blipFill>
        <p:spPr>
          <a:xfrm>
            <a:off x="6901543" y="1660849"/>
            <a:ext cx="4054166" cy="32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A58C3-57A9-4CC2-A7E7-736B249DEC19}"/>
              </a:ext>
            </a:extLst>
          </p:cNvPr>
          <p:cNvSpPr txBox="1"/>
          <p:nvPr/>
        </p:nvSpPr>
        <p:spPr>
          <a:xfrm>
            <a:off x="5103060" y="444617"/>
            <a:ext cx="1985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266BDC9-498C-42BF-9779-62F2A5E8F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t="12245" r="24770" b="29660"/>
          <a:stretch/>
        </p:blipFill>
        <p:spPr>
          <a:xfrm>
            <a:off x="1949313" y="1091681"/>
            <a:ext cx="8293374" cy="51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04133-D409-4E70-86A5-65979E31BF3A}"/>
              </a:ext>
            </a:extLst>
          </p:cNvPr>
          <p:cNvSpPr txBox="1"/>
          <p:nvPr/>
        </p:nvSpPr>
        <p:spPr>
          <a:xfrm>
            <a:off x="5103060" y="444617"/>
            <a:ext cx="2184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Tenter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EC3BD61-8152-4602-B218-B35051C8B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t="20795" r="24174" b="21713"/>
          <a:stretch/>
        </p:blipFill>
        <p:spPr>
          <a:xfrm>
            <a:off x="2006367" y="998615"/>
            <a:ext cx="8179266" cy="51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4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160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Amasis MT Pro Black</vt:lpstr>
      <vt:lpstr>Arial</vt:lpstr>
      <vt:lpstr>Century Gothic</vt:lpstr>
      <vt:lpstr>Times New Roman</vt:lpstr>
      <vt:lpstr>Wingdings 3</vt:lpstr>
      <vt:lpstr>Ion Boardroom</vt:lpstr>
      <vt:lpstr>Presentation on House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 Kabir</dc:creator>
  <cp:lastModifiedBy>Fuad Kabir</cp:lastModifiedBy>
  <cp:revision>6</cp:revision>
  <dcterms:created xsi:type="dcterms:W3CDTF">2021-05-24T05:04:48Z</dcterms:created>
  <dcterms:modified xsi:type="dcterms:W3CDTF">2021-05-24T06:54:03Z</dcterms:modified>
</cp:coreProperties>
</file>