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7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13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7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7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39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9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A536-F6A8-427C-938D-B1C0BD9A437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4492-9C1A-439F-B702-3BA7501E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24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B791E46A-42FC-404C-B06A-FF34487008BC}"/>
              </a:ext>
            </a:extLst>
          </p:cNvPr>
          <p:cNvSpPr>
            <a:spLocks noGrp="1"/>
          </p:cNvSpPr>
          <p:nvPr/>
        </p:nvSpPr>
        <p:spPr bwMode="gray">
          <a:xfrm>
            <a:off x="974959" y="1084730"/>
            <a:ext cx="10571581" cy="18426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Amasis MT Pro Black" panose="020B0604020202020204" pitchFamily="18" charset="0"/>
              </a:rPr>
              <a:t>Presentation </a:t>
            </a:r>
            <a:endParaRPr lang="en-US" dirty="0" smtClean="0">
              <a:solidFill>
                <a:schemeClr val="tx1"/>
              </a:solidFill>
              <a:latin typeface="Amasis MT Pro Black" panose="020B06040202020202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masis MT Pro Black" panose="020B0604020202020204" pitchFamily="18" charset="0"/>
              </a:rPr>
              <a:t>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masis MT Pro Black" panose="020B0604020202020204" pitchFamily="18" charset="0"/>
              </a:rPr>
              <a:t>House </a:t>
            </a:r>
            <a:r>
              <a:rPr lang="en-US" dirty="0">
                <a:solidFill>
                  <a:schemeClr val="tx1"/>
                </a:solidFill>
                <a:latin typeface="Amasis MT Pro Black" panose="020B0604020202020204" pitchFamily="18" charset="0"/>
              </a:rPr>
              <a:t>Management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7D31CB7-48CC-4515-AB8F-09DE0EFBDAA8}"/>
              </a:ext>
            </a:extLst>
          </p:cNvPr>
          <p:cNvSpPr>
            <a:spLocks noGrp="1"/>
          </p:cNvSpPr>
          <p:nvPr/>
        </p:nvSpPr>
        <p:spPr bwMode="gray">
          <a:xfrm>
            <a:off x="4722206" y="3259541"/>
            <a:ext cx="3077088" cy="3195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Sadman</a:t>
            </a:r>
            <a:r>
              <a:rPr lang="en-US" dirty="0">
                <a:solidFill>
                  <a:schemeClr val="tx1"/>
                </a:solidFill>
              </a:rPr>
              <a:t> Shafin</a:t>
            </a:r>
          </a:p>
          <a:p>
            <a:r>
              <a:rPr lang="en-US" dirty="0">
                <a:solidFill>
                  <a:schemeClr val="tx1"/>
                </a:solidFill>
              </a:rPr>
              <a:t>ID: 20183001010</a:t>
            </a:r>
          </a:p>
          <a:p>
            <a:r>
              <a:rPr lang="en-US" dirty="0" err="1">
                <a:solidFill>
                  <a:schemeClr val="tx1"/>
                </a:solidFill>
              </a:rPr>
              <a:t>Fuad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Kabir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Id:20183013010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2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discordapp.com/attachments/748599564935889047/846406812948758538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4" t="14290" r="37205" b="15339"/>
          <a:stretch/>
        </p:blipFill>
        <p:spPr bwMode="auto">
          <a:xfrm>
            <a:off x="7219949" y="361950"/>
            <a:ext cx="386890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2387" y="847023"/>
            <a:ext cx="47452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Fashion: In this page, we will find two option . One is about Men’s items. And the other one is </a:t>
            </a:r>
            <a:r>
              <a:rPr lang="en-US" sz="4000" dirty="0"/>
              <a:t>a</a:t>
            </a:r>
            <a:r>
              <a:rPr lang="en-US" sz="4000" dirty="0" smtClean="0"/>
              <a:t>bout Women’s items.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549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.discordapp.com/attachments/748599564935889047/846406883647422474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3" t="21080" r="32517" b="21636"/>
          <a:stretch/>
        </p:blipFill>
        <p:spPr bwMode="auto">
          <a:xfrm>
            <a:off x="6185646" y="1328744"/>
            <a:ext cx="5371353" cy="494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0306" y="914400"/>
            <a:ext cx="458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17176" y="1255059"/>
            <a:ext cx="4697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Men: </a:t>
            </a:r>
            <a:r>
              <a:rPr lang="en-US" sz="3200" dirty="0"/>
              <a:t>H</a:t>
            </a:r>
            <a:r>
              <a:rPr lang="en-US" sz="3200" dirty="0" smtClean="0"/>
              <a:t>ere we added 3 Men’s items.</a:t>
            </a:r>
          </a:p>
          <a:p>
            <a:endParaRPr lang="en-US" sz="3200" b="1" u="sng" dirty="0"/>
          </a:p>
          <a:p>
            <a:endParaRPr lang="en-US" sz="3200" b="1" u="sng" dirty="0" smtClean="0"/>
          </a:p>
          <a:p>
            <a:r>
              <a:rPr lang="en-US" sz="3200" dirty="0" smtClean="0"/>
              <a:t>In future we can add more if we want to.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663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dn.discordapp.com/attachments/748599564935889047/846407000920817695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0" t="20771" r="33351" b="21266"/>
          <a:stretch/>
        </p:blipFill>
        <p:spPr bwMode="auto">
          <a:xfrm>
            <a:off x="6096000" y="754834"/>
            <a:ext cx="5695950" cy="55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46094" y="1039906"/>
            <a:ext cx="411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Women: </a:t>
            </a:r>
            <a:r>
              <a:rPr lang="en-US" sz="3200" dirty="0"/>
              <a:t>H</a:t>
            </a:r>
            <a:r>
              <a:rPr lang="en-US" sz="3200" dirty="0" smtClean="0"/>
              <a:t>ere we added 3 Women’s items.</a:t>
            </a:r>
          </a:p>
          <a:p>
            <a:endParaRPr lang="en-US" sz="3200" b="1" u="sng" dirty="0" smtClean="0"/>
          </a:p>
          <a:p>
            <a:endParaRPr lang="en-US" sz="3200" b="1" u="sng" dirty="0" smtClean="0"/>
          </a:p>
          <a:p>
            <a:r>
              <a:rPr lang="en-US" sz="3200" dirty="0" smtClean="0"/>
              <a:t>In future we can add more if we want to.</a:t>
            </a:r>
          </a:p>
          <a:p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69677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.discordapp.com/attachments/748599564935889047/846407050250813540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0" t="12685" r="24045" b="13487"/>
          <a:stretch/>
        </p:blipFill>
        <p:spPr bwMode="auto">
          <a:xfrm>
            <a:off x="4953000" y="877386"/>
            <a:ext cx="6781800" cy="542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135" y="97215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Groceries: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45153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s://cdn.discordapp.com/attachments/748599564935889047/846407336276787240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5" t="22678" r="22541" b="22403"/>
          <a:stretch/>
        </p:blipFill>
        <p:spPr bwMode="auto">
          <a:xfrm>
            <a:off x="1862087" y="1517459"/>
            <a:ext cx="8559799" cy="479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516" y="471638"/>
            <a:ext cx="10117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After buying: </a:t>
            </a:r>
            <a:r>
              <a:rPr lang="en-US" sz="3200" dirty="0" smtClean="0"/>
              <a:t>If our buying successful. 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7290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cdn.discordapp.com/attachments/748599564935889047/846407376492167188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3" t="22808" r="34496" b="23302"/>
          <a:stretch/>
        </p:blipFill>
        <p:spPr bwMode="auto">
          <a:xfrm>
            <a:off x="5791200" y="723900"/>
            <a:ext cx="57340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6871" y="959224"/>
            <a:ext cx="4912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Bkash </a:t>
            </a:r>
            <a:r>
              <a:rPr lang="en-US" sz="3600" b="1" u="sng" dirty="0"/>
              <a:t>P</a:t>
            </a:r>
            <a:r>
              <a:rPr lang="en-US" sz="3600" b="1" u="sng" dirty="0" smtClean="0"/>
              <a:t>ayment system:</a:t>
            </a:r>
          </a:p>
          <a:p>
            <a:r>
              <a:rPr lang="en-US" sz="3600" dirty="0" smtClean="0"/>
              <a:t>To complete the payment system we have to go through this system.</a:t>
            </a:r>
          </a:p>
          <a:p>
            <a:endParaRPr lang="en-US" sz="3600" dirty="0"/>
          </a:p>
          <a:p>
            <a:r>
              <a:rPr lang="en-US" sz="3600" dirty="0" smtClean="0"/>
              <a:t>We have to scan this and complete the buying.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453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cdn.discordapp.com/attachments/748599564935889047/846407416659968041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9" t="36142" r="47101" b="25524"/>
          <a:stretch/>
        </p:blipFill>
        <p:spPr bwMode="auto">
          <a:xfrm>
            <a:off x="7219950" y="1428749"/>
            <a:ext cx="3200400" cy="39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5267" y="1203158"/>
            <a:ext cx="4138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Gaming:</a:t>
            </a:r>
            <a:r>
              <a:rPr lang="en-US" sz="3600" u="sng" dirty="0" smtClean="0"/>
              <a:t> </a:t>
            </a:r>
            <a:r>
              <a:rPr lang="en-US" sz="3600" dirty="0" smtClean="0"/>
              <a:t>This is the exciting part of our project. Where customers can solve the puzzle and get their point to get discount on their buying.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552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BF8FDB64-F6C6-40B9-B87D-0797278307AE}"/>
              </a:ext>
            </a:extLst>
          </p:cNvPr>
          <p:cNvSpPr txBox="1"/>
          <p:nvPr/>
        </p:nvSpPr>
        <p:spPr>
          <a:xfrm>
            <a:off x="2122647" y="2244060"/>
            <a:ext cx="794670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</a:p>
          <a:p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Design,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Visitors,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Printout,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other thing.</a:t>
            </a:r>
          </a:p>
        </p:txBody>
      </p:sp>
    </p:spTree>
    <p:extLst>
      <p:ext uri="{BB962C8B-B14F-4D97-AF65-F5344CB8AC3E}">
        <p14:creationId xmlns:p14="http://schemas.microsoft.com/office/powerpoint/2010/main" val="129884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635" y="1963271"/>
            <a:ext cx="1063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0633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3410D0DB-FB43-45BC-95A6-379445FC1122}"/>
              </a:ext>
            </a:extLst>
          </p:cNvPr>
          <p:cNvSpPr txBox="1"/>
          <p:nvPr/>
        </p:nvSpPr>
        <p:spPr>
          <a:xfrm>
            <a:off x="1016054" y="874965"/>
            <a:ext cx="9102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BE4D2E9-B5A9-4E54-960D-773D7C04FDB9}"/>
              </a:ext>
            </a:extLst>
          </p:cNvPr>
          <p:cNvSpPr txBox="1"/>
          <p:nvPr/>
        </p:nvSpPr>
        <p:spPr>
          <a:xfrm>
            <a:off x="1016054" y="1986624"/>
            <a:ext cx="9966121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tried to design a software based on a Shop Management System. Here we separated every category of a shop by their price , quantity and code. Specially we used a feature called “</a:t>
            </a:r>
            <a:r>
              <a:rPr lang="en-GB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system” which is the most using payment system of todays time in Bangladesh.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And, most importantly we used a “Gaming System” which will count the customers point and gain their discount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every buying.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4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D3A9D2FE-AC46-47E8-B93D-AD876B7DD12E}"/>
              </a:ext>
            </a:extLst>
          </p:cNvPr>
          <p:cNvSpPr txBox="1"/>
          <p:nvPr/>
        </p:nvSpPr>
        <p:spPr>
          <a:xfrm>
            <a:off x="1407459" y="473257"/>
            <a:ext cx="92597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features </a:t>
            </a:r>
          </a:p>
          <a:p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“Shop Management System”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designed to computerize the following         functions that are performed by the system : 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&amp; Electronics.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Fashion.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</a:p>
          <a:p>
            <a:pPr marL="1828800" lvl="3" indent="-457200">
              <a:buFont typeface="+mj-lt"/>
              <a:buAutoNum type="alphaLcParenR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Grocery. 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Gaming.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7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EF63FCE-944A-4CCC-A500-88598C779230}"/>
              </a:ext>
            </a:extLst>
          </p:cNvPr>
          <p:cNvSpPr txBox="1"/>
          <p:nvPr/>
        </p:nvSpPr>
        <p:spPr>
          <a:xfrm>
            <a:off x="2158417" y="1905506"/>
            <a:ext cx="78751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</a:p>
          <a:p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software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7 and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platform: NetBeans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JAVA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Any</a:t>
            </a:r>
          </a:p>
        </p:txBody>
      </p:sp>
    </p:spTree>
    <p:extLst>
      <p:ext uri="{BB962C8B-B14F-4D97-AF65-F5344CB8AC3E}">
        <p14:creationId xmlns:p14="http://schemas.microsoft.com/office/powerpoint/2010/main" val="281636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cdn.discordapp.com/attachments/748599564935889047/846407545626296341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10591"/>
          <a:stretch/>
        </p:blipFill>
        <p:spPr bwMode="auto">
          <a:xfrm>
            <a:off x="1643949" y="1515035"/>
            <a:ext cx="9021414" cy="45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585" y="591671"/>
            <a:ext cx="682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Database of Shop Management: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32454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discordapp.com/attachments/748599564935889047/846406447318564885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3" t="25401" r="30642" b="25524"/>
          <a:stretch/>
        </p:blipFill>
        <p:spPr bwMode="auto">
          <a:xfrm>
            <a:off x="2205317" y="1999128"/>
            <a:ext cx="7383557" cy="42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5788" y="537883"/>
            <a:ext cx="1102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Login Page:</a:t>
            </a:r>
            <a:r>
              <a:rPr lang="en-US" sz="3600" b="1" dirty="0" smtClean="0"/>
              <a:t> </a:t>
            </a:r>
            <a:r>
              <a:rPr lang="en-US" sz="3600" dirty="0" smtClean="0"/>
              <a:t>In this page, we will register our account or  if we are registered then we will log in to buy stuff.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88498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748599564935889047/846406646355329044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16698" r="32204" b="17006"/>
          <a:stretch/>
        </p:blipFill>
        <p:spPr bwMode="auto">
          <a:xfrm>
            <a:off x="5432258" y="838000"/>
            <a:ext cx="5332192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3137" y="1126156"/>
            <a:ext cx="39944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Registration page:</a:t>
            </a:r>
            <a:r>
              <a:rPr lang="en-US" sz="3200" dirty="0" smtClean="0"/>
              <a:t> In this page , we can register our new account to login.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98931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discordapp.com/attachments/748599564935889047/846406703712043028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3" t="10772" r="36373" b="12376"/>
          <a:stretch/>
        </p:blipFill>
        <p:spPr bwMode="auto">
          <a:xfrm>
            <a:off x="7241988" y="596393"/>
            <a:ext cx="3746500" cy="586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459" y="1219200"/>
            <a:ext cx="51367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Category: </a:t>
            </a:r>
            <a:r>
              <a:rPr lang="en-US" sz="3200" dirty="0" smtClean="0"/>
              <a:t>After login we will see this page where we will fill about our stuffs that customers wants to buy.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23937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discordapp.com/attachments/748599564935889047/846406768007315496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1" t="21080" r="22518" b="21636"/>
          <a:stretch/>
        </p:blipFill>
        <p:spPr bwMode="auto">
          <a:xfrm>
            <a:off x="1982458" y="1430530"/>
            <a:ext cx="8318195" cy="488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376" y="636588"/>
            <a:ext cx="11216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Computer &amp; Electronics:</a:t>
            </a:r>
            <a:r>
              <a:rPr lang="en-US" sz="3200" dirty="0" smtClean="0"/>
              <a:t> This is the computer &amp; electronics side: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417276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391</Words>
  <Application>Microsoft Office PowerPoint</Application>
  <PresentationFormat>Custom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Shafin</cp:lastModifiedBy>
  <cp:revision>10</cp:revision>
  <dcterms:created xsi:type="dcterms:W3CDTF">2021-05-24T15:32:19Z</dcterms:created>
  <dcterms:modified xsi:type="dcterms:W3CDTF">2022-11-07T14:33:05Z</dcterms:modified>
</cp:coreProperties>
</file>