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265182fa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265182fa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b9a0b07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b9a0b07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2fa4a505b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2fa4a505b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3d6d14f7e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3d6d14f7e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60200" y="77400"/>
            <a:ext cx="89709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hyperlink" Target="http://drive.google.com/file/d/1xUuuD6Sawy4XVpb4wDbAmqIdCl5iZ8KM/view" TargetMode="External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ctrTitle"/>
          </p:nvPr>
        </p:nvSpPr>
        <p:spPr>
          <a:xfrm>
            <a:off x="51600" y="630225"/>
            <a:ext cx="86517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DX BALL</a:t>
            </a:r>
            <a:r>
              <a:rPr lang="en"/>
              <a:t> </a:t>
            </a:r>
            <a:endParaRPr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4" y="3247050"/>
            <a:ext cx="90828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 Arcade Game 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786775" y="98700"/>
            <a:ext cx="3000000" cy="49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Hasib Md Shahriar</a:t>
            </a:r>
            <a:endParaRPr b="1" sz="2400">
              <a:solidFill>
                <a:schemeClr val="dk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20230104004</a:t>
            </a:r>
            <a:endParaRPr b="1" sz="2400">
              <a:solidFill>
                <a:schemeClr val="dk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Sadman Rahman Arnab</a:t>
            </a:r>
            <a:endParaRPr b="1" sz="2400">
              <a:solidFill>
                <a:schemeClr val="dk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20230104012</a:t>
            </a:r>
            <a:endParaRPr b="1" sz="2400">
              <a:solidFill>
                <a:schemeClr val="dk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Rashedul Hasan</a:t>
            </a:r>
            <a:endParaRPr b="1" sz="2400">
              <a:solidFill>
                <a:schemeClr val="dk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dk2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20230104022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6" name="Google Shape;86;p15"/>
          <p:cNvPicPr preferRelativeResize="0"/>
          <p:nvPr/>
        </p:nvPicPr>
        <p:blipFill rotWithShape="1">
          <a:blip r:embed="rId5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Rules: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2855550" y="124793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AutoNum type="arabicPeriod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Initially the player will have 3 lives.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b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ricks will form a shape.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player will have a paddle and a ball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goal is to hit the bricks with the ball, therefore destroying them.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more bricks destroyed, the more is scored.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If the ball doesn’t land on the paddle then the player will lose a life.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game ends when the player run out of lives.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4" name="Google Shape;94;p16"/>
          <p:cNvPicPr preferRelativeResize="0"/>
          <p:nvPr/>
        </p:nvPicPr>
        <p:blipFill rotWithShape="1">
          <a:blip r:embed="rId5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855550" y="6787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Scoring System: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Destroying each brick will give a point.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One life can be reduced if the player receives fallen negative life.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max score will be updated each time after the game finishes.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2" name="Google Shape;102;p17"/>
          <p:cNvPicPr preferRelativeResize="0"/>
          <p:nvPr/>
        </p:nvPicPr>
        <p:blipFill rotWithShape="1">
          <a:blip r:embed="rId5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How to play: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17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Control the paddle with A and 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           A (Left)             D (Right)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Player can also choose mouse for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controlling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paddle.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0" name="Google Shape;110;p18"/>
          <p:cNvPicPr preferRelativeResize="0"/>
          <p:nvPr/>
        </p:nvPicPr>
        <p:blipFill rotWithShape="1">
          <a:blip r:embed="rId5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Features: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" name="Google Shape;112;p18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player has to score as many points as possible can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within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3 lives. 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paddle also has 10 lives.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game has 3 levels.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game gets harder as level progresses.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Ball and pad design can be changed through settings.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In the game there are also enemies who continuously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throw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objects.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Breaking lucky bricks will provide different types of perks. (Ex: Fire-Ball, Paddle Shooter etc).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 title="DX BALL - Made with Clipchamp_1727024269426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3875" y="541425"/>
            <a:ext cx="5506475" cy="40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360950" y="857250"/>
            <a:ext cx="2481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GAME  PLAY :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ctrTitle"/>
          </p:nvPr>
        </p:nvSpPr>
        <p:spPr>
          <a:xfrm>
            <a:off x="215550" y="1327975"/>
            <a:ext cx="86517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 YOU</a:t>
            </a:r>
            <a:endParaRPr sz="10000"/>
          </a:p>
        </p:txBody>
      </p:sp>
      <p:sp>
        <p:nvSpPr>
          <p:cNvPr id="124" name="Google Shape;124;p20"/>
          <p:cNvSpPr txBox="1"/>
          <p:nvPr>
            <p:ph idx="1" type="subTitle"/>
          </p:nvPr>
        </p:nvSpPr>
        <p:spPr>
          <a:xfrm>
            <a:off x="30604" y="2180475"/>
            <a:ext cx="90828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for your time and attention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