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3" roundtripDataSignature="AMtx7miWDZ4JilFD7T4Z3/jW80w2pJVE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highlight>
                  <a:schemeClr val="lt1"/>
                </a:highlight>
              </a:rPr>
              <a:t>AI Usage by Students for Creativity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by Sadman Sakib Khan Promit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2nd Literature Review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Habib et al. (2024) explore the roles of AI in creative thinking. They depict how it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negatively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impacts students' creativity and suggest a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careful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approach.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3rd Literature Review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Marrone et al. (2022) researched how AI can be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integrated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into classrooms. It qualitatively analyzed how AI and creativity correlate. They argued that AI can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never reach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human creative levels.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4th Literature Review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Marshall (2023) discusses how the threshold between AI and human-created content is diminishing daily. He illustrates how AI and AI detectors are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at war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and why human creativity is becoming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shallower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daily.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5th Literature Review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According to Singer (2023), statistics show that AI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didn’t increase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cheating in high schools.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6th Literature Review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Vaidhyanathan (2023) found that students are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cheating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using AI. She portrays how AI can bring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havoc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to our lives.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Primary Research Results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Participants Statistics: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22 Students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20 from NSU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1 from BUBT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1 from JU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12 females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10 males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Other 0%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5879492" y="569265"/>
            <a:ext cx="959792" cy="360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7081389" y="4731339"/>
            <a:ext cx="820561" cy="360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4">
            <a:alphaModFix/>
          </a:blip>
          <a:srcRect b="6826" l="11587" r="11724" t="6306"/>
          <a:stretch/>
        </p:blipFill>
        <p:spPr>
          <a:xfrm>
            <a:off x="4993167" y="676060"/>
            <a:ext cx="3839119" cy="436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1st Question Close-ended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Have you ever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plagiarized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homework by using AI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got away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with it?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6352100" y="1504950"/>
            <a:ext cx="1174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7969082" y="3638547"/>
            <a:ext cx="1331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7266500" y="4552950"/>
            <a:ext cx="84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929625" y="4383650"/>
            <a:ext cx="781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4">
            <a:alphaModFix/>
          </a:blip>
          <a:srcRect b="4271" l="0" r="0" t="4271"/>
          <a:stretch/>
        </p:blipFill>
        <p:spPr>
          <a:xfrm>
            <a:off x="4572000" y="1582610"/>
            <a:ext cx="4572001" cy="3560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2nd Question Close-ended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Has overall student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plagiarism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increased after AI came?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Decreased 0%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Decreasing rapidly 0%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4614225" y="2675425"/>
            <a:ext cx="102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7190300" y="1259450"/>
            <a:ext cx="1720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6923600" y="4673500"/>
            <a:ext cx="112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4">
            <a:alphaModFix/>
          </a:blip>
          <a:srcRect b="1152" l="0" r="0" t="1161"/>
          <a:stretch/>
        </p:blipFill>
        <p:spPr>
          <a:xfrm>
            <a:off x="4652675" y="1152475"/>
            <a:ext cx="4491325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3rd Question Close-ended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Do you agree that AI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hurts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students’ creative capabilities?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Strongly disagree 0%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7283400" y="1217225"/>
            <a:ext cx="1648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4828100" y="3790950"/>
            <a:ext cx="577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8631700" y="3292625"/>
            <a:ext cx="5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7766000" y="4595300"/>
            <a:ext cx="954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8"/>
          <p:cNvPicPr preferRelativeResize="0"/>
          <p:nvPr/>
        </p:nvPicPr>
        <p:blipFill rotWithShape="1">
          <a:blip r:embed="rId4">
            <a:alphaModFix/>
          </a:blip>
          <a:srcRect b="7087" l="0" r="0" t="7087"/>
          <a:stretch/>
        </p:blipFill>
        <p:spPr>
          <a:xfrm>
            <a:off x="4669275" y="1311825"/>
            <a:ext cx="4474624" cy="38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9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4th Question Close-ended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Can students increase their creativity by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utilizing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AI somehow?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No comments 0%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7647500" y="1581150"/>
            <a:ext cx="958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8388350" y="3638550"/>
            <a:ext cx="82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4294700" y="4324350"/>
            <a:ext cx="1223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4">
            <a:alphaModFix/>
          </a:blip>
          <a:srcRect b="9275" l="0" r="0" t="9276"/>
          <a:stretch/>
        </p:blipFill>
        <p:spPr>
          <a:xfrm>
            <a:off x="4360450" y="1517650"/>
            <a:ext cx="4783549" cy="362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Introduction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AI has been a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hot topic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for the last two years.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With the introduction of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Chatgpt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, AI has integrated unconsciously into our daily lives.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Generative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AI applications for creating content are the most popular AI applications.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5th Question Close-ended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Do you agree that additional class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tests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should replace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homework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7647500" y="1483775"/>
            <a:ext cx="588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3913700" y="1885950"/>
            <a:ext cx="17631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8312125" y="3790950"/>
            <a:ext cx="927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7175600" y="4815325"/>
            <a:ext cx="14901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4980500" y="3998400"/>
            <a:ext cx="543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4">
            <a:alphaModFix/>
          </a:blip>
          <a:srcRect b="8380" l="0" r="0" t="8381"/>
          <a:stretch/>
        </p:blipFill>
        <p:spPr>
          <a:xfrm>
            <a:off x="3960275" y="1447775"/>
            <a:ext cx="5183724" cy="36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6th Question Close-ended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Do you agree that students’ homework should become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classwork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to avoid AI plagiarism?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Strongly disagree 0%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4447100" y="2842675"/>
            <a:ext cx="1050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7495100" y="1504950"/>
            <a:ext cx="84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5513900" y="4813300"/>
            <a:ext cx="1331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8342000" y="3780375"/>
            <a:ext cx="927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4">
            <a:alphaModFix/>
          </a:blip>
          <a:srcRect b="6858" l="0" r="0" t="6859"/>
          <a:stretch/>
        </p:blipFill>
        <p:spPr>
          <a:xfrm>
            <a:off x="4478875" y="1519675"/>
            <a:ext cx="4665124" cy="35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2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7th Question Close-ended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235" name="Google Shape;2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Do you agree that universities should teach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ethics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related to AI usage?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Strongly disagree 0%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4828100" y="2876550"/>
            <a:ext cx="910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7509900" y="1511300"/>
            <a:ext cx="736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4980500" y="4013225"/>
            <a:ext cx="1068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7715400" y="4605775"/>
            <a:ext cx="1428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4">
            <a:alphaModFix/>
          </a:blip>
          <a:srcRect b="3625" l="0" r="0" t="3626"/>
          <a:stretch/>
        </p:blipFill>
        <p:spPr>
          <a:xfrm>
            <a:off x="4912775" y="1477675"/>
            <a:ext cx="4231224" cy="36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8th Question Close-ended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Should students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use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AI at all?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No comments 0%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3456500" y="1733550"/>
            <a:ext cx="1384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8337225" y="3261900"/>
            <a:ext cx="944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7774425" y="4401425"/>
            <a:ext cx="10161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_______</a:t>
            </a:r>
            <a:endParaRPr b="0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 rotWithShape="1">
          <a:blip r:embed="rId4">
            <a:alphaModFix/>
          </a:blip>
          <a:srcRect b="10556" l="0" r="0" t="10547"/>
          <a:stretch/>
        </p:blipFill>
        <p:spPr>
          <a:xfrm>
            <a:off x="3494625" y="1152475"/>
            <a:ext cx="5649377" cy="39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1st Question Open-ended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Do you think it is appropriate to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penalize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students for AI plagiarism? If so, then please mention to what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extent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why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 u="sng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6450" y="1949975"/>
            <a:ext cx="5971100" cy="29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1st Question Open-ended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Do you think it is appropriate to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penalize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students for AI plagiarism? If so, then please mention to what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extent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why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“Yes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 Upto 50% of plagiarised assignment for unoriginal content derived from written articles.”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“No”</a:t>
            </a:r>
            <a:endParaRPr sz="20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“Depends”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“No”</a:t>
            </a:r>
            <a:endParaRPr sz="20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“Yes. It should cause marks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deduction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.”</a:t>
            </a:r>
            <a:endParaRPr sz="2000" u="sng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1st Question Open-ended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Do you think it is appropriate to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penalize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students for AI plagiarism? If so, then please mention to what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extent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why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“Depending on the extent of plagiarism e.g if a student copies 100% from AI then penalize them by giving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no marks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and so on”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“Of course they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should be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“Not sure About anything”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“Not very much”</a:t>
            </a:r>
            <a:endParaRPr sz="20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“yes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because you cannot go online and just copy-paste your homework!”</a:t>
            </a:r>
            <a:endParaRPr sz="2000" u="sng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1st Question Open-ended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Do you think it is appropriate to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penalize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students for AI plagiarism? If so, then please mention to what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extent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why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“Nope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, i Don't think so.”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“Sometimes”</a:t>
            </a:r>
            <a:endParaRPr sz="20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“Yes”</a:t>
            </a:r>
            <a:endParaRPr sz="20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“No comments”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“Yess, I think student should be penalized at a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Highest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State”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“Yes”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“No”</a:t>
            </a:r>
            <a:endParaRPr sz="2000" u="sng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1st Question Open-ended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Do you think it is appropriate to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penalize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students for AI plagiarism? If so, then please mention to what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extent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why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“Yes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, because afterward, they will have a chance to realise the importance of utilising their brain. However, it might be acceptable to use AI as long as AI ethics are maintained, and it may also depends.”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“it's should deduct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50%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marks because of plagiarism and rest of the 50% should be given because they at least tried with AI.”</a:t>
            </a:r>
            <a:endParaRPr sz="20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“not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appropriate”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“Yes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 Students don't use their own language because of AI”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9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2nd Question Open-ended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Please suggest some good rules to fight AI plagiarism in universities.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95" name="Google Shape;2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050" y="1808625"/>
            <a:ext cx="6287900" cy="31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Introduction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Generative in this context means generating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texts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pictures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,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videos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But generation doesn’t mean creation but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mixing and matching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other people’s works!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But they somewhat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hurt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students’ creative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capabilities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Too much automation is making the machines lively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us the robots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0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2nd Question Open-ended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Please suggest some good rules to fight AI plagiarism in universities.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“Presentation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based on all written assignments and peer review.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“No idea”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“Class tests”</a:t>
            </a:r>
            <a:endParaRPr sz="20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“Teachers as well as students should be provided with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Turnitin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account”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“Students would face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marks deduction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if AI plagiarism is detected in their work.”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1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2nd Question Open-ended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Please suggest some good rules to fight AI plagiarism in universities.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“Class practice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“Need creation AI plagiarism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tools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“Make the students interested about their given topics and building a mind of doing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research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related to that specific topic”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“By generate new AI soft which can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detect AI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plagiarism”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“Take more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class works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group works”</a:t>
            </a:r>
            <a:endParaRPr sz="20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“Teachers should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not suggest ChatGPT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in class &amp; students should avoid this as much as possible”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2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2nd Question Open-ended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297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Please suggest some good rules to fight AI plagiarism in universities.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782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“1. He/she should always be </a:t>
            </a:r>
            <a:r>
              <a:rPr lang="en" sz="2200" u="sng">
                <a:solidFill>
                  <a:schemeClr val="dk1"/>
                </a:solidFill>
                <a:highlight>
                  <a:schemeClr val="lt1"/>
                </a:highlight>
              </a:rPr>
              <a:t>honest</a:t>
            </a: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 to himself/herself”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78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“Teacher should not give a </a:t>
            </a:r>
            <a:r>
              <a:rPr lang="en" sz="2200" u="sng">
                <a:solidFill>
                  <a:schemeClr val="dk1"/>
                </a:solidFill>
                <a:highlight>
                  <a:schemeClr val="lt1"/>
                </a:highlight>
              </a:rPr>
              <a:t>large home work</a:t>
            </a: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. Homework should be short and based on everyone written home work teacher can take </a:t>
            </a:r>
            <a:r>
              <a:rPr lang="en" sz="2200" u="sng">
                <a:solidFill>
                  <a:schemeClr val="dk1"/>
                </a:solidFill>
                <a:highlight>
                  <a:schemeClr val="lt1"/>
                </a:highlight>
              </a:rPr>
              <a:t>viva</a:t>
            </a: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.”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78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“Not being able to </a:t>
            </a:r>
            <a:r>
              <a:rPr lang="en" sz="2200" u="sng">
                <a:solidFill>
                  <a:schemeClr val="dk1"/>
                </a:solidFill>
                <a:highlight>
                  <a:schemeClr val="lt1"/>
                </a:highlight>
              </a:rPr>
              <a:t>copyright</a:t>
            </a: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 from books or articles even though the writing itself has been published”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78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“Encourage faculty to not give </a:t>
            </a:r>
            <a:r>
              <a:rPr lang="en" sz="2200" u="sng">
                <a:solidFill>
                  <a:schemeClr val="dk1"/>
                </a:solidFill>
                <a:highlight>
                  <a:schemeClr val="lt1"/>
                </a:highlight>
              </a:rPr>
              <a:t>boring</a:t>
            </a: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 assignments.”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78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“Use Advanced Plagiarism </a:t>
            </a:r>
            <a:r>
              <a:rPr lang="en" sz="2200" u="sng">
                <a:solidFill>
                  <a:schemeClr val="dk1"/>
                </a:solidFill>
                <a:highlight>
                  <a:schemeClr val="lt1"/>
                </a:highlight>
              </a:rPr>
              <a:t>Detection</a:t>
            </a: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 Software, Promote Original Research”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2nd Question Open-ended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Please suggest some good rules to fight AI plagiarism in universities.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“Faculties should be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very strict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about this and should ensure no students atrempts it”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“Increase open book exams,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presentation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speech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lab work”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“Enforce rules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against complete plagiarism using AI”</a:t>
            </a:r>
            <a:endParaRPr sz="2000" u="sng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4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2nd Question Open-ended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Please suggest some good rules to fight AI plagiarism in universities.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“class tests can be a great alternative to fight AI plagiarism. but yet homework or assignments provide enough time to think properly to solve any situation. I think universities or other educational institutions can provide multiple days to submit any creative assignment but students will have to come to their institutions to complete the assignments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supervised by TAs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”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5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Final findings: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Students are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only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using AI for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plagiarism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Both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primary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secondary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research results imply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negativity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They consider it unethical to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penalize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students, considering current education systems lack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AI supervision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Therefore, the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hypothesis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that 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</a:rPr>
              <a:t>AI hurts students’ creative capabilities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is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true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37" name="Google Shape;33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Conclusion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6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Final comments: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AI should be used as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additional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study material.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With the help of AI,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more work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can be done.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The total work will be the same no matter what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tools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people use.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44" name="Google Shape;34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Conclusion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7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4977" y="0"/>
            <a:ext cx="47740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Thank You! 😄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Research Questions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Why and how do students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use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AI?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Are students depending more on AI than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learning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nowadays?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Are AI applications and the services they provide for students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trustworthy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Is AI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helping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students learn creative thinking or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harming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their creative capabilities?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If a student uses AI for homework, do you think it is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cheating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Research Questions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What do you think about AI generating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copyrighted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content?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To what extent can AI-generated content be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modified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to become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acceptable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Do you think AI and professionals should be equally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paid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Do you prefer AI or professionals to do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your creative tasks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Would you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co-author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an AI tool if you take its assistance?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What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legal laws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should you introduce for all these controversies related to AI plagiarism?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6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Hypothesis &amp; Expectations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</a:rPr>
              <a:t>AI </a:t>
            </a:r>
            <a:r>
              <a:rPr i="1"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hurts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</a:rPr>
              <a:t> students’ creative capabilities.</a:t>
            </a:r>
            <a:endParaRPr i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AI is the most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controversial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topic today, especially among academics.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It is like the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new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calculator, which is helpful, but we must remember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basic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arithmetic.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Various ethical and legal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controversies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arise from AI usage.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Among them,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creative capabilities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strike the most.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These so-called mechanical brains are performing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creativity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at the best human level.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But are we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ready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for such advancements?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Hypothesis &amp; Expectations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</a:rPr>
              <a:t>AI </a:t>
            </a:r>
            <a:r>
              <a:rPr i="1"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hurts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</a:rPr>
              <a:t> students’ creative capabilities.</a:t>
            </a:r>
            <a:endParaRPr i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Nowadays, students get AI aid and complete their assignments without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looking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at the AI-generated work.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One cannot argue against its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hurting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of creative capabilities.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Students are depriving themselves of actual learning by using it to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cheat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plagiarize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Hypothesis &amp; Expectations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</a:rPr>
              <a:t>AI </a:t>
            </a:r>
            <a:r>
              <a:rPr i="1"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hurts</a:t>
            </a: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</a:rPr>
              <a:t> students’ creative capabilities.</a:t>
            </a:r>
            <a:endParaRPr i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AI detectors cannot detect all the AI generations. Sometimes, students spend a colossal time finding these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vulnerabilities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rather than studying.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Those times should have been utilized in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education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, not in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immoral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ways.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 amt="25000"/>
          </a:blip>
          <a:srcRect b="21873" l="0" r="0" t="218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highlight>
                  <a:schemeClr val="lt1"/>
                </a:highlight>
              </a:rPr>
              <a:t>1st Literature Review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Fore (2023) argues that AI might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help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accessibility to education, but it promotes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cheating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plagiarism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