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Century Gothic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jwq+m6lE8/GWyeh+AuOlpn/VuH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font" Target="fonts/CenturyGothic-regular.fntdata"/><Relationship Id="rId7" Type="http://schemas.openxmlformats.org/officeDocument/2006/relationships/font" Target="fonts/CenturyGothic-bold.fntdata"/><Relationship Id="rId8" Type="http://schemas.openxmlformats.org/officeDocument/2006/relationships/font" Target="fonts/CenturyGothic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22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2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22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2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24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24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24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24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24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24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24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2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25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9" name="Google Shape;119;p25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25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25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2" name="Google Shape;122;p25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25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25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5" name="Google Shape;125;p25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2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2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 rot="5400000">
            <a:off x="1679576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2" name="Google Shape;42;p15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3" name="Google Shape;43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9" name="Google Shape;49;p16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0" name="Google Shape;50;p16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1" name="Google Shape;51;p16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18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0" name="Google Shape;70;p19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0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0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0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10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0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The Interface</a:t>
            </a:r>
            <a:endParaRPr/>
          </a:p>
        </p:txBody>
      </p:sp>
      <p:pic>
        <p:nvPicPr>
          <p:cNvPr id="148" name="Google Shape;148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5498" y="1203350"/>
            <a:ext cx="9646800" cy="50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2020-09-28T21:32:36Z</dcterms:created>
</cp:coreProperties>
</file>