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hKwHkki5YTyI0cZHVKXSoC2ZDv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niveditjain/human-faces-dataset" TargetMode="External"/><Relationship Id="rId10" Type="http://schemas.openxmlformats.org/officeDocument/2006/relationships/hyperlink" Target="https://www.kaggle.com/datasets/brendanartley/flickrfacestfrecords" TargetMode="External"/><Relationship Id="rId9" Type="http://schemas.openxmlformats.org/officeDocument/2006/relationships/hyperlink" Target="https://www.kaggle.com/datasets/tunguz/70000-real-faces-1" TargetMode="External"/><Relationship Id="rId5" Type="http://schemas.openxmlformats.org/officeDocument/2006/relationships/hyperlink" Target="https://www.kaggle.com/datasets/arnaud58/flickrfaceshq-dataset-ffhq" TargetMode="External"/><Relationship Id="rId6" Type="http://schemas.openxmlformats.org/officeDocument/2006/relationships/hyperlink" Target="https://www.kaggle.com/datasets/prasoonkottarathil/face-mask-lite-dataset" TargetMode="External"/><Relationship Id="rId7" Type="http://schemas.openxmlformats.org/officeDocument/2006/relationships/hyperlink" Target="https://www.kaggle.com/datasets/arnaud58/flickrfaceshq-dataset-ffhq" TargetMode="External"/><Relationship Id="rId8" Type="http://schemas.openxmlformats.org/officeDocument/2006/relationships/hyperlink" Target="https://www.kaggle.com/datasets/arnaud58/flickrfaceshq-dataset-ffh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johnburge/wildland-fire-percolation-datasets-4-v2" TargetMode="External"/><Relationship Id="rId9" Type="http://schemas.openxmlformats.org/officeDocument/2006/relationships/hyperlink" Target="https://www.kaggle.com/datasets/phngnamdng/firedataset" TargetMode="External"/><Relationship Id="rId5" Type="http://schemas.openxmlformats.org/officeDocument/2006/relationships/hyperlink" Target="https://www.kaggle.com/datasets/atishaye/fire-n-smoke" TargetMode="External"/><Relationship Id="rId6" Type="http://schemas.openxmlformats.org/officeDocument/2006/relationships/hyperlink" Target="https://www.kaggle.com/datasets/gondimjoaom/fire-images-database" TargetMode="External"/><Relationship Id="rId7" Type="http://schemas.openxmlformats.org/officeDocument/2006/relationships/hyperlink" Target="https://www.kaggle.com/datasets/gondimjoaom/fire-images-database" TargetMode="External"/><Relationship Id="rId8" Type="http://schemas.openxmlformats.org/officeDocument/2006/relationships/hyperlink" Target="https://www.kaggle.com/datasets/voruarn/flame-uav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minhajuddinmeraj/anomalydetectiondatasetucf" TargetMode="External"/><Relationship Id="rId5" Type="http://schemas.openxmlformats.org/officeDocument/2006/relationships/hyperlink" Target="https://www.kaggle.com/datasets/jpmiller/protests-against-police-violence" TargetMode="External"/><Relationship Id="rId6" Type="http://schemas.openxmlformats.org/officeDocument/2006/relationships/hyperlink" Target="https://www.kaggle.com/datasets/shreyj1729/cctv-fights-dataset" TargetMode="External"/><Relationship Id="rId7" Type="http://schemas.openxmlformats.org/officeDocument/2006/relationships/hyperlink" Target="https://www.kaggle.com/datasets/mohamedmustafa/real-life-violence-situations-dataset" TargetMode="External"/><Relationship Id="rId8" Type="http://schemas.openxmlformats.org/officeDocument/2006/relationships/hyperlink" Target="https://www.kaggle.com/datasets/toluwaniaremu/smartcity-cctv-violence-detection-dataset-scv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superslayer4/weapons" TargetMode="External"/><Relationship Id="rId5" Type="http://schemas.openxmlformats.org/officeDocument/2006/relationships/hyperlink" Target="https://www.kaggle.com/datasets/jubaerad/weapons-in-images-segmented-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3704" r="3704" t="0"/>
          <a:stretch/>
        </p:blipFill>
        <p:spPr>
          <a:xfrm>
            <a:off x="0" y="0"/>
            <a:ext cx="9525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76200" y="1"/>
            <a:ext cx="9448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Proposal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0" y="3886200"/>
            <a:ext cx="944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by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Sadman Sakib Khan Promit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11919" t="0"/>
          <a:stretch/>
        </p:blipFill>
        <p:spPr>
          <a:xfrm>
            <a:off x="-42913" y="-20416"/>
            <a:ext cx="9200768" cy="687841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800000"/>
                </a:highlight>
              </a:rPr>
              <a:t>Surveillance using Deep Learning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0" y="1417638"/>
            <a:ext cx="9144000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i="0" lang="en-US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0" i="1" lang="en-US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The system will be able to detect the following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b="0" i="0" lang="en-US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Face Detection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b="0" i="0" lang="en-US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Fire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b="0" i="0" lang="en-US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Violence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b="0" i="0" lang="en-US">
                <a:solidFill>
                  <a:schemeClr val="lt1"/>
                </a:solidFill>
                <a:highlight>
                  <a:srgbClr val="800000"/>
                </a:highlight>
                <a:latin typeface="Arial"/>
                <a:ea typeface="Arial"/>
                <a:cs typeface="Arial"/>
                <a:sym typeface="Arial"/>
              </a:rPr>
              <a:t>Weapon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i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33333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Surveillance using Deep Learning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Algorithms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CNN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LSTM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5478242"/>
            <a:ext cx="6400800" cy="137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9853" y="2004342"/>
            <a:ext cx="5054147" cy="30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979536"/>
            <a:ext cx="4048125" cy="2243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12449" r="12449" t="0"/>
          <a:stretch/>
        </p:blipFill>
        <p:spPr>
          <a:xfrm>
            <a:off x="0" y="0"/>
            <a:ext cx="9144001" cy="684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Requirements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0" y="762000"/>
            <a:ext cx="9144000" cy="6086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i="1" lang="en-US">
                <a:solidFill>
                  <a:schemeClr val="lt1"/>
                </a:solidFill>
                <a:highlight>
                  <a:srgbClr val="000000"/>
                </a:highlight>
              </a:rPr>
              <a:t>Face Datasets available at Kaggle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Human Faces Dataset</a:t>
            </a: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(107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Face Mask Lite Dataset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(25 GB)</a:t>
            </a:r>
            <a:endParaRPr u="sng">
              <a:solidFill>
                <a:schemeClr val="lt1"/>
              </a:solidFill>
              <a:highlight>
                <a:srgbClr val="000000"/>
              </a:highlight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Flickr-Faces-HQ Dataset (FFHQ)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(21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70,000 Real Faces 1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(20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Flickr-Faces-TFrecords- 512x512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(19 GB)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12449" r="12449" t="0"/>
          <a:stretch/>
        </p:blipFill>
        <p:spPr>
          <a:xfrm>
            <a:off x="0" y="0"/>
            <a:ext cx="9144001" cy="684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Requirements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0" y="762000"/>
            <a:ext cx="9144000" cy="6086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i="1" lang="en-US">
                <a:solidFill>
                  <a:schemeClr val="lt1"/>
                </a:solidFill>
                <a:highlight>
                  <a:srgbClr val="000000"/>
                </a:highlight>
              </a:rPr>
              <a:t>Fire Datasets available at Kaggle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Wildland Fire Percolation Datasets (4)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(22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Fire n Smoke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(3 GB)</a:t>
            </a:r>
            <a:endParaRPr u="sng">
              <a:solidFill>
                <a:schemeClr val="lt1"/>
              </a:solidFill>
              <a:highlight>
                <a:srgbClr val="000000"/>
              </a:highlight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Fire Images Database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Flame_UAVS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FireDataset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(1 GB)</a:t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12449" r="12449" t="0"/>
          <a:stretch/>
        </p:blipFill>
        <p:spPr>
          <a:xfrm>
            <a:off x="0" y="0"/>
            <a:ext cx="9144001" cy="684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Requirements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0" y="762000"/>
            <a:ext cx="9144000" cy="6086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i="1" lang="en-US">
                <a:solidFill>
                  <a:schemeClr val="lt1"/>
                </a:solidFill>
                <a:highlight>
                  <a:srgbClr val="000000"/>
                </a:highlight>
              </a:rPr>
              <a:t>Violence Datasets available at Kaggle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Anomaly-Detection-Dataset-UCF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(41 GB)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Protests around the world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(36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 Fights Dataset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(12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Real Life Violence Situations Dataset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(4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Smart-City CCTV Violence Detection Dataset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(SCVD) (1 GB)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12449" r="12449" t="0"/>
          <a:stretch/>
        </p:blipFill>
        <p:spPr>
          <a:xfrm>
            <a:off x="0" y="0"/>
            <a:ext cx="9144001" cy="684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highlight>
                  <a:srgbClr val="000000"/>
                </a:highlight>
              </a:rPr>
              <a:t>Requirements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0" y="762000"/>
            <a:ext cx="9144000" cy="6086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i="1" lang="en-US">
                <a:solidFill>
                  <a:schemeClr val="lt1"/>
                </a:solidFill>
                <a:highlight>
                  <a:srgbClr val="000000"/>
                </a:highlight>
              </a:rPr>
              <a:t>Weapon Datasets available at Kaggle</a:t>
            </a:r>
            <a:endParaRPr>
              <a:solidFill>
                <a:schemeClr val="lt1"/>
              </a:solidFill>
              <a:highlight>
                <a:srgbClr val="000000"/>
              </a:highlight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Weapons from Image_net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(2 GB)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u="sng">
                <a:solidFill>
                  <a:schemeClr val="lt1"/>
                </a:solidFill>
                <a:highlight>
                  <a:srgbClr val="000000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Weapons in Images</a:t>
            </a:r>
            <a:r>
              <a:rPr lang="en-US">
                <a:solidFill>
                  <a:schemeClr val="lt1"/>
                </a:solidFill>
                <a:highlight>
                  <a:srgbClr val="000000"/>
                </a:highlight>
              </a:rPr>
              <a:t> (1 GB)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2020-07-08T05:22:21Z</dcterms:created>
  <dc:creator>Sadman Sakib Khan</dc:creator>
</cp:coreProperties>
</file>