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KIn6phl+WCvWDWrcoCIuGSvXF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3146" l="0" r="0" t="0"/>
          <a:stretch/>
        </p:blipFill>
        <p:spPr>
          <a:xfrm>
            <a:off x="-99711" y="-1"/>
            <a:ext cx="12391422" cy="6858001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"/>
          <p:cNvSpPr txBox="1"/>
          <p:nvPr/>
        </p:nvSpPr>
        <p:spPr>
          <a:xfrm>
            <a:off x="4107735" y="3000374"/>
            <a:ext cx="3976530" cy="8572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 rotWithShape="1">
          <a:blip r:embed="rId3">
            <a:alphaModFix/>
          </a:blip>
          <a:srcRect b="3146" l="0" r="0" t="0"/>
          <a:stretch/>
        </p:blipFill>
        <p:spPr>
          <a:xfrm>
            <a:off x="-99711" y="-1"/>
            <a:ext cx="12391422" cy="6858001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3"/>
          <p:cNvSpPr txBox="1"/>
          <p:nvPr>
            <p:ph idx="1" type="body"/>
          </p:nvPr>
        </p:nvSpPr>
        <p:spPr>
          <a:xfrm>
            <a:off x="6095999" y="857251"/>
            <a:ext cx="6195711" cy="5984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</a:rPr>
              <a:t>Optimization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 Batch SGD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Adam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 Size = 64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Rate Scheduling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OneCycleLR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Maximum Learning Rate = 0.01</a:t>
            </a:r>
            <a:endParaRPr sz="40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0" y="1"/>
            <a:ext cx="12192000" cy="8572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DL Regularization &amp; Optimization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-99711" y="857251"/>
            <a:ext cx="6195711" cy="59569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chemeClr val="lt1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Regularization</a:t>
            </a:r>
            <a:endParaRPr b="0" i="0" sz="4000" u="sng" cap="none" strike="noStrike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Weight Initialization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 or Kaiming Initialization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FC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Probability = 0.1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L2 regularization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Weight Decay = 1e-3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Early Stopping</a:t>
            </a:r>
            <a:endParaRPr/>
          </a:p>
          <a:p>
            <a:pPr indent="-285750" lvl="1" marL="7429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Epochs = 1000</a:t>
            </a:r>
            <a:endParaRPr b="0" i="0" sz="3600" u="none" cap="none" strike="noStrike">
              <a:solidFill>
                <a:schemeClr val="lt1"/>
              </a:solidFill>
              <a:highlight>
                <a:srgbClr val="00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739" y="0"/>
            <a:ext cx="11490711" cy="685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739" y="753"/>
            <a:ext cx="11490711" cy="6849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09" y="0"/>
            <a:ext cx="11481970" cy="685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09" y="0"/>
            <a:ext cx="11481970" cy="685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09" y="2021"/>
            <a:ext cx="11481970" cy="6846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390" y="0"/>
            <a:ext cx="103232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2023-11-11T14:56:04Z</dcterms:created>
  <dc:creator>Sadman Promit</dc:creator>
</cp:coreProperties>
</file>