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94DCCF-ED75-4F88-AD57-FE57B2C0EDB9}">
  <a:tblStyle styleId="{DD94DCCF-ED75-4F88-AD57-FE57B2C0E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3e05f3b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3e05f3b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3c7ae9dba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3c7ae9dba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3d4fe08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3d4fe08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3c7ae9dba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3c7ae9dba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3c7ae9dba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3c7ae9dba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3c7ae9dba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3c7ae9dba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3c7ae9dba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3c7ae9dba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3c7ae9dba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3c7ae9dba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c7ae9dba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3c7ae9dba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c7ae9d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c7ae9d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3c7ae9dba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3c7ae9dba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3c7ae9dba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3c7ae9dba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3c7ae9dba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3c7ae9dba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3d4fe08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3d4fe08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3c7ae9dba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3c7ae9db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3e05f3b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3e05f3b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3e05f3b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3e05f3b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640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Spam Email Classification Using Different Machine Learning Algorithms</a:t>
            </a:r>
            <a:endParaRPr b="1" sz="318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75" y="1853400"/>
            <a:ext cx="3663650" cy="26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Dataset(continued)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              Figure 3: Dataset after preprocessing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00" y="1375725"/>
            <a:ext cx="7473576" cy="2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Methodology</a:t>
            </a:r>
            <a:endParaRPr b="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017800"/>
            <a:ext cx="85206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Figure 1 : Methodology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450" y="410000"/>
            <a:ext cx="3110900" cy="4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 and Result</a:t>
            </a:r>
            <a:endParaRPr b="1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099475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25">
                <a:solidFill>
                  <a:srgbClr val="000000"/>
                </a:solidFill>
              </a:rPr>
              <a:t>We achieved the best result for Random forest after that Multinomial Naïve Bayes gave the second highest result. </a:t>
            </a:r>
            <a:endParaRPr sz="20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952500" y="11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{DD94DCCF-ED75-4F88-AD57-FE57B2C0EDB9}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Precession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97.29%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97.41%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90.03%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Naive Bayes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95.93%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93.61%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84.61%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97.38%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100%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86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Confusion Matrix</a:t>
            </a:r>
            <a:r>
              <a:rPr b="1" lang="en" u="sng"/>
              <a:t> </a:t>
            </a:r>
            <a:endParaRPr b="1" u="sng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929550"/>
            <a:ext cx="85206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0000"/>
                </a:solidFill>
              </a:rPr>
              <a:t>      Figure 4- Decision Tree  </a:t>
            </a:r>
            <a:r>
              <a:rPr lang="en"/>
              <a:t>                              </a:t>
            </a:r>
            <a:r>
              <a:rPr b="1" lang="en">
                <a:solidFill>
                  <a:srgbClr val="000000"/>
                </a:solidFill>
              </a:rPr>
              <a:t> Figure 5- KNN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5" y="1017799"/>
            <a:ext cx="4000500" cy="31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13" y="1017800"/>
            <a:ext cx="42957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Confusion Matrix(continued)</a:t>
            </a:r>
            <a:endParaRPr b="1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</a:t>
            </a:r>
            <a:r>
              <a:rPr b="1" lang="en">
                <a:solidFill>
                  <a:srgbClr val="000000"/>
                </a:solidFill>
              </a:rPr>
              <a:t> Figure 5: Naive Bayes                                                      Figure 6: Random Forest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00" y="1150025"/>
            <a:ext cx="3832425" cy="31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200" y="1150025"/>
            <a:ext cx="3658425" cy="2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Confusion Matrix(continued)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9875"/>
            <a:ext cx="85206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</a:t>
            </a:r>
            <a:r>
              <a:rPr b="1" lang="en">
                <a:solidFill>
                  <a:srgbClr val="000000"/>
                </a:solidFill>
              </a:rPr>
              <a:t>   Figure 7: SVM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350" y="1229875"/>
            <a:ext cx="4069300" cy="2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and Future Works</a:t>
            </a:r>
            <a:endParaRPr b="1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Applied five model.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Random Forest performed better according to result.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Will apply Deep Learning Model.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Collect enrich dataset.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endParaRPr b="1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[1] Improved email spam detection model based on support vector machines , Sunday Olusanya Olatunji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[2] Email Spam Detection Using Machine Learning Algorithms, Nikhil Kumar, Sanket Sonowal, Nishant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[3] Comparative Analysis of Classification Algorithms for Email Spam Detection, Shafi’i Muhammad Abdulhamid, Maryam Shuaib, Oluwafemi Osho, Idris Ismaila and John K. Alhassan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[4]Performance Evaluation of Machine Learning Algorithms for Email Spam Detection, Nandhini.S, Dr.Jeen Marseline.K.S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560250"/>
            <a:ext cx="85206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                 </a:t>
            </a:r>
            <a:endParaRPr b="1"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 </a:t>
            </a:r>
            <a:endParaRPr b="1" sz="3100">
              <a:solidFill>
                <a:srgbClr val="000000"/>
              </a:solidFill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THANK YOU !</a:t>
            </a:r>
            <a:endParaRPr b="1"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0"/>
            <a:ext cx="85206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Presented</a:t>
            </a:r>
            <a:r>
              <a:rPr b="1" lang="en">
                <a:solidFill>
                  <a:srgbClr val="000000"/>
                </a:solidFill>
              </a:rPr>
              <a:t> By-                                                                                          Supervised By-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Sadman Sadik       180104110                                                      Faisal Muhammad Shah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Shaiuf Sadique      18104111                                                            Associate Professor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Fabliha Nahid        180104116                                                      Mr Sajib Kumar Saha Joy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                                                                                                 Lecturer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                                                                                        Department of CSE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                         </a:t>
            </a:r>
            <a:r>
              <a:rPr b="1" lang="en">
                <a:solidFill>
                  <a:srgbClr val="000000"/>
                </a:solidFill>
              </a:rPr>
              <a:t>                                     </a:t>
            </a:r>
            <a:r>
              <a:rPr b="1" lang="en">
                <a:solidFill>
                  <a:srgbClr val="000000"/>
                </a:solidFill>
              </a:rPr>
              <a:t>Ahsanullah University of Science &amp; Technology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550" y="0"/>
            <a:ext cx="1834325" cy="1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Communication vary according to personal, business, corporate to Government.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Very easy and fast.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Can be vulnerable for attacks.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Classified into ham and spam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17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are working on classifying the spam email.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Machine Learning </a:t>
            </a:r>
            <a:r>
              <a:rPr lang="en" sz="2000">
                <a:solidFill>
                  <a:srgbClr val="000000"/>
                </a:solidFill>
              </a:rPr>
              <a:t>Algorithm</a:t>
            </a:r>
            <a:r>
              <a:rPr lang="en" sz="2000">
                <a:solidFill>
                  <a:srgbClr val="000000"/>
                </a:solidFill>
              </a:rPr>
              <a:t> will be applied to classify spam and ham </a:t>
            </a:r>
            <a:r>
              <a:rPr lang="en" sz="2000">
                <a:solidFill>
                  <a:srgbClr val="000000"/>
                </a:solidFill>
              </a:rPr>
              <a:t>email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6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Study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940576"/>
            <a:ext cx="85206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Paper Title: Improved email spam detection model based on support vector machines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Corpus Benchmark Spam Dataset was used which is very popular and widely used.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accuracy of the proposed model was 94.06% which was the highest accuracy on this dataset.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Paper Title: Email Spam Detection Using Machine Learning Algorithms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Machine learning algorithms like Naïve Bayes, Support Vector Machine, Decision Tree etc were implemented.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Email datasets from numerous websites like Sklearn, Kaggle was used here.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best two algorithms for their model was Naïve Bayes and Decision Tree with accuracy 98% and 95% respectively.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74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Study (continued)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58125" y="955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Paper Title: Comparative Analysis of Classification Algorithms for Email Spam Detection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Bayesian Logistic Regression, RBF Network, Hidden Naïve Bayes, Voted Perceptron algorithms were implemented.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Rotation Forest emerged as the best classifier with 94.2% accuracy.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Paper Title: Performance Evaluation of Machine Learning Algorithms for Email Spam Detection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lang="en" sz="1500">
                <a:solidFill>
                  <a:srgbClr val="000000"/>
                </a:solidFill>
              </a:rPr>
              <a:t>Spambase dataset was used.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Random Forest algorithm outperformed the other classification algorithms with a accuracy of 99.93%.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Applied Models</a:t>
            </a:r>
            <a:endParaRPr b="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Multinomial Naive Bayes.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Decision Tree.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Random Forest.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Support Vector Machine.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K Nearest Neighbor.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Collected from Kaggle named Email Spam Collection Dataset.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5574 messages.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Ham labeled as ‘0’ and Spam ‘1’.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4516 samples classified Ham and 653 samples classified Spam.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Dataset(continued)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954325"/>
            <a:ext cx="8520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</a:t>
            </a:r>
            <a:r>
              <a:rPr b="1" lang="en">
                <a:solidFill>
                  <a:srgbClr val="000000"/>
                </a:solidFill>
              </a:rPr>
              <a:t>  Figure 2: Dataset before preprocessing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115475"/>
            <a:ext cx="7677150" cy="30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