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0" r:id="rId4"/>
    <p:sldId id="269" r:id="rId5"/>
    <p:sldId id="271" r:id="rId6"/>
    <p:sldId id="272" r:id="rId7"/>
    <p:sldId id="273" r:id="rId8"/>
    <p:sldId id="278" r:id="rId9"/>
    <p:sldId id="274" r:id="rId10"/>
    <p:sldId id="275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718"/>
    <a:srgbClr val="3F3D56"/>
    <a:srgbClr val="FFFFFF"/>
    <a:srgbClr val="7181FD"/>
    <a:srgbClr val="DC6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34423-C831-4C4B-B934-3B2B3A991E86}" v="203" dt="2022-05-29T22:33:29.696"/>
    <p1510:client id="{BD5DE453-9FE1-4AE3-8645-EEE2E3600C31}" v="686" dt="2022-05-30T08:58:45.162"/>
    <p1510:client id="{EC87F371-2421-44D8-9FED-92D44D66CA6E}" v="3" dt="2022-05-29T22:56:59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er Shahar" userId="3d3fc0c1-4412-4b8f-ad1f-4f26e3a1901b" providerId="ADAL" clId="{EC87F371-2421-44D8-9FED-92D44D66CA6E}"/>
    <pc:docChg chg="undo custSel modSld">
      <pc:chgData name="Omer Shahar" userId="3d3fc0c1-4412-4b8f-ad1f-4f26e3a1901b" providerId="ADAL" clId="{EC87F371-2421-44D8-9FED-92D44D66CA6E}" dt="2022-05-29T22:56:59.572" v="26" actId="20577"/>
      <pc:docMkLst>
        <pc:docMk/>
      </pc:docMkLst>
      <pc:sldChg chg="modSp modAnim">
        <pc:chgData name="Omer Shahar" userId="3d3fc0c1-4412-4b8f-ad1f-4f26e3a1901b" providerId="ADAL" clId="{EC87F371-2421-44D8-9FED-92D44D66CA6E}" dt="2022-05-29T22:56:59.572" v="26" actId="20577"/>
        <pc:sldMkLst>
          <pc:docMk/>
          <pc:sldMk cId="4076699082" sldId="261"/>
        </pc:sldMkLst>
        <pc:spChg chg="mod">
          <ac:chgData name="Omer Shahar" userId="3d3fc0c1-4412-4b8f-ad1f-4f26e3a1901b" providerId="ADAL" clId="{EC87F371-2421-44D8-9FED-92D44D66CA6E}" dt="2022-05-29T22:56:59.572" v="26" actId="20577"/>
          <ac:spMkLst>
            <pc:docMk/>
            <pc:sldMk cId="4076699082" sldId="261"/>
            <ac:spMk id="3" creationId="{BEF75BBD-1426-FA47-ED31-A0B89B82CDF3}"/>
          </ac:spMkLst>
        </pc:spChg>
      </pc:sldChg>
      <pc:sldChg chg="modSp mod">
        <pc:chgData name="Omer Shahar" userId="3d3fc0c1-4412-4b8f-ad1f-4f26e3a1901b" providerId="ADAL" clId="{EC87F371-2421-44D8-9FED-92D44D66CA6E}" dt="2022-05-29T22:53:43.600" v="23" actId="1038"/>
        <pc:sldMkLst>
          <pc:docMk/>
          <pc:sldMk cId="3947640472" sldId="266"/>
        </pc:sldMkLst>
        <pc:spChg chg="mod">
          <ac:chgData name="Omer Shahar" userId="3d3fc0c1-4412-4b8f-ad1f-4f26e3a1901b" providerId="ADAL" clId="{EC87F371-2421-44D8-9FED-92D44D66CA6E}" dt="2022-05-29T22:53:43.600" v="23" actId="1038"/>
          <ac:spMkLst>
            <pc:docMk/>
            <pc:sldMk cId="3947640472" sldId="266"/>
            <ac:spMk id="11" creationId="{D728F115-C4B9-7690-EBD8-B3F5BB6D966B}"/>
          </ac:spMkLst>
        </pc:spChg>
        <pc:picChg chg="mod">
          <ac:chgData name="Omer Shahar" userId="3d3fc0c1-4412-4b8f-ad1f-4f26e3a1901b" providerId="ADAL" clId="{EC87F371-2421-44D8-9FED-92D44D66CA6E}" dt="2022-05-29T22:53:43.600" v="23" actId="1038"/>
          <ac:picMkLst>
            <pc:docMk/>
            <pc:sldMk cId="3947640472" sldId="266"/>
            <ac:picMk id="12" creationId="{EE9D95C6-9E16-ACE4-4D0A-16568134DE2E}"/>
          </ac:picMkLst>
        </pc:picChg>
      </pc:sldChg>
    </pc:docChg>
  </pc:docChgLst>
  <pc:docChgLst>
    <pc:chgData name="Omer Shahar" userId="3d3fc0c1-4412-4b8f-ad1f-4f26e3a1901b" providerId="ADAL" clId="{BD5DE453-9FE1-4AE3-8645-EEE2E3600C31}"/>
    <pc:docChg chg="undo redo custSel modSld">
      <pc:chgData name="Omer Shahar" userId="3d3fc0c1-4412-4b8f-ad1f-4f26e3a1901b" providerId="ADAL" clId="{BD5DE453-9FE1-4AE3-8645-EEE2E3600C31}" dt="2022-05-30T08:58:45.162" v="1351" actId="108"/>
      <pc:docMkLst>
        <pc:docMk/>
      </pc:docMkLst>
      <pc:sldChg chg="modSp mod modTransition">
        <pc:chgData name="Omer Shahar" userId="3d3fc0c1-4412-4b8f-ad1f-4f26e3a1901b" providerId="ADAL" clId="{BD5DE453-9FE1-4AE3-8645-EEE2E3600C31}" dt="2022-05-30T01:49:52.177" v="975"/>
        <pc:sldMkLst>
          <pc:docMk/>
          <pc:sldMk cId="1548057026" sldId="256"/>
        </pc:sldMkLst>
        <pc:spChg chg="mod">
          <ac:chgData name="Omer Shahar" userId="3d3fc0c1-4412-4b8f-ad1f-4f26e3a1901b" providerId="ADAL" clId="{BD5DE453-9FE1-4AE3-8645-EEE2E3600C31}" dt="2022-05-30T01:37:09.134" v="665" actId="6559"/>
          <ac:spMkLst>
            <pc:docMk/>
            <pc:sldMk cId="1548057026" sldId="256"/>
            <ac:spMk id="18" creationId="{2097EFF2-4E0B-A12B-487F-C7D059F33DDC}"/>
          </ac:spMkLst>
        </pc:spChg>
        <pc:spChg chg="mod">
          <ac:chgData name="Omer Shahar" userId="3d3fc0c1-4412-4b8f-ad1f-4f26e3a1901b" providerId="ADAL" clId="{BD5DE453-9FE1-4AE3-8645-EEE2E3600C31}" dt="2022-05-30T01:37:36.416" v="682" actId="6559"/>
          <ac:spMkLst>
            <pc:docMk/>
            <pc:sldMk cId="1548057026" sldId="256"/>
            <ac:spMk id="21" creationId="{69C1F268-16CF-F571-EEE1-D29353A575E0}"/>
          </ac:spMkLst>
        </pc:spChg>
      </pc:sldChg>
      <pc:sldChg chg="addSp delSp modSp mod modAnim">
        <pc:chgData name="Omer Shahar" userId="3d3fc0c1-4412-4b8f-ad1f-4f26e3a1901b" providerId="ADAL" clId="{BD5DE453-9FE1-4AE3-8645-EEE2E3600C31}" dt="2022-05-30T01:59:22.740" v="1112" actId="1038"/>
        <pc:sldMkLst>
          <pc:docMk/>
          <pc:sldMk cId="2328769079" sldId="258"/>
        </pc:sldMkLst>
        <pc:spChg chg="add mod">
          <ac:chgData name="Omer Shahar" userId="3d3fc0c1-4412-4b8f-ad1f-4f26e3a1901b" providerId="ADAL" clId="{BD5DE453-9FE1-4AE3-8645-EEE2E3600C31}" dt="2022-05-30T01:59:08.737" v="986" actId="1076"/>
          <ac:spMkLst>
            <pc:docMk/>
            <pc:sldMk cId="2328769079" sldId="258"/>
            <ac:spMk id="2" creationId="{4E477E4E-FFBC-A6DB-B93D-921490874524}"/>
          </ac:spMkLst>
        </pc:spChg>
        <pc:spChg chg="mod">
          <ac:chgData name="Omer Shahar" userId="3d3fc0c1-4412-4b8f-ad1f-4f26e3a1901b" providerId="ADAL" clId="{BD5DE453-9FE1-4AE3-8645-EEE2E3600C31}" dt="2022-05-30T01:34:26.163" v="647" actId="6559"/>
          <ac:spMkLst>
            <pc:docMk/>
            <pc:sldMk cId="2328769079" sldId="258"/>
            <ac:spMk id="4" creationId="{9B194A70-755F-988E-ED26-9F3C58CD1E8E}"/>
          </ac:spMkLst>
        </pc:spChg>
        <pc:spChg chg="add mod">
          <ac:chgData name="Omer Shahar" userId="3d3fc0c1-4412-4b8f-ad1f-4f26e3a1901b" providerId="ADAL" clId="{BD5DE453-9FE1-4AE3-8645-EEE2E3600C31}" dt="2022-05-30T00:47:15.210" v="187" actId="1076"/>
          <ac:spMkLst>
            <pc:docMk/>
            <pc:sldMk cId="2328769079" sldId="258"/>
            <ac:spMk id="9" creationId="{1CFF42FC-5DB9-A5DA-3804-0BD492EE285C}"/>
          </ac:spMkLst>
        </pc:spChg>
        <pc:spChg chg="add mod">
          <ac:chgData name="Omer Shahar" userId="3d3fc0c1-4412-4b8f-ad1f-4f26e3a1901b" providerId="ADAL" clId="{BD5DE453-9FE1-4AE3-8645-EEE2E3600C31}" dt="2022-05-30T01:58:41.080" v="976" actId="571"/>
          <ac:spMkLst>
            <pc:docMk/>
            <pc:sldMk cId="2328769079" sldId="258"/>
            <ac:spMk id="12" creationId="{B5497A17-4D5B-5424-BAA7-1436D078E965}"/>
          </ac:spMkLst>
        </pc:spChg>
        <pc:spChg chg="add del mod">
          <ac:chgData name="Omer Shahar" userId="3d3fc0c1-4412-4b8f-ad1f-4f26e3a1901b" providerId="ADAL" clId="{BD5DE453-9FE1-4AE3-8645-EEE2E3600C31}" dt="2022-05-30T01:58:42.300" v="978"/>
          <ac:spMkLst>
            <pc:docMk/>
            <pc:sldMk cId="2328769079" sldId="258"/>
            <ac:spMk id="13" creationId="{3CA23FD4-6D72-E169-12D9-EC30968DA4A7}"/>
          </ac:spMkLst>
        </pc:spChg>
        <pc:spChg chg="add mod">
          <ac:chgData name="Omer Shahar" userId="3d3fc0c1-4412-4b8f-ad1f-4f26e3a1901b" providerId="ADAL" clId="{BD5DE453-9FE1-4AE3-8645-EEE2E3600C31}" dt="2022-05-30T01:59:22.740" v="1112" actId="1038"/>
          <ac:spMkLst>
            <pc:docMk/>
            <pc:sldMk cId="2328769079" sldId="258"/>
            <ac:spMk id="14" creationId="{C99268C5-ABB9-33AC-DEEE-3C65F8831A6A}"/>
          </ac:spMkLst>
        </pc:spChg>
        <pc:grpChg chg="mod">
          <ac:chgData name="Omer Shahar" userId="3d3fc0c1-4412-4b8f-ad1f-4f26e3a1901b" providerId="ADAL" clId="{BD5DE453-9FE1-4AE3-8645-EEE2E3600C31}" dt="2022-05-30T01:59:05.606" v="985" actId="1076"/>
          <ac:grpSpMkLst>
            <pc:docMk/>
            <pc:sldMk cId="2328769079" sldId="258"/>
            <ac:grpSpMk id="11" creationId="{CE175644-B911-5C18-7EEC-55218D341859}"/>
          </ac:grpSpMkLst>
        </pc:grpChg>
      </pc:sldChg>
      <pc:sldChg chg="addSp delSp modSp mod modTransition setBg delAnim modAnim">
        <pc:chgData name="Omer Shahar" userId="3d3fc0c1-4412-4b8f-ad1f-4f26e3a1901b" providerId="ADAL" clId="{BD5DE453-9FE1-4AE3-8645-EEE2E3600C31}" dt="2022-05-30T01:48:42.345" v="974"/>
        <pc:sldMkLst>
          <pc:docMk/>
          <pc:sldMk cId="2505081586" sldId="260"/>
        </pc:sldMkLst>
        <pc:grpChg chg="add del mod">
          <ac:chgData name="Omer Shahar" userId="3d3fc0c1-4412-4b8f-ad1f-4f26e3a1901b" providerId="ADAL" clId="{BD5DE453-9FE1-4AE3-8645-EEE2E3600C31}" dt="2022-05-30T01:42:45.082" v="762" actId="478"/>
          <ac:grpSpMkLst>
            <pc:docMk/>
            <pc:sldMk cId="2505081586" sldId="260"/>
            <ac:grpSpMk id="6" creationId="{4B9A0636-783D-8FBE-0C13-9BCE7BD88187}"/>
          </ac:grpSpMkLst>
        </pc:grpChg>
        <pc:picChg chg="mod">
          <ac:chgData name="Omer Shahar" userId="3d3fc0c1-4412-4b8f-ad1f-4f26e3a1901b" providerId="ADAL" clId="{BD5DE453-9FE1-4AE3-8645-EEE2E3600C31}" dt="2022-05-30T01:39:16.086" v="731" actId="1035"/>
          <ac:picMkLst>
            <pc:docMk/>
            <pc:sldMk cId="2505081586" sldId="260"/>
            <ac:picMk id="5" creationId="{F1D66057-412D-CB8F-9163-0D4FA90BE5AC}"/>
          </ac:picMkLst>
        </pc:picChg>
        <pc:picChg chg="del mod ord topLvl">
          <ac:chgData name="Omer Shahar" userId="3d3fc0c1-4412-4b8f-ad1f-4f26e3a1901b" providerId="ADAL" clId="{BD5DE453-9FE1-4AE3-8645-EEE2E3600C31}" dt="2022-05-30T01:43:14.402" v="765" actId="478"/>
          <ac:picMkLst>
            <pc:docMk/>
            <pc:sldMk cId="2505081586" sldId="260"/>
            <ac:picMk id="7" creationId="{3F5FF2B4-E547-1875-50E5-013136F2B695}"/>
          </ac:picMkLst>
        </pc:picChg>
        <pc:picChg chg="del mod topLvl">
          <ac:chgData name="Omer Shahar" userId="3d3fc0c1-4412-4b8f-ad1f-4f26e3a1901b" providerId="ADAL" clId="{BD5DE453-9FE1-4AE3-8645-EEE2E3600C31}" dt="2022-05-30T01:42:45.082" v="762" actId="478"/>
          <ac:picMkLst>
            <pc:docMk/>
            <pc:sldMk cId="2505081586" sldId="260"/>
            <ac:picMk id="8" creationId="{E112DF59-A553-242E-1470-8F57C21C4809}"/>
          </ac:picMkLst>
        </pc:picChg>
        <pc:picChg chg="mod">
          <ac:chgData name="Omer Shahar" userId="3d3fc0c1-4412-4b8f-ad1f-4f26e3a1901b" providerId="ADAL" clId="{BD5DE453-9FE1-4AE3-8645-EEE2E3600C31}" dt="2022-05-30T01:39:16.086" v="731" actId="1035"/>
          <ac:picMkLst>
            <pc:docMk/>
            <pc:sldMk cId="2505081586" sldId="260"/>
            <ac:picMk id="9" creationId="{5DAB58C9-7809-663E-AA96-D909038F2E2D}"/>
          </ac:picMkLst>
        </pc:picChg>
        <pc:picChg chg="mod">
          <ac:chgData name="Omer Shahar" userId="3d3fc0c1-4412-4b8f-ad1f-4f26e3a1901b" providerId="ADAL" clId="{BD5DE453-9FE1-4AE3-8645-EEE2E3600C31}" dt="2022-05-30T01:39:16.086" v="731" actId="1035"/>
          <ac:picMkLst>
            <pc:docMk/>
            <pc:sldMk cId="2505081586" sldId="260"/>
            <ac:picMk id="11" creationId="{4450BA5E-0D25-6B3B-B0D2-1332E44DAF3A}"/>
          </ac:picMkLst>
        </pc:picChg>
        <pc:picChg chg="del">
          <ac:chgData name="Omer Shahar" userId="3d3fc0c1-4412-4b8f-ad1f-4f26e3a1901b" providerId="ADAL" clId="{BD5DE453-9FE1-4AE3-8645-EEE2E3600C31}" dt="2022-05-30T01:38:52.583" v="683" actId="478"/>
          <ac:picMkLst>
            <pc:docMk/>
            <pc:sldMk cId="2505081586" sldId="260"/>
            <ac:picMk id="2050" creationId="{07C6D52F-6E14-B15C-753D-7853A386A175}"/>
          </ac:picMkLst>
        </pc:picChg>
      </pc:sldChg>
      <pc:sldChg chg="modSp mod modTransition">
        <pc:chgData name="Omer Shahar" userId="3d3fc0c1-4412-4b8f-ad1f-4f26e3a1901b" providerId="ADAL" clId="{BD5DE453-9FE1-4AE3-8645-EEE2E3600C31}" dt="2022-05-30T08:49:47.692" v="1200" actId="20577"/>
        <pc:sldMkLst>
          <pc:docMk/>
          <pc:sldMk cId="4076699082" sldId="261"/>
        </pc:sldMkLst>
        <pc:spChg chg="mod">
          <ac:chgData name="Omer Shahar" userId="3d3fc0c1-4412-4b8f-ad1f-4f26e3a1901b" providerId="ADAL" clId="{BD5DE453-9FE1-4AE3-8645-EEE2E3600C31}" dt="2022-05-30T08:49:47.692" v="1200" actId="20577"/>
          <ac:spMkLst>
            <pc:docMk/>
            <pc:sldMk cId="4076699082" sldId="261"/>
            <ac:spMk id="2" creationId="{A3513099-DD5C-FC08-BDDA-9778D694EE53}"/>
          </ac:spMkLst>
        </pc:spChg>
      </pc:sldChg>
      <pc:sldChg chg="modSp mod modTransition">
        <pc:chgData name="Omer Shahar" userId="3d3fc0c1-4412-4b8f-ad1f-4f26e3a1901b" providerId="ADAL" clId="{BD5DE453-9FE1-4AE3-8645-EEE2E3600C31}" dt="2022-05-30T08:50:09.021" v="1205" actId="6559"/>
        <pc:sldMkLst>
          <pc:docMk/>
          <pc:sldMk cId="577874830" sldId="262"/>
        </pc:sldMkLst>
        <pc:spChg chg="mod">
          <ac:chgData name="Omer Shahar" userId="3d3fc0c1-4412-4b8f-ad1f-4f26e3a1901b" providerId="ADAL" clId="{BD5DE453-9FE1-4AE3-8645-EEE2E3600C31}" dt="2022-05-30T08:50:09.021" v="1205" actId="6559"/>
          <ac:spMkLst>
            <pc:docMk/>
            <pc:sldMk cId="577874830" sldId="262"/>
            <ac:spMk id="2" creationId="{A3513099-DD5C-FC08-BDDA-9778D694EE53}"/>
          </ac:spMkLst>
        </pc:spChg>
        <pc:spChg chg="mod">
          <ac:chgData name="Omer Shahar" userId="3d3fc0c1-4412-4b8f-ad1f-4f26e3a1901b" providerId="ADAL" clId="{BD5DE453-9FE1-4AE3-8645-EEE2E3600C31}" dt="2022-05-30T01:09:54.837" v="444" actId="14100"/>
          <ac:spMkLst>
            <pc:docMk/>
            <pc:sldMk cId="577874830" sldId="262"/>
            <ac:spMk id="8" creationId="{A92EA8C4-C21C-42BF-AA3F-B68210C57569}"/>
          </ac:spMkLst>
        </pc:spChg>
        <pc:spChg chg="mod">
          <ac:chgData name="Omer Shahar" userId="3d3fc0c1-4412-4b8f-ad1f-4f26e3a1901b" providerId="ADAL" clId="{BD5DE453-9FE1-4AE3-8645-EEE2E3600C31}" dt="2022-05-30T01:07:46.367" v="434" actId="207"/>
          <ac:spMkLst>
            <pc:docMk/>
            <pc:sldMk cId="577874830" sldId="262"/>
            <ac:spMk id="49" creationId="{BD994E82-3A85-D150-B89F-D1642DDF0F21}"/>
          </ac:spMkLst>
        </pc:spChg>
        <pc:spChg chg="mod">
          <ac:chgData name="Omer Shahar" userId="3d3fc0c1-4412-4b8f-ad1f-4f26e3a1901b" providerId="ADAL" clId="{BD5DE453-9FE1-4AE3-8645-EEE2E3600C31}" dt="2022-05-30T01:09:44.262" v="442" actId="6559"/>
          <ac:spMkLst>
            <pc:docMk/>
            <pc:sldMk cId="577874830" sldId="262"/>
            <ac:spMk id="55" creationId="{45D25988-1914-108B-8786-823E1709BD3C}"/>
          </ac:spMkLst>
        </pc:spChg>
      </pc:sldChg>
      <pc:sldChg chg="addSp delSp modSp mod modTransition modAnim">
        <pc:chgData name="Omer Shahar" userId="3d3fc0c1-4412-4b8f-ad1f-4f26e3a1901b" providerId="ADAL" clId="{BD5DE453-9FE1-4AE3-8645-EEE2E3600C31}" dt="2022-05-30T08:48:43.322" v="1171" actId="6559"/>
        <pc:sldMkLst>
          <pc:docMk/>
          <pc:sldMk cId="4072104610" sldId="263"/>
        </pc:sldMkLst>
        <pc:spChg chg="mod">
          <ac:chgData name="Omer Shahar" userId="3d3fc0c1-4412-4b8f-ad1f-4f26e3a1901b" providerId="ADAL" clId="{BD5DE453-9FE1-4AE3-8645-EEE2E3600C31}" dt="2022-05-30T08:48:43.322" v="1171" actId="6559"/>
          <ac:spMkLst>
            <pc:docMk/>
            <pc:sldMk cId="4072104610" sldId="263"/>
            <ac:spMk id="2" creationId="{A3513099-DD5C-FC08-BDDA-9778D694EE53}"/>
          </ac:spMkLst>
        </pc:spChg>
        <pc:spChg chg="mod">
          <ac:chgData name="Omer Shahar" userId="3d3fc0c1-4412-4b8f-ad1f-4f26e3a1901b" providerId="ADAL" clId="{BD5DE453-9FE1-4AE3-8645-EEE2E3600C31}" dt="2022-05-30T01:03:35.558" v="423" actId="6549"/>
          <ac:spMkLst>
            <pc:docMk/>
            <pc:sldMk cId="4072104610" sldId="263"/>
            <ac:spMk id="3" creationId="{BEF75BBD-1426-FA47-ED31-A0B89B82CDF3}"/>
          </ac:spMkLst>
        </pc:spChg>
        <pc:spChg chg="add mod">
          <ac:chgData name="Omer Shahar" userId="3d3fc0c1-4412-4b8f-ad1f-4f26e3a1901b" providerId="ADAL" clId="{BD5DE453-9FE1-4AE3-8645-EEE2E3600C31}" dt="2022-05-30T01:01:12.700" v="342" actId="6559"/>
          <ac:spMkLst>
            <pc:docMk/>
            <pc:sldMk cId="4072104610" sldId="263"/>
            <ac:spMk id="8" creationId="{22D7039C-9305-3BD0-39DA-E1707BB6E601}"/>
          </ac:spMkLst>
        </pc:spChg>
        <pc:spChg chg="add mod">
          <ac:chgData name="Omer Shahar" userId="3d3fc0c1-4412-4b8f-ad1f-4f26e3a1901b" providerId="ADAL" clId="{BD5DE453-9FE1-4AE3-8645-EEE2E3600C31}" dt="2022-05-30T08:47:47.389" v="1170" actId="20577"/>
          <ac:spMkLst>
            <pc:docMk/>
            <pc:sldMk cId="4072104610" sldId="263"/>
            <ac:spMk id="9" creationId="{1CC14BCC-CCD1-4155-4DEB-931CDDFD6147}"/>
          </ac:spMkLst>
        </pc:spChg>
        <pc:spChg chg="add mod topLvl">
          <ac:chgData name="Omer Shahar" userId="3d3fc0c1-4412-4b8f-ad1f-4f26e3a1901b" providerId="ADAL" clId="{BD5DE453-9FE1-4AE3-8645-EEE2E3600C31}" dt="2022-05-30T08:43:09.087" v="1153" actId="165"/>
          <ac:spMkLst>
            <pc:docMk/>
            <pc:sldMk cId="4072104610" sldId="263"/>
            <ac:spMk id="11" creationId="{55DA57AE-21D9-3B7A-9646-295CEA0FF0C5}"/>
          </ac:spMkLst>
        </pc:spChg>
        <pc:spChg chg="add mod topLvl">
          <ac:chgData name="Omer Shahar" userId="3d3fc0c1-4412-4b8f-ad1f-4f26e3a1901b" providerId="ADAL" clId="{BD5DE453-9FE1-4AE3-8645-EEE2E3600C31}" dt="2022-05-30T08:47:44.492" v="1168" actId="20577"/>
          <ac:spMkLst>
            <pc:docMk/>
            <pc:sldMk cId="4072104610" sldId="263"/>
            <ac:spMk id="12" creationId="{91D2EF85-DE35-E773-839A-7CC49CA53C76}"/>
          </ac:spMkLst>
        </pc:spChg>
        <pc:spChg chg="add mod">
          <ac:chgData name="Omer Shahar" userId="3d3fc0c1-4412-4b8f-ad1f-4f26e3a1901b" providerId="ADAL" clId="{BD5DE453-9FE1-4AE3-8645-EEE2E3600C31}" dt="2022-05-30T01:01:00.747" v="340" actId="14100"/>
          <ac:spMkLst>
            <pc:docMk/>
            <pc:sldMk cId="4072104610" sldId="263"/>
            <ac:spMk id="14" creationId="{1D786F91-0671-53CD-38DB-5C014481D78A}"/>
          </ac:spMkLst>
        </pc:spChg>
        <pc:spChg chg="add mod">
          <ac:chgData name="Omer Shahar" userId="3d3fc0c1-4412-4b8f-ad1f-4f26e3a1901b" providerId="ADAL" clId="{BD5DE453-9FE1-4AE3-8645-EEE2E3600C31}" dt="2022-05-30T08:43:11.239" v="1159" actId="6559"/>
          <ac:spMkLst>
            <pc:docMk/>
            <pc:sldMk cId="4072104610" sldId="263"/>
            <ac:spMk id="15" creationId="{0DF0C77E-CBA7-BB2F-0372-B2E7A7514282}"/>
          </ac:spMkLst>
        </pc:spChg>
        <pc:grpChg chg="add mod">
          <ac:chgData name="Omer Shahar" userId="3d3fc0c1-4412-4b8f-ad1f-4f26e3a1901b" providerId="ADAL" clId="{BD5DE453-9FE1-4AE3-8645-EEE2E3600C31}" dt="2022-05-30T01:03:55.347" v="424" actId="1076"/>
          <ac:grpSpMkLst>
            <pc:docMk/>
            <pc:sldMk cId="4072104610" sldId="263"/>
            <ac:grpSpMk id="16" creationId="{7589D1E8-A30B-8EFB-907B-A8DF05D1376D}"/>
          </ac:grpSpMkLst>
        </pc:grpChg>
        <pc:grpChg chg="add del mod">
          <ac:chgData name="Omer Shahar" userId="3d3fc0c1-4412-4b8f-ad1f-4f26e3a1901b" providerId="ADAL" clId="{BD5DE453-9FE1-4AE3-8645-EEE2E3600C31}" dt="2022-05-30T08:43:09.087" v="1153" actId="165"/>
          <ac:grpSpMkLst>
            <pc:docMk/>
            <pc:sldMk cId="4072104610" sldId="263"/>
            <ac:grpSpMk id="17" creationId="{C0C97913-5C6C-7BFC-F53D-33509EB98813}"/>
          </ac:grpSpMkLst>
        </pc:grpChg>
        <pc:grpChg chg="add mod">
          <ac:chgData name="Omer Shahar" userId="3d3fc0c1-4412-4b8f-ad1f-4f26e3a1901b" providerId="ADAL" clId="{BD5DE453-9FE1-4AE3-8645-EEE2E3600C31}" dt="2022-05-30T01:04:05.062" v="425" actId="1076"/>
          <ac:grpSpMkLst>
            <pc:docMk/>
            <pc:sldMk cId="4072104610" sldId="263"/>
            <ac:grpSpMk id="18" creationId="{FD049859-5A20-2F8F-5618-94F9093E945A}"/>
          </ac:grpSpMkLst>
        </pc:grpChg>
        <pc:picChg chg="mod">
          <ac:chgData name="Omer Shahar" userId="3d3fc0c1-4412-4b8f-ad1f-4f26e3a1901b" providerId="ADAL" clId="{BD5DE453-9FE1-4AE3-8645-EEE2E3600C31}" dt="2022-05-30T08:39:55.651" v="1123" actId="1076"/>
          <ac:picMkLst>
            <pc:docMk/>
            <pc:sldMk cId="4072104610" sldId="263"/>
            <ac:picMk id="4" creationId="{A04BFE92-7A7B-350D-339B-AFCFB0DD6FAB}"/>
          </ac:picMkLst>
        </pc:picChg>
        <pc:picChg chg="add mod">
          <ac:chgData name="Omer Shahar" userId="3d3fc0c1-4412-4b8f-ad1f-4f26e3a1901b" providerId="ADAL" clId="{BD5DE453-9FE1-4AE3-8645-EEE2E3600C31}" dt="2022-05-30T01:00:02.940" v="331" actId="164"/>
          <ac:picMkLst>
            <pc:docMk/>
            <pc:sldMk cId="4072104610" sldId="263"/>
            <ac:picMk id="7" creationId="{AACF021A-1663-01B0-4FED-1A4451606B9B}"/>
          </ac:picMkLst>
        </pc:picChg>
        <pc:picChg chg="add mod topLvl">
          <ac:chgData name="Omer Shahar" userId="3d3fc0c1-4412-4b8f-ad1f-4f26e3a1901b" providerId="ADAL" clId="{BD5DE453-9FE1-4AE3-8645-EEE2E3600C31}" dt="2022-05-30T08:43:09.087" v="1153" actId="165"/>
          <ac:picMkLst>
            <pc:docMk/>
            <pc:sldMk cId="4072104610" sldId="263"/>
            <ac:picMk id="10" creationId="{D781B2E5-1508-ADFB-DCF7-07861F09E119}"/>
          </ac:picMkLst>
        </pc:picChg>
        <pc:picChg chg="add mod">
          <ac:chgData name="Omer Shahar" userId="3d3fc0c1-4412-4b8f-ad1f-4f26e3a1901b" providerId="ADAL" clId="{BD5DE453-9FE1-4AE3-8645-EEE2E3600C31}" dt="2022-05-30T01:00:16.094" v="333" actId="164"/>
          <ac:picMkLst>
            <pc:docMk/>
            <pc:sldMk cId="4072104610" sldId="263"/>
            <ac:picMk id="13" creationId="{2454972F-0AA1-A418-B1C0-BFF1FCB2B751}"/>
          </ac:picMkLst>
        </pc:picChg>
      </pc:sldChg>
      <pc:sldChg chg="modSp mod modTransition">
        <pc:chgData name="Omer Shahar" userId="3d3fc0c1-4412-4b8f-ad1f-4f26e3a1901b" providerId="ADAL" clId="{BD5DE453-9FE1-4AE3-8645-EEE2E3600C31}" dt="2022-05-30T08:52:26.657" v="1330" actId="1038"/>
        <pc:sldMkLst>
          <pc:docMk/>
          <pc:sldMk cId="3042997400" sldId="264"/>
        </pc:sldMkLst>
        <pc:spChg chg="mod">
          <ac:chgData name="Omer Shahar" userId="3d3fc0c1-4412-4b8f-ad1f-4f26e3a1901b" providerId="ADAL" clId="{BD5DE453-9FE1-4AE3-8645-EEE2E3600C31}" dt="2022-05-30T08:50:32.317" v="1214" actId="6559"/>
          <ac:spMkLst>
            <pc:docMk/>
            <pc:sldMk cId="3042997400" sldId="264"/>
            <ac:spMk id="2" creationId="{A3513099-DD5C-FC08-BDDA-9778D694EE53}"/>
          </ac:spMkLst>
        </pc:spChg>
        <pc:spChg chg="mod">
          <ac:chgData name="Omer Shahar" userId="3d3fc0c1-4412-4b8f-ad1f-4f26e3a1901b" providerId="ADAL" clId="{BD5DE453-9FE1-4AE3-8645-EEE2E3600C31}" dt="2022-05-30T00:47:47" v="188" actId="20577"/>
          <ac:spMkLst>
            <pc:docMk/>
            <pc:sldMk cId="3042997400" sldId="264"/>
            <ac:spMk id="3" creationId="{BEF75BBD-1426-FA47-ED31-A0B89B82CDF3}"/>
          </ac:spMkLst>
        </pc:spChg>
        <pc:picChg chg="mod">
          <ac:chgData name="Omer Shahar" userId="3d3fc0c1-4412-4b8f-ad1f-4f26e3a1901b" providerId="ADAL" clId="{BD5DE453-9FE1-4AE3-8645-EEE2E3600C31}" dt="2022-05-30T08:51:52.936" v="1315" actId="1076"/>
          <ac:picMkLst>
            <pc:docMk/>
            <pc:sldMk cId="3042997400" sldId="264"/>
            <ac:picMk id="9" creationId="{4344F346-BF6B-F52E-B4EC-1F84DAE05EDC}"/>
          </ac:picMkLst>
        </pc:picChg>
        <pc:picChg chg="mod">
          <ac:chgData name="Omer Shahar" userId="3d3fc0c1-4412-4b8f-ad1f-4f26e3a1901b" providerId="ADAL" clId="{BD5DE453-9FE1-4AE3-8645-EEE2E3600C31}" dt="2022-05-30T08:52:26.657" v="1330" actId="1038"/>
          <ac:picMkLst>
            <pc:docMk/>
            <pc:sldMk cId="3042997400" sldId="264"/>
            <ac:picMk id="7170" creationId="{FFD0BDD4-E92A-432E-F926-7F7D3B7368E9}"/>
          </ac:picMkLst>
        </pc:picChg>
        <pc:picChg chg="mod">
          <ac:chgData name="Omer Shahar" userId="3d3fc0c1-4412-4b8f-ad1f-4f26e3a1901b" providerId="ADAL" clId="{BD5DE453-9FE1-4AE3-8645-EEE2E3600C31}" dt="2022-05-30T08:52:26.657" v="1330" actId="1038"/>
          <ac:picMkLst>
            <pc:docMk/>
            <pc:sldMk cId="3042997400" sldId="264"/>
            <ac:picMk id="7172" creationId="{8EECE1F0-1B34-CD2D-2A90-9EDDA34123E5}"/>
          </ac:picMkLst>
        </pc:picChg>
        <pc:picChg chg="mod">
          <ac:chgData name="Omer Shahar" userId="3d3fc0c1-4412-4b8f-ad1f-4f26e3a1901b" providerId="ADAL" clId="{BD5DE453-9FE1-4AE3-8645-EEE2E3600C31}" dt="2022-05-30T08:52:26.657" v="1330" actId="1038"/>
          <ac:picMkLst>
            <pc:docMk/>
            <pc:sldMk cId="3042997400" sldId="264"/>
            <ac:picMk id="7174" creationId="{3327F603-E4D9-5467-5AB5-A07F30DC8666}"/>
          </ac:picMkLst>
        </pc:picChg>
      </pc:sldChg>
      <pc:sldChg chg="modSp mod modTransition">
        <pc:chgData name="Omer Shahar" userId="3d3fc0c1-4412-4b8f-ad1f-4f26e3a1901b" providerId="ADAL" clId="{BD5DE453-9FE1-4AE3-8645-EEE2E3600C31}" dt="2022-05-30T08:52:49.599" v="1333" actId="6559"/>
        <pc:sldMkLst>
          <pc:docMk/>
          <pc:sldMk cId="3000447642" sldId="265"/>
        </pc:sldMkLst>
        <pc:spChg chg="mod">
          <ac:chgData name="Omer Shahar" userId="3d3fc0c1-4412-4b8f-ad1f-4f26e3a1901b" providerId="ADAL" clId="{BD5DE453-9FE1-4AE3-8645-EEE2E3600C31}" dt="2022-05-30T08:52:49.599" v="1333" actId="6559"/>
          <ac:spMkLst>
            <pc:docMk/>
            <pc:sldMk cId="3000447642" sldId="265"/>
            <ac:spMk id="2" creationId="{A3513099-DD5C-FC08-BDDA-9778D694EE53}"/>
          </ac:spMkLst>
        </pc:spChg>
        <pc:spChg chg="mod">
          <ac:chgData name="Omer Shahar" userId="3d3fc0c1-4412-4b8f-ad1f-4f26e3a1901b" providerId="ADAL" clId="{BD5DE453-9FE1-4AE3-8645-EEE2E3600C31}" dt="2022-05-30T01:08:02.043" v="435" actId="207"/>
          <ac:spMkLst>
            <pc:docMk/>
            <pc:sldMk cId="3000447642" sldId="265"/>
            <ac:spMk id="3" creationId="{BEF75BBD-1426-FA47-ED31-A0B89B82CDF3}"/>
          </ac:spMkLst>
        </pc:spChg>
      </pc:sldChg>
      <pc:sldChg chg="addSp delSp modSp mod modTransition modAnim">
        <pc:chgData name="Omer Shahar" userId="3d3fc0c1-4412-4b8f-ad1f-4f26e3a1901b" providerId="ADAL" clId="{BD5DE453-9FE1-4AE3-8645-EEE2E3600C31}" dt="2022-05-30T08:58:45.162" v="1351" actId="108"/>
        <pc:sldMkLst>
          <pc:docMk/>
          <pc:sldMk cId="3947640472" sldId="266"/>
        </pc:sldMkLst>
        <pc:spChg chg="mod">
          <ac:chgData name="Omer Shahar" userId="3d3fc0c1-4412-4b8f-ad1f-4f26e3a1901b" providerId="ADAL" clId="{BD5DE453-9FE1-4AE3-8645-EEE2E3600C31}" dt="2022-05-30T08:52:57.404" v="1334" actId="6559"/>
          <ac:spMkLst>
            <pc:docMk/>
            <pc:sldMk cId="3947640472" sldId="266"/>
            <ac:spMk id="2" creationId="{A3513099-DD5C-FC08-BDDA-9778D694EE53}"/>
          </ac:spMkLst>
        </pc:spChg>
        <pc:spChg chg="mod">
          <ac:chgData name="Omer Shahar" userId="3d3fc0c1-4412-4b8f-ad1f-4f26e3a1901b" providerId="ADAL" clId="{BD5DE453-9FE1-4AE3-8645-EEE2E3600C31}" dt="2022-05-30T01:08:28.380" v="440" actId="207"/>
          <ac:spMkLst>
            <pc:docMk/>
            <pc:sldMk cId="3947640472" sldId="266"/>
            <ac:spMk id="3" creationId="{BEF75BBD-1426-FA47-ED31-A0B89B82CDF3}"/>
          </ac:spMkLst>
        </pc:spChg>
        <pc:spChg chg="add del mod">
          <ac:chgData name="Omer Shahar" userId="3d3fc0c1-4412-4b8f-ad1f-4f26e3a1901b" providerId="ADAL" clId="{BD5DE453-9FE1-4AE3-8645-EEE2E3600C31}" dt="2022-05-30T01:15:56.958" v="453"/>
          <ac:spMkLst>
            <pc:docMk/>
            <pc:sldMk cId="3947640472" sldId="266"/>
            <ac:spMk id="5" creationId="{6E183C21-7CC5-C27C-43B5-67649944EC3C}"/>
          </ac:spMkLst>
        </pc:spChg>
        <pc:spChg chg="add del mod">
          <ac:chgData name="Omer Shahar" userId="3d3fc0c1-4412-4b8f-ad1f-4f26e3a1901b" providerId="ADAL" clId="{BD5DE453-9FE1-4AE3-8645-EEE2E3600C31}" dt="2022-05-30T01:32:15.645" v="627" actId="1076"/>
          <ac:spMkLst>
            <pc:docMk/>
            <pc:sldMk cId="3947640472" sldId="266"/>
            <ac:spMk id="7" creationId="{FEC4C6BB-8055-DF01-9AFC-FB1A93B78D28}"/>
          </ac:spMkLst>
        </pc:spChg>
        <pc:spChg chg="mod">
          <ac:chgData name="Omer Shahar" userId="3d3fc0c1-4412-4b8f-ad1f-4f26e3a1901b" providerId="ADAL" clId="{BD5DE453-9FE1-4AE3-8645-EEE2E3600C31}" dt="2022-05-30T00:48:02.721" v="190" actId="20577"/>
          <ac:spMkLst>
            <pc:docMk/>
            <pc:sldMk cId="3947640472" sldId="266"/>
            <ac:spMk id="11" creationId="{D728F115-C4B9-7690-EBD8-B3F5BB6D966B}"/>
          </ac:spMkLst>
        </pc:spChg>
        <pc:spChg chg="add del">
          <ac:chgData name="Omer Shahar" userId="3d3fc0c1-4412-4b8f-ad1f-4f26e3a1901b" providerId="ADAL" clId="{BD5DE453-9FE1-4AE3-8645-EEE2E3600C31}" dt="2022-05-30T01:14:25.506" v="448" actId="22"/>
          <ac:spMkLst>
            <pc:docMk/>
            <pc:sldMk cId="3947640472" sldId="266"/>
            <ac:spMk id="17" creationId="{B8A3F76F-25E7-B8AE-689F-9E22D7D8620F}"/>
          </ac:spMkLst>
        </pc:spChg>
        <pc:spChg chg="add del mod">
          <ac:chgData name="Omer Shahar" userId="3d3fc0c1-4412-4b8f-ad1f-4f26e3a1901b" providerId="ADAL" clId="{BD5DE453-9FE1-4AE3-8645-EEE2E3600C31}" dt="2022-05-30T01:31:15.535" v="613" actId="478"/>
          <ac:spMkLst>
            <pc:docMk/>
            <pc:sldMk cId="3947640472" sldId="266"/>
            <ac:spMk id="20" creationId="{5A9CB9F1-A216-A01D-5E71-95B4C0FFFBCC}"/>
          </ac:spMkLst>
        </pc:spChg>
        <pc:spChg chg="add del mod">
          <ac:chgData name="Omer Shahar" userId="3d3fc0c1-4412-4b8f-ad1f-4f26e3a1901b" providerId="ADAL" clId="{BD5DE453-9FE1-4AE3-8645-EEE2E3600C31}" dt="2022-05-30T08:58:45.162" v="1351" actId="108"/>
          <ac:spMkLst>
            <pc:docMk/>
            <pc:sldMk cId="3947640472" sldId="266"/>
            <ac:spMk id="21" creationId="{1E9952BC-013E-86E0-B64A-A47E165E860A}"/>
          </ac:spMkLst>
        </pc:spChg>
        <pc:spChg chg="add mod topLvl">
          <ac:chgData name="Omer Shahar" userId="3d3fc0c1-4412-4b8f-ad1f-4f26e3a1901b" providerId="ADAL" clId="{BD5DE453-9FE1-4AE3-8645-EEE2E3600C31}" dt="2022-05-30T01:31:57.941" v="623" actId="164"/>
          <ac:spMkLst>
            <pc:docMk/>
            <pc:sldMk cId="3947640472" sldId="266"/>
            <ac:spMk id="23" creationId="{DEB53E55-81B0-8EB6-ACAD-E430A83B6D47}"/>
          </ac:spMkLst>
        </pc:spChg>
        <pc:spChg chg="add del">
          <ac:chgData name="Omer Shahar" userId="3d3fc0c1-4412-4b8f-ad1f-4f26e3a1901b" providerId="ADAL" clId="{BD5DE453-9FE1-4AE3-8645-EEE2E3600C31}" dt="2022-05-30T01:21:29.159" v="540" actId="22"/>
          <ac:spMkLst>
            <pc:docMk/>
            <pc:sldMk cId="3947640472" sldId="266"/>
            <ac:spMk id="25" creationId="{8710CFDF-0E91-661F-EBD8-B1B2A81D8394}"/>
          </ac:spMkLst>
        </pc:spChg>
        <pc:spChg chg="add del mod ord">
          <ac:chgData name="Omer Shahar" userId="3d3fc0c1-4412-4b8f-ad1f-4f26e3a1901b" providerId="ADAL" clId="{BD5DE453-9FE1-4AE3-8645-EEE2E3600C31}" dt="2022-05-30T01:23:48.037" v="565" actId="478"/>
          <ac:spMkLst>
            <pc:docMk/>
            <pc:sldMk cId="3947640472" sldId="266"/>
            <ac:spMk id="28" creationId="{596E6381-D8C1-9D82-E39E-9D831BCB872D}"/>
          </ac:spMkLst>
        </pc:spChg>
        <pc:grpChg chg="add mod">
          <ac:chgData name="Omer Shahar" userId="3d3fc0c1-4412-4b8f-ad1f-4f26e3a1901b" providerId="ADAL" clId="{BD5DE453-9FE1-4AE3-8645-EEE2E3600C31}" dt="2022-05-30T01:31:57.941" v="623" actId="164"/>
          <ac:grpSpMkLst>
            <pc:docMk/>
            <pc:sldMk cId="3947640472" sldId="266"/>
            <ac:grpSpMk id="4" creationId="{E5D645EE-F891-2A68-E96F-8FC0D6FC1884}"/>
          </ac:grpSpMkLst>
        </pc:grpChg>
        <pc:grpChg chg="add del mod">
          <ac:chgData name="Omer Shahar" userId="3d3fc0c1-4412-4b8f-ad1f-4f26e3a1901b" providerId="ADAL" clId="{BD5DE453-9FE1-4AE3-8645-EEE2E3600C31}" dt="2022-05-30T01:23:09.123" v="553" actId="165"/>
          <ac:grpSpMkLst>
            <pc:docMk/>
            <pc:sldMk cId="3947640472" sldId="266"/>
            <ac:grpSpMk id="19" creationId="{5A24668D-94B9-AEB4-B824-90AB89F80E26}"/>
          </ac:grpSpMkLst>
        </pc:grpChg>
        <pc:grpChg chg="mod">
          <ac:chgData name="Omer Shahar" userId="3d3fc0c1-4412-4b8f-ad1f-4f26e3a1901b" providerId="ADAL" clId="{BD5DE453-9FE1-4AE3-8645-EEE2E3600C31}" dt="2022-05-30T01:32:41.275" v="636" actId="1076"/>
          <ac:grpSpMkLst>
            <pc:docMk/>
            <pc:sldMk cId="3947640472" sldId="266"/>
            <ac:grpSpMk id="22" creationId="{97308242-899A-AE39-68C6-670D4CD62B0F}"/>
          </ac:grpSpMkLst>
        </pc:grpChg>
        <pc:picChg chg="add del mod">
          <ac:chgData name="Omer Shahar" userId="3d3fc0c1-4412-4b8f-ad1f-4f26e3a1901b" providerId="ADAL" clId="{BD5DE453-9FE1-4AE3-8645-EEE2E3600C31}" dt="2022-05-30T01:16:50.950" v="525" actId="478"/>
          <ac:picMkLst>
            <pc:docMk/>
            <pc:sldMk cId="3947640472" sldId="266"/>
            <ac:picMk id="9" creationId="{5B8122E1-1A96-2401-DB24-A6198194B99B}"/>
          </ac:picMkLst>
        </pc:picChg>
        <pc:picChg chg="add mod topLvl">
          <ac:chgData name="Omer Shahar" userId="3d3fc0c1-4412-4b8f-ad1f-4f26e3a1901b" providerId="ADAL" clId="{BD5DE453-9FE1-4AE3-8645-EEE2E3600C31}" dt="2022-05-30T01:31:57.941" v="623" actId="164"/>
          <ac:picMkLst>
            <pc:docMk/>
            <pc:sldMk cId="3947640472" sldId="266"/>
            <ac:picMk id="13" creationId="{6F88AD66-E33C-EE66-E71C-1D7CFDEC3E88}"/>
          </ac:picMkLst>
        </pc:picChg>
        <pc:picChg chg="add mod">
          <ac:chgData name="Omer Shahar" userId="3d3fc0c1-4412-4b8f-ad1f-4f26e3a1901b" providerId="ADAL" clId="{BD5DE453-9FE1-4AE3-8645-EEE2E3600C31}" dt="2022-05-30T01:31:57.941" v="623" actId="164"/>
          <ac:picMkLst>
            <pc:docMk/>
            <pc:sldMk cId="3947640472" sldId="266"/>
            <ac:picMk id="27" creationId="{F9B8F51D-39EE-5288-62F4-7FE92F18164F}"/>
          </ac:picMkLst>
        </pc:picChg>
      </pc:sldChg>
    </pc:docChg>
  </pc:docChgLst>
  <pc:docChgLst>
    <pc:chgData name="Omer Shahar" userId="3d3fc0c1-4412-4b8f-ad1f-4f26e3a1901b" providerId="ADAL" clId="{4AD34423-C831-4C4B-B934-3B2B3A991E86}"/>
    <pc:docChg chg="undo redo custSel addSld delSld modSld sldOrd">
      <pc:chgData name="Omer Shahar" userId="3d3fc0c1-4412-4b8f-ad1f-4f26e3a1901b" providerId="ADAL" clId="{4AD34423-C831-4C4B-B934-3B2B3A991E86}" dt="2022-05-29T22:33:35.471" v="2274" actId="14100"/>
      <pc:docMkLst>
        <pc:docMk/>
      </pc:docMkLst>
      <pc:sldChg chg="addSp delSp modSp mod delAnim modAnim">
        <pc:chgData name="Omer Shahar" userId="3d3fc0c1-4412-4b8f-ad1f-4f26e3a1901b" providerId="ADAL" clId="{4AD34423-C831-4C4B-B934-3B2B3A991E86}" dt="2022-05-29T22:33:35.471" v="2274" actId="14100"/>
        <pc:sldMkLst>
          <pc:docMk/>
          <pc:sldMk cId="1548057026" sldId="256"/>
        </pc:sldMkLst>
        <pc:spChg chg="del mod">
          <ac:chgData name="Omer Shahar" userId="3d3fc0c1-4412-4b8f-ad1f-4f26e3a1901b" providerId="ADAL" clId="{4AD34423-C831-4C4B-B934-3B2B3A991E86}" dt="2022-05-29T20:46:28.441" v="1918" actId="478"/>
          <ac:spMkLst>
            <pc:docMk/>
            <pc:sldMk cId="1548057026" sldId="256"/>
            <ac:spMk id="14" creationId="{1DCEA290-4AD0-BEA0-2177-6A1FF19A1DE6}"/>
          </ac:spMkLst>
        </pc:spChg>
        <pc:spChg chg="add del mod">
          <ac:chgData name="Omer Shahar" userId="3d3fc0c1-4412-4b8f-ad1f-4f26e3a1901b" providerId="ADAL" clId="{4AD34423-C831-4C4B-B934-3B2B3A991E86}" dt="2022-05-29T20:46:19.675" v="1916"/>
          <ac:spMkLst>
            <pc:docMk/>
            <pc:sldMk cId="1548057026" sldId="256"/>
            <ac:spMk id="16" creationId="{543D277B-9069-2C17-8CBC-6F84CBF023D2}"/>
          </ac:spMkLst>
        </pc:spChg>
        <pc:spChg chg="add mod">
          <ac:chgData name="Omer Shahar" userId="3d3fc0c1-4412-4b8f-ad1f-4f26e3a1901b" providerId="ADAL" clId="{4AD34423-C831-4C4B-B934-3B2B3A991E86}" dt="2022-05-29T20:46:34.946" v="1931" actId="20577"/>
          <ac:spMkLst>
            <pc:docMk/>
            <pc:sldMk cId="1548057026" sldId="256"/>
            <ac:spMk id="18" creationId="{2097EFF2-4E0B-A12B-487F-C7D059F33DDC}"/>
          </ac:spMkLst>
        </pc:spChg>
        <pc:spChg chg="add mod">
          <ac:chgData name="Omer Shahar" userId="3d3fc0c1-4412-4b8f-ad1f-4f26e3a1901b" providerId="ADAL" clId="{4AD34423-C831-4C4B-B934-3B2B3A991E86}" dt="2022-05-29T22:33:35.471" v="2274" actId="14100"/>
          <ac:spMkLst>
            <pc:docMk/>
            <pc:sldMk cId="1548057026" sldId="256"/>
            <ac:spMk id="21" creationId="{69C1F268-16CF-F571-EEE1-D29353A575E0}"/>
          </ac:spMkLst>
        </pc:spChg>
        <pc:grpChg chg="add mod ord">
          <ac:chgData name="Omer Shahar" userId="3d3fc0c1-4412-4b8f-ad1f-4f26e3a1901b" providerId="ADAL" clId="{4AD34423-C831-4C4B-B934-3B2B3A991E86}" dt="2022-05-29T22:33:27.855" v="2269" actId="1038"/>
          <ac:grpSpMkLst>
            <pc:docMk/>
            <pc:sldMk cId="1548057026" sldId="256"/>
            <ac:grpSpMk id="23" creationId="{2A55E5DF-8750-F66B-6C9B-B07999C11B78}"/>
          </ac:grpSpMkLst>
        </pc:grpChg>
        <pc:picChg chg="del mod">
          <ac:chgData name="Omer Shahar" userId="3d3fc0c1-4412-4b8f-ad1f-4f26e3a1901b" providerId="ADAL" clId="{4AD34423-C831-4C4B-B934-3B2B3A991E86}" dt="2022-05-29T20:47:36.222" v="1980" actId="478"/>
          <ac:picMkLst>
            <pc:docMk/>
            <pc:sldMk cId="1548057026" sldId="256"/>
            <ac:picMk id="12" creationId="{D16A0918-EB21-8C6B-2FA8-B59BC4346412}"/>
          </ac:picMkLst>
        </pc:picChg>
        <pc:picChg chg="add del mod">
          <ac:chgData name="Omer Shahar" userId="3d3fc0c1-4412-4b8f-ad1f-4f26e3a1901b" providerId="ADAL" clId="{4AD34423-C831-4C4B-B934-3B2B3A991E86}" dt="2022-05-29T20:46:19.675" v="1916"/>
          <ac:picMkLst>
            <pc:docMk/>
            <pc:sldMk cId="1548057026" sldId="256"/>
            <ac:picMk id="17" creationId="{7F8214E4-7EB2-0143-DC2D-1425D1CDBCB8}"/>
          </ac:picMkLst>
        </pc:picChg>
        <pc:picChg chg="add mod">
          <ac:chgData name="Omer Shahar" userId="3d3fc0c1-4412-4b8f-ad1f-4f26e3a1901b" providerId="ADAL" clId="{4AD34423-C831-4C4B-B934-3B2B3A991E86}" dt="2022-05-29T20:46:30.529" v="1921"/>
          <ac:picMkLst>
            <pc:docMk/>
            <pc:sldMk cId="1548057026" sldId="256"/>
            <ac:picMk id="19" creationId="{A9E387C8-9CF7-95E1-848C-F43684C2772F}"/>
          </ac:picMkLst>
        </pc:picChg>
        <pc:picChg chg="add del mod">
          <ac:chgData name="Omer Shahar" userId="3d3fc0c1-4412-4b8f-ad1f-4f26e3a1901b" providerId="ADAL" clId="{4AD34423-C831-4C4B-B934-3B2B3A991E86}" dt="2022-05-29T20:46:42.957" v="1933"/>
          <ac:picMkLst>
            <pc:docMk/>
            <pc:sldMk cId="1548057026" sldId="256"/>
            <ac:picMk id="20" creationId="{AD905C0B-767C-E84F-8DE7-37E82DCC77DB}"/>
          </ac:picMkLst>
        </pc:picChg>
        <pc:picChg chg="add del mod ord modCrop">
          <ac:chgData name="Omer Shahar" userId="3d3fc0c1-4412-4b8f-ad1f-4f26e3a1901b" providerId="ADAL" clId="{4AD34423-C831-4C4B-B934-3B2B3A991E86}" dt="2022-05-29T22:23:30.251" v="2244" actId="478"/>
          <ac:picMkLst>
            <pc:docMk/>
            <pc:sldMk cId="1548057026" sldId="256"/>
            <ac:picMk id="22" creationId="{5BE78F12-83B6-6196-FCB7-021825FE931A}"/>
          </ac:picMkLst>
        </pc:picChg>
        <pc:picChg chg="mod">
          <ac:chgData name="Omer Shahar" userId="3d3fc0c1-4412-4b8f-ad1f-4f26e3a1901b" providerId="ADAL" clId="{4AD34423-C831-4C4B-B934-3B2B3A991E86}" dt="2022-05-29T22:23:30.752" v="2245"/>
          <ac:picMkLst>
            <pc:docMk/>
            <pc:sldMk cId="1548057026" sldId="256"/>
            <ac:picMk id="24" creationId="{57D93734-90E1-1E28-0B4E-41FA3EB83150}"/>
          </ac:picMkLst>
        </pc:picChg>
        <pc:picChg chg="mod">
          <ac:chgData name="Omer Shahar" userId="3d3fc0c1-4412-4b8f-ad1f-4f26e3a1901b" providerId="ADAL" clId="{4AD34423-C831-4C4B-B934-3B2B3A991E86}" dt="2022-05-29T22:23:30.752" v="2245"/>
          <ac:picMkLst>
            <pc:docMk/>
            <pc:sldMk cId="1548057026" sldId="256"/>
            <ac:picMk id="25" creationId="{12DFC611-2564-9227-A38B-50EA3590DBBC}"/>
          </ac:picMkLst>
        </pc:picChg>
      </pc:sldChg>
      <pc:sldChg chg="addSp delSp modSp del mod">
        <pc:chgData name="Omer Shahar" userId="3d3fc0c1-4412-4b8f-ad1f-4f26e3a1901b" providerId="ADAL" clId="{4AD34423-C831-4C4B-B934-3B2B3A991E86}" dt="2022-05-29T20:57:03.098" v="1991" actId="47"/>
        <pc:sldMkLst>
          <pc:docMk/>
          <pc:sldMk cId="1587252822" sldId="257"/>
        </pc:sldMkLst>
        <pc:picChg chg="add del mod">
          <ac:chgData name="Omer Shahar" userId="3d3fc0c1-4412-4b8f-ad1f-4f26e3a1901b" providerId="ADAL" clId="{4AD34423-C831-4C4B-B934-3B2B3A991E86}" dt="2022-05-29T20:45:43.149" v="1903" actId="478"/>
          <ac:picMkLst>
            <pc:docMk/>
            <pc:sldMk cId="1587252822" sldId="257"/>
            <ac:picMk id="6" creationId="{B1089081-D55E-8987-A939-BC73F5991F0F}"/>
          </ac:picMkLst>
        </pc:picChg>
      </pc:sldChg>
      <pc:sldChg chg="addSp delSp modSp mod addAnim delAnim modAnim">
        <pc:chgData name="Omer Shahar" userId="3d3fc0c1-4412-4b8f-ad1f-4f26e3a1901b" providerId="ADAL" clId="{4AD34423-C831-4C4B-B934-3B2B3A991E86}" dt="2022-05-29T22:23:24.422" v="2243" actId="1076"/>
        <pc:sldMkLst>
          <pc:docMk/>
          <pc:sldMk cId="2328769079" sldId="258"/>
        </pc:sldMkLst>
        <pc:spChg chg="mod">
          <ac:chgData name="Omer Shahar" userId="3d3fc0c1-4412-4b8f-ad1f-4f26e3a1901b" providerId="ADAL" clId="{4AD34423-C831-4C4B-B934-3B2B3A991E86}" dt="2022-05-29T20:48:19.734" v="1985" actId="113"/>
          <ac:spMkLst>
            <pc:docMk/>
            <pc:sldMk cId="2328769079" sldId="258"/>
            <ac:spMk id="4" creationId="{9B194A70-755F-988E-ED26-9F3C58CD1E8E}"/>
          </ac:spMkLst>
        </pc:spChg>
        <pc:spChg chg="add mod">
          <ac:chgData name="Omer Shahar" userId="3d3fc0c1-4412-4b8f-ad1f-4f26e3a1901b" providerId="ADAL" clId="{4AD34423-C831-4C4B-B934-3B2B3A991E86}" dt="2022-05-29T21:48:15.790" v="2104" actId="20577"/>
          <ac:spMkLst>
            <pc:docMk/>
            <pc:sldMk cId="2328769079" sldId="258"/>
            <ac:spMk id="7" creationId="{A5CE8AD9-DA99-DA2A-749C-8A61AE08ECDA}"/>
          </ac:spMkLst>
        </pc:spChg>
        <pc:grpChg chg="add mod ord">
          <ac:chgData name="Omer Shahar" userId="3d3fc0c1-4412-4b8f-ad1f-4f26e3a1901b" providerId="ADAL" clId="{4AD34423-C831-4C4B-B934-3B2B3A991E86}" dt="2022-05-29T22:23:24.422" v="2243" actId="1076"/>
          <ac:grpSpMkLst>
            <pc:docMk/>
            <pc:sldMk cId="2328769079" sldId="258"/>
            <ac:grpSpMk id="11" creationId="{CE175644-B911-5C18-7EEC-55218D341859}"/>
          </ac:grpSpMkLst>
        </pc:grpChg>
        <pc:picChg chg="del mod">
          <ac:chgData name="Omer Shahar" userId="3d3fc0c1-4412-4b8f-ad1f-4f26e3a1901b" providerId="ADAL" clId="{4AD34423-C831-4C4B-B934-3B2B3A991E86}" dt="2022-05-29T22:03:21.441" v="2181" actId="478"/>
          <ac:picMkLst>
            <pc:docMk/>
            <pc:sldMk cId="2328769079" sldId="258"/>
            <ac:picMk id="6" creationId="{C8115B17-6337-3B7E-5F14-C613481BB742}"/>
          </ac:picMkLst>
        </pc:picChg>
        <pc:picChg chg="add mod ord">
          <ac:chgData name="Omer Shahar" userId="3d3fc0c1-4412-4b8f-ad1f-4f26e3a1901b" providerId="ADAL" clId="{4AD34423-C831-4C4B-B934-3B2B3A991E86}" dt="2022-05-29T22:18:17.632" v="2224" actId="164"/>
          <ac:picMkLst>
            <pc:docMk/>
            <pc:sldMk cId="2328769079" sldId="258"/>
            <ac:picMk id="8" creationId="{3D94AF00-F003-B0D3-E0F2-AC3DC24BE884}"/>
          </ac:picMkLst>
        </pc:picChg>
        <pc:picChg chg="add del mod">
          <ac:chgData name="Omer Shahar" userId="3d3fc0c1-4412-4b8f-ad1f-4f26e3a1901b" providerId="ADAL" clId="{4AD34423-C831-4C4B-B934-3B2B3A991E86}" dt="2022-05-29T22:15:04.606" v="2202"/>
          <ac:picMkLst>
            <pc:docMk/>
            <pc:sldMk cId="2328769079" sldId="258"/>
            <ac:picMk id="9" creationId="{6F41278B-D870-E63E-9539-AB3B2561DCA6}"/>
          </ac:picMkLst>
        </pc:picChg>
        <pc:picChg chg="add mod">
          <ac:chgData name="Omer Shahar" userId="3d3fc0c1-4412-4b8f-ad1f-4f26e3a1901b" providerId="ADAL" clId="{4AD34423-C831-4C4B-B934-3B2B3A991E86}" dt="2022-05-29T22:18:17.632" v="2224" actId="164"/>
          <ac:picMkLst>
            <pc:docMk/>
            <pc:sldMk cId="2328769079" sldId="258"/>
            <ac:picMk id="10" creationId="{BB13AC9F-9D1D-3808-A1C0-1020B5BB6504}"/>
          </ac:picMkLst>
        </pc:picChg>
      </pc:sldChg>
      <pc:sldChg chg="delSp del mod">
        <pc:chgData name="Omer Shahar" userId="3d3fc0c1-4412-4b8f-ad1f-4f26e3a1901b" providerId="ADAL" clId="{4AD34423-C831-4C4B-B934-3B2B3A991E86}" dt="2022-05-29T20:57:04.978" v="1992" actId="47"/>
        <pc:sldMkLst>
          <pc:docMk/>
          <pc:sldMk cId="2589662894" sldId="259"/>
        </pc:sldMkLst>
        <pc:picChg chg="del">
          <ac:chgData name="Omer Shahar" userId="3d3fc0c1-4412-4b8f-ad1f-4f26e3a1901b" providerId="ADAL" clId="{4AD34423-C831-4C4B-B934-3B2B3A991E86}" dt="2022-05-29T20:08:27.285" v="863" actId="478"/>
          <ac:picMkLst>
            <pc:docMk/>
            <pc:sldMk cId="2589662894" sldId="259"/>
            <ac:picMk id="15" creationId="{28365625-DB46-F5A9-A0A2-B8F0B0914AB4}"/>
          </ac:picMkLst>
        </pc:picChg>
        <pc:picChg chg="del">
          <ac:chgData name="Omer Shahar" userId="3d3fc0c1-4412-4b8f-ad1f-4f26e3a1901b" providerId="ADAL" clId="{4AD34423-C831-4C4B-B934-3B2B3A991E86}" dt="2022-05-29T19:08:09.831" v="214" actId="478"/>
          <ac:picMkLst>
            <pc:docMk/>
            <pc:sldMk cId="2589662894" sldId="259"/>
            <ac:picMk id="21" creationId="{692AC215-C3D2-71E2-6999-6A5006EEA75F}"/>
          </ac:picMkLst>
        </pc:picChg>
      </pc:sldChg>
      <pc:sldChg chg="modSp mod modAnim">
        <pc:chgData name="Omer Shahar" userId="3d3fc0c1-4412-4b8f-ad1f-4f26e3a1901b" providerId="ADAL" clId="{4AD34423-C831-4C4B-B934-3B2B3A991E86}" dt="2022-05-29T21:50:35.531" v="2111"/>
        <pc:sldMkLst>
          <pc:docMk/>
          <pc:sldMk cId="2505081586" sldId="260"/>
        </pc:sldMkLst>
        <pc:picChg chg="mod">
          <ac:chgData name="Omer Shahar" userId="3d3fc0c1-4412-4b8f-ad1f-4f26e3a1901b" providerId="ADAL" clId="{4AD34423-C831-4C4B-B934-3B2B3A991E86}" dt="2022-05-29T21:50:25.255" v="2109" actId="1076"/>
          <ac:picMkLst>
            <pc:docMk/>
            <pc:sldMk cId="2505081586" sldId="260"/>
            <ac:picMk id="9" creationId="{5DAB58C9-7809-663E-AA96-D909038F2E2D}"/>
          </ac:picMkLst>
        </pc:picChg>
        <pc:picChg chg="mod">
          <ac:chgData name="Omer Shahar" userId="3d3fc0c1-4412-4b8f-ad1f-4f26e3a1901b" providerId="ADAL" clId="{4AD34423-C831-4C4B-B934-3B2B3A991E86}" dt="2022-05-29T21:50:27.913" v="2110" actId="1076"/>
          <ac:picMkLst>
            <pc:docMk/>
            <pc:sldMk cId="2505081586" sldId="260"/>
            <ac:picMk id="11" creationId="{4450BA5E-0D25-6B3B-B0D2-1332E44DAF3A}"/>
          </ac:picMkLst>
        </pc:picChg>
      </pc:sldChg>
      <pc:sldChg chg="addSp delSp modSp mod modAnim">
        <pc:chgData name="Omer Shahar" userId="3d3fc0c1-4412-4b8f-ad1f-4f26e3a1901b" providerId="ADAL" clId="{4AD34423-C831-4C4B-B934-3B2B3A991E86}" dt="2022-05-29T21:52:00.379" v="2116"/>
        <pc:sldMkLst>
          <pc:docMk/>
          <pc:sldMk cId="4076699082" sldId="261"/>
        </pc:sldMkLst>
        <pc:spChg chg="mod">
          <ac:chgData name="Omer Shahar" userId="3d3fc0c1-4412-4b8f-ad1f-4f26e3a1901b" providerId="ADAL" clId="{4AD34423-C831-4C4B-B934-3B2B3A991E86}" dt="2022-05-29T19:10:38.665" v="245" actId="20577"/>
          <ac:spMkLst>
            <pc:docMk/>
            <pc:sldMk cId="4076699082" sldId="261"/>
            <ac:spMk id="2" creationId="{A3513099-DD5C-FC08-BDDA-9778D694EE53}"/>
          </ac:spMkLst>
        </pc:spChg>
        <pc:spChg chg="mod">
          <ac:chgData name="Omer Shahar" userId="3d3fc0c1-4412-4b8f-ad1f-4f26e3a1901b" providerId="ADAL" clId="{4AD34423-C831-4C4B-B934-3B2B3A991E86}" dt="2022-05-29T20:14:53.618" v="937" actId="20577"/>
          <ac:spMkLst>
            <pc:docMk/>
            <pc:sldMk cId="4076699082" sldId="261"/>
            <ac:spMk id="3" creationId="{BEF75BBD-1426-FA47-ED31-A0B89B82CDF3}"/>
          </ac:spMkLst>
        </pc:spChg>
        <pc:picChg chg="del">
          <ac:chgData name="Omer Shahar" userId="3d3fc0c1-4412-4b8f-ad1f-4f26e3a1901b" providerId="ADAL" clId="{4AD34423-C831-4C4B-B934-3B2B3A991E86}" dt="2022-05-29T19:09:05.368" v="231" actId="478"/>
          <ac:picMkLst>
            <pc:docMk/>
            <pc:sldMk cId="4076699082" sldId="261"/>
            <ac:picMk id="4" creationId="{A04BFE92-7A7B-350D-339B-AFCFB0DD6FAB}"/>
          </ac:picMkLst>
        </pc:picChg>
        <pc:picChg chg="add mod">
          <ac:chgData name="Omer Shahar" userId="3d3fc0c1-4412-4b8f-ad1f-4f26e3a1901b" providerId="ADAL" clId="{4AD34423-C831-4C4B-B934-3B2B3A991E86}" dt="2022-05-29T19:09:25.634" v="237" actId="1035"/>
          <ac:picMkLst>
            <pc:docMk/>
            <pc:sldMk cId="4076699082" sldId="261"/>
            <ac:picMk id="5" creationId="{23E0D2C9-2EDE-EBDC-502E-F1CDD666EE0A}"/>
          </ac:picMkLst>
        </pc:picChg>
        <pc:picChg chg="add mod">
          <ac:chgData name="Omer Shahar" userId="3d3fc0c1-4412-4b8f-ad1f-4f26e3a1901b" providerId="ADAL" clId="{4AD34423-C831-4C4B-B934-3B2B3A991E86}" dt="2022-05-29T19:28:36.195" v="611"/>
          <ac:picMkLst>
            <pc:docMk/>
            <pc:sldMk cId="4076699082" sldId="261"/>
            <ac:picMk id="6" creationId="{2194ECB3-E47F-56BA-0F2D-C25ED0E9A1B4}"/>
          </ac:picMkLst>
        </pc:picChg>
      </pc:sldChg>
      <pc:sldChg chg="addSp delSp modSp mod">
        <pc:chgData name="Omer Shahar" userId="3d3fc0c1-4412-4b8f-ad1f-4f26e3a1901b" providerId="ADAL" clId="{4AD34423-C831-4C4B-B934-3B2B3A991E86}" dt="2022-05-29T22:25:05.240" v="2251" actId="1076"/>
        <pc:sldMkLst>
          <pc:docMk/>
          <pc:sldMk cId="577874830" sldId="262"/>
        </pc:sldMkLst>
        <pc:spChg chg="mod">
          <ac:chgData name="Omer Shahar" userId="3d3fc0c1-4412-4b8f-ad1f-4f26e3a1901b" providerId="ADAL" clId="{4AD34423-C831-4C4B-B934-3B2B3A991E86}" dt="2022-05-29T22:24:55.865" v="2249" actId="14100"/>
          <ac:spMkLst>
            <pc:docMk/>
            <pc:sldMk cId="577874830" sldId="262"/>
            <ac:spMk id="7" creationId="{BB02AC79-8EE8-EB85-2DD3-44455323BC3F}"/>
          </ac:spMkLst>
        </pc:spChg>
        <pc:spChg chg="mod">
          <ac:chgData name="Omer Shahar" userId="3d3fc0c1-4412-4b8f-ad1f-4f26e3a1901b" providerId="ADAL" clId="{4AD34423-C831-4C4B-B934-3B2B3A991E86}" dt="2022-05-29T19:22:58.539" v="489" actId="1038"/>
          <ac:spMkLst>
            <pc:docMk/>
            <pc:sldMk cId="577874830" sldId="262"/>
            <ac:spMk id="8" creationId="{A92EA8C4-C21C-42BF-AA3F-B68210C57569}"/>
          </ac:spMkLst>
        </pc:spChg>
        <pc:spChg chg="mod ord">
          <ac:chgData name="Omer Shahar" userId="3d3fc0c1-4412-4b8f-ad1f-4f26e3a1901b" providerId="ADAL" clId="{4AD34423-C831-4C4B-B934-3B2B3A991E86}" dt="2022-05-29T19:24:17.583" v="517" actId="1076"/>
          <ac:spMkLst>
            <pc:docMk/>
            <pc:sldMk cId="577874830" sldId="262"/>
            <ac:spMk id="10" creationId="{2E583291-8475-9A2A-51B2-B84D14CD95BD}"/>
          </ac:spMkLst>
        </pc:spChg>
        <pc:spChg chg="mod">
          <ac:chgData name="Omer Shahar" userId="3d3fc0c1-4412-4b8f-ad1f-4f26e3a1901b" providerId="ADAL" clId="{4AD34423-C831-4C4B-B934-3B2B3A991E86}" dt="2022-05-29T22:25:05.240" v="2251" actId="1076"/>
          <ac:spMkLst>
            <pc:docMk/>
            <pc:sldMk cId="577874830" sldId="262"/>
            <ac:spMk id="47" creationId="{0A5F6E88-4966-D13E-1376-85C4AC67E327}"/>
          </ac:spMkLst>
        </pc:spChg>
        <pc:spChg chg="mod">
          <ac:chgData name="Omer Shahar" userId="3d3fc0c1-4412-4b8f-ad1f-4f26e3a1901b" providerId="ADAL" clId="{4AD34423-C831-4C4B-B934-3B2B3A991E86}" dt="2022-05-29T22:25:01.506" v="2250" actId="1076"/>
          <ac:spMkLst>
            <pc:docMk/>
            <pc:sldMk cId="577874830" sldId="262"/>
            <ac:spMk id="49" creationId="{BD994E82-3A85-D150-B89F-D1642DDF0F21}"/>
          </ac:spMkLst>
        </pc:spChg>
        <pc:spChg chg="mod">
          <ac:chgData name="Omer Shahar" userId="3d3fc0c1-4412-4b8f-ad1f-4f26e3a1901b" providerId="ADAL" clId="{4AD34423-C831-4C4B-B934-3B2B3A991E86}" dt="2022-05-29T19:22:58.539" v="489" actId="1038"/>
          <ac:spMkLst>
            <pc:docMk/>
            <pc:sldMk cId="577874830" sldId="262"/>
            <ac:spMk id="50" creationId="{02699EF1-2EE4-4D35-DC5F-5844D21A7259}"/>
          </ac:spMkLst>
        </pc:spChg>
        <pc:spChg chg="del mod">
          <ac:chgData name="Omer Shahar" userId="3d3fc0c1-4412-4b8f-ad1f-4f26e3a1901b" providerId="ADAL" clId="{4AD34423-C831-4C4B-B934-3B2B3A991E86}" dt="2022-05-29T18:58:51.325" v="23" actId="478"/>
          <ac:spMkLst>
            <pc:docMk/>
            <pc:sldMk cId="577874830" sldId="262"/>
            <ac:spMk id="52" creationId="{3943F675-9E8F-FA16-3CEC-2AB9BB255239}"/>
          </ac:spMkLst>
        </pc:spChg>
        <pc:spChg chg="mod">
          <ac:chgData name="Omer Shahar" userId="3d3fc0c1-4412-4b8f-ad1f-4f26e3a1901b" providerId="ADAL" clId="{4AD34423-C831-4C4B-B934-3B2B3A991E86}" dt="2022-05-29T19:22:58.539" v="489" actId="1038"/>
          <ac:spMkLst>
            <pc:docMk/>
            <pc:sldMk cId="577874830" sldId="262"/>
            <ac:spMk id="53" creationId="{36797298-ADF1-654C-F956-44C74495C637}"/>
          </ac:spMkLst>
        </pc:spChg>
        <pc:spChg chg="mod">
          <ac:chgData name="Omer Shahar" userId="3d3fc0c1-4412-4b8f-ad1f-4f26e3a1901b" providerId="ADAL" clId="{4AD34423-C831-4C4B-B934-3B2B3A991E86}" dt="2022-05-29T22:24:55.865" v="2249" actId="14100"/>
          <ac:spMkLst>
            <pc:docMk/>
            <pc:sldMk cId="577874830" sldId="262"/>
            <ac:spMk id="54" creationId="{8A07E539-5CB5-DD7D-48FB-662307ADDB59}"/>
          </ac:spMkLst>
        </pc:spChg>
        <pc:spChg chg="mod">
          <ac:chgData name="Omer Shahar" userId="3d3fc0c1-4412-4b8f-ad1f-4f26e3a1901b" providerId="ADAL" clId="{4AD34423-C831-4C4B-B934-3B2B3A991E86}" dt="2022-05-29T19:22:58.539" v="489" actId="1038"/>
          <ac:spMkLst>
            <pc:docMk/>
            <pc:sldMk cId="577874830" sldId="262"/>
            <ac:spMk id="55" creationId="{45D25988-1914-108B-8786-823E1709BD3C}"/>
          </ac:spMkLst>
        </pc:spChg>
        <pc:spChg chg="mod">
          <ac:chgData name="Omer Shahar" userId="3d3fc0c1-4412-4b8f-ad1f-4f26e3a1901b" providerId="ADAL" clId="{4AD34423-C831-4C4B-B934-3B2B3A991E86}" dt="2022-05-29T19:25:02.538" v="534" actId="20577"/>
          <ac:spMkLst>
            <pc:docMk/>
            <pc:sldMk cId="577874830" sldId="262"/>
            <ac:spMk id="56" creationId="{01171ECE-713F-B932-80DA-23FC4E2B975F}"/>
          </ac:spMkLst>
        </pc:spChg>
        <pc:spChg chg="mod">
          <ac:chgData name="Omer Shahar" userId="3d3fc0c1-4412-4b8f-ad1f-4f26e3a1901b" providerId="ADAL" clId="{4AD34423-C831-4C4B-B934-3B2B3A991E86}" dt="2022-05-29T19:22:58.539" v="489" actId="1038"/>
          <ac:spMkLst>
            <pc:docMk/>
            <pc:sldMk cId="577874830" sldId="262"/>
            <ac:spMk id="61" creationId="{CAFC50E1-139A-D3CD-DBC1-CD5953F1F18E}"/>
          </ac:spMkLst>
        </pc:spChg>
        <pc:spChg chg="mod">
          <ac:chgData name="Omer Shahar" userId="3d3fc0c1-4412-4b8f-ad1f-4f26e3a1901b" providerId="ADAL" clId="{4AD34423-C831-4C4B-B934-3B2B3A991E86}" dt="2022-05-29T19:22:58.539" v="489" actId="1038"/>
          <ac:spMkLst>
            <pc:docMk/>
            <pc:sldMk cId="577874830" sldId="262"/>
            <ac:spMk id="62" creationId="{9F6EB7AC-4293-F3B7-947D-44E72AA2CDD9}"/>
          </ac:spMkLst>
        </pc:spChg>
        <pc:spChg chg="mod">
          <ac:chgData name="Omer Shahar" userId="3d3fc0c1-4412-4b8f-ad1f-4f26e3a1901b" providerId="ADAL" clId="{4AD34423-C831-4C4B-B934-3B2B3A991E86}" dt="2022-05-29T19:22:58.539" v="489" actId="1038"/>
          <ac:spMkLst>
            <pc:docMk/>
            <pc:sldMk cId="577874830" sldId="262"/>
            <ac:spMk id="65" creationId="{0B09961E-B0B5-701A-BED6-D87EBF527B02}"/>
          </ac:spMkLst>
        </pc:spChg>
        <pc:spChg chg="mod">
          <ac:chgData name="Omer Shahar" userId="3d3fc0c1-4412-4b8f-ad1f-4f26e3a1901b" providerId="ADAL" clId="{4AD34423-C831-4C4B-B934-3B2B3A991E86}" dt="2022-05-29T19:22:58.539" v="489" actId="1038"/>
          <ac:spMkLst>
            <pc:docMk/>
            <pc:sldMk cId="577874830" sldId="262"/>
            <ac:spMk id="66" creationId="{FC34021B-BE4C-65B5-4CE3-CB3D99448208}"/>
          </ac:spMkLst>
        </pc:spChg>
        <pc:spChg chg="add del mod">
          <ac:chgData name="Omer Shahar" userId="3d3fc0c1-4412-4b8f-ad1f-4f26e3a1901b" providerId="ADAL" clId="{4AD34423-C831-4C4B-B934-3B2B3A991E86}" dt="2022-05-29T19:23:27.775" v="499" actId="478"/>
          <ac:spMkLst>
            <pc:docMk/>
            <pc:sldMk cId="577874830" sldId="262"/>
            <ac:spMk id="67" creationId="{7FB6D8BD-1E1D-5DF2-6EB5-981880A2CFF1}"/>
          </ac:spMkLst>
        </pc:spChg>
        <pc:picChg chg="mod">
          <ac:chgData name="Omer Shahar" userId="3d3fc0c1-4412-4b8f-ad1f-4f26e3a1901b" providerId="ADAL" clId="{4AD34423-C831-4C4B-B934-3B2B3A991E86}" dt="2022-05-29T19:22:58.539" v="489" actId="1038"/>
          <ac:picMkLst>
            <pc:docMk/>
            <pc:sldMk cId="577874830" sldId="262"/>
            <ac:picMk id="12" creationId="{55488151-5C26-3A1F-3424-D377E1A2B47A}"/>
          </ac:picMkLst>
        </pc:picChg>
        <pc:picChg chg="mod">
          <ac:chgData name="Omer Shahar" userId="3d3fc0c1-4412-4b8f-ad1f-4f26e3a1901b" providerId="ADAL" clId="{4AD34423-C831-4C4B-B934-3B2B3A991E86}" dt="2022-05-29T19:22:58.539" v="489" actId="1038"/>
          <ac:picMkLst>
            <pc:docMk/>
            <pc:sldMk cId="577874830" sldId="262"/>
            <ac:picMk id="14" creationId="{BB25E322-5683-3558-CBB4-A9AB8DAD51EB}"/>
          </ac:picMkLst>
        </pc:picChg>
        <pc:picChg chg="mod">
          <ac:chgData name="Omer Shahar" userId="3d3fc0c1-4412-4b8f-ad1f-4f26e3a1901b" providerId="ADAL" clId="{4AD34423-C831-4C4B-B934-3B2B3A991E86}" dt="2022-05-29T19:22:58.539" v="489" actId="1038"/>
          <ac:picMkLst>
            <pc:docMk/>
            <pc:sldMk cId="577874830" sldId="262"/>
            <ac:picMk id="39" creationId="{0EE66055-2D9F-7AAF-0A2C-5D10210620B0}"/>
          </ac:picMkLst>
        </pc:picChg>
        <pc:picChg chg="mod">
          <ac:chgData name="Omer Shahar" userId="3d3fc0c1-4412-4b8f-ad1f-4f26e3a1901b" providerId="ADAL" clId="{4AD34423-C831-4C4B-B934-3B2B3A991E86}" dt="2022-05-29T19:22:58.539" v="489" actId="1038"/>
          <ac:picMkLst>
            <pc:docMk/>
            <pc:sldMk cId="577874830" sldId="262"/>
            <ac:picMk id="57" creationId="{5D484624-52E6-D0C1-021C-2CB095084EA9}"/>
          </ac:picMkLst>
        </pc:picChg>
        <pc:picChg chg="mod">
          <ac:chgData name="Omer Shahar" userId="3d3fc0c1-4412-4b8f-ad1f-4f26e3a1901b" providerId="ADAL" clId="{4AD34423-C831-4C4B-B934-3B2B3A991E86}" dt="2022-05-29T19:22:58.539" v="489" actId="1038"/>
          <ac:picMkLst>
            <pc:docMk/>
            <pc:sldMk cId="577874830" sldId="262"/>
            <ac:picMk id="58" creationId="{03A7D6F2-5680-77FA-EC5B-8011760D2EA4}"/>
          </ac:picMkLst>
        </pc:picChg>
        <pc:picChg chg="mod">
          <ac:chgData name="Omer Shahar" userId="3d3fc0c1-4412-4b8f-ad1f-4f26e3a1901b" providerId="ADAL" clId="{4AD34423-C831-4C4B-B934-3B2B3A991E86}" dt="2022-05-29T19:22:58.539" v="489" actId="1038"/>
          <ac:picMkLst>
            <pc:docMk/>
            <pc:sldMk cId="577874830" sldId="262"/>
            <ac:picMk id="59" creationId="{DA68DA46-9866-4F21-635B-5163D98ECE56}"/>
          </ac:picMkLst>
        </pc:picChg>
        <pc:picChg chg="add mod">
          <ac:chgData name="Omer Shahar" userId="3d3fc0c1-4412-4b8f-ad1f-4f26e3a1901b" providerId="ADAL" clId="{4AD34423-C831-4C4B-B934-3B2B3A991E86}" dt="2022-05-29T19:28:02.770" v="606" actId="1076"/>
          <ac:picMkLst>
            <pc:docMk/>
            <pc:sldMk cId="577874830" sldId="262"/>
            <ac:picMk id="68" creationId="{60DD645B-E3DD-F7D7-AEB0-D27086239680}"/>
          </ac:picMkLst>
        </pc:picChg>
      </pc:sldChg>
      <pc:sldChg chg="addSp delSp modSp add mod ord modAnim">
        <pc:chgData name="Omer Shahar" userId="3d3fc0c1-4412-4b8f-ad1f-4f26e3a1901b" providerId="ADAL" clId="{4AD34423-C831-4C4B-B934-3B2B3A991E86}" dt="2022-05-29T21:52:50.471" v="2120"/>
        <pc:sldMkLst>
          <pc:docMk/>
          <pc:sldMk cId="4072104610" sldId="263"/>
        </pc:sldMkLst>
        <pc:spChg chg="mod">
          <ac:chgData name="Omer Shahar" userId="3d3fc0c1-4412-4b8f-ad1f-4f26e3a1901b" providerId="ADAL" clId="{4AD34423-C831-4C4B-B934-3B2B3A991E86}" dt="2022-05-29T19:04:46.610" v="145" actId="20577"/>
          <ac:spMkLst>
            <pc:docMk/>
            <pc:sldMk cId="4072104610" sldId="263"/>
            <ac:spMk id="2" creationId="{A3513099-DD5C-FC08-BDDA-9778D694EE53}"/>
          </ac:spMkLst>
        </pc:spChg>
        <pc:spChg chg="mod">
          <ac:chgData name="Omer Shahar" userId="3d3fc0c1-4412-4b8f-ad1f-4f26e3a1901b" providerId="ADAL" clId="{4AD34423-C831-4C4B-B934-3B2B3A991E86}" dt="2022-05-29T20:51:52.508" v="1988" actId="20577"/>
          <ac:spMkLst>
            <pc:docMk/>
            <pc:sldMk cId="4072104610" sldId="263"/>
            <ac:spMk id="3" creationId="{BEF75BBD-1426-FA47-ED31-A0B89B82CDF3}"/>
          </ac:spMkLst>
        </pc:spChg>
        <pc:picChg chg="add del mod">
          <ac:chgData name="Omer Shahar" userId="3d3fc0c1-4412-4b8f-ad1f-4f26e3a1901b" providerId="ADAL" clId="{4AD34423-C831-4C4B-B934-3B2B3A991E86}" dt="2022-05-29T21:52:24.953" v="2117" actId="1076"/>
          <ac:picMkLst>
            <pc:docMk/>
            <pc:sldMk cId="4072104610" sldId="263"/>
            <ac:picMk id="4" creationId="{A04BFE92-7A7B-350D-339B-AFCFB0DD6FAB}"/>
          </ac:picMkLst>
        </pc:picChg>
        <pc:picChg chg="add del mod">
          <ac:chgData name="Omer Shahar" userId="3d3fc0c1-4412-4b8f-ad1f-4f26e3a1901b" providerId="ADAL" clId="{4AD34423-C831-4C4B-B934-3B2B3A991E86}" dt="2022-05-29T19:08:26.016" v="217"/>
          <ac:picMkLst>
            <pc:docMk/>
            <pc:sldMk cId="4072104610" sldId="263"/>
            <ac:picMk id="5" creationId="{AD23424C-3ED5-6E3E-C2EE-9844E59F733E}"/>
          </ac:picMkLst>
        </pc:picChg>
        <pc:picChg chg="add mod">
          <ac:chgData name="Omer Shahar" userId="3d3fc0c1-4412-4b8f-ad1f-4f26e3a1901b" providerId="ADAL" clId="{4AD34423-C831-4C4B-B934-3B2B3A991E86}" dt="2022-05-29T19:28:09.860" v="609" actId="1036"/>
          <ac:picMkLst>
            <pc:docMk/>
            <pc:sldMk cId="4072104610" sldId="263"/>
            <ac:picMk id="6" creationId="{4557B922-D4D0-9814-B21C-AC7507D70738}"/>
          </ac:picMkLst>
        </pc:picChg>
      </pc:sldChg>
      <pc:sldChg chg="addSp delSp modSp add mod modAnim">
        <pc:chgData name="Omer Shahar" userId="3d3fc0c1-4412-4b8f-ad1f-4f26e3a1901b" providerId="ADAL" clId="{4AD34423-C831-4C4B-B934-3B2B3A991E86}" dt="2022-05-29T22:28:20.752" v="2252" actId="20577"/>
        <pc:sldMkLst>
          <pc:docMk/>
          <pc:sldMk cId="3042997400" sldId="264"/>
        </pc:sldMkLst>
        <pc:spChg chg="mod">
          <ac:chgData name="Omer Shahar" userId="3d3fc0c1-4412-4b8f-ad1f-4f26e3a1901b" providerId="ADAL" clId="{4AD34423-C831-4C4B-B934-3B2B3A991E86}" dt="2022-05-29T19:16:22.455" v="336" actId="20577"/>
          <ac:spMkLst>
            <pc:docMk/>
            <pc:sldMk cId="3042997400" sldId="264"/>
            <ac:spMk id="2" creationId="{A3513099-DD5C-FC08-BDDA-9778D694EE53}"/>
          </ac:spMkLst>
        </pc:spChg>
        <pc:spChg chg="mod">
          <ac:chgData name="Omer Shahar" userId="3d3fc0c1-4412-4b8f-ad1f-4f26e3a1901b" providerId="ADAL" clId="{4AD34423-C831-4C4B-B934-3B2B3A991E86}" dt="2022-05-29T20:15:28.817" v="938" actId="20577"/>
          <ac:spMkLst>
            <pc:docMk/>
            <pc:sldMk cId="3042997400" sldId="264"/>
            <ac:spMk id="3" creationId="{BEF75BBD-1426-FA47-ED31-A0B89B82CDF3}"/>
          </ac:spMkLst>
        </pc:spChg>
        <pc:spChg chg="add mod">
          <ac:chgData name="Omer Shahar" userId="3d3fc0c1-4412-4b8f-ad1f-4f26e3a1901b" providerId="ADAL" clId="{4AD34423-C831-4C4B-B934-3B2B3A991E86}" dt="2022-05-29T22:28:20.752" v="2252" actId="20577"/>
          <ac:spMkLst>
            <pc:docMk/>
            <pc:sldMk cId="3042997400" sldId="264"/>
            <ac:spMk id="6" creationId="{FFD4D5C9-E4D2-26EE-00AA-D184ABDD3827}"/>
          </ac:spMkLst>
        </pc:spChg>
        <pc:picChg chg="del mod">
          <ac:chgData name="Omer Shahar" userId="3d3fc0c1-4412-4b8f-ad1f-4f26e3a1901b" providerId="ADAL" clId="{4AD34423-C831-4C4B-B934-3B2B3A991E86}" dt="2022-05-29T19:31:22.257" v="625" actId="478"/>
          <ac:picMkLst>
            <pc:docMk/>
            <pc:sldMk cId="3042997400" sldId="264"/>
            <ac:picMk id="4" creationId="{A04BFE92-7A7B-350D-339B-AFCFB0DD6FAB}"/>
          </ac:picMkLst>
        </pc:picChg>
        <pc:picChg chg="add mod">
          <ac:chgData name="Omer Shahar" userId="3d3fc0c1-4412-4b8f-ad1f-4f26e3a1901b" providerId="ADAL" clId="{4AD34423-C831-4C4B-B934-3B2B3A991E86}" dt="2022-05-29T19:28:12.477" v="610"/>
          <ac:picMkLst>
            <pc:docMk/>
            <pc:sldMk cId="3042997400" sldId="264"/>
            <ac:picMk id="7" creationId="{A2B3C0EF-EAA6-DE82-B458-693EA8154718}"/>
          </ac:picMkLst>
        </pc:picChg>
        <pc:picChg chg="add mod">
          <ac:chgData name="Omer Shahar" userId="3d3fc0c1-4412-4b8f-ad1f-4f26e3a1901b" providerId="ADAL" clId="{4AD34423-C831-4C4B-B934-3B2B3A991E86}" dt="2022-05-29T19:31:26.494" v="627" actId="14100"/>
          <ac:picMkLst>
            <pc:docMk/>
            <pc:sldMk cId="3042997400" sldId="264"/>
            <ac:picMk id="9" creationId="{4344F346-BF6B-F52E-B4EC-1F84DAE05EDC}"/>
          </ac:picMkLst>
        </pc:picChg>
        <pc:picChg chg="add mod">
          <ac:chgData name="Omer Shahar" userId="3d3fc0c1-4412-4b8f-ad1f-4f26e3a1901b" providerId="ADAL" clId="{4AD34423-C831-4C4B-B934-3B2B3A991E86}" dt="2022-05-29T19:33:46.440" v="683" actId="1076"/>
          <ac:picMkLst>
            <pc:docMk/>
            <pc:sldMk cId="3042997400" sldId="264"/>
            <ac:picMk id="7170" creationId="{FFD0BDD4-E92A-432E-F926-7F7D3B7368E9}"/>
          </ac:picMkLst>
        </pc:picChg>
        <pc:picChg chg="add mod">
          <ac:chgData name="Omer Shahar" userId="3d3fc0c1-4412-4b8f-ad1f-4f26e3a1901b" providerId="ADAL" clId="{4AD34423-C831-4C4B-B934-3B2B3A991E86}" dt="2022-05-29T19:33:39.042" v="680" actId="1038"/>
          <ac:picMkLst>
            <pc:docMk/>
            <pc:sldMk cId="3042997400" sldId="264"/>
            <ac:picMk id="7172" creationId="{8EECE1F0-1B34-CD2D-2A90-9EDDA34123E5}"/>
          </ac:picMkLst>
        </pc:picChg>
        <pc:picChg chg="add mod">
          <ac:chgData name="Omer Shahar" userId="3d3fc0c1-4412-4b8f-ad1f-4f26e3a1901b" providerId="ADAL" clId="{4AD34423-C831-4C4B-B934-3B2B3A991E86}" dt="2022-05-29T19:33:35.841" v="669" actId="1038"/>
          <ac:picMkLst>
            <pc:docMk/>
            <pc:sldMk cId="3042997400" sldId="264"/>
            <ac:picMk id="7174" creationId="{3327F603-E4D9-5467-5AB5-A07F30DC8666}"/>
          </ac:picMkLst>
        </pc:picChg>
      </pc:sldChg>
      <pc:sldChg chg="addSp delSp modSp add mod ord modAnim">
        <pc:chgData name="Omer Shahar" userId="3d3fc0c1-4412-4b8f-ad1f-4f26e3a1901b" providerId="ADAL" clId="{4AD34423-C831-4C4B-B934-3B2B3A991E86}" dt="2022-05-29T21:54:07.992" v="2128"/>
        <pc:sldMkLst>
          <pc:docMk/>
          <pc:sldMk cId="3000447642" sldId="265"/>
        </pc:sldMkLst>
        <pc:spChg chg="mod">
          <ac:chgData name="Omer Shahar" userId="3d3fc0c1-4412-4b8f-ad1f-4f26e3a1901b" providerId="ADAL" clId="{4AD34423-C831-4C4B-B934-3B2B3A991E86}" dt="2022-05-29T20:16:33.558" v="943" actId="20577"/>
          <ac:spMkLst>
            <pc:docMk/>
            <pc:sldMk cId="3000447642" sldId="265"/>
            <ac:spMk id="2" creationId="{A3513099-DD5C-FC08-BDDA-9778D694EE53}"/>
          </ac:spMkLst>
        </pc:spChg>
        <pc:spChg chg="mod">
          <ac:chgData name="Omer Shahar" userId="3d3fc0c1-4412-4b8f-ad1f-4f26e3a1901b" providerId="ADAL" clId="{4AD34423-C831-4C4B-B934-3B2B3A991E86}" dt="2022-05-29T20:06:27.036" v="852" actId="20577"/>
          <ac:spMkLst>
            <pc:docMk/>
            <pc:sldMk cId="3000447642" sldId="265"/>
            <ac:spMk id="3" creationId="{BEF75BBD-1426-FA47-ED31-A0B89B82CDF3}"/>
          </ac:spMkLst>
        </pc:spChg>
        <pc:spChg chg="add del mod">
          <ac:chgData name="Omer Shahar" userId="3d3fc0c1-4412-4b8f-ad1f-4f26e3a1901b" providerId="ADAL" clId="{4AD34423-C831-4C4B-B934-3B2B3A991E86}" dt="2022-05-29T20:07:12.337" v="858" actId="478"/>
          <ac:spMkLst>
            <pc:docMk/>
            <pc:sldMk cId="3000447642" sldId="265"/>
            <ac:spMk id="7" creationId="{CA58A8FD-DC88-C1D6-78C9-4ABFB68BBC10}"/>
          </ac:spMkLst>
        </pc:spChg>
        <pc:spChg chg="add mod">
          <ac:chgData name="Omer Shahar" userId="3d3fc0c1-4412-4b8f-ad1f-4f26e3a1901b" providerId="ADAL" clId="{4AD34423-C831-4C4B-B934-3B2B3A991E86}" dt="2022-05-29T20:07:22.784" v="862" actId="20577"/>
          <ac:spMkLst>
            <pc:docMk/>
            <pc:sldMk cId="3000447642" sldId="265"/>
            <ac:spMk id="8" creationId="{A61F63FA-AEBA-64B2-B724-5A18F9350D1C}"/>
          </ac:spMkLst>
        </pc:spChg>
        <pc:picChg chg="add del mod">
          <ac:chgData name="Omer Shahar" userId="3d3fc0c1-4412-4b8f-ad1f-4f26e3a1901b" providerId="ADAL" clId="{4AD34423-C831-4C4B-B934-3B2B3A991E86}" dt="2022-05-29T20:11:12.882" v="870" actId="478"/>
          <ac:picMkLst>
            <pc:docMk/>
            <pc:sldMk cId="3000447642" sldId="265"/>
            <ac:picMk id="4" creationId="{A04BFE92-7A7B-350D-339B-AFCFB0DD6FAB}"/>
          </ac:picMkLst>
        </pc:picChg>
        <pc:picChg chg="add mod">
          <ac:chgData name="Omer Shahar" userId="3d3fc0c1-4412-4b8f-ad1f-4f26e3a1901b" providerId="ADAL" clId="{4AD34423-C831-4C4B-B934-3B2B3A991E86}" dt="2022-05-29T20:13:04.879" v="883" actId="14100"/>
          <ac:picMkLst>
            <pc:docMk/>
            <pc:sldMk cId="3000447642" sldId="265"/>
            <ac:picMk id="9" creationId="{D23FBEF8-0830-B1F5-DF04-BD87C0FFC274}"/>
          </ac:picMkLst>
        </pc:picChg>
      </pc:sldChg>
      <pc:sldChg chg="addSp delSp modSp add mod modAnim">
        <pc:chgData name="Omer Shahar" userId="3d3fc0c1-4412-4b8f-ad1f-4f26e3a1901b" providerId="ADAL" clId="{4AD34423-C831-4C4B-B934-3B2B3A991E86}" dt="2022-05-29T22:32:37.764" v="2255"/>
        <pc:sldMkLst>
          <pc:docMk/>
          <pc:sldMk cId="3947640472" sldId="266"/>
        </pc:sldMkLst>
        <pc:spChg chg="mod">
          <ac:chgData name="Omer Shahar" userId="3d3fc0c1-4412-4b8f-ad1f-4f26e3a1901b" providerId="ADAL" clId="{4AD34423-C831-4C4B-B934-3B2B3A991E86}" dt="2022-05-29T20:18:29.629" v="977" actId="20577"/>
          <ac:spMkLst>
            <pc:docMk/>
            <pc:sldMk cId="3947640472" sldId="266"/>
            <ac:spMk id="2" creationId="{A3513099-DD5C-FC08-BDDA-9778D694EE53}"/>
          </ac:spMkLst>
        </pc:spChg>
        <pc:spChg chg="mod">
          <ac:chgData name="Omer Shahar" userId="3d3fc0c1-4412-4b8f-ad1f-4f26e3a1901b" providerId="ADAL" clId="{4AD34423-C831-4C4B-B934-3B2B3A991E86}" dt="2022-05-29T20:53:12.703" v="1990" actId="113"/>
          <ac:spMkLst>
            <pc:docMk/>
            <pc:sldMk cId="3947640472" sldId="266"/>
            <ac:spMk id="3" creationId="{BEF75BBD-1426-FA47-ED31-A0B89B82CDF3}"/>
          </ac:spMkLst>
        </pc:spChg>
        <pc:spChg chg="add mod">
          <ac:chgData name="Omer Shahar" userId="3d3fc0c1-4412-4b8f-ad1f-4f26e3a1901b" providerId="ADAL" clId="{4AD34423-C831-4C4B-B934-3B2B3A991E86}" dt="2022-05-29T20:31:59.769" v="1797" actId="1036"/>
          <ac:spMkLst>
            <pc:docMk/>
            <pc:sldMk cId="3947640472" sldId="266"/>
            <ac:spMk id="7" creationId="{FEC4C6BB-8055-DF01-9AFC-FB1A93B78D28}"/>
          </ac:spMkLst>
        </pc:spChg>
        <pc:spChg chg="del">
          <ac:chgData name="Omer Shahar" userId="3d3fc0c1-4412-4b8f-ad1f-4f26e3a1901b" providerId="ADAL" clId="{4AD34423-C831-4C4B-B934-3B2B3A991E86}" dt="2022-05-29T20:24:35.181" v="1245" actId="478"/>
          <ac:spMkLst>
            <pc:docMk/>
            <pc:sldMk cId="3947640472" sldId="266"/>
            <ac:spMk id="8" creationId="{A61F63FA-AEBA-64B2-B724-5A18F9350D1C}"/>
          </ac:spMkLst>
        </pc:spChg>
        <pc:spChg chg="add del mod">
          <ac:chgData name="Omer Shahar" userId="3d3fc0c1-4412-4b8f-ad1f-4f26e3a1901b" providerId="ADAL" clId="{4AD34423-C831-4C4B-B934-3B2B3A991E86}" dt="2022-05-29T20:28:19.107" v="1453"/>
          <ac:spMkLst>
            <pc:docMk/>
            <pc:sldMk cId="3947640472" sldId="266"/>
            <ac:spMk id="10" creationId="{E0AB14F5-ADE7-583F-1723-8621B33AFF60}"/>
          </ac:spMkLst>
        </pc:spChg>
        <pc:spChg chg="add mod topLvl">
          <ac:chgData name="Omer Shahar" userId="3d3fc0c1-4412-4b8f-ad1f-4f26e3a1901b" providerId="ADAL" clId="{4AD34423-C831-4C4B-B934-3B2B3A991E86}" dt="2022-05-29T21:54:54.088" v="2137" actId="164"/>
          <ac:spMkLst>
            <pc:docMk/>
            <pc:sldMk cId="3947640472" sldId="266"/>
            <ac:spMk id="11" creationId="{D728F115-C4B9-7690-EBD8-B3F5BB6D966B}"/>
          </ac:spMkLst>
        </pc:spChg>
        <pc:spChg chg="add del">
          <ac:chgData name="Omer Shahar" userId="3d3fc0c1-4412-4b8f-ad1f-4f26e3a1901b" providerId="ADAL" clId="{4AD34423-C831-4C4B-B934-3B2B3A991E86}" dt="2022-05-29T20:35:26.986" v="1822" actId="478"/>
          <ac:spMkLst>
            <pc:docMk/>
            <pc:sldMk cId="3947640472" sldId="266"/>
            <ac:spMk id="13" creationId="{F78EC78E-2477-B9F7-9457-826F23D3A4E9}"/>
          </ac:spMkLst>
        </pc:spChg>
        <pc:spChg chg="add mod">
          <ac:chgData name="Omer Shahar" userId="3d3fc0c1-4412-4b8f-ad1f-4f26e3a1901b" providerId="ADAL" clId="{4AD34423-C831-4C4B-B934-3B2B3A991E86}" dt="2022-05-29T20:38:06.338" v="1847" actId="165"/>
          <ac:spMkLst>
            <pc:docMk/>
            <pc:sldMk cId="3947640472" sldId="266"/>
            <ac:spMk id="14" creationId="{C68842EC-2179-3936-A861-3FC199B17F18}"/>
          </ac:spMkLst>
        </pc:spChg>
        <pc:spChg chg="add mod">
          <ac:chgData name="Omer Shahar" userId="3d3fc0c1-4412-4b8f-ad1f-4f26e3a1901b" providerId="ADAL" clId="{4AD34423-C831-4C4B-B934-3B2B3A991E86}" dt="2022-05-29T20:38:06.338" v="1847" actId="165"/>
          <ac:spMkLst>
            <pc:docMk/>
            <pc:sldMk cId="3947640472" sldId="266"/>
            <ac:spMk id="15" creationId="{3E64943A-30A2-3617-E76A-61A66165BDB4}"/>
          </ac:spMkLst>
        </pc:spChg>
        <pc:spChg chg="add del">
          <ac:chgData name="Omer Shahar" userId="3d3fc0c1-4412-4b8f-ad1f-4f26e3a1901b" providerId="ADAL" clId="{4AD34423-C831-4C4B-B934-3B2B3A991E86}" dt="2022-05-29T20:42:22.776" v="1891" actId="22"/>
          <ac:spMkLst>
            <pc:docMk/>
            <pc:sldMk cId="3947640472" sldId="266"/>
            <ac:spMk id="19" creationId="{40D64418-363D-E75C-D390-4190ED7B252E}"/>
          </ac:spMkLst>
        </pc:spChg>
        <pc:spChg chg="add mod">
          <ac:chgData name="Omer Shahar" userId="3d3fc0c1-4412-4b8f-ad1f-4f26e3a1901b" providerId="ADAL" clId="{4AD34423-C831-4C4B-B934-3B2B3A991E86}" dt="2022-05-29T20:45:14.763" v="1900" actId="1076"/>
          <ac:spMkLst>
            <pc:docMk/>
            <pc:sldMk cId="3947640472" sldId="266"/>
            <ac:spMk id="21" creationId="{1E9952BC-013E-86E0-B64A-A47E165E860A}"/>
          </ac:spMkLst>
        </pc:spChg>
        <pc:grpChg chg="add mod ord topLvl">
          <ac:chgData name="Omer Shahar" userId="3d3fc0c1-4412-4b8f-ad1f-4f26e3a1901b" providerId="ADAL" clId="{4AD34423-C831-4C4B-B934-3B2B3A991E86}" dt="2022-05-29T21:54:54.088" v="2137" actId="164"/>
          <ac:grpSpMkLst>
            <pc:docMk/>
            <pc:sldMk cId="3947640472" sldId="266"/>
            <ac:grpSpMk id="16" creationId="{B8A9F90B-8882-4919-D451-AF048E44580C}"/>
          </ac:grpSpMkLst>
        </pc:grpChg>
        <pc:grpChg chg="add del mod">
          <ac:chgData name="Omer Shahar" userId="3d3fc0c1-4412-4b8f-ad1f-4f26e3a1901b" providerId="ADAL" clId="{4AD34423-C831-4C4B-B934-3B2B3A991E86}" dt="2022-05-29T20:38:06.338" v="1847" actId="165"/>
          <ac:grpSpMkLst>
            <pc:docMk/>
            <pc:sldMk cId="3947640472" sldId="266"/>
            <ac:grpSpMk id="17" creationId="{3CFB5F22-ED7F-AFF5-9232-69E2F9F00E59}"/>
          </ac:grpSpMkLst>
        </pc:grpChg>
        <pc:grpChg chg="add mod">
          <ac:chgData name="Omer Shahar" userId="3d3fc0c1-4412-4b8f-ad1f-4f26e3a1901b" providerId="ADAL" clId="{4AD34423-C831-4C4B-B934-3B2B3A991E86}" dt="2022-05-29T21:54:55.873" v="2139" actId="1076"/>
          <ac:grpSpMkLst>
            <pc:docMk/>
            <pc:sldMk cId="3947640472" sldId="266"/>
            <ac:grpSpMk id="22" creationId="{97308242-899A-AE39-68C6-670D4CD62B0F}"/>
          </ac:grpSpMkLst>
        </pc:grpChg>
        <pc:picChg chg="add del">
          <ac:chgData name="Omer Shahar" userId="3d3fc0c1-4412-4b8f-ad1f-4f26e3a1901b" providerId="ADAL" clId="{4AD34423-C831-4C4B-B934-3B2B3A991E86}" dt="2022-05-29T20:31:13.023" v="1744" actId="21"/>
          <ac:picMkLst>
            <pc:docMk/>
            <pc:sldMk cId="3947640472" sldId="266"/>
            <ac:picMk id="9" creationId="{D23FBEF8-0830-B1F5-DF04-BD87C0FFC274}"/>
          </ac:picMkLst>
        </pc:picChg>
        <pc:picChg chg="add mod topLvl">
          <ac:chgData name="Omer Shahar" userId="3d3fc0c1-4412-4b8f-ad1f-4f26e3a1901b" providerId="ADAL" clId="{4AD34423-C831-4C4B-B934-3B2B3A991E86}" dt="2022-05-29T21:54:54.088" v="2137" actId="164"/>
          <ac:picMkLst>
            <pc:docMk/>
            <pc:sldMk cId="3947640472" sldId="266"/>
            <ac:picMk id="12" creationId="{EE9D95C6-9E16-ACE4-4D0A-16568134DE2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9D27-390E-CA32-3965-E838028B9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9AD97-82B7-5150-9172-65E875892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3F6C1-ABB0-4204-2EA2-D7D23A73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70A4-DAAF-4EE4-B4E2-C134D8565E72}" type="datetimeFigureOut">
              <a:rPr lang="en-US" smtClean="0"/>
              <a:t>17-Apr-23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13E38-B280-1356-0B02-B91BC4B3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984B-DCD6-E274-F9F8-14EAE268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D47-C077-4A9D-B9FC-C2F3B1C8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E2B2-0C09-70FA-6A48-BB68E02F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3E105-E855-862B-2DF4-1A0F507DB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1F916-A476-D538-1798-8CC0CA4D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70A4-DAAF-4EE4-B4E2-C134D8565E72}" type="datetimeFigureOut">
              <a:rPr lang="en-US" smtClean="0"/>
              <a:t>17-Apr-23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2CAE9-DF05-80F2-6FB9-891825E0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5C2B6-8FEE-2D8F-F351-D9CC1EAC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D47-C077-4A9D-B9FC-C2F3B1C8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9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38950-BDE9-29C9-D70F-AFFAA8C08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43467-BCDC-DCAA-6C26-8FE6DFDAF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676AE-1C81-B2EE-7946-CF50A7BA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70A4-DAAF-4EE4-B4E2-C134D8565E72}" type="datetimeFigureOut">
              <a:rPr lang="en-US" smtClean="0"/>
              <a:t>17-Apr-23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008D3-E753-FB53-3BC0-BDF0A91E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9A2AC-1330-6AF0-9EF2-270A1695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D47-C077-4A9D-B9FC-C2F3B1C8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7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63FA-E930-A667-F30C-0F582634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6F7A-9763-42FF-EDC1-A6539BE22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EDF8E-E746-50F7-33E7-D04C7D5C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70A4-DAAF-4EE4-B4E2-C134D8565E72}" type="datetimeFigureOut">
              <a:rPr lang="en-US" smtClean="0"/>
              <a:t>17-Apr-23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C3E95-3289-CC66-A9D0-EB347D3C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FC80B-54FE-75CF-6FAE-3F4F7C24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D47-C077-4A9D-B9FC-C2F3B1C8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7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DB3B-B8DA-F5B2-53CB-BFC95E2A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C0F89-EE0A-BD19-08E8-C6FF2DFA3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A1800-D9C7-D519-88ED-0A4FAC80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70A4-DAAF-4EE4-B4E2-C134D8565E72}" type="datetimeFigureOut">
              <a:rPr lang="en-US" smtClean="0"/>
              <a:t>17-Apr-23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AA43F-443C-6818-B922-400CDB5D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696DF-6562-C586-12F2-71BF2922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D47-C077-4A9D-B9FC-C2F3B1C8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4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55F6-C9C6-BBB4-BE99-B9E908EE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6331D-3423-24C5-237E-BFC870419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0C333-7AF9-AF65-200B-58EFEA77F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2CF89-D5E6-1246-E71A-1F418DFB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70A4-DAAF-4EE4-B4E2-C134D8565E72}" type="datetimeFigureOut">
              <a:rPr lang="en-US" smtClean="0"/>
              <a:t>17-Apr-23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836F7-7B60-B73A-6D4A-44C2D397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DB1D1-AD22-DC58-5114-0EB0BD74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D47-C077-4A9D-B9FC-C2F3B1C8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0B0B-6CF6-F471-04A8-55FB923E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77EF4-82F8-CE68-3F6E-9A5774030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B5A4C-3E69-7E53-C1B1-6C42B3A6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87A5C-22AD-B24A-8F5D-24148324F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CD665-ACE9-B13E-163D-9A111774A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D42B5-67BE-4094-376B-032B2F20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70A4-DAAF-4EE4-B4E2-C134D8565E72}" type="datetimeFigureOut">
              <a:rPr lang="en-US" smtClean="0"/>
              <a:t>17-Apr-23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CEBC8-5CF3-458C-CDEB-9E5B2CAD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BF944-E466-306E-C314-11B67349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D47-C077-4A9D-B9FC-C2F3B1C8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1502-4B74-5537-37CF-FA468824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7286E-0F44-605D-953F-FCADCF76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70A4-DAAF-4EE4-B4E2-C134D8565E72}" type="datetimeFigureOut">
              <a:rPr lang="en-US" smtClean="0"/>
              <a:t>17-Apr-23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684BD-C5F1-3C9B-BBDB-4744E42D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208ED-5854-A4E5-645E-464364DF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D47-C077-4A9D-B9FC-C2F3B1C8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0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262A9-A474-8BF8-2BBC-4C505146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70A4-DAAF-4EE4-B4E2-C134D8565E72}" type="datetimeFigureOut">
              <a:rPr lang="en-US" smtClean="0"/>
              <a:t>17-Apr-23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814EC-D23B-CEEB-635C-A174C1AB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B9BFA-D58B-BEBC-96BD-C8AEE85E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D47-C077-4A9D-B9FC-C2F3B1C8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5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1302-26AF-A99E-0029-7080B05C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C4BA5-7E6F-1E82-C5DB-85B1FD6E8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85BAB-0100-D00D-6C4D-DAA3A9460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3B830-7111-EC25-F3DE-184E0E2D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70A4-DAAF-4EE4-B4E2-C134D8565E72}" type="datetimeFigureOut">
              <a:rPr lang="en-US" smtClean="0"/>
              <a:t>17-Apr-23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0F2E8-E762-4A19-D2D9-4691AD8B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B5A19-83ED-C54F-8198-118F8EBF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D47-C077-4A9D-B9FC-C2F3B1C8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8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53FD-4B67-C358-10E5-86CDF477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C9C60-618B-6C02-275B-B1F5A4DE5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9A920-0EF6-9982-AB7D-5A657816B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FDADC-CA1B-814E-E10B-4E6BFB47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70A4-DAAF-4EE4-B4E2-C134D8565E72}" type="datetimeFigureOut">
              <a:rPr lang="en-US" smtClean="0"/>
              <a:t>17-Apr-23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0A9FB-8830-62F4-F3D3-BC3A3059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87170-CDDD-49E5-7DF8-9E481F3C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D47-C077-4A9D-B9FC-C2F3B1C8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4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D77ED-7058-1136-4D78-BF6EC5449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8AAF3-D39C-1817-38FF-9A1CF281F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593E9-0FA2-3AEA-B7CD-8EB23CBB2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F70A4-DAAF-4EE4-B4E2-C134D8565E72}" type="datetimeFigureOut">
              <a:rPr lang="en-US" smtClean="0"/>
              <a:t>17-Apr-23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8AE4A-016C-5A69-8E8C-6CBAFEB08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911BB-721B-5652-163C-CEB390488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97D47-C077-4A9D-B9FC-C2F3B1C8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8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image" Target="../media/image3.pn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3205B-0C29-915B-C189-C3B4E854F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279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WEB APPLICATION FRAMEWORK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6">
            <a:extLst>
              <a:ext uri="{FF2B5EF4-FFF2-40B4-BE49-F238E27FC236}">
                <a16:creationId xmlns:a16="http://schemas.microsoft.com/office/drawing/2014/main" id="{03989E0E-3397-4BBA-27EA-29348656C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9122" y="4778798"/>
            <a:ext cx="3448523" cy="1879600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8DBC105-44D3-D349-7BCF-3EB54D847456}"/>
              </a:ext>
            </a:extLst>
          </p:cNvPr>
          <p:cNvSpPr/>
          <p:nvPr/>
        </p:nvSpPr>
        <p:spPr>
          <a:xfrm>
            <a:off x="8360880" y="3872679"/>
            <a:ext cx="1351280" cy="905358"/>
          </a:xfrm>
          <a:prstGeom prst="wedgeRoundRectCallout">
            <a:avLst>
              <a:gd name="adj1" fmla="val 30295"/>
              <a:gd name="adj2" fmla="val 63622"/>
              <a:gd name="adj3" fmla="val 16667"/>
            </a:avLst>
          </a:prstGeom>
          <a:solidFill>
            <a:srgbClr val="3F3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WAF!</a:t>
            </a:r>
          </a:p>
        </p:txBody>
      </p:sp>
    </p:spTree>
    <p:extLst>
      <p:ext uri="{BB962C8B-B14F-4D97-AF65-F5344CB8AC3E}">
        <p14:creationId xmlns:p14="http://schemas.microsoft.com/office/powerpoint/2010/main" val="51026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A1F7F8-777C-975C-7B59-E34356BA1D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99C76A4-A570-EA7A-0CCC-4E5ACD177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1511300"/>
            <a:ext cx="8105775" cy="4981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0C7793-D967-2C6F-276D-EE21BFE2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2782" cy="1325563"/>
          </a:xfrm>
        </p:spPr>
        <p:txBody>
          <a:bodyPr/>
          <a:lstStyle/>
          <a:p>
            <a:r>
              <a:rPr lang="en-US" dirty="0"/>
              <a:t>FRONTEND – REACT</a:t>
            </a:r>
            <a:br>
              <a:rPr lang="en-US" dirty="0"/>
            </a:br>
            <a:r>
              <a:rPr lang="en-US" dirty="0"/>
              <a:t>COMMUNICATION – REACT QUERY</a:t>
            </a:r>
          </a:p>
        </p:txBody>
      </p:sp>
      <p:pic>
        <p:nvPicPr>
          <p:cNvPr id="10242" name="Picture 2" descr="Create an Ionic React App: Framework and Documentation">
            <a:extLst>
              <a:ext uri="{FF2B5EF4-FFF2-40B4-BE49-F238E27FC236}">
                <a16:creationId xmlns:a16="http://schemas.microsoft.com/office/drawing/2014/main" id="{5800D7E9-CEE6-C0BF-CBF1-32C976B02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555" y="1806435"/>
            <a:ext cx="1015137" cy="10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Managing server state in React apps with React Query | by Ubong George |  Medium">
            <a:extLst>
              <a:ext uri="{FF2B5EF4-FFF2-40B4-BE49-F238E27FC236}">
                <a16:creationId xmlns:a16="http://schemas.microsoft.com/office/drawing/2014/main" id="{5EDDC706-5E27-F876-56EB-7661BFEB2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555" y="5255722"/>
            <a:ext cx="1106768" cy="110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82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3205B-0C29-915B-C189-C3B4E854F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279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THANKS FOR</a:t>
            </a:r>
            <a:br>
              <a:rPr lang="en-US" sz="5200" dirty="0">
                <a:solidFill>
                  <a:schemeClr val="tx2"/>
                </a:solidFill>
              </a:rPr>
            </a:br>
            <a:r>
              <a:rPr lang="en-US" sz="5200" dirty="0">
                <a:solidFill>
                  <a:schemeClr val="tx2"/>
                </a:solidFill>
              </a:rPr>
              <a:t>LISTENING ..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6">
            <a:extLst>
              <a:ext uri="{FF2B5EF4-FFF2-40B4-BE49-F238E27FC236}">
                <a16:creationId xmlns:a16="http://schemas.microsoft.com/office/drawing/2014/main" id="{03989E0E-3397-4BBA-27EA-29348656C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9122" y="4778798"/>
            <a:ext cx="3448523" cy="1879600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8DBC105-44D3-D349-7BCF-3EB54D847456}"/>
              </a:ext>
            </a:extLst>
          </p:cNvPr>
          <p:cNvSpPr/>
          <p:nvPr/>
        </p:nvSpPr>
        <p:spPr>
          <a:xfrm>
            <a:off x="8360880" y="3872679"/>
            <a:ext cx="1351280" cy="905358"/>
          </a:xfrm>
          <a:prstGeom prst="wedgeRoundRectCallout">
            <a:avLst>
              <a:gd name="adj1" fmla="val 30295"/>
              <a:gd name="adj2" fmla="val 63622"/>
              <a:gd name="adj3" fmla="val 16667"/>
            </a:avLst>
          </a:prstGeom>
          <a:solidFill>
            <a:srgbClr val="3F3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WAF!</a:t>
            </a:r>
          </a:p>
        </p:txBody>
      </p:sp>
      <p:pic>
        <p:nvPicPr>
          <p:cNvPr id="3" name="Picture 2" descr="😃">
            <a:extLst>
              <a:ext uri="{FF2B5EF4-FFF2-40B4-BE49-F238E27FC236}">
                <a16:creationId xmlns:a16="http://schemas.microsoft.com/office/drawing/2014/main" id="{8E8230F6-59C0-9EB0-1E99-4CB493660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412" y="3470246"/>
            <a:ext cx="491548" cy="49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37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779E31C-2BE0-9201-E523-9E667BEC2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0C7793-D967-2C6F-276D-EE21BFE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WTF IS WAF?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E7C8A-088C-B954-7D8E-DF6464BC4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j-lt"/>
              </a:rPr>
              <a:t>Web Application Framework </a:t>
            </a:r>
            <a:r>
              <a:rPr lang="en-US" dirty="0">
                <a:latin typeface="+mj-lt"/>
              </a:rPr>
              <a:t>is a software that provides a starting point for building web applications, together with useful features and functionality.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A good framework saves the time it takes to write boilerplate code and helps the developer to focus on the creative part of coding.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By choosing a good framework and using its features wisely, one can create a performant, scalable, and flexible app.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Today, web frameworks are often used to build both interactive and static websites, web APIs, and other web services.</a:t>
            </a:r>
          </a:p>
        </p:txBody>
      </p:sp>
    </p:spTree>
    <p:extLst>
      <p:ext uri="{BB962C8B-B14F-4D97-AF65-F5344CB8AC3E}">
        <p14:creationId xmlns:p14="http://schemas.microsoft.com/office/powerpoint/2010/main" val="355366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A1F7F8-777C-975C-7B59-E34356BA1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0C7793-D967-2C6F-276D-EE21BFE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E7C8A-088C-B954-7D8E-DF6464BC4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+mj-lt"/>
              </a:rPr>
              <a:t>Web Service </a:t>
            </a:r>
            <a:r>
              <a:rPr lang="en-US" sz="2400" dirty="0">
                <a:latin typeface="+mj-lt"/>
              </a:rPr>
              <a:t>is a server that runs and constantly listens for requests.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</a:rPr>
              <a:t>When a request arrives, the server can perform actions or return data.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55A3F9B-53D2-B458-B947-D5E6001E0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66797" y="4001294"/>
            <a:ext cx="3525203" cy="2850476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E979C694-2DF1-34F9-7A63-72E1A05D0AF0}"/>
              </a:ext>
            </a:extLst>
          </p:cNvPr>
          <p:cNvGrpSpPr/>
          <p:nvPr/>
        </p:nvGrpSpPr>
        <p:grpSpPr>
          <a:xfrm>
            <a:off x="290671" y="3792414"/>
            <a:ext cx="2600325" cy="2831153"/>
            <a:chOff x="2321876" y="2624931"/>
            <a:chExt cx="2600325" cy="283115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883674F-0084-5715-FF42-2702BFF602FF}"/>
                </a:ext>
              </a:extLst>
            </p:cNvPr>
            <p:cNvSpPr/>
            <p:nvPr/>
          </p:nvSpPr>
          <p:spPr>
            <a:xfrm>
              <a:off x="2869934" y="3060899"/>
              <a:ext cx="1676400" cy="628650"/>
            </a:xfrm>
            <a:custGeom>
              <a:avLst/>
              <a:gdLst>
                <a:gd name="connsiteX0" fmla="*/ 1628524 w 1676400"/>
                <a:gd name="connsiteY0" fmla="*/ 628431 h 628650"/>
                <a:gd name="connsiteX1" fmla="*/ 47374 w 1676400"/>
                <a:gd name="connsiteY1" fmla="*/ 628431 h 628650"/>
                <a:gd name="connsiteX2" fmla="*/ -251 w 1676400"/>
                <a:gd name="connsiteY2" fmla="*/ 580806 h 628650"/>
                <a:gd name="connsiteX3" fmla="*/ -251 w 1676400"/>
                <a:gd name="connsiteY3" fmla="*/ 47406 h 628650"/>
                <a:gd name="connsiteX4" fmla="*/ 47374 w 1676400"/>
                <a:gd name="connsiteY4" fmla="*/ -219 h 628650"/>
                <a:gd name="connsiteX5" fmla="*/ 1628524 w 1676400"/>
                <a:gd name="connsiteY5" fmla="*/ -219 h 628650"/>
                <a:gd name="connsiteX6" fmla="*/ 1676149 w 1676400"/>
                <a:gd name="connsiteY6" fmla="*/ 47406 h 628650"/>
                <a:gd name="connsiteX7" fmla="*/ 1676149 w 1676400"/>
                <a:gd name="connsiteY7" fmla="*/ 580806 h 628650"/>
                <a:gd name="connsiteX8" fmla="*/ 1628524 w 1676400"/>
                <a:gd name="connsiteY8" fmla="*/ 628431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400" h="628650">
                  <a:moveTo>
                    <a:pt x="1628524" y="628431"/>
                  </a:moveTo>
                  <a:lnTo>
                    <a:pt x="47374" y="628431"/>
                  </a:lnTo>
                  <a:cubicBezTo>
                    <a:pt x="21075" y="628402"/>
                    <a:pt x="-223" y="607095"/>
                    <a:pt x="-251" y="580806"/>
                  </a:cubicBezTo>
                  <a:lnTo>
                    <a:pt x="-251" y="47406"/>
                  </a:lnTo>
                  <a:cubicBezTo>
                    <a:pt x="-223" y="21117"/>
                    <a:pt x="21075" y="-191"/>
                    <a:pt x="47374" y="-219"/>
                  </a:cubicBezTo>
                  <a:lnTo>
                    <a:pt x="1628524" y="-219"/>
                  </a:lnTo>
                  <a:cubicBezTo>
                    <a:pt x="1654813" y="-191"/>
                    <a:pt x="1676111" y="21117"/>
                    <a:pt x="1676149" y="47406"/>
                  </a:cubicBezTo>
                  <a:lnTo>
                    <a:pt x="1676149" y="580806"/>
                  </a:lnTo>
                  <a:cubicBezTo>
                    <a:pt x="1676111" y="607095"/>
                    <a:pt x="1654813" y="628402"/>
                    <a:pt x="1628524" y="62843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4FCB48F-ADAF-C58F-7099-113905EC4218}"/>
                </a:ext>
              </a:extLst>
            </p:cNvPr>
            <p:cNvSpPr/>
            <p:nvPr/>
          </p:nvSpPr>
          <p:spPr>
            <a:xfrm>
              <a:off x="3117582" y="3203776"/>
              <a:ext cx="419100" cy="47624"/>
            </a:xfrm>
            <a:custGeom>
              <a:avLst/>
              <a:gdLst>
                <a:gd name="connsiteX0" fmla="*/ 0 w 419100"/>
                <a:gd name="connsiteY0" fmla="*/ 0 h 47624"/>
                <a:gd name="connsiteX1" fmla="*/ 419100 w 419100"/>
                <a:gd name="connsiteY1" fmla="*/ 0 h 47624"/>
                <a:gd name="connsiteX2" fmla="*/ 419100 w 419100"/>
                <a:gd name="connsiteY2" fmla="*/ 47625 h 47624"/>
                <a:gd name="connsiteX3" fmla="*/ 0 w 419100"/>
                <a:gd name="connsiteY3" fmla="*/ 47625 h 4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100" h="47624">
                  <a:moveTo>
                    <a:pt x="0" y="0"/>
                  </a:moveTo>
                  <a:lnTo>
                    <a:pt x="419100" y="0"/>
                  </a:lnTo>
                  <a:lnTo>
                    <a:pt x="419100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AB1A71-7689-BF95-A0D1-0F0B7AE93CDE}"/>
                </a:ext>
              </a:extLst>
            </p:cNvPr>
            <p:cNvSpPr/>
            <p:nvPr/>
          </p:nvSpPr>
          <p:spPr>
            <a:xfrm>
              <a:off x="4060559" y="3203776"/>
              <a:ext cx="57150" cy="57149"/>
            </a:xfrm>
            <a:custGeom>
              <a:avLst/>
              <a:gdLst>
                <a:gd name="connsiteX0" fmla="*/ 57150 w 57150"/>
                <a:gd name="connsiteY0" fmla="*/ 28575 h 57149"/>
                <a:gd name="connsiteX1" fmla="*/ 28575 w 57150"/>
                <a:gd name="connsiteY1" fmla="*/ 57150 h 57149"/>
                <a:gd name="connsiteX2" fmla="*/ 0 w 57150"/>
                <a:gd name="connsiteY2" fmla="*/ 28575 h 57149"/>
                <a:gd name="connsiteX3" fmla="*/ 28575 w 57150"/>
                <a:gd name="connsiteY3" fmla="*/ 0 h 57149"/>
                <a:gd name="connsiteX4" fmla="*/ 57150 w 57150"/>
                <a:gd name="connsiteY4" fmla="*/ 28575 h 5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49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6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rgbClr val="6C6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CC74028-F43B-CF1F-2EC8-8A4FE005EDE3}"/>
                </a:ext>
              </a:extLst>
            </p:cNvPr>
            <p:cNvSpPr/>
            <p:nvPr/>
          </p:nvSpPr>
          <p:spPr>
            <a:xfrm>
              <a:off x="4155809" y="3203776"/>
              <a:ext cx="57150" cy="57149"/>
            </a:xfrm>
            <a:custGeom>
              <a:avLst/>
              <a:gdLst>
                <a:gd name="connsiteX0" fmla="*/ 57150 w 57150"/>
                <a:gd name="connsiteY0" fmla="*/ 28575 h 57149"/>
                <a:gd name="connsiteX1" fmla="*/ 28575 w 57150"/>
                <a:gd name="connsiteY1" fmla="*/ 57150 h 57149"/>
                <a:gd name="connsiteX2" fmla="*/ 0 w 57150"/>
                <a:gd name="connsiteY2" fmla="*/ 28575 h 57149"/>
                <a:gd name="connsiteX3" fmla="*/ 28575 w 57150"/>
                <a:gd name="connsiteY3" fmla="*/ 0 h 57149"/>
                <a:gd name="connsiteX4" fmla="*/ 57150 w 57150"/>
                <a:gd name="connsiteY4" fmla="*/ 28575 h 5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49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6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rgbClr val="6C6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A2B3866-FE97-89C9-B4B2-96F9DAB52291}"/>
                </a:ext>
              </a:extLst>
            </p:cNvPr>
            <p:cNvSpPr/>
            <p:nvPr/>
          </p:nvSpPr>
          <p:spPr>
            <a:xfrm>
              <a:off x="4251059" y="3203776"/>
              <a:ext cx="57150" cy="57149"/>
            </a:xfrm>
            <a:custGeom>
              <a:avLst/>
              <a:gdLst>
                <a:gd name="connsiteX0" fmla="*/ 57150 w 57150"/>
                <a:gd name="connsiteY0" fmla="*/ 28575 h 57149"/>
                <a:gd name="connsiteX1" fmla="*/ 28575 w 57150"/>
                <a:gd name="connsiteY1" fmla="*/ 57150 h 57149"/>
                <a:gd name="connsiteX2" fmla="*/ 0 w 57150"/>
                <a:gd name="connsiteY2" fmla="*/ 28575 h 57149"/>
                <a:gd name="connsiteX3" fmla="*/ 28575 w 57150"/>
                <a:gd name="connsiteY3" fmla="*/ 0 h 57149"/>
                <a:gd name="connsiteX4" fmla="*/ 57150 w 57150"/>
                <a:gd name="connsiteY4" fmla="*/ 28575 h 5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49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6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rgbClr val="6C6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D7FC89A-7000-3922-A0C4-07C1BD6E94A8}"/>
                </a:ext>
              </a:extLst>
            </p:cNvPr>
            <p:cNvSpPr/>
            <p:nvPr/>
          </p:nvSpPr>
          <p:spPr>
            <a:xfrm>
              <a:off x="2869934" y="3737174"/>
              <a:ext cx="1676400" cy="628650"/>
            </a:xfrm>
            <a:custGeom>
              <a:avLst/>
              <a:gdLst>
                <a:gd name="connsiteX0" fmla="*/ 1628524 w 1676400"/>
                <a:gd name="connsiteY0" fmla="*/ 628431 h 628650"/>
                <a:gd name="connsiteX1" fmla="*/ 47374 w 1676400"/>
                <a:gd name="connsiteY1" fmla="*/ 628431 h 628650"/>
                <a:gd name="connsiteX2" fmla="*/ -251 w 1676400"/>
                <a:gd name="connsiteY2" fmla="*/ 580806 h 628650"/>
                <a:gd name="connsiteX3" fmla="*/ -251 w 1676400"/>
                <a:gd name="connsiteY3" fmla="*/ 47406 h 628650"/>
                <a:gd name="connsiteX4" fmla="*/ 47374 w 1676400"/>
                <a:gd name="connsiteY4" fmla="*/ -219 h 628650"/>
                <a:gd name="connsiteX5" fmla="*/ 1628524 w 1676400"/>
                <a:gd name="connsiteY5" fmla="*/ -219 h 628650"/>
                <a:gd name="connsiteX6" fmla="*/ 1676149 w 1676400"/>
                <a:gd name="connsiteY6" fmla="*/ 47406 h 628650"/>
                <a:gd name="connsiteX7" fmla="*/ 1676149 w 1676400"/>
                <a:gd name="connsiteY7" fmla="*/ 580806 h 628650"/>
                <a:gd name="connsiteX8" fmla="*/ 1628524 w 1676400"/>
                <a:gd name="connsiteY8" fmla="*/ 628431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400" h="628650">
                  <a:moveTo>
                    <a:pt x="1628524" y="628431"/>
                  </a:moveTo>
                  <a:lnTo>
                    <a:pt x="47374" y="628431"/>
                  </a:lnTo>
                  <a:cubicBezTo>
                    <a:pt x="21075" y="628402"/>
                    <a:pt x="-223" y="607095"/>
                    <a:pt x="-251" y="580806"/>
                  </a:cubicBezTo>
                  <a:lnTo>
                    <a:pt x="-251" y="47406"/>
                  </a:lnTo>
                  <a:cubicBezTo>
                    <a:pt x="-223" y="21117"/>
                    <a:pt x="21075" y="-191"/>
                    <a:pt x="47374" y="-219"/>
                  </a:cubicBezTo>
                  <a:lnTo>
                    <a:pt x="1628524" y="-219"/>
                  </a:lnTo>
                  <a:cubicBezTo>
                    <a:pt x="1654813" y="-191"/>
                    <a:pt x="1676111" y="21117"/>
                    <a:pt x="1676149" y="47406"/>
                  </a:cubicBezTo>
                  <a:lnTo>
                    <a:pt x="1676149" y="580806"/>
                  </a:lnTo>
                  <a:cubicBezTo>
                    <a:pt x="1676111" y="607095"/>
                    <a:pt x="1654813" y="628402"/>
                    <a:pt x="1628524" y="62843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37AA10D-F6B3-C562-EA82-C392A3F60DDA}"/>
                </a:ext>
              </a:extLst>
            </p:cNvPr>
            <p:cNvSpPr/>
            <p:nvPr/>
          </p:nvSpPr>
          <p:spPr>
            <a:xfrm>
              <a:off x="3117582" y="3880049"/>
              <a:ext cx="419100" cy="47625"/>
            </a:xfrm>
            <a:custGeom>
              <a:avLst/>
              <a:gdLst>
                <a:gd name="connsiteX0" fmla="*/ 0 w 419100"/>
                <a:gd name="connsiteY0" fmla="*/ 0 h 47625"/>
                <a:gd name="connsiteX1" fmla="*/ 419100 w 419100"/>
                <a:gd name="connsiteY1" fmla="*/ 0 h 47625"/>
                <a:gd name="connsiteX2" fmla="*/ 419100 w 419100"/>
                <a:gd name="connsiteY2" fmla="*/ 47625 h 47625"/>
                <a:gd name="connsiteX3" fmla="*/ 0 w 419100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100" h="47625">
                  <a:moveTo>
                    <a:pt x="0" y="0"/>
                  </a:moveTo>
                  <a:lnTo>
                    <a:pt x="419100" y="0"/>
                  </a:lnTo>
                  <a:lnTo>
                    <a:pt x="419100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7780019-E8CB-7856-E237-6B9C16ED6D99}"/>
                </a:ext>
              </a:extLst>
            </p:cNvPr>
            <p:cNvSpPr/>
            <p:nvPr/>
          </p:nvSpPr>
          <p:spPr>
            <a:xfrm>
              <a:off x="4060559" y="3880049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rgbClr val="6C6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643FD69-EAB1-AFFA-36AD-38D28DEE24BF}"/>
                </a:ext>
              </a:extLst>
            </p:cNvPr>
            <p:cNvSpPr/>
            <p:nvPr/>
          </p:nvSpPr>
          <p:spPr>
            <a:xfrm>
              <a:off x="4155809" y="3880049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rgbClr val="6C6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45FD291-B884-1243-1991-54BD4C50A87F}"/>
                </a:ext>
              </a:extLst>
            </p:cNvPr>
            <p:cNvSpPr/>
            <p:nvPr/>
          </p:nvSpPr>
          <p:spPr>
            <a:xfrm>
              <a:off x="4251059" y="3880049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rgbClr val="6C6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FD14EB1-3D50-1202-C2D7-30028E7B4F50}"/>
                </a:ext>
              </a:extLst>
            </p:cNvPr>
            <p:cNvSpPr/>
            <p:nvPr/>
          </p:nvSpPr>
          <p:spPr>
            <a:xfrm>
              <a:off x="2869934" y="4413449"/>
              <a:ext cx="1676400" cy="628650"/>
            </a:xfrm>
            <a:custGeom>
              <a:avLst/>
              <a:gdLst>
                <a:gd name="connsiteX0" fmla="*/ 1628524 w 1676400"/>
                <a:gd name="connsiteY0" fmla="*/ 628431 h 628650"/>
                <a:gd name="connsiteX1" fmla="*/ 47374 w 1676400"/>
                <a:gd name="connsiteY1" fmla="*/ 628431 h 628650"/>
                <a:gd name="connsiteX2" fmla="*/ -251 w 1676400"/>
                <a:gd name="connsiteY2" fmla="*/ 580806 h 628650"/>
                <a:gd name="connsiteX3" fmla="*/ -251 w 1676400"/>
                <a:gd name="connsiteY3" fmla="*/ 47406 h 628650"/>
                <a:gd name="connsiteX4" fmla="*/ 47374 w 1676400"/>
                <a:gd name="connsiteY4" fmla="*/ -219 h 628650"/>
                <a:gd name="connsiteX5" fmla="*/ 1628524 w 1676400"/>
                <a:gd name="connsiteY5" fmla="*/ -219 h 628650"/>
                <a:gd name="connsiteX6" fmla="*/ 1676149 w 1676400"/>
                <a:gd name="connsiteY6" fmla="*/ 47406 h 628650"/>
                <a:gd name="connsiteX7" fmla="*/ 1676149 w 1676400"/>
                <a:gd name="connsiteY7" fmla="*/ 580806 h 628650"/>
                <a:gd name="connsiteX8" fmla="*/ 1628524 w 1676400"/>
                <a:gd name="connsiteY8" fmla="*/ 628431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400" h="628650">
                  <a:moveTo>
                    <a:pt x="1628524" y="628431"/>
                  </a:moveTo>
                  <a:lnTo>
                    <a:pt x="47374" y="628431"/>
                  </a:lnTo>
                  <a:cubicBezTo>
                    <a:pt x="21075" y="628402"/>
                    <a:pt x="-223" y="607095"/>
                    <a:pt x="-251" y="580806"/>
                  </a:cubicBezTo>
                  <a:lnTo>
                    <a:pt x="-251" y="47406"/>
                  </a:lnTo>
                  <a:cubicBezTo>
                    <a:pt x="-223" y="21117"/>
                    <a:pt x="21075" y="-191"/>
                    <a:pt x="47374" y="-219"/>
                  </a:cubicBezTo>
                  <a:lnTo>
                    <a:pt x="1628524" y="-219"/>
                  </a:lnTo>
                  <a:cubicBezTo>
                    <a:pt x="1654813" y="-191"/>
                    <a:pt x="1676111" y="21117"/>
                    <a:pt x="1676149" y="47406"/>
                  </a:cubicBezTo>
                  <a:lnTo>
                    <a:pt x="1676149" y="580806"/>
                  </a:lnTo>
                  <a:cubicBezTo>
                    <a:pt x="1676111" y="607095"/>
                    <a:pt x="1654813" y="628402"/>
                    <a:pt x="1628524" y="62843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C754CFB-EA73-D032-DDF1-6A821140AD5E}"/>
                </a:ext>
              </a:extLst>
            </p:cNvPr>
            <p:cNvSpPr/>
            <p:nvPr/>
          </p:nvSpPr>
          <p:spPr>
            <a:xfrm>
              <a:off x="3117582" y="4556324"/>
              <a:ext cx="419100" cy="47625"/>
            </a:xfrm>
            <a:custGeom>
              <a:avLst/>
              <a:gdLst>
                <a:gd name="connsiteX0" fmla="*/ 0 w 419100"/>
                <a:gd name="connsiteY0" fmla="*/ 0 h 47625"/>
                <a:gd name="connsiteX1" fmla="*/ 419100 w 419100"/>
                <a:gd name="connsiteY1" fmla="*/ 0 h 47625"/>
                <a:gd name="connsiteX2" fmla="*/ 419100 w 419100"/>
                <a:gd name="connsiteY2" fmla="*/ 47625 h 47625"/>
                <a:gd name="connsiteX3" fmla="*/ 0 w 419100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100" h="47625">
                  <a:moveTo>
                    <a:pt x="0" y="0"/>
                  </a:moveTo>
                  <a:lnTo>
                    <a:pt x="419100" y="0"/>
                  </a:lnTo>
                  <a:lnTo>
                    <a:pt x="419100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D73EBDC-3DDD-23FC-D4C1-FF142D670B68}"/>
                </a:ext>
              </a:extLst>
            </p:cNvPr>
            <p:cNvSpPr/>
            <p:nvPr/>
          </p:nvSpPr>
          <p:spPr>
            <a:xfrm>
              <a:off x="4060559" y="4556324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rgbClr val="6C6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3E323D0-D52F-6171-57B6-D876BF339A83}"/>
                </a:ext>
              </a:extLst>
            </p:cNvPr>
            <p:cNvSpPr/>
            <p:nvPr/>
          </p:nvSpPr>
          <p:spPr>
            <a:xfrm>
              <a:off x="4155809" y="4556324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rgbClr val="6C6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CFA071C-3A29-E59A-C3A8-AD250AAE9DC6}"/>
                </a:ext>
              </a:extLst>
            </p:cNvPr>
            <p:cNvSpPr/>
            <p:nvPr/>
          </p:nvSpPr>
          <p:spPr>
            <a:xfrm>
              <a:off x="4251059" y="4556324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rgbClr val="6C6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A656B48-8B7B-55FC-048F-0E381E6AD1AB}"/>
                </a:ext>
              </a:extLst>
            </p:cNvPr>
            <p:cNvSpPr/>
            <p:nvPr/>
          </p:nvSpPr>
          <p:spPr>
            <a:xfrm>
              <a:off x="2321876" y="4825206"/>
              <a:ext cx="1600200" cy="630878"/>
            </a:xfrm>
            <a:custGeom>
              <a:avLst/>
              <a:gdLst>
                <a:gd name="connsiteX0" fmla="*/ 1600200 w 1600200"/>
                <a:gd name="connsiteY0" fmla="*/ 630879 h 630878"/>
                <a:gd name="connsiteX1" fmla="*/ 0 w 1600200"/>
                <a:gd name="connsiteY1" fmla="*/ 630879 h 630878"/>
                <a:gd name="connsiteX2" fmla="*/ 0 w 1600200"/>
                <a:gd name="connsiteY2" fmla="*/ 0 h 630878"/>
                <a:gd name="connsiteX3" fmla="*/ 19050 w 1600200"/>
                <a:gd name="connsiteY3" fmla="*/ 0 h 630878"/>
                <a:gd name="connsiteX4" fmla="*/ 19050 w 1600200"/>
                <a:gd name="connsiteY4" fmla="*/ 611829 h 630878"/>
                <a:gd name="connsiteX5" fmla="*/ 1600200 w 1600200"/>
                <a:gd name="connsiteY5" fmla="*/ 611829 h 630878"/>
                <a:gd name="connsiteX6" fmla="*/ 1600200 w 1600200"/>
                <a:gd name="connsiteY6" fmla="*/ 630879 h 63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0200" h="630878">
                  <a:moveTo>
                    <a:pt x="1600200" y="630879"/>
                  </a:moveTo>
                  <a:lnTo>
                    <a:pt x="0" y="630879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611829"/>
                  </a:lnTo>
                  <a:lnTo>
                    <a:pt x="1600200" y="611829"/>
                  </a:lnTo>
                  <a:lnTo>
                    <a:pt x="1600200" y="630879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5DB7CF7-F31D-C633-705E-9873E5FCFEBB}"/>
                </a:ext>
              </a:extLst>
            </p:cNvPr>
            <p:cNvSpPr/>
            <p:nvPr/>
          </p:nvSpPr>
          <p:spPr>
            <a:xfrm>
              <a:off x="3322001" y="2624931"/>
              <a:ext cx="1600200" cy="630878"/>
            </a:xfrm>
            <a:custGeom>
              <a:avLst/>
              <a:gdLst>
                <a:gd name="connsiteX0" fmla="*/ 0 w 1600200"/>
                <a:gd name="connsiteY0" fmla="*/ 0 h 630878"/>
                <a:gd name="connsiteX1" fmla="*/ 1600200 w 1600200"/>
                <a:gd name="connsiteY1" fmla="*/ 0 h 630878"/>
                <a:gd name="connsiteX2" fmla="*/ 1600200 w 1600200"/>
                <a:gd name="connsiteY2" fmla="*/ 630879 h 630878"/>
                <a:gd name="connsiteX3" fmla="*/ 1581150 w 1600200"/>
                <a:gd name="connsiteY3" fmla="*/ 630879 h 630878"/>
                <a:gd name="connsiteX4" fmla="*/ 1581150 w 1600200"/>
                <a:gd name="connsiteY4" fmla="*/ 19050 h 630878"/>
                <a:gd name="connsiteX5" fmla="*/ 0 w 1600200"/>
                <a:gd name="connsiteY5" fmla="*/ 19050 h 630878"/>
                <a:gd name="connsiteX6" fmla="*/ 0 w 1600200"/>
                <a:gd name="connsiteY6" fmla="*/ 0 h 63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0200" h="630878">
                  <a:moveTo>
                    <a:pt x="0" y="0"/>
                  </a:moveTo>
                  <a:lnTo>
                    <a:pt x="1600200" y="0"/>
                  </a:lnTo>
                  <a:lnTo>
                    <a:pt x="1600200" y="630879"/>
                  </a:lnTo>
                  <a:lnTo>
                    <a:pt x="1581150" y="630879"/>
                  </a:lnTo>
                  <a:lnTo>
                    <a:pt x="1581150" y="19050"/>
                  </a:ln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098" name="Picture 2" descr="About – Google Maps">
            <a:extLst>
              <a:ext uri="{FF2B5EF4-FFF2-40B4-BE49-F238E27FC236}">
                <a16:creationId xmlns:a16="http://schemas.microsoft.com/office/drawing/2014/main" id="{B2E87BAF-2008-55DF-614E-95309C539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257" y="3872099"/>
            <a:ext cx="746808" cy="7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26" name="Straight Connector 4125">
            <a:extLst>
              <a:ext uri="{FF2B5EF4-FFF2-40B4-BE49-F238E27FC236}">
                <a16:creationId xmlns:a16="http://schemas.microsoft.com/office/drawing/2014/main" id="{C3868AE6-9FAF-98D2-5386-B6759DF7EDF6}"/>
              </a:ext>
            </a:extLst>
          </p:cNvPr>
          <p:cNvCxnSpPr>
            <a:cxnSpLocks/>
          </p:cNvCxnSpPr>
          <p:nvPr/>
        </p:nvCxnSpPr>
        <p:spPr>
          <a:xfrm>
            <a:off x="2392755" y="5387056"/>
            <a:ext cx="5619481" cy="1124"/>
          </a:xfrm>
          <a:prstGeom prst="line">
            <a:avLst/>
          </a:prstGeom>
          <a:ln w="38100">
            <a:solidFill>
              <a:srgbClr val="3F3D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24" name="Group 4123">
            <a:extLst>
              <a:ext uri="{FF2B5EF4-FFF2-40B4-BE49-F238E27FC236}">
                <a16:creationId xmlns:a16="http://schemas.microsoft.com/office/drawing/2014/main" id="{B694F604-7B7A-B346-1EF4-15142F6BD016}"/>
              </a:ext>
            </a:extLst>
          </p:cNvPr>
          <p:cNvGrpSpPr/>
          <p:nvPr/>
        </p:nvGrpSpPr>
        <p:grpSpPr>
          <a:xfrm>
            <a:off x="7119198" y="4692677"/>
            <a:ext cx="2428448" cy="2176560"/>
            <a:chOff x="5238280" y="4317826"/>
            <a:chExt cx="2428448" cy="217656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1218095-5C42-DC94-D380-BF8776E2C1B0}"/>
                </a:ext>
              </a:extLst>
            </p:cNvPr>
            <p:cNvSpPr/>
            <p:nvPr/>
          </p:nvSpPr>
          <p:spPr>
            <a:xfrm>
              <a:off x="6523193" y="5315800"/>
              <a:ext cx="121604" cy="183915"/>
            </a:xfrm>
            <a:custGeom>
              <a:avLst/>
              <a:gdLst>
                <a:gd name="connsiteX0" fmla="*/ 2010 w 121604"/>
                <a:gd name="connsiteY0" fmla="*/ 153709 h 183915"/>
                <a:gd name="connsiteX1" fmla="*/ 29394 w 121604"/>
                <a:gd name="connsiteY1" fmla="*/ 98210 h 183915"/>
                <a:gd name="connsiteX2" fmla="*/ 36273 w 121604"/>
                <a:gd name="connsiteY2" fmla="*/ 96550 h 183915"/>
                <a:gd name="connsiteX3" fmla="*/ 59860 w 121604"/>
                <a:gd name="connsiteY3" fmla="*/ -219 h 183915"/>
                <a:gd name="connsiteX4" fmla="*/ 121353 w 121604"/>
                <a:gd name="connsiteY4" fmla="*/ -32 h 183915"/>
                <a:gd name="connsiteX5" fmla="*/ 86153 w 121604"/>
                <a:gd name="connsiteY5" fmla="*/ 136155 h 183915"/>
                <a:gd name="connsiteX6" fmla="*/ 56747 w 121604"/>
                <a:gd name="connsiteY6" fmla="*/ 181469 h 183915"/>
                <a:gd name="connsiteX7" fmla="*/ 2171 w 121604"/>
                <a:gd name="connsiteY7" fmla="*/ 154187 h 183915"/>
                <a:gd name="connsiteX8" fmla="*/ 2010 w 121604"/>
                <a:gd name="connsiteY8" fmla="*/ 153709 h 18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604" h="183915">
                  <a:moveTo>
                    <a:pt x="2010" y="153709"/>
                  </a:moveTo>
                  <a:cubicBezTo>
                    <a:pt x="-5598" y="130833"/>
                    <a:pt x="6609" y="106090"/>
                    <a:pt x="29394" y="98210"/>
                  </a:cubicBezTo>
                  <a:cubicBezTo>
                    <a:pt x="31636" y="97468"/>
                    <a:pt x="33942" y="96912"/>
                    <a:pt x="36273" y="96550"/>
                  </a:cubicBezTo>
                  <a:lnTo>
                    <a:pt x="59860" y="-219"/>
                  </a:lnTo>
                  <a:lnTo>
                    <a:pt x="121353" y="-32"/>
                  </a:lnTo>
                  <a:lnTo>
                    <a:pt x="86153" y="136155"/>
                  </a:lnTo>
                  <a:cubicBezTo>
                    <a:pt x="87916" y="156222"/>
                    <a:pt x="75793" y="174907"/>
                    <a:pt x="56747" y="181469"/>
                  </a:cubicBezTo>
                  <a:cubicBezTo>
                    <a:pt x="34142" y="189006"/>
                    <a:pt x="9709" y="176792"/>
                    <a:pt x="2171" y="154187"/>
                  </a:cubicBezTo>
                  <a:cubicBezTo>
                    <a:pt x="2113" y="154026"/>
                    <a:pt x="2061" y="153871"/>
                    <a:pt x="2010" y="153709"/>
                  </a:cubicBezTo>
                  <a:close/>
                </a:path>
              </a:pathLst>
            </a:custGeom>
            <a:solidFill>
              <a:srgbClr val="9F616A"/>
            </a:solidFill>
            <a:ln w="6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071F7F2-F837-664A-7E27-42B3785DB9FD}"/>
                </a:ext>
              </a:extLst>
            </p:cNvPr>
            <p:cNvSpPr/>
            <p:nvPr/>
          </p:nvSpPr>
          <p:spPr>
            <a:xfrm>
              <a:off x="6535097" y="4781794"/>
              <a:ext cx="175280" cy="625312"/>
            </a:xfrm>
            <a:custGeom>
              <a:avLst/>
              <a:gdLst>
                <a:gd name="connsiteX0" fmla="*/ 93928 w 175280"/>
                <a:gd name="connsiteY0" fmla="*/ 625093 h 625312"/>
                <a:gd name="connsiteX1" fmla="*/ -251 w 175280"/>
                <a:gd name="connsiteY1" fmla="*/ 618473 h 625312"/>
                <a:gd name="connsiteX2" fmla="*/ 45359 w 175280"/>
                <a:gd name="connsiteY2" fmla="*/ 342851 h 625312"/>
                <a:gd name="connsiteX3" fmla="*/ 16334 w 175280"/>
                <a:gd name="connsiteY3" fmla="*/ 39359 h 625312"/>
                <a:gd name="connsiteX4" fmla="*/ 111541 w 175280"/>
                <a:gd name="connsiteY4" fmla="*/ -219 h 625312"/>
                <a:gd name="connsiteX5" fmla="*/ 175030 w 175280"/>
                <a:gd name="connsiteY5" fmla="*/ 336805 h 625312"/>
                <a:gd name="connsiteX6" fmla="*/ 174855 w 175280"/>
                <a:gd name="connsiteY6" fmla="*/ 337419 h 62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280" h="625312">
                  <a:moveTo>
                    <a:pt x="93928" y="625093"/>
                  </a:moveTo>
                  <a:lnTo>
                    <a:pt x="-251" y="618473"/>
                  </a:lnTo>
                  <a:lnTo>
                    <a:pt x="45359" y="342851"/>
                  </a:lnTo>
                  <a:lnTo>
                    <a:pt x="16334" y="39359"/>
                  </a:lnTo>
                  <a:lnTo>
                    <a:pt x="111541" y="-219"/>
                  </a:lnTo>
                  <a:lnTo>
                    <a:pt x="175030" y="336805"/>
                  </a:lnTo>
                  <a:lnTo>
                    <a:pt x="174855" y="337419"/>
                  </a:lnTo>
                  <a:close/>
                </a:path>
              </a:pathLst>
            </a:custGeom>
            <a:solidFill>
              <a:srgbClr val="2F2E41"/>
            </a:solidFill>
            <a:ln w="6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33F5F64-38F4-D850-17E3-E879A5BE2E64}"/>
                </a:ext>
              </a:extLst>
            </p:cNvPr>
            <p:cNvSpPr/>
            <p:nvPr/>
          </p:nvSpPr>
          <p:spPr>
            <a:xfrm>
              <a:off x="5901045" y="5246112"/>
              <a:ext cx="159929" cy="172077"/>
            </a:xfrm>
            <a:custGeom>
              <a:avLst/>
              <a:gdLst>
                <a:gd name="connsiteX0" fmla="*/ -244 w 159929"/>
                <a:gd name="connsiteY0" fmla="*/ 128469 h 172077"/>
                <a:gd name="connsiteX1" fmla="*/ 42538 w 159929"/>
                <a:gd name="connsiteY1" fmla="*/ 84092 h 172077"/>
                <a:gd name="connsiteX2" fmla="*/ 49591 w 159929"/>
                <a:gd name="connsiteY2" fmla="*/ 84641 h 172077"/>
                <a:gd name="connsiteX3" fmla="*/ 101176 w 159929"/>
                <a:gd name="connsiteY3" fmla="*/ -219 h 172077"/>
                <a:gd name="connsiteX4" fmla="*/ 159678 w 159929"/>
                <a:gd name="connsiteY4" fmla="*/ 18995 h 172077"/>
                <a:gd name="connsiteX5" fmla="*/ 85172 w 159929"/>
                <a:gd name="connsiteY5" fmla="*/ 137789 h 172077"/>
                <a:gd name="connsiteX6" fmla="*/ 33819 w 159929"/>
                <a:gd name="connsiteY6" fmla="*/ 170870 h 172077"/>
                <a:gd name="connsiteX7" fmla="*/ -244 w 159929"/>
                <a:gd name="connsiteY7" fmla="*/ 128469 h 17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929" h="172077">
                  <a:moveTo>
                    <a:pt x="-244" y="128469"/>
                  </a:moveTo>
                  <a:cubicBezTo>
                    <a:pt x="-677" y="104404"/>
                    <a:pt x="18473" y="84537"/>
                    <a:pt x="42538" y="84092"/>
                  </a:cubicBezTo>
                  <a:cubicBezTo>
                    <a:pt x="44895" y="84079"/>
                    <a:pt x="47259" y="84260"/>
                    <a:pt x="49591" y="84641"/>
                  </a:cubicBezTo>
                  <a:lnTo>
                    <a:pt x="101176" y="-219"/>
                  </a:lnTo>
                  <a:lnTo>
                    <a:pt x="159678" y="18995"/>
                  </a:lnTo>
                  <a:lnTo>
                    <a:pt x="85172" y="137789"/>
                  </a:lnTo>
                  <a:cubicBezTo>
                    <a:pt x="80121" y="161105"/>
                    <a:pt x="57135" y="175921"/>
                    <a:pt x="33819" y="170870"/>
                  </a:cubicBezTo>
                  <a:cubicBezTo>
                    <a:pt x="13875" y="166556"/>
                    <a:pt x="-328" y="148872"/>
                    <a:pt x="-244" y="128469"/>
                  </a:cubicBezTo>
                  <a:close/>
                </a:path>
              </a:pathLst>
            </a:custGeom>
            <a:solidFill>
              <a:srgbClr val="9F616A"/>
            </a:solidFill>
            <a:ln w="6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8081C34-93B1-2CC3-EC05-F5A4021F534B}"/>
                </a:ext>
              </a:extLst>
            </p:cNvPr>
            <p:cNvSpPr/>
            <p:nvPr/>
          </p:nvSpPr>
          <p:spPr>
            <a:xfrm>
              <a:off x="6117559" y="6239889"/>
              <a:ext cx="73945" cy="195942"/>
            </a:xfrm>
            <a:custGeom>
              <a:avLst/>
              <a:gdLst>
                <a:gd name="connsiteX0" fmla="*/ 73932 w 73945"/>
                <a:gd name="connsiteY0" fmla="*/ 195942 h 195942"/>
                <a:gd name="connsiteX1" fmla="*/ 23832 w 73945"/>
                <a:gd name="connsiteY1" fmla="*/ 195942 h 195942"/>
                <a:gd name="connsiteX2" fmla="*/ 0 w 73945"/>
                <a:gd name="connsiteY2" fmla="*/ 0 h 195942"/>
                <a:gd name="connsiteX3" fmla="*/ 73945 w 73945"/>
                <a:gd name="connsiteY3" fmla="*/ 7 h 195942"/>
                <a:gd name="connsiteX4" fmla="*/ 73932 w 73945"/>
                <a:gd name="connsiteY4" fmla="*/ 195942 h 195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945" h="195942">
                  <a:moveTo>
                    <a:pt x="73932" y="195942"/>
                  </a:moveTo>
                  <a:lnTo>
                    <a:pt x="23832" y="195942"/>
                  </a:lnTo>
                  <a:lnTo>
                    <a:pt x="0" y="0"/>
                  </a:lnTo>
                  <a:lnTo>
                    <a:pt x="73945" y="7"/>
                  </a:lnTo>
                  <a:lnTo>
                    <a:pt x="73932" y="195942"/>
                  </a:lnTo>
                  <a:close/>
                </a:path>
              </a:pathLst>
            </a:custGeom>
            <a:solidFill>
              <a:srgbClr val="9F616A"/>
            </a:solidFill>
            <a:ln w="6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35B7A15-A22F-55AD-38B8-8B027DCC3420}"/>
                </a:ext>
              </a:extLst>
            </p:cNvPr>
            <p:cNvSpPr/>
            <p:nvPr/>
          </p:nvSpPr>
          <p:spPr>
            <a:xfrm>
              <a:off x="6042729" y="6419246"/>
              <a:ext cx="161543" cy="65826"/>
            </a:xfrm>
            <a:custGeom>
              <a:avLst/>
              <a:gdLst>
                <a:gd name="connsiteX0" fmla="*/ 161286 w 161543"/>
                <a:gd name="connsiteY0" fmla="*/ 65607 h 65826"/>
                <a:gd name="connsiteX1" fmla="*/ -251 w 161543"/>
                <a:gd name="connsiteY1" fmla="*/ 65607 h 65826"/>
                <a:gd name="connsiteX2" fmla="*/ -251 w 161543"/>
                <a:gd name="connsiteY2" fmla="*/ 63534 h 65826"/>
                <a:gd name="connsiteX3" fmla="*/ 18162 w 161543"/>
                <a:gd name="connsiteY3" fmla="*/ 18453 h 65826"/>
                <a:gd name="connsiteX4" fmla="*/ 62624 w 161543"/>
                <a:gd name="connsiteY4" fmla="*/ -219 h 65826"/>
                <a:gd name="connsiteX5" fmla="*/ 62624 w 161543"/>
                <a:gd name="connsiteY5" fmla="*/ -219 h 65826"/>
                <a:gd name="connsiteX6" fmla="*/ 161292 w 161543"/>
                <a:gd name="connsiteY6" fmla="*/ -219 h 6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543" h="65826">
                  <a:moveTo>
                    <a:pt x="161286" y="65607"/>
                  </a:moveTo>
                  <a:lnTo>
                    <a:pt x="-251" y="65607"/>
                  </a:lnTo>
                  <a:lnTo>
                    <a:pt x="-251" y="63534"/>
                  </a:lnTo>
                  <a:cubicBezTo>
                    <a:pt x="-315" y="46658"/>
                    <a:pt x="6304" y="30453"/>
                    <a:pt x="18162" y="18453"/>
                  </a:cubicBezTo>
                  <a:cubicBezTo>
                    <a:pt x="29859" y="6485"/>
                    <a:pt x="45890" y="-245"/>
                    <a:pt x="62624" y="-219"/>
                  </a:cubicBezTo>
                  <a:lnTo>
                    <a:pt x="62624" y="-219"/>
                  </a:lnTo>
                  <a:lnTo>
                    <a:pt x="161292" y="-219"/>
                  </a:lnTo>
                  <a:close/>
                </a:path>
              </a:pathLst>
            </a:custGeom>
            <a:solidFill>
              <a:srgbClr val="2F2E41"/>
            </a:solidFill>
            <a:ln w="6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C9FFFE4-E77B-B213-AA99-A6CBDC75673E}"/>
                </a:ext>
              </a:extLst>
            </p:cNvPr>
            <p:cNvSpPr/>
            <p:nvPr/>
          </p:nvSpPr>
          <p:spPr>
            <a:xfrm>
              <a:off x="6467075" y="6239889"/>
              <a:ext cx="73938" cy="195942"/>
            </a:xfrm>
            <a:custGeom>
              <a:avLst/>
              <a:gdLst>
                <a:gd name="connsiteX0" fmla="*/ 73932 w 73938"/>
                <a:gd name="connsiteY0" fmla="*/ 195942 h 195942"/>
                <a:gd name="connsiteX1" fmla="*/ 23832 w 73938"/>
                <a:gd name="connsiteY1" fmla="*/ 195942 h 195942"/>
                <a:gd name="connsiteX2" fmla="*/ 0 w 73938"/>
                <a:gd name="connsiteY2" fmla="*/ 0 h 195942"/>
                <a:gd name="connsiteX3" fmla="*/ 73939 w 73938"/>
                <a:gd name="connsiteY3" fmla="*/ 7 h 195942"/>
                <a:gd name="connsiteX4" fmla="*/ 73932 w 73938"/>
                <a:gd name="connsiteY4" fmla="*/ 195942 h 195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938" h="195942">
                  <a:moveTo>
                    <a:pt x="73932" y="195942"/>
                  </a:moveTo>
                  <a:lnTo>
                    <a:pt x="23832" y="195942"/>
                  </a:lnTo>
                  <a:lnTo>
                    <a:pt x="0" y="0"/>
                  </a:lnTo>
                  <a:lnTo>
                    <a:pt x="73939" y="7"/>
                  </a:lnTo>
                  <a:lnTo>
                    <a:pt x="73932" y="195942"/>
                  </a:lnTo>
                  <a:close/>
                </a:path>
              </a:pathLst>
            </a:custGeom>
            <a:solidFill>
              <a:srgbClr val="9F616A"/>
            </a:solidFill>
            <a:ln w="6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9CBD909-40DA-3BF4-A71A-449CF57D956C}"/>
                </a:ext>
              </a:extLst>
            </p:cNvPr>
            <p:cNvSpPr/>
            <p:nvPr/>
          </p:nvSpPr>
          <p:spPr>
            <a:xfrm>
              <a:off x="6392238" y="6419246"/>
              <a:ext cx="161543" cy="65826"/>
            </a:xfrm>
            <a:custGeom>
              <a:avLst/>
              <a:gdLst>
                <a:gd name="connsiteX0" fmla="*/ 161292 w 161543"/>
                <a:gd name="connsiteY0" fmla="*/ 65607 h 65826"/>
                <a:gd name="connsiteX1" fmla="*/ -251 w 161543"/>
                <a:gd name="connsiteY1" fmla="*/ 65607 h 65826"/>
                <a:gd name="connsiteX2" fmla="*/ -251 w 161543"/>
                <a:gd name="connsiteY2" fmla="*/ 63534 h 65826"/>
                <a:gd name="connsiteX3" fmla="*/ 18169 w 161543"/>
                <a:gd name="connsiteY3" fmla="*/ 18453 h 65826"/>
                <a:gd name="connsiteX4" fmla="*/ 62624 w 161543"/>
                <a:gd name="connsiteY4" fmla="*/ -219 h 65826"/>
                <a:gd name="connsiteX5" fmla="*/ 62630 w 161543"/>
                <a:gd name="connsiteY5" fmla="*/ -219 h 65826"/>
                <a:gd name="connsiteX6" fmla="*/ 161292 w 161543"/>
                <a:gd name="connsiteY6" fmla="*/ -219 h 6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543" h="65826">
                  <a:moveTo>
                    <a:pt x="161292" y="65607"/>
                  </a:moveTo>
                  <a:lnTo>
                    <a:pt x="-251" y="65607"/>
                  </a:lnTo>
                  <a:lnTo>
                    <a:pt x="-251" y="63534"/>
                  </a:lnTo>
                  <a:cubicBezTo>
                    <a:pt x="-315" y="46658"/>
                    <a:pt x="6311" y="30453"/>
                    <a:pt x="18169" y="18453"/>
                  </a:cubicBezTo>
                  <a:cubicBezTo>
                    <a:pt x="29866" y="6485"/>
                    <a:pt x="45896" y="-245"/>
                    <a:pt x="62624" y="-219"/>
                  </a:cubicBezTo>
                  <a:lnTo>
                    <a:pt x="62630" y="-219"/>
                  </a:lnTo>
                  <a:lnTo>
                    <a:pt x="161292" y="-219"/>
                  </a:lnTo>
                  <a:close/>
                </a:path>
              </a:pathLst>
            </a:custGeom>
            <a:solidFill>
              <a:srgbClr val="2F2E41"/>
            </a:solidFill>
            <a:ln w="6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6082FCE-2364-E9B3-B4B9-04BF4BF0141C}"/>
                </a:ext>
              </a:extLst>
            </p:cNvPr>
            <p:cNvSpPr/>
            <p:nvPr/>
          </p:nvSpPr>
          <p:spPr>
            <a:xfrm>
              <a:off x="6374338" y="4354464"/>
              <a:ext cx="238046" cy="241372"/>
            </a:xfrm>
            <a:custGeom>
              <a:avLst/>
              <a:gdLst>
                <a:gd name="connsiteX0" fmla="*/ 238046 w 238046"/>
                <a:gd name="connsiteY0" fmla="*/ 120686 h 241372"/>
                <a:gd name="connsiteX1" fmla="*/ 119023 w 238046"/>
                <a:gd name="connsiteY1" fmla="*/ 241372 h 241372"/>
                <a:gd name="connsiteX2" fmla="*/ 0 w 238046"/>
                <a:gd name="connsiteY2" fmla="*/ 120686 h 241372"/>
                <a:gd name="connsiteX3" fmla="*/ 119023 w 238046"/>
                <a:gd name="connsiteY3" fmla="*/ 0 h 241372"/>
                <a:gd name="connsiteX4" fmla="*/ 238046 w 238046"/>
                <a:gd name="connsiteY4" fmla="*/ 120686 h 24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046" h="241372">
                  <a:moveTo>
                    <a:pt x="238046" y="120686"/>
                  </a:moveTo>
                  <a:cubicBezTo>
                    <a:pt x="238046" y="187339"/>
                    <a:pt x="184758" y="241372"/>
                    <a:pt x="119023" y="241372"/>
                  </a:cubicBezTo>
                  <a:cubicBezTo>
                    <a:pt x="53289" y="241372"/>
                    <a:pt x="0" y="187339"/>
                    <a:pt x="0" y="120686"/>
                  </a:cubicBezTo>
                  <a:cubicBezTo>
                    <a:pt x="0" y="54033"/>
                    <a:pt x="53289" y="0"/>
                    <a:pt x="119023" y="0"/>
                  </a:cubicBezTo>
                  <a:cubicBezTo>
                    <a:pt x="184758" y="0"/>
                    <a:pt x="238046" y="54033"/>
                    <a:pt x="238046" y="120686"/>
                  </a:cubicBezTo>
                  <a:close/>
                </a:path>
              </a:pathLst>
            </a:custGeom>
            <a:solidFill>
              <a:srgbClr val="9F616A"/>
            </a:solidFill>
            <a:ln w="6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BEA5CE8-0EC2-990D-7F12-94BFC5A00D44}"/>
                </a:ext>
              </a:extLst>
            </p:cNvPr>
            <p:cNvSpPr/>
            <p:nvPr/>
          </p:nvSpPr>
          <p:spPr>
            <a:xfrm>
              <a:off x="6346428" y="4317826"/>
              <a:ext cx="292484" cy="312719"/>
            </a:xfrm>
            <a:custGeom>
              <a:avLst/>
              <a:gdLst>
                <a:gd name="connsiteX0" fmla="*/ 106484 w 292484"/>
                <a:gd name="connsiteY0" fmla="*/ 150485 h 312719"/>
                <a:gd name="connsiteX1" fmla="*/ 8203 w 292484"/>
                <a:gd name="connsiteY1" fmla="*/ 115143 h 312719"/>
                <a:gd name="connsiteX2" fmla="*/ 33398 w 292484"/>
                <a:gd name="connsiteY2" fmla="*/ 12535 h 312719"/>
                <a:gd name="connsiteX3" fmla="*/ 143098 w 292484"/>
                <a:gd name="connsiteY3" fmla="*/ 23088 h 312719"/>
                <a:gd name="connsiteX4" fmla="*/ 266988 w 292484"/>
                <a:gd name="connsiteY4" fmla="*/ 49155 h 312719"/>
                <a:gd name="connsiteX5" fmla="*/ 278264 w 292484"/>
                <a:gd name="connsiteY5" fmla="*/ 179665 h 312719"/>
                <a:gd name="connsiteX6" fmla="*/ 286473 w 292484"/>
                <a:gd name="connsiteY6" fmla="*/ 312500 h 312719"/>
                <a:gd name="connsiteX7" fmla="*/ 231116 w 292484"/>
                <a:gd name="connsiteY7" fmla="*/ 308127 h 312719"/>
                <a:gd name="connsiteX8" fmla="*/ 212380 w 292484"/>
                <a:gd name="connsiteY8" fmla="*/ 284708 h 312719"/>
                <a:gd name="connsiteX9" fmla="*/ 185686 w 292484"/>
                <a:gd name="connsiteY9" fmla="*/ 304168 h 312719"/>
                <a:gd name="connsiteX10" fmla="*/ 39630 w 292484"/>
                <a:gd name="connsiteY10" fmla="*/ 295514 h 312719"/>
                <a:gd name="connsiteX11" fmla="*/ 106484 w 292484"/>
                <a:gd name="connsiteY11" fmla="*/ 150485 h 31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2484" h="312719">
                  <a:moveTo>
                    <a:pt x="106484" y="150485"/>
                  </a:moveTo>
                  <a:cubicBezTo>
                    <a:pt x="69489" y="164745"/>
                    <a:pt x="27643" y="149690"/>
                    <a:pt x="8203" y="115143"/>
                  </a:cubicBezTo>
                  <a:cubicBezTo>
                    <a:pt x="-9410" y="79356"/>
                    <a:pt x="1214" y="36089"/>
                    <a:pt x="33398" y="12535"/>
                  </a:cubicBezTo>
                  <a:cubicBezTo>
                    <a:pt x="65077" y="-8960"/>
                    <a:pt x="112387" y="-1842"/>
                    <a:pt x="143098" y="23088"/>
                  </a:cubicBezTo>
                  <a:cubicBezTo>
                    <a:pt x="185621" y="3499"/>
                    <a:pt x="235960" y="14091"/>
                    <a:pt x="266988" y="49155"/>
                  </a:cubicBezTo>
                  <a:cubicBezTo>
                    <a:pt x="296632" y="83928"/>
                    <a:pt x="299875" y="139130"/>
                    <a:pt x="278264" y="179665"/>
                  </a:cubicBezTo>
                  <a:cubicBezTo>
                    <a:pt x="259082" y="222615"/>
                    <a:pt x="262150" y="272237"/>
                    <a:pt x="286473" y="312500"/>
                  </a:cubicBezTo>
                  <a:cubicBezTo>
                    <a:pt x="277179" y="312112"/>
                    <a:pt x="256718" y="310368"/>
                    <a:pt x="231116" y="308127"/>
                  </a:cubicBezTo>
                  <a:cubicBezTo>
                    <a:pt x="223708" y="307481"/>
                    <a:pt x="220505" y="285419"/>
                    <a:pt x="212380" y="284708"/>
                  </a:cubicBezTo>
                  <a:cubicBezTo>
                    <a:pt x="205217" y="284082"/>
                    <a:pt x="193198" y="304814"/>
                    <a:pt x="185686" y="304168"/>
                  </a:cubicBezTo>
                  <a:cubicBezTo>
                    <a:pt x="130090" y="299408"/>
                    <a:pt x="67842" y="294571"/>
                    <a:pt x="39630" y="295514"/>
                  </a:cubicBezTo>
                  <a:cubicBezTo>
                    <a:pt x="59426" y="246060"/>
                    <a:pt x="81741" y="197652"/>
                    <a:pt x="106484" y="150485"/>
                  </a:cubicBezTo>
                  <a:close/>
                </a:path>
              </a:pathLst>
            </a:custGeom>
            <a:solidFill>
              <a:srgbClr val="2F2E41"/>
            </a:solidFill>
            <a:ln w="6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6" name="Freeform: Shape 4095">
              <a:extLst>
                <a:ext uri="{FF2B5EF4-FFF2-40B4-BE49-F238E27FC236}">
                  <a16:creationId xmlns:a16="http://schemas.microsoft.com/office/drawing/2014/main" id="{9FDB20E5-DD0B-88FD-4DF4-BFAF1E8FCAD4}"/>
                </a:ext>
              </a:extLst>
            </p:cNvPr>
            <p:cNvSpPr/>
            <p:nvPr/>
          </p:nvSpPr>
          <p:spPr>
            <a:xfrm>
              <a:off x="6099947" y="5325366"/>
              <a:ext cx="507397" cy="1085245"/>
            </a:xfrm>
            <a:custGeom>
              <a:avLst/>
              <a:gdLst>
                <a:gd name="connsiteX0" fmla="*/ 484444 w 507397"/>
                <a:gd name="connsiteY0" fmla="*/ -219 h 1085245"/>
                <a:gd name="connsiteX1" fmla="*/ 499505 w 507397"/>
                <a:gd name="connsiteY1" fmla="*/ 249033 h 1085245"/>
                <a:gd name="connsiteX2" fmla="*/ 483184 w 507397"/>
                <a:gd name="connsiteY2" fmla="*/ 692425 h 1085245"/>
                <a:gd name="connsiteX3" fmla="*/ 454314 w 507397"/>
                <a:gd name="connsiteY3" fmla="*/ 1085026 h 1085245"/>
                <a:gd name="connsiteX4" fmla="*/ 361426 w 507397"/>
                <a:gd name="connsiteY4" fmla="*/ 1078761 h 1085245"/>
                <a:gd name="connsiteX5" fmla="*/ 279834 w 507397"/>
                <a:gd name="connsiteY5" fmla="*/ 175133 h 1085245"/>
                <a:gd name="connsiteX6" fmla="*/ 165607 w 507397"/>
                <a:gd name="connsiteY6" fmla="*/ 505796 h 1085245"/>
                <a:gd name="connsiteX7" fmla="*/ 104094 w 507397"/>
                <a:gd name="connsiteY7" fmla="*/ 1052462 h 1085245"/>
                <a:gd name="connsiteX8" fmla="*/ 14972 w 507397"/>
                <a:gd name="connsiteY8" fmla="*/ 1046196 h 1085245"/>
                <a:gd name="connsiteX9" fmla="*/ -251 w 507397"/>
                <a:gd name="connsiteY9" fmla="*/ 502573 h 1085245"/>
                <a:gd name="connsiteX10" fmla="*/ 38823 w 507397"/>
                <a:gd name="connsiteY10" fmla="*/ 82445 h 108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7397" h="1085245">
                  <a:moveTo>
                    <a:pt x="484444" y="-219"/>
                  </a:moveTo>
                  <a:cubicBezTo>
                    <a:pt x="484444" y="-219"/>
                    <a:pt x="523124" y="40212"/>
                    <a:pt x="499505" y="249033"/>
                  </a:cubicBezTo>
                  <a:lnTo>
                    <a:pt x="483184" y="692425"/>
                  </a:lnTo>
                  <a:lnTo>
                    <a:pt x="454314" y="1085026"/>
                  </a:lnTo>
                  <a:lnTo>
                    <a:pt x="361426" y="1078761"/>
                  </a:lnTo>
                  <a:lnTo>
                    <a:pt x="279834" y="175133"/>
                  </a:lnTo>
                  <a:lnTo>
                    <a:pt x="165607" y="505796"/>
                  </a:lnTo>
                  <a:lnTo>
                    <a:pt x="104094" y="1052462"/>
                  </a:lnTo>
                  <a:lnTo>
                    <a:pt x="14972" y="1046196"/>
                  </a:lnTo>
                  <a:lnTo>
                    <a:pt x="-251" y="502573"/>
                  </a:lnTo>
                  <a:lnTo>
                    <a:pt x="38823" y="82445"/>
                  </a:lnTo>
                  <a:close/>
                </a:path>
              </a:pathLst>
            </a:custGeom>
            <a:solidFill>
              <a:srgbClr val="2F2E41"/>
            </a:solidFill>
            <a:ln w="6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7" name="Freeform: Shape 4096">
              <a:extLst>
                <a:ext uri="{FF2B5EF4-FFF2-40B4-BE49-F238E27FC236}">
                  <a16:creationId xmlns:a16="http://schemas.microsoft.com/office/drawing/2014/main" id="{6FAC2EFF-8C41-6F92-1359-81CCE965FB7A}"/>
                </a:ext>
              </a:extLst>
            </p:cNvPr>
            <p:cNvSpPr/>
            <p:nvPr/>
          </p:nvSpPr>
          <p:spPr>
            <a:xfrm>
              <a:off x="6131516" y="4628717"/>
              <a:ext cx="516116" cy="804604"/>
            </a:xfrm>
            <a:custGeom>
              <a:avLst/>
              <a:gdLst>
                <a:gd name="connsiteX0" fmla="*/ 70018 w 516116"/>
                <a:gd name="connsiteY0" fmla="*/ 804385 h 804604"/>
                <a:gd name="connsiteX1" fmla="*/ 1957 w 516116"/>
                <a:gd name="connsiteY1" fmla="*/ 798146 h 804604"/>
                <a:gd name="connsiteX2" fmla="*/ -251 w 516116"/>
                <a:gd name="connsiteY2" fmla="*/ 797442 h 804604"/>
                <a:gd name="connsiteX3" fmla="*/ 136 w 516116"/>
                <a:gd name="connsiteY3" fmla="*/ 795136 h 804604"/>
                <a:gd name="connsiteX4" fmla="*/ 76193 w 516116"/>
                <a:gd name="connsiteY4" fmla="*/ 505369 h 804604"/>
                <a:gd name="connsiteX5" fmla="*/ 107001 w 516116"/>
                <a:gd name="connsiteY5" fmla="*/ 103474 h 804604"/>
                <a:gd name="connsiteX6" fmla="*/ 151152 w 516116"/>
                <a:gd name="connsiteY6" fmla="*/ 55054 h 804604"/>
                <a:gd name="connsiteX7" fmla="*/ 151565 w 516116"/>
                <a:gd name="connsiteY7" fmla="*/ 57715 h 804604"/>
                <a:gd name="connsiteX8" fmla="*/ 151152 w 516116"/>
                <a:gd name="connsiteY8" fmla="*/ 55054 h 804604"/>
                <a:gd name="connsiteX9" fmla="*/ 229515 w 516116"/>
                <a:gd name="connsiteY9" fmla="*/ 42582 h 804604"/>
                <a:gd name="connsiteX10" fmla="*/ 277451 w 516116"/>
                <a:gd name="connsiteY10" fmla="*/ -219 h 804604"/>
                <a:gd name="connsiteX11" fmla="*/ 392285 w 516116"/>
                <a:gd name="connsiteY11" fmla="*/ 6220 h 804604"/>
                <a:gd name="connsiteX12" fmla="*/ 402412 w 516116"/>
                <a:gd name="connsiteY12" fmla="*/ 55480 h 804604"/>
                <a:gd name="connsiteX13" fmla="*/ 515755 w 516116"/>
                <a:gd name="connsiteY13" fmla="*/ 154975 h 804604"/>
                <a:gd name="connsiteX14" fmla="*/ 515865 w 516116"/>
                <a:gd name="connsiteY14" fmla="*/ 155821 h 804604"/>
                <a:gd name="connsiteX15" fmla="*/ 515477 w 516116"/>
                <a:gd name="connsiteY15" fmla="*/ 156577 h 804604"/>
                <a:gd name="connsiteX16" fmla="*/ 349432 w 516116"/>
                <a:gd name="connsiteY16" fmla="*/ 480459 h 804604"/>
                <a:gd name="connsiteX17" fmla="*/ 481880 w 516116"/>
                <a:gd name="connsiteY17" fmla="*/ 757663 h 804604"/>
                <a:gd name="connsiteX18" fmla="*/ 482060 w 516116"/>
                <a:gd name="connsiteY18" fmla="*/ 761216 h 804604"/>
                <a:gd name="connsiteX19" fmla="*/ 478644 w 516116"/>
                <a:gd name="connsiteY19" fmla="*/ 760421 h 804604"/>
                <a:gd name="connsiteX20" fmla="*/ 256234 w 516116"/>
                <a:gd name="connsiteY20" fmla="*/ 785500 h 804604"/>
                <a:gd name="connsiteX21" fmla="*/ 70018 w 516116"/>
                <a:gd name="connsiteY21" fmla="*/ 804385 h 80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6116" h="804604">
                  <a:moveTo>
                    <a:pt x="70018" y="804385"/>
                  </a:moveTo>
                  <a:cubicBezTo>
                    <a:pt x="22496" y="804385"/>
                    <a:pt x="3353" y="798592"/>
                    <a:pt x="1957" y="798146"/>
                  </a:cubicBezTo>
                  <a:lnTo>
                    <a:pt x="-251" y="797442"/>
                  </a:lnTo>
                  <a:lnTo>
                    <a:pt x="136" y="795136"/>
                  </a:lnTo>
                  <a:cubicBezTo>
                    <a:pt x="452" y="793237"/>
                    <a:pt x="32384" y="604471"/>
                    <a:pt x="76193" y="505369"/>
                  </a:cubicBezTo>
                  <a:lnTo>
                    <a:pt x="107001" y="103474"/>
                  </a:lnTo>
                  <a:cubicBezTo>
                    <a:pt x="108680" y="79035"/>
                    <a:pt x="126977" y="58974"/>
                    <a:pt x="151152" y="55054"/>
                  </a:cubicBezTo>
                  <a:lnTo>
                    <a:pt x="151565" y="57715"/>
                  </a:lnTo>
                  <a:lnTo>
                    <a:pt x="151152" y="55054"/>
                  </a:lnTo>
                  <a:lnTo>
                    <a:pt x="229515" y="42582"/>
                  </a:lnTo>
                  <a:lnTo>
                    <a:pt x="277451" y="-219"/>
                  </a:lnTo>
                  <a:lnTo>
                    <a:pt x="392285" y="6220"/>
                  </a:lnTo>
                  <a:lnTo>
                    <a:pt x="402412" y="55480"/>
                  </a:lnTo>
                  <a:cubicBezTo>
                    <a:pt x="416150" y="59368"/>
                    <a:pt x="506784" y="87534"/>
                    <a:pt x="515755" y="154975"/>
                  </a:cubicBezTo>
                  <a:lnTo>
                    <a:pt x="515865" y="155821"/>
                  </a:lnTo>
                  <a:lnTo>
                    <a:pt x="515477" y="156577"/>
                  </a:lnTo>
                  <a:lnTo>
                    <a:pt x="349432" y="480459"/>
                  </a:lnTo>
                  <a:cubicBezTo>
                    <a:pt x="363467" y="494500"/>
                    <a:pt x="474355" y="610000"/>
                    <a:pt x="481880" y="757663"/>
                  </a:cubicBezTo>
                  <a:lnTo>
                    <a:pt x="482060" y="761216"/>
                  </a:lnTo>
                  <a:lnTo>
                    <a:pt x="478644" y="760421"/>
                  </a:lnTo>
                  <a:cubicBezTo>
                    <a:pt x="478321" y="760357"/>
                    <a:pt x="442837" y="753517"/>
                    <a:pt x="256234" y="785500"/>
                  </a:cubicBezTo>
                  <a:cubicBezTo>
                    <a:pt x="169934" y="800291"/>
                    <a:pt x="109959" y="804385"/>
                    <a:pt x="70018" y="804385"/>
                  </a:cubicBezTo>
                  <a:close/>
                </a:path>
              </a:pathLst>
            </a:custGeom>
            <a:solidFill>
              <a:srgbClr val="2F2E41"/>
            </a:solidFill>
            <a:ln w="6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9" name="Freeform: Shape 4098">
              <a:extLst>
                <a:ext uri="{FF2B5EF4-FFF2-40B4-BE49-F238E27FC236}">
                  <a16:creationId xmlns:a16="http://schemas.microsoft.com/office/drawing/2014/main" id="{8C2CFB9C-C52F-78FE-5C60-E638F2D7B905}"/>
                </a:ext>
              </a:extLst>
            </p:cNvPr>
            <p:cNvSpPr/>
            <p:nvPr/>
          </p:nvSpPr>
          <p:spPr>
            <a:xfrm>
              <a:off x="5950035" y="4700190"/>
              <a:ext cx="368252" cy="672652"/>
            </a:xfrm>
            <a:custGeom>
              <a:avLst/>
              <a:gdLst>
                <a:gd name="connsiteX0" fmla="*/ 67429 w 368252"/>
                <a:gd name="connsiteY0" fmla="*/ 672433 h 672652"/>
                <a:gd name="connsiteX1" fmla="*/ -251 w 368252"/>
                <a:gd name="connsiteY1" fmla="*/ 619589 h 672652"/>
                <a:gd name="connsiteX2" fmla="*/ 150803 w 368252"/>
                <a:gd name="connsiteY2" fmla="*/ 313139 h 672652"/>
                <a:gd name="connsiteX3" fmla="*/ 291305 w 368252"/>
                <a:gd name="connsiteY3" fmla="*/ 12793 h 672652"/>
                <a:gd name="connsiteX4" fmla="*/ 320943 w 368252"/>
                <a:gd name="connsiteY4" fmla="*/ 1833 h 672652"/>
                <a:gd name="connsiteX5" fmla="*/ 333228 w 368252"/>
                <a:gd name="connsiteY5" fmla="*/ 16500 h 672652"/>
                <a:gd name="connsiteX6" fmla="*/ 368001 w 368252"/>
                <a:gd name="connsiteY6" fmla="*/ 144420 h 672652"/>
                <a:gd name="connsiteX7" fmla="*/ 259257 w 368252"/>
                <a:gd name="connsiteY7" fmla="*/ 431306 h 67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252" h="672652">
                  <a:moveTo>
                    <a:pt x="67429" y="672433"/>
                  </a:moveTo>
                  <a:lnTo>
                    <a:pt x="-251" y="619589"/>
                  </a:lnTo>
                  <a:lnTo>
                    <a:pt x="150803" y="313139"/>
                  </a:lnTo>
                  <a:lnTo>
                    <a:pt x="291305" y="12793"/>
                  </a:lnTo>
                  <a:cubicBezTo>
                    <a:pt x="296459" y="1581"/>
                    <a:pt x="309732" y="-3328"/>
                    <a:pt x="320943" y="1833"/>
                  </a:cubicBezTo>
                  <a:cubicBezTo>
                    <a:pt x="327028" y="4629"/>
                    <a:pt x="331536" y="10016"/>
                    <a:pt x="333228" y="16500"/>
                  </a:cubicBezTo>
                  <a:lnTo>
                    <a:pt x="368001" y="144420"/>
                  </a:lnTo>
                  <a:lnTo>
                    <a:pt x="259257" y="431306"/>
                  </a:lnTo>
                  <a:close/>
                </a:path>
              </a:pathLst>
            </a:custGeom>
            <a:solidFill>
              <a:srgbClr val="2F2E41"/>
            </a:solidFill>
            <a:ln w="6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0" name="Freeform: Shape 4099">
              <a:extLst>
                <a:ext uri="{FF2B5EF4-FFF2-40B4-BE49-F238E27FC236}">
                  <a16:creationId xmlns:a16="http://schemas.microsoft.com/office/drawing/2014/main" id="{15415E6B-E286-8B94-5496-A3B9BE3A3671}"/>
                </a:ext>
              </a:extLst>
            </p:cNvPr>
            <p:cNvSpPr/>
            <p:nvPr/>
          </p:nvSpPr>
          <p:spPr>
            <a:xfrm>
              <a:off x="7283580" y="5689710"/>
              <a:ext cx="379104" cy="793178"/>
            </a:xfrm>
            <a:custGeom>
              <a:avLst/>
              <a:gdLst>
                <a:gd name="connsiteX0" fmla="*/ 186703 w 379104"/>
                <a:gd name="connsiteY0" fmla="*/ 792959 h 793178"/>
                <a:gd name="connsiteX1" fmla="*/ 190721 w 379104"/>
                <a:gd name="connsiteY1" fmla="*/ 785526 h 793178"/>
                <a:gd name="connsiteX2" fmla="*/ 34654 w 379104"/>
                <a:gd name="connsiteY2" fmla="*/ 660519 h 793178"/>
                <a:gd name="connsiteX3" fmla="*/ 32633 w 379104"/>
                <a:gd name="connsiteY3" fmla="*/ 452473 h 793178"/>
                <a:gd name="connsiteX4" fmla="*/ 183184 w 379104"/>
                <a:gd name="connsiteY4" fmla="*/ 298951 h 793178"/>
                <a:gd name="connsiteX5" fmla="*/ 225591 w 379104"/>
                <a:gd name="connsiteY5" fmla="*/ 275687 h 793178"/>
                <a:gd name="connsiteX6" fmla="*/ 323607 w 379104"/>
                <a:gd name="connsiteY6" fmla="*/ 212683 h 793178"/>
                <a:gd name="connsiteX7" fmla="*/ 371169 w 379104"/>
                <a:gd name="connsiteY7" fmla="*/ 60944 h 793178"/>
                <a:gd name="connsiteX8" fmla="*/ 283751 w 379104"/>
                <a:gd name="connsiteY8" fmla="*/ -219 h 793178"/>
                <a:gd name="connsiteX9" fmla="*/ 283273 w 379104"/>
                <a:gd name="connsiteY9" fmla="*/ 8228 h 793178"/>
                <a:gd name="connsiteX10" fmla="*/ 363379 w 379104"/>
                <a:gd name="connsiteY10" fmla="*/ 64231 h 793178"/>
                <a:gd name="connsiteX11" fmla="*/ 317911 w 379104"/>
                <a:gd name="connsiteY11" fmla="*/ 206438 h 793178"/>
                <a:gd name="connsiteX12" fmla="*/ 221632 w 379104"/>
                <a:gd name="connsiteY12" fmla="*/ 268215 h 793178"/>
                <a:gd name="connsiteX13" fmla="*/ 178901 w 379104"/>
                <a:gd name="connsiteY13" fmla="*/ 291659 h 793178"/>
                <a:gd name="connsiteX14" fmla="*/ 25005 w 379104"/>
                <a:gd name="connsiteY14" fmla="*/ 448824 h 793178"/>
                <a:gd name="connsiteX15" fmla="*/ 27369 w 379104"/>
                <a:gd name="connsiteY15" fmla="*/ 664814 h 793178"/>
                <a:gd name="connsiteX16" fmla="*/ 186703 w 379104"/>
                <a:gd name="connsiteY16" fmla="*/ 792959 h 793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04" h="793178">
                  <a:moveTo>
                    <a:pt x="186703" y="792959"/>
                  </a:moveTo>
                  <a:lnTo>
                    <a:pt x="190721" y="785526"/>
                  </a:lnTo>
                  <a:cubicBezTo>
                    <a:pt x="136804" y="756365"/>
                    <a:pt x="69705" y="720074"/>
                    <a:pt x="34654" y="660519"/>
                  </a:cubicBezTo>
                  <a:cubicBezTo>
                    <a:pt x="107" y="601816"/>
                    <a:pt x="-674" y="522097"/>
                    <a:pt x="32633" y="452473"/>
                  </a:cubicBezTo>
                  <a:cubicBezTo>
                    <a:pt x="60973" y="393222"/>
                    <a:pt x="113030" y="340131"/>
                    <a:pt x="183184" y="298951"/>
                  </a:cubicBezTo>
                  <a:cubicBezTo>
                    <a:pt x="197018" y="290833"/>
                    <a:pt x="211543" y="283134"/>
                    <a:pt x="225591" y="275687"/>
                  </a:cubicBezTo>
                  <a:cubicBezTo>
                    <a:pt x="259550" y="257693"/>
                    <a:pt x="294660" y="239079"/>
                    <a:pt x="323607" y="212683"/>
                  </a:cubicBezTo>
                  <a:cubicBezTo>
                    <a:pt x="363483" y="176321"/>
                    <a:pt x="393651" y="115300"/>
                    <a:pt x="371169" y="60944"/>
                  </a:cubicBezTo>
                  <a:cubicBezTo>
                    <a:pt x="356081" y="25551"/>
                    <a:pt x="322174" y="1828"/>
                    <a:pt x="283751" y="-219"/>
                  </a:cubicBezTo>
                  <a:lnTo>
                    <a:pt x="283273" y="8228"/>
                  </a:lnTo>
                  <a:cubicBezTo>
                    <a:pt x="318473" y="10095"/>
                    <a:pt x="349539" y="31815"/>
                    <a:pt x="363379" y="64231"/>
                  </a:cubicBezTo>
                  <a:cubicBezTo>
                    <a:pt x="384273" y="114744"/>
                    <a:pt x="355603" y="172058"/>
                    <a:pt x="317911" y="206438"/>
                  </a:cubicBezTo>
                  <a:cubicBezTo>
                    <a:pt x="289751" y="232111"/>
                    <a:pt x="255126" y="250466"/>
                    <a:pt x="221632" y="268215"/>
                  </a:cubicBezTo>
                  <a:cubicBezTo>
                    <a:pt x="207507" y="275700"/>
                    <a:pt x="192897" y="283444"/>
                    <a:pt x="178901" y="291659"/>
                  </a:cubicBezTo>
                  <a:cubicBezTo>
                    <a:pt x="107294" y="333699"/>
                    <a:pt x="54075" y="388042"/>
                    <a:pt x="25005" y="448824"/>
                  </a:cubicBezTo>
                  <a:cubicBezTo>
                    <a:pt x="-9497" y="520948"/>
                    <a:pt x="-8593" y="603715"/>
                    <a:pt x="27369" y="664814"/>
                  </a:cubicBezTo>
                  <a:cubicBezTo>
                    <a:pt x="63608" y="726391"/>
                    <a:pt x="131863" y="763302"/>
                    <a:pt x="186703" y="792959"/>
                  </a:cubicBezTo>
                  <a:close/>
                </a:path>
              </a:pathLst>
            </a:custGeom>
            <a:solidFill>
              <a:srgbClr val="F1F1F1"/>
            </a:solidFill>
            <a:ln w="6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1" name="Freeform: Shape 4100">
              <a:extLst>
                <a:ext uri="{FF2B5EF4-FFF2-40B4-BE49-F238E27FC236}">
                  <a16:creationId xmlns:a16="http://schemas.microsoft.com/office/drawing/2014/main" id="{3AE2BE97-5200-C513-E97A-89525113879F}"/>
                </a:ext>
              </a:extLst>
            </p:cNvPr>
            <p:cNvSpPr/>
            <p:nvPr/>
          </p:nvSpPr>
          <p:spPr>
            <a:xfrm>
              <a:off x="7440010" y="5662404"/>
              <a:ext cx="147968" cy="71870"/>
            </a:xfrm>
            <a:custGeom>
              <a:avLst/>
              <a:gdLst>
                <a:gd name="connsiteX0" fmla="*/ 147969 w 147968"/>
                <a:gd name="connsiteY0" fmla="*/ 35935 h 71870"/>
                <a:gd name="connsiteX1" fmla="*/ 73984 w 147968"/>
                <a:gd name="connsiteY1" fmla="*/ 71871 h 71870"/>
                <a:gd name="connsiteX2" fmla="*/ 0 w 147968"/>
                <a:gd name="connsiteY2" fmla="*/ 35935 h 71870"/>
                <a:gd name="connsiteX3" fmla="*/ 73984 w 147968"/>
                <a:gd name="connsiteY3" fmla="*/ 0 h 71870"/>
                <a:gd name="connsiteX4" fmla="*/ 147969 w 147968"/>
                <a:gd name="connsiteY4" fmla="*/ 35935 h 71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68" h="71870">
                  <a:moveTo>
                    <a:pt x="147969" y="35935"/>
                  </a:moveTo>
                  <a:cubicBezTo>
                    <a:pt x="147969" y="55782"/>
                    <a:pt x="114845" y="71871"/>
                    <a:pt x="73984" y="71871"/>
                  </a:cubicBezTo>
                  <a:cubicBezTo>
                    <a:pt x="33124" y="71871"/>
                    <a:pt x="0" y="55782"/>
                    <a:pt x="0" y="35935"/>
                  </a:cubicBezTo>
                  <a:cubicBezTo>
                    <a:pt x="0" y="16089"/>
                    <a:pt x="33124" y="0"/>
                    <a:pt x="73984" y="0"/>
                  </a:cubicBezTo>
                  <a:cubicBezTo>
                    <a:pt x="114845" y="0"/>
                    <a:pt x="147969" y="16089"/>
                    <a:pt x="147969" y="35935"/>
                  </a:cubicBezTo>
                  <a:close/>
                </a:path>
              </a:pathLst>
            </a:custGeom>
            <a:solidFill>
              <a:srgbClr val="F1F1F1"/>
            </a:solidFill>
            <a:ln w="6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2" name="Freeform: Shape 4101">
              <a:extLst>
                <a:ext uri="{FF2B5EF4-FFF2-40B4-BE49-F238E27FC236}">
                  <a16:creationId xmlns:a16="http://schemas.microsoft.com/office/drawing/2014/main" id="{DA8CB26D-40CA-2950-0BC3-48D0CA3649A7}"/>
                </a:ext>
              </a:extLst>
            </p:cNvPr>
            <p:cNvSpPr/>
            <p:nvPr/>
          </p:nvSpPr>
          <p:spPr>
            <a:xfrm>
              <a:off x="7380817" y="5899158"/>
              <a:ext cx="147968" cy="71870"/>
            </a:xfrm>
            <a:custGeom>
              <a:avLst/>
              <a:gdLst>
                <a:gd name="connsiteX0" fmla="*/ 147969 w 147968"/>
                <a:gd name="connsiteY0" fmla="*/ 35935 h 71870"/>
                <a:gd name="connsiteX1" fmla="*/ 73985 w 147968"/>
                <a:gd name="connsiteY1" fmla="*/ 71871 h 71870"/>
                <a:gd name="connsiteX2" fmla="*/ 0 w 147968"/>
                <a:gd name="connsiteY2" fmla="*/ 35935 h 71870"/>
                <a:gd name="connsiteX3" fmla="*/ 73985 w 147968"/>
                <a:gd name="connsiteY3" fmla="*/ 0 h 71870"/>
                <a:gd name="connsiteX4" fmla="*/ 147969 w 147968"/>
                <a:gd name="connsiteY4" fmla="*/ 35935 h 71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68" h="71870">
                  <a:moveTo>
                    <a:pt x="147969" y="35935"/>
                  </a:moveTo>
                  <a:cubicBezTo>
                    <a:pt x="147969" y="55782"/>
                    <a:pt x="114845" y="71871"/>
                    <a:pt x="73985" y="71871"/>
                  </a:cubicBezTo>
                  <a:cubicBezTo>
                    <a:pt x="33124" y="71871"/>
                    <a:pt x="0" y="55782"/>
                    <a:pt x="0" y="35935"/>
                  </a:cubicBezTo>
                  <a:cubicBezTo>
                    <a:pt x="0" y="16089"/>
                    <a:pt x="33124" y="0"/>
                    <a:pt x="73985" y="0"/>
                  </a:cubicBezTo>
                  <a:cubicBezTo>
                    <a:pt x="114845" y="0"/>
                    <a:pt x="147969" y="16089"/>
                    <a:pt x="147969" y="35935"/>
                  </a:cubicBezTo>
                  <a:close/>
                </a:path>
              </a:pathLst>
            </a:custGeom>
            <a:solidFill>
              <a:srgbClr val="F1F1F1"/>
            </a:solidFill>
            <a:ln w="6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3" name="Freeform: Shape 4102">
              <a:extLst>
                <a:ext uri="{FF2B5EF4-FFF2-40B4-BE49-F238E27FC236}">
                  <a16:creationId xmlns:a16="http://schemas.microsoft.com/office/drawing/2014/main" id="{D349D621-6261-5B9A-7D4E-B1D1BBC89ECE}"/>
                </a:ext>
              </a:extLst>
            </p:cNvPr>
            <p:cNvSpPr/>
            <p:nvPr/>
          </p:nvSpPr>
          <p:spPr>
            <a:xfrm>
              <a:off x="7516106" y="5937206"/>
              <a:ext cx="147968" cy="71870"/>
            </a:xfrm>
            <a:custGeom>
              <a:avLst/>
              <a:gdLst>
                <a:gd name="connsiteX0" fmla="*/ 147969 w 147968"/>
                <a:gd name="connsiteY0" fmla="*/ 35935 h 71870"/>
                <a:gd name="connsiteX1" fmla="*/ 73985 w 147968"/>
                <a:gd name="connsiteY1" fmla="*/ 71871 h 71870"/>
                <a:gd name="connsiteX2" fmla="*/ 0 w 147968"/>
                <a:gd name="connsiteY2" fmla="*/ 35935 h 71870"/>
                <a:gd name="connsiteX3" fmla="*/ 73985 w 147968"/>
                <a:gd name="connsiteY3" fmla="*/ 0 h 71870"/>
                <a:gd name="connsiteX4" fmla="*/ 147969 w 147968"/>
                <a:gd name="connsiteY4" fmla="*/ 35935 h 71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68" h="71870">
                  <a:moveTo>
                    <a:pt x="147969" y="35935"/>
                  </a:moveTo>
                  <a:cubicBezTo>
                    <a:pt x="147969" y="55782"/>
                    <a:pt x="114845" y="71871"/>
                    <a:pt x="73985" y="71871"/>
                  </a:cubicBezTo>
                  <a:cubicBezTo>
                    <a:pt x="33124" y="71871"/>
                    <a:pt x="0" y="55782"/>
                    <a:pt x="0" y="35935"/>
                  </a:cubicBezTo>
                  <a:cubicBezTo>
                    <a:pt x="0" y="16089"/>
                    <a:pt x="33124" y="0"/>
                    <a:pt x="73985" y="0"/>
                  </a:cubicBezTo>
                  <a:cubicBezTo>
                    <a:pt x="114845" y="0"/>
                    <a:pt x="147969" y="16089"/>
                    <a:pt x="147969" y="35935"/>
                  </a:cubicBezTo>
                  <a:close/>
                </a:path>
              </a:pathLst>
            </a:custGeom>
            <a:solidFill>
              <a:srgbClr val="F1F1F1"/>
            </a:solidFill>
            <a:ln w="6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4" name="Freeform: Shape 4103">
              <a:extLst>
                <a:ext uri="{FF2B5EF4-FFF2-40B4-BE49-F238E27FC236}">
                  <a16:creationId xmlns:a16="http://schemas.microsoft.com/office/drawing/2014/main" id="{A31DC3AE-1BE6-1797-3D1A-1371C9287608}"/>
                </a:ext>
              </a:extLst>
            </p:cNvPr>
            <p:cNvSpPr/>
            <p:nvPr/>
          </p:nvSpPr>
          <p:spPr>
            <a:xfrm>
              <a:off x="7304721" y="6135906"/>
              <a:ext cx="147968" cy="71870"/>
            </a:xfrm>
            <a:custGeom>
              <a:avLst/>
              <a:gdLst>
                <a:gd name="connsiteX0" fmla="*/ 147969 w 147968"/>
                <a:gd name="connsiteY0" fmla="*/ 35935 h 71870"/>
                <a:gd name="connsiteX1" fmla="*/ 73985 w 147968"/>
                <a:gd name="connsiteY1" fmla="*/ 71871 h 71870"/>
                <a:gd name="connsiteX2" fmla="*/ 0 w 147968"/>
                <a:gd name="connsiteY2" fmla="*/ 35935 h 71870"/>
                <a:gd name="connsiteX3" fmla="*/ 73985 w 147968"/>
                <a:gd name="connsiteY3" fmla="*/ 0 h 71870"/>
                <a:gd name="connsiteX4" fmla="*/ 147969 w 147968"/>
                <a:gd name="connsiteY4" fmla="*/ 35935 h 71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68" h="71870">
                  <a:moveTo>
                    <a:pt x="147969" y="35935"/>
                  </a:moveTo>
                  <a:cubicBezTo>
                    <a:pt x="147969" y="55782"/>
                    <a:pt x="114845" y="71871"/>
                    <a:pt x="73985" y="71871"/>
                  </a:cubicBezTo>
                  <a:cubicBezTo>
                    <a:pt x="33124" y="71871"/>
                    <a:pt x="0" y="55782"/>
                    <a:pt x="0" y="35935"/>
                  </a:cubicBezTo>
                  <a:cubicBezTo>
                    <a:pt x="0" y="16089"/>
                    <a:pt x="33124" y="0"/>
                    <a:pt x="73985" y="0"/>
                  </a:cubicBezTo>
                  <a:cubicBezTo>
                    <a:pt x="114845" y="0"/>
                    <a:pt x="147969" y="16089"/>
                    <a:pt x="147969" y="35935"/>
                  </a:cubicBezTo>
                  <a:close/>
                </a:path>
              </a:pathLst>
            </a:custGeom>
            <a:solidFill>
              <a:srgbClr val="F1F1F1"/>
            </a:solidFill>
            <a:ln w="6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5" name="Freeform: Shape 4104">
              <a:extLst>
                <a:ext uri="{FF2B5EF4-FFF2-40B4-BE49-F238E27FC236}">
                  <a16:creationId xmlns:a16="http://schemas.microsoft.com/office/drawing/2014/main" id="{0C7E3880-1CAB-09D1-A275-7D1F7F07A735}"/>
                </a:ext>
              </a:extLst>
            </p:cNvPr>
            <p:cNvSpPr/>
            <p:nvPr/>
          </p:nvSpPr>
          <p:spPr>
            <a:xfrm>
              <a:off x="7156754" y="6135906"/>
              <a:ext cx="147968" cy="71870"/>
            </a:xfrm>
            <a:custGeom>
              <a:avLst/>
              <a:gdLst>
                <a:gd name="connsiteX0" fmla="*/ 147969 w 147968"/>
                <a:gd name="connsiteY0" fmla="*/ 35935 h 71870"/>
                <a:gd name="connsiteX1" fmla="*/ 73984 w 147968"/>
                <a:gd name="connsiteY1" fmla="*/ 71871 h 71870"/>
                <a:gd name="connsiteX2" fmla="*/ 0 w 147968"/>
                <a:gd name="connsiteY2" fmla="*/ 35935 h 71870"/>
                <a:gd name="connsiteX3" fmla="*/ 73984 w 147968"/>
                <a:gd name="connsiteY3" fmla="*/ 0 h 71870"/>
                <a:gd name="connsiteX4" fmla="*/ 147969 w 147968"/>
                <a:gd name="connsiteY4" fmla="*/ 35935 h 71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68" h="71870">
                  <a:moveTo>
                    <a:pt x="147969" y="35935"/>
                  </a:moveTo>
                  <a:cubicBezTo>
                    <a:pt x="147969" y="55782"/>
                    <a:pt x="114845" y="71871"/>
                    <a:pt x="73984" y="71871"/>
                  </a:cubicBezTo>
                  <a:cubicBezTo>
                    <a:pt x="33124" y="71871"/>
                    <a:pt x="0" y="55782"/>
                    <a:pt x="0" y="35935"/>
                  </a:cubicBezTo>
                  <a:cubicBezTo>
                    <a:pt x="0" y="16089"/>
                    <a:pt x="33124" y="0"/>
                    <a:pt x="73984" y="0"/>
                  </a:cubicBezTo>
                  <a:cubicBezTo>
                    <a:pt x="114845" y="0"/>
                    <a:pt x="147969" y="16089"/>
                    <a:pt x="147969" y="35935"/>
                  </a:cubicBezTo>
                  <a:close/>
                </a:path>
              </a:pathLst>
            </a:custGeom>
            <a:solidFill>
              <a:srgbClr val="F1F1F1"/>
            </a:solidFill>
            <a:ln w="6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6" name="Freeform: Shape 4105">
              <a:extLst>
                <a:ext uri="{FF2B5EF4-FFF2-40B4-BE49-F238E27FC236}">
                  <a16:creationId xmlns:a16="http://schemas.microsoft.com/office/drawing/2014/main" id="{40BF008B-58BB-6F03-E85A-E4C8F5E90612}"/>
                </a:ext>
              </a:extLst>
            </p:cNvPr>
            <p:cNvSpPr/>
            <p:nvPr/>
          </p:nvSpPr>
          <p:spPr>
            <a:xfrm>
              <a:off x="5238280" y="6481469"/>
              <a:ext cx="2428448" cy="12917"/>
            </a:xfrm>
            <a:custGeom>
              <a:avLst/>
              <a:gdLst>
                <a:gd name="connsiteX0" fmla="*/ 2418613 w 2428448"/>
                <a:gd name="connsiteY0" fmla="*/ 12698 h 12917"/>
                <a:gd name="connsiteX1" fmla="*/ 6207 w 2428448"/>
                <a:gd name="connsiteY1" fmla="*/ 12698 h 12917"/>
                <a:gd name="connsiteX2" fmla="*/ -251 w 2428448"/>
                <a:gd name="connsiteY2" fmla="*/ 6239 h 12917"/>
                <a:gd name="connsiteX3" fmla="*/ 6207 w 2428448"/>
                <a:gd name="connsiteY3" fmla="*/ -219 h 12917"/>
                <a:gd name="connsiteX4" fmla="*/ 2421739 w 2428448"/>
                <a:gd name="connsiteY4" fmla="*/ -219 h 12917"/>
                <a:gd name="connsiteX5" fmla="*/ 2428197 w 2428448"/>
                <a:gd name="connsiteY5" fmla="*/ 6239 h 12917"/>
                <a:gd name="connsiteX6" fmla="*/ 2418613 w 2428448"/>
                <a:gd name="connsiteY6" fmla="*/ 12698 h 1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8448" h="12917">
                  <a:moveTo>
                    <a:pt x="2418613" y="12698"/>
                  </a:moveTo>
                  <a:lnTo>
                    <a:pt x="6207" y="12698"/>
                  </a:lnTo>
                  <a:cubicBezTo>
                    <a:pt x="2642" y="12698"/>
                    <a:pt x="-251" y="9804"/>
                    <a:pt x="-251" y="6239"/>
                  </a:cubicBezTo>
                  <a:cubicBezTo>
                    <a:pt x="-251" y="2674"/>
                    <a:pt x="2642" y="-219"/>
                    <a:pt x="6207" y="-219"/>
                  </a:cubicBezTo>
                  <a:lnTo>
                    <a:pt x="2421739" y="-219"/>
                  </a:lnTo>
                  <a:cubicBezTo>
                    <a:pt x="2425304" y="-219"/>
                    <a:pt x="2428197" y="2674"/>
                    <a:pt x="2428197" y="6239"/>
                  </a:cubicBezTo>
                  <a:cubicBezTo>
                    <a:pt x="2428197" y="9804"/>
                    <a:pt x="2422178" y="12698"/>
                    <a:pt x="2418613" y="12698"/>
                  </a:cubicBezTo>
                  <a:close/>
                </a:path>
              </a:pathLst>
            </a:custGeom>
            <a:solidFill>
              <a:srgbClr val="CBCBCB"/>
            </a:solidFill>
            <a:ln w="6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33" name="TextBox 4132">
            <a:extLst>
              <a:ext uri="{FF2B5EF4-FFF2-40B4-BE49-F238E27FC236}">
                <a16:creationId xmlns:a16="http://schemas.microsoft.com/office/drawing/2014/main" id="{E3868DB5-AB11-079D-D1DE-53C93FD520BA}"/>
              </a:ext>
            </a:extLst>
          </p:cNvPr>
          <p:cNvSpPr txBox="1"/>
          <p:nvPr/>
        </p:nvSpPr>
        <p:spPr>
          <a:xfrm>
            <a:off x="4604679" y="4952803"/>
            <a:ext cx="1849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TAKE A </a:t>
            </a:r>
            <a:r>
              <a:rPr lang="en-US" sz="1800" b="1" dirty="0">
                <a:latin typeface="+mj-lt"/>
              </a:rPr>
              <a:t>REST</a:t>
            </a:r>
            <a:r>
              <a:rPr lang="en-US" sz="1800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5397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B846CAEA-FEE5-EEE5-8B6F-7B17CF30C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3210" y="1523994"/>
            <a:ext cx="6545580" cy="325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2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A1F7F8-777C-975C-7B59-E34356BA1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0C7793-D967-2C6F-276D-EE21BFE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E7C8A-088C-B954-7D8E-DF6464BC4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+mj-lt"/>
              </a:rPr>
              <a:t>Next.js 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+mj-lt"/>
              </a:rPr>
              <a:t>is a </a:t>
            </a:r>
            <a:r>
              <a:rPr lang="en-US" sz="2400" b="1" i="0" dirty="0">
                <a:solidFill>
                  <a:srgbClr val="111111"/>
                </a:solidFill>
                <a:effectLst/>
                <a:latin typeface="+mj-lt"/>
              </a:rPr>
              <a:t>React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+mj-lt"/>
              </a:rPr>
              <a:t> framework with building blocks to create web applications.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D2455FD-0028-5FC7-11D8-14A1D668A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9618" y="3290673"/>
            <a:ext cx="1884034" cy="139282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A246579-D7FB-0A12-971E-57160777F5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2752" y="3449741"/>
            <a:ext cx="2682954" cy="110310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76EB68C-1258-55F4-DB78-190306AA97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8199" y="3265416"/>
            <a:ext cx="2350181" cy="14357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D6AC9F-4BB3-2EC0-B227-06A3FE8E448D}"/>
              </a:ext>
            </a:extLst>
          </p:cNvPr>
          <p:cNvSpPr txBox="1"/>
          <p:nvPr/>
        </p:nvSpPr>
        <p:spPr>
          <a:xfrm>
            <a:off x="809188" y="2399423"/>
            <a:ext cx="251851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>
                <a:solidFill>
                  <a:srgbClr val="111111"/>
                </a:solidFill>
                <a:effectLst/>
                <a:latin typeface="+mj-lt"/>
              </a:rPr>
              <a:t>Server-side, client-side and static rendering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DD22C43-2499-DB06-218F-D61599E530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5695" y="5297799"/>
            <a:ext cx="2379192" cy="14529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678504-37F0-C758-D434-ADED2E58CAE0}"/>
              </a:ext>
            </a:extLst>
          </p:cNvPr>
          <p:cNvSpPr txBox="1"/>
          <p:nvPr/>
        </p:nvSpPr>
        <p:spPr>
          <a:xfrm>
            <a:off x="1025261" y="4774251"/>
            <a:ext cx="1965417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>
                <a:solidFill>
                  <a:srgbClr val="111111"/>
                </a:solidFill>
                <a:effectLst/>
                <a:latin typeface="+mj-lt"/>
              </a:rPr>
              <a:t>Improved SEO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6B4C24-4527-1E9B-A664-57B39028C142}"/>
              </a:ext>
            </a:extLst>
          </p:cNvPr>
          <p:cNvSpPr txBox="1"/>
          <p:nvPr/>
        </p:nvSpPr>
        <p:spPr>
          <a:xfrm>
            <a:off x="8988992" y="4774250"/>
            <a:ext cx="209876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>
                <a:solidFill>
                  <a:srgbClr val="111111"/>
                </a:solidFill>
                <a:effectLst/>
                <a:latin typeface="+mj-lt"/>
              </a:rPr>
              <a:t>Hot code reloading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E7D88D6A-2412-CDCC-0137-3C69260A5B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01053" y="5323554"/>
            <a:ext cx="2120321" cy="14835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8CB2F46-D338-C632-4756-22A88DC49CCD}"/>
              </a:ext>
            </a:extLst>
          </p:cNvPr>
          <p:cNvSpPr txBox="1"/>
          <p:nvPr/>
        </p:nvSpPr>
        <p:spPr>
          <a:xfrm>
            <a:off x="6226481" y="2410304"/>
            <a:ext cx="212032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>
                <a:solidFill>
                  <a:srgbClr val="111111"/>
                </a:solidFill>
                <a:effectLst/>
                <a:latin typeface="+mj-lt"/>
              </a:rPr>
              <a:t>Hooks for interactive components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DD9A39F-68D0-F1B6-4F8A-06CC15A03D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75461" y="3279792"/>
            <a:ext cx="2409989" cy="18080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F6CFC9-FACA-0EA4-2316-0882472DFDE1}"/>
              </a:ext>
            </a:extLst>
          </p:cNvPr>
          <p:cNvSpPr txBox="1"/>
          <p:nvPr/>
        </p:nvSpPr>
        <p:spPr>
          <a:xfrm>
            <a:off x="3666180" y="4774251"/>
            <a:ext cx="2209801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>
                <a:solidFill>
                  <a:srgbClr val="111111"/>
                </a:solidFill>
                <a:effectLst/>
                <a:latin typeface="+mj-lt"/>
              </a:rPr>
              <a:t>Smart page routing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069047B-269B-37CB-48BC-D027E51030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53069" y="5222336"/>
            <a:ext cx="1747806" cy="168601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EADCD27-6DE7-10C8-9F0E-30D4B41DC9B8}"/>
              </a:ext>
            </a:extLst>
          </p:cNvPr>
          <p:cNvSpPr txBox="1"/>
          <p:nvPr/>
        </p:nvSpPr>
        <p:spPr>
          <a:xfrm>
            <a:off x="6175554" y="4781919"/>
            <a:ext cx="2209801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rgbClr val="111111"/>
                </a:solidFill>
                <a:latin typeface="+mj-lt"/>
              </a:rPr>
              <a:t>Image optimization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CCD5636F-5F69-8C5A-DC80-E4563BBAC69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488285" y="5202449"/>
            <a:ext cx="1747806" cy="158110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CB50645-E1FF-A90C-6D7E-73888BE7E229}"/>
              </a:ext>
            </a:extLst>
          </p:cNvPr>
          <p:cNvSpPr txBox="1"/>
          <p:nvPr/>
        </p:nvSpPr>
        <p:spPr>
          <a:xfrm>
            <a:off x="8428913" y="2415382"/>
            <a:ext cx="299421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>
                <a:solidFill>
                  <a:srgbClr val="111111"/>
                </a:solidFill>
                <a:effectLst/>
                <a:latin typeface="+mj-lt"/>
              </a:rPr>
              <a:t>Type safe client server communication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7E1E98-AFD9-568F-7235-8102775805DB}"/>
              </a:ext>
            </a:extLst>
          </p:cNvPr>
          <p:cNvSpPr txBox="1"/>
          <p:nvPr/>
        </p:nvSpPr>
        <p:spPr>
          <a:xfrm>
            <a:off x="3673424" y="2399422"/>
            <a:ext cx="209876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111111"/>
                </a:solidFill>
                <a:latin typeface="+mj-lt"/>
              </a:rPr>
              <a:t>Large community with l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+mj-lt"/>
              </a:rPr>
              <a:t>ots of libraries</a:t>
            </a:r>
          </a:p>
        </p:txBody>
      </p:sp>
    </p:spTree>
    <p:extLst>
      <p:ext uri="{BB962C8B-B14F-4D97-AF65-F5344CB8AC3E}">
        <p14:creationId xmlns:p14="http://schemas.microsoft.com/office/powerpoint/2010/main" val="279293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  <p:bldP spid="22" grpId="0"/>
      <p:bldP spid="26" grpId="0"/>
      <p:bldP spid="48" grpId="0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A1F7F8-777C-975C-7B59-E34356BA1D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0C7793-D967-2C6F-276D-EE21BFE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SCHEMA – PRISMA</a:t>
            </a:r>
          </a:p>
        </p:txBody>
      </p:sp>
      <p:pic>
        <p:nvPicPr>
          <p:cNvPr id="34" name="Picture 33" descr="Text&#10;&#10;Description automatically generated">
            <a:extLst>
              <a:ext uri="{FF2B5EF4-FFF2-40B4-BE49-F238E27FC236}">
                <a16:creationId xmlns:a16="http://schemas.microsoft.com/office/drawing/2014/main" id="{757761DC-174C-1567-6CEF-C4A1AD076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1123950"/>
            <a:ext cx="8105775" cy="4610100"/>
          </a:xfrm>
          <a:prstGeom prst="rect">
            <a:avLst/>
          </a:prstGeom>
        </p:spPr>
      </p:pic>
      <p:pic>
        <p:nvPicPr>
          <p:cNvPr id="6146" name="Picture 2" descr="In-Depth Prisma Tutorials for 2023 | egghead.io">
            <a:extLst>
              <a:ext uri="{FF2B5EF4-FFF2-40B4-BE49-F238E27FC236}">
                <a16:creationId xmlns:a16="http://schemas.microsoft.com/office/drawing/2014/main" id="{0B42EE2F-193D-007B-909E-389B8A534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4" y="1123950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1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A1F7F8-777C-975C-7B59-E34356BA1D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0C7793-D967-2C6F-276D-EE21BFE2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2782" cy="1325563"/>
          </a:xfrm>
        </p:spPr>
        <p:txBody>
          <a:bodyPr/>
          <a:lstStyle/>
          <a:p>
            <a:r>
              <a:rPr lang="en-US" dirty="0"/>
              <a:t>SERVICE LAYER – TRPC</a:t>
            </a:r>
            <a:br>
              <a:rPr lang="en-US" dirty="0"/>
            </a:br>
            <a:r>
              <a:rPr lang="en-US" dirty="0"/>
              <a:t>DATA VALIDATION - ZOD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8CF0D11-FB53-8D7F-1184-FB1565768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1158875"/>
            <a:ext cx="8105775" cy="5334000"/>
          </a:xfrm>
          <a:prstGeom prst="rect">
            <a:avLst/>
          </a:prstGeom>
        </p:spPr>
      </p:pic>
      <p:pic>
        <p:nvPicPr>
          <p:cNvPr id="8194" name="Picture 2" descr="tRPC | API Stack">
            <a:extLst>
              <a:ext uri="{FF2B5EF4-FFF2-40B4-BE49-F238E27FC236}">
                <a16:creationId xmlns:a16="http://schemas.microsoft.com/office/drawing/2014/main" id="{3F884CB8-4C19-BF17-2A9E-34A7C9952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921" y="1027906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超详细】Zod 入门教程- 掘金">
            <a:extLst>
              <a:ext uri="{FF2B5EF4-FFF2-40B4-BE49-F238E27FC236}">
                <a16:creationId xmlns:a16="http://schemas.microsoft.com/office/drawing/2014/main" id="{6F571E10-5C2B-276A-2B29-6FBF8090B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321" y="5248811"/>
            <a:ext cx="1162566" cy="116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AD6F626-578F-881C-73F6-7714C66E94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89904" y="2353469"/>
            <a:ext cx="976281" cy="591010"/>
          </a:xfrm>
          <a:prstGeom prst="curvedConnector3">
            <a:avLst/>
          </a:prstGeom>
          <a:ln w="57150">
            <a:solidFill>
              <a:srgbClr val="1517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FF3EB5-0044-60BD-9675-C6AD9B09ACF5}"/>
              </a:ext>
            </a:extLst>
          </p:cNvPr>
          <p:cNvSpPr txBox="1"/>
          <p:nvPr/>
        </p:nvSpPr>
        <p:spPr>
          <a:xfrm>
            <a:off x="373374" y="2504295"/>
            <a:ext cx="164957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111111"/>
                </a:solidFill>
                <a:latin typeface="+mj-lt"/>
              </a:rPr>
              <a:t>Adaptation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111111"/>
                </a:solidFill>
                <a:effectLst/>
                <a:latin typeface="+mj-lt"/>
              </a:rPr>
              <a:t>Define Service</a:t>
            </a:r>
          </a:p>
        </p:txBody>
      </p:sp>
    </p:spTree>
    <p:extLst>
      <p:ext uri="{BB962C8B-B14F-4D97-AF65-F5344CB8AC3E}">
        <p14:creationId xmlns:p14="http://schemas.microsoft.com/office/powerpoint/2010/main" val="95642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A1F7F8-777C-975C-7B59-E34356BA1D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0C7793-D967-2C6F-276D-EE21BFE2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2782" cy="1325563"/>
          </a:xfrm>
        </p:spPr>
        <p:txBody>
          <a:bodyPr/>
          <a:lstStyle/>
          <a:p>
            <a:r>
              <a:rPr lang="en-US" dirty="0"/>
              <a:t>WEB SOCKETS WITH TRPC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AD6F626-578F-881C-73F6-7714C66E94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89904" y="3285287"/>
            <a:ext cx="976281" cy="591010"/>
          </a:xfrm>
          <a:prstGeom prst="curvedConnector3">
            <a:avLst/>
          </a:prstGeom>
          <a:ln w="57150">
            <a:solidFill>
              <a:srgbClr val="1517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FF3EB5-0044-60BD-9675-C6AD9B09ACF5}"/>
              </a:ext>
            </a:extLst>
          </p:cNvPr>
          <p:cNvSpPr txBox="1"/>
          <p:nvPr/>
        </p:nvSpPr>
        <p:spPr>
          <a:xfrm>
            <a:off x="103408" y="3436113"/>
            <a:ext cx="164957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>
                <a:solidFill>
                  <a:srgbClr val="111111"/>
                </a:solidFill>
                <a:effectLst/>
                <a:latin typeface="+mj-lt"/>
              </a:rPr>
              <a:t>Another Service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9FD1E-1329-67A8-D65C-F137919E1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1471612"/>
            <a:ext cx="81057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8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A1F7F8-777C-975C-7B59-E34356BA1D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1DC89E94-006D-84EF-96E4-27DB4C722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1566862"/>
            <a:ext cx="8105775" cy="3724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0C7793-D967-2C6F-276D-EE21BFE2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2782" cy="1325563"/>
          </a:xfrm>
        </p:spPr>
        <p:txBody>
          <a:bodyPr/>
          <a:lstStyle/>
          <a:p>
            <a:r>
              <a:rPr lang="en-US" dirty="0"/>
              <a:t>AUTH – NEXT AUTH</a:t>
            </a:r>
          </a:p>
        </p:txBody>
      </p:sp>
      <p:pic>
        <p:nvPicPr>
          <p:cNvPr id="9218" name="Picture 2" descr="GitHub - nextauthjs/next-auth: Authentication for the Web.">
            <a:extLst>
              <a:ext uri="{FF2B5EF4-FFF2-40B4-BE49-F238E27FC236}">
                <a16:creationId xmlns:a16="http://schemas.microsoft.com/office/drawing/2014/main" id="{BB597BE8-1E75-2A84-2349-6C9E53DA0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090" y="1598091"/>
            <a:ext cx="1010903" cy="111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9C3922D-2704-1153-990A-3C440DBF2F2D}"/>
              </a:ext>
            </a:extLst>
          </p:cNvPr>
          <p:cNvCxnSpPr>
            <a:cxnSpLocks/>
          </p:cNvCxnSpPr>
          <p:nvPr/>
        </p:nvCxnSpPr>
        <p:spPr>
          <a:xfrm>
            <a:off x="3356658" y="4694729"/>
            <a:ext cx="949125" cy="595048"/>
          </a:xfrm>
          <a:prstGeom prst="curvedConnector3">
            <a:avLst/>
          </a:prstGeom>
          <a:ln w="57150">
            <a:solidFill>
              <a:srgbClr val="1517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EA9DFC-EB67-0691-C942-F807AAE68EFE}"/>
              </a:ext>
            </a:extLst>
          </p:cNvPr>
          <p:cNvSpPr txBox="1"/>
          <p:nvPr/>
        </p:nvSpPr>
        <p:spPr>
          <a:xfrm>
            <a:off x="4405794" y="4849592"/>
            <a:ext cx="356916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111111"/>
                </a:solidFill>
                <a:latin typeface="+mj-lt"/>
              </a:rPr>
              <a:t>Adaptation</a:t>
            </a:r>
            <a:endParaRPr lang="en-US" sz="1800" b="0" i="0" dirty="0">
              <a:solidFill>
                <a:srgbClr val="11111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111111"/>
                </a:solidFill>
                <a:effectLst/>
                <a:latin typeface="+mj-lt"/>
              </a:rPr>
              <a:t>Auto JWT Generation &amp; Validation</a:t>
            </a:r>
          </a:p>
        </p:txBody>
      </p:sp>
    </p:spTree>
    <p:extLst>
      <p:ext uri="{BB962C8B-B14F-4D97-AF65-F5344CB8AC3E}">
        <p14:creationId xmlns:p14="http://schemas.microsoft.com/office/powerpoint/2010/main" val="370923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233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WEB APPLICATION FRAMEWORK</vt:lpstr>
      <vt:lpstr>WTF IS WAF?</vt:lpstr>
      <vt:lpstr>WEB SERVICE</vt:lpstr>
      <vt:lpstr>PowerPoint Presentation</vt:lpstr>
      <vt:lpstr>WHAT’S NEXT?</vt:lpstr>
      <vt:lpstr>DB SCHEMA – PRISMA</vt:lpstr>
      <vt:lpstr>SERVICE LAYER – TRPC DATA VALIDATION - ZOD</vt:lpstr>
      <vt:lpstr>WEB SOCKETS WITH TRPC</vt:lpstr>
      <vt:lpstr>AUTH – NEXT AUTH</vt:lpstr>
      <vt:lpstr>FRONTEND – REACT COMMUNICATION – REACT QUERY</vt:lpstr>
      <vt:lpstr>THANKS FOR LISTENING 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Shahar</dc:creator>
  <cp:lastModifiedBy>Omer Shahar</cp:lastModifiedBy>
  <cp:revision>73</cp:revision>
  <dcterms:created xsi:type="dcterms:W3CDTF">2022-05-29T17:09:45Z</dcterms:created>
  <dcterms:modified xsi:type="dcterms:W3CDTF">2023-04-17T20:32:49Z</dcterms:modified>
</cp:coreProperties>
</file>