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E3"/>
    <a:srgbClr val="FEF9F2"/>
    <a:srgbClr val="789DBC"/>
    <a:srgbClr val="C9E9D2"/>
    <a:srgbClr val="94D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F5A1F-1B97-73BF-5F2D-4D599623555D}" v="48" dt="2024-11-11T17:06:22.189"/>
    <p1510:client id="{87EE65AC-8A13-2A6D-1822-D6A1EF21FEA7}" v="72" dt="2024-11-11T17:04:33.678"/>
    <p1510:client id="{9861CF46-4F21-44AC-B83C-A529516B94AE}" v="16" dt="2024-11-11T14:57:43.927"/>
    <p1510:client id="{B2958DDF-B5AD-50BE-7A93-F362A57D7AA6}" v="289" dt="2024-11-11T16:15:56.257"/>
    <p1510:client id="{ED903F8A-39D6-72F1-6622-5BCD9F8B9AF4}" v="363" dt="2024-11-11T14:39:07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ros Oseventen" userId="6ca5612325b641a8" providerId="Windows Live" clId="Web-{11D053BF-C12D-F0F5-0BBD-ED428832A221}"/>
    <pc:docChg chg="modSld modMainMaster">
      <pc:chgData name="Zeros Oseventen" userId="6ca5612325b641a8" providerId="Windows Live" clId="Web-{11D053BF-C12D-F0F5-0BBD-ED428832A221}" dt="2024-11-09T16:32:13.281" v="19"/>
      <pc:docMkLst>
        <pc:docMk/>
      </pc:docMkLst>
      <pc:sldChg chg="modSp mod setBg">
        <pc:chgData name="Zeros Oseventen" userId="6ca5612325b641a8" providerId="Windows Live" clId="Web-{11D053BF-C12D-F0F5-0BBD-ED428832A221}" dt="2024-11-09T16:32:13.281" v="19"/>
        <pc:sldMkLst>
          <pc:docMk/>
          <pc:sldMk cId="2397503648" sldId="257"/>
        </pc:sldMkLst>
        <pc:spChg chg="mod">
          <ac:chgData name="Zeros Oseventen" userId="6ca5612325b641a8" providerId="Windows Live" clId="Web-{11D053BF-C12D-F0F5-0BBD-ED428832A221}" dt="2024-11-09T16:30:32.340" v="14"/>
          <ac:spMkLst>
            <pc:docMk/>
            <pc:sldMk cId="2397503648" sldId="257"/>
            <ac:spMk id="3" creationId="{D441F9F2-2EBC-CEBB-2CA1-9CC8965E5DBF}"/>
          </ac:spMkLst>
        </pc:spChg>
        <pc:spChg chg="mod">
          <ac:chgData name="Zeros Oseventen" userId="6ca5612325b641a8" providerId="Windows Live" clId="Web-{11D053BF-C12D-F0F5-0BBD-ED428832A221}" dt="2024-11-09T16:30:42.825" v="15" actId="20577"/>
          <ac:spMkLst>
            <pc:docMk/>
            <pc:sldMk cId="2397503648" sldId="257"/>
            <ac:spMk id="6" creationId="{308173A2-6802-0CA5-4F2D-539A4E8F71DF}"/>
          </ac:spMkLst>
        </pc:spChg>
        <pc:spChg chg="mod">
          <ac:chgData name="Zeros Oseventen" userId="6ca5612325b641a8" providerId="Windows Live" clId="Web-{11D053BF-C12D-F0F5-0BBD-ED428832A221}" dt="2024-11-09T16:30:54.747" v="16" actId="20577"/>
          <ac:spMkLst>
            <pc:docMk/>
            <pc:sldMk cId="2397503648" sldId="257"/>
            <ac:spMk id="7" creationId="{08443302-6BCB-0192-BD66-54D9317136C1}"/>
          </ac:spMkLst>
        </pc:spChg>
        <pc:spChg chg="mod">
          <ac:chgData name="Zeros Oseventen" userId="6ca5612325b641a8" providerId="Windows Live" clId="Web-{11D053BF-C12D-F0F5-0BBD-ED428832A221}" dt="2024-11-09T16:27:42.523" v="2" actId="20577"/>
          <ac:spMkLst>
            <pc:docMk/>
            <pc:sldMk cId="2397503648" sldId="257"/>
            <ac:spMk id="28" creationId="{3EA9105C-CD22-2B6F-94DF-316165C1FBB6}"/>
          </ac:spMkLst>
        </pc:spChg>
        <pc:spChg chg="mod">
          <ac:chgData name="Zeros Oseventen" userId="6ca5612325b641a8" providerId="Windows Live" clId="Web-{11D053BF-C12D-F0F5-0BBD-ED428832A221}" dt="2024-11-09T16:27:53.523" v="3" actId="20577"/>
          <ac:spMkLst>
            <pc:docMk/>
            <pc:sldMk cId="2397503648" sldId="257"/>
            <ac:spMk id="29" creationId="{E6B70AC7-6A0D-0406-55B0-FD19852E8B39}"/>
          </ac:spMkLst>
        </pc:spChg>
        <pc:spChg chg="mod">
          <ac:chgData name="Zeros Oseventen" userId="6ca5612325b641a8" providerId="Windows Live" clId="Web-{11D053BF-C12D-F0F5-0BBD-ED428832A221}" dt="2024-11-09T16:28:03.758" v="4" actId="20577"/>
          <ac:spMkLst>
            <pc:docMk/>
            <pc:sldMk cId="2397503648" sldId="257"/>
            <ac:spMk id="31" creationId="{4B80FA2A-2669-DF9F-643D-684A6BAF2D9C}"/>
          </ac:spMkLst>
        </pc:spChg>
        <pc:spChg chg="mod">
          <ac:chgData name="Zeros Oseventen" userId="6ca5612325b641a8" providerId="Windows Live" clId="Web-{11D053BF-C12D-F0F5-0BBD-ED428832A221}" dt="2024-11-09T16:28:17.711" v="5" actId="20577"/>
          <ac:spMkLst>
            <pc:docMk/>
            <pc:sldMk cId="2397503648" sldId="257"/>
            <ac:spMk id="33" creationId="{AF49712B-E75D-88EC-D20D-E0FF1A361832}"/>
          </ac:spMkLst>
        </pc:spChg>
        <pc:spChg chg="mod">
          <ac:chgData name="Zeros Oseventen" userId="6ca5612325b641a8" providerId="Windows Live" clId="Web-{11D053BF-C12D-F0F5-0BBD-ED428832A221}" dt="2024-11-09T16:28:28.993" v="7" actId="20577"/>
          <ac:spMkLst>
            <pc:docMk/>
            <pc:sldMk cId="2397503648" sldId="257"/>
            <ac:spMk id="35" creationId="{6BF20B61-84A9-69D8-9816-F545A0019A77}"/>
          </ac:spMkLst>
        </pc:spChg>
        <pc:spChg chg="mod">
          <ac:chgData name="Zeros Oseventen" userId="6ca5612325b641a8" providerId="Windows Live" clId="Web-{11D053BF-C12D-F0F5-0BBD-ED428832A221}" dt="2024-11-09T16:28:33.384" v="8" actId="20577"/>
          <ac:spMkLst>
            <pc:docMk/>
            <pc:sldMk cId="2397503648" sldId="257"/>
            <ac:spMk id="37" creationId="{63A03FB1-1C4E-5CE0-7466-03657146CD57}"/>
          </ac:spMkLst>
        </pc:spChg>
      </pc:sldChg>
      <pc:sldChg chg="mod">
        <pc:chgData name="Zeros Oseventen" userId="6ca5612325b641a8" providerId="Windows Live" clId="Web-{11D053BF-C12D-F0F5-0BBD-ED428832A221}" dt="2024-11-09T16:32:13.281" v="19"/>
        <pc:sldMkLst>
          <pc:docMk/>
          <pc:sldMk cId="3668175146" sldId="258"/>
        </pc:sldMkLst>
      </pc:sldChg>
      <pc:sldChg chg="mod">
        <pc:chgData name="Zeros Oseventen" userId="6ca5612325b641a8" providerId="Windows Live" clId="Web-{11D053BF-C12D-F0F5-0BBD-ED428832A221}" dt="2024-11-09T16:32:13.281" v="19"/>
        <pc:sldMkLst>
          <pc:docMk/>
          <pc:sldMk cId="3978046948" sldId="259"/>
        </pc:sldMkLst>
      </pc:sldChg>
      <pc:sldChg chg="mod">
        <pc:chgData name="Zeros Oseventen" userId="6ca5612325b641a8" providerId="Windows Live" clId="Web-{11D053BF-C12D-F0F5-0BBD-ED428832A221}" dt="2024-11-09T16:32:13.281" v="19"/>
        <pc:sldMkLst>
          <pc:docMk/>
          <pc:sldMk cId="292151332" sldId="260"/>
        </pc:sldMkLst>
      </pc:sldChg>
      <pc:sldChg chg="mod">
        <pc:chgData name="Zeros Oseventen" userId="6ca5612325b641a8" providerId="Windows Live" clId="Web-{11D053BF-C12D-F0F5-0BBD-ED428832A221}" dt="2024-11-09T16:32:13.281" v="19"/>
        <pc:sldMkLst>
          <pc:docMk/>
          <pc:sldMk cId="2061215532" sldId="261"/>
        </pc:sldMkLst>
      </pc:sldChg>
      <pc:sldChg chg="mod">
        <pc:chgData name="Zeros Oseventen" userId="6ca5612325b641a8" providerId="Windows Live" clId="Web-{11D053BF-C12D-F0F5-0BBD-ED428832A221}" dt="2024-11-09T16:32:13.281" v="19"/>
        <pc:sldMkLst>
          <pc:docMk/>
          <pc:sldMk cId="3149659468" sldId="262"/>
        </pc:sldMkLst>
      </pc:sldChg>
      <pc:sldChg chg="mod">
        <pc:chgData name="Zeros Oseventen" userId="6ca5612325b641a8" providerId="Windows Live" clId="Web-{11D053BF-C12D-F0F5-0BBD-ED428832A221}" dt="2024-11-09T16:32:13.281" v="19"/>
        <pc:sldMkLst>
          <pc:docMk/>
          <pc:sldMk cId="1597536261" sldId="264"/>
        </pc:sldMkLst>
      </pc:sldChg>
      <pc:sldChg chg="mod">
        <pc:chgData name="Zeros Oseventen" userId="6ca5612325b641a8" providerId="Windows Live" clId="Web-{11D053BF-C12D-F0F5-0BBD-ED428832A221}" dt="2024-11-09T16:32:13.281" v="19"/>
        <pc:sldMkLst>
          <pc:docMk/>
          <pc:sldMk cId="1914026871" sldId="265"/>
        </pc:sldMkLst>
      </pc:sldChg>
      <pc:sldMasterChg chg="mod setBg modSldLayout">
        <pc:chgData name="Zeros Oseventen" userId="6ca5612325b641a8" providerId="Windows Live" clId="Web-{11D053BF-C12D-F0F5-0BBD-ED428832A221}" dt="2024-11-09T16:32:13.281" v="19"/>
        <pc:sldMasterMkLst>
          <pc:docMk/>
          <pc:sldMasterMk cId="2460954070" sldId="2147483660"/>
        </pc:sldMasterMkLst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Zeros Oseventen" userId="6ca5612325b641a8" providerId="Windows Live" clId="Web-{11D053BF-C12D-F0F5-0BBD-ED428832A221}" dt="2024-11-09T16:32:13.281" v="1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Zeros Oseventen" userId="6ca5612325b641a8" providerId="Windows Live" clId="Web-{100F5A1F-1B97-73BF-5F2D-4D599623555D}"/>
    <pc:docChg chg="modSld">
      <pc:chgData name="Zeros Oseventen" userId="6ca5612325b641a8" providerId="Windows Live" clId="Web-{100F5A1F-1B97-73BF-5F2D-4D599623555D}" dt="2024-11-11T17:06:20.126" v="24" actId="20577"/>
      <pc:docMkLst>
        <pc:docMk/>
      </pc:docMkLst>
      <pc:sldChg chg="addSp modSp">
        <pc:chgData name="Zeros Oseventen" userId="6ca5612325b641a8" providerId="Windows Live" clId="Web-{100F5A1F-1B97-73BF-5F2D-4D599623555D}" dt="2024-11-11T17:06:20.126" v="24" actId="20577"/>
        <pc:sldMkLst>
          <pc:docMk/>
          <pc:sldMk cId="2397503648" sldId="257"/>
        </pc:sldMkLst>
        <pc:spChg chg="add mod">
          <ac:chgData name="Zeros Oseventen" userId="6ca5612325b641a8" providerId="Windows Live" clId="Web-{100F5A1F-1B97-73BF-5F2D-4D599623555D}" dt="2024-11-11T17:05:33.781" v="2" actId="1076"/>
          <ac:spMkLst>
            <pc:docMk/>
            <pc:sldMk cId="2397503648" sldId="257"/>
            <ac:spMk id="4" creationId="{FF722154-0293-D520-E628-3CFEE868CCD0}"/>
          </ac:spMkLst>
        </pc:spChg>
        <pc:spChg chg="add mod">
          <ac:chgData name="Zeros Oseventen" userId="6ca5612325b641a8" providerId="Windows Live" clId="Web-{100F5A1F-1B97-73BF-5F2D-4D599623555D}" dt="2024-11-11T17:06:20.126" v="24" actId="20577"/>
          <ac:spMkLst>
            <pc:docMk/>
            <pc:sldMk cId="2397503648" sldId="257"/>
            <ac:spMk id="5" creationId="{160C6D64-BCDB-8CC1-31E2-FA4DCB9329E2}"/>
          </ac:spMkLst>
        </pc:spChg>
      </pc:sldChg>
    </pc:docChg>
  </pc:docChgLst>
  <pc:docChgLst>
    <pc:chgData name="Zeros Oseventen" userId="6ca5612325b641a8" providerId="Windows Live" clId="Web-{ED903F8A-39D6-72F1-6622-5BCD9F8B9AF4}"/>
    <pc:docChg chg="modSld">
      <pc:chgData name="Zeros Oseventen" userId="6ca5612325b641a8" providerId="Windows Live" clId="Web-{ED903F8A-39D6-72F1-6622-5BCD9F8B9AF4}" dt="2024-11-11T14:39:07.936" v="201" actId="1076"/>
      <pc:docMkLst>
        <pc:docMk/>
      </pc:docMkLst>
      <pc:sldChg chg="addSp delSp modSp">
        <pc:chgData name="Zeros Oseventen" userId="6ca5612325b641a8" providerId="Windows Live" clId="Web-{ED903F8A-39D6-72F1-6622-5BCD9F8B9AF4}" dt="2024-11-11T14:32:11.608" v="84" actId="20577"/>
        <pc:sldMkLst>
          <pc:docMk/>
          <pc:sldMk cId="2397503648" sldId="257"/>
        </pc:sldMkLst>
        <pc:spChg chg="add mod">
          <ac:chgData name="Zeros Oseventen" userId="6ca5612325b641a8" providerId="Windows Live" clId="Web-{ED903F8A-39D6-72F1-6622-5BCD9F8B9AF4}" dt="2024-11-11T14:15:35.492" v="8" actId="1076"/>
          <ac:spMkLst>
            <pc:docMk/>
            <pc:sldMk cId="2397503648" sldId="257"/>
            <ac:spMk id="4" creationId="{9E32F374-0DA8-B96D-5B40-462593EAF891}"/>
          </ac:spMkLst>
        </pc:spChg>
        <pc:spChg chg="add mod">
          <ac:chgData name="Zeros Oseventen" userId="6ca5612325b641a8" providerId="Windows Live" clId="Web-{ED903F8A-39D6-72F1-6622-5BCD9F8B9AF4}" dt="2024-11-11T14:16:12.650" v="28" actId="20577"/>
          <ac:spMkLst>
            <pc:docMk/>
            <pc:sldMk cId="2397503648" sldId="257"/>
            <ac:spMk id="8" creationId="{8ED0C234-5B51-3A4A-F336-F42B33B85A22}"/>
          </ac:spMkLst>
        </pc:spChg>
        <pc:spChg chg="add mod">
          <ac:chgData name="Zeros Oseventen" userId="6ca5612325b641a8" providerId="Windows Live" clId="Web-{ED903F8A-39D6-72F1-6622-5BCD9F8B9AF4}" dt="2024-11-11T14:24:40.950" v="50" actId="20577"/>
          <ac:spMkLst>
            <pc:docMk/>
            <pc:sldMk cId="2397503648" sldId="257"/>
            <ac:spMk id="9" creationId="{4884BC13-859F-3468-06BC-47B34B771896}"/>
          </ac:spMkLst>
        </pc:spChg>
        <pc:spChg chg="mod">
          <ac:chgData name="Zeros Oseventen" userId="6ca5612325b641a8" providerId="Windows Live" clId="Web-{ED903F8A-39D6-72F1-6622-5BCD9F8B9AF4}" dt="2024-11-11T14:32:11.608" v="84" actId="20577"/>
          <ac:spMkLst>
            <pc:docMk/>
            <pc:sldMk cId="2397503648" sldId="257"/>
            <ac:spMk id="28" creationId="{3EA9105C-CD22-2B6F-94DF-316165C1FBB6}"/>
          </ac:spMkLst>
        </pc:spChg>
        <pc:spChg chg="mod">
          <ac:chgData name="Zeros Oseventen" userId="6ca5612325b641a8" providerId="Windows Live" clId="Web-{ED903F8A-39D6-72F1-6622-5BCD9F8B9AF4}" dt="2024-11-11T14:16:04.728" v="25" actId="20577"/>
          <ac:spMkLst>
            <pc:docMk/>
            <pc:sldMk cId="2397503648" sldId="257"/>
            <ac:spMk id="31" creationId="{4B80FA2A-2669-DF9F-643D-684A6BAF2D9C}"/>
          </ac:spMkLst>
        </pc:spChg>
        <pc:spChg chg="del mod">
          <ac:chgData name="Zeros Oseventen" userId="6ca5612325b641a8" providerId="Windows Live" clId="Web-{ED903F8A-39D6-72F1-6622-5BCD9F8B9AF4}" dt="2024-11-11T14:15:14.851" v="5"/>
          <ac:spMkLst>
            <pc:docMk/>
            <pc:sldMk cId="2397503648" sldId="257"/>
            <ac:spMk id="35" creationId="{6BF20B61-84A9-69D8-9816-F545A0019A77}"/>
          </ac:spMkLst>
        </pc:spChg>
        <pc:spChg chg="del mod">
          <ac:chgData name="Zeros Oseventen" userId="6ca5612325b641a8" providerId="Windows Live" clId="Web-{ED903F8A-39D6-72F1-6622-5BCD9F8B9AF4}" dt="2024-11-11T14:15:07.882" v="1"/>
          <ac:spMkLst>
            <pc:docMk/>
            <pc:sldMk cId="2397503648" sldId="257"/>
            <ac:spMk id="37" creationId="{63A03FB1-1C4E-5CE0-7466-03657146CD57}"/>
          </ac:spMkLst>
        </pc:spChg>
      </pc:sldChg>
      <pc:sldChg chg="addSp delSp modSp">
        <pc:chgData name="Zeros Oseventen" userId="6ca5612325b641a8" providerId="Windows Live" clId="Web-{ED903F8A-39D6-72F1-6622-5BCD9F8B9AF4}" dt="2024-11-11T14:31:37.044" v="64"/>
        <pc:sldMkLst>
          <pc:docMk/>
          <pc:sldMk cId="3668175146" sldId="258"/>
        </pc:sldMkLst>
        <pc:spChg chg="add del mod">
          <ac:chgData name="Zeros Oseventen" userId="6ca5612325b641a8" providerId="Windows Live" clId="Web-{ED903F8A-39D6-72F1-6622-5BCD9F8B9AF4}" dt="2024-11-11T14:31:37.044" v="64"/>
          <ac:spMkLst>
            <pc:docMk/>
            <pc:sldMk cId="3668175146" sldId="258"/>
            <ac:spMk id="3" creationId="{B2A18585-8718-13C1-1F89-2D8D7DAFBDC5}"/>
          </ac:spMkLst>
        </pc:spChg>
        <pc:spChg chg="add del mod">
          <ac:chgData name="Zeros Oseventen" userId="6ca5612325b641a8" providerId="Windows Live" clId="Web-{ED903F8A-39D6-72F1-6622-5BCD9F8B9AF4}" dt="2024-11-11T14:31:35.903" v="63"/>
          <ac:spMkLst>
            <pc:docMk/>
            <pc:sldMk cId="3668175146" sldId="258"/>
            <ac:spMk id="6" creationId="{5B1A907C-3A44-C082-80DC-1530DE3A6BF0}"/>
          </ac:spMkLst>
        </pc:spChg>
        <pc:spChg chg="add del mod">
          <ac:chgData name="Zeros Oseventen" userId="6ca5612325b641a8" providerId="Windows Live" clId="Web-{ED903F8A-39D6-72F1-6622-5BCD9F8B9AF4}" dt="2024-11-11T14:31:34.278" v="62"/>
          <ac:spMkLst>
            <pc:docMk/>
            <pc:sldMk cId="3668175146" sldId="258"/>
            <ac:spMk id="10" creationId="{51B2B5A0-BD53-2230-1A6D-679A899E8EEE}"/>
          </ac:spMkLst>
        </pc:spChg>
        <pc:spChg chg="add del mod">
          <ac:chgData name="Zeros Oseventen" userId="6ca5612325b641a8" providerId="Windows Live" clId="Web-{ED903F8A-39D6-72F1-6622-5BCD9F8B9AF4}" dt="2024-11-11T14:31:32.809" v="61"/>
          <ac:spMkLst>
            <pc:docMk/>
            <pc:sldMk cId="3668175146" sldId="258"/>
            <ac:spMk id="15" creationId="{16519A82-9C23-CDDF-AE65-823BB4EF16DD}"/>
          </ac:spMkLst>
        </pc:spChg>
      </pc:sldChg>
      <pc:sldChg chg="addSp modSp">
        <pc:chgData name="Zeros Oseventen" userId="6ca5612325b641a8" providerId="Windows Live" clId="Web-{ED903F8A-39D6-72F1-6622-5BCD9F8B9AF4}" dt="2024-11-11T14:39:07.936" v="201" actId="1076"/>
        <pc:sldMkLst>
          <pc:docMk/>
          <pc:sldMk cId="1914026871" sldId="265"/>
        </pc:sldMkLst>
        <pc:spChg chg="mod">
          <ac:chgData name="Zeros Oseventen" userId="6ca5612325b641a8" providerId="Windows Live" clId="Web-{ED903F8A-39D6-72F1-6622-5BCD9F8B9AF4}" dt="2024-11-11T14:38:42.747" v="195" actId="1076"/>
          <ac:spMkLst>
            <pc:docMk/>
            <pc:sldMk cId="1914026871" sldId="265"/>
            <ac:spMk id="2" creationId="{70BC41EC-2B9B-49B6-34B7-F023C1777D1C}"/>
          </ac:spMkLst>
        </pc:spChg>
        <pc:spChg chg="mod">
          <ac:chgData name="Zeros Oseventen" userId="6ca5612325b641a8" providerId="Windows Live" clId="Web-{ED903F8A-39D6-72F1-6622-5BCD9F8B9AF4}" dt="2024-11-11T14:38:42.763" v="196" actId="1076"/>
          <ac:spMkLst>
            <pc:docMk/>
            <pc:sldMk cId="1914026871" sldId="265"/>
            <ac:spMk id="3" creationId="{D931A628-E36A-E423-0729-70610BCC6DC4}"/>
          </ac:spMkLst>
        </pc:spChg>
        <pc:spChg chg="mod">
          <ac:chgData name="Zeros Oseventen" userId="6ca5612325b641a8" providerId="Windows Live" clId="Web-{ED903F8A-39D6-72F1-6622-5BCD9F8B9AF4}" dt="2024-11-11T14:38:42.779" v="197" actId="1076"/>
          <ac:spMkLst>
            <pc:docMk/>
            <pc:sldMk cId="1914026871" sldId="265"/>
            <ac:spMk id="4" creationId="{BAC7FE8E-22DA-0BB1-ED6D-F89D9FB56829}"/>
          </ac:spMkLst>
        </pc:spChg>
        <pc:spChg chg="add mod">
          <ac:chgData name="Zeros Oseventen" userId="6ca5612325b641a8" providerId="Windows Live" clId="Web-{ED903F8A-39D6-72F1-6622-5BCD9F8B9AF4}" dt="2024-11-11T14:39:07.936" v="201" actId="1076"/>
          <ac:spMkLst>
            <pc:docMk/>
            <pc:sldMk cId="1914026871" sldId="265"/>
            <ac:spMk id="5" creationId="{7CD1D3E5-8BA3-4DB9-6D5C-CAA9B744A588}"/>
          </ac:spMkLst>
        </pc:spChg>
        <pc:spChg chg="mod">
          <ac:chgData name="Zeros Oseventen" userId="6ca5612325b641a8" providerId="Windows Live" clId="Web-{ED903F8A-39D6-72F1-6622-5BCD9F8B9AF4}" dt="2024-11-11T14:38:42.779" v="198" actId="1076"/>
          <ac:spMkLst>
            <pc:docMk/>
            <pc:sldMk cId="1914026871" sldId="265"/>
            <ac:spMk id="6" creationId="{B840B6FE-D437-F80D-1AA7-9F01F921D713}"/>
          </ac:spMkLst>
        </pc:spChg>
        <pc:spChg chg="mod">
          <ac:chgData name="Zeros Oseventen" userId="6ca5612325b641a8" providerId="Windows Live" clId="Web-{ED903F8A-39D6-72F1-6622-5BCD9F8B9AF4}" dt="2024-11-11T14:38:42.544" v="181" actId="1076"/>
          <ac:spMkLst>
            <pc:docMk/>
            <pc:sldMk cId="1914026871" sldId="265"/>
            <ac:spMk id="35" creationId="{52B915BF-14BC-2E91-946D-25E55CD6C0AE}"/>
          </ac:spMkLst>
        </pc:spChg>
        <pc:spChg chg="mod">
          <ac:chgData name="Zeros Oseventen" userId="6ca5612325b641a8" providerId="Windows Live" clId="Web-{ED903F8A-39D6-72F1-6622-5BCD9F8B9AF4}" dt="2024-11-11T14:38:42.560" v="182" actId="1076"/>
          <ac:spMkLst>
            <pc:docMk/>
            <pc:sldMk cId="1914026871" sldId="265"/>
            <ac:spMk id="36" creationId="{ABE76F62-9637-CEEA-DF05-01953F3D74B9}"/>
          </ac:spMkLst>
        </pc:spChg>
        <pc:spChg chg="mod">
          <ac:chgData name="Zeros Oseventen" userId="6ca5612325b641a8" providerId="Windows Live" clId="Web-{ED903F8A-39D6-72F1-6622-5BCD9F8B9AF4}" dt="2024-11-11T14:38:42.576" v="183" actId="1076"/>
          <ac:spMkLst>
            <pc:docMk/>
            <pc:sldMk cId="1914026871" sldId="265"/>
            <ac:spMk id="37" creationId="{D4B7EB27-8398-9B8E-E78B-74192C8850DC}"/>
          </ac:spMkLst>
        </pc:spChg>
        <pc:spChg chg="mod">
          <ac:chgData name="Zeros Oseventen" userId="6ca5612325b641a8" providerId="Windows Live" clId="Web-{ED903F8A-39D6-72F1-6622-5BCD9F8B9AF4}" dt="2024-11-11T14:38:42.591" v="184" actId="1076"/>
          <ac:spMkLst>
            <pc:docMk/>
            <pc:sldMk cId="1914026871" sldId="265"/>
            <ac:spMk id="38" creationId="{F0DAA892-ADE2-B07C-47A0-16F981F88751}"/>
          </ac:spMkLst>
        </pc:spChg>
        <pc:spChg chg="mod">
          <ac:chgData name="Zeros Oseventen" userId="6ca5612325b641a8" providerId="Windows Live" clId="Web-{ED903F8A-39D6-72F1-6622-5BCD9F8B9AF4}" dt="2024-11-11T14:38:42.607" v="185" actId="1076"/>
          <ac:spMkLst>
            <pc:docMk/>
            <pc:sldMk cId="1914026871" sldId="265"/>
            <ac:spMk id="39" creationId="{0AB3217B-E972-B528-C13C-E832D6691AB9}"/>
          </ac:spMkLst>
        </pc:spChg>
        <pc:spChg chg="mod">
          <ac:chgData name="Zeros Oseventen" userId="6ca5612325b641a8" providerId="Windows Live" clId="Web-{ED903F8A-39D6-72F1-6622-5BCD9F8B9AF4}" dt="2024-11-11T14:38:42.622" v="186" actId="1076"/>
          <ac:spMkLst>
            <pc:docMk/>
            <pc:sldMk cId="1914026871" sldId="265"/>
            <ac:spMk id="40" creationId="{483363F9-4DBD-7DE4-76D2-1BE97A6E3F81}"/>
          </ac:spMkLst>
        </pc:spChg>
        <pc:spChg chg="mod">
          <ac:chgData name="Zeros Oseventen" userId="6ca5612325b641a8" providerId="Windows Live" clId="Web-{ED903F8A-39D6-72F1-6622-5BCD9F8B9AF4}" dt="2024-11-11T14:38:42.622" v="187" actId="1076"/>
          <ac:spMkLst>
            <pc:docMk/>
            <pc:sldMk cId="1914026871" sldId="265"/>
            <ac:spMk id="41" creationId="{84F21AB5-FCEA-621C-E7BE-6E1F1CF5497B}"/>
          </ac:spMkLst>
        </pc:spChg>
        <pc:spChg chg="mod">
          <ac:chgData name="Zeros Oseventen" userId="6ca5612325b641a8" providerId="Windows Live" clId="Web-{ED903F8A-39D6-72F1-6622-5BCD9F8B9AF4}" dt="2024-11-11T14:38:42.638" v="188" actId="1076"/>
          <ac:spMkLst>
            <pc:docMk/>
            <pc:sldMk cId="1914026871" sldId="265"/>
            <ac:spMk id="42" creationId="{FAA61FCA-C6A2-976E-A6D4-FCD3C9E244E9}"/>
          </ac:spMkLst>
        </pc:spChg>
        <pc:spChg chg="mod">
          <ac:chgData name="Zeros Oseventen" userId="6ca5612325b641a8" providerId="Windows Live" clId="Web-{ED903F8A-39D6-72F1-6622-5BCD9F8B9AF4}" dt="2024-11-11T14:38:42.654" v="189" actId="1076"/>
          <ac:spMkLst>
            <pc:docMk/>
            <pc:sldMk cId="1914026871" sldId="265"/>
            <ac:spMk id="43" creationId="{10235E79-A5D0-7BD0-4BDC-295B9E8C30EC}"/>
          </ac:spMkLst>
        </pc:spChg>
        <pc:spChg chg="mod">
          <ac:chgData name="Zeros Oseventen" userId="6ca5612325b641a8" providerId="Windows Live" clId="Web-{ED903F8A-39D6-72F1-6622-5BCD9F8B9AF4}" dt="2024-11-11T14:38:42.669" v="190" actId="1076"/>
          <ac:spMkLst>
            <pc:docMk/>
            <pc:sldMk cId="1914026871" sldId="265"/>
            <ac:spMk id="44" creationId="{1896AB4D-AABB-CAD2-C924-8A42F3302C1B}"/>
          </ac:spMkLst>
        </pc:spChg>
        <pc:spChg chg="mod">
          <ac:chgData name="Zeros Oseventen" userId="6ca5612325b641a8" providerId="Windows Live" clId="Web-{ED903F8A-39D6-72F1-6622-5BCD9F8B9AF4}" dt="2024-11-11T14:38:42.685" v="191" actId="1076"/>
          <ac:spMkLst>
            <pc:docMk/>
            <pc:sldMk cId="1914026871" sldId="265"/>
            <ac:spMk id="45" creationId="{B6A3AF3B-42D6-1BFE-52A8-717515E4DD16}"/>
          </ac:spMkLst>
        </pc:spChg>
        <pc:spChg chg="mod">
          <ac:chgData name="Zeros Oseventen" userId="6ca5612325b641a8" providerId="Windows Live" clId="Web-{ED903F8A-39D6-72F1-6622-5BCD9F8B9AF4}" dt="2024-11-11T14:38:42.701" v="192" actId="1076"/>
          <ac:spMkLst>
            <pc:docMk/>
            <pc:sldMk cId="1914026871" sldId="265"/>
            <ac:spMk id="46" creationId="{DF6BE029-2E4A-FAD5-21C1-25F917F402E0}"/>
          </ac:spMkLst>
        </pc:spChg>
        <pc:spChg chg="mod">
          <ac:chgData name="Zeros Oseventen" userId="6ca5612325b641a8" providerId="Windows Live" clId="Web-{ED903F8A-39D6-72F1-6622-5BCD9F8B9AF4}" dt="2024-11-11T14:38:42.716" v="193" actId="1076"/>
          <ac:spMkLst>
            <pc:docMk/>
            <pc:sldMk cId="1914026871" sldId="265"/>
            <ac:spMk id="47" creationId="{AE6FE1CF-8AE0-111E-7094-42571D81E264}"/>
          </ac:spMkLst>
        </pc:spChg>
        <pc:spChg chg="mod">
          <ac:chgData name="Zeros Oseventen" userId="6ca5612325b641a8" providerId="Windows Live" clId="Web-{ED903F8A-39D6-72F1-6622-5BCD9F8B9AF4}" dt="2024-11-11T14:38:42.732" v="194" actId="1076"/>
          <ac:spMkLst>
            <pc:docMk/>
            <pc:sldMk cId="1914026871" sldId="265"/>
            <ac:spMk id="48" creationId="{8DA6AC5F-F8AC-441B-20DB-D7C07253C164}"/>
          </ac:spMkLst>
        </pc:spChg>
      </pc:sldChg>
    </pc:docChg>
  </pc:docChgLst>
  <pc:docChgLst>
    <pc:chgData clId="Web-{614C89B9-B2EB-A20D-A102-F46419E8C193}"/>
    <pc:docChg chg="addSld">
      <pc:chgData name="" userId="" providerId="" clId="Web-{614C89B9-B2EB-A20D-A102-F46419E8C193}" dt="2024-11-09T16:20:08.202" v="7"/>
      <pc:docMkLst>
        <pc:docMk/>
      </pc:docMkLst>
      <pc:sldChg chg="add">
        <pc:chgData name="" userId="" providerId="" clId="Web-{614C89B9-B2EB-A20D-A102-F46419E8C193}" dt="2024-11-09T16:20:08.092" v="0"/>
        <pc:sldMkLst>
          <pc:docMk/>
          <pc:sldMk cId="2397503648" sldId="257"/>
        </pc:sldMkLst>
      </pc:sldChg>
      <pc:sldChg chg="add">
        <pc:chgData name="" userId="" providerId="" clId="Web-{614C89B9-B2EB-A20D-A102-F46419E8C193}" dt="2024-11-09T16:20:08.108" v="1"/>
        <pc:sldMkLst>
          <pc:docMk/>
          <pc:sldMk cId="3668175146" sldId="258"/>
        </pc:sldMkLst>
      </pc:sldChg>
      <pc:sldChg chg="add">
        <pc:chgData name="" userId="" providerId="" clId="Web-{614C89B9-B2EB-A20D-A102-F46419E8C193}" dt="2024-11-09T16:20:08.123" v="2"/>
        <pc:sldMkLst>
          <pc:docMk/>
          <pc:sldMk cId="3978046948" sldId="259"/>
        </pc:sldMkLst>
      </pc:sldChg>
      <pc:sldChg chg="add">
        <pc:chgData name="" userId="" providerId="" clId="Web-{614C89B9-B2EB-A20D-A102-F46419E8C193}" dt="2024-11-09T16:20:08.139" v="3"/>
        <pc:sldMkLst>
          <pc:docMk/>
          <pc:sldMk cId="292151332" sldId="260"/>
        </pc:sldMkLst>
      </pc:sldChg>
      <pc:sldChg chg="add">
        <pc:chgData name="" userId="" providerId="" clId="Web-{614C89B9-B2EB-A20D-A102-F46419E8C193}" dt="2024-11-09T16:20:08.155" v="4"/>
        <pc:sldMkLst>
          <pc:docMk/>
          <pc:sldMk cId="2061215532" sldId="261"/>
        </pc:sldMkLst>
      </pc:sldChg>
      <pc:sldChg chg="add">
        <pc:chgData name="" userId="" providerId="" clId="Web-{614C89B9-B2EB-A20D-A102-F46419E8C193}" dt="2024-11-09T16:20:08.155" v="5"/>
        <pc:sldMkLst>
          <pc:docMk/>
          <pc:sldMk cId="3149659468" sldId="262"/>
        </pc:sldMkLst>
      </pc:sldChg>
      <pc:sldChg chg="add">
        <pc:chgData name="" userId="" providerId="" clId="Web-{614C89B9-B2EB-A20D-A102-F46419E8C193}" dt="2024-11-09T16:20:08.170" v="6"/>
        <pc:sldMkLst>
          <pc:docMk/>
          <pc:sldMk cId="1597536261" sldId="264"/>
        </pc:sldMkLst>
      </pc:sldChg>
      <pc:sldChg chg="add">
        <pc:chgData name="" userId="" providerId="" clId="Web-{614C89B9-B2EB-A20D-A102-F46419E8C193}" dt="2024-11-09T16:20:08.202" v="7"/>
        <pc:sldMkLst>
          <pc:docMk/>
          <pc:sldMk cId="1914026871" sldId="265"/>
        </pc:sldMkLst>
      </pc:sldChg>
    </pc:docChg>
  </pc:docChgLst>
  <pc:docChgLst>
    <pc:chgData name="Zeros Oseventen" userId="6ca5612325b641a8" providerId="Windows Live" clId="Web-{B2958DDF-B5AD-50BE-7A93-F362A57D7AA6}"/>
    <pc:docChg chg="modSld">
      <pc:chgData name="Zeros Oseventen" userId="6ca5612325b641a8" providerId="Windows Live" clId="Web-{B2958DDF-B5AD-50BE-7A93-F362A57D7AA6}" dt="2024-11-11T16:15:56.257" v="174" actId="20577"/>
      <pc:docMkLst>
        <pc:docMk/>
      </pc:docMkLst>
      <pc:sldChg chg="addSp delSp modSp">
        <pc:chgData name="Zeros Oseventen" userId="6ca5612325b641a8" providerId="Windows Live" clId="Web-{B2958DDF-B5AD-50BE-7A93-F362A57D7AA6}" dt="2024-11-11T16:14:44.270" v="171" actId="1076"/>
        <pc:sldMkLst>
          <pc:docMk/>
          <pc:sldMk cId="2397503648" sldId="257"/>
        </pc:sldMkLst>
        <pc:spChg chg="del">
          <ac:chgData name="Zeros Oseventen" userId="6ca5612325b641a8" providerId="Windows Live" clId="Web-{B2958DDF-B5AD-50BE-7A93-F362A57D7AA6}" dt="2024-11-11T15:58:27.644" v="47"/>
          <ac:spMkLst>
            <pc:docMk/>
            <pc:sldMk cId="2397503648" sldId="257"/>
            <ac:spMk id="4" creationId="{9E32F374-0DA8-B96D-5B40-462593EAF891}"/>
          </ac:spMkLst>
        </pc:spChg>
        <pc:spChg chg="del">
          <ac:chgData name="Zeros Oseventen" userId="6ca5612325b641a8" providerId="Windows Live" clId="Web-{B2958DDF-B5AD-50BE-7A93-F362A57D7AA6}" dt="2024-11-11T15:50:55.348" v="0"/>
          <ac:spMkLst>
            <pc:docMk/>
            <pc:sldMk cId="2397503648" sldId="257"/>
            <ac:spMk id="5" creationId="{9E751103-C977-6F67-77A4-28E8F965F15B}"/>
          </ac:spMkLst>
        </pc:spChg>
        <pc:spChg chg="del mod">
          <ac:chgData name="Zeros Oseventen" userId="6ca5612325b641a8" providerId="Windows Live" clId="Web-{B2958DDF-B5AD-50BE-7A93-F362A57D7AA6}" dt="2024-11-11T15:58:26.081" v="46"/>
          <ac:spMkLst>
            <pc:docMk/>
            <pc:sldMk cId="2397503648" sldId="257"/>
            <ac:spMk id="8" creationId="{8ED0C234-5B51-3A4A-F336-F42B33B85A22}"/>
          </ac:spMkLst>
        </pc:spChg>
        <pc:spChg chg="mod">
          <ac:chgData name="Zeros Oseventen" userId="6ca5612325b641a8" providerId="Windows Live" clId="Web-{B2958DDF-B5AD-50BE-7A93-F362A57D7AA6}" dt="2024-11-11T16:12:30.625" v="165" actId="20577"/>
          <ac:spMkLst>
            <pc:docMk/>
            <pc:sldMk cId="2397503648" sldId="257"/>
            <ac:spMk id="9" creationId="{4884BC13-859F-3468-06BC-47B34B771896}"/>
          </ac:spMkLst>
        </pc:spChg>
        <pc:spChg chg="add mod">
          <ac:chgData name="Zeros Oseventen" userId="6ca5612325b641a8" providerId="Windows Live" clId="Web-{B2958DDF-B5AD-50BE-7A93-F362A57D7AA6}" dt="2024-11-11T16:10:49.059" v="115" actId="1076"/>
          <ac:spMkLst>
            <pc:docMk/>
            <pc:sldMk cId="2397503648" sldId="257"/>
            <ac:spMk id="10" creationId="{C3827339-227F-A4EF-ADD6-F0B5FC0E0064}"/>
          </ac:spMkLst>
        </pc:spChg>
        <pc:spChg chg="add mod">
          <ac:chgData name="Zeros Oseventen" userId="6ca5612325b641a8" providerId="Windows Live" clId="Web-{B2958DDF-B5AD-50BE-7A93-F362A57D7AA6}" dt="2024-11-11T16:11:16.060" v="121" actId="1076"/>
          <ac:spMkLst>
            <pc:docMk/>
            <pc:sldMk cId="2397503648" sldId="257"/>
            <ac:spMk id="11" creationId="{87B6C29A-9E0D-21E6-915B-790FD31B927B}"/>
          </ac:spMkLst>
        </pc:spChg>
        <pc:spChg chg="add mod">
          <ac:chgData name="Zeros Oseventen" userId="6ca5612325b641a8" providerId="Windows Live" clId="Web-{B2958DDF-B5AD-50BE-7A93-F362A57D7AA6}" dt="2024-11-11T16:14:44.270" v="171" actId="1076"/>
          <ac:spMkLst>
            <pc:docMk/>
            <pc:sldMk cId="2397503648" sldId="257"/>
            <ac:spMk id="12" creationId="{3272167A-02DE-9EB1-C743-F8E43046F02D}"/>
          </ac:spMkLst>
        </pc:spChg>
        <pc:spChg chg="add del mod">
          <ac:chgData name="Zeros Oseventen" userId="6ca5612325b641a8" providerId="Windows Live" clId="Web-{B2958DDF-B5AD-50BE-7A93-F362A57D7AA6}" dt="2024-11-11T16:13:25.830" v="170"/>
          <ac:spMkLst>
            <pc:docMk/>
            <pc:sldMk cId="2397503648" sldId="257"/>
            <ac:spMk id="13" creationId="{FFB403E2-0141-9E09-EE9F-A9C3D92812CB}"/>
          </ac:spMkLst>
        </pc:spChg>
        <pc:spChg chg="mod">
          <ac:chgData name="Zeros Oseventen" userId="6ca5612325b641a8" providerId="Windows Live" clId="Web-{B2958DDF-B5AD-50BE-7A93-F362A57D7AA6}" dt="2024-11-11T16:00:01.178" v="88" actId="1076"/>
          <ac:spMkLst>
            <pc:docMk/>
            <pc:sldMk cId="2397503648" sldId="257"/>
            <ac:spMk id="25" creationId="{0EE8EE7A-6BA2-7B58-B802-3ECD8A839396}"/>
          </ac:spMkLst>
        </pc:spChg>
        <pc:spChg chg="mod">
          <ac:chgData name="Zeros Oseventen" userId="6ca5612325b641a8" providerId="Windows Live" clId="Web-{B2958DDF-B5AD-50BE-7A93-F362A57D7AA6}" dt="2024-11-11T15:59:51.287" v="86" actId="1076"/>
          <ac:spMkLst>
            <pc:docMk/>
            <pc:sldMk cId="2397503648" sldId="257"/>
            <ac:spMk id="26" creationId="{010833A5-C152-5E68-D0D7-27E75C8C1253}"/>
          </ac:spMkLst>
        </pc:spChg>
        <pc:spChg chg="mod">
          <ac:chgData name="Zeros Oseventen" userId="6ca5612325b641a8" providerId="Windows Live" clId="Web-{B2958DDF-B5AD-50BE-7A93-F362A57D7AA6}" dt="2024-11-11T15:59:36.318" v="79" actId="1076"/>
          <ac:spMkLst>
            <pc:docMk/>
            <pc:sldMk cId="2397503648" sldId="257"/>
            <ac:spMk id="28" creationId="{3EA9105C-CD22-2B6F-94DF-316165C1FBB6}"/>
          </ac:spMkLst>
        </pc:spChg>
        <pc:spChg chg="mod">
          <ac:chgData name="Zeros Oseventen" userId="6ca5612325b641a8" providerId="Windows Live" clId="Web-{B2958DDF-B5AD-50BE-7A93-F362A57D7AA6}" dt="2024-11-11T15:59:36.255" v="73" actId="1076"/>
          <ac:spMkLst>
            <pc:docMk/>
            <pc:sldMk cId="2397503648" sldId="257"/>
            <ac:spMk id="29" creationId="{E6B70AC7-6A0D-0406-55B0-FD19852E8B39}"/>
          </ac:spMkLst>
        </pc:spChg>
        <pc:spChg chg="mod">
          <ac:chgData name="Zeros Oseventen" userId="6ca5612325b641a8" providerId="Windows Live" clId="Web-{B2958DDF-B5AD-50BE-7A93-F362A57D7AA6}" dt="2024-11-11T16:02:10.323" v="90" actId="1076"/>
          <ac:spMkLst>
            <pc:docMk/>
            <pc:sldMk cId="2397503648" sldId="257"/>
            <ac:spMk id="30" creationId="{1DB9E676-6807-A614-9274-34DF3E35FEBA}"/>
          </ac:spMkLst>
        </pc:spChg>
        <pc:spChg chg="mod">
          <ac:chgData name="Zeros Oseventen" userId="6ca5612325b641a8" providerId="Windows Live" clId="Web-{B2958DDF-B5AD-50BE-7A93-F362A57D7AA6}" dt="2024-11-11T15:59:36.271" v="74" actId="1076"/>
          <ac:spMkLst>
            <pc:docMk/>
            <pc:sldMk cId="2397503648" sldId="257"/>
            <ac:spMk id="31" creationId="{4B80FA2A-2669-DF9F-643D-684A6BAF2D9C}"/>
          </ac:spMkLst>
        </pc:spChg>
        <pc:spChg chg="mod">
          <ac:chgData name="Zeros Oseventen" userId="6ca5612325b641a8" providerId="Windows Live" clId="Web-{B2958DDF-B5AD-50BE-7A93-F362A57D7AA6}" dt="2024-11-11T16:11:03.544" v="119" actId="1076"/>
          <ac:spMkLst>
            <pc:docMk/>
            <pc:sldMk cId="2397503648" sldId="257"/>
            <ac:spMk id="32" creationId="{EC29E218-807E-5259-678D-6A8D7E313D14}"/>
          </ac:spMkLst>
        </pc:spChg>
        <pc:spChg chg="mod">
          <ac:chgData name="Zeros Oseventen" userId="6ca5612325b641a8" providerId="Windows Live" clId="Web-{B2958DDF-B5AD-50BE-7A93-F362A57D7AA6}" dt="2024-11-11T15:59:36.334" v="81" actId="1076"/>
          <ac:spMkLst>
            <pc:docMk/>
            <pc:sldMk cId="2397503648" sldId="257"/>
            <ac:spMk id="33" creationId="{AF49712B-E75D-88EC-D20D-E0FF1A361832}"/>
          </ac:spMkLst>
        </pc:spChg>
        <pc:spChg chg="mod">
          <ac:chgData name="Zeros Oseventen" userId="6ca5612325b641a8" providerId="Windows Live" clId="Web-{B2958DDF-B5AD-50BE-7A93-F362A57D7AA6}" dt="2024-11-11T16:10:49.059" v="116" actId="1076"/>
          <ac:spMkLst>
            <pc:docMk/>
            <pc:sldMk cId="2397503648" sldId="257"/>
            <ac:spMk id="34" creationId="{D3D70911-72A9-57D5-DE10-97E3D4DC4958}"/>
          </ac:spMkLst>
        </pc:spChg>
        <pc:spChg chg="mod">
          <ac:chgData name="Zeros Oseventen" userId="6ca5612325b641a8" providerId="Windows Live" clId="Web-{B2958DDF-B5AD-50BE-7A93-F362A57D7AA6}" dt="2024-11-11T16:10:59.466" v="118" actId="1076"/>
          <ac:spMkLst>
            <pc:docMk/>
            <pc:sldMk cId="2397503648" sldId="257"/>
            <ac:spMk id="36" creationId="{0B57DB7D-6186-D0D3-084D-8A0C63A70384}"/>
          </ac:spMkLst>
        </pc:spChg>
      </pc:sldChg>
      <pc:sldChg chg="delSp">
        <pc:chgData name="Zeros Oseventen" userId="6ca5612325b641a8" providerId="Windows Live" clId="Web-{B2958DDF-B5AD-50BE-7A93-F362A57D7AA6}" dt="2024-11-11T15:51:00.785" v="1"/>
        <pc:sldMkLst>
          <pc:docMk/>
          <pc:sldMk cId="3668175146" sldId="258"/>
        </pc:sldMkLst>
        <pc:spChg chg="del">
          <ac:chgData name="Zeros Oseventen" userId="6ca5612325b641a8" providerId="Windows Live" clId="Web-{B2958DDF-B5AD-50BE-7A93-F362A57D7AA6}" dt="2024-11-11T15:51:00.785" v="1"/>
          <ac:spMkLst>
            <pc:docMk/>
            <pc:sldMk cId="3668175146" sldId="258"/>
            <ac:spMk id="19" creationId="{3B70A9B4-FA93-DD56-A562-F76CAD5389EF}"/>
          </ac:spMkLst>
        </pc:spChg>
      </pc:sldChg>
      <pc:sldChg chg="delSp">
        <pc:chgData name="Zeros Oseventen" userId="6ca5612325b641a8" providerId="Windows Live" clId="Web-{B2958DDF-B5AD-50BE-7A93-F362A57D7AA6}" dt="2024-11-11T15:51:05.114" v="2"/>
        <pc:sldMkLst>
          <pc:docMk/>
          <pc:sldMk cId="3978046948" sldId="259"/>
        </pc:sldMkLst>
        <pc:spChg chg="del">
          <ac:chgData name="Zeros Oseventen" userId="6ca5612325b641a8" providerId="Windows Live" clId="Web-{B2958DDF-B5AD-50BE-7A93-F362A57D7AA6}" dt="2024-11-11T15:51:05.114" v="2"/>
          <ac:spMkLst>
            <pc:docMk/>
            <pc:sldMk cId="3978046948" sldId="259"/>
            <ac:spMk id="3" creationId="{3ED292E5-A727-D12A-5EF2-D4B2D1714DDE}"/>
          </ac:spMkLst>
        </pc:spChg>
      </pc:sldChg>
      <pc:sldChg chg="modSp">
        <pc:chgData name="Zeros Oseventen" userId="6ca5612325b641a8" providerId="Windows Live" clId="Web-{B2958DDF-B5AD-50BE-7A93-F362A57D7AA6}" dt="2024-11-11T15:51:20.942" v="4" actId="20577"/>
        <pc:sldMkLst>
          <pc:docMk/>
          <pc:sldMk cId="292151332" sldId="260"/>
        </pc:sldMkLst>
        <pc:spChg chg="mod">
          <ac:chgData name="Zeros Oseventen" userId="6ca5612325b641a8" providerId="Windows Live" clId="Web-{B2958DDF-B5AD-50BE-7A93-F362A57D7AA6}" dt="2024-11-11T15:51:20.942" v="4" actId="20577"/>
          <ac:spMkLst>
            <pc:docMk/>
            <pc:sldMk cId="292151332" sldId="260"/>
            <ac:spMk id="15" creationId="{3C730A53-EA38-DD94-042F-0060A1FD41C8}"/>
          </ac:spMkLst>
        </pc:spChg>
      </pc:sldChg>
      <pc:sldChg chg="modSp">
        <pc:chgData name="Zeros Oseventen" userId="6ca5612325b641a8" providerId="Windows Live" clId="Web-{B2958DDF-B5AD-50BE-7A93-F362A57D7AA6}" dt="2024-11-11T16:04:34.265" v="107" actId="20577"/>
        <pc:sldMkLst>
          <pc:docMk/>
          <pc:sldMk cId="3149659468" sldId="262"/>
        </pc:sldMkLst>
        <pc:spChg chg="mod">
          <ac:chgData name="Zeros Oseventen" userId="6ca5612325b641a8" providerId="Windows Live" clId="Web-{B2958DDF-B5AD-50BE-7A93-F362A57D7AA6}" dt="2024-11-11T16:04:34.265" v="107" actId="20577"/>
          <ac:spMkLst>
            <pc:docMk/>
            <pc:sldMk cId="3149659468" sldId="262"/>
            <ac:spMk id="10" creationId="{6B61D9B4-8F2A-EF83-02A5-2A6C9FB7081D}"/>
          </ac:spMkLst>
        </pc:spChg>
      </pc:sldChg>
      <pc:sldChg chg="modSp">
        <pc:chgData name="Zeros Oseventen" userId="6ca5612325b641a8" providerId="Windows Live" clId="Web-{B2958DDF-B5AD-50BE-7A93-F362A57D7AA6}" dt="2024-11-11T16:04:26.328" v="104" actId="20577"/>
        <pc:sldMkLst>
          <pc:docMk/>
          <pc:sldMk cId="1597536261" sldId="264"/>
        </pc:sldMkLst>
        <pc:spChg chg="mod">
          <ac:chgData name="Zeros Oseventen" userId="6ca5612325b641a8" providerId="Windows Live" clId="Web-{B2958DDF-B5AD-50BE-7A93-F362A57D7AA6}" dt="2024-11-11T16:03:46.936" v="100" actId="20577"/>
          <ac:spMkLst>
            <pc:docMk/>
            <pc:sldMk cId="1597536261" sldId="264"/>
            <ac:spMk id="7" creationId="{C3BFF2A6-3BA9-248F-5776-2C855F05F09B}"/>
          </ac:spMkLst>
        </pc:spChg>
        <pc:spChg chg="mod">
          <ac:chgData name="Zeros Oseventen" userId="6ca5612325b641a8" providerId="Windows Live" clId="Web-{B2958DDF-B5AD-50BE-7A93-F362A57D7AA6}" dt="2024-11-11T16:04:10.686" v="102" actId="20577"/>
          <ac:spMkLst>
            <pc:docMk/>
            <pc:sldMk cId="1597536261" sldId="264"/>
            <ac:spMk id="19" creationId="{85CFCFFD-DBCD-9BFA-3CE1-BFE942152E8C}"/>
          </ac:spMkLst>
        </pc:spChg>
        <pc:spChg chg="mod">
          <ac:chgData name="Zeros Oseventen" userId="6ca5612325b641a8" providerId="Windows Live" clId="Web-{B2958DDF-B5AD-50BE-7A93-F362A57D7AA6}" dt="2024-11-11T16:04:26.328" v="104" actId="20577"/>
          <ac:spMkLst>
            <pc:docMk/>
            <pc:sldMk cId="1597536261" sldId="264"/>
            <ac:spMk id="23" creationId="{38F45DA1-74F5-E712-97D3-868EFA766740}"/>
          </ac:spMkLst>
        </pc:spChg>
      </pc:sldChg>
      <pc:sldChg chg="modSp">
        <pc:chgData name="Zeros Oseventen" userId="6ca5612325b641a8" providerId="Windows Live" clId="Web-{B2958DDF-B5AD-50BE-7A93-F362A57D7AA6}" dt="2024-11-11T16:15:56.257" v="174" actId="20577"/>
        <pc:sldMkLst>
          <pc:docMk/>
          <pc:sldMk cId="1914026871" sldId="265"/>
        </pc:sldMkLst>
        <pc:spChg chg="mod">
          <ac:chgData name="Zeros Oseventen" userId="6ca5612325b641a8" providerId="Windows Live" clId="Web-{B2958DDF-B5AD-50BE-7A93-F362A57D7AA6}" dt="2024-11-11T16:02:59.309" v="94"/>
          <ac:spMkLst>
            <pc:docMk/>
            <pc:sldMk cId="1914026871" sldId="265"/>
            <ac:spMk id="5" creationId="{7CD1D3E5-8BA3-4DB9-6D5C-CAA9B744A588}"/>
          </ac:spMkLst>
        </pc:spChg>
        <pc:spChg chg="mod">
          <ac:chgData name="Zeros Oseventen" userId="6ca5612325b641a8" providerId="Windows Live" clId="Web-{B2958DDF-B5AD-50BE-7A93-F362A57D7AA6}" dt="2024-11-11T16:02:38.762" v="91" actId="1076"/>
          <ac:spMkLst>
            <pc:docMk/>
            <pc:sldMk cId="1914026871" sldId="265"/>
            <ac:spMk id="35" creationId="{52B915BF-14BC-2E91-946D-25E55CD6C0AE}"/>
          </ac:spMkLst>
        </pc:spChg>
        <pc:spChg chg="mod">
          <ac:chgData name="Zeros Oseventen" userId="6ca5612325b641a8" providerId="Windows Live" clId="Web-{B2958DDF-B5AD-50BE-7A93-F362A57D7AA6}" dt="2024-11-11T16:15:56.257" v="174" actId="20577"/>
          <ac:spMkLst>
            <pc:docMk/>
            <pc:sldMk cId="1914026871" sldId="265"/>
            <ac:spMk id="36" creationId="{ABE76F62-9637-CEEA-DF05-01953F3D74B9}"/>
          </ac:spMkLst>
        </pc:spChg>
        <pc:spChg chg="mod">
          <ac:chgData name="Zeros Oseventen" userId="6ca5612325b641a8" providerId="Windows Live" clId="Web-{B2958DDF-B5AD-50BE-7A93-F362A57D7AA6}" dt="2024-11-11T16:15:50.194" v="173" actId="20577"/>
          <ac:spMkLst>
            <pc:docMk/>
            <pc:sldMk cId="1914026871" sldId="265"/>
            <ac:spMk id="43" creationId="{10235E79-A5D0-7BD0-4BDC-295B9E8C30EC}"/>
          </ac:spMkLst>
        </pc:spChg>
      </pc:sldChg>
    </pc:docChg>
  </pc:docChgLst>
  <pc:docChgLst>
    <pc:chgData name="Zeros Oseventen" userId="6ca5612325b641a8" providerId="Windows Live" clId="Web-{979BDB03-CB73-3C7F-77B3-9E92F92DEC15}"/>
    <pc:docChg chg="modSld">
      <pc:chgData name="Zeros Oseventen" userId="6ca5612325b641a8" providerId="Windows Live" clId="Web-{979BDB03-CB73-3C7F-77B3-9E92F92DEC15}" dt="2024-11-09T17:05:33.952" v="56" actId="20577"/>
      <pc:docMkLst>
        <pc:docMk/>
      </pc:docMkLst>
      <pc:sldChg chg="modSp">
        <pc:chgData name="Zeros Oseventen" userId="6ca5612325b641a8" providerId="Windows Live" clId="Web-{979BDB03-CB73-3C7F-77B3-9E92F92DEC15}" dt="2024-11-09T16:45:18.469" v="4"/>
        <pc:sldMkLst>
          <pc:docMk/>
          <pc:sldMk cId="2397503648" sldId="257"/>
        </pc:sldMkLst>
        <pc:spChg chg="mod">
          <ac:chgData name="Zeros Oseventen" userId="6ca5612325b641a8" providerId="Windows Live" clId="Web-{979BDB03-CB73-3C7F-77B3-9E92F92DEC15}" dt="2024-11-09T16:45:18.469" v="4"/>
          <ac:spMkLst>
            <pc:docMk/>
            <pc:sldMk cId="2397503648" sldId="257"/>
            <ac:spMk id="3" creationId="{D441F9F2-2EBC-CEBB-2CA1-9CC8965E5DBF}"/>
          </ac:spMkLst>
        </pc:spChg>
      </pc:sldChg>
      <pc:sldChg chg="delSp modSp">
        <pc:chgData name="Zeros Oseventen" userId="6ca5612325b641a8" providerId="Windows Live" clId="Web-{979BDB03-CB73-3C7F-77B3-9E92F92DEC15}" dt="2024-11-09T16:48:03.582" v="24" actId="1076"/>
        <pc:sldMkLst>
          <pc:docMk/>
          <pc:sldMk cId="3668175146" sldId="258"/>
        </pc:sldMkLst>
        <pc:spChg chg="mod">
          <ac:chgData name="Zeros Oseventen" userId="6ca5612325b641a8" providerId="Windows Live" clId="Web-{979BDB03-CB73-3C7F-77B3-9E92F92DEC15}" dt="2024-11-09T16:47:53.972" v="23" actId="1076"/>
          <ac:spMkLst>
            <pc:docMk/>
            <pc:sldMk cId="3668175146" sldId="258"/>
            <ac:spMk id="4" creationId="{CBD92EDB-41E2-8F79-5F96-FB2BA965EDF6}"/>
          </ac:spMkLst>
        </pc:spChg>
        <pc:spChg chg="del mod">
          <ac:chgData name="Zeros Oseventen" userId="6ca5612325b641a8" providerId="Windows Live" clId="Web-{979BDB03-CB73-3C7F-77B3-9E92F92DEC15}" dt="2024-11-09T16:46:19.845" v="14"/>
          <ac:spMkLst>
            <pc:docMk/>
            <pc:sldMk cId="3668175146" sldId="258"/>
            <ac:spMk id="5" creationId="{135289DF-DCEA-7054-3DE8-51FDF6CA46EA}"/>
          </ac:spMkLst>
        </pc:spChg>
        <pc:spChg chg="del mod">
          <ac:chgData name="Zeros Oseventen" userId="6ca5612325b641a8" providerId="Windows Live" clId="Web-{979BDB03-CB73-3C7F-77B3-9E92F92DEC15}" dt="2024-11-09T16:46:17.580" v="13"/>
          <ac:spMkLst>
            <pc:docMk/>
            <pc:sldMk cId="3668175146" sldId="258"/>
            <ac:spMk id="6" creationId="{9801C212-706D-1BAB-F5D3-BD8DE7BF110B}"/>
          </ac:spMkLst>
        </pc:spChg>
        <pc:spChg chg="mod">
          <ac:chgData name="Zeros Oseventen" userId="6ca5612325b641a8" providerId="Windows Live" clId="Web-{979BDB03-CB73-3C7F-77B3-9E92F92DEC15}" dt="2024-11-09T16:47:42.816" v="22" actId="1076"/>
          <ac:spMkLst>
            <pc:docMk/>
            <pc:sldMk cId="3668175146" sldId="258"/>
            <ac:spMk id="7" creationId="{3D3BA092-AF3D-95B5-13E3-259369A28508}"/>
          </ac:spMkLst>
        </pc:spChg>
        <pc:spChg chg="del mod">
          <ac:chgData name="Zeros Oseventen" userId="6ca5612325b641a8" providerId="Windows Live" clId="Web-{979BDB03-CB73-3C7F-77B3-9E92F92DEC15}" dt="2024-11-09T16:46:23.361" v="15"/>
          <ac:spMkLst>
            <pc:docMk/>
            <pc:sldMk cId="3668175146" sldId="258"/>
            <ac:spMk id="8" creationId="{9F0B9B7A-8B31-467D-D29A-5A9DEA502048}"/>
          </ac:spMkLst>
        </pc:spChg>
        <pc:spChg chg="mod">
          <ac:chgData name="Zeros Oseventen" userId="6ca5612325b641a8" providerId="Windows Live" clId="Web-{979BDB03-CB73-3C7F-77B3-9E92F92DEC15}" dt="2024-11-09T16:47:25.440" v="20"/>
          <ac:spMkLst>
            <pc:docMk/>
            <pc:sldMk cId="3668175146" sldId="258"/>
            <ac:spMk id="9" creationId="{F523D031-678E-0728-C2D9-F093B8B73B49}"/>
          </ac:spMkLst>
        </pc:spChg>
        <pc:spChg chg="del mod">
          <ac:chgData name="Zeros Oseventen" userId="6ca5612325b641a8" providerId="Windows Live" clId="Web-{979BDB03-CB73-3C7F-77B3-9E92F92DEC15}" dt="2024-11-09T16:46:25.267" v="16"/>
          <ac:spMkLst>
            <pc:docMk/>
            <pc:sldMk cId="3668175146" sldId="258"/>
            <ac:spMk id="10" creationId="{1875995F-568C-B428-6614-F9E26E6B7D5D}"/>
          </ac:spMkLst>
        </pc:spChg>
        <pc:spChg chg="mod">
          <ac:chgData name="Zeros Oseventen" userId="6ca5612325b641a8" providerId="Windows Live" clId="Web-{979BDB03-CB73-3C7F-77B3-9E92F92DEC15}" dt="2024-11-09T16:47:29.050" v="21"/>
          <ac:spMkLst>
            <pc:docMk/>
            <pc:sldMk cId="3668175146" sldId="258"/>
            <ac:spMk id="11" creationId="{A41D432F-D70F-CA3C-61DF-D3307C3F83B1}"/>
          </ac:spMkLst>
        </pc:spChg>
        <pc:spChg chg="mod">
          <ac:chgData name="Zeros Oseventen" userId="6ca5612325b641a8" providerId="Windows Live" clId="Web-{979BDB03-CB73-3C7F-77B3-9E92F92DEC15}" dt="2024-11-09T16:48:03.582" v="24" actId="1076"/>
          <ac:spMkLst>
            <pc:docMk/>
            <pc:sldMk cId="3668175146" sldId="258"/>
            <ac:spMk id="12" creationId="{3A4C2E6F-0D66-F81E-F8A7-9E0332F95509}"/>
          </ac:spMkLst>
        </pc:spChg>
      </pc:sldChg>
      <pc:sldChg chg="delSp modSp">
        <pc:chgData name="Zeros Oseventen" userId="6ca5612325b641a8" providerId="Windows Live" clId="Web-{979BDB03-CB73-3C7F-77B3-9E92F92DEC15}" dt="2024-11-09T17:05:33.952" v="56" actId="20577"/>
        <pc:sldMkLst>
          <pc:docMk/>
          <pc:sldMk cId="292151332" sldId="260"/>
        </pc:sldMkLst>
        <pc:spChg chg="del">
          <ac:chgData name="Zeros Oseventen" userId="6ca5612325b641a8" providerId="Windows Live" clId="Web-{979BDB03-CB73-3C7F-77B3-9E92F92DEC15}" dt="2024-11-09T17:01:50.025" v="52"/>
          <ac:spMkLst>
            <pc:docMk/>
            <pc:sldMk cId="292151332" sldId="260"/>
            <ac:spMk id="3" creationId="{C64C21A5-17D3-6DA4-F3AF-C52E5B0E2C48}"/>
          </ac:spMkLst>
        </pc:spChg>
        <pc:spChg chg="del">
          <ac:chgData name="Zeros Oseventen" userId="6ca5612325b641a8" providerId="Windows Live" clId="Web-{979BDB03-CB73-3C7F-77B3-9E92F92DEC15}" dt="2024-11-09T17:01:53.853" v="53"/>
          <ac:spMkLst>
            <pc:docMk/>
            <pc:sldMk cId="292151332" sldId="260"/>
            <ac:spMk id="5" creationId="{96A51909-409F-4F35-6BF2-788851F95AAC}"/>
          </ac:spMkLst>
        </pc:spChg>
        <pc:spChg chg="mod">
          <ac:chgData name="Zeros Oseventen" userId="6ca5612325b641a8" providerId="Windows Live" clId="Web-{979BDB03-CB73-3C7F-77B3-9E92F92DEC15}" dt="2024-11-09T17:05:33.952" v="56" actId="20577"/>
          <ac:spMkLst>
            <pc:docMk/>
            <pc:sldMk cId="292151332" sldId="260"/>
            <ac:spMk id="22" creationId="{5533EC0D-0B0F-AC4D-7CC0-02FD99F55E8E}"/>
          </ac:spMkLst>
        </pc:spChg>
      </pc:sldChg>
      <pc:sldChg chg="addSp modSp">
        <pc:chgData name="Zeros Oseventen" userId="6ca5612325b641a8" providerId="Windows Live" clId="Web-{979BDB03-CB73-3C7F-77B3-9E92F92DEC15}" dt="2024-11-09T17:03:20.527" v="55" actId="1076"/>
        <pc:sldMkLst>
          <pc:docMk/>
          <pc:sldMk cId="3149659468" sldId="262"/>
        </pc:sldMkLst>
        <pc:spChg chg="mod">
          <ac:chgData name="Zeros Oseventen" userId="6ca5612325b641a8" providerId="Windows Live" clId="Web-{979BDB03-CB73-3C7F-77B3-9E92F92DEC15}" dt="2024-11-09T16:58:58.412" v="38" actId="1076"/>
          <ac:spMkLst>
            <pc:docMk/>
            <pc:sldMk cId="3149659468" sldId="262"/>
            <ac:spMk id="7" creationId="{8C133F11-158C-A65E-97A6-57ED31FB0336}"/>
          </ac:spMkLst>
        </pc:spChg>
        <pc:spChg chg="mod">
          <ac:chgData name="Zeros Oseventen" userId="6ca5612325b641a8" providerId="Windows Live" clId="Web-{979BDB03-CB73-3C7F-77B3-9E92F92DEC15}" dt="2024-11-09T16:58:45.459" v="37" actId="20577"/>
          <ac:spMkLst>
            <pc:docMk/>
            <pc:sldMk cId="3149659468" sldId="262"/>
            <ac:spMk id="9" creationId="{B7DC8516-7D2F-A77D-A461-84E32443FF2E}"/>
          </ac:spMkLst>
        </pc:spChg>
        <pc:spChg chg="mod">
          <ac:chgData name="Zeros Oseventen" userId="6ca5612325b641a8" providerId="Windows Live" clId="Web-{979BDB03-CB73-3C7F-77B3-9E92F92DEC15}" dt="2024-11-09T16:58:58.428" v="39" actId="1076"/>
          <ac:spMkLst>
            <pc:docMk/>
            <pc:sldMk cId="3149659468" sldId="262"/>
            <ac:spMk id="10" creationId="{6B61D9B4-8F2A-EF83-02A5-2A6C9FB7081D}"/>
          </ac:spMkLst>
        </pc:spChg>
        <pc:spChg chg="add mod">
          <ac:chgData name="Zeros Oseventen" userId="6ca5612325b641a8" providerId="Windows Live" clId="Web-{979BDB03-CB73-3C7F-77B3-9E92F92DEC15}" dt="2024-11-09T17:03:20.527" v="55" actId="1076"/>
          <ac:spMkLst>
            <pc:docMk/>
            <pc:sldMk cId="3149659468" sldId="262"/>
            <ac:spMk id="13" creationId="{DC241421-3F19-5512-B498-73A05937376B}"/>
          </ac:spMkLst>
        </pc:spChg>
        <pc:spChg chg="mod">
          <ac:chgData name="Zeros Oseventen" userId="6ca5612325b641a8" providerId="Windows Live" clId="Web-{979BDB03-CB73-3C7F-77B3-9E92F92DEC15}" dt="2024-11-09T16:59:13.615" v="40" actId="1076"/>
          <ac:spMkLst>
            <pc:docMk/>
            <pc:sldMk cId="3149659468" sldId="262"/>
            <ac:spMk id="14" creationId="{48285D14-94A9-438C-14B2-4570F3AE703B}"/>
          </ac:spMkLst>
        </pc:spChg>
      </pc:sldChg>
      <pc:sldChg chg="modSp modTransition">
        <pc:chgData name="Zeros Oseventen" userId="6ca5612325b641a8" providerId="Windows Live" clId="Web-{979BDB03-CB73-3C7F-77B3-9E92F92DEC15}" dt="2024-11-09T16:57:15.988" v="29"/>
        <pc:sldMkLst>
          <pc:docMk/>
          <pc:sldMk cId="1597536261" sldId="264"/>
        </pc:sldMkLst>
        <pc:spChg chg="mod">
          <ac:chgData name="Zeros Oseventen" userId="6ca5612325b641a8" providerId="Windows Live" clId="Web-{979BDB03-CB73-3C7F-77B3-9E92F92DEC15}" dt="2024-11-09T16:52:43.451" v="28" actId="20577"/>
          <ac:spMkLst>
            <pc:docMk/>
            <pc:sldMk cId="1597536261" sldId="264"/>
            <ac:spMk id="12" creationId="{5DB58335-297B-2595-20D1-08DC861DE667}"/>
          </ac:spMkLst>
        </pc:spChg>
        <pc:spChg chg="mod">
          <ac:chgData name="Zeros Oseventen" userId="6ca5612325b641a8" providerId="Windows Live" clId="Web-{979BDB03-CB73-3C7F-77B3-9E92F92DEC15}" dt="2024-11-09T16:52:28.779" v="27"/>
          <ac:spMkLst>
            <pc:docMk/>
            <pc:sldMk cId="1597536261" sldId="264"/>
            <ac:spMk id="14" creationId="{33603D76-5ECB-1BD4-0705-27DD09028DFC}"/>
          </ac:spMkLst>
        </pc:spChg>
      </pc:sldChg>
      <pc:sldChg chg="modSp">
        <pc:chgData name="Zeros Oseventen" userId="6ca5612325b641a8" providerId="Windows Live" clId="Web-{979BDB03-CB73-3C7F-77B3-9E92F92DEC15}" dt="2024-11-09T17:01:06.321" v="51" actId="1076"/>
        <pc:sldMkLst>
          <pc:docMk/>
          <pc:sldMk cId="1914026871" sldId="265"/>
        </pc:sldMkLst>
        <pc:spChg chg="mod">
          <ac:chgData name="Zeros Oseventen" userId="6ca5612325b641a8" providerId="Windows Live" clId="Web-{979BDB03-CB73-3C7F-77B3-9E92F92DEC15}" dt="2024-11-09T17:00:16.101" v="42" actId="20577"/>
          <ac:spMkLst>
            <pc:docMk/>
            <pc:sldMk cId="1914026871" sldId="265"/>
            <ac:spMk id="2" creationId="{70BC41EC-2B9B-49B6-34B7-F023C1777D1C}"/>
          </ac:spMkLst>
        </pc:spChg>
        <pc:spChg chg="mod">
          <ac:chgData name="Zeros Oseventen" userId="6ca5612325b641a8" providerId="Windows Live" clId="Web-{979BDB03-CB73-3C7F-77B3-9E92F92DEC15}" dt="2024-11-09T17:01:06.321" v="51" actId="1076"/>
          <ac:spMkLst>
            <pc:docMk/>
            <pc:sldMk cId="1914026871" sldId="265"/>
            <ac:spMk id="3" creationId="{D931A628-E36A-E423-0729-70610BCC6DC4}"/>
          </ac:spMkLst>
        </pc:spChg>
        <pc:spChg chg="mod">
          <ac:chgData name="Zeros Oseventen" userId="6ca5612325b641a8" providerId="Windows Live" clId="Web-{979BDB03-CB73-3C7F-77B3-9E92F92DEC15}" dt="2024-11-09T17:00:41.570" v="49" actId="14100"/>
          <ac:spMkLst>
            <pc:docMk/>
            <pc:sldMk cId="1914026871" sldId="265"/>
            <ac:spMk id="4" creationId="{BAC7FE8E-22DA-0BB1-ED6D-F89D9FB56829}"/>
          </ac:spMkLst>
        </pc:spChg>
      </pc:sldChg>
    </pc:docChg>
  </pc:docChgLst>
  <pc:docChgLst>
    <pc:chgData name="Zeros Oseventen" userId="6ca5612325b641a8" providerId="Windows Live" clId="Web-{9861CF46-4F21-44AC-B83C-A529516B94AE}"/>
    <pc:docChg chg="modSld">
      <pc:chgData name="Zeros Oseventen" userId="6ca5612325b641a8" providerId="Windows Live" clId="Web-{9861CF46-4F21-44AC-B83C-A529516B94AE}" dt="2024-11-11T14:57:41.490" v="5" actId="20577"/>
      <pc:docMkLst>
        <pc:docMk/>
      </pc:docMkLst>
      <pc:sldChg chg="modSp">
        <pc:chgData name="Zeros Oseventen" userId="6ca5612325b641a8" providerId="Windows Live" clId="Web-{9861CF46-4F21-44AC-B83C-A529516B94AE}" dt="2024-11-11T14:57:41.490" v="5" actId="20577"/>
        <pc:sldMkLst>
          <pc:docMk/>
          <pc:sldMk cId="2397503648" sldId="257"/>
        </pc:sldMkLst>
        <pc:spChg chg="mod">
          <ac:chgData name="Zeros Oseventen" userId="6ca5612325b641a8" providerId="Windows Live" clId="Web-{9861CF46-4F21-44AC-B83C-A529516B94AE}" dt="2024-11-11T14:57:35.615" v="0" actId="20577"/>
          <ac:spMkLst>
            <pc:docMk/>
            <pc:sldMk cId="2397503648" sldId="257"/>
            <ac:spMk id="6" creationId="{308173A2-6802-0CA5-4F2D-539A4E8F71DF}"/>
          </ac:spMkLst>
        </pc:spChg>
        <pc:spChg chg="mod">
          <ac:chgData name="Zeros Oseventen" userId="6ca5612325b641a8" providerId="Windows Live" clId="Web-{9861CF46-4F21-44AC-B83C-A529516B94AE}" dt="2024-11-11T14:57:41.490" v="5" actId="20577"/>
          <ac:spMkLst>
            <pc:docMk/>
            <pc:sldMk cId="2397503648" sldId="257"/>
            <ac:spMk id="7" creationId="{08443302-6BCB-0192-BD66-54D9317136C1}"/>
          </ac:spMkLst>
        </pc:spChg>
      </pc:sldChg>
    </pc:docChg>
  </pc:docChgLst>
  <pc:docChgLst>
    <pc:chgData name="Zeros Oseventen" userId="6ca5612325b641a8" providerId="Windows Live" clId="Web-{614C89B9-B2EB-A20D-A102-F46419E8C193}"/>
    <pc:docChg chg="delSld">
      <pc:chgData name="Zeros Oseventen" userId="6ca5612325b641a8" providerId="Windows Live" clId="Web-{614C89B9-B2EB-A20D-A102-F46419E8C193}" dt="2024-11-09T16:20:43.515" v="0"/>
      <pc:docMkLst>
        <pc:docMk/>
      </pc:docMkLst>
      <pc:sldChg chg="del">
        <pc:chgData name="Zeros Oseventen" userId="6ca5612325b641a8" providerId="Windows Live" clId="Web-{614C89B9-B2EB-A20D-A102-F46419E8C193}" dt="2024-11-09T16:20:43.515" v="0"/>
        <pc:sldMkLst>
          <pc:docMk/>
          <pc:sldMk cId="109857222" sldId="256"/>
        </pc:sldMkLst>
      </pc:sldChg>
    </pc:docChg>
  </pc:docChgLst>
  <pc:docChgLst>
    <pc:chgData name="Zeros Oseventen" userId="6ca5612325b641a8" providerId="Windows Live" clId="Web-{87EE65AC-8A13-2A6D-1822-D6A1EF21FEA7}"/>
    <pc:docChg chg="modSld">
      <pc:chgData name="Zeros Oseventen" userId="6ca5612325b641a8" providerId="Windows Live" clId="Web-{87EE65AC-8A13-2A6D-1822-D6A1EF21FEA7}" dt="2024-11-11T17:04:33.678" v="40"/>
      <pc:docMkLst>
        <pc:docMk/>
      </pc:docMkLst>
      <pc:sldChg chg="addSp delSp modSp">
        <pc:chgData name="Zeros Oseventen" userId="6ca5612325b641a8" providerId="Windows Live" clId="Web-{87EE65AC-8A13-2A6D-1822-D6A1EF21FEA7}" dt="2024-11-11T17:04:33.678" v="40"/>
        <pc:sldMkLst>
          <pc:docMk/>
          <pc:sldMk cId="2397503648" sldId="257"/>
        </pc:sldMkLst>
        <pc:spChg chg="add del mod">
          <ac:chgData name="Zeros Oseventen" userId="6ca5612325b641a8" providerId="Windows Live" clId="Web-{87EE65AC-8A13-2A6D-1822-D6A1EF21FEA7}" dt="2024-11-11T17:04:33.678" v="40"/>
          <ac:spMkLst>
            <pc:docMk/>
            <pc:sldMk cId="2397503648" sldId="257"/>
            <ac:spMk id="4" creationId="{33F3D3F9-698F-4C13-D369-C89E2A621709}"/>
          </ac:spMkLst>
        </pc:spChg>
        <pc:spChg chg="add del mod">
          <ac:chgData name="Zeros Oseventen" userId="6ca5612325b641a8" providerId="Windows Live" clId="Web-{87EE65AC-8A13-2A6D-1822-D6A1EF21FEA7}" dt="2024-11-11T17:04:30.537" v="39"/>
          <ac:spMkLst>
            <pc:docMk/>
            <pc:sldMk cId="2397503648" sldId="257"/>
            <ac:spMk id="5" creationId="{A6113ECC-C219-2836-5E0C-B3480461E658}"/>
          </ac:spMkLst>
        </pc:spChg>
        <pc:spChg chg="add del">
          <ac:chgData name="Zeros Oseventen" userId="6ca5612325b641a8" providerId="Windows Live" clId="Web-{87EE65AC-8A13-2A6D-1822-D6A1EF21FEA7}" dt="2024-11-11T17:04:04.818" v="37"/>
          <ac:spMkLst>
            <pc:docMk/>
            <pc:sldMk cId="2397503648" sldId="257"/>
            <ac:spMk id="8" creationId="{452EB12B-2CA4-7C50-D73C-8EA45E292E8D}"/>
          </ac:spMkLst>
        </pc:spChg>
        <pc:spChg chg="mod">
          <ac:chgData name="Zeros Oseventen" userId="6ca5612325b641a8" providerId="Windows Live" clId="Web-{87EE65AC-8A13-2A6D-1822-D6A1EF21FEA7}" dt="2024-11-11T17:03:24.723" v="16" actId="14100"/>
          <ac:spMkLst>
            <pc:docMk/>
            <pc:sldMk cId="2397503648" sldId="257"/>
            <ac:spMk id="12" creationId="{3272167A-02DE-9EB1-C743-F8E43046F02D}"/>
          </ac:spMkLst>
        </pc:spChg>
        <pc:spChg chg="add del">
          <ac:chgData name="Zeros Oseventen" userId="6ca5612325b641a8" providerId="Windows Live" clId="Web-{87EE65AC-8A13-2A6D-1822-D6A1EF21FEA7}" dt="2024-11-11T17:04:04.802" v="36"/>
          <ac:spMkLst>
            <pc:docMk/>
            <pc:sldMk cId="2397503648" sldId="257"/>
            <ac:spMk id="13" creationId="{D2278E18-4C3D-88B5-D53F-A81FD0640821}"/>
          </ac:spMkLst>
        </pc:spChg>
      </pc:sldChg>
    </pc:docChg>
  </pc:docChgLst>
  <pc:docChgLst>
    <pc:chgData name="Zeros Oseventen" userId="6ca5612325b641a8" providerId="Windows Live" clId="Web-{295C1A58-6717-A570-9DFE-DACBB8173E5A}"/>
    <pc:docChg chg="modSld">
      <pc:chgData name="Zeros Oseventen" userId="6ca5612325b641a8" providerId="Windows Live" clId="Web-{295C1A58-6717-A570-9DFE-DACBB8173E5A}" dt="2024-11-09T16:43:51.188" v="80"/>
      <pc:docMkLst>
        <pc:docMk/>
      </pc:docMkLst>
      <pc:sldChg chg="modSp">
        <pc:chgData name="Zeros Oseventen" userId="6ca5612325b641a8" providerId="Windows Live" clId="Web-{295C1A58-6717-A570-9DFE-DACBB8173E5A}" dt="2024-11-09T16:43:51.188" v="80"/>
        <pc:sldMkLst>
          <pc:docMk/>
          <pc:sldMk cId="2397503648" sldId="257"/>
        </pc:sldMkLst>
        <pc:spChg chg="mod">
          <ac:chgData name="Zeros Oseventen" userId="6ca5612325b641a8" providerId="Windows Live" clId="Web-{295C1A58-6717-A570-9DFE-DACBB8173E5A}" dt="2024-11-09T16:43:51.188" v="80"/>
          <ac:spMkLst>
            <pc:docMk/>
            <pc:sldMk cId="2397503648" sldId="257"/>
            <ac:spMk id="3" creationId="{D441F9F2-2EBC-CEBB-2CA1-9CC8965E5DBF}"/>
          </ac:spMkLst>
        </pc:spChg>
      </pc:sldChg>
      <pc:sldChg chg="modSp">
        <pc:chgData name="Zeros Oseventen" userId="6ca5612325b641a8" providerId="Windows Live" clId="Web-{295C1A58-6717-A570-9DFE-DACBB8173E5A}" dt="2024-11-09T16:34:17.901" v="13"/>
        <pc:sldMkLst>
          <pc:docMk/>
          <pc:sldMk cId="3668175146" sldId="258"/>
        </pc:sldMkLst>
        <pc:spChg chg="mod">
          <ac:chgData name="Zeros Oseventen" userId="6ca5612325b641a8" providerId="Windows Live" clId="Web-{295C1A58-6717-A570-9DFE-DACBB8173E5A}" dt="2024-11-09T16:32:57.507" v="0" actId="20577"/>
          <ac:spMkLst>
            <pc:docMk/>
            <pc:sldMk cId="3668175146" sldId="258"/>
            <ac:spMk id="4" creationId="{CBD92EDB-41E2-8F79-5F96-FB2BA965EDF6}"/>
          </ac:spMkLst>
        </pc:spChg>
        <pc:spChg chg="mod">
          <ac:chgData name="Zeros Oseventen" userId="6ca5612325b641a8" providerId="Windows Live" clId="Web-{295C1A58-6717-A570-9DFE-DACBB8173E5A}" dt="2024-11-09T16:34:03.525" v="10"/>
          <ac:spMkLst>
            <pc:docMk/>
            <pc:sldMk cId="3668175146" sldId="258"/>
            <ac:spMk id="5" creationId="{135289DF-DCEA-7054-3DE8-51FDF6CA46EA}"/>
          </ac:spMkLst>
        </pc:spChg>
        <pc:spChg chg="mod">
          <ac:chgData name="Zeros Oseventen" userId="6ca5612325b641a8" providerId="Windows Live" clId="Web-{295C1A58-6717-A570-9DFE-DACBB8173E5A}" dt="2024-11-09T16:34:07.291" v="11"/>
          <ac:spMkLst>
            <pc:docMk/>
            <pc:sldMk cId="3668175146" sldId="258"/>
            <ac:spMk id="6" creationId="{9801C212-706D-1BAB-F5D3-BD8DE7BF110B}"/>
          </ac:spMkLst>
        </pc:spChg>
        <pc:spChg chg="mod">
          <ac:chgData name="Zeros Oseventen" userId="6ca5612325b641a8" providerId="Windows Live" clId="Web-{295C1A58-6717-A570-9DFE-DACBB8173E5A}" dt="2024-11-09T16:33:03.179" v="1" actId="20577"/>
          <ac:spMkLst>
            <pc:docMk/>
            <pc:sldMk cId="3668175146" sldId="258"/>
            <ac:spMk id="7" creationId="{3D3BA092-AF3D-95B5-13E3-259369A28508}"/>
          </ac:spMkLst>
        </pc:spChg>
        <pc:spChg chg="mod">
          <ac:chgData name="Zeros Oseventen" userId="6ca5612325b641a8" providerId="Windows Live" clId="Web-{295C1A58-6717-A570-9DFE-DACBB8173E5A}" dt="2024-11-09T16:34:11.072" v="12"/>
          <ac:spMkLst>
            <pc:docMk/>
            <pc:sldMk cId="3668175146" sldId="258"/>
            <ac:spMk id="8" creationId="{9F0B9B7A-8B31-467D-D29A-5A9DEA502048}"/>
          </ac:spMkLst>
        </pc:spChg>
        <pc:spChg chg="mod">
          <ac:chgData name="Zeros Oseventen" userId="6ca5612325b641a8" providerId="Windows Live" clId="Web-{295C1A58-6717-A570-9DFE-DACBB8173E5A}" dt="2024-11-09T16:33:11.180" v="2" actId="20577"/>
          <ac:spMkLst>
            <pc:docMk/>
            <pc:sldMk cId="3668175146" sldId="258"/>
            <ac:spMk id="9" creationId="{F523D031-678E-0728-C2D9-F093B8B73B49}"/>
          </ac:spMkLst>
        </pc:spChg>
        <pc:spChg chg="mod">
          <ac:chgData name="Zeros Oseventen" userId="6ca5612325b641a8" providerId="Windows Live" clId="Web-{295C1A58-6717-A570-9DFE-DACBB8173E5A}" dt="2024-11-09T16:34:17.901" v="13"/>
          <ac:spMkLst>
            <pc:docMk/>
            <pc:sldMk cId="3668175146" sldId="258"/>
            <ac:spMk id="10" creationId="{1875995F-568C-B428-6614-F9E26E6B7D5D}"/>
          </ac:spMkLst>
        </pc:spChg>
        <pc:spChg chg="mod">
          <ac:chgData name="Zeros Oseventen" userId="6ca5612325b641a8" providerId="Windows Live" clId="Web-{295C1A58-6717-A570-9DFE-DACBB8173E5A}" dt="2024-11-09T16:33:16.883" v="3" actId="20577"/>
          <ac:spMkLst>
            <pc:docMk/>
            <pc:sldMk cId="3668175146" sldId="258"/>
            <ac:spMk id="11" creationId="{A41D432F-D70F-CA3C-61DF-D3307C3F83B1}"/>
          </ac:spMkLst>
        </pc:spChg>
        <pc:spChg chg="mod">
          <ac:chgData name="Zeros Oseventen" userId="6ca5612325b641a8" providerId="Windows Live" clId="Web-{295C1A58-6717-A570-9DFE-DACBB8173E5A}" dt="2024-11-09T16:33:47.118" v="9" actId="20577"/>
          <ac:spMkLst>
            <pc:docMk/>
            <pc:sldMk cId="3668175146" sldId="258"/>
            <ac:spMk id="12" creationId="{3A4C2E6F-0D66-F81E-F8A7-9E0332F95509}"/>
          </ac:spMkLst>
        </pc:spChg>
      </pc:sldChg>
      <pc:sldChg chg="modSp">
        <pc:chgData name="Zeros Oseventen" userId="6ca5612325b641a8" providerId="Windows Live" clId="Web-{295C1A58-6717-A570-9DFE-DACBB8173E5A}" dt="2024-11-09T16:35:19.418" v="17" actId="20577"/>
        <pc:sldMkLst>
          <pc:docMk/>
          <pc:sldMk cId="3978046948" sldId="259"/>
        </pc:sldMkLst>
        <pc:spChg chg="mod">
          <ac:chgData name="Zeros Oseventen" userId="6ca5612325b641a8" providerId="Windows Live" clId="Web-{295C1A58-6717-A570-9DFE-DACBB8173E5A}" dt="2024-11-09T16:35:19.418" v="17" actId="20577"/>
          <ac:spMkLst>
            <pc:docMk/>
            <pc:sldMk cId="3978046948" sldId="259"/>
            <ac:spMk id="4" creationId="{DF2094B4-D86D-BB8A-4790-E51F98AEA97B}"/>
          </ac:spMkLst>
        </pc:spChg>
        <pc:spChg chg="mod">
          <ac:chgData name="Zeros Oseventen" userId="6ca5612325b641a8" providerId="Windows Live" clId="Web-{295C1A58-6717-A570-9DFE-DACBB8173E5A}" dt="2024-11-09T16:35:00.418" v="14" actId="20577"/>
          <ac:spMkLst>
            <pc:docMk/>
            <pc:sldMk cId="3978046948" sldId="259"/>
            <ac:spMk id="5" creationId="{2292D581-DE29-BC99-4006-EE176F48FF37}"/>
          </ac:spMkLst>
        </pc:spChg>
        <pc:spChg chg="mod">
          <ac:chgData name="Zeros Oseventen" userId="6ca5612325b641a8" providerId="Windows Live" clId="Web-{295C1A58-6717-A570-9DFE-DACBB8173E5A}" dt="2024-11-09T16:35:07.902" v="15" actId="20577"/>
          <ac:spMkLst>
            <pc:docMk/>
            <pc:sldMk cId="3978046948" sldId="259"/>
            <ac:spMk id="8" creationId="{5FAD6EA7-C5B2-A57C-0D81-5F8E2AD73DA8}"/>
          </ac:spMkLst>
        </pc:spChg>
        <pc:spChg chg="mod">
          <ac:chgData name="Zeros Oseventen" userId="6ca5612325b641a8" providerId="Windows Live" clId="Web-{295C1A58-6717-A570-9DFE-DACBB8173E5A}" dt="2024-11-09T16:35:14.403" v="16" actId="20577"/>
          <ac:spMkLst>
            <pc:docMk/>
            <pc:sldMk cId="3978046948" sldId="259"/>
            <ac:spMk id="10" creationId="{7E3A754B-776F-67E6-8032-919944C0B2F6}"/>
          </ac:spMkLst>
        </pc:spChg>
      </pc:sldChg>
      <pc:sldChg chg="modSp">
        <pc:chgData name="Zeros Oseventen" userId="6ca5612325b641a8" providerId="Windows Live" clId="Web-{295C1A58-6717-A570-9DFE-DACBB8173E5A}" dt="2024-11-09T16:38:44.097" v="39" actId="20577"/>
        <pc:sldMkLst>
          <pc:docMk/>
          <pc:sldMk cId="292151332" sldId="260"/>
        </pc:sldMkLst>
        <pc:spChg chg="mod">
          <ac:chgData name="Zeros Oseventen" userId="6ca5612325b641a8" providerId="Windows Live" clId="Web-{295C1A58-6717-A570-9DFE-DACBB8173E5A}" dt="2024-11-09T16:37:21.094" v="29" actId="20577"/>
          <ac:spMkLst>
            <pc:docMk/>
            <pc:sldMk cId="292151332" sldId="260"/>
            <ac:spMk id="14" creationId="{F4B69187-E149-64BD-FACA-04A80AC23E5A}"/>
          </ac:spMkLst>
        </pc:spChg>
        <pc:spChg chg="mod">
          <ac:chgData name="Zeros Oseventen" userId="6ca5612325b641a8" providerId="Windows Live" clId="Web-{295C1A58-6717-A570-9DFE-DACBB8173E5A}" dt="2024-11-09T16:37:48.736" v="33" actId="20577"/>
          <ac:spMkLst>
            <pc:docMk/>
            <pc:sldMk cId="292151332" sldId="260"/>
            <ac:spMk id="15" creationId="{3C730A53-EA38-DD94-042F-0060A1FD41C8}"/>
          </ac:spMkLst>
        </pc:spChg>
        <pc:spChg chg="mod">
          <ac:chgData name="Zeros Oseventen" userId="6ca5612325b641a8" providerId="Windows Live" clId="Web-{295C1A58-6717-A570-9DFE-DACBB8173E5A}" dt="2024-11-09T16:37:17.110" v="28" actId="20577"/>
          <ac:spMkLst>
            <pc:docMk/>
            <pc:sldMk cId="292151332" sldId="260"/>
            <ac:spMk id="16" creationId="{CC1CB9B1-5EA3-E771-D07D-29CDE799F756}"/>
          </ac:spMkLst>
        </pc:spChg>
        <pc:spChg chg="mod">
          <ac:chgData name="Zeros Oseventen" userId="6ca5612325b641a8" providerId="Windows Live" clId="Web-{295C1A58-6717-A570-9DFE-DACBB8173E5A}" dt="2024-11-09T16:37:30.298" v="31" actId="20577"/>
          <ac:spMkLst>
            <pc:docMk/>
            <pc:sldMk cId="292151332" sldId="260"/>
            <ac:spMk id="17" creationId="{AB747135-5D04-CA70-85E7-84C4E10BF346}"/>
          </ac:spMkLst>
        </pc:spChg>
        <pc:spChg chg="mod">
          <ac:chgData name="Zeros Oseventen" userId="6ca5612325b641a8" providerId="Windows Live" clId="Web-{295C1A58-6717-A570-9DFE-DACBB8173E5A}" dt="2024-11-09T16:38:44.097" v="39" actId="20577"/>
          <ac:spMkLst>
            <pc:docMk/>
            <pc:sldMk cId="292151332" sldId="260"/>
            <ac:spMk id="18" creationId="{6DC7DF55-3052-9967-E4D1-B31AEC24A634}"/>
          </ac:spMkLst>
        </pc:spChg>
        <pc:spChg chg="mod">
          <ac:chgData name="Zeros Oseventen" userId="6ca5612325b641a8" providerId="Windows Live" clId="Web-{295C1A58-6717-A570-9DFE-DACBB8173E5A}" dt="2024-11-09T16:38:32.253" v="37" actId="14100"/>
          <ac:spMkLst>
            <pc:docMk/>
            <pc:sldMk cId="292151332" sldId="260"/>
            <ac:spMk id="21" creationId="{882097FA-AF75-66C4-EE9E-75DBC998CAD7}"/>
          </ac:spMkLst>
        </pc:spChg>
        <pc:spChg chg="mod">
          <ac:chgData name="Zeros Oseventen" userId="6ca5612325b641a8" providerId="Windows Live" clId="Web-{295C1A58-6717-A570-9DFE-DACBB8173E5A}" dt="2024-11-09T16:37:25.532" v="30" actId="20577"/>
          <ac:spMkLst>
            <pc:docMk/>
            <pc:sldMk cId="292151332" sldId="260"/>
            <ac:spMk id="22" creationId="{5533EC0D-0B0F-AC4D-7CC0-02FD99F55E8E}"/>
          </ac:spMkLst>
        </pc:spChg>
      </pc:sldChg>
      <pc:sldChg chg="delSp modSp">
        <pc:chgData name="Zeros Oseventen" userId="6ca5612325b641a8" providerId="Windows Live" clId="Web-{295C1A58-6717-A570-9DFE-DACBB8173E5A}" dt="2024-11-09T16:39:02.176" v="41" actId="20577"/>
        <pc:sldMkLst>
          <pc:docMk/>
          <pc:sldMk cId="2061215532" sldId="261"/>
        </pc:sldMkLst>
        <pc:spChg chg="mod">
          <ac:chgData name="Zeros Oseventen" userId="6ca5612325b641a8" providerId="Windows Live" clId="Web-{295C1A58-6717-A570-9DFE-DACBB8173E5A}" dt="2024-11-09T16:36:35.249" v="24" actId="20577"/>
          <ac:spMkLst>
            <pc:docMk/>
            <pc:sldMk cId="2061215532" sldId="261"/>
            <ac:spMk id="3" creationId="{18F8AA3D-6CAC-1CB3-A6B7-D92ACDF27F2C}"/>
          </ac:spMkLst>
        </pc:spChg>
        <pc:spChg chg="mod">
          <ac:chgData name="Zeros Oseventen" userId="6ca5612325b641a8" providerId="Windows Live" clId="Web-{295C1A58-6717-A570-9DFE-DACBB8173E5A}" dt="2024-11-09T16:36:17.389" v="22" actId="20577"/>
          <ac:spMkLst>
            <pc:docMk/>
            <pc:sldMk cId="2061215532" sldId="261"/>
            <ac:spMk id="4" creationId="{93E49503-92B5-4890-F22A-DBBB58AB16F2}"/>
          </ac:spMkLst>
        </pc:spChg>
        <pc:spChg chg="mod">
          <ac:chgData name="Zeros Oseventen" userId="6ca5612325b641a8" providerId="Windows Live" clId="Web-{295C1A58-6717-A570-9DFE-DACBB8173E5A}" dt="2024-11-09T16:36:29.515" v="23" actId="20577"/>
          <ac:spMkLst>
            <pc:docMk/>
            <pc:sldMk cId="2061215532" sldId="261"/>
            <ac:spMk id="5" creationId="{DA0F2E9E-0919-FB3D-0B50-78DFDC1B6643}"/>
          </ac:spMkLst>
        </pc:spChg>
        <pc:spChg chg="mod">
          <ac:chgData name="Zeros Oseventen" userId="6ca5612325b641a8" providerId="Windows Live" clId="Web-{295C1A58-6717-A570-9DFE-DACBB8173E5A}" dt="2024-11-09T16:38:57.926" v="40" actId="20577"/>
          <ac:spMkLst>
            <pc:docMk/>
            <pc:sldMk cId="2061215532" sldId="261"/>
            <ac:spMk id="6" creationId="{73D20B71-673D-7308-348F-2FD8EF3C82F9}"/>
          </ac:spMkLst>
        </pc:spChg>
        <pc:spChg chg="mod">
          <ac:chgData name="Zeros Oseventen" userId="6ca5612325b641a8" providerId="Windows Live" clId="Web-{295C1A58-6717-A570-9DFE-DACBB8173E5A}" dt="2024-11-09T16:36:43.452" v="25" actId="20577"/>
          <ac:spMkLst>
            <pc:docMk/>
            <pc:sldMk cId="2061215532" sldId="261"/>
            <ac:spMk id="7" creationId="{064E656E-DE50-4E14-1E19-883A7A086009}"/>
          </ac:spMkLst>
        </pc:spChg>
        <pc:spChg chg="mod">
          <ac:chgData name="Zeros Oseventen" userId="6ca5612325b641a8" providerId="Windows Live" clId="Web-{295C1A58-6717-A570-9DFE-DACBB8173E5A}" dt="2024-11-09T16:37:01.141" v="27" actId="20577"/>
          <ac:spMkLst>
            <pc:docMk/>
            <pc:sldMk cId="2061215532" sldId="261"/>
            <ac:spMk id="8" creationId="{1D234523-5412-BB0E-A573-19AFFB6E19A4}"/>
          </ac:spMkLst>
        </pc:spChg>
        <pc:spChg chg="mod">
          <ac:chgData name="Zeros Oseventen" userId="6ca5612325b641a8" providerId="Windows Live" clId="Web-{295C1A58-6717-A570-9DFE-DACBB8173E5A}" dt="2024-11-09T16:39:02.176" v="41" actId="20577"/>
          <ac:spMkLst>
            <pc:docMk/>
            <pc:sldMk cId="2061215532" sldId="261"/>
            <ac:spMk id="12" creationId="{AD23DCFA-B32D-C103-E069-940C4A4E9EE7}"/>
          </ac:spMkLst>
        </pc:spChg>
        <pc:spChg chg="del mod">
          <ac:chgData name="Zeros Oseventen" userId="6ca5612325b641a8" providerId="Windows Live" clId="Web-{295C1A58-6717-A570-9DFE-DACBB8173E5A}" dt="2024-11-09T16:36:09.545" v="21"/>
          <ac:spMkLst>
            <pc:docMk/>
            <pc:sldMk cId="2061215532" sldId="261"/>
            <ac:spMk id="15" creationId="{33BB4B24-91A5-6150-32DD-D32AA4257AC8}"/>
          </ac:spMkLst>
        </pc:spChg>
      </pc:sldChg>
      <pc:sldChg chg="modSp">
        <pc:chgData name="Zeros Oseventen" userId="6ca5612325b641a8" providerId="Windows Live" clId="Web-{295C1A58-6717-A570-9DFE-DACBB8173E5A}" dt="2024-11-09T16:39:31.208" v="46" actId="20577"/>
        <pc:sldMkLst>
          <pc:docMk/>
          <pc:sldMk cId="3149659468" sldId="262"/>
        </pc:sldMkLst>
        <pc:spChg chg="mod">
          <ac:chgData name="Zeros Oseventen" userId="6ca5612325b641a8" providerId="Windows Live" clId="Web-{295C1A58-6717-A570-9DFE-DACBB8173E5A}" dt="2024-11-09T16:39:10.848" v="42" actId="20577"/>
          <ac:spMkLst>
            <pc:docMk/>
            <pc:sldMk cId="3149659468" sldId="262"/>
            <ac:spMk id="3" creationId="{85711A19-DC5C-3CF0-984D-049CB9012124}"/>
          </ac:spMkLst>
        </pc:spChg>
        <pc:spChg chg="mod">
          <ac:chgData name="Zeros Oseventen" userId="6ca5612325b641a8" providerId="Windows Live" clId="Web-{295C1A58-6717-A570-9DFE-DACBB8173E5A}" dt="2024-11-09T16:39:19.380" v="44" actId="20577"/>
          <ac:spMkLst>
            <pc:docMk/>
            <pc:sldMk cId="3149659468" sldId="262"/>
            <ac:spMk id="5" creationId="{C988ED2B-C0EB-A88A-B859-B0219A9D1997}"/>
          </ac:spMkLst>
        </pc:spChg>
        <pc:spChg chg="mod">
          <ac:chgData name="Zeros Oseventen" userId="6ca5612325b641a8" providerId="Windows Live" clId="Web-{295C1A58-6717-A570-9DFE-DACBB8173E5A}" dt="2024-11-09T16:39:15.692" v="43" actId="20577"/>
          <ac:spMkLst>
            <pc:docMk/>
            <pc:sldMk cId="3149659468" sldId="262"/>
            <ac:spMk id="9" creationId="{B7DC8516-7D2F-A77D-A461-84E32443FF2E}"/>
          </ac:spMkLst>
        </pc:spChg>
        <pc:spChg chg="mod">
          <ac:chgData name="Zeros Oseventen" userId="6ca5612325b641a8" providerId="Windows Live" clId="Web-{295C1A58-6717-A570-9DFE-DACBB8173E5A}" dt="2024-11-09T16:39:22.802" v="45" actId="20577"/>
          <ac:spMkLst>
            <pc:docMk/>
            <pc:sldMk cId="3149659468" sldId="262"/>
            <ac:spMk id="10" creationId="{6B61D9B4-8F2A-EF83-02A5-2A6C9FB7081D}"/>
          </ac:spMkLst>
        </pc:spChg>
        <pc:spChg chg="mod">
          <ac:chgData name="Zeros Oseventen" userId="6ca5612325b641a8" providerId="Windows Live" clId="Web-{295C1A58-6717-A570-9DFE-DACBB8173E5A}" dt="2024-11-09T16:39:31.208" v="46" actId="20577"/>
          <ac:spMkLst>
            <pc:docMk/>
            <pc:sldMk cId="3149659468" sldId="262"/>
            <ac:spMk id="11" creationId="{8DAA1D70-972E-D9B0-AB1F-15A2309E8C8A}"/>
          </ac:spMkLst>
        </pc:spChg>
      </pc:sldChg>
      <pc:sldChg chg="modSp">
        <pc:chgData name="Zeros Oseventen" userId="6ca5612325b641a8" providerId="Windows Live" clId="Web-{295C1A58-6717-A570-9DFE-DACBB8173E5A}" dt="2024-11-09T16:41:09.602" v="58" actId="20577"/>
        <pc:sldMkLst>
          <pc:docMk/>
          <pc:sldMk cId="1597536261" sldId="264"/>
        </pc:sldMkLst>
        <pc:spChg chg="mod">
          <ac:chgData name="Zeros Oseventen" userId="6ca5612325b641a8" providerId="Windows Live" clId="Web-{295C1A58-6717-A570-9DFE-DACBB8173E5A}" dt="2024-11-09T16:40:27.866" v="51"/>
          <ac:spMkLst>
            <pc:docMk/>
            <pc:sldMk cId="1597536261" sldId="264"/>
            <ac:spMk id="2" creationId="{B45A6D5F-E504-6647-9293-A2139F75512D}"/>
          </ac:spMkLst>
        </pc:spChg>
        <pc:spChg chg="mod">
          <ac:chgData name="Zeros Oseventen" userId="6ca5612325b641a8" providerId="Windows Live" clId="Web-{295C1A58-6717-A570-9DFE-DACBB8173E5A}" dt="2024-11-09T16:40:34.492" v="52" actId="20577"/>
          <ac:spMkLst>
            <pc:docMk/>
            <pc:sldMk cId="1597536261" sldId="264"/>
            <ac:spMk id="7" creationId="{C3BFF2A6-3BA9-248F-5776-2C855F05F09B}"/>
          </ac:spMkLst>
        </pc:spChg>
        <pc:spChg chg="mod">
          <ac:chgData name="Zeros Oseventen" userId="6ca5612325b641a8" providerId="Windows Live" clId="Web-{295C1A58-6717-A570-9DFE-DACBB8173E5A}" dt="2024-11-09T16:41:09.602" v="58" actId="20577"/>
          <ac:spMkLst>
            <pc:docMk/>
            <pc:sldMk cId="1597536261" sldId="264"/>
            <ac:spMk id="8" creationId="{EC3E125A-67D1-CECA-6982-B22D712F7424}"/>
          </ac:spMkLst>
        </pc:spChg>
        <pc:spChg chg="mod">
          <ac:chgData name="Zeros Oseventen" userId="6ca5612325b641a8" providerId="Windows Live" clId="Web-{295C1A58-6717-A570-9DFE-DACBB8173E5A}" dt="2024-11-09T16:40:13.006" v="49"/>
          <ac:spMkLst>
            <pc:docMk/>
            <pc:sldMk cId="1597536261" sldId="264"/>
            <ac:spMk id="9" creationId="{D44B54B7-5517-B895-7913-C7E90C5811EA}"/>
          </ac:spMkLst>
        </pc:spChg>
        <pc:spChg chg="mod">
          <ac:chgData name="Zeros Oseventen" userId="6ca5612325b641a8" providerId="Windows Live" clId="Web-{295C1A58-6717-A570-9DFE-DACBB8173E5A}" dt="2024-11-09T16:40:19.897" v="50"/>
          <ac:spMkLst>
            <pc:docMk/>
            <pc:sldMk cId="1597536261" sldId="264"/>
            <ac:spMk id="11" creationId="{CBA62E40-8A2D-EB67-D705-30C4B59CC1AE}"/>
          </ac:spMkLst>
        </pc:spChg>
        <pc:spChg chg="mod">
          <ac:chgData name="Zeros Oseventen" userId="6ca5612325b641a8" providerId="Windows Live" clId="Web-{295C1A58-6717-A570-9DFE-DACBB8173E5A}" dt="2024-11-09T16:39:45.162" v="47" actId="20577"/>
          <ac:spMkLst>
            <pc:docMk/>
            <pc:sldMk cId="1597536261" sldId="264"/>
            <ac:spMk id="12" creationId="{5DB58335-297B-2595-20D1-08DC861DE667}"/>
          </ac:spMkLst>
        </pc:spChg>
        <pc:spChg chg="mod">
          <ac:chgData name="Zeros Oseventen" userId="6ca5612325b641a8" providerId="Windows Live" clId="Web-{295C1A58-6717-A570-9DFE-DACBB8173E5A}" dt="2024-11-09T16:39:49.787" v="48" actId="20577"/>
          <ac:spMkLst>
            <pc:docMk/>
            <pc:sldMk cId="1597536261" sldId="264"/>
            <ac:spMk id="14" creationId="{33603D76-5ECB-1BD4-0705-27DD09028DFC}"/>
          </ac:spMkLst>
        </pc:spChg>
        <pc:spChg chg="mod">
          <ac:chgData name="Zeros Oseventen" userId="6ca5612325b641a8" providerId="Windows Live" clId="Web-{295C1A58-6717-A570-9DFE-DACBB8173E5A}" dt="2024-11-09T16:40:39.195" v="53" actId="20577"/>
          <ac:spMkLst>
            <pc:docMk/>
            <pc:sldMk cId="1597536261" sldId="264"/>
            <ac:spMk id="15" creationId="{E2D3F731-3F29-7A09-A87C-0EFEF5AC1F68}"/>
          </ac:spMkLst>
        </pc:spChg>
        <pc:spChg chg="mod">
          <ac:chgData name="Zeros Oseventen" userId="6ca5612325b641a8" providerId="Windows Live" clId="Web-{295C1A58-6717-A570-9DFE-DACBB8173E5A}" dt="2024-11-09T16:40:43.336" v="54" actId="20577"/>
          <ac:spMkLst>
            <pc:docMk/>
            <pc:sldMk cId="1597536261" sldId="264"/>
            <ac:spMk id="17" creationId="{A383FFB7-94FC-926C-DE8C-70A3D6DFE4F3}"/>
          </ac:spMkLst>
        </pc:spChg>
        <pc:spChg chg="mod">
          <ac:chgData name="Zeros Oseventen" userId="6ca5612325b641a8" providerId="Windows Live" clId="Web-{295C1A58-6717-A570-9DFE-DACBB8173E5A}" dt="2024-11-09T16:40:49.476" v="55" actId="20577"/>
          <ac:spMkLst>
            <pc:docMk/>
            <pc:sldMk cId="1597536261" sldId="264"/>
            <ac:spMk id="19" creationId="{85CFCFFD-DBCD-9BFA-3CE1-BFE942152E8C}"/>
          </ac:spMkLst>
        </pc:spChg>
        <pc:spChg chg="mod">
          <ac:chgData name="Zeros Oseventen" userId="6ca5612325b641a8" providerId="Windows Live" clId="Web-{295C1A58-6717-A570-9DFE-DACBB8173E5A}" dt="2024-11-09T16:41:04.305" v="57" actId="20577"/>
          <ac:spMkLst>
            <pc:docMk/>
            <pc:sldMk cId="1597536261" sldId="264"/>
            <ac:spMk id="21" creationId="{9DD60879-3E1C-4704-75AD-48098CCB2A41}"/>
          </ac:spMkLst>
        </pc:spChg>
        <pc:spChg chg="mod">
          <ac:chgData name="Zeros Oseventen" userId="6ca5612325b641a8" providerId="Windows Live" clId="Web-{295C1A58-6717-A570-9DFE-DACBB8173E5A}" dt="2024-11-09T16:40:59.867" v="56" actId="20577"/>
          <ac:spMkLst>
            <pc:docMk/>
            <pc:sldMk cId="1597536261" sldId="264"/>
            <ac:spMk id="23" creationId="{38F45DA1-74F5-E712-97D3-868EFA766740}"/>
          </ac:spMkLst>
        </pc:spChg>
      </pc:sldChg>
      <pc:sldChg chg="modSp">
        <pc:chgData name="Zeros Oseventen" userId="6ca5612325b641a8" providerId="Windows Live" clId="Web-{295C1A58-6717-A570-9DFE-DACBB8173E5A}" dt="2024-11-09T16:42:58.309" v="78" actId="20577"/>
        <pc:sldMkLst>
          <pc:docMk/>
          <pc:sldMk cId="1914026871" sldId="265"/>
        </pc:sldMkLst>
        <pc:spChg chg="mod">
          <ac:chgData name="Zeros Oseventen" userId="6ca5612325b641a8" providerId="Windows Live" clId="Web-{295C1A58-6717-A570-9DFE-DACBB8173E5A}" dt="2024-11-09T16:41:42.650" v="61" actId="20577"/>
          <ac:spMkLst>
            <pc:docMk/>
            <pc:sldMk cId="1914026871" sldId="265"/>
            <ac:spMk id="6" creationId="{B840B6FE-D437-F80D-1AA7-9F01F921D713}"/>
          </ac:spMkLst>
        </pc:spChg>
        <pc:spChg chg="mod">
          <ac:chgData name="Zeros Oseventen" userId="6ca5612325b641a8" providerId="Windows Live" clId="Web-{295C1A58-6717-A570-9DFE-DACBB8173E5A}" dt="2024-11-09T16:41:33.525" v="59" actId="20577"/>
          <ac:spMkLst>
            <pc:docMk/>
            <pc:sldMk cId="1914026871" sldId="265"/>
            <ac:spMk id="24" creationId="{C2C07F36-CF5C-9E14-E8C4-990331DF15E6}"/>
          </ac:spMkLst>
        </pc:spChg>
        <pc:spChg chg="mod">
          <ac:chgData name="Zeros Oseventen" userId="6ca5612325b641a8" providerId="Windows Live" clId="Web-{295C1A58-6717-A570-9DFE-DACBB8173E5A}" dt="2024-11-09T16:42:06.932" v="66" actId="20577"/>
          <ac:spMkLst>
            <pc:docMk/>
            <pc:sldMk cId="1914026871" sldId="265"/>
            <ac:spMk id="35" creationId="{52B915BF-14BC-2E91-946D-25E55CD6C0AE}"/>
          </ac:spMkLst>
        </pc:spChg>
        <pc:spChg chg="mod">
          <ac:chgData name="Zeros Oseventen" userId="6ca5612325b641a8" providerId="Windows Live" clId="Web-{295C1A58-6717-A570-9DFE-DACBB8173E5A}" dt="2024-11-09T16:42:27.917" v="73" actId="20577"/>
          <ac:spMkLst>
            <pc:docMk/>
            <pc:sldMk cId="1914026871" sldId="265"/>
            <ac:spMk id="36" creationId="{ABE76F62-9637-CEEA-DF05-01953F3D74B9}"/>
          </ac:spMkLst>
        </pc:spChg>
        <pc:spChg chg="mod">
          <ac:chgData name="Zeros Oseventen" userId="6ca5612325b641a8" providerId="Windows Live" clId="Web-{295C1A58-6717-A570-9DFE-DACBB8173E5A}" dt="2024-11-09T16:41:53.775" v="63" actId="20577"/>
          <ac:spMkLst>
            <pc:docMk/>
            <pc:sldMk cId="1914026871" sldId="265"/>
            <ac:spMk id="37" creationId="{D4B7EB27-8398-9B8E-E78B-74192C8850DC}"/>
          </ac:spMkLst>
        </pc:spChg>
        <pc:spChg chg="mod">
          <ac:chgData name="Zeros Oseventen" userId="6ca5612325b641a8" providerId="Windows Live" clId="Web-{295C1A58-6717-A570-9DFE-DACBB8173E5A}" dt="2024-11-09T16:42:10.807" v="68" actId="20577"/>
          <ac:spMkLst>
            <pc:docMk/>
            <pc:sldMk cId="1914026871" sldId="265"/>
            <ac:spMk id="38" creationId="{F0DAA892-ADE2-B07C-47A0-16F981F88751}"/>
          </ac:spMkLst>
        </pc:spChg>
        <pc:spChg chg="mod">
          <ac:chgData name="Zeros Oseventen" userId="6ca5612325b641a8" providerId="Windows Live" clId="Web-{295C1A58-6717-A570-9DFE-DACBB8173E5A}" dt="2024-11-09T16:42:35.214" v="74" actId="20577"/>
          <ac:spMkLst>
            <pc:docMk/>
            <pc:sldMk cId="1914026871" sldId="265"/>
            <ac:spMk id="39" creationId="{0AB3217B-E972-B528-C13C-E832D6691AB9}"/>
          </ac:spMkLst>
        </pc:spChg>
        <pc:spChg chg="mod">
          <ac:chgData name="Zeros Oseventen" userId="6ca5612325b641a8" providerId="Windows Live" clId="Web-{295C1A58-6717-A570-9DFE-DACBB8173E5A}" dt="2024-11-09T16:41:47.619" v="62" actId="20577"/>
          <ac:spMkLst>
            <pc:docMk/>
            <pc:sldMk cId="1914026871" sldId="265"/>
            <ac:spMk id="40" creationId="{483363F9-4DBD-7DE4-76D2-1BE97A6E3F81}"/>
          </ac:spMkLst>
        </pc:spChg>
        <pc:spChg chg="mod">
          <ac:chgData name="Zeros Oseventen" userId="6ca5612325b641a8" providerId="Windows Live" clId="Web-{295C1A58-6717-A570-9DFE-DACBB8173E5A}" dt="2024-11-09T16:42:13.667" v="69" actId="20577"/>
          <ac:spMkLst>
            <pc:docMk/>
            <pc:sldMk cId="1914026871" sldId="265"/>
            <ac:spMk id="41" creationId="{84F21AB5-FCEA-621C-E7BE-6E1F1CF5497B}"/>
          </ac:spMkLst>
        </pc:spChg>
        <pc:spChg chg="mod">
          <ac:chgData name="Zeros Oseventen" userId="6ca5612325b641a8" providerId="Windows Live" clId="Web-{295C1A58-6717-A570-9DFE-DACBB8173E5A}" dt="2024-11-09T16:42:43.215" v="75" actId="20577"/>
          <ac:spMkLst>
            <pc:docMk/>
            <pc:sldMk cId="1914026871" sldId="265"/>
            <ac:spMk id="42" creationId="{FAA61FCA-C6A2-976E-A6D4-FCD3C9E244E9}"/>
          </ac:spMkLst>
        </pc:spChg>
        <pc:spChg chg="mod">
          <ac:chgData name="Zeros Oseventen" userId="6ca5612325b641a8" providerId="Windows Live" clId="Web-{295C1A58-6717-A570-9DFE-DACBB8173E5A}" dt="2024-11-09T16:42:01.885" v="65" actId="20577"/>
          <ac:spMkLst>
            <pc:docMk/>
            <pc:sldMk cId="1914026871" sldId="265"/>
            <ac:spMk id="43" creationId="{10235E79-A5D0-7BD0-4BDC-295B9E8C30EC}"/>
          </ac:spMkLst>
        </pc:spChg>
        <pc:spChg chg="mod">
          <ac:chgData name="Zeros Oseventen" userId="6ca5612325b641a8" providerId="Windows Live" clId="Web-{295C1A58-6717-A570-9DFE-DACBB8173E5A}" dt="2024-11-09T16:42:17.073" v="71" actId="20577"/>
          <ac:spMkLst>
            <pc:docMk/>
            <pc:sldMk cId="1914026871" sldId="265"/>
            <ac:spMk id="44" creationId="{1896AB4D-AABB-CAD2-C924-8A42F3302C1B}"/>
          </ac:spMkLst>
        </pc:spChg>
        <pc:spChg chg="mod">
          <ac:chgData name="Zeros Oseventen" userId="6ca5612325b641a8" providerId="Windows Live" clId="Web-{295C1A58-6717-A570-9DFE-DACBB8173E5A}" dt="2024-11-09T16:42:47.246" v="76" actId="20577"/>
          <ac:spMkLst>
            <pc:docMk/>
            <pc:sldMk cId="1914026871" sldId="265"/>
            <ac:spMk id="45" creationId="{B6A3AF3B-42D6-1BFE-52A8-717515E4DD16}"/>
          </ac:spMkLst>
        </pc:spChg>
        <pc:spChg chg="mod">
          <ac:chgData name="Zeros Oseventen" userId="6ca5612325b641a8" providerId="Windows Live" clId="Web-{295C1A58-6717-A570-9DFE-DACBB8173E5A}" dt="2024-11-09T16:41:56.635" v="64" actId="20577"/>
          <ac:spMkLst>
            <pc:docMk/>
            <pc:sldMk cId="1914026871" sldId="265"/>
            <ac:spMk id="46" creationId="{DF6BE029-2E4A-FAD5-21C1-25F917F402E0}"/>
          </ac:spMkLst>
        </pc:spChg>
        <pc:spChg chg="mod">
          <ac:chgData name="Zeros Oseventen" userId="6ca5612325b641a8" providerId="Windows Live" clId="Web-{295C1A58-6717-A570-9DFE-DACBB8173E5A}" dt="2024-11-09T16:42:23.183" v="72" actId="20577"/>
          <ac:spMkLst>
            <pc:docMk/>
            <pc:sldMk cId="1914026871" sldId="265"/>
            <ac:spMk id="47" creationId="{AE6FE1CF-8AE0-111E-7094-42571D81E264}"/>
          </ac:spMkLst>
        </pc:spChg>
        <pc:spChg chg="mod">
          <ac:chgData name="Zeros Oseventen" userId="6ca5612325b641a8" providerId="Windows Live" clId="Web-{295C1A58-6717-A570-9DFE-DACBB8173E5A}" dt="2024-11-09T16:42:58.309" v="78" actId="20577"/>
          <ac:spMkLst>
            <pc:docMk/>
            <pc:sldMk cId="1914026871" sldId="265"/>
            <ac:spMk id="48" creationId="{8DA6AC5F-F8AC-441B-20DB-D7C07253C1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EE976B8-15A5-AA73-4543-C364293BF6B4}"/>
              </a:ext>
            </a:extLst>
          </p:cNvPr>
          <p:cNvSpPr/>
          <p:nvPr/>
        </p:nvSpPr>
        <p:spPr>
          <a:xfrm>
            <a:off x="2547044" y="7021820"/>
            <a:ext cx="140608" cy="14230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2542234A-878C-8B74-924C-33284C06C5FA}"/>
              </a:ext>
            </a:extLst>
          </p:cNvPr>
          <p:cNvSpPr txBox="1"/>
          <p:nvPr/>
        </p:nvSpPr>
        <p:spPr>
          <a:xfrm>
            <a:off x="2814758" y="6949297"/>
            <a:ext cx="3281127" cy="288541"/>
          </a:xfrm>
          <a:prstGeom prst="rect">
            <a:avLst/>
          </a:prstGeom>
          <a:noFill/>
        </p:spPr>
        <p:txBody>
          <a:bodyPr rot="0" spcFirstLastPara="0" vert="horz" wrap="square" lIns="57150" tIns="28575" rIns="57150" bIns="2857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bg1"/>
                </a:solidFill>
                <a:latin typeface="Poppins Light"/>
                <a:cs typeface="Calibri"/>
              </a:rPr>
              <a:t>Merit Position - 4784</a:t>
            </a:r>
            <a:endParaRPr lang="en-US" sz="1500">
              <a:solidFill>
                <a:schemeClr val="bg1"/>
              </a:solidFill>
              <a:latin typeface="Poppins Light"/>
            </a:endParaRPr>
          </a:p>
        </p:txBody>
      </p:sp>
      <p:pic>
        <p:nvPicPr>
          <p:cNvPr id="2" name="Image 0">
            <a:extLst>
              <a:ext uri="{FF2B5EF4-FFF2-40B4-BE49-F238E27FC236}">
                <a16:creationId xmlns:a16="http://schemas.microsoft.com/office/drawing/2014/main" id="{A6CD432A-1EEB-DBA8-36F0-BAAD9A1D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661" y="-2"/>
            <a:ext cx="2963334" cy="68580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441F9F2-2EBC-CEBB-2CA1-9CC8965E5DBF}"/>
              </a:ext>
            </a:extLst>
          </p:cNvPr>
          <p:cNvSpPr/>
          <p:nvPr/>
        </p:nvSpPr>
        <p:spPr>
          <a:xfrm>
            <a:off x="936370" y="196739"/>
            <a:ext cx="7880995" cy="1785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416"/>
              </a:lnSpc>
            </a:pPr>
            <a:r>
              <a:rPr lang="en-US" sz="5100">
                <a:latin typeface="Poppins Light"/>
                <a:cs typeface="Poppins Light"/>
              </a:rPr>
              <a:t> NEW MONITORS AND OLD MONITORS....</a:t>
            </a:r>
            <a:endParaRPr lang="en-US" sz="1250">
              <a:solidFill>
                <a:srgbClr val="789DBC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EE8EE7A-6BA2-7B58-B802-3ECD8A839396}"/>
              </a:ext>
            </a:extLst>
          </p:cNvPr>
          <p:cNvSpPr/>
          <p:nvPr/>
        </p:nvSpPr>
        <p:spPr>
          <a:xfrm>
            <a:off x="328838" y="4154101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10833A5-C152-5E68-D0D7-27E75C8C1253}"/>
              </a:ext>
            </a:extLst>
          </p:cNvPr>
          <p:cNvSpPr/>
          <p:nvPr/>
        </p:nvSpPr>
        <p:spPr>
          <a:xfrm>
            <a:off x="328837" y="4805587"/>
            <a:ext cx="187477" cy="21393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3EA9105C-CD22-2B6F-94DF-316165C1FBB6}"/>
              </a:ext>
            </a:extLst>
          </p:cNvPr>
          <p:cNvSpPr txBox="1"/>
          <p:nvPr/>
        </p:nvSpPr>
        <p:spPr>
          <a:xfrm>
            <a:off x="639068" y="4044149"/>
            <a:ext cx="4372516" cy="692497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Poppins Light"/>
                <a:cs typeface="Calibri"/>
              </a:rPr>
              <a:t>Mahafuzur Rahman </a:t>
            </a:r>
            <a:r>
              <a:rPr lang="en-US" sz="2000">
                <a:solidFill>
                  <a:srgbClr val="000000"/>
                </a:solidFill>
                <a:latin typeface="Poppins Light"/>
                <a:cs typeface="Calibri"/>
              </a:rPr>
              <a:t>Talha(4784)</a:t>
            </a:r>
            <a:r>
              <a:rPr lang="en-US" sz="2000">
                <a:solidFill>
                  <a:schemeClr val="bg1"/>
                </a:solidFill>
                <a:latin typeface="Poppins Light"/>
                <a:cs typeface="Calibri"/>
              </a:rPr>
              <a:t>n Talha</a:t>
            </a:r>
            <a:endParaRPr lang="en-US" sz="200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E6B70AC7-6A0D-0406-55B0-FD19852E8B39}"/>
              </a:ext>
            </a:extLst>
          </p:cNvPr>
          <p:cNvSpPr txBox="1"/>
          <p:nvPr/>
        </p:nvSpPr>
        <p:spPr>
          <a:xfrm>
            <a:off x="637411" y="4733081"/>
            <a:ext cx="4374836" cy="384721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Poppins Light"/>
                <a:cs typeface="Calibri"/>
              </a:rPr>
              <a:t>University of Barisal – 13th batch</a:t>
            </a:r>
            <a:endParaRPr lang="en-US" sz="2000">
              <a:latin typeface="Poppins Light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DB9E676-6807-A614-9274-34DF3E35FEBA}"/>
              </a:ext>
            </a:extLst>
          </p:cNvPr>
          <p:cNvSpPr/>
          <p:nvPr/>
        </p:nvSpPr>
        <p:spPr>
          <a:xfrm>
            <a:off x="290895" y="5549527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4B80FA2A-2669-DF9F-643D-684A6BAF2D9C}"/>
              </a:ext>
            </a:extLst>
          </p:cNvPr>
          <p:cNvSpPr txBox="1"/>
          <p:nvPr/>
        </p:nvSpPr>
        <p:spPr>
          <a:xfrm>
            <a:off x="647850" y="5380258"/>
            <a:ext cx="4374836" cy="384721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Poppins Light"/>
                <a:cs typeface="Calibri"/>
              </a:rPr>
              <a:t>Department of CSE – 11th batch</a:t>
            </a:r>
            <a:endParaRPr lang="en-US" sz="2000">
              <a:latin typeface="Poppins Light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C29E218-807E-5259-678D-6A8D7E313D14}"/>
              </a:ext>
            </a:extLst>
          </p:cNvPr>
          <p:cNvSpPr/>
          <p:nvPr/>
        </p:nvSpPr>
        <p:spPr>
          <a:xfrm>
            <a:off x="5209018" y="4138195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AF49712B-E75D-88EC-D20D-E0FF1A361832}"/>
              </a:ext>
            </a:extLst>
          </p:cNvPr>
          <p:cNvSpPr txBox="1"/>
          <p:nvPr/>
        </p:nvSpPr>
        <p:spPr>
          <a:xfrm>
            <a:off x="5577571" y="4045308"/>
            <a:ext cx="3299686" cy="384721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Poppins Light"/>
                <a:cs typeface="Calibri"/>
              </a:rPr>
              <a:t>Prof. Md Mahbub E Noor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3D70911-72A9-57D5-DE10-97E3D4DC4958}"/>
              </a:ext>
            </a:extLst>
          </p:cNvPr>
          <p:cNvSpPr/>
          <p:nvPr/>
        </p:nvSpPr>
        <p:spPr>
          <a:xfrm>
            <a:off x="5188141" y="5539585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B57DB7D-6186-D0D3-084D-8A0C63A70384}"/>
              </a:ext>
            </a:extLst>
          </p:cNvPr>
          <p:cNvSpPr/>
          <p:nvPr/>
        </p:nvSpPr>
        <p:spPr>
          <a:xfrm rot="-180000">
            <a:off x="5196923" y="6280709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BF1D425B-8BB9-CED2-FDC6-5C55523039CD}"/>
              </a:ext>
            </a:extLst>
          </p:cNvPr>
          <p:cNvSpPr/>
          <p:nvPr/>
        </p:nvSpPr>
        <p:spPr>
          <a:xfrm>
            <a:off x="479135" y="-4021916"/>
            <a:ext cx="370729" cy="10222367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173A2-6802-0CA5-4F2D-539A4E8F71DF}"/>
              </a:ext>
            </a:extLst>
          </p:cNvPr>
          <p:cNvSpPr txBox="1"/>
          <p:nvPr/>
        </p:nvSpPr>
        <p:spPr>
          <a:xfrm>
            <a:off x="673562" y="2882220"/>
            <a:ext cx="2913548" cy="53860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>
                <a:latin typeface="Poppins Light"/>
                <a:cs typeface="Poppins Light"/>
              </a:rPr>
              <a:t>SUBMITTED BY</a:t>
            </a:r>
            <a:endParaRPr lang="en-US" sz="125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43302-6BCB-0192-BD66-54D9317136C1}"/>
              </a:ext>
            </a:extLst>
          </p:cNvPr>
          <p:cNvSpPr txBox="1"/>
          <p:nvPr/>
        </p:nvSpPr>
        <p:spPr>
          <a:xfrm>
            <a:off x="5391699" y="2882220"/>
            <a:ext cx="2913548" cy="53860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>
                <a:latin typeface="Poppins Light"/>
                <a:cs typeface="Poppins Light"/>
              </a:rPr>
              <a:t>SUBMITTED TO</a:t>
            </a:r>
            <a:endParaRPr lang="en-US" sz="1250" b="1"/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4884BC13-859F-3468-06BC-47B34B771896}"/>
              </a:ext>
            </a:extLst>
          </p:cNvPr>
          <p:cNvSpPr txBox="1"/>
          <p:nvPr/>
        </p:nvSpPr>
        <p:spPr>
          <a:xfrm>
            <a:off x="5626945" y="5359381"/>
            <a:ext cx="3299686" cy="692497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Poppins Light"/>
                <a:cs typeface="Poppins Light"/>
              </a:rPr>
              <a:t>Dept. of Computer science and Engineering</a:t>
            </a:r>
            <a:endParaRPr lang="en-US" sz="2000">
              <a:latin typeface="Poppins Light"/>
            </a:endParaRP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C3827339-227F-A4EF-ADD6-F0B5FC0E0064}"/>
              </a:ext>
            </a:extLst>
          </p:cNvPr>
          <p:cNvSpPr txBox="1"/>
          <p:nvPr/>
        </p:nvSpPr>
        <p:spPr>
          <a:xfrm>
            <a:off x="5626944" y="6085094"/>
            <a:ext cx="3299686" cy="384721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Poppins Light"/>
                <a:cs typeface="Poppins Light"/>
              </a:rPr>
              <a:t>University of Barisal</a:t>
            </a:r>
            <a:endParaRPr lang="en-US" sz="2000">
              <a:latin typeface="Poppins Light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7B6C29A-9E0D-21E6-915B-790FD31B927B}"/>
              </a:ext>
            </a:extLst>
          </p:cNvPr>
          <p:cNvSpPr/>
          <p:nvPr/>
        </p:nvSpPr>
        <p:spPr>
          <a:xfrm>
            <a:off x="5209017" y="4827126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72167A-02DE-9EB1-C743-F8E43046F02D}"/>
              </a:ext>
            </a:extLst>
          </p:cNvPr>
          <p:cNvSpPr txBox="1"/>
          <p:nvPr/>
        </p:nvSpPr>
        <p:spPr>
          <a:xfrm>
            <a:off x="5733110" y="4720174"/>
            <a:ext cx="30907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Poppins Light"/>
                <a:cs typeface="Poppins Light"/>
              </a:rPr>
              <a:t>Assistant Professor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F722154-0293-D520-E628-3CFEE868CCD0}"/>
              </a:ext>
            </a:extLst>
          </p:cNvPr>
          <p:cNvSpPr/>
          <p:nvPr/>
        </p:nvSpPr>
        <p:spPr>
          <a:xfrm>
            <a:off x="339275" y="6275240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160C6D64-BCDB-8CC1-31E2-FA4DCB9329E2}"/>
              </a:ext>
            </a:extLst>
          </p:cNvPr>
          <p:cNvSpPr txBox="1"/>
          <p:nvPr/>
        </p:nvSpPr>
        <p:spPr>
          <a:xfrm>
            <a:off x="696230" y="6105971"/>
            <a:ext cx="4374836" cy="384721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Poppins Light"/>
                <a:cs typeface="Calibri"/>
              </a:rPr>
              <a:t>Merit Position - 4784</a:t>
            </a:r>
            <a:endParaRPr lang="en-US" sz="2000"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75036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CBD92EDB-41E2-8F79-5F96-FB2BA965EDF6}"/>
              </a:ext>
            </a:extLst>
          </p:cNvPr>
          <p:cNvSpPr txBox="1"/>
          <p:nvPr/>
        </p:nvSpPr>
        <p:spPr>
          <a:xfrm>
            <a:off x="1682979" y="2126534"/>
            <a:ext cx="3512232" cy="4873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0" b="1">
                <a:latin typeface="Poppins Light"/>
                <a:cs typeface="Calibri"/>
              </a:rPr>
              <a:t>What is a monitor?</a:t>
            </a:r>
            <a:endParaRPr lang="en-US" sz="2650">
              <a:latin typeface="Poppins Light"/>
              <a:cs typeface="Calibri" panose="020F0502020204030204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D3BA092-AF3D-95B5-13E3-259369A28508}"/>
              </a:ext>
            </a:extLst>
          </p:cNvPr>
          <p:cNvSpPr txBox="1"/>
          <p:nvPr/>
        </p:nvSpPr>
        <p:spPr>
          <a:xfrm>
            <a:off x="1683500" y="3058584"/>
            <a:ext cx="4821566" cy="4873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0" b="1">
                <a:latin typeface="Poppins Light"/>
                <a:cs typeface="Calibri"/>
              </a:rPr>
              <a:t>Evolution of monitors.</a:t>
            </a:r>
            <a:endParaRPr lang="en-US" sz="2650">
              <a:latin typeface="Poppins Light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523D031-678E-0728-C2D9-F093B8B73B49}"/>
              </a:ext>
            </a:extLst>
          </p:cNvPr>
          <p:cNvSpPr txBox="1"/>
          <p:nvPr/>
        </p:nvSpPr>
        <p:spPr>
          <a:xfrm>
            <a:off x="1683499" y="3984945"/>
            <a:ext cx="5958518" cy="89768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0" b="1">
                <a:latin typeface="Poppins Light"/>
                <a:cs typeface="Calibri"/>
              </a:rPr>
              <a:t>More about old monitors(CRT monitors).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A41D432F-D70F-CA3C-61DF-D3307C3F83B1}"/>
              </a:ext>
            </a:extLst>
          </p:cNvPr>
          <p:cNvSpPr txBox="1"/>
          <p:nvPr/>
        </p:nvSpPr>
        <p:spPr>
          <a:xfrm>
            <a:off x="1683500" y="5170280"/>
            <a:ext cx="7180136" cy="89768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0" b="1">
                <a:latin typeface="Poppins Light"/>
                <a:cs typeface="Calibri"/>
              </a:rPr>
              <a:t>Difference between old monitors and new monitors.</a:t>
            </a:r>
            <a:endParaRPr lang="en-US" sz="2650" b="1">
              <a:latin typeface="Poppins Light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A4C2E6F-0D66-F81E-F8A7-9E0332F95509}"/>
              </a:ext>
            </a:extLst>
          </p:cNvPr>
          <p:cNvSpPr txBox="1"/>
          <p:nvPr/>
        </p:nvSpPr>
        <p:spPr>
          <a:xfrm>
            <a:off x="773408" y="199827"/>
            <a:ext cx="6941069" cy="69249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latin typeface="Poppins Light"/>
                <a:cs typeface="Calibri"/>
              </a:rPr>
              <a:t>CONTENTS-</a:t>
            </a:r>
          </a:p>
        </p:txBody>
      </p:sp>
      <p:pic>
        <p:nvPicPr>
          <p:cNvPr id="13" name="Image 0">
            <a:extLst>
              <a:ext uri="{FF2B5EF4-FFF2-40B4-BE49-F238E27FC236}">
                <a16:creationId xmlns:a16="http://schemas.microsoft.com/office/drawing/2014/main" id="{74F23A93-5BF6-796D-795C-8F8F0A25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71" y="0"/>
            <a:ext cx="3229429" cy="6858000"/>
          </a:xfrm>
          <a:prstGeom prst="rect">
            <a:avLst/>
          </a:prstGeom>
        </p:spPr>
      </p:pic>
      <p:sp>
        <p:nvSpPr>
          <p:cNvPr id="17" name="Minus Sign 16">
            <a:extLst>
              <a:ext uri="{FF2B5EF4-FFF2-40B4-BE49-F238E27FC236}">
                <a16:creationId xmlns:a16="http://schemas.microsoft.com/office/drawing/2014/main" id="{080F4995-E09F-F240-3834-BC8D13282ECF}"/>
              </a:ext>
            </a:extLst>
          </p:cNvPr>
          <p:cNvSpPr/>
          <p:nvPr/>
        </p:nvSpPr>
        <p:spPr>
          <a:xfrm>
            <a:off x="479135" y="-3416491"/>
            <a:ext cx="297661" cy="7560587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</p:spTree>
    <p:extLst>
      <p:ext uri="{BB962C8B-B14F-4D97-AF65-F5344CB8AC3E}">
        <p14:creationId xmlns:p14="http://schemas.microsoft.com/office/powerpoint/2010/main" val="3668175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F2094B4-D86D-BB8A-4790-E51F98AEA97B}"/>
              </a:ext>
            </a:extLst>
          </p:cNvPr>
          <p:cNvSpPr/>
          <p:nvPr/>
        </p:nvSpPr>
        <p:spPr>
          <a:xfrm>
            <a:off x="818068" y="96992"/>
            <a:ext cx="6171758" cy="848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416"/>
              </a:lnSpc>
            </a:pPr>
            <a:r>
              <a:rPr lang="en-US" sz="4000">
                <a:latin typeface="Poppins Light"/>
                <a:cs typeface="Poppins Light"/>
              </a:rPr>
              <a:t>What is a monitor?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292D581-DE29-BC99-4006-EE176F48FF37}"/>
              </a:ext>
            </a:extLst>
          </p:cNvPr>
          <p:cNvSpPr txBox="1"/>
          <p:nvPr/>
        </p:nvSpPr>
        <p:spPr>
          <a:xfrm>
            <a:off x="788411" y="1588011"/>
            <a:ext cx="6213154" cy="1308050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0">
                <a:cs typeface="Calibri"/>
              </a:rPr>
              <a:t>A monitor is an output device that displays images, videos and other types of information to the user.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DEBF20E-6529-923A-C85D-85B34574F68B}"/>
              </a:ext>
            </a:extLst>
          </p:cNvPr>
          <p:cNvSpPr/>
          <p:nvPr/>
        </p:nvSpPr>
        <p:spPr>
          <a:xfrm>
            <a:off x="281983" y="2026341"/>
            <a:ext cx="203662" cy="182772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0FD8FA5-1054-1910-7AC5-1444FB702951}"/>
              </a:ext>
            </a:extLst>
          </p:cNvPr>
          <p:cNvSpPr/>
          <p:nvPr/>
        </p:nvSpPr>
        <p:spPr>
          <a:xfrm>
            <a:off x="281983" y="3873929"/>
            <a:ext cx="203662" cy="182772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5FAD6EA7-C5B2-A57C-0D81-5F8E2AD73DA8}"/>
              </a:ext>
            </a:extLst>
          </p:cNvPr>
          <p:cNvSpPr txBox="1"/>
          <p:nvPr/>
        </p:nvSpPr>
        <p:spPr>
          <a:xfrm>
            <a:off x="757096" y="3640440"/>
            <a:ext cx="6213154" cy="897682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0">
                <a:cs typeface="Calibri"/>
              </a:rPr>
              <a:t>Monitors can vary from each other in sizes, resolutions and refresh rates.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B07FB16-0656-97C4-7211-5ED726045A78}"/>
              </a:ext>
            </a:extLst>
          </p:cNvPr>
          <p:cNvSpPr/>
          <p:nvPr/>
        </p:nvSpPr>
        <p:spPr>
          <a:xfrm>
            <a:off x="208915" y="5596257"/>
            <a:ext cx="203662" cy="182772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7E3A754B-776F-67E6-8032-919944C0B2F6}"/>
              </a:ext>
            </a:extLst>
          </p:cNvPr>
          <p:cNvSpPr txBox="1"/>
          <p:nvPr/>
        </p:nvSpPr>
        <p:spPr>
          <a:xfrm>
            <a:off x="715342" y="5258385"/>
            <a:ext cx="6213154" cy="897682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0">
                <a:cs typeface="Calibri"/>
              </a:rPr>
              <a:t>So, its quality is often measured by screen size, resolution and refresh rate</a:t>
            </a:r>
            <a:r>
              <a:rPr lang="en-US" sz="265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56E82B-F61E-B68F-6B5E-69BCE97D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76" y="62630"/>
            <a:ext cx="5209356" cy="6722301"/>
          </a:xfrm>
          <a:prstGeom prst="rect">
            <a:avLst/>
          </a:prstGeom>
        </p:spPr>
      </p:pic>
      <p:sp>
        <p:nvSpPr>
          <p:cNvPr id="12" name="Minus Sign 11">
            <a:extLst>
              <a:ext uri="{FF2B5EF4-FFF2-40B4-BE49-F238E27FC236}">
                <a16:creationId xmlns:a16="http://schemas.microsoft.com/office/drawing/2014/main" id="{A5CCF336-D5F6-62AB-3860-FD7817B45111}"/>
              </a:ext>
            </a:extLst>
          </p:cNvPr>
          <p:cNvSpPr/>
          <p:nvPr/>
        </p:nvSpPr>
        <p:spPr>
          <a:xfrm>
            <a:off x="276743" y="-1842040"/>
            <a:ext cx="214087" cy="4630823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</p:spTree>
    <p:extLst>
      <p:ext uri="{BB962C8B-B14F-4D97-AF65-F5344CB8AC3E}">
        <p14:creationId xmlns:p14="http://schemas.microsoft.com/office/powerpoint/2010/main" val="3978046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>
            <a:extLst>
              <a:ext uri="{FF2B5EF4-FFF2-40B4-BE49-F238E27FC236}">
                <a16:creationId xmlns:a16="http://schemas.microsoft.com/office/drawing/2014/main" id="{1201BACE-135A-0455-F63D-072BA431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53" y="0"/>
            <a:ext cx="3799562" cy="6816247"/>
          </a:xfrm>
          <a:prstGeom prst="rect">
            <a:avLst/>
          </a:prstGeom>
        </p:spPr>
      </p:pic>
      <p:sp>
        <p:nvSpPr>
          <p:cNvPr id="14" name="Text 5">
            <a:extLst>
              <a:ext uri="{FF2B5EF4-FFF2-40B4-BE49-F238E27FC236}">
                <a16:creationId xmlns:a16="http://schemas.microsoft.com/office/drawing/2014/main" id="{F4B69187-E149-64BD-FACA-04A80AC23E5A}"/>
              </a:ext>
            </a:extLst>
          </p:cNvPr>
          <p:cNvSpPr/>
          <p:nvPr/>
        </p:nvSpPr>
        <p:spPr>
          <a:xfrm>
            <a:off x="1286974" y="1825471"/>
            <a:ext cx="2154757" cy="192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42"/>
              </a:lnSpc>
              <a:buNone/>
            </a:pPr>
            <a:r>
              <a:rPr lang="en-US" sz="2300" b="1">
                <a:latin typeface="Poppins Light"/>
                <a:ea typeface="Poppins Light" pitchFamily="34" charset="-122"/>
                <a:cs typeface="Poppins Light"/>
              </a:rPr>
              <a:t>CRT Monitors</a:t>
            </a:r>
            <a:endParaRPr lang="en-US" sz="2300" b="1">
              <a:latin typeface="Poppins Light"/>
              <a:cs typeface="Poppins Light"/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3C730A53-EA38-DD94-042F-0060A1FD41C8}"/>
              </a:ext>
            </a:extLst>
          </p:cNvPr>
          <p:cNvSpPr/>
          <p:nvPr/>
        </p:nvSpPr>
        <p:spPr>
          <a:xfrm>
            <a:off x="1297909" y="2397017"/>
            <a:ext cx="6936548" cy="1106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3"/>
              </a:lnSpc>
            </a:pPr>
            <a:r>
              <a:rPr lang="en-US" sz="2300">
                <a:latin typeface="Roboto Light"/>
                <a:ea typeface="Roboto Light"/>
                <a:cs typeface="Roboto Light"/>
              </a:rPr>
              <a:t>CRT (</a:t>
            </a:r>
            <a:r>
              <a:rPr lang="en-US" sz="2300" b="1">
                <a:latin typeface="Roboto Light"/>
                <a:ea typeface="Roboto Light"/>
                <a:cs typeface="Roboto Light"/>
              </a:rPr>
              <a:t>cathode ray tube</a:t>
            </a:r>
            <a:r>
              <a:rPr lang="en-US" sz="2300">
                <a:latin typeface="Roboto Light"/>
                <a:ea typeface="Roboto Light"/>
                <a:cs typeface="Roboto Light"/>
              </a:rPr>
              <a:t>) monitors, which uses an electron beam to create images on a phosphor-coated screen. It was invented in 1897, making it one of oldest types of monitors.</a:t>
            </a: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CC1CB9B1-5EA3-E771-D07D-29CDE799F756}"/>
              </a:ext>
            </a:extLst>
          </p:cNvPr>
          <p:cNvSpPr/>
          <p:nvPr/>
        </p:nvSpPr>
        <p:spPr>
          <a:xfrm>
            <a:off x="1254499" y="3817889"/>
            <a:ext cx="2937633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42"/>
              </a:lnSpc>
              <a:buNone/>
            </a:pPr>
            <a:r>
              <a:rPr lang="en-US" sz="2300" b="1">
                <a:latin typeface="Poppins Light"/>
                <a:ea typeface="Poppins Light" pitchFamily="34" charset="-122"/>
                <a:cs typeface="Poppins Light"/>
              </a:rPr>
              <a:t>LCD Monitors</a:t>
            </a:r>
            <a:endParaRPr lang="en-US" sz="2300" b="1">
              <a:latin typeface="Poppins Light"/>
              <a:cs typeface="Poppins Light"/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AB747135-5D04-CA70-85E7-84C4E10BF346}"/>
              </a:ext>
            </a:extLst>
          </p:cNvPr>
          <p:cNvSpPr/>
          <p:nvPr/>
        </p:nvSpPr>
        <p:spPr>
          <a:xfrm>
            <a:off x="1250689" y="5589446"/>
            <a:ext cx="3522181" cy="146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42"/>
              </a:lnSpc>
              <a:buNone/>
            </a:pPr>
            <a:r>
              <a:rPr lang="en-US" sz="2300" b="1">
                <a:latin typeface="Poppins Light"/>
                <a:ea typeface="Poppins Light" pitchFamily="34" charset="-122"/>
                <a:cs typeface="Poppins Light"/>
              </a:rPr>
              <a:t>OLED Monitors</a:t>
            </a:r>
            <a:endParaRPr lang="en-US" sz="2300" b="1">
              <a:latin typeface="Poppins Light"/>
              <a:cs typeface="Poppins Light"/>
            </a:endParaRPr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6DC7DF55-3052-9967-E4D1-B31AEC24A634}"/>
              </a:ext>
            </a:extLst>
          </p:cNvPr>
          <p:cNvSpPr/>
          <p:nvPr/>
        </p:nvSpPr>
        <p:spPr>
          <a:xfrm>
            <a:off x="1250689" y="6021150"/>
            <a:ext cx="6800849" cy="792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3"/>
              </a:lnSpc>
            </a:pPr>
            <a:r>
              <a:rPr lang="en-US" sz="2300">
                <a:latin typeface="Roboto Light"/>
                <a:ea typeface="Roboto Light"/>
                <a:cs typeface="Roboto Light"/>
              </a:rPr>
              <a:t>OLED stands for </a:t>
            </a:r>
            <a:r>
              <a:rPr lang="en" sz="2300" b="1">
                <a:latin typeface="Roboto Light"/>
                <a:ea typeface="+mn-lt"/>
                <a:cs typeface="+mn-lt"/>
              </a:rPr>
              <a:t>Organic Light Emitting Diode.</a:t>
            </a:r>
            <a:r>
              <a:rPr lang="en" sz="2300">
                <a:latin typeface="Roboto Light"/>
                <a:ea typeface="+mn-lt"/>
                <a:cs typeface="+mn-lt"/>
              </a:rPr>
              <a:t> Which is the latest technology. And it has faster response time </a:t>
            </a:r>
            <a:endParaRPr lang="en-US" sz="2333">
              <a:latin typeface="Roboto Light"/>
              <a:ea typeface="Roboto Light"/>
              <a:cs typeface="Calibri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8512CBC-B392-5073-F81A-3AC452AF2B7E}"/>
              </a:ext>
            </a:extLst>
          </p:cNvPr>
          <p:cNvSpPr/>
          <p:nvPr/>
        </p:nvSpPr>
        <p:spPr>
          <a:xfrm>
            <a:off x="390114" y="2663885"/>
            <a:ext cx="339463" cy="814035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C65901E-C7B8-BE27-223F-99E3CF809B3D}"/>
              </a:ext>
            </a:extLst>
          </p:cNvPr>
          <p:cNvSpPr/>
          <p:nvPr/>
        </p:nvSpPr>
        <p:spPr>
          <a:xfrm>
            <a:off x="410990" y="4407090"/>
            <a:ext cx="339463" cy="814035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882097FA-AF75-66C4-EE9E-75DBC998CAD7}"/>
              </a:ext>
            </a:extLst>
          </p:cNvPr>
          <p:cNvSpPr/>
          <p:nvPr/>
        </p:nvSpPr>
        <p:spPr>
          <a:xfrm>
            <a:off x="1247376" y="4403499"/>
            <a:ext cx="6988739" cy="824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3"/>
              </a:lnSpc>
            </a:pPr>
            <a:r>
              <a:rPr lang="en-US" sz="2300">
                <a:latin typeface="Roboto Light"/>
                <a:ea typeface="Roboto Light"/>
                <a:cs typeface="Roboto Light"/>
              </a:rPr>
              <a:t>LCD is short for </a:t>
            </a:r>
            <a:r>
              <a:rPr lang="en-US" sz="2300" b="1">
                <a:latin typeface="Roboto Light"/>
                <a:ea typeface="Roboto Light"/>
                <a:cs typeface="Roboto Light"/>
              </a:rPr>
              <a:t>Liquid Crystal Display</a:t>
            </a:r>
            <a:r>
              <a:rPr lang="en-US" sz="2300">
                <a:latin typeface="Roboto Light"/>
                <a:ea typeface="Roboto Light"/>
                <a:cs typeface="Roboto Light"/>
              </a:rPr>
              <a:t>. It was invented in 1968. And it is still quit popular as it is still being used in various sectors.</a:t>
            </a:r>
            <a:endParaRPr lang="en-US" sz="2300" b="1">
              <a:latin typeface="Roboto Light"/>
              <a:ea typeface="Roboto Light"/>
              <a:cs typeface="Roboto Light"/>
            </a:endParaRPr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5533EC0D-0B0F-AC4D-7CC0-02FD99F55E8E}"/>
              </a:ext>
            </a:extLst>
          </p:cNvPr>
          <p:cNvSpPr/>
          <p:nvPr/>
        </p:nvSpPr>
        <p:spPr>
          <a:xfrm>
            <a:off x="943328" y="159623"/>
            <a:ext cx="6505784" cy="1109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416"/>
              </a:lnSpc>
            </a:pPr>
            <a:r>
              <a:rPr lang="en-US" sz="4000">
                <a:latin typeface="Poppins Light"/>
                <a:cs typeface="Poppins Light"/>
              </a:rPr>
              <a:t>EVOLUTION OF MONITOR</a:t>
            </a:r>
            <a:r>
              <a:rPr lang="en-US" sz="4000">
                <a:solidFill>
                  <a:srgbClr val="F2F2F3"/>
                </a:solidFill>
                <a:latin typeface="Poppins Light"/>
                <a:cs typeface="Poppins Light"/>
              </a:rPr>
              <a:t>S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DFA95C1-0AF8-AE9F-253E-039FFD0828AF}"/>
              </a:ext>
            </a:extLst>
          </p:cNvPr>
          <p:cNvSpPr/>
          <p:nvPr/>
        </p:nvSpPr>
        <p:spPr>
          <a:xfrm>
            <a:off x="404493" y="1841838"/>
            <a:ext cx="333311" cy="361071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CDB932A-2A5C-C6F2-ADC8-5F5944B68621}"/>
              </a:ext>
            </a:extLst>
          </p:cNvPr>
          <p:cNvSpPr/>
          <p:nvPr/>
        </p:nvSpPr>
        <p:spPr>
          <a:xfrm>
            <a:off x="416587" y="3752885"/>
            <a:ext cx="333311" cy="361071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3A175D0-57A9-1530-1BF5-2B9283E47352}"/>
              </a:ext>
            </a:extLst>
          </p:cNvPr>
          <p:cNvSpPr/>
          <p:nvPr/>
        </p:nvSpPr>
        <p:spPr>
          <a:xfrm>
            <a:off x="416588" y="5555075"/>
            <a:ext cx="333311" cy="361071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29887B30-0F62-ECE6-73DE-3F4C0892A536}"/>
              </a:ext>
            </a:extLst>
          </p:cNvPr>
          <p:cNvSpPr/>
          <p:nvPr/>
        </p:nvSpPr>
        <p:spPr>
          <a:xfrm>
            <a:off x="495949" y="-2332643"/>
            <a:ext cx="172333" cy="5591153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</p:spTree>
    <p:extLst>
      <p:ext uri="{BB962C8B-B14F-4D97-AF65-F5344CB8AC3E}">
        <p14:creationId xmlns:p14="http://schemas.microsoft.com/office/powerpoint/2010/main" val="292151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4">
            <a:extLst>
              <a:ext uri="{FF2B5EF4-FFF2-40B4-BE49-F238E27FC236}">
                <a16:creationId xmlns:a16="http://schemas.microsoft.com/office/drawing/2014/main" id="{18F8AA3D-6CAC-1CB3-A6B7-D92ACDF27F2C}"/>
              </a:ext>
            </a:extLst>
          </p:cNvPr>
          <p:cNvSpPr/>
          <p:nvPr/>
        </p:nvSpPr>
        <p:spPr>
          <a:xfrm>
            <a:off x="680770" y="2223022"/>
            <a:ext cx="6020144" cy="1490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75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The resolution of monitors has increased significantly over time. Early monitors had resolutions of 640x480 pixels, while modern monitors can have resolutions of 4K or even higher.</a:t>
            </a:r>
          </a:p>
        </p:txBody>
      </p:sp>
      <p:sp>
        <p:nvSpPr>
          <p:cNvPr id="4" name="Text 7">
            <a:extLst>
              <a:ext uri="{FF2B5EF4-FFF2-40B4-BE49-F238E27FC236}">
                <a16:creationId xmlns:a16="http://schemas.microsoft.com/office/drawing/2014/main" id="{93E49503-92B5-4890-F22A-DBBB58AB16F2}"/>
              </a:ext>
            </a:extLst>
          </p:cNvPr>
          <p:cNvSpPr/>
          <p:nvPr/>
        </p:nvSpPr>
        <p:spPr>
          <a:xfrm>
            <a:off x="6888327" y="1803903"/>
            <a:ext cx="2696723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92"/>
              </a:lnSpc>
              <a:buNone/>
            </a:pPr>
            <a:r>
              <a:rPr lang="en-US" sz="3200">
                <a:latin typeface="Poppins Light"/>
                <a:ea typeface="Poppins Light" pitchFamily="34" charset="-122"/>
                <a:cs typeface="Poppins Light"/>
              </a:rPr>
              <a:t>Refresh Rate</a:t>
            </a:r>
            <a:endParaRPr lang="en-US" sz="3200">
              <a:latin typeface="Poppins Light"/>
              <a:cs typeface="Poppins Light"/>
            </a:endParaRPr>
          </a:p>
        </p:txBody>
      </p:sp>
      <p:sp>
        <p:nvSpPr>
          <p:cNvPr id="5" name="Text 8">
            <a:extLst>
              <a:ext uri="{FF2B5EF4-FFF2-40B4-BE49-F238E27FC236}">
                <a16:creationId xmlns:a16="http://schemas.microsoft.com/office/drawing/2014/main" id="{DA0F2E9E-0919-FB3D-0B50-78DFDC1B6643}"/>
              </a:ext>
            </a:extLst>
          </p:cNvPr>
          <p:cNvSpPr/>
          <p:nvPr/>
        </p:nvSpPr>
        <p:spPr>
          <a:xfrm>
            <a:off x="6888327" y="2212584"/>
            <a:ext cx="5247706" cy="1793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75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The refresh rate of monitors has also increased over time. Early monitors had refresh rates of 60Hz, while modern monitors can have refresh rates of 144Hz or even higher.</a:t>
            </a:r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73D20B71-673D-7308-348F-2FD8EF3C82F9}"/>
              </a:ext>
            </a:extLst>
          </p:cNvPr>
          <p:cNvSpPr/>
          <p:nvPr/>
        </p:nvSpPr>
        <p:spPr>
          <a:xfrm>
            <a:off x="3092029" y="4407269"/>
            <a:ext cx="3114257" cy="305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92"/>
              </a:lnSpc>
            </a:pPr>
            <a:r>
              <a:rPr lang="en-US" sz="2650" b="1">
                <a:latin typeface="Poppins Light"/>
                <a:ea typeface="Calibri"/>
                <a:cs typeface="Poppins Light"/>
              </a:rPr>
              <a:t>Response Time</a:t>
            </a:r>
            <a:endParaRPr lang="en-US" sz="2650" b="1">
              <a:latin typeface="Poppins Light"/>
              <a:cs typeface="Poppins Light"/>
            </a:endParaRPr>
          </a:p>
        </p:txBody>
      </p:sp>
      <p:sp>
        <p:nvSpPr>
          <p:cNvPr id="7" name="Text 12">
            <a:extLst>
              <a:ext uri="{FF2B5EF4-FFF2-40B4-BE49-F238E27FC236}">
                <a16:creationId xmlns:a16="http://schemas.microsoft.com/office/drawing/2014/main" id="{064E656E-DE50-4E14-1E19-883A7A086009}"/>
              </a:ext>
            </a:extLst>
          </p:cNvPr>
          <p:cNvSpPr/>
          <p:nvPr/>
        </p:nvSpPr>
        <p:spPr>
          <a:xfrm>
            <a:off x="3081591" y="4795075"/>
            <a:ext cx="6904042" cy="1491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75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The response time of monitors has decreased over time. Early monitors had response times of 16 milliseconds or more, while modern monitors can have response times of 1 millisecond or less</a:t>
            </a:r>
            <a:r>
              <a:rPr lang="en-US" sz="1450">
                <a:latin typeface="Roboto Light"/>
                <a:ea typeface="Roboto Light"/>
                <a:cs typeface="Roboto Light"/>
              </a:rPr>
              <a:t>.</a:t>
            </a: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1D234523-5412-BB0E-A573-19AFFB6E19A4}"/>
              </a:ext>
            </a:extLst>
          </p:cNvPr>
          <p:cNvSpPr/>
          <p:nvPr/>
        </p:nvSpPr>
        <p:spPr>
          <a:xfrm>
            <a:off x="818068" y="76117"/>
            <a:ext cx="10775073" cy="963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416"/>
              </a:lnSpc>
            </a:pPr>
            <a:r>
              <a:rPr lang="en-US" sz="3750">
                <a:latin typeface="Poppins Light"/>
                <a:cs typeface="Poppins Light"/>
              </a:rPr>
              <a:t>The changes through-out the evolutions.......</a:t>
            </a:r>
            <a:endParaRPr lang="en-US" sz="12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14F29-19AB-D41A-5A53-5EA8727A22DC}"/>
              </a:ext>
            </a:extLst>
          </p:cNvPr>
          <p:cNvSpPr/>
          <p:nvPr/>
        </p:nvSpPr>
        <p:spPr>
          <a:xfrm>
            <a:off x="171711" y="1829146"/>
            <a:ext cx="313284" cy="313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D85EA-235A-C3E2-AED9-A60914E0DED5}"/>
              </a:ext>
            </a:extLst>
          </p:cNvPr>
          <p:cNvSpPr/>
          <p:nvPr/>
        </p:nvSpPr>
        <p:spPr>
          <a:xfrm>
            <a:off x="6376566" y="1829146"/>
            <a:ext cx="313284" cy="313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17D0C-D3AC-F792-89FB-DB3B037D9817}"/>
              </a:ext>
            </a:extLst>
          </p:cNvPr>
          <p:cNvSpPr/>
          <p:nvPr/>
        </p:nvSpPr>
        <p:spPr>
          <a:xfrm>
            <a:off x="2602853" y="4405431"/>
            <a:ext cx="313284" cy="313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C5209-A1A9-E1A1-3C17-FC34564E85E3}"/>
              </a:ext>
            </a:extLst>
          </p:cNvPr>
          <p:cNvSpPr/>
          <p:nvPr/>
        </p:nvSpPr>
        <p:spPr>
          <a:xfrm>
            <a:off x="-647527" y="683"/>
            <a:ext cx="13486908" cy="6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73901F14-8C2A-6EEA-2CBE-0E1B7BF22A02}"/>
              </a:ext>
            </a:extLst>
          </p:cNvPr>
          <p:cNvSpPr/>
          <p:nvPr/>
        </p:nvSpPr>
        <p:spPr>
          <a:xfrm>
            <a:off x="391565" y="-1831602"/>
            <a:ext cx="182772" cy="4787399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AD23DCFA-B32D-C103-E069-940C4A4E9EE7}"/>
              </a:ext>
            </a:extLst>
          </p:cNvPr>
          <p:cNvSpPr/>
          <p:nvPr/>
        </p:nvSpPr>
        <p:spPr>
          <a:xfrm>
            <a:off x="680768" y="1787242"/>
            <a:ext cx="3114257" cy="305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92"/>
              </a:lnSpc>
            </a:pPr>
            <a:r>
              <a:rPr lang="en-US" sz="2650" b="1">
                <a:latin typeface="Poppins Light"/>
                <a:ea typeface="Calibri"/>
                <a:cs typeface="Poppins Light"/>
              </a:rPr>
              <a:t>Resolution</a:t>
            </a:r>
            <a:endParaRPr lang="en-US" sz="2650" b="1">
              <a:latin typeface="Poppins Light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1215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01F285-B08B-56BD-5A1E-48641EEE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14" y="-18459"/>
            <a:ext cx="3423430" cy="6851338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5711A19-DC5C-3CF0-984D-049CB9012124}"/>
              </a:ext>
            </a:extLst>
          </p:cNvPr>
          <p:cNvSpPr/>
          <p:nvPr/>
        </p:nvSpPr>
        <p:spPr>
          <a:xfrm>
            <a:off x="1413052" y="347513"/>
            <a:ext cx="6297018" cy="99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416"/>
              </a:lnSpc>
            </a:pPr>
            <a:r>
              <a:rPr lang="en-US" sz="4000">
                <a:latin typeface="Poppins Light"/>
                <a:cs typeface="Poppins Light"/>
              </a:rPr>
              <a:t>CRT monitors...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988ED2B-C0EB-A88A-B859-B0219A9D1997}"/>
              </a:ext>
            </a:extLst>
          </p:cNvPr>
          <p:cNvSpPr txBox="1"/>
          <p:nvPr/>
        </p:nvSpPr>
        <p:spPr>
          <a:xfrm>
            <a:off x="1404273" y="2329134"/>
            <a:ext cx="7486633" cy="2128788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0">
                <a:cs typeface="Calibri"/>
              </a:rPr>
              <a:t>CRT, Cathode Ray Tube monitors</a:t>
            </a:r>
            <a:r>
              <a:rPr lang="en-US" sz="2650">
                <a:ea typeface="+mn-lt"/>
                <a:cs typeface="+mn-lt"/>
              </a:rPr>
              <a:t> use electron beams and phosphorescent screens to create images. They were popular as It was being used in computers and other devices through 1950s to 2000s.</a:t>
            </a:r>
            <a:endParaRPr lang="en-US" sz="2650">
              <a:cs typeface="Calibri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51005D0-8CD3-882E-0360-01E47A188F91}"/>
              </a:ext>
            </a:extLst>
          </p:cNvPr>
          <p:cNvSpPr/>
          <p:nvPr/>
        </p:nvSpPr>
        <p:spPr>
          <a:xfrm>
            <a:off x="991792" y="3174560"/>
            <a:ext cx="203662" cy="214087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133F11-158C-A65E-97A6-57ED31FB0336}"/>
              </a:ext>
            </a:extLst>
          </p:cNvPr>
          <p:cNvSpPr/>
          <p:nvPr/>
        </p:nvSpPr>
        <p:spPr>
          <a:xfrm>
            <a:off x="445217" y="4631188"/>
            <a:ext cx="323763" cy="27155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E1745-CF44-2CEA-FBE6-A556CDC71BC0}"/>
              </a:ext>
            </a:extLst>
          </p:cNvPr>
          <p:cNvSpPr/>
          <p:nvPr/>
        </p:nvSpPr>
        <p:spPr>
          <a:xfrm>
            <a:off x="507847" y="1833709"/>
            <a:ext cx="323763" cy="27155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7DC8516-7D2F-A77D-A461-84E32443FF2E}"/>
              </a:ext>
            </a:extLst>
          </p:cNvPr>
          <p:cNvSpPr txBox="1"/>
          <p:nvPr/>
        </p:nvSpPr>
        <p:spPr>
          <a:xfrm>
            <a:off x="988214" y="1754327"/>
            <a:ext cx="5064412" cy="436017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>
                <a:latin typeface="Poppins Light"/>
                <a:cs typeface="Calibri"/>
              </a:rPr>
              <a:t>DEFINATION</a:t>
            </a:r>
            <a:endParaRPr lang="en-US" sz="2300" b="1" err="1">
              <a:latin typeface="Poppins Light"/>
              <a:cs typeface="Calibri" panose="020F0502020204030204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6B61D9B4-8F2A-EF83-02A5-2A6C9FB7081D}"/>
              </a:ext>
            </a:extLst>
          </p:cNvPr>
          <p:cNvSpPr txBox="1"/>
          <p:nvPr/>
        </p:nvSpPr>
        <p:spPr>
          <a:xfrm>
            <a:off x="925584" y="4551806"/>
            <a:ext cx="5064412" cy="436017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>
                <a:latin typeface="Poppins Light"/>
                <a:cs typeface="Calibri"/>
              </a:rPr>
              <a:t>HOW IT WORKS...</a:t>
            </a:r>
            <a:endParaRPr lang="en-US" sz="2300" b="1" err="1">
              <a:latin typeface="Poppins Light"/>
              <a:cs typeface="Calibri" panose="020F0502020204030204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8DAA1D70-972E-D9B0-AB1F-15A2309E8C8A}"/>
              </a:ext>
            </a:extLst>
          </p:cNvPr>
          <p:cNvSpPr txBox="1"/>
          <p:nvPr/>
        </p:nvSpPr>
        <p:spPr>
          <a:xfrm>
            <a:off x="1550410" y="5137051"/>
            <a:ext cx="7340497" cy="1308050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0">
                <a:cs typeface="Calibri"/>
              </a:rPr>
              <a:t> Electrons are shot onto an </a:t>
            </a:r>
            <a:r>
              <a:rPr lang="en-US" sz="2650">
                <a:ea typeface="+mn-lt"/>
                <a:cs typeface="+mn-lt"/>
              </a:rPr>
              <a:t>phosphor-coated screen. And it uses an analog display which displays the image as continuous signals.</a:t>
            </a:r>
            <a:endParaRPr lang="en-US" sz="2650">
              <a:cs typeface="Calibri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74ED5FB-1A16-0796-21B4-4DAA68D6DEF0}"/>
              </a:ext>
            </a:extLst>
          </p:cNvPr>
          <p:cNvSpPr/>
          <p:nvPr/>
        </p:nvSpPr>
        <p:spPr>
          <a:xfrm>
            <a:off x="1064859" y="5888532"/>
            <a:ext cx="203662" cy="214087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85D14-94A9-438C-14B2-4570F3AE703B}"/>
              </a:ext>
            </a:extLst>
          </p:cNvPr>
          <p:cNvSpPr/>
          <p:nvPr/>
        </p:nvSpPr>
        <p:spPr>
          <a:xfrm>
            <a:off x="-689280" y="-51509"/>
            <a:ext cx="13486908" cy="6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D1C2406E-B291-0E58-9936-96ECB0CA623A}"/>
              </a:ext>
            </a:extLst>
          </p:cNvPr>
          <p:cNvSpPr/>
          <p:nvPr/>
        </p:nvSpPr>
        <p:spPr>
          <a:xfrm>
            <a:off x="696430" y="-2201915"/>
            <a:ext cx="336696" cy="5758166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C241421-3F19-5512-B498-73A05937376B}"/>
              </a:ext>
            </a:extLst>
          </p:cNvPr>
          <p:cNvSpPr/>
          <p:nvPr/>
        </p:nvSpPr>
        <p:spPr>
          <a:xfrm>
            <a:off x="501188" y="4656806"/>
            <a:ext cx="203662" cy="214087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</p:spTree>
    <p:extLst>
      <p:ext uri="{BB962C8B-B14F-4D97-AF65-F5344CB8AC3E}">
        <p14:creationId xmlns:p14="http://schemas.microsoft.com/office/powerpoint/2010/main" val="3149659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D4489A-1F6D-62C1-D984-5AF7759516B4}"/>
              </a:ext>
            </a:extLst>
          </p:cNvPr>
          <p:cNvSpPr/>
          <p:nvPr/>
        </p:nvSpPr>
        <p:spPr>
          <a:xfrm>
            <a:off x="-647527" y="683"/>
            <a:ext cx="13486908" cy="6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36BC329-9B8D-D121-601C-7461AD9E383B}"/>
              </a:ext>
            </a:extLst>
          </p:cNvPr>
          <p:cNvSpPr/>
          <p:nvPr/>
        </p:nvSpPr>
        <p:spPr>
          <a:xfrm>
            <a:off x="539856" y="-2181038"/>
            <a:ext cx="336696" cy="5758166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EC3E125A-67D1-CECA-6982-B22D712F7424}"/>
              </a:ext>
            </a:extLst>
          </p:cNvPr>
          <p:cNvSpPr/>
          <p:nvPr/>
        </p:nvSpPr>
        <p:spPr>
          <a:xfrm>
            <a:off x="1392176" y="326636"/>
            <a:ext cx="6297018" cy="99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416"/>
              </a:lnSpc>
            </a:pPr>
            <a:r>
              <a:rPr lang="en-US" sz="4000">
                <a:latin typeface="Poppins Light"/>
                <a:cs typeface="Poppins Light"/>
              </a:rPr>
              <a:t>CRT monitors...</a:t>
            </a: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44B54B7-5517-B895-7913-C7E90C5811EA}"/>
              </a:ext>
            </a:extLst>
          </p:cNvPr>
          <p:cNvSpPr/>
          <p:nvPr/>
        </p:nvSpPr>
        <p:spPr>
          <a:xfrm rot="5400000" flipH="1">
            <a:off x="2533736" y="4024836"/>
            <a:ext cx="6461327" cy="853334"/>
          </a:xfrm>
          <a:prstGeom prst="mathMinus">
            <a:avLst/>
          </a:prstGeom>
          <a:solidFill>
            <a:srgbClr val="FEF9F2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62E40-8A2D-EB67-D705-30C4B59CC1AE}"/>
              </a:ext>
            </a:extLst>
          </p:cNvPr>
          <p:cNvSpPr/>
          <p:nvPr/>
        </p:nvSpPr>
        <p:spPr>
          <a:xfrm>
            <a:off x="3044101" y="2069622"/>
            <a:ext cx="5393709" cy="83614"/>
          </a:xfrm>
          <a:prstGeom prst="rect">
            <a:avLst/>
          </a:prstGeom>
          <a:solidFill>
            <a:srgbClr val="FEF9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58335-297B-2595-20D1-08DC861DE667}"/>
              </a:ext>
            </a:extLst>
          </p:cNvPr>
          <p:cNvSpPr txBox="1"/>
          <p:nvPr/>
        </p:nvSpPr>
        <p:spPr>
          <a:xfrm>
            <a:off x="1038771" y="2072798"/>
            <a:ext cx="3649767" cy="48731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50" b="1">
                <a:latin typeface="Poppins Light"/>
                <a:cs typeface="Poppins Light"/>
              </a:rPr>
              <a:t>ADVANTAGES</a:t>
            </a:r>
            <a:endParaRPr lang="en-US" sz="265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03D76-5ECB-1BD4-0705-27DD09028DFC}"/>
              </a:ext>
            </a:extLst>
          </p:cNvPr>
          <p:cNvSpPr txBox="1"/>
          <p:nvPr/>
        </p:nvSpPr>
        <p:spPr>
          <a:xfrm>
            <a:off x="7437484" y="2104113"/>
            <a:ext cx="3701958" cy="48731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50" b="1">
                <a:latin typeface="Poppins Light"/>
                <a:cs typeface="Poppins Light"/>
              </a:rPr>
              <a:t>DISADVANTAGES</a:t>
            </a:r>
            <a:endParaRPr lang="en-US" sz="265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BC588EA-DBC9-EE22-7CC3-E16530FA9416}"/>
              </a:ext>
            </a:extLst>
          </p:cNvPr>
          <p:cNvSpPr/>
          <p:nvPr/>
        </p:nvSpPr>
        <p:spPr>
          <a:xfrm>
            <a:off x="243675" y="3337094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3BFF2A6-3BA9-248F-5776-2C855F05F09B}"/>
              </a:ext>
            </a:extLst>
          </p:cNvPr>
          <p:cNvSpPr txBox="1"/>
          <p:nvPr/>
        </p:nvSpPr>
        <p:spPr>
          <a:xfrm>
            <a:off x="537999" y="3039251"/>
            <a:ext cx="4740178" cy="795089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>
                <a:ea typeface="+mn-lt"/>
                <a:cs typeface="+mn-lt"/>
              </a:rPr>
              <a:t>It has better color accuracy compared to early LCDs</a:t>
            </a:r>
            <a:endParaRPr lang="en-US" sz="23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44091A7-B445-4234-9525-10A77822CD9E}"/>
              </a:ext>
            </a:extLst>
          </p:cNvPr>
          <p:cNvSpPr/>
          <p:nvPr/>
        </p:nvSpPr>
        <p:spPr>
          <a:xfrm>
            <a:off x="285428" y="4412244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2D3F731-3F29-7A09-A87C-0EFEF5AC1F68}"/>
              </a:ext>
            </a:extLst>
          </p:cNvPr>
          <p:cNvSpPr txBox="1"/>
          <p:nvPr/>
        </p:nvSpPr>
        <p:spPr>
          <a:xfrm>
            <a:off x="579752" y="4103962"/>
            <a:ext cx="4740178" cy="795089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>
                <a:ea typeface="+mn-lt"/>
                <a:cs typeface="+mn-lt"/>
              </a:rPr>
              <a:t>It's refresh rates provided smooth motion for gaming.</a:t>
            </a:r>
            <a:endParaRPr lang="en-US" sz="230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F121176-EC37-A2C7-45CC-C7BC69663918}"/>
              </a:ext>
            </a:extLst>
          </p:cNvPr>
          <p:cNvSpPr/>
          <p:nvPr/>
        </p:nvSpPr>
        <p:spPr>
          <a:xfrm>
            <a:off x="306305" y="5529148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383FFB7-94FC-926C-DE8C-70A3D6DFE4F3}"/>
              </a:ext>
            </a:extLst>
          </p:cNvPr>
          <p:cNvSpPr txBox="1"/>
          <p:nvPr/>
        </p:nvSpPr>
        <p:spPr>
          <a:xfrm>
            <a:off x="600629" y="5220866"/>
            <a:ext cx="4740178" cy="795089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>
                <a:ea typeface="+mn-lt"/>
                <a:cs typeface="+mn-lt"/>
              </a:rPr>
              <a:t>It had larger screen size. typically larger than early LCDs.</a:t>
            </a:r>
            <a:endParaRPr lang="en-US" sz="230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AF75BA8-4D9F-0407-6FAA-568B917A7C84}"/>
              </a:ext>
            </a:extLst>
          </p:cNvPr>
          <p:cNvSpPr/>
          <p:nvPr/>
        </p:nvSpPr>
        <p:spPr>
          <a:xfrm>
            <a:off x="6611072" y="3305778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85CFCFFD-DBCD-9BFA-3CE1-BFE942152E8C}"/>
              </a:ext>
            </a:extLst>
          </p:cNvPr>
          <p:cNvSpPr txBox="1"/>
          <p:nvPr/>
        </p:nvSpPr>
        <p:spPr>
          <a:xfrm>
            <a:off x="6905395" y="3007935"/>
            <a:ext cx="4740178" cy="795089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>
                <a:ea typeface="+mn-lt"/>
                <a:cs typeface="+mn-lt"/>
              </a:rPr>
              <a:t>Large  compared to modern flat-screen display</a:t>
            </a:r>
            <a:r>
              <a:rPr lang="en-US" sz="2300">
                <a:solidFill>
                  <a:schemeClr val="bg1"/>
                </a:solidFill>
                <a:ea typeface="+mn-lt"/>
                <a:cs typeface="+mn-lt"/>
              </a:rPr>
              <a:t>s</a:t>
            </a:r>
            <a:endParaRPr lang="en-US" sz="2300">
              <a:solidFill>
                <a:schemeClr val="bg1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2D377AD-AC07-A22F-398A-C5D94C77F0A3}"/>
              </a:ext>
            </a:extLst>
          </p:cNvPr>
          <p:cNvSpPr/>
          <p:nvPr/>
        </p:nvSpPr>
        <p:spPr>
          <a:xfrm>
            <a:off x="6694578" y="4401805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9DD60879-3E1C-4704-75AD-48098CCB2A41}"/>
              </a:ext>
            </a:extLst>
          </p:cNvPr>
          <p:cNvSpPr txBox="1"/>
          <p:nvPr/>
        </p:nvSpPr>
        <p:spPr>
          <a:xfrm>
            <a:off x="6988902" y="4114401"/>
            <a:ext cx="4740178" cy="795089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>
                <a:ea typeface="+mn-lt"/>
                <a:cs typeface="+mn-lt"/>
              </a:rPr>
              <a:t>Higher power usage than newer technologies.</a:t>
            </a:r>
            <a:endParaRPr lang="en-US" sz="230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C638BD4-A008-5338-2AF5-3A8498F19002}"/>
              </a:ext>
            </a:extLst>
          </p:cNvPr>
          <p:cNvSpPr/>
          <p:nvPr/>
        </p:nvSpPr>
        <p:spPr>
          <a:xfrm>
            <a:off x="6705017" y="5550024"/>
            <a:ext cx="187477" cy="18974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8F45DA1-74F5-E712-97D3-868EFA766740}"/>
              </a:ext>
            </a:extLst>
          </p:cNvPr>
          <p:cNvSpPr txBox="1"/>
          <p:nvPr/>
        </p:nvSpPr>
        <p:spPr>
          <a:xfrm>
            <a:off x="6988902" y="5231304"/>
            <a:ext cx="5230781" cy="1154163"/>
          </a:xfrm>
          <a:prstGeom prst="rect">
            <a:avLst/>
          </a:prstGeom>
          <a:noFill/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>
                <a:ea typeface="+mn-lt"/>
                <a:cs typeface="+mn-lt"/>
              </a:rPr>
              <a:t>LCD, LED, and OLED monitors eventually replaced CRTs due to better efficiency.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5A6D5F-E504-6647-9293-A2139F75512D}"/>
              </a:ext>
            </a:extLst>
          </p:cNvPr>
          <p:cNvSpPr/>
          <p:nvPr/>
        </p:nvSpPr>
        <p:spPr>
          <a:xfrm>
            <a:off x="2856211" y="6777321"/>
            <a:ext cx="5393709" cy="83614"/>
          </a:xfrm>
          <a:prstGeom prst="rect">
            <a:avLst/>
          </a:prstGeom>
          <a:solidFill>
            <a:srgbClr val="FEF9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</p:spTree>
    <p:extLst>
      <p:ext uri="{BB962C8B-B14F-4D97-AF65-F5344CB8AC3E}">
        <p14:creationId xmlns:p14="http://schemas.microsoft.com/office/powerpoint/2010/main" val="1597536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0">
            <a:extLst>
              <a:ext uri="{FF2B5EF4-FFF2-40B4-BE49-F238E27FC236}">
                <a16:creationId xmlns:a16="http://schemas.microsoft.com/office/drawing/2014/main" id="{C2C07F36-CF5C-9E14-E8C4-990331DF15E6}"/>
              </a:ext>
            </a:extLst>
          </p:cNvPr>
          <p:cNvSpPr/>
          <p:nvPr/>
        </p:nvSpPr>
        <p:spPr>
          <a:xfrm>
            <a:off x="901904" y="101798"/>
            <a:ext cx="10844827" cy="99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416"/>
              </a:lnSpc>
            </a:pPr>
            <a:r>
              <a:rPr lang="en-US" sz="4000">
                <a:latin typeface="Poppins Light"/>
                <a:cs typeface="Poppins Light"/>
              </a:rPr>
              <a:t>Difference between old and new monitors</a:t>
            </a:r>
          </a:p>
        </p:txBody>
      </p:sp>
      <p:sp>
        <p:nvSpPr>
          <p:cNvPr id="35" name="Text 12">
            <a:extLst>
              <a:ext uri="{FF2B5EF4-FFF2-40B4-BE49-F238E27FC236}">
                <a16:creationId xmlns:a16="http://schemas.microsoft.com/office/drawing/2014/main" id="{52B915BF-14BC-2E91-946D-25E55CD6C0AE}"/>
              </a:ext>
            </a:extLst>
          </p:cNvPr>
          <p:cNvSpPr/>
          <p:nvPr/>
        </p:nvSpPr>
        <p:spPr>
          <a:xfrm>
            <a:off x="5064740" y="2440277"/>
            <a:ext cx="293634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Large and bulky</a:t>
            </a:r>
          </a:p>
        </p:txBody>
      </p:sp>
      <p:sp>
        <p:nvSpPr>
          <p:cNvPr id="36" name="Text 13">
            <a:extLst>
              <a:ext uri="{FF2B5EF4-FFF2-40B4-BE49-F238E27FC236}">
                <a16:creationId xmlns:a16="http://schemas.microsoft.com/office/drawing/2014/main" id="{ABE76F62-9637-CEEA-DF05-01953F3D74B9}"/>
              </a:ext>
            </a:extLst>
          </p:cNvPr>
          <p:cNvSpPr/>
          <p:nvPr/>
        </p:nvSpPr>
        <p:spPr>
          <a:xfrm>
            <a:off x="8354315" y="2440276"/>
            <a:ext cx="295161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50"/>
              </a:lnSpc>
            </a:pPr>
            <a:r>
              <a:rPr lang="en-US" sz="2300">
                <a:latin typeface="Roboto Light"/>
                <a:ea typeface="Roboto Light"/>
                <a:cs typeface="Roboto Light"/>
              </a:rPr>
              <a:t>Thin and lightweight</a:t>
            </a:r>
          </a:p>
        </p:txBody>
      </p:sp>
      <p:sp>
        <p:nvSpPr>
          <p:cNvPr id="37" name="Text 15">
            <a:extLst>
              <a:ext uri="{FF2B5EF4-FFF2-40B4-BE49-F238E27FC236}">
                <a16:creationId xmlns:a16="http://schemas.microsoft.com/office/drawing/2014/main" id="{D4B7EB27-8398-9B8E-E78B-74192C8850DC}"/>
              </a:ext>
            </a:extLst>
          </p:cNvPr>
          <p:cNvSpPr/>
          <p:nvPr/>
        </p:nvSpPr>
        <p:spPr>
          <a:xfrm>
            <a:off x="1759895" y="3064475"/>
            <a:ext cx="295161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Resolution</a:t>
            </a:r>
          </a:p>
        </p:txBody>
      </p:sp>
      <p:sp>
        <p:nvSpPr>
          <p:cNvPr id="38" name="Text 16">
            <a:extLst>
              <a:ext uri="{FF2B5EF4-FFF2-40B4-BE49-F238E27FC236}">
                <a16:creationId xmlns:a16="http://schemas.microsoft.com/office/drawing/2014/main" id="{F0DAA892-ADE2-B07C-47A0-16F981F88751}"/>
              </a:ext>
            </a:extLst>
          </p:cNvPr>
          <p:cNvSpPr/>
          <p:nvPr/>
        </p:nvSpPr>
        <p:spPr>
          <a:xfrm>
            <a:off x="5064740" y="3028190"/>
            <a:ext cx="293634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Lower</a:t>
            </a:r>
          </a:p>
        </p:txBody>
      </p:sp>
      <p:sp>
        <p:nvSpPr>
          <p:cNvPr id="39" name="Text 17">
            <a:extLst>
              <a:ext uri="{FF2B5EF4-FFF2-40B4-BE49-F238E27FC236}">
                <a16:creationId xmlns:a16="http://schemas.microsoft.com/office/drawing/2014/main" id="{0AB3217B-E972-B528-C13C-E832D6691AB9}"/>
              </a:ext>
            </a:extLst>
          </p:cNvPr>
          <p:cNvSpPr/>
          <p:nvPr/>
        </p:nvSpPr>
        <p:spPr>
          <a:xfrm>
            <a:off x="8354315" y="3064475"/>
            <a:ext cx="295161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Higher</a:t>
            </a:r>
          </a:p>
        </p:txBody>
      </p:sp>
      <p:sp>
        <p:nvSpPr>
          <p:cNvPr id="40" name="Text 19">
            <a:extLst>
              <a:ext uri="{FF2B5EF4-FFF2-40B4-BE49-F238E27FC236}">
                <a16:creationId xmlns:a16="http://schemas.microsoft.com/office/drawing/2014/main" id="{483363F9-4DBD-7DE4-76D2-1BE97A6E3F81}"/>
              </a:ext>
            </a:extLst>
          </p:cNvPr>
          <p:cNvSpPr/>
          <p:nvPr/>
        </p:nvSpPr>
        <p:spPr>
          <a:xfrm>
            <a:off x="1759895" y="3579818"/>
            <a:ext cx="295161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Refresh Rate</a:t>
            </a:r>
          </a:p>
        </p:txBody>
      </p:sp>
      <p:sp>
        <p:nvSpPr>
          <p:cNvPr id="41" name="Text 20">
            <a:extLst>
              <a:ext uri="{FF2B5EF4-FFF2-40B4-BE49-F238E27FC236}">
                <a16:creationId xmlns:a16="http://schemas.microsoft.com/office/drawing/2014/main" id="{84F21AB5-FCEA-621C-E7BE-6E1F1CF5497B}"/>
              </a:ext>
            </a:extLst>
          </p:cNvPr>
          <p:cNvSpPr/>
          <p:nvPr/>
        </p:nvSpPr>
        <p:spPr>
          <a:xfrm>
            <a:off x="5064740" y="3563827"/>
            <a:ext cx="293634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Lower</a:t>
            </a:r>
          </a:p>
        </p:txBody>
      </p:sp>
      <p:sp>
        <p:nvSpPr>
          <p:cNvPr id="42" name="Text 21">
            <a:extLst>
              <a:ext uri="{FF2B5EF4-FFF2-40B4-BE49-F238E27FC236}">
                <a16:creationId xmlns:a16="http://schemas.microsoft.com/office/drawing/2014/main" id="{FAA61FCA-C6A2-976E-A6D4-FCD3C9E244E9}"/>
              </a:ext>
            </a:extLst>
          </p:cNvPr>
          <p:cNvSpPr/>
          <p:nvPr/>
        </p:nvSpPr>
        <p:spPr>
          <a:xfrm>
            <a:off x="8354315" y="3579818"/>
            <a:ext cx="295161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Higher</a:t>
            </a:r>
          </a:p>
        </p:txBody>
      </p:sp>
      <p:sp>
        <p:nvSpPr>
          <p:cNvPr id="43" name="Text 23">
            <a:extLst>
              <a:ext uri="{FF2B5EF4-FFF2-40B4-BE49-F238E27FC236}">
                <a16:creationId xmlns:a16="http://schemas.microsoft.com/office/drawing/2014/main" id="{10235E79-A5D0-7BD0-4BDC-295B9E8C30EC}"/>
              </a:ext>
            </a:extLst>
          </p:cNvPr>
          <p:cNvSpPr/>
          <p:nvPr/>
        </p:nvSpPr>
        <p:spPr>
          <a:xfrm>
            <a:off x="1759895" y="4095160"/>
            <a:ext cx="295161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Response Time</a:t>
            </a:r>
          </a:p>
        </p:txBody>
      </p:sp>
      <p:sp>
        <p:nvSpPr>
          <p:cNvPr id="44" name="Text 24">
            <a:extLst>
              <a:ext uri="{FF2B5EF4-FFF2-40B4-BE49-F238E27FC236}">
                <a16:creationId xmlns:a16="http://schemas.microsoft.com/office/drawing/2014/main" id="{1896AB4D-AABB-CAD2-C924-8A42F3302C1B}"/>
              </a:ext>
            </a:extLst>
          </p:cNvPr>
          <p:cNvSpPr/>
          <p:nvPr/>
        </p:nvSpPr>
        <p:spPr>
          <a:xfrm>
            <a:off x="5064740" y="4058874"/>
            <a:ext cx="293634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Slower</a:t>
            </a:r>
          </a:p>
        </p:txBody>
      </p:sp>
      <p:sp>
        <p:nvSpPr>
          <p:cNvPr id="45" name="Text 25">
            <a:extLst>
              <a:ext uri="{FF2B5EF4-FFF2-40B4-BE49-F238E27FC236}">
                <a16:creationId xmlns:a16="http://schemas.microsoft.com/office/drawing/2014/main" id="{B6A3AF3B-42D6-1BFE-52A8-717515E4DD16}"/>
              </a:ext>
            </a:extLst>
          </p:cNvPr>
          <p:cNvSpPr/>
          <p:nvPr/>
        </p:nvSpPr>
        <p:spPr>
          <a:xfrm>
            <a:off x="8354315" y="4095160"/>
            <a:ext cx="295161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Faster</a:t>
            </a:r>
          </a:p>
        </p:txBody>
      </p:sp>
      <p:sp>
        <p:nvSpPr>
          <p:cNvPr id="46" name="Text 27">
            <a:extLst>
              <a:ext uri="{FF2B5EF4-FFF2-40B4-BE49-F238E27FC236}">
                <a16:creationId xmlns:a16="http://schemas.microsoft.com/office/drawing/2014/main" id="{DF6BE029-2E4A-FAD5-21C1-25F917F402E0}"/>
              </a:ext>
            </a:extLst>
          </p:cNvPr>
          <p:cNvSpPr/>
          <p:nvPr/>
        </p:nvSpPr>
        <p:spPr>
          <a:xfrm>
            <a:off x="1759895" y="4610502"/>
            <a:ext cx="295161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050">
                <a:latin typeface="Roboto Light"/>
                <a:ea typeface="Roboto Light"/>
                <a:cs typeface="Roboto Light"/>
              </a:rPr>
              <a:t>Power Consumptio</a:t>
            </a:r>
            <a:r>
              <a:rPr lang="en-US" sz="205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n</a:t>
            </a:r>
          </a:p>
        </p:txBody>
      </p:sp>
      <p:sp>
        <p:nvSpPr>
          <p:cNvPr id="47" name="Text 28">
            <a:extLst>
              <a:ext uri="{FF2B5EF4-FFF2-40B4-BE49-F238E27FC236}">
                <a16:creationId xmlns:a16="http://schemas.microsoft.com/office/drawing/2014/main" id="{AE6FE1CF-8AE0-111E-7094-42571D81E264}"/>
              </a:ext>
            </a:extLst>
          </p:cNvPr>
          <p:cNvSpPr/>
          <p:nvPr/>
        </p:nvSpPr>
        <p:spPr>
          <a:xfrm>
            <a:off x="5064740" y="4586311"/>
            <a:ext cx="2936346" cy="28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050">
                <a:latin typeface="Roboto Light"/>
                <a:ea typeface="Roboto Light"/>
                <a:cs typeface="Roboto Light"/>
              </a:rPr>
              <a:t>Higher</a:t>
            </a:r>
          </a:p>
        </p:txBody>
      </p:sp>
      <p:sp>
        <p:nvSpPr>
          <p:cNvPr id="48" name="Text 29">
            <a:extLst>
              <a:ext uri="{FF2B5EF4-FFF2-40B4-BE49-F238E27FC236}">
                <a16:creationId xmlns:a16="http://schemas.microsoft.com/office/drawing/2014/main" id="{8DA6AC5F-F8AC-441B-20DB-D7C07253C164}"/>
              </a:ext>
            </a:extLst>
          </p:cNvPr>
          <p:cNvSpPr/>
          <p:nvPr/>
        </p:nvSpPr>
        <p:spPr>
          <a:xfrm>
            <a:off x="8354315" y="4610502"/>
            <a:ext cx="2951616" cy="287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50"/>
              </a:lnSpc>
              <a:buNone/>
            </a:pPr>
            <a:r>
              <a:rPr lang="en-US" sz="2300">
                <a:latin typeface="Roboto Light"/>
                <a:ea typeface="Roboto Light"/>
                <a:cs typeface="Roboto Light"/>
              </a:rPr>
              <a:t>Lower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C41EC-2B9B-49B6-34B7-F023C1777D1C}"/>
              </a:ext>
            </a:extLst>
          </p:cNvPr>
          <p:cNvSpPr txBox="1"/>
          <p:nvPr/>
        </p:nvSpPr>
        <p:spPr>
          <a:xfrm>
            <a:off x="1756774" y="1635860"/>
            <a:ext cx="2459083" cy="487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50">
                <a:solidFill>
                  <a:schemeClr val="bg1"/>
                </a:solidFill>
                <a:latin typeface="Poppins Light"/>
                <a:ea typeface="Calibri"/>
                <a:cs typeface="Calibri"/>
              </a:rPr>
              <a:t>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1A628-E36A-E423-0729-70610BCC6DC4}"/>
              </a:ext>
            </a:extLst>
          </p:cNvPr>
          <p:cNvSpPr txBox="1"/>
          <p:nvPr/>
        </p:nvSpPr>
        <p:spPr>
          <a:xfrm>
            <a:off x="5069211" y="1635860"/>
            <a:ext cx="2500836" cy="487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50">
                <a:solidFill>
                  <a:schemeClr val="bg1"/>
                </a:solidFill>
                <a:latin typeface="Poppins Light"/>
                <a:ea typeface="Calibri"/>
                <a:cs typeface="Calibri"/>
              </a:rPr>
              <a:t>OLD MONITOR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7FE8E-22DA-0BB1-ED6D-F89D9FB56829}"/>
              </a:ext>
            </a:extLst>
          </p:cNvPr>
          <p:cNvSpPr txBox="1"/>
          <p:nvPr/>
        </p:nvSpPr>
        <p:spPr>
          <a:xfrm>
            <a:off x="8348678" y="1635860"/>
            <a:ext cx="2772233" cy="484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50">
                <a:solidFill>
                  <a:schemeClr val="bg1"/>
                </a:solidFill>
                <a:latin typeface="Poppins Light"/>
                <a:ea typeface="Calibri"/>
                <a:cs typeface="Calibri"/>
              </a:rPr>
              <a:t>NEW MONITOR</a:t>
            </a:r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B840B6FE-D437-F80D-1AA7-9F01F921D713}"/>
              </a:ext>
            </a:extLst>
          </p:cNvPr>
          <p:cNvSpPr/>
          <p:nvPr/>
        </p:nvSpPr>
        <p:spPr>
          <a:xfrm>
            <a:off x="1750644" y="2512847"/>
            <a:ext cx="2464632" cy="2994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50"/>
              </a:lnSpc>
            </a:pPr>
            <a:r>
              <a:rPr lang="en-US" sz="2300">
                <a:latin typeface="Roboto Light"/>
                <a:ea typeface="Roboto Light"/>
                <a:cs typeface="Roboto Light"/>
              </a:rPr>
              <a:t> 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E3B267-6C46-DDA9-998E-32B13B4E7F35}"/>
              </a:ext>
            </a:extLst>
          </p:cNvPr>
          <p:cNvSpPr/>
          <p:nvPr/>
        </p:nvSpPr>
        <p:spPr>
          <a:xfrm>
            <a:off x="-647527" y="683"/>
            <a:ext cx="13486908" cy="6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3A8E967F-A671-F72E-E813-F15450DB0173}"/>
              </a:ext>
            </a:extLst>
          </p:cNvPr>
          <p:cNvSpPr/>
          <p:nvPr/>
        </p:nvSpPr>
        <p:spPr>
          <a:xfrm>
            <a:off x="433460" y="-2621620"/>
            <a:ext cx="342468" cy="6266814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1D3E5-8BA3-4DB9-6D5C-CAA9B744A588}"/>
              </a:ext>
            </a:extLst>
          </p:cNvPr>
          <p:cNvSpPr txBox="1"/>
          <p:nvPr/>
        </p:nvSpPr>
        <p:spPr>
          <a:xfrm>
            <a:off x="1837834" y="5419959"/>
            <a:ext cx="8505680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Poppins Light"/>
                <a:cs typeface="Poppins Light"/>
              </a:rPr>
              <a:t>CONCLUSION :</a:t>
            </a:r>
            <a:r>
              <a:rPr lang="en-US" sz="2000">
                <a:latin typeface="Poppins Light"/>
                <a:cs typeface="Poppins Light"/>
              </a:rPr>
              <a:t> AFTER LEARNING THE DIFFERENCE BETWEEN OLD AND NEW MONITORS WE CAN SAY THAT THE PERFORMANCE OF NEW MONITOR IS WAY BETTER THAN THAT OF NEW MONITORS..</a:t>
            </a:r>
          </a:p>
        </p:txBody>
      </p:sp>
    </p:spTree>
    <p:extLst>
      <p:ext uri="{BB962C8B-B14F-4D97-AF65-F5344CB8AC3E}">
        <p14:creationId xmlns:p14="http://schemas.microsoft.com/office/powerpoint/2010/main" val="1914026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2024-11-09T16:19:57Z</dcterms:created>
  <dcterms:modified xsi:type="dcterms:W3CDTF">2024-11-11T17:06:35Z</dcterms:modified>
</cp:coreProperties>
</file>