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542" y="78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D0F-2CD5-4C03-BD63-802D4113D15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530-5793-437E-8F3E-D8C800F6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2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D0F-2CD5-4C03-BD63-802D4113D15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530-5793-437E-8F3E-D8C800F6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D0F-2CD5-4C03-BD63-802D4113D15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530-5793-437E-8F3E-D8C800F6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D0F-2CD5-4C03-BD63-802D4113D15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530-5793-437E-8F3E-D8C800F6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D0F-2CD5-4C03-BD63-802D4113D15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530-5793-437E-8F3E-D8C800F6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D0F-2CD5-4C03-BD63-802D4113D15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530-5793-437E-8F3E-D8C800F6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D0F-2CD5-4C03-BD63-802D4113D15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530-5793-437E-8F3E-D8C800F6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9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D0F-2CD5-4C03-BD63-802D4113D15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530-5793-437E-8F3E-D8C800F6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D0F-2CD5-4C03-BD63-802D4113D15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530-5793-437E-8F3E-D8C800F6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4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D0F-2CD5-4C03-BD63-802D4113D15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530-5793-437E-8F3E-D8C800F6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D0F-2CD5-4C03-BD63-802D4113D15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E530-5793-437E-8F3E-D8C800F6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6D0F-2CD5-4C03-BD63-802D4113D15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E530-5793-437E-8F3E-D8C800F6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4.m4a"/><Relationship Id="rId7" Type="http://schemas.openxmlformats.org/officeDocument/2006/relationships/image" Target="../media/image5.png"/><Relationship Id="rId2" Type="http://schemas.microsoft.com/office/2007/relationships/media" Target="../media/media4.m4a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6" y="1487154"/>
            <a:ext cx="9196252" cy="31893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Horizontal Scroll 8"/>
          <p:cNvSpPr/>
          <p:nvPr/>
        </p:nvSpPr>
        <p:spPr>
          <a:xfrm>
            <a:off x="772886" y="265776"/>
            <a:ext cx="10646228" cy="1772030"/>
          </a:xfrm>
          <a:prstGeom prst="horizontalScroll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Mechanical and Typewriter Keyboards 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Understanding Keyboard Types &amp; Their Unique Features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10492" y="5172891"/>
            <a:ext cx="4863737" cy="1122381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Submitted By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Lucida Calligraphy" panose="03010101010101010101" pitchFamily="66" charset="0"/>
            </a:endParaRPr>
          </a:p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Md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Taminul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 Islam 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Merit: 4633.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Dept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 Of CSE, BU</a:t>
            </a:r>
            <a:endParaRPr lang="en-US" sz="3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096000" y="5197992"/>
            <a:ext cx="4863737" cy="1122381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Submitted To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Lucida Calligraphy" panose="03010101010101010101" pitchFamily="66" charset="0"/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Md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 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Mahbub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-E-Noor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Assistant professor,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Dept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 Of CSE, BU</a:t>
            </a:r>
            <a:endParaRPr lang="en-US" sz="3600" b="1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69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05" y="1461768"/>
            <a:ext cx="5088132" cy="43732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Horizontal Scroll 8"/>
          <p:cNvSpPr/>
          <p:nvPr/>
        </p:nvSpPr>
        <p:spPr>
          <a:xfrm>
            <a:off x="772886" y="213525"/>
            <a:ext cx="10646228" cy="1221378"/>
          </a:xfrm>
          <a:prstGeom prst="horizontalScroll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Overview of Mechanical Keyboard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Which are built for precision &amp; durability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0346" y="1959426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Mechanical Keyboard?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0346" y="2354799"/>
            <a:ext cx="627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i="1" dirty="0"/>
              <a:t>A mechanical keyboard uses individual mechanical switches beneath each key, providing a more tactile, durable, and responsive typing experience than any normal keyboard.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990" y="3287484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Features of Mechanical Keyboards: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5990" y="3682857"/>
            <a:ext cx="343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Different switch types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Ideal for long-term use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Customizable Options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Better Typing Sense &amp; Sound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1634" y="4942114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Choose a Mechanical Keyboard?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1634" y="5337487"/>
            <a:ext cx="6122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i="1" dirty="0"/>
              <a:t>Mechanical keyboards are preferred for their durability, typing feel, and customization options. They suit a variety of users, including gamers, typists, and programmers who want a reliable, personalized typing experience.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58798" y="3678501"/>
            <a:ext cx="343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Gaming Functions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Faster Responses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Anti-ghosting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Highly durable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28266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7" grpId="0"/>
      <p:bldP spid="8" grpId="0"/>
      <p:bldP spid="10" grpId="0"/>
      <p:bldP spid="11" grpId="0"/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395" y="1477031"/>
            <a:ext cx="5281950" cy="43329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/>
            <a:contourClr>
              <a:srgbClr val="969696"/>
            </a:contourClr>
          </a:sp3d>
        </p:spPr>
      </p:pic>
      <p:sp>
        <p:nvSpPr>
          <p:cNvPr id="9" name="Horizontal Scroll 8"/>
          <p:cNvSpPr/>
          <p:nvPr/>
        </p:nvSpPr>
        <p:spPr>
          <a:xfrm>
            <a:off x="772886" y="239650"/>
            <a:ext cx="10646228" cy="1221378"/>
          </a:xfrm>
          <a:prstGeom prst="horizontalScroll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Overview of Typewriter Keyboard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The beginnings of typing: The first-ever keyboards designed for writing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0346" y="1692136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a Typewriter Keyboard?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0346" y="2087509"/>
            <a:ext cx="627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i="1" dirty="0"/>
              <a:t>A typewriter keyboard is a layout of keys designed for typing letters, numbers, and symbols on a typewriter, an early mechanical device used to print text on paper.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990" y="3020194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Features of Typewriter Keyboards: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5990" y="3415567"/>
            <a:ext cx="343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No Need for Electricity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Unique Typing Sound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Ink Ribbon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Click-clack Sound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1634" y="4632620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Choose a Typewriter Keyboard?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1634" y="5027993"/>
            <a:ext cx="6278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i="1" dirty="0"/>
              <a:t>A typewriter keyboard is ideal for those who enjoy the simplicity of analogue tools. Its distinct design encourages focused, distraction-free writing without digital interruptions. Plus, it doesn’t require electricity, making it reliable and portable. For writers and collectors, it’s also a unique and charming alternative to modern keyboards.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4222" y="3411211"/>
            <a:ext cx="343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Manual Tab Key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Fixed Line Spacing Options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Shift Key for Capitals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Mechanical Keys</a:t>
            </a:r>
          </a:p>
        </p:txBody>
      </p:sp>
      <p:pic>
        <p:nvPicPr>
          <p:cNvPr id="13" name="Audio 1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5361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7" grpId="0"/>
      <p:bldP spid="8" grpId="0"/>
      <p:bldP spid="10" grpId="0"/>
      <p:bldP spid="11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17" y="-584028"/>
            <a:ext cx="5090694" cy="4375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8" y="-444626"/>
            <a:ext cx="4861386" cy="3987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4" y="-182880"/>
            <a:ext cx="2286000" cy="47287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5990" y="3851675"/>
            <a:ext cx="3439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i="1" dirty="0"/>
              <a:t>No Need for Electricity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/>
              <a:t>Ink Ribbon System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/>
              <a:t>Click-clack Sound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/>
              <a:t>No Gaming Functions 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/>
              <a:t>Fixed Line Spacing Options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/>
              <a:t>Durable &amp; Reliable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/>
              <a:t>Unique &amp; Analogue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26143" y="3849331"/>
            <a:ext cx="3439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i="1" dirty="0"/>
              <a:t>Need for Electricity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/>
              <a:t>No Ink Ribbon System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/>
              <a:t>Virtual Sound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/>
              <a:t>Best for Gaming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/>
              <a:t>Customizable Options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/>
              <a:t>Highly durable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/>
              <a:t>Modern keyboard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047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DAD694-6864-50FA-D3BA-B7BB4C75B808}"/>
              </a:ext>
            </a:extLst>
          </p:cNvPr>
          <p:cNvSpPr txBox="1"/>
          <p:nvPr/>
        </p:nvSpPr>
        <p:spPr>
          <a:xfrm>
            <a:off x="172529" y="2028616"/>
            <a:ext cx="11628408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b="1" dirty="0"/>
              <a:t>Thank you for watching my presentation </a:t>
            </a:r>
          </a:p>
        </p:txBody>
      </p:sp>
    </p:spTree>
    <p:extLst>
      <p:ext uri="{BB962C8B-B14F-4D97-AF65-F5344CB8AC3E}">
        <p14:creationId xmlns:p14="http://schemas.microsoft.com/office/powerpoint/2010/main" val="5092266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1|1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0.8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0.9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343</Words>
  <Application>Microsoft Office PowerPoint</Application>
  <PresentationFormat>Widescreen</PresentationFormat>
  <Paragraphs>53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Calligraphy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</dc:creator>
  <cp:lastModifiedBy>CSEian</cp:lastModifiedBy>
  <cp:revision>51</cp:revision>
  <dcterms:created xsi:type="dcterms:W3CDTF">2024-11-08T04:40:36Z</dcterms:created>
  <dcterms:modified xsi:type="dcterms:W3CDTF">2024-11-12T05:55:16Z</dcterms:modified>
</cp:coreProperties>
</file>