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55A2-40B0-46F4-8A58-41A9A6A77E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29345-7116-4627-96C0-76F6B9BA3D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55A2-40B0-46F4-8A58-41A9A6A77E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9345-7116-4627-96C0-76F6B9BA3D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55A2-40B0-46F4-8A58-41A9A6A77E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9345-7116-4627-96C0-76F6B9BA3D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55A2-40B0-46F4-8A58-41A9A6A77E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9345-7116-4627-96C0-76F6B9BA3D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55A2-40B0-46F4-8A58-41A9A6A77E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9345-7116-4627-96C0-76F6B9BA3D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55A2-40B0-46F4-8A58-41A9A6A77E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9345-7116-4627-96C0-76F6B9BA3D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55A2-40B0-46F4-8A58-41A9A6A77E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9345-7116-4627-96C0-76F6B9BA3D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55A2-40B0-46F4-8A58-41A9A6A77E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9345-7116-4627-96C0-76F6B9BA3D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55A2-40B0-46F4-8A58-41A9A6A77E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9345-7116-4627-96C0-76F6B9BA3D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55A2-40B0-46F4-8A58-41A9A6A77E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9345-7116-4627-96C0-76F6B9BA3D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55A2-40B0-46F4-8A58-41A9A6A77E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29345-7116-4627-96C0-76F6B9BA3D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EB55A2-40B0-46F4-8A58-41A9A6A77E1F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6D29345-7116-4627-96C0-76F6B9BA3D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1447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University of </a:t>
            </a:r>
            <a:r>
              <a:rPr lang="en-US" sz="6000" dirty="0" err="1" smtClean="0"/>
              <a:t>Barishal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13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Batch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7772400" cy="4343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Presentation title: </a:t>
            </a:r>
            <a:r>
              <a:rPr lang="en-US" dirty="0" err="1" smtClean="0"/>
              <a:t>Projctor</a:t>
            </a:r>
            <a:r>
              <a:rPr lang="en-US" dirty="0" smtClean="0"/>
              <a:t> type monitor</a:t>
            </a:r>
            <a:endParaRPr lang="en-US" dirty="0" smtClean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/>
              <a:t>SUBMITTED </a:t>
            </a:r>
            <a:r>
              <a:rPr lang="en-US" dirty="0" smtClean="0"/>
              <a:t>BY</a:t>
            </a:r>
          </a:p>
          <a:p>
            <a:pPr marL="379476" indent="-342900" algn="l">
              <a:buFont typeface="Wingdings" pitchFamily="2" charset="2"/>
              <a:buChar char="q"/>
            </a:pPr>
            <a:r>
              <a:rPr lang="en-US" dirty="0" err="1" smtClean="0"/>
              <a:t>Name:Rafia</a:t>
            </a:r>
            <a:r>
              <a:rPr lang="en-US" dirty="0" smtClean="0"/>
              <a:t> </a:t>
            </a:r>
            <a:r>
              <a:rPr lang="en-US" dirty="0" err="1" smtClean="0"/>
              <a:t>Aktar</a:t>
            </a:r>
            <a:endParaRPr lang="en-US" dirty="0" smtClean="0"/>
          </a:p>
          <a:p>
            <a:pPr marL="379476" indent="-342900" algn="l">
              <a:buFont typeface="Wingdings" pitchFamily="2" charset="2"/>
              <a:buChar char="q"/>
            </a:pPr>
            <a:r>
              <a:rPr lang="en-US" dirty="0" smtClean="0"/>
              <a:t>Department of CSE-11</a:t>
            </a:r>
            <a:r>
              <a:rPr lang="en-US" baseline="30000" dirty="0" smtClean="0"/>
              <a:t>th</a:t>
            </a:r>
            <a:r>
              <a:rPr lang="en-US" dirty="0" smtClean="0"/>
              <a:t> Batch</a:t>
            </a:r>
          </a:p>
          <a:p>
            <a:pPr marL="379476" indent="-342900" algn="l">
              <a:buFont typeface="Wingdings" pitchFamily="2" charset="2"/>
              <a:buChar char="q"/>
            </a:pPr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/>
              <a:t>SUBMITTED TO</a:t>
            </a:r>
          </a:p>
          <a:p>
            <a:pPr marL="379476" indent="-342900" algn="l">
              <a:buFont typeface="Wingdings" pitchFamily="2" charset="2"/>
              <a:buChar char="q"/>
            </a:pPr>
            <a:r>
              <a:rPr lang="en-US" dirty="0" err="1" smtClean="0"/>
              <a:t>Prof.Md</a:t>
            </a:r>
            <a:r>
              <a:rPr lang="en-US" dirty="0" smtClean="0"/>
              <a:t> </a:t>
            </a:r>
            <a:r>
              <a:rPr lang="en-US" dirty="0" err="1" smtClean="0"/>
              <a:t>Mahbub</a:t>
            </a:r>
            <a:r>
              <a:rPr lang="en-US" dirty="0" smtClean="0"/>
              <a:t> E Noor </a:t>
            </a:r>
          </a:p>
          <a:p>
            <a:pPr marL="379476" indent="-342900" algn="l">
              <a:buFont typeface="Wingdings" pitchFamily="2" charset="2"/>
              <a:buChar char="q"/>
            </a:pPr>
            <a:r>
              <a:rPr lang="en-US" dirty="0" smtClean="0"/>
              <a:t>Course code-CSE1101</a:t>
            </a:r>
          </a:p>
          <a:p>
            <a:pPr marL="379476" indent="-342900" algn="l">
              <a:buFont typeface="Wingdings" pitchFamily="2" charset="2"/>
              <a:buChar char="q"/>
            </a:pPr>
            <a:r>
              <a:rPr lang="en-US" dirty="0" smtClean="0"/>
              <a:t>Course title-Introduction to computer system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838199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/>
              <a:t>PROJECTOR TYPE MONITOR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95400"/>
            <a:ext cx="8915400" cy="495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 projector-type monitor typically </a:t>
            </a:r>
          </a:p>
          <a:p>
            <a:pPr algn="l"/>
            <a:r>
              <a:rPr lang="en-US" dirty="0" smtClean="0"/>
              <a:t>refers to a display system that</a:t>
            </a:r>
          </a:p>
          <a:p>
            <a:pPr algn="l"/>
            <a:r>
              <a:rPr lang="en-US" dirty="0" smtClean="0"/>
              <a:t> uses a projector to create an</a:t>
            </a:r>
          </a:p>
          <a:p>
            <a:pPr algn="l"/>
            <a:r>
              <a:rPr lang="en-US" dirty="0" smtClean="0"/>
              <a:t> image on a surface (like a wall or</a:t>
            </a:r>
          </a:p>
          <a:p>
            <a:pPr algn="l"/>
            <a:r>
              <a:rPr lang="en-US" dirty="0" smtClean="0"/>
              <a:t> screen), rather than using a</a:t>
            </a:r>
          </a:p>
          <a:p>
            <a:pPr algn="l"/>
            <a:r>
              <a:rPr lang="en-US" dirty="0" smtClean="0"/>
              <a:t> traditional flat-panel monitor .</a:t>
            </a:r>
          </a:p>
          <a:p>
            <a:pPr algn="l"/>
            <a:r>
              <a:rPr lang="en-US" dirty="0" smtClean="0"/>
              <a:t>In some contexts, projector type monitor also refer to devices that project interactive displays ,like interactive projectors or short-throw projectors that can be used for presentations , education  or even home entertainment.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600200"/>
            <a:ext cx="31946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2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1600200"/>
          </a:xfrm>
        </p:spPr>
        <p:txBody>
          <a:bodyPr/>
          <a:lstStyle/>
          <a:p>
            <a:pPr marL="685800" indent="-685800">
              <a:buFont typeface="Wingdings" pitchFamily="2" charset="2"/>
              <a:buChar char="Ø"/>
            </a:pPr>
            <a:r>
              <a:rPr lang="en-US" sz="3600" dirty="0" smtClean="0"/>
              <a:t>There are several types of </a:t>
            </a:r>
            <a:r>
              <a:rPr lang="en-US" sz="3600" dirty="0" err="1" smtClean="0"/>
              <a:t>projectors,including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8800"/>
            <a:ext cx="8686800" cy="49530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LCD projectors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These projectors are often used as a replacement for slide or overhead projectors. However ,they typically require filter maintenance and produce less contrast.</a:t>
            </a:r>
          </a:p>
          <a:p>
            <a:r>
              <a:rPr lang="en-US" sz="2400" b="1" dirty="0" smtClean="0"/>
              <a:t>LED projectors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These projectors are use light emitting diodes to display an image on the </a:t>
            </a:r>
            <a:r>
              <a:rPr lang="en-US" dirty="0" err="1" smtClean="0"/>
              <a:t>screen.they</a:t>
            </a:r>
            <a:r>
              <a:rPr lang="en-US" dirty="0" smtClean="0"/>
              <a:t> are often </a:t>
            </a:r>
            <a:r>
              <a:rPr lang="en-US" dirty="0" err="1" smtClean="0"/>
              <a:t>bright,high</a:t>
            </a:r>
            <a:r>
              <a:rPr lang="en-US" dirty="0" smtClean="0"/>
              <a:t>-fidelity and smaller in size.</a:t>
            </a:r>
          </a:p>
          <a:p>
            <a:r>
              <a:rPr lang="en-US" sz="2400" b="1" dirty="0" smtClean="0"/>
              <a:t>DLP projectors:</a:t>
            </a:r>
          </a:p>
          <a:p>
            <a:r>
              <a:rPr lang="en-US" dirty="0" smtClean="0"/>
              <a:t>These projectors use tiny mirrors to reflect light. They are the most commonly used projector technology for all types of applications.</a:t>
            </a:r>
          </a:p>
          <a:p>
            <a:r>
              <a:rPr lang="en-US" sz="2400" b="1" dirty="0" smtClean="0"/>
              <a:t>Laser projectors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These projectors use laser diodes as their light source and offer superior image </a:t>
            </a:r>
            <a:r>
              <a:rPr lang="en-US" dirty="0" err="1" smtClean="0"/>
              <a:t>quality,high</a:t>
            </a:r>
            <a:r>
              <a:rPr lang="en-US" dirty="0" smtClean="0"/>
              <a:t> contrast and exceptional color accuracy. They also have an impressive </a:t>
            </a:r>
            <a:r>
              <a:rPr lang="en-US" dirty="0" err="1" smtClean="0"/>
              <a:t>lifespan,often</a:t>
            </a:r>
            <a:r>
              <a:rPr lang="en-US" dirty="0" smtClean="0"/>
              <a:t> exceeding 20,000 hours.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7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7772400" cy="838200"/>
          </a:xfrm>
        </p:spPr>
        <p:txBody>
          <a:bodyPr/>
          <a:lstStyle/>
          <a:p>
            <a:pPr marL="1143000" indent="-1143000" algn="l">
              <a:buFont typeface="Wingdings" pitchFamily="2" charset="2"/>
              <a:buChar char="Ø"/>
            </a:pPr>
            <a:r>
              <a:rPr lang="en-US" sz="3600" dirty="0" smtClean="0"/>
              <a:t>How does a projector works?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36" y="1219200"/>
            <a:ext cx="9144000" cy="4572000"/>
          </a:xfrm>
        </p:spPr>
        <p:txBody>
          <a:bodyPr/>
          <a:lstStyle/>
          <a:p>
            <a:pPr algn="l"/>
            <a:r>
              <a:rPr lang="en-US" dirty="0" smtClean="0"/>
              <a:t>When you connect a projector to a</a:t>
            </a:r>
          </a:p>
          <a:p>
            <a:pPr algn="l"/>
            <a:r>
              <a:rPr lang="en-US" dirty="0" smtClean="0"/>
              <a:t> video source ,such as a computer </a:t>
            </a:r>
          </a:p>
          <a:p>
            <a:pPr algn="l"/>
            <a:r>
              <a:rPr lang="en-US" dirty="0" smtClean="0"/>
              <a:t>or a media player ,it receives the</a:t>
            </a:r>
          </a:p>
          <a:p>
            <a:pPr algn="l"/>
            <a:r>
              <a:rPr lang="en-US" dirty="0" smtClean="0"/>
              <a:t> video signal and processes it . The</a:t>
            </a:r>
          </a:p>
          <a:p>
            <a:pPr algn="l"/>
            <a:r>
              <a:rPr lang="en-US" dirty="0" smtClean="0"/>
              <a:t> projector then uses lamp or light </a:t>
            </a:r>
          </a:p>
          <a:p>
            <a:pPr algn="l"/>
            <a:r>
              <a:rPr lang="en-US" dirty="0" smtClean="0"/>
              <a:t>emitting diode(LED) light source to produce a bright beam of light. </a:t>
            </a:r>
            <a:r>
              <a:rPr lang="en-US" dirty="0"/>
              <a:t>T</a:t>
            </a:r>
            <a:r>
              <a:rPr lang="en-US" dirty="0" smtClean="0"/>
              <a:t>his light passes through a series of mirrors and lenses that help magnify and focus the image. The focused light is then projected onto a screen or wall, creating a larger image for the audience to see.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1295400"/>
            <a:ext cx="3536687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3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8458200" cy="609600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 smtClean="0"/>
              <a:t>Advantage of projector over monitor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52" y="838200"/>
            <a:ext cx="9121048" cy="6248400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sz="2200" b="1" dirty="0" smtClean="0"/>
              <a:t>Screen size</a:t>
            </a:r>
            <a:r>
              <a:rPr lang="en-US" sz="2200" dirty="0" smtClean="0"/>
              <a:t>: Projectors can display much larger images than monitors</a:t>
            </a:r>
            <a:r>
              <a:rPr lang="en-US" dirty="0" smtClean="0"/>
              <a:t>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b="1" dirty="0" smtClean="0"/>
              <a:t>Eye comfort </a:t>
            </a:r>
            <a:r>
              <a:rPr lang="en-US" dirty="0" smtClean="0"/>
              <a:t>: Projectors use indirect lighting which reduces eye strain.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b="1" dirty="0" smtClean="0"/>
              <a:t>Portability</a:t>
            </a:r>
            <a:r>
              <a:rPr lang="en-US" dirty="0" smtClean="0"/>
              <a:t> :Projectors are lightweight and easy to move around.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b="1" dirty="0" smtClean="0"/>
              <a:t>Cost: </a:t>
            </a:r>
            <a:r>
              <a:rPr lang="en-US" dirty="0" smtClean="0"/>
              <a:t>Projectors are often cheaper than TVs of similar size.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3000" b="1" dirty="0" smtClean="0">
                <a:solidFill>
                  <a:schemeClr val="tx2"/>
                </a:solidFill>
                <a:latin typeface="Palatino Linotype" pitchFamily="18" charset="0"/>
              </a:rPr>
              <a:t>Disadvantage of projector over monitor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b="1" dirty="0" smtClean="0"/>
              <a:t>Brightness</a:t>
            </a:r>
            <a:r>
              <a:rPr lang="en-US" dirty="0" smtClean="0"/>
              <a:t>: Projectors are generally less bright than TVs, so ambient light can affect the image quality , especially during the day.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b="1" dirty="0" smtClean="0"/>
              <a:t>Image quality</a:t>
            </a:r>
            <a:r>
              <a:rPr lang="en-US" dirty="0" smtClean="0"/>
              <a:t>: When projecting a large image can be darker.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b="1" dirty="0" smtClean="0"/>
              <a:t>Room requirements</a:t>
            </a:r>
            <a:r>
              <a:rPr lang="en-US" dirty="0" smtClean="0"/>
              <a:t>: Projectors need a dark room to deliver their best image quality.</a:t>
            </a: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b="1" dirty="0" smtClean="0"/>
              <a:t>Eye safety</a:t>
            </a:r>
            <a:r>
              <a:rPr lang="en-US" dirty="0" smtClean="0"/>
              <a:t>: Looking directly at the projector lens while it’s on can damage your eyes.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Thank you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7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249</TotalTime>
  <Words>450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Executive</vt:lpstr>
      <vt:lpstr>University of Barishal 13th Batch </vt:lpstr>
      <vt:lpstr>PROJECTOR TYPE MONITOR</vt:lpstr>
      <vt:lpstr>There are several types of projectors,including</vt:lpstr>
      <vt:lpstr>How does a projector works?</vt:lpstr>
      <vt:lpstr>Advantage of projector over monitor</vt:lpstr>
      <vt:lpstr>Thank you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Barishal 13th Batch</dc:title>
  <dc:creator>Youtech BD</dc:creator>
  <cp:lastModifiedBy>Youtech BD</cp:lastModifiedBy>
  <cp:revision>18</cp:revision>
  <dcterms:created xsi:type="dcterms:W3CDTF">2024-11-07T20:14:51Z</dcterms:created>
  <dcterms:modified xsi:type="dcterms:W3CDTF">2024-11-11T20:57:40Z</dcterms:modified>
</cp:coreProperties>
</file>