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0-13T11:21:58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9176 9150 7,'0'0'1419,"0"0"-1263,0 0-116,0 0-12,0 0 0,0-100 84,0 89-20,0 5-55,0 2-6,0 3-17,0 1 1,0 0-15,-9 4-6,-2 21 6,-11 15 10,-9 13 34,-5 11-12,-5 4-17,4 4-6,1-5-9,7-7 1,6-8 8,6-12-9,5-10 2,6-8-2,4-10-1,2-8 1,0-4 1,0 0 9,0-10 8,2-16-18,12-8-27,-1-6 26,3-2-7,1-3 6,-1 0-14,4-2-13,0 1 17,0 0-10,2 4 8,-2 4 5,1 2-12,-4 3 14,-1 5-11,-1 2 9,-1 4 9,-1 2 0,-2 4 2,-1 5-1,-4 2 0,-2 5 1,-4 0 10,2 4 13,-2 0 9,0 0-2,0 0-3,0 0-8,0 0-21,-2 0-6,-15 12 6,-12 12 10,-4 4-1,-6 5 0,1-1-10,3 0 1,4-4 0,2-4 3,4-4-1,8-6 1,5-6-3,6-4-1,6-2-26,0-2 21,0 0 6,0-4 9,6-14-9,14-6-10,3-4 10,0 0-2,2-2 2,2 4 0,-2 2 0,-2 3 2,-4 5 4,-1 4 3,-5 4 2,-6 4-10,0 3 16,0 1-16,-1 0-1,5 5 27,3 15-26,1 9 16,7 12-11,3 9-6,21 33 0,-5-13-70,-3-12-540</inkml:trace>
  <inkml:trace contextRef="#ctx0" brushRef="#br0" timeOffset="22095.296">9998 10244 195,'123'-5'772,"16"-3"-630,-18 2-90,-18 2 4,-19 0 18,-19 2 22,-7-1-9,7 3-23,4 0-15,0 0-25,-11 0 3,-16 0-9,-13 0-17,-11 0 18,-9 0-10,-5 0 14,-4 0 17,0 0 6,0 0 20,0 0-4,0 0-17,0 0-1,0 0-25,0 0-13,-4 0 10,-9 0-16,-6 0 0,-5 0-10,-10 0-1,-8 0 10,-7 0-31,-2 3 32,-2 0-26,-8 1-8,-5 3-3,-6 0 2,-3 1 15,1 1-4,-2-4 14,5 4-19,4-1 28,0-2 1,4 0 25,6-2-18,8 2 15,7-2 6,5 0-13,5-2-8,10 2 3,1-2 17,5-2 2,7 0 3,3 0-4,4 0 6,2 0-15,0 0 1,0 2 4,0-2 7,0 0 1,0 0-10,0 0 6,20 0-16,18 0-11,18 0 32,19 0-10,19-2-6,26-8 4,25-2-20,20 0 4,0 0-5,-31 6 1,-39 2-1,-32 1 0,-15 3 2,4-1-2,-5-1-1,-3 2 0,-17 0-11,-12 0 3,-10 0 9,-5 0 1,-5 0-1,-21 0 0,-17 0 1,-14 0-1,-11 0-6,-7 0 6,-10 0-9,-4 0 7,-5 0-15,1 0 3,1 0-13,8-2 27,6 2 0,11-2 1,7 2 4,4-3-3,9 3 6,5 0-8,9 0 0,6 0 9,7 0-8,4 0 1,8 0 10,4 0-12,0 0-2,4 0-25,0 0-7,0 0 34,5 7 2,15 0 11,11 0 1,11-1-12,16-4 8,12-2-8,12 0 7,9 0 12,7-2-21,7-4-1,-2-2 1,-3 0 0,-11-1 2,-13 4-2,-16-1 0,-18 2 5,-15 1-5,-16 2 0,-11-2 1,-2 3 0,-32 0 12,-19 0-12,-18 0-1,-12 0 1,-3 4-1,-1 7-1,8-1-14,6-4-52,17-4-89,21-2-207</inkml:trace>
  <inkml:trace contextRef="#ctx0" brushRef="#br0" timeOffset="26451.2095">12491 10351 228,'0'0'934,"0"0"-756,0 0-140,0 0 3,0 0 53,0 0 65,0 0-34,-93-16-41,93 16-33,0-2-33,0 2 5,0 0 9,2 0-30,21-2 5,16 2 15,17-4-6,17-2 2,19 0-17,28-4 10,34-2 1,37-2-2,15 0 1,-13 2-11,-17 3 9,-28 4-9,-13 1 0,-23 2 0,-25-2 8,-22 1-8,-15 2 0,0-2-7,-6 2 0,-6-2 7,-16 3 0,-18 0 0,-4 0 0,-4 0 0,-27 0-6,-15 0 8,-10 0-2,-11 0 8,-5 0-8,-1 4 0,-2 0-25,-4 3-35,-4-5-3,-3 2 7,-3-3 1,-2-1 44,-7 3 0,-5-3-13,-4 0 16,0 1 8,0 2-2,2-1 4,5 3 5,8-1 6,11 5 0,11-3 6,17 0-17,15 0-1,18-2 28,10 0-29,10-3-27,0 4 15,27 1 12,16-4 9,35 0-2,38-2 5,44 0 1,19-12-7,5-4-5,-9 4 8,-22 1-7,-2 2 5,-15 0-6,-22 2 4,-22 0-5,-28 3 0,-9 3-1,1-3-8,-4 2-19,-8-1 10,-20 2-15,-15 1 28,-9 0 4,-17 0-6,-30 0 7,-20 0 0,-31 6-6,-31 6 6,-27 2 2,-10 0 9,11-4-2,17-1-9,33-2 0,21-3-5,24-2 5,8 0 12,-2 1-11,6 0 11,1-1-5,15 0 3,15-2 9,10 0-19,7 0 2,11 0-2,31 0 6,43 0 1,49-2-4,42-14 3,20 0 4,-7 3-9,-19 2 10,-23 4-9,-27 4-2,-24-1-1,-27 4-6,-15-3-3,-3 2-5,-7 1-20,-8-3 25,-23 3 2,-13 0 7,-22 0-1,-52 0-8,-53 17 10,-53 2-1,-27 8-3,-2-5 4,15 0 1,26-2 9,33-2-1,34-4-8,32-4 9,23-2-2,7 0-7,10-2-1,12 0 0,17-2-54,15 0 54,34-4 1,34 0 16,37 0 2,1-2-19,-8-6 0,-14 0 0,-22 0 1,6-2 1,1 0-2,-10 0 12,-21 2-12,-13 4-6,-20 0 4,-13 2-14,-14 2-7,-19 0-117,-11 0-244</inkml:trace>
  <inkml:trace contextRef="#ctx0" brushRef="#br0" timeOffset="34877.4566">15820 10355 1540,'0'0'395,"0"0"-263,0 0-86,0 0-30,0 0-7,0 0 0,-56-46 38,112 46-6,54 0-5,52 10-10,32 0-14,1-2-3,-14-2-9,-32 0-6,-10-2 6,-30 2-1,-27-2 1,-26-2-6,-20-2-6,-3 0-13,-8 0 3,-10 0 22,-15 0 0,-13 0 0,-33-10-3,-37-2-3,-47 0-1,-45 0-11,-24 2 17,-1 4 0,8 0-11,25 2-2,31 2 14,40 2 8,38 0-2,25 0 19,8 0-4,9 0-21,14 0-10,2 0 7,41 0 3,39 0 9,44 0-3,36 0-5,12-6 0,-14-6 1,-35 4-1,-38 1 0,-23 2 0,-10 1 0,-4-5-1,-3 4-6,-7-4 6,-20 4 6,-18-1 13,-9-1-19,-38 2-9,-40 1 0,-37 4-6,-1 0 14,13 0-13,23 4 14,33 0 7,8 1-6,7 1-2,24-2 1,17 3-33,6-1 23,36-1 10,18 2 6,16-3-4,14-2-2,3-2 0,3 0-2,-3 0-5,-5 0 7,-8 0-8,-16-2 6,-15 0-29,-20 2-44,-20 0-42,-26 0-89,-21 2-93,-12 5-186</inkml:trace>
  <inkml:trace contextRef="#ctx0" brushRef="#br0" timeOffset="37669.7531">16678 8460 1603,'0'0'284,"0"0"-204,0 0-25,0 0-35,0 0 3,0 0 46,0 0-49,0-6-19,15 40 18,1 14-18,-3 11-1,-3 6 0,-6 4 0,-2 1 3,-2-6-3,0-8 8,0-10-2,0-12-6,0-9 0,0-10-1,0-11 1,0-4 21,0 0 46,-2-11-10,2-18-42,0-7-9,0-10 6,0-6-11,0-6 5,9-2 1,-1-5-6,0 1-1,0 6 0,1 8 6,0 6 9,-2 12-3,0 6-2,-3 10 21,0 3-31,-2 8 9,-2 5-9,0 0-7,0 12 6,-6 18 1,-17 12 13,-1 10 2,-8 2-15,3 0 0,3-8-1,4-6 1,4-9 0,7-12 0,4-6 0,3-9-1,4-4-10,0-4 11,0-20 9,7-15-8,6-5 0,5-6 5,-3-2 2,3 2-3,3 6-3,-6 6 5,-1 12 1,-4 12 10,1 14-6,3 0-4,3 30-8,6 14 14,2 8-14,-1 6 0,10 10-3,-8-14-61,-10-17-252</inkml:trace>
  <inkml:trace contextRef="#ctx0" brushRef="#br0" timeOffset="38723.5165">16308 7557 970,'0'0'331,"0"0"-225,0 0 39,0 0-35,0 0-40,0 0 58,0 0-25,0-58-56,0 58-21,0 0-12,0 0 16,0 4-20,-12 18 27,-5 9 1,-5 9-4,2 8-3,2 4-4,7 0-26,11-6-1,0-6-5,17-10 5,21-12 0,38-18-69,-7-8-200,-11-16-770</inkml:trace>
  <inkml:trace contextRef="#ctx0" brushRef="#br0" timeOffset="39081.1786">16362 7227 188,'0'0'1679,"0"0"-1495,0 0-156,0 0-27,0 0 5,0 0-6,0 0 1,-50 50 6,73-32-7,2-4-13,-2-4 13,2-8-1,-4-2 1,-6 0 1,-9 0 14,-1-14 22,-5-2-36,0-4 16,0 0 15,-5-2 15,-4 2 5,-1 1-31,3 6-2,0 4-12,5 8-7,-1 1-34,3 14-153,0 9-29,0 2-350</inkml:trace>
  <inkml:trace contextRef="#ctx0" brushRef="#br0" timeOffset="39331.6779">16638 7511 1617,'0'0'206,"0"0"-132,0 0-52,0 0 77,0 0-10,0 0-42,0 0-20,94 0-26,-46 0-2,4-1 1,-1-2-8,-2 2-21,-7 1-52,-8 0-47,-12 0-73,-13 0-186,-9-3-452</inkml:trace>
  <inkml:trace contextRef="#ctx0" brushRef="#br0" timeOffset="39586.56">16861 7445 1290,'0'0'212,"0"0"-71,0 0-1,0 0 27,0 0 16,0 0-54,0 0-73,-9-20-46,9 20-4,0 8 2,0 14 21,0 4 8,2 8 11,-2 3-11,2-1-15,3 0-20,1-2 4,3-8-6,5-4-18,17-16-68,-2-6-261,-2 0-770</inkml:trace>
  <inkml:trace contextRef="#ctx0" brushRef="#br0" timeOffset="39797.4817">17253 7493 1927,'0'0'246,"0"0"-191,0 0-55,0 0 0,0 0 17,123 6-16,-77-6-1,-2 0-74,8 0-99,-17 0-88,-10 0-369</inkml:trace>
  <inkml:trace contextRef="#ctx0" brushRef="#br0" timeOffset="40018.0279">17395 7375 1629,'0'0'315,"0"0"-167,0 0-59,0 0-7,0 0 10,0 0-4,0 0-51,-48 117 1,48-74-17,6 0-20,7-1 5,1-4-6,1-8-42,-1-10-195,-5-14-750</inkml:trace>
  <inkml:trace contextRef="#ctx0" brushRef="#br0" timeOffset="40962.1667">16620 6497 940,'0'0'133,"0"0"-81,0 0 25,0 0 74,0 0 36,0 0-52,120-61-31,-111 61-30,0 0 17,0 7-8,0 15 10,-3 8 6,4 10-28,-6 6-18,1 4-25,-1 3-13,0-6-1,0-3-7,1-5-8,2-10 1,-5-8-8,1-9 8,-3-10 0,0-2 15,0-4-11,-5-20-4,-2-11-23,-2-6 3,3-8 19,-1-5 0,0-4 2,-2-2 4,3 2 6,-3 4-10,2 12 4,2 10 10,1 11 4,0 11 12,1 10-26,-1 0-5,-2 13-7,-4 15 7,-5 9 0,-3 8 0,0-1 1,2-4 2,3-4-3,2-4 0,2-10 0,3-4-3,1-8 3,3-4 0,2-6 10,0 0 13,0 0-23,0-18 17,2-6-17,11-8 1,8 0 25,0-2-17,2 6 8,-1 6 2,-1 8-18,-2 8-2,4 6 1,-1 0-15,0 8 15,-2 12-58,-4-4-287,-9-6-1536</inkml:trace>
  <inkml:trace contextRef="#ctx0" brushRef="#br0" timeOffset="41565.7584">16231 5396 1403,'0'0'266,"0"0"-142,0 0-32,0 0 78,0 0-45,0 0-101,0 0 35,-25 66-28,11-26-6,3 0-6,5 0-4,6-5-15,0-7 0,0-9-14,13-4 7,16-13 5,24-8-110,-4-20-186,-6-6-596</inkml:trace>
  <inkml:trace contextRef="#ctx0" brushRef="#br0" timeOffset="41869.8108">16325 4987 1605,'0'0'238,"0"0"-151,0 0-55,0 0 27,0 0-8,0 0-51,0 0 0,-29 70-1,56-54-20,2-4 1,0-6-44,-6-6 7,-8 0 39,-8-2 6,-7-14 12,0-4 41,-11-2 8,-11-2 49,-3 2-6,1 6-30,-1 4-20,5 8-42,7 4-6,10 14-89,3 14-128,0 0-353</inkml:trace>
  <inkml:trace contextRef="#ctx0" brushRef="#br0" timeOffset="42112.8153">16624 5360 1618,'0'0'222,"0"0"-162,0 0-49,0 0 24,0 0-16,0 0-5,0 0-11,134-36-3,-110 36-29,-3 0-59,-11 12-74,-5 2-93,-5 16-17,-9-2-62,-8-4-334</inkml:trace>
  <inkml:trace contextRef="#ctx0" brushRef="#br0" timeOffset="42254.8107">16695 5528 214,'0'0'375,"0"0"-121,0 0-82,0 0-19,0 0 57,0 0 7,0 0-34,-26 24-35,46-24-51,7-4-70,6-2-10,7-2-17,25 2-17,-12 0-108,-6 0-277</inkml:trace>
  <inkml:trace contextRef="#ctx0" brushRef="#br0" timeOffset="42567.936">17275 5302 1629,'0'0'298,"0"0"-228,0 0-6,0 0 70,0 0-45,0 0-58,0 0-19,-9 30-2,-7 2 51,-3 8-48,0 2 7,2-2-8,3-2-2,6-6 6,8-4-16,0-8 0,6-11 0,29-12-107,-3-19-206,-3-7-970</inkml:trace>
  <inkml:trace contextRef="#ctx0" brushRef="#br0" timeOffset="42894.0269">17241 4987 1833,'0'0'276,"0"0"-233,0 0-35,0 0-8,0 0 1,0 0 0,9 102-1,19-86 0,3-6-1,-3-4-62,-8-6 35,-7 0 8,-7-12 20,-6-8 39,0-4-4,-8 0 34,-7 0 8,-3 4-50,3 4 19,-1 4-36,3 10-10,3 2-35,2 16-180,1 12-146,3 0-635</inkml:trace>
  <inkml:trace contextRef="#ctx0" brushRef="#br0" timeOffset="43145.6874">17422 5482 1333,'0'0'499,"0"0"-341,0 0-58,0 0 6,0 0-3,0 0-70,0 0 2,139-46-17,-102 38-17,1 0 8,-3 0-8,-3 2-2,-8 2-7,-1 0-43,-8 2-46,-6 2-99,-6 0-90,-3 0-221,0-2-281</inkml:trace>
  <inkml:trace contextRef="#ctx0" brushRef="#br0" timeOffset="43383.7805">17640 5311 1137,'0'0'386,"0"0"-83,0 0-70,0 0-33,0 0-38,0 0-75,0 0-15,-35-36-57,35 40-14,2 15 26,8 5-21,2 6 16,-3 4-20,-2 2 8,-3 2-1,1-2-3,-1 0-5,-1-6-1,1-8-49,5-10-100,-3-6-374,2-6-829</inkml:trace>
  <inkml:trace contextRef="#ctx0" brushRef="#br0" timeOffset="43774.5996">17959 5141 1854,'0'0'298,"0"0"-151,0 0-127,0 0-12,0 0 98,0 0-38,51 123-25,-33-71-6,-5 4-37,1 2 12,-5-6-12,-1-4 1,-3-8 7,-3-10-7,0-7-1,-2-11 9,0-8-3,0-4 9,0 0-8,0-21-5,-2-9 7,-5-6-9,3-8 0,0-4-2,0-4 1,1 0 0,3 3 1,0 9 0,0 12-5,0 10 5,-2 13-47,2 5-74,-12 19-169,4 12-14,-3 3-454</inkml:trace>
  <inkml:trace contextRef="#ctx0" brushRef="#br0" timeOffset="43957.6012">17935 5791 1455,'0'0'320,"0"0"-159,0 0-1,0 0 36,0 0-98,0 0-19,0 0-18,75 28-45,-28-34 10,4-8-26,19-6-49,-15 2-129,-15 6-712</inkml:trace>
  <inkml:trace contextRef="#ctx0" brushRef="#br0" timeOffset="54183.7054">6420 10401 35,'0'0'1329,"0"0"-1159,0 0-122,0 0-35,0 0-13,-6-86 25,6 68 27,0-3-24,0 2-8,0-2-6,0 6 0,0-2 1,0 3 13,-6 5 24,-11-1-12,-3 6 1,-7 1-22,0 3-5,-4 0 0,3 3 8,1 8 3,2 1 1,7 2-7,5 0-9,9 1-10,4 1-6,0-3 0,4 4 6,18-3 12,10 2-3,3-4-3,5 0 3,7 0 1,-3 0-3,4 0 4,-4 4-10,-5 0 8,-5 4-9,-5 4 1,-9 2-1,-7 6 1,-9 4 0,-4 7 11,0 1-11,-21 4 7,-8 2-8,-9 0-9,-7 0-4,-3-4-9,-2-4-5,0-4 26,5-5-5,3-9 5,3-5 1,8-6 0,9-8 1,6-2 0,10-3 5,4 0 3,2-10-8,0-12 0,20-4 0,9-2 2,11-1 9,2 3-2,2 5 15,3 6-1,-1 7-1,0 8 4,-5 0-12,-2 24-14,-13 18 9,-8 15-9,-13 13 18,-5 10-13,-9 6-6,-18 0-29,-4-6-5,0-9 10,2-11 14,4-14 2,8-12 8,5-10 0,8-10 0,4-4-6,0-6-1,24-1 7,16-3 18,14 0-3,8-7-15,25-7-12,-16 2-236,-15 4-993</inkml:trace>
  <inkml:trace contextRef="#ctx0" brushRef="#br0" timeOffset="85817.695">5384 13583 1348,'0'0'364,"0"0"-253,-55 0-79,41-1-4,5-2 89,4 1 43,2 2-61,3 0-61,0 0-38,0-2 0,0 2 0,10 0 0,8-2 16,8 2 3,8 0-4,9-2 4,5 2-10,6 0 5,6 0-8,5 0 1,3 0-5,1 0-2,1 0 0,-8 0 0,-6 0 0,-7 4-3,-14 0-7,-10 0-2,-7 0 0,-11-2-4,-3 0 10,-4-2 6,0 0 8,0 0 9,0 0-6,-4 0-4,-10 0-7,-6 0 1,0-5-1,-5-6 1,-2 0 0,1-2 4,0 1-5,-3-2 0,2 0 1,0-2-1,4 2 1,2 0 18,0 2-7,4-2 16,-1 2-16,4 0 3,-1 2 9,3 0 4,1 4-6,5 2 4,-1 0-7,5 2 8,0 2-11,2 0-15,0 0-1,0 0 0,0 0 0,0 0-12,0 0 11,0 0-10,0 0 10,2 4 1,2 2 0,3 0 6,-1 0-6,3 0-2,-1 0 2,0 0 0,1 0 0,0 2 6,0-2-5,4 2 0,3-2-1,-1 0 2,3 0 5,0 2-7,2-2 1,0 2 0,0 0 0,-2 0 0,-2 2 0,-5 0-1,0 0 0,-2 2 0,-7 5 2,-2 5 5,-9 7-7,-60 28-37,5-3-131,-7-14-693</inkml:trace>
  <inkml:trace contextRef="#ctx0" brushRef="#br0" timeOffset="108580.2699">6507 12941 687,'0'0'684,"0"0"-684,0 0-59,0 0-131,0-13-73,0 13 165,0 0-32</inkml:trace>
  <inkml:trace contextRef="#ctx0" brushRef="#br0" timeOffset="139350.4164">4776 9850 1104,'0'0'268,"0"0"-142,0 0-50,0 0 88,0 0 59,-61 0-41,61 0-55,-2 0-31,2 0-60,0 0-14,7 0-21,27 0 0,17-8 35,24-5-15,30-2-2,29-6-5,28 6-13,7 0-2,-11 5 1,-35 6-2,-38 2-4,-25 2-25,-8 0-15,-2 0-19,0 4-33,-5 6-43,-24 4-52,-23 12-13,-27-2-12,-13-2-268</inkml:trace>
  <inkml:trace contextRef="#ctx0" brushRef="#br0" timeOffset="139702.289">4818 10131 1136,'0'0'197,"0"0"-129,0 0-41,0 0 82,0 0 43,0 0-79,0 0-53,0 7 77,54-10 26,17-12-37,31-5-28,34-6-24,31-4 4,14 0-1,-10 2-24,-17 4 2,-22 6-15,-28 2 1,-19 6 4,-27 2-4,-14 4-1,-4 2 0,-4-1-1,-7 2-6,-16 1-25,-11 0 4,-2 0 28,-6 0 0,-23 0-45,-11 0-109,-28 0-69,11 0-96,4 0-315</inkml:trace>
  <inkml:trace contextRef="#ctx0" brushRef="#br0" timeOffset="140084.6634">5556 9526 738,'0'0'882,"0"0"-727,0 0-108,0 0-27,0 0 34,0 0 42,0 0-67,-48-19-27,77 31 12,11 4 34,10 4-15,12 0-1,5 0-10,1 2 2,7 0 6,0 0-29,-1 2 5,-3 2-6,-6 0 0,-10 0 0,-9 3 0,-15 0 1,-18 4-1,-13 5 1,0 6 19,-34 6 1,-13 8 6,-15 4-7,-7 0-8,-2 1-1,-1-5-11,10-6-11,6-8-146,18-14-201,13-16-1015</inkml:trace>
  <inkml:trace contextRef="#ctx0" brushRef="#br0" timeOffset="157409.2545">11344 9100 400,'0'0'75,"0"0"-46,0 0-15,0 0 214,0 0 0,17-18-111,-14 10-33,-2 2-27,2-1 4,0 3 10,-1-2-21,0 2-10,1-1-16,-1-2-6,0 1-8,0 2 29,-2 0 5,2 0-8,-2 0 21,0 1 12,0 0-23,0 2 7,0 1 1,0 0-3,0 0-30,0 0-14,0 0-7,0 0 0,-4 4 0,-13 14 6,-2 5-4,-5 5 4,1 3-6,0 1 1,4-2 6,3-4-7,3-2 0,4-4 0,1-2 0,5-6 4,-2-4-3,3-2 4,2-4-5,-2-2-6,2 0 6,0 0-13,0 0-5,0 0-52,0 0-75,0 0 1,2 0-70,5-10-162,-5 0-550</inkml:trace>
  <inkml:trace contextRef="#ctx0" brushRef="#br0" timeOffset="157863.5266">11118 9204 1024,'0'0'149,"0"0"-91,0 0-29,0 0 10,0 0 70,0 0-19,0 0-42,-6-30-22,8 24 6,2 0 40,-1 2 14,0 0-19,-1 0-29,0 2 10,-2 0 17,2 2-36,-2 0-8,0 0-21,0 0-22,0 0 22,0 14 9,0 6 14,0 2-5,0 0-17,0 2 7,2-2-7,-2 0 0,3-4 9,-3 0-9,2-4 5,0-4-6,0-2 0,0-1 0,0-6 7,4 1-1,2-2 13,7 0 2,14 0 20,16-10-13,13-8-26,11-6-2,29-4-104,-13 4-164,-20 6-743</inkml:trace>
  <inkml:trace contextRef="#ctx0" brushRef="#br0" timeOffset="162921.6727">10324 9071 168,'0'0'1294,"0"0"-1113,0 0-129,0 0 11,0 0 76,0 0-14,0 0-67,0-14-54,0 14 2,0 0-12,0 0 6,0 0 0,4 12 0,3 11 36,1 4-4,4 5-14,-3 1-9,-1-1 9,1-2-18,1-2 0,-2-6 0,-1-4 1,-1-2-3,-1-8-4,-2-2-70,-3-6-71,0 0-71,0-2-138</inkml:trace>
  <inkml:trace contextRef="#ctx0" brushRef="#br0" timeOffset="163577.6719">10227 8992 416,'0'0'735,"0"0"-644,0 0-75,0 0-9,0 0 61,0 0-11,0 0-27,-64 54-11,55-35 13,3 4 25,-1 3-12,2 4-7,0 2 11,5 4-7,0 0-1,0 2-16,8 0 3,7-4 16,5 0-12,4-5 0,3-4 2,2-4-8,2-5-2,2-2-14,-1-6 3,1-2 9,-2-6-13,0 0 13,4 0 1,-4-10-1,0-8 21,-5-4-10,-1-3-2,-3-1 10,-6-2-1,-3-4-15,-2-2-10,-7 0-5,0-2 11,-4 0-15,0 2 4,-5-2-3,-11 4-7,-6 2-1,-3 3 1,-4 5 1,-5 3-1,-1 4 0,-1 5-1,1 6 1,0 4-9,-1 0-16,2 8-61,-17 22-96,8-2-156,5 0-649</inkml:trace>
  <inkml:trace contextRef="#ctx0" brushRef="#br0" timeOffset="175924.3403">13613 8805 1350,'0'0'400,"0"0"-284,0 0-77,0 0-33,0 0 9,0 0-5,0-2-10,0 2-13,0 0 7,0 4 6,0 2 0,0 0 6,0-2 0,-1 0-5,-4-2-1,-3 0 22,1 0-15,3-2 3,0 0 6,-2 0-16,4-6 7,0-8-7,2-4 0,0-1 6,0 0-6,0-2 16,2 3 21,7 3-9,3 1-8,-2 3-12,2 4-2,1 3 1,-2 4-7,3 0-1,-1 1 0,-5 16 0,2 5 1,-4 4 0,-3 6 1,-3 0 14,0 4-15,0-2 0,-7 2 0,-9-4 0,-3-2 0,-2-2 2,0-4-1,0-3-1,3-6-14,1 0 8,3-8 5,3 0 1,5-6 0,1-1 1,5 0 10,0 0-4,0 0-7,0-4 0,0-7 0,0-4 0,0 1 0,13-1 1,2-2-1,1 2 0,3 0 0,0 3 20,-1 0-1,2 4 5,-2 4-1,-2 0-22,6 4 18,-4 0-19,1 0 0,2 0 9,1 4-8,-2 2 5,2-2-6,-1 0 1,-2-4-2,1 0-20,1 0-44,0-8-92,-2-8-172,-9-2-519</inkml:trace>
  <inkml:trace contextRef="#ctx0" brushRef="#br0" timeOffset="176788.6002">13652 8536 875,'0'0'166,"0"0"-98,0 0-1,0 0 14,0 0 15,0 0-2,0 0-32,-105 6-31,94 6-4,-5 2 1,3 6 19,-4 5-8,1 2 9,-2 8 21,1 1 1,-2 2-1,2 2-27,1-2-17,5-2 20,-1 0-12,8-2 2,2-2-2,2-2-26,0-1 6,0-6-12,14 1 0,1-5 15,3-1-7,4-2 10,2-2-1,3-2-5,2-4 2,0-2-3,-2-2-5,0-4 6,-1 0-11,-1 0 8,2 0-4,-1 0 0,1-8 4,0-4-4,0-3-6,-4 0 18,2-3-18,0-3 0,-2-1 1,-4 0 0,4 0 13,-5-2-14,-3 2 12,-1-4 3,-5 2-15,-1-2 6,-3 0-6,-1 0 1,-4 0 16,0 0-8,0 0 3,0 1-6,-3 2-3,-5 0-2,-5 4 0,-3 1 0,-3 1 7,-4 3-8,-6 5 0,-2 0-9,-2 3-7,-5 4 10,-1 2 10,-1 0-4,3 0 0,1 0-3,3 8-3,4 2-9,2 2-29,2 2-79,-8 6-122,8-4-350,6-3-455</inkml:trace>
  <inkml:trace contextRef="#ctx0" brushRef="#br0" timeOffset="181638.1398">4292 11235 1681,'0'0'272,"0"0"-192,0 0-51,0 0-14,0 0 78,0 0-30,0 0-63,-9 0-1,9 0-18,0 0 2,0 0 16,0 2-5,0 0 6,0 2 0,0 2-1,0-2 1,0-2 0,0 0 0,0-2 1,0 0 7,0 0 7,0 0 3,-5-4-18,3-8 0,2-6-1,0-2 1,0-2 2,0-2-2,5 2 9,4 2 3,4 0-5,0 4 1,1 4-7,1 2-1,1 6 0,-1 4-3,1 0 2,-1 0 0,1 16-5,-5 4 4,-1 4 3,-4 4-1,-6 0 0,0-2-12,0-2 11,0-4-5,0-4 2,0-6 2,0-4 2,0-2 0,0-4 12,0 0-5,0 0 8,0 0-3,0 0 1,0 0-4,0 0 0,0 0-3,11-6 7,1 0-13,1 0-1,2 4-8,-1 2 9,-3 0-1,0 0-5,-2 2 0,-2 12 4,-3 4-4,-4 3 6,0 2 0,0 2 11,-9-4-3,-9 1-7,1-1-1,-6-6 1,3-2 0,0-3 17,0-4-12,3-2-5,-2-4-1,7 0-46,0 0-61,3-26-145,5 4-327,0-2-685</inkml:trace>
  <inkml:trace contextRef="#ctx0" brushRef="#br0" timeOffset="182186.326">4285 10930 1311,'0'0'191,"0"0"-135,0 0-32,0 0 66,0 0 50,-123-27-29,106 27-46,-1 3-36,1 16 9,-6 9-1,0 8 14,0 10 10,0 8-17,5 6 23,3 6-8,5-2-3,8 3-13,2-5-26,0-2-3,23-4-8,8-8-4,11-6 7,7-10-9,9-7 1,9-16 8,4-9-9,5 0 6,-3-20-5,-4-12 0,-3-6 13,-9-8-12,-8-4 4,-7-7-2,-8-1-2,-12-2 13,-10-4 4,-12 0 17,0 0-3,-23 4-15,-17 1 7,-7 9-13,-9 9-2,-6 9 8,-5 11-16,1 11 6,-3 10-8,4 4-13,5 24-11,8 11-46,13 7-36,14 18-112,13-12-358,10-12-963</inkml:trace>
  <inkml:trace contextRef="#ctx0" brushRef="#br0" timeOffset="187410.3162">17761 8811 232,'0'0'767,"0"0"-473,0 0-182,0 0-6,0 0 3,0 0 18,0 0-22,-3-66-26,3 61-44,0 4-11,0 1-10,0 0 3,0 0 9,0 0-16,0 0 0,0 0 2,0 0-11,-2 0 0,2 0-1,-2 1-15,0 16 15,0 2 1,0 6 5,0-1 4,-2 2-10,2-4 0,2-2-1,0-2 1,0-2 3,0-2-3,0-2-1,0-2 0,0-4 0,6 0 0,-2-2 2,0-2 0,5 0 7,-1-2-8,4 0 0,3 0 1,4 0 0,-2 0 20,5 0-14,-1-4 5,-4-4 3,1 2-5,-3 0 5,-3 0-2,-3 0 14,-3 2 5,2 0 1,-4 0 4,0 0-5,1-2-17,-1 0 7,-2-2 5,2 0 6,-1-2-2,-1 0-18,-2 0 17,0 0-9,0 2 4,0-2 3,0 2 2,0 0-3,0 2-6,0 2-5,0 0 2,0 2-12,0 2 1,0 0 6,0 0-13,0 0 0,0 0-8,0 0-1,0 12-7,0 10 10,0 6 6,0 6 22,0 6-22,0 0 0,0 0 0,0-1 0,0-6 3,0-2-3,5-5 1,1-6 5,1-4-6,-1-6 0,1-2-24,0-8-25,2 0-26,0 0-44,0-30-94,0 4-182,-7-4-386</inkml:trace>
  <inkml:trace contextRef="#ctx0" brushRef="#br0" timeOffset="188261.6549">17935 8636 175,'0'0'826,"0"0"-717,0 0-72,0 0-11,0 0 48,0 0 61,0 0-46,-70-52-21,61 48-39,1 4 4,-4 0 10,-1 0-5,-2 0 2,-1 0 1,-2 2 12,2 11 1,-2 2-26,3 3 4,-1 7-13,3 0 15,2 8 23,2 3-28,2 0 6,1 2-2,4 0-11,2 0-1,0 0-2,0-2-9,0 3 18,0-3-10,8-3-6,1-2 10,3-1-10,1-2 25,3 0-16,-1-4-10,3 0 10,1-4-21,2 0 1,4-4 0,-1 0-1,5-4 13,-1-4-5,1-2-1,3-4 4,-3-2-10,-3 0 8,1 0-8,0-10 1,-2-2 5,0-4-6,-4 0 0,2-2 9,-1-4-2,-5 0-8,2-2 1,-4 0 0,-3-2 17,-4-2-18,-1-1 0,-4 0 0,-3-1 1,0-2 11,0 1-5,-3 1-6,-10 2 1,-1 2-2,1 0 9,-3 2-9,-1 0 0,-4 0 1,0 0 5,-2 4-5,-2 0 6,1-1-6,-1 6-2,3 0 1,0 1 0,-1 4 1,4 1-1,-2 2-6,3 1 4,3 5-8,-1 1 9,1 0-10,-3 1-14,-2 17-27,-4 27-71,1-4-154,8-1-377</inkml:trace>
  <inkml:trace contextRef="#ctx0" brushRef="#br0" timeOffset="203825.5356">14195 8067 745,'0'0'698,"0"0"-568,0 0-62,0 0 2,0 0 60,-4-36-2,4 34-61,0 2-43,-2 0-23,2 0 18,0 0 3,-2 0 9,2 0 17,-4 0-22,-3 0 13,-5 0-17,-3 4-22,-7 8 11,-3 0-11,-2 2 1,3 0 1,0 0 5,3-2-8,4-2 1,5-4 0,6-2 1,1-2 0,5-2 8,0 0-7,0 0-2,0 0 9,0 0 1,0 0 15,0 0 17,0 0-36,0 0 10,0 0-16,0 0-11,0 2 11,0 6-19,0 6 19,0 6 1,0 2 0,0 2-2,0 0-6,5-4 7,1-2 8,0-3-8,2-4 0,-4-2 0,1-5-8,-3 0 7,0-4 0,-2 0 0,4 0 1,5 0 13,3-6 11,3-9 9,3 4-22,-1-2 12,-1 4-16,1 2-6,-4 5-1,2 0 0,-1 2-1,-2 0-14,2 0 13,-5 12 2,0 6 0,-2 3 9,-3 1-9,-1 2 1,-3-1 5,0 2-6,0-3 0,-10-2 9,-3-4-8,-2 0 0,-1-6 5,5-4 1,2-2-7,2-2 0,3-2 0,-3 0-17,3 0-80,0-10-66,-2-14-128,4 2-202,0 0-377</inkml:trace>
  <inkml:trace contextRef="#ctx0" brushRef="#br0" timeOffset="204399.2108">14046 8031 929,'0'0'345,"0"0"-256,0 0-57,0 0-6,0 0 11,0 0 65,0 0-51,-80-36-35,74 36 9,-6 0-15,-1 12 16,-3 7 14,1 8-5,-3 5 25,1 6-11,1 6 10,3 2-2,5 2-4,5 2-15,3-1-9,0-3-4,15-4-7,7-2-3,10-4-5,5-4 15,7-4-19,6-8 0,4-4-5,1-10-1,2-6 10,-1 0-1,-2-2 1,-3-14 0,-8-6-1,-6-4-9,-8-2 0,-4-4 14,-7-2 15,-7-4-1,-4-4 5,-5-6 1,-2-5-15,0-1-5,-19-4-5,-4 2-9,-11 4 10,-2 6-9,-6 8 0,-4 11-1,-8 13-18,-2 14 17,-8 5-32,-26 47-92,15-2-37,13-2-683</inkml:trace>
  <inkml:trace contextRef="#ctx0" brushRef="#br0" timeOffset="205828.5047">4245 12073 1068,'0'0'221,"0"0"-58,0 0-63,0 0 6,0 0 7,0 0-29,0 0-22,-15-27-27,13 27 6,0 0-14,-8 0-12,-1 0-14,-5 14-1,-3 5 0,0 6 13,2 4-5,3 4 4,8 3-1,6 2-2,0-4-8,2 0-1,21-6 0,3-6 0,6-6-1,1-8-6,0-8-9,-4 0 16,-2 0 4,-5-14-2,-6-2 8,-8 0 5,-3 0 8,-5 2 35,0 0-2,-2 4 0,-13 6-22,-4 4-34,-3 0 0,-2 8 0,-1 14 0,3 2-50,7 2-62,9 0-74,6-7-139,0-10-397</inkml:trace>
  <inkml:trace contextRef="#ctx0" brushRef="#br0" timeOffset="206328.4985">4147 12110 1355,'0'0'183,"0"0"-115,0 0-33,0 0 40,-127-32 40,103 32-45,-1 0-42,-3 1-10,3 17-10,-2 7 1,0 4 6,1 6 13,-1 5 20,4 6-1,6 4 9,4 2-18,12 4-10,1 0 9,0-3-28,22-3 2,10-4-4,7-8-6,9-8 0,3-10-1,2-8-7,5-12 6,-2 0 1,2-20 0,-4-12 0,-6-8 1,-1-4-1,-7-8 0,-6-2 9,-8-4-2,-7-3-7,-11 1 6,-8 0 8,0 2-1,-16 3-6,-17 10 1,-9 9 8,-10 9-1,-4 17-15,-6 10-1,-2 6-5,-3 25-9,5 6-1,8 6-79,10 15-70,15-10-151,13-12-586</inkml:trace>
  <inkml:trace contextRef="#ctx0" brushRef="#br0" timeOffset="209073.3342">18465 8528 150,'0'0'1087,"0"0"-872,0 0-118,0 0-21,0 0 10,0 0-15,0 0-52,11-16-3,7 14-16,4-2 0,2 0-1,1 0 1,2 0 0,-3 0 0,1 0 15,-5-4-5,-4 0 2,-1-4 22,-3 0 32,-6-4 21,0 0 0,-1 2 4,-5 0-9,0 2-23,0 3-6,0 5-7,0 3-16,0 1-9,0 0-21,0 4-28,0 15 14,0 14 14,0 5 0,0 6 15,2 0-15,0-2 12,0-4-12,4-2-5,0-4 4,0-4-57,1-6-25,-1-7-60,0-5-75,-6-10-71,0 0-117,-2-4-232</inkml:trace>
  <inkml:trace contextRef="#ctx0" brushRef="#br0" timeOffset="209267.3329">18608 8707 1126,'0'0'266,"0"0"-145,0 0-11,0 0-59,0 0-27,0 0 2,0 0-1,59-47-8,-20 32-12,0-4-5,1 1-12,-4-2-62,0-6-115,-12 6-104,-8 0-366</inkml:trace>
  <inkml:trace contextRef="#ctx0" brushRef="#br0" timeOffset="209749.2684">18719 8347 993,'0'0'172,"0"0"-118,0 0 5,0 0-2,0 0 44,0 0 39,-114-23-65,96 23-31,0 0-19,-3 4-16,-2 11 17,-2 6-3,-2 7-1,1 4 6,2 4-5,1 4 4,7 4 5,8 4 0,5 5 2,3 1-8,0-2 8,21 0 4,5-6-31,10-8 5,4-6-12,8-8 0,8-10 1,5-8 10,1-6 1,0-2 3,-2-20-14,-4-10 9,-8-6-10,-9-10 9,-10-8 6,-11-6-14,-9-5 16,-9-1 22,-2-2 4,-23 6-9,-8 2-13,-8 10-3,-1 11-2,-4 15-16,-5 15 0,-3 11-1,-2 15-39,-15 53-59,15-3-109,12-1-378</inkml:trace>
  <inkml:trace contextRef="#ctx0" brushRef="#br0" timeOffset="211620.305">14537 7744 438,'0'0'496,"0"0"-437,0 0-34,0 0 9,0 0-3,0 0 251,0 0-145,7-28-69,-7 20 3,0-2-26,0 0 1,0 0 2,0 0-23,0 0 16,0-2-2,-3 2-5,-4 0 0,-4 2-4,3 2 20,-6 4-18,1 2-23,-3 0 0,-1 0-9,-2 12 0,1 4 12,3 0-11,2 2-2,3 2 1,6 0-1,4 0 0,0-2 2,0-2 0,9-2 10,5-2-5,1-4-4,3-2 4,-3 0 7,5-4 24,1 2-11,-4 0 13,1-2-14,0 2-16,-4 0 5,-2 4-14,0-2 0,-3 4 7,0 1-7,-5-1 7,1-1-7,-5 4-6,0-2 6,0 1 9,0 1 2,-5-1 11,-6-2-22,-2-2 6,-1-5-6,1 0 0,0-3 14,2 0-8,0-3 10,-3-12-16,3-7 5,5-6-11,-1-7 3,7-5-3,0-4 4,0 0-30,0 2-38,4 8-37,5 3-78,-2 12-63,-3 7-309</inkml:trace>
  <inkml:trace contextRef="#ctx0" brushRef="#br0" timeOffset="212028.9639">14361 7564 1197,'0'0'236,"0"0"-131,0 0-41,0 0-3,0 0 28,0 0-7,0 0-53,-76-14-28,74 38 6,-1 8 4,1 8 12,2 6 20,0 6-7,9 0 14,11 1-5,7-3 8,6-6-1,5-6-34,7-8-6,6-12 0,5-8-11,2-10 15,0 0-6,-2-22 17,-8-12 10,-3-9-12,-9-5 10,-9-6 1,-10-6 10,-11-2 9,-6-2-8,-8 0-12,-26 4-16,-12 6-18,-10 13-1,-8 17-8,-10 20-4,-6 6-12,-36 61-117,18 0-133,13-3-654</inkml:trace>
  <inkml:trace contextRef="#ctx0" brushRef="#br0" timeOffset="213256.6412">4595 12611 1478,'0'0'227,"0"0"-167,0 0-60,0 0 9,0 0-12,0 0 6,0 0 6,0 52-3,-9-26-5,-2 2 8,-3-2-9,1-4-5,-5 0 4,3-6-1,-3-4 2,3-4 2,1-3 7,3-5 2,2 0-5,3 0 9,-2-10-6,4-7 18,2-1 3,2 0 1,0-2 20,0 2-6,9 2-13,7 4-13,4 2-13,1 6 2,4 4-7,2 0 0,0 8-1,0 14 8,-3 4-2,-4 6 3,-4 4-9,-7 1 1,-9 0 14,0-1-15,-3 1 12,-10-7-12,-3-6-16,1-6-77,1-18-106,4 0-177,3-10-927</inkml:trace>
  <inkml:trace contextRef="#ctx0" brushRef="#br0" timeOffset="213667.9103">4573 12641 1337,'0'0'175,"0"0"-108,0 0-45,0 0-6,0 0 47,-123 14-23,103 4-19,1 6-11,0 6-1,3 6 20,3 6 5,5 4 1,3 4 0,5 3 0,0 1 2,3-6-18,20-4-12,8-8-1,10-12-5,5-10 0,4-10 5,4-4-5,-2-12 12,-2-18 8,-5-10 0,-13-8-4,-7-6-15,-13-6 14,-12-1 34,0 3 40,-21 4 0,-14 4-33,-10 8-19,-6 10-21,-5 12-17,-4 18-26,-16 30-64,13 18-115,13 6-271</inkml:trace>
  <inkml:trace contextRef="#ctx0" brushRef="#br0" timeOffset="214756.4153">19371 8318 1207,'0'0'487,"0"0"-377,0 0 39,0 0-10,0 0 6,0 0-24,-42-61-20,42 60-52,0 1-49,0 0-5,0 5-5,0 16 2,7 3 8,5 3 11,-2 1-11,1 1-12,3-5-45,-1-4-44,1-6-57,1-10-79,-1-4-101,-5 0-260</inkml:trace>
  <inkml:trace contextRef="#ctx0" brushRef="#br0" timeOffset="215102.7153">19371 8318 1053,'81'-143'481,"-81"131"-369,0 4 12,0 0-19,0 4 8,0 4 13,0 0-76,0 0-44,0 12-3,6 12 22,3 2-5,3 7 0,-2-1-19,2-2-1,-1-1 0,2-7 1,-1-1 2,-1-10-3,-2-4-2,2-7 1,-2 0 1,-3-7 3,-1-12-3,2-5 1,-5-5 13,-2 0-7,0 3 1,0 1 3,0 7-9,-9 2-2,0 8 0,0 4-16,-1 4-40,0 0-80,-8 8-61,5 8-191,-3-4-582</inkml:trace>
  <inkml:trace contextRef="#ctx0" brushRef="#br0" timeOffset="215602.3324">19387 8133 7,'0'0'501,"0"0"-374,0 0 10,0 0 16,0 0-8,0 0 15,0 0-6,-29-14-29,21 14 4,-2 0-47,-1 0-31,-2 0-25,-5 16-15,0 12 15,1 8 8,1 8 21,7 6 7,7 4-19,2-1 0,2-1-27,25-4 0,10-10 1,11-10-10,9-12 0,8-14 1,6-2 2,2-26-9,2-16 9,-9-12-4,-10-8 16,-14-6-22,-13-7 15,-18 1 65,-11-2-19,0 2 7,-30 6-40,-11 11-12,-11 17-16,-12 22-4,-9 18-15,-39 45-90,18 13-155,15 0-451</inkml:trace>
  <inkml:trace contextRef="#ctx0" brushRef="#br0" timeOffset="246146.692">17041 14201 1018,'0'0'507,"0"0"-440,0 0-33,-58 0-21,47-2-13,4 2 53,1-6 40,1 6-17,5 0-27,-2 0-25,2 0 9,0 0-4,0 0 7,0 0-14,0 0-22,20 0 18,16-4 34,12 0-10,13-4-12,10-2-5,5 2-10,5-4 1,-4 2-9,-2 2 5,-7 2-9,-16 2-2,-13-2-1,-15 4 0,-16 2-5,-8 0 5,-8 0 25,-30 0-10,-15 0-6,-18 8-8,-15 0-2,-1 2 2,-5-2-1,3-2 7,4-2-6,9 0 8,14-4 1,11 0 8,17 0 1,14 0 12,14 0-11,6 0-20,0 0-20,22 2 15,16-2 5,13 0 6,6 0 0,6 0-6,-1 0 0,-8 0 0,-9 0-1,-12 0-1,-11 0 1,-10 0-9,-10 0 10,-2 0 0,0 0 14,-18 0-13,-9 0 1,-1 4-2,-5 2-1,12 0 0,7 0-6,12-2-78,16-4-188,21 0-81,7 0-787</inkml:trace>
  <inkml:trace contextRef="#ctx0" brushRef="#br0" timeOffset="247217.1364">19142 14087 153,'0'0'0,"0"0"-153,0 0 153,0 0 241,0 0 9,0 0-63,-129-3-31,91 3-27,-4 0-24,-5 0-3,-2 0-13,-3 0 0,2 5-23,0 1 19,1 0-2,5 0-12,6 2-19,7-3-14,6 2 0,6-3 0,13 0 0,6 2-38,0-6 16,21 4-16,23-2 36,34-2 10,43 0-3,41-14-11,17-4-19,-6 4 21,-14 0-9,-43 7-6,-22 2 2,-31 3-15,-18 0-3,-5 0-3,-7 2 0,-12 0 0,-21 0 1,-13 0 21,-59 6-2,-44 10-19,-49 4 6,-15 2-6,1-6-1,25-2 9,44-6 3,22 0-6,28-4 3,16 0 5,3-2-2,8 2-11,10-4 8,21 0-9,2 0-18,41 0 18,34-4 0,42-18 1,36-4 9,18-6-10,-5 2 1,-19 6 5,-36 8-6,-28 2 0,-28 5-5,-21 5 5,-5 0 0,-14 3 0,-15 1-11,-15 0 2,-64 5-3,-50 20 12,-49 7-20,-18 1 20,9 0 2,44-7-1,50-10 0,30-6 0,23-2 8,14-2-3,15 0-6,11-2-22,44-4 22,58 0 0,52-18 2,22-8-1,3 0 0,-15-2-1,-46 10 0,-26 3 8,-34 8-8,-21 0 0,-8 2 0,-12 1-7,-17 4-13,-19 0 19,-54 0-7,-45 8-14,-2 6-19,6 0 6,18 0-2,25-2-38,1 0-52,-7 10-91,25-4-265,14-4-583</inkml:trace>
  <inkml:trace contextRef="#ctx0" brushRef="#br0" timeOffset="248418.5666">19350 14650 1545,'0'0'268,"0"0"-140,0 0-64,0 0-11,0 0 51,0 0 9,0 0-44,-16 2-61,20 20-8,10 12 14,3 12 12,-1 11-1,-1 5-12,-1 2-12,-1 2 10,-1-4-10,-1-8 0,-3-8-1,1-7 1,1-9 0,-6-6 5,0-14-5,-4-2-2,2-8 2,-2 0 4,0 0 16,0-18-3,0-14-8,0-8-3,0-10-7,0-3 1,0-5-1,0 0 1,-6 0 13,-3 6-8,0 6 15,0 10-5,3 5 4,1 13-2,1 4-2,-1 4 5,2 6-9,3 4-12,-4 0 0,0 0-21,-7 16 21,-3 10 0,-1 4 0,-3-3 6,5 1-6,4-6-4,0-10 4,2-1 0,5-4 0,-2-5 0,4-2 1,0 0 9,-3 0 1,3 0-2,-2-9-9,-1-6-2,2-10-3,1 2 5,0-4 8,0 5 5,4 4-3,3 4-4,-1 6-5,1 4-1,7 4-9,5 0 6,12 12-9,17 24-42,-9-4-111,-10-1-370</inkml:trace>
  <inkml:trace contextRef="#ctx0" brushRef="#br0" timeOffset="249311.7358">17509 14881 1560,'0'0'254,"0"0"-187,0 0-35,0 0 106,0 0 88,0 0-50,0 0-85,11-16-47,-11 16-29,2 0-15,0 18 5,0 18-5,-2 14 28,0 10-18,0 6-1,0 2-9,0-9 0,8-1 1,-2-14-1,7-8 0,-1-12 0,-1-6-9,-5-10-3,-4-8 2,-2 0 10,0-20 22,0-18-14,0-12-3,-8-8-4,-3-13-1,-3-5 6,1 0-5,1 0 5,4 8 17,3 20 1,1 12-3,0 15-1,4 15-19,-5 6-1,-2 4-7,-4 23 7,-8 13 0,3 14 0,-5 6 0,6-2-9,1-6-1,1-8 1,2-13 8,2-8 1,0-6 0,1-7 0,-4-9 7,3-1 1,-1 0-1,-2-11-5,5-11-2,1-9 2,6-3-2,0-6 1,0 0 13,8 4-13,11 8 8,0 6-9,6 12 0,2 10-11,6 2-1,19 50-46,-10-8-88,-7 0-388</inkml:trace>
  <inkml:trace contextRef="#ctx0" brushRef="#br0" timeOffset="251124.216">17286 12043 1320,'0'0'546,"0"0"-457,0 0-25,0 0-13,0 0 59,0 0 14,0 0-16,-58-84-59,58 82-28,0 2-15,0 0-6,0 0-11,0 4-2,0 18 13,5 10 7,3 8 11,1 6-12,1 3 12,-4-3-12,3 0-5,2-6-2,0-2 1,0-4-5,1-6 4,-4-6-32,1-8-65,-1-6-86,-6-8-87,0-4-228,-2-12-311</inkml:trace>
  <inkml:trace contextRef="#ctx0" brushRef="#br0" timeOffset="251431.5975">17442 12039 1470,'0'0'297,"0"0"-181,0 0-28,0 0 38,0 0-8,0 0-36,0 0-49,-7-14-32,14 38 21,4 9 6,2 0-16,-3 3 5,-2 0-15,-1-1 10,-1-3 0,2-4-6,-4-6 4,3-4-10,-3-4 0,-2-6-6,0-4-63,0-4-65,-2-4-65,0-14-81,0-6-686</inkml:trace>
  <inkml:trace contextRef="#ctx0" brushRef="#br0" timeOffset="251950.8368">17093 11767 1335,'0'0'182,"0"0"-134,0 0-38,0 0 9,0 0 37,-112 60 17,96-14-10,5 10-12,3 8 8,3 7 20,5 2-3,0 2-11,0 1-2,11-2-16,14-1-7,8-7-15,9-5-10,10-8-4,8-11-10,9-10 14,7-14-15,10-12 1,-1-6 7,0-10-8,-5-18 10,-6-12-1,-5-6-3,-11-8 0,-10-6 0,-12-5-5,-12-1 8,-14-4-8,-10-2 15,0 2-4,-25-1-6,-13 7 13,-11 2-10,-11 8-8,-9 8 3,-12 9-3,-6 14-1,-2 10 0,-1 13-7,3 0-27,-23 43-75,24 3-138,16 0-349</inkml:trace>
  <inkml:trace contextRef="#ctx0" brushRef="#br0" timeOffset="265479.3029">21226 10393 1239,'0'0'339,"0"0"-238,0 0-61,0 0-22,0 0 35,-54-46 62,54 42 0,0 2-51,0 2-58,0 0-6,0 0 0,0 0 6,0 0-5,0 0 8,0 0 1,0 0 23,0 0 2,0 0-34,0 0-1,0 4 3,2 10 10,9 6 26,1 2-14,1 6-7,0 4-7,-2 0-3,2 4-7,-1 0 5,-3 0-6,-1 0 9,-1-1-9,-2-3 1,-1-6 7,1-4-7,-3-4-2,0-4 1,-2-2 0,2-6 0,-2 0-7,0-4-35,0 0-45,0-2-46,0 0 5,9-6-98,-2-10-176,0-2-634</inkml:trace>
  <inkml:trace contextRef="#ctx0" brushRef="#br0" timeOffset="265849.5835">21504 10524 1395,'0'0'189,"0"0"-137,0 0-30,0 0-10,0 0 49,0 0-2,0 0-48,34-21 4,-3 15-14,2 2-1,3 0 0,-3 0-29,-6 4-40,-5-2-53,-7 2 17,-5 0-55,-10 0-80,0 0-131,-3 0-282</inkml:trace>
  <inkml:trace contextRef="#ctx0" brushRef="#br0" timeOffset="266094.7053">21622 10439 712,'0'0'261,"0"0"-162,0 0 2,0 0 23,0 0 42,0 0-11,0 0-15,0 0-61,-7-26-49,7 26-30,0 0-12,0 10 12,0 10 47,4 4-14,6 4-12,-4 1-13,3-3-7,0-5 3,2 0-4,2-3 0,4-6-61,16-10-97,-4-2-161,-4 0-439</inkml:trace>
  <inkml:trace contextRef="#ctx0" brushRef="#br0" timeOffset="266504.1815">21856 10291 1655,'0'0'203,"0"0"-138,0 0-65,0 0-34,0 0 33,0 0 2,0 0 14,58-4-1,-31 20-13,-6 2-2,0 4-8,-10 2-6,-6 2 15,-5 0 1,0 2 5,-5 0 3,-13-2-8,0-3 1,3-4-2,2-2 0,3-8 10,6-3-4,2-2 2,2-1-8,0-3-1,0 1 1,0 2 1,11-2-1,9 4 10,7-5 1,4 0-11,5 0-47,1 0-80,11-5-38,-13-4-121,-6 0-238</inkml:trace>
  <inkml:trace contextRef="#ctx0" brushRef="#br0" timeOffset="266702.1783">22192 10473 1088,'0'0'340,"0"0"-224,0 0-56,0 0-31,0 0-19,0 0 2,0 0 4,71-24-10,-30 22-5,-3-2-1,-3 4-50,-6-2-114,-4-4-65,-10 0-173,-9 0-418</inkml:trace>
  <inkml:trace contextRef="#ctx0" brushRef="#br0" timeOffset="266933.8778">22328 10343 886,'0'0'373,"0"0"-266,0 0-24,0 0 27,0 0 21,0 0 23,0 0-80,-27-30-71,27 30-3,0 10 0,10 10 8,0 6-7,1 4 1,1 0 14,-1 0-15,1 0-2,3-2 1,3-3-77,17-7-82,-1-7-164,-1-8-411</inkml:trace>
  <inkml:trace contextRef="#ctx0" brushRef="#br0" timeOffset="267115.4593">22747 10393 386,'0'0'1327,"0"0"-1174,0 0-111,0 0-41,0 0-2,0 0-32,0 0 8,29-2-96,11 10-141,-2-2-298</inkml:trace>
  <inkml:trace contextRef="#ctx0" brushRef="#br0" timeOffset="267275.3142">22943 10403 988,'0'0'624,"0"0"-536,0 0-59,0 0-12,0 0-17,0 0-14,0 0 14,96-32-225,-49 26-441</inkml:trace>
  <inkml:trace contextRef="#ctx0" brushRef="#br0" timeOffset="267461.6494">23269 10287 1706,'0'0'225,"0"0"-171,0 0-54,0 0-29,0 0-18,0 0-55,0 0-171,79 22-568</inkml:trace>
  <inkml:trace contextRef="#ctx0" brushRef="#br0" timeOffset="267767.5542">23499 10233 1322,'0'0'236,"0"0"-147,0 0-34,0 0-37,0 0 18,0 0-9,0 0 18,61-15-5,-20 15-38,3-1 4,3 1-6,-3-2-21,-2-1-52,3-1-92,-11 0-103,-12 0-326</inkml:trace>
  <inkml:trace contextRef="#ctx0" brushRef="#br0" timeOffset="268060.5153">23603 10070 1392,'0'0'237,"0"0"-160,0 0 46,0 0 20,0 0-10,0 0-34,0 0-77,-23-20-22,23 20-14,0 2 9,3 12 5,3 6 13,0 6-12,4 6 21,-6 5-7,3-1-2,-3 1 6,4 0-17,0-5-1,1-4-1,-1-4-22,15-8-88,-3-8-157,-2-8-267</inkml:trace>
  <inkml:trace contextRef="#ctx0" brushRef="#br0" timeOffset="268394.07">23932 9998 1783,'0'0'226,"0"0"-159,0 0-52,0 0 19,0 0 4,0 0 2,0 0-37,-13 8-3,13 16 0,2 2 0,7 6 1,-2-2 11,0 2-11,-1-4 8,1 1-3,-1-5-5,4-2-2,1-6-38,7-12-120,-1-4-176,-5 0-543</inkml:trace>
  <inkml:trace contextRef="#ctx0" brushRef="#br0" timeOffset="268811.1773">24295 9901 573,'0'0'1382,"0"0"-1255,0 0-127,0 0 0,0 0-18,0 0 18,0 0 14,-97 79-14,90-49 1,3 2 4,4-2-5,0-2 0,0-4-5,0-6 5,11-2 6,5-6 0,-1-3-6,5-4 0,-3-3 2,4 0 30,-6-6-13,1-12 2,-5-1-8,-4-8-13,-5-1 6,-2 0-6,0-2-1,-14 2-8,-8 4-13,-4 6 3,-1 4-16,-2 10-65,-2 4-61,8 0-225,10 2-560</inkml:trace>
  <inkml:trace contextRef="#ctx0" brushRef="#br0" timeOffset="270049.2789">24401 9763 1181,'0'0'152,"0"0"-119,0 0-11,0 0-13,0 0-9,-143-92 0,105 82-3,-7 2 0,-8 4 2,-14 2 2,-15 2-1,-28 0 6,-32 0-6,-34 2 18,-11 12 19,4 2 19,16 0 30,22 2-22,4 2-1,28-2-3,19-2-18,23 0 2,6 1-23,-10 2-5,-8 4-9,-8 3 0,6-2-14,8 2 6,5 0 1,3 0 6,4 2-6,3 0 0,2-2 1,2 2 0,0-4-2,0 3 1,3-4 0,-1-1 2,2 1-1,3-1-1,4-3 0,4 3-2,3 3 2,3 1 8,1 2 0,3 0 7,4 0-15,2 0 0,2 2 1,3-2 0,5 2 10,-2 0-11,9 1 9,-2-1-9,5-2 1,1 0-2,4 0 1,-3-2 0,5 2 0,0 0 9,0-2-2,0 0 9,15 0-2,6 0 7,6-4-8,6 0 4,7-1 15,5-2-19,10-2 9,5-2-10,12-2-11,6-1 22,6-6-11,8-2 3,6-4-6,4 0-8,3 0 0,2 0-1,0-10 0,-3-1 7,0 1-5,-4-4-2,0 2 8,0-3-8,20-3 0,19-5-1,-12 1 1,-13 4 1,-17 0-1,-21 2 0,13-2 0,11-6-4,-1 2 4,-1-4 0,-1 0 1,1 0 4,0-2-4,-4-3-2,-3 4-4,-6-1 5,-4-1 6,-6 5-5,-3 0-1,-3 0 3,-5 2-3,1 0 0,-3-2-1,-2 0 1,-2 0 0,-3 0 0,-5 0 1,-5 0-1,-8 2-5,-5-2 5,-8-1-1,-6 2 1,-2-4 7,-6-1-6,-1 2 4,-5-2-5,0 0-4,-4 2 4,0-2 0,-8 0 0,-11 0 8,-4 2-7,-8 0-2,-2 4 1,-7 2 0,-3-1 7,-3 3-7,-4 2 10,0 2-3,-2 0-6,-2 4 9,3 5-9,0 1-1,-1 4 1,1 0-1,-2 0-2,2 18-33,-18 22-94,13-4-92,9-3-308</inkml:trace>
  <inkml:trace contextRef="#ctx0" brushRef="#br0" timeOffset="271110.7047">22696 11323 1435,'0'0'244,"0"0"-153,0 0-24,0 0 68,0 0-24,0 0-82,0 0-17,22-16-12,20 14 7,8 2-6,5-2-1,1 2-32,-7 0-60,-4 0 23,-14 0-28,-9 0-50,-20 8-115,-2 4-236,-5 1-262</inkml:trace>
  <inkml:trace contextRef="#ctx0" brushRef="#br0" timeOffset="271343.0696">22756 11544 804,'0'0'749,"0"0"-596,0 0-102,0 0 1,0 0 21,0 0 4,0 0-57,8 0-19,21 0 31,12 0-19,8-2 3,4-6-16,3 0-38,4-6-97,-15 2-158,-19 0-817</inkml:trace>
  <inkml:trace contextRef="#ctx0" brushRef="#br0" timeOffset="272767.5911">23530 11099 918,'0'0'592,"0"0"-444,0 0-53,0 0 0,0 0 22,0 0-45,0 0-22,-43-12-8,27 12-33,-4 0 3,-4 0-10,-8 0-2,-3 0 9,-3 0-8,5 0 13,2 0 17,4 0-11,9 0 0,7 0-6,3 0-3,5 0-11,3 0 0,0 0-11,0 8 11,0 2-11,0 4 11,0 4 0,0 2 1,0 2 17,3 2-17,3 2 19,-2 2-7,0 2-13,1 1 9,-1-3-9,0-5 0,4 0 10,-2-7-10,1-2 1,-3-6-2,4-4-6,0-1 6,1-3 2,6 0 12,3 0 20,5 0-6,6-7-8,0-4-5,0 4-13,2 0 13,-2 3-8,-5 4-6,-2 0 0,-1 0-4,-6 7 2,-1 8-13,-8 8 15,-2 1-1,-4 6 2,0 0 9,0 0 3,-16 2-12,-3-2 0,-6-2 1,-2-2-2,-4-2 13,2-6-11,0-3-1,0-5 17,5-5-16,4-5 7,5 0-9,1 0 2,5-5 6,5-9-8,1-3-7,3-1 6,0 0-14,5 2 8,10 2 7,6 3-6,0 4 6,4 5-28,2 2 2,2 0-40,2 0-66,11 4-63,-6 1-158,-7-5-632</inkml:trace>
  <inkml:trace contextRef="#ctx0" brushRef="#br0" timeOffset="273563.5872">24024 10993 1595,'0'0'207,"0"0"-145,0 0-42,0 0 11,0 0 36,0 0-10,0 0-57,-9-4-5,-14 4 5,-10 4 1,-5 2 5,-4-1 4,-3-1-9,1 0 15,3-1 19,8 1-7,7-2 11,8-2-10,9 0 2,7 2-1,2-2-30,0 3-9,0 1-12,0 7 18,0 3 3,0 6 1,4 4 16,5 4-6,0 4 3,0 4 20,0 0-12,-1 2-6,-1 0 1,0-3-9,2-4-2,0-3 0,2-6-6,-2-8-1,0-3 0,-5-7-5,-2-2 6,0-2 18,6 0 28,3-2 6,7-13-24,3 0-1,2 1-18,-3 2 6,2 2-12,-2 3-3,1 6-1,-2 1-6,-3 0-15,-3 0 22,-3 16-3,-2 4 2,-3 6 2,-5 6-1,0 0 1,0 2-1,-5-2 1,-11 0 7,-5-4-8,-6-4 13,-4-2-13,-5-8-6,3-6 0,-2-3-11,2-5 2,2 0 8,7-14-17,2-7 18,7-3 5,11-2-26,4 0 25,10 2-14,23 2-2,11 8-14,8 8-14,4 6-27,11 16-57,-17 16-65,-13 0-321</inkml:trace>
  <inkml:trace contextRef="#ctx0" brushRef="#br0" timeOffset="295675.0549">5535 8636 523,'0'0'1116,"0"0"-929,0 0-114,0 0-9,-80-8 78,77 8-24,3-2-89,0 2-29,21-4 0,14 2 10,15-1 6,10-4-15,7 3-1,4-2 0,3 2 0,-1 0 0,-2 2 0,-8 0-15,-4 2-19,-13 0-10,-15-2 26,-10 2-7,-9 0 5,-12 0 20,0-2 0,0 2 14,-9-4-12,-9-2 7,-4-2-5,-3 0-2,-1-2 15,1-2 8,-2 2 0,3-2 6,-1 0-8,3 2-1,2 2 9,3 2-6,3 2 6,5 2 3,4 0-13,3 2 0,2 0-21,0 0-21,2 0 3,14 2 17,9 8 1,2 4 0,2-2 2,2 2-2,0-2 0,-2 0 0,-3 0-1,-4-2-3,-5-2 3,-7 2-8,-5 0-4,-5 4 12,0 4 2,-9 11 11,-16 4-6,-4 10-6,-4 3-33,4 4-107,5-12-210,15-14-732</inkml:trace>
  <inkml:trace contextRef="#ctx0" brushRef="#br0" timeOffset="296801.0906">12061 8008 909,'0'0'353,"0"0"-175,0 0-79,0 0 17,0 0-2,0 0-25,0 0-45,-10-29-31,20 15 18,5-2 16,4-2-19,3 0 10,3-3-25,0 6-1,0-2-3,0 6-9,-2 0 0,-2 5-12,-2 4-65,-3 0-11,-3 2-31,-3 0-24,-4 0-86,-4 6-89,-2 5-239</inkml:trace>
  <inkml:trace contextRef="#ctx0" brushRef="#br0" timeOffset="297215.6735">12153 8145 745,'0'0'117,"0"0"-108,0 0-9,0 0 16,0 0 3,0 0-3,0 0-10,-7 8 15,7-8 80,0 0 9,0 0 5,0 0 24,0 0-11,0 0-15,0 0-37,0 0-22,0-8-1,13-2 2,1-4-8,5-2 3,4 0-6,4-2-12,0 0-17,2 0-5,-2 4 3,-8 4-12,-3 2 7,-7 4-8,-5 2-8,-4 2 1,0 0-8,0 0-49,0 11-3,-4 6-128,-5-3-328</inkml:trace>
  <inkml:trace contextRef="#ctx0" brushRef="#br0" timeOffset="297881.1364">12699 7510 783,'0'0'282,"0"0"-171,0 0-35,0 0 9,0 0 49,0 0 14,0 0-46,0-36-25,0 36-2,0 0-16,-4 0-10,-4 0-12,-3 9-36,1 5 10,-4 9 0,1 3 3,1 2 20,5 4-16,1 0-2,4-2-4,2 2-6,0-4 2,6 0-8,12-6 0,2-2 2,2-6-1,3-6-1,2-4 0,0-4 2,-1 0 17,1-8-9,-5-8 12,-1-2 8,-4-2-7,-3 0 5,-3 2-2,-5-2-4,-4-2 15,0 2-10,-2-2 5,0 2-2,-2-3-15,-13 4 3,-5-2-17,-3 2 14,-1 1 16,-2 1-31,-1 3 9,-2 4-2,0 2 2,2 7-18,2 1 9,6 0-1,0 0-17,9 5-103,5 13-84,5-1-324,0-3-1007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0-13T12:03:03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5265 5348 481,'0'0'154,"0"0"-154,0 0 133,0 0-18,0-19 144,0 12-66,0 1-42,0 0-53,0 2 22,0 0-15,0 0-23,0 2-37,0-1-28,0 3 15,0 0-22,0 0-10,0 0 0,0 0-12,0 0-2,0 0 6,2 9 8,6 5 11,1 2-11,-1 0 0,1 4-5,0 0 18,0 2-11,0-2-2,0 0 0,0-2 10,-3-2-9,1 0-1,0-4 0,0-2 1,-3-2 4,0-2-4,1 0 7,-3-4 6,0 0-13,0 0-1,-2-2 5,2 2 1,2-2 1,-2 0 2,0 2-9,0-2 12,-2 0-12,2 0 0,-2 0 0,2 0 1,3 0 3,-3 0-4,2 2 0,0-2-1,2 2-2,0-2 3,-4 3 1,3-3-1,-1 0 14,-2 0-14,2 0 0,2 0 0,0 0-1,1 0 1,1 0 1,2 0-1,3 0 10,2-3-10,3-5 0,5 1 0,4-8 2,2-1 7,4-4 29,2-4 3,5-4 21,5-4-47,6-4-3,7 0-12,9 0-12,42-2-4,-13 9-151,-15 9-427</inkml:trace>
  <inkml:trace contextRef="#ctx0" brushRef="#br0" timeOffset="2930.9987">8479 3896 500,'0'0'641,"0"0"-478,0 0-58,0 0-5,0 0-39,0 0 54,6-68-58,7 52-3,1-3-23,3 1 7,2-1-5,-3-2-22,-1 2 6,-2-4 1,-4 3-18,-6 2 50,-3-2 3,0 4-20,-5 2-5,-11 0-11,-3 6 11,-6 0-9,0 6-13,-4 2 7,3 0-13,-1 10 0,5 10-8,2 6 5,4 11 3,3 4 0,4 8 0,6 5 12,3 2-12,0 4 1,0 0-1,3-4 9,8-3-6,0-7-3,-2-8 2,-4-2 11,-5-6-13,0-4-1,0-4-15,0-4-56,0-4-73,0-6-53,-14-8-35,3 0-137,-3 0-602</inkml:trace>
  <inkml:trace contextRef="#ctx0" brushRef="#br0" timeOffset="3588.3506">8274 4034 1288,'0'0'243,"0"0"-153,0 0-19,0 0-59,0 0 11,0 0 1,0 0 2,111-24-6,-54 24 11,1 0-30,-2-2 6,-4 2-7,-12-2 0,-11 2 11,-9 0-10,-11 0 13,-5 0 42,-4 0 14,0 0-7,0 0-35,-2 8-18,-7 8 18,1 6-7,0 0-20,4 0 4,4-4-4,0-4-1,0-1 0,4-5 0,6-2 5,1-4-5,-3-2 0,2 0 13,-1 0-13,-3-2 23,0-12-10,-2-4-12,2-5 24,-6 0-25,2-6 15,-2 5 4,2 0-4,3 4 12,-1 4-11,5 6-1,2 0 4,7 6-19,4 2-8,7 2 7,7 0-5,-1 4 6,-1 16 0,-3 6 0,-7 4-1,-5 2-11,-9 0 11,-5-4-7,-5-6-19,0-1 26,0-7 1,-9-2 0,-3-4 12,2-4-11,1-4 8,0 0 2,2 0-10,3-6 49,1-11-20,3-2-15,3-9-15,19-2-3,9-6 3,13-1-20,10 3-78,27-6-73,-10 10-147,-13 4-446</inkml:trace>
  <inkml:trace contextRef="#ctx0" brushRef="#br0" timeOffset="3875.0599">9550 3691 1633,'0'0'246,"0"0"-154,0 0-25,0 0 26,0 0 19,0 0-47,0 0-65,-31-43-28,20 70 28,-9 11 9,-4 13-8,-5 5 21,0 4-22,6-2 0,7-2 0,12-6 0,4-6-1,9-8-5,25-7-46,10-11-60,34-16-64,-13-2-298,-5-2-714</inkml:trace>
  <inkml:trace contextRef="#ctx0" brushRef="#br0" timeOffset="4130.0564">9920 3691 1527,'0'0'242,"0"0"-108,0 0-1,0 0-58,0 0-35,0 0-31,0 0-9,82 12 0,-42 19-2,-3 5 2,-8 6 1,-10 4-1,-13 4 5,-6 0-5,0 0-1,-19-3-5,-8-7-45,-6-8-11,0-9-39,8-6-168,8-11-392</inkml:trace>
  <inkml:trace contextRef="#ctx0" brushRef="#br0" timeOffset="4615.2354">10568 3611 1453,'0'0'227,"0"0"-155,0 0-72,0 0 0,0 0 12,0 0-2,0 0-10,25-60-10,-32 60 10,-13 0 3,-2 14 34,-2 2-18,-1 0-3,8 4-5,3-2 23,9 0-31,5 4 4,0-2-7,9 1 15,14 1-13,3-4 14,1 1-16,0 2 14,-5-1-14,-2 2 0,-9 0-1,-4 4 0,-7 0 1,0 2 1,-5 0 0,-12 2 22,-6 2-14,1-3 0,2-1-8,4-5 8,3-1-6,9-1-3,2-3 0,2 4 0,0 0-15,11 2 1,4 0 6,5 2-50,0 12-15,-2-6-191,-12-4-484</inkml:trace>
  <inkml:trace contextRef="#ctx0" brushRef="#br0" timeOffset="5519.7954">8614 6529 1497,'0'0'225,"0"0"-176,0 0-47,0 0 24,0 0 18,0 0-4,0 0-40,125-26 1,-100 36 0,-3 6-1,-9 2-11,-6 4 1,-7 4 1,0 2 9,-15 4 11,-10-2-11,0 0 48,3-3-15,4-8 17,5-2-14,8-3-35,5-4 8,0-2-8,12-4 0,7-3 9,6-1-9,-2 0 10,-1 0-11,-5 0 0,-3 5-3,-7 7 3,-5 8 0,-2 6 27,0 6-4,0 4 2,-4 0-24,-7-2 1,6-6-2,-2-2-22,5-10-135,2-12-603</inkml:trace>
  <inkml:trace contextRef="#ctx0" brushRef="#br0" timeOffset="6051.8577">9572 5093 980,'0'0'221,"0"0"-145,0 0-2,0 0 72,0 0 26,65-114-57,-49 84-56,-3-5-34,-4 3 20,-4 5 6,-5 4-2,0 9 27,0 6 8,-5 8-15,-13 0-32,-2 2-35,-2 22 21,2 7-17,2 9 6,5 6-6,6 4-6,5 4 16,2 0-16,0 2 0,0-2 0,0 0 6,7-1-6,-1-5 1,-2-2-1,1-2 10,-5-6-10,0-1 0,0-5-7,0-6-58,2-7-84,0-10-134,1-5-324,-3-4-594</inkml:trace>
  <inkml:trace contextRef="#ctx0" brushRef="#br0" timeOffset="6883.8598">9499 5376 1020,'0'0'557,"0"0"-417,0 0-50,0 0-45,0 0 7,0 0-51,0 0 12,158-51-6,-102 48-7,-7 1 12,-6-2-11,-12 2-1,-12 2 36,-7 0 22,-8 0 61,-4 0 11,0 0-32,0 0-24,0 0-53,-8 0-5,-4 2-11,1 10-4,2 2 4,2 0-5,5 0-3,2-2-3,0-2-6,0-2 5,3-2 1,6-4-12,-5 0 18,-2-2 1,0 0 9,3 0 14,-3-6-24,2-8 15,-2-4 2,-1 0 0,2 0 26,1-2-25,-2 2 23,4-1 1,1 6-26,3 3 8,4 2-23,3 5 0,4 3-1,4 0-2,2 7-4,0 11 5,-6 1-14,-1 6 14,-7-1 1,-3-2-25,-6-2 16,-4-6-21,0-4 20,-6-4 8,-12-2 4,-1-4 16,0 0-10,1 0-1,3-6 15,8-8-22,4-4-1,3-2-10,5-2-10,21-5-8,9 4-46,4 0-51,3 5-64,-1 0-77,-3 4-57,-7 1-37,-6 0 101,-6 1 152,-5 2 108,-5-4 78,-5 0 71,-4-2 33,0 0-8,0 2 12,0 2-32,0 2 14,0 4-36,0 4-12,0 2-32,-4 0-57,-5 4-16,-7 18 0,-1 10 9,-2 6 7,6 6-30,4 0 9,5 1-10,4-4-9,4-6 8,45-5-95,-5-8-110,1-14-372</inkml:trace>
  <inkml:trace contextRef="#ctx0" brushRef="#br0" timeOffset="7153.4789">10504 5029 1765,'0'0'253,"0"0"-150,0 0-64,0 0 10,0 0-30,0 0 17,0 0-10,116 76-26,-87-40 17,-9 4-11,-16 3-6,-4-1 27,-15 2-27,-21-2 0,-6-4 0,2-4-37,-5-10-57,14-8-156,10-8-517</inkml:trace>
  <inkml:trace contextRef="#ctx0" brushRef="#br0" timeOffset="7415.7684">10615 4941 1684,'0'0'218,"0"0"-126,0 0-42,0 0 1,0 0 57,0 0-76,141-6 2,-103 38-33,-5 12-1,-10 8 0,-15 10 5,-23 42-11,-24-13-164,-9-9-483</inkml:trace>
  <inkml:trace contextRef="#ctx0" brushRef="#br0" timeOffset="10052.1484">5126 10186 818,'0'0'801,"0"0"-695,0 0-55,0 0-18,0 0 63,0 0 33,-7-104-47,14 94-10,3 2-63,4 6-7,-1 2-2,-1 0-16,5 6 5,-4 18 11,1 8 12,-1 4 3,-1 3-14,-1-7-1,-1-5 0,6-9-2,7-13 2,12-5 43,16-27 83,17-23 2,14-18-47,7-10 16,4-6-28,-1-3-20,-3 6 5,2 2-54,1 7 1,1 10-7,1 16-6,-9 22-54,-8 24-134,-21 12-383,-29 16-1179</inkml:trace>
  <inkml:trace contextRef="#ctx0" brushRef="#br0" timeOffset="19866.0518">6433 12855 686,'0'0'121,"0"0"-112,-78-114 278,45 76-187,0 4 86,2 8-21,6 4-32,7 6-12,7 6 14,1 2-9,6 4 15,4 2-42,0 2-53,0 0-35,25 22-10,45 44 23,51 66 58,49 75-15,17 36-23,-6 7-29,-23-24-14,-25-41-1,-1-17 6,-15-19-6,-5-21-14,-16-9-42,-25-25-108,-17-2-119,-23-24-26,-19-18-330</inkml:trace>
  <inkml:trace contextRef="#ctx0" brushRef="#br0" timeOffset="20166.6507">7395 11905 2080,'0'0'232,"-124"174"-176,13 61-56,-20 70 7,-2 54 48,20 6 12,24-4-28,6 15-24,17-8-15,12-22 0,19-45-37,12-50-91,8-49-79,5-65-120,2-39-265</inkml:trace>
  <inkml:trace contextRef="#ctx0" brushRef="#br0" timeOffset="22495.5563">14663 5815 362,'0'0'313,"0"0"-193,0 0-34,0 0-12,0 0 53,0 0 11,-48-60 62,48 54-80,0 0 10,0-2-29,0 2 5,0 2 3,0 1 23,0 2-59,0 1-42,0 0-8,0 0-23,0 0-11,0 4-2,2 8 10,9 4 3,3 0 0,1 0 0,1-2 5,1-4-3,6-4-2,10-6 0,12 0 6,15-16 20,11-14-25,12-12 20,5-8 32,1-9-51,1 0 26,-8 0-25,-4 3 3,-2 10-3,-5 12-3,-6 14-48,-9 20-107,-18 18-214,-18 12-496</inkml:trace>
  <inkml:trace contextRef="#ctx0" brushRef="#br0" timeOffset="23271.5263">15076 10593 1549,'0'0'702,"0"0"-618,0 0-41,0 0-42,0 0 5,0 0 5,0 0 17,-14-47-19,28 47-8,11 0-1,4 0 0,0 1-10,-4 5 9,-4 5-18,-3-4 1,-5 1 17,-4 0-12,3-2 5,-4-2 7,5-4 1,8 0 0,12-11 7,18-25 4,41-35-2,43-41-9,48-40 0,18-13-16,-12 9-157,-57 49-318,-54 41-1007</inkml:trace>
  <inkml:trace contextRef="#ctx0" brushRef="#br0" timeOffset="31214.7629">18269 3597 922,'0'0'134,"0"0"-85,0 0 9,0 0-24,0 0 50,0 0 43,-16-68-44,16 62-2,-2 2-56,2 0-7,0 4 31,-2 0-37,2 0-4,0 0-8,-2 0-27,2 0 27,-3 4 0,1 8 0,0 4 29,0 4-18,-3 4 9,0 2 9,3 5-14,-2 2 17,0 3-25,-1 4-6,-2 5 25,2 3-14,1 0-8,-2 2-3,1 0 0,-1 0 14,1-3-14,0-1-1,1-2 0,0 0 12,2 2-12,-3 2 1,1 2 0,2 0 11,-4 1-12,5-1 0,-2 0-1,1-2 1,0 0 0,2-2 1,0-4 0,0 2 12,0 0-13,0 1 0,0 0-1,0 2 1,0-1 2,0 0-2,0 2 1,0-2-1,-7 1 1,3-2-1,-2 0 0,0-1 1,2 0 7,0-2-8,1-2 0,1 0 0,0-2-7,2-1 7,-2-4 0,0 2 0,0-1 10,0-2-10,-3-2 0,2 0 0,-1 0-2,-1 2 2,3-2 0,0 2 0,0-2 7,0 1-7,-2-4 0,1 1 0,3-3-2,-2 0 2,2-3 0,-3 3 1,3-5 3,-2 0-3,2-2-1,0 0 0,0 2 0,0 0 3,0 2-3,0-2 0,0 0 0,0 0 3,0-2-3,0 0 0,0-2 0,0 3 7,0-3-7,0-1 0,0 2 0,0-2-3,0 2 3,0-1 1,0 0-1,0 2 6,0 2-6,0 0 0,0 0-1,0 2-1,0 0 2,0-2 0,-2 0 0,0-1 3,-1-4-3,1 1 0,2-2 0,-2 2 0,2 0 0,-2 1 0,2-2 0,-2 2-1,2-2-1,0 3 1,-2-1 1,2-1 0,0 0 6,0-4-6,0 0 0,-3-2 0,3-2-3,0 2 2,0 0 1,0 2 0,0-2-1,0 2 2,0 2-1,0 2 0,0 2 0,0 0 1,0 0-1,0-2 0,0 0 2,3 0-2,-1-4 0,0 1-1,0-4 1,0 1-3,0 1 4,1-1-1,-1 0 0,0 2 3,0-1-3,1 0 0,-1 0 0,1 2 5,-1-3 3,0 0-8,0 0 0,0 0 1,0 0 1,0-2 4,1 0 0,-1 0 13,0 0-18,-2-4 10,2 0-11,-2-2 1,3 0 12,-3-2-12,0 0 12,0 0 12,0 0-24,0 0 30,2 0-2,1 0-20,-1-6 14,2-4-23,2-2-2,-1 0-5,-3-2-89,-2-12-37,-15 2-142,-10-4-607</inkml:trace>
  <inkml:trace contextRef="#ctx0" brushRef="#br0" timeOffset="32074.7054">16273 4124 1174,'0'0'346,"0"0"-258,0 0-74,0 0 36,0 0-49,0 0 5,0 0-6,-19-33-33,19 33-61,0 11-57,0 1-117,0-2-246</inkml:trace>
  <inkml:trace contextRef="#ctx0" brushRef="#br0" timeOffset="34327.2486">16107 4566 1071,'0'0'162,"0"0"-78,0 0-26,0 0-17,0 0 30,0 0-14,0 0-37,41-121 2,-28 99-21,1-2-1,-1-2 0,-3-2 1,-2-2 16,-6 4-17,-2 0 0,0 6 17,0 4 24,0 4 6,0 4-33,-5 8 26,-2 0-8,-1 4-31,-8 24-1,-2 14 9,-4 10 3,1 10-5,6 4 3,2 1-9,4-3 22,4-6-22,1-4 6,4-6-7,0-6 7,0-5-1,0-5-5,0-6 0,0-5 15,-4 0-10,-5-3-4,-3-2-2,-10-2-40,2-2-140,2-8-386</inkml:trace>
  <inkml:trace contextRef="#ctx0" brushRef="#br0" timeOffset="35039.05">15832 4640 1392,'0'0'165,"0"0"-104,0 0-59,0 0 5,121-42 20,-71 34-27,4 0 0,-4 1 0,0 4 0,-7-3 6,-6 1-6,-11 1 0,-8 1 0,-7 1 13,-7 0 1,-1 2 37,-3 0-23,0 0 20,0 0-48,0 7 2,0 10 23,0 5-15,0 0 5,0 2-14,0-4-1,0-2 13,9-2-13,0-4 0,3-4 0,-4-2 2,-1-4-2,-3-2 1,0 0 7,-2 0 9,1-4-17,2-10 0,-3 0 0,0-4 1,0 2 4,3-2-5,-1 0 0,4 2-1,4 0 2,3 0-1,8 2 0,6 0 1,0 3-1,4 6 0,1 3 0,-5 2-2,-5 0-9,-4 0 10,-4 4 1,-7 10 0,-5 0-1,-4 1 1,0 2 0,0-3-1,-7-2-2,-3-2 3,-2-2 1,3-2 0,1-4 18,1-2-18,2 0 17,3 0 19,2-4-22,0-10 10,0-2-24,7-4-1,10-2 0,8-3-6,2 3 6,4 3-65,13-6-83,-3 7-152,-10 2-283</inkml:trace>
  <inkml:trace contextRef="#ctx0" brushRef="#br0" timeOffset="35315.5117">16998 4289 985,'0'0'373,"0"0"-239,0 0-50,0 0-7,0 0 17,0 0 20,0 0-79,-31-28-35,18 56 4,-5 6 5,-1 8-3,-4 2 1,5 3-7,3-5 30,6-2-30,6-4 0,3-4 0,3-6 6,19-6-7,9-8 1,23-12-70,-10 0-167,-3-10-493</inkml:trace>
  <inkml:trace contextRef="#ctx0" brushRef="#br0" timeOffset="35628.0692">17202 4239 1508,'0'0'182,"0"0"-109,0 0-73,0 0 0,0 0 1,0 0 0,114 14 24,-77 8-17,1 2-7,-7 4 7,-8 2-8,-11 2 0,-7 0 0,-5 0 1,-2 0 0,-20-1 8,-5-4-9,-2-4 13,-2-3-13,4-4 0,-2-4-82,9-6-215,9-4-107</inkml:trace>
  <inkml:trace contextRef="#ctx0" brushRef="#br0" timeOffset="36203.7879">17774 4171 717,'0'0'107,"0"0"-58,0 0-48,0 0 28,0 0 75,0 0-52,53-109 37,-53 102 7,0 0-28,-2 7 16,-15 0-26,-8 0-14,-2 16-20,0 4-2,1 5 28,3-2-34,8 2 11,4-3-8,6-1-13,5 0 7,0-3-4,5-2 1,12-2 5,4-4-9,0-2-6,4-2 0,-2-2 1,-3 0 9,-3-2-9,-5 2 0,-3 0 6,-3 4-7,-4 2-2,-2 6 2,0 6 0,-2 4 24,-11 4-22,-3 4 4,1-2-6,1 3 6,5-2-6,1-2 0,6-1 0,2-2-7,0 8-44,4-8-126,2-4-111</inkml:trace>
  <inkml:trace contextRef="#ctx0" brushRef="#br0" timeOffset="37056.0833">16296 7305 1367,'0'0'178,"0"0"-70,0 0-73,0 0-18,0 0 11,0 0-27,0 0 15,97-62-16,-73 59 0,-4 3 2,-9 0-2,-4 0-1,-7 9 1,0 3 0,0 6 0,-7 0 1,-6 4 11,0 0-2,3-4-10,8 0 0,2-4-1,0-2 1,0-2-2,7-4 4,7-4-2,1 0 8,1-2-7,-3 0-1,-4 0 0,0 0 1,-2 4-1,-3 2 0,2 6 0,-4 8-2,4 4 7,-6 8-5,0 7 0,-21 16-1,-10-8-20,-11-9-727</inkml:trace>
  <inkml:trace contextRef="#ctx0" brushRef="#br0" timeOffset="42176.8149">18783 4002 833,'0'0'167,"0"0"-80,0 0-48,0 0 12,0 0 41,0 0 58,-21-28-60,21 26-57,0 2 3,0 0-35,0 0 0,0 0-1,8-2 5,9 0-5,6-2 8,6 0-7,2 2 12,3-2-12,1 0-1,1 2 0,4-2 7,-2-2 5,0 2-11,-3 2-1,-3 0 11,1 0-9,-2 2-2,-4 0 9,2 0-8,-5 0 21,3 0-22,-2 0 2,2 0-2,-1 0 11,3 0-11,2 0 1,0 0 0,0 0 10,4 0-10,-2 2-1,-2 0 0,0 2 0,1-2 0,-3 0 2,-4 0-2,0 0 9,-4-2-9,-1 0-1,-5 0 0,-1 0-2,-1 2 3,-1 0 1,3-2-1,-2 2 3,1 0-2,1 0-1,3 0 0,-3 0 0,3 0 4,-3 0-4,-1 0 0,-1-2-1,1 0-2,-3 0 3,-1 0 0,3 0 1,-3 0 7,1 0-7,-1 0-1,0 0 0,-3 0 0,3 0 0,-2 0 1,1 0 0,3 0 11,-4 0-12,1 0-1,-3 0 1,4 0-1,-6 0 1,1 0 0,-3 0 0,-2 0 9,0 0-8,0 0-1,0 0 5,0 0-4,0 0 39,0 0-16,0 0 4,0 0 5,0 0-32,0 0 20,0 0-17,0 0 2,0 0 6,0 0-12,0 0 0,0 0-1,0 0 1,0 0 0,0 0 0,0 0 1,0 0 3,0 0-4,2 0 0,-2 0 0,0 0-4,0 0 4,0 0 0,0 0 2,0 0 10,0 0-10,0 0-2,0 0 0,0 0 2,0 0 7,0 0-9,-2 0-11,-3 0 4,-1 0-88,2 0-50,-2 2-124,4 0-116,2-2-574</inkml:trace>
  <inkml:trace contextRef="#ctx0" brushRef="#br0" timeOffset="43808.2177">18928 4756 768,'0'0'178,"0"0"-126,0 0-35,0 0 25,0 0 41,0 0 8,0 0-52,-31-6-38,29 6 18,2 0 6,0 0 21,0 0 1,0 0-37,0 0 0,17-2-4,12 0 0,12 0 46,12 0-17,11-2-5,10 2 4,9 0-34,1 0 22,5 0-14,3 2-6,-5 0 12,-7 0-13,-11 0-1,-9 0 0,-16 0-2,-14 0 2,-12 0 0,-10 0 0,-8 0-9,0 2-1,0 2-29,-10 6 24,-24 6-133,5-2-67,0-2-333</inkml:trace>
  <inkml:trace contextRef="#ctx0" brushRef="#br0" timeOffset="44585.1761">18745 5530 314,'0'0'225,"0"0"-88,0 0-46,0 0-28,0 0 38,0 0-5,0 0-4,-4 0-21,4 0-17,0 0 17,0 0-13,0 0 4,0 0-15,0 0-31,7 0 27,11 0-21,6 0 16,4 0-10,4 0-28,4 0 26,2 0-13,0 0-12,1 0 24,2 0-24,-1 4-1,0 4 0,-4 0 0,0 2 1,-5 0-1,0 1 1,-5-4 5,1 1-6,-5-2 0,-1-2 0,-4-1 0,1-2 0,0 2 1,0-2 0,0-1-1,-5 3 2,-1-3-4,-6 1 2,-4 4-80,-2 4-112,-2 1-66,-16-2-263</inkml:trace>
  <inkml:trace contextRef="#ctx0" brushRef="#br0" timeOffset="45149.6336">18729 6270 438,'0'0'200,"0"0"-107,0 0-10,0 0 13,0 0 15,0 0 6,0 0-33,-2 0-23,2 0-12,0 0-24,0 0 14,14 0 12,9 0-6,3 0 17,5 0-47,7 0-6,0 0-5,2 0 9,1-2-12,-2 2-1,-3 0 0,-7 0 2,-2 0-2,-10 0-18,-7 0-40,-6 4-79,-4 12 1,-4-2-16,-12 2-128</inkml:trace>
  <inkml:trace contextRef="#ctx0" brushRef="#br0" timeOffset="45593.5313">18677 7044 669,'0'0'243,"0"0"-126,0 0-39,0 0 16,0 0 9,0 0-15,0 0-12,-19 0-57,19 0 5,9-2 17,7 0-9,5-2 6,0 0-27,4 2-9,2-2 10,2 2-10,8 0-4,-8 2-99,-6-4-501</inkml:trace>
  <inkml:trace contextRef="#ctx0" brushRef="#br0" timeOffset="50563.7786">19477 3569 690,'0'0'145,"0"0"-112,0 0-13,0 0 3,0 0 8,0 0 81,0 0-38,26-76-22,-19 64 13,-1 0 5,-1 4 8,-1-2-7,0 4-36,-1 0 38,-3 4-47,3 0-4,-3-1 19,0 3-40,0 0 7,0 0-8,0 0-18,0 0 18,0 9-6,0 5 6,0 4 4,0 2 8,0 2-12,0-2 0,0 2 1,0-4 9,0 2-10,4-4-6,0-2-17,-2-2-111,1-1-40,-3-6-38,0-1-158</inkml:trace>
  <inkml:trace contextRef="#ctx0" brushRef="#br0" timeOffset="50714.7758">19477 3569 689</inkml:trace>
  <inkml:trace contextRef="#ctx0" brushRef="#br0" timeOffset="51006.7759">19477 3569 689,'-21'-4'193,"21"2"-28,-2 0-84,2 0-3,0 0 42,0 0-31,0 2-19,0 0-43,0 0-12,0 0 5,0 0-19,0 0 6,0 0-7,0 0 0,0 0 2,0 0-2,0 0 1,0 6 21,9 4-22,0 2 17,-2-2-7,1 2-10,2-2 16,-4-2-10,3-2-5,-2 0 14,-3-2-14,2 0 24,2-2 0,-2-2-15,3 0 30,3 0-34,1 0 1,-3 0-7,2 0 6,-1-8-12,-5 0-172,-6 0-710</inkml:trace>
  <inkml:trace contextRef="#ctx0" brushRef="#br0" timeOffset="52778.2827">20846 4050 818,'0'0'120,"0"0"-61,0 0-10,0 0-26,0 0 71,0 0 16,0 0-49,0 0-1,0-44-49,0 42 8,0 2 9,0 0-27,0 0 12,0 0-13,0 12 0,0 9 28,-4 2-12,-2 5 10,-5 2-9,1-2-16,2-1 19,1-5-7,0-2-12,2-4 4,1 0-4,2-4-1,0-2 0,2-2 0,-3-4 7,3 0-7,0-4-1,0 2 1,-2-2-63,2 0-44,-2 0-58,-2 0-19,0 0-94,-4 0-315</inkml:trace>
  <inkml:trace contextRef="#ctx0" brushRef="#br0" timeOffset="53178.4738">20661 4261 451,'0'0'156,"0"0"-12,0 0-33,0 0 0,0 0-1,0 0-37,0 0 0,-8-24-23,8 22 21,0 2 46,0-2-41,0 2-18,0 0-9,0 0-47,0 0 26,0 0-28,0 0 10,0 0-13,0 0 9,0 2-6,2 8 0,4 2 6,0 0-2,0 0 3,-2 0-5,3-2 14,-3 2-15,1-2-1,0-2 0,-1-2 8,-2-2-5,3 0-1,-3-4 7,2 2 20,3-2-12,4 0 26,4 0-8,6 0-26,3-10 16,5-2-25,2 0 0,3-2-6,2 2-35,1 2-82,-10 2-229,-12 4-473</inkml:trace>
  <inkml:trace contextRef="#ctx0" brushRef="#br0" timeOffset="55808.5628">16749 5229 671,'0'0'151,"0"0"-76,0 0 18,0 0-17,0 0 36,0 0 25,0 0-24,29-70-28,-23 58-21,4 0-26,-3 2 26,-1 0-41,-2 2 0,1-2-7,-1 0-14,-1 0 12,-3-2-3,2 2-11,-2 2 29,0 0-18,0 2 0,0 0 4,0 2-3,0 0 24,-7 4-21,0 0-14,1 0 31,-1 0-32,1 0-1,-2 0 1,0 12-5,1 4-2,1 2 7,1 4 0,3 0-2,2 6 4,0 1-2,0 3 1,0 1 0,0 0 18,0-4-18,0 2-1,5-5 0,1 2-1,1-4 1,-3 0 5,0 0-4,-2-2 1,1-2 0,-1-2-2,-2-2 0,0-4 0,0 0 4,0-3-4,0-4 1,0-1-1,0 1 0,0-4 0,-5-1-26,-3 0-34,-7-4-59,1-12-185,-1-2-196</inkml:trace>
  <inkml:trace contextRef="#ctx0" brushRef="#br0" timeOffset="56593.0621">16642 5275 618,'0'0'516,"0"0"-455,0 0-28,0 0-32,0 0 8,0 0 71,0 0-16,127-36-35,-95 32-12,-3 0-16,-5 0 54,-4 1-19,-4 0-11,-5-1 17,-5 3-11,-2-2 36,-1 3-22,-3 0-16,0 0 11,3 0-31,-3 0-1,0 0-8,0 0-3,0 0 3,0 8 2,0 5 15,2 2 14,0 2-31,0-1 2,2-2-2,3 0 1,-3-2 10,0-2-10,4-2-1,-6-4 9,2 0-8,-1-2-1,-3-2 10,0 0-10,0 0 31,0 0-15,0 0 7,0-8-20,0-5 10,0 0-13,0-1 1,0 0-1,0 0 19,0 1-17,0 1 5,0 2 10,6 0-17,1 5 17,2-2-17,4 3 2,1 2-2,3 2 0,2 0-2,-4 0 2,1 0-4,-6 0 3,-2 9 1,3 0 0,-7 4-6,-2-2 6,-2 2 0,0-5-1,0 0-2,0-5 2,0 1 2,0-4-1,0 0 26,0 0-5,0 0 53,0 0 4,0 0-9,0-1-12,0-9-44,0-7-12,0 1-1,4-5-6,5 0-1,3-3-11,-3 0-78,-5 2-31,-4-4-109,0 4-290,-11 4-604</inkml:trace>
  <inkml:trace contextRef="#ctx0" brushRef="#br0" timeOffset="57426.1555">17474 5013 608,'0'0'193,"0"0"-112,0 0 0,0 0-7,0 0-2,0 0 67,0 0-24,0-10-53,0 8 12,0 0-29,-11 2 12,1 0-22,-3 0-35,-5 0 22,0 6-12,-4 8 6,0 6 12,3 2-14,2 4 18,1 2-4,5 2-13,3 2 26,3-2-40,-1 2 1,6-4 1,0-2 13,0-3-16,13-5 0,0-4 0,7-6-1,1-4-3,-2-4-69,1 0-83,0-10-136,-4-11-62,-8 2-576</inkml:trace>
  <inkml:trace contextRef="#ctx0" brushRef="#br0" timeOffset="57731.0034">17431 5069 768,'0'0'161,"0"0"-20,0 0-12,0 0 6,0 0-28,0 0-17,0 0-51,-13-20-30,13 20-7,0 0-2,8 0 1,4 2 32,1 10-31,-1 6 32,1 0-8,-3 4-25,-1 2 21,-1 0-12,-6 2 0,-2 0 16,0 1-26,0-4 2,0-2-2,0-6 1,-8 0 11,4-5-12,0-4-31,1-4-107,3-2-148,0 0-14</inkml:trace>
  <inkml:trace contextRef="#ctx0" brushRef="#br0" timeOffset="58259.4338">17674 5015 980,'0'0'161,"0"0"-105,0 0-33,0 0-11,0 0 15,0 0 36,0 0-8,33-60-31,-33 58-15,0-1 71,0 3 17,0-1-24,0 1-23,0 0-36,0 0 23,-7 0-28,-1 6-9,-2 4 0,2 2 4,1 0-4,3-2 0,2 2 0,2 0 15,0-2-14,0 2-1,0-2 0,4 2 10,5-2-5,-1 0-4,2-2 0,1 2 11,-5-2-12,2 0 0,-4 2-1,-4 0 2,0 4-1,0 2 1,-2 0 0,-10 3 9,-1 0-4,-1-1-6,3-1 0,3 1 0,1-3 2,2 2-2,3-2-8,2 4-8,0-3-93,0 8-75,9-6-136,-2-2-758</inkml:trace>
  <inkml:trace contextRef="#ctx0" brushRef="#br0" timeOffset="59154.1976">16867 5929 783,'0'0'201,"0"0"-93,0 0-14,0 0 25,0 0-13,0 0-14,0 0-59,12-42-32,-1 40 21,0 0-22,2 2 0,-2 0-1,-2 0 3,3 0-2,-6 6 0,-2 2 0,1 2 8,-5 2-7,0-2-1,0 2 0,0-1 6,0-2-3,0 0-2,0-4-1,0-1 7,0-2-7,0 1 0,0-2-1,0 2 0,0 1-1,0-3 2,0 1 0,0 2 10,2-1-10,4-2 0,2 2 0,-4-2 1,0 2 14,-1-2-9,-3-1 1,2 3 15,-2-3-22,2 3 28,0 1-21,-2 4 3,0 6 26,0 9-35,-29 17-2,-2-4-48,-5-6-576</inkml:trace>
  <inkml:trace contextRef="#ctx0" brushRef="#br0" timeOffset="60999.1171">16956 6381 876,'0'0'143,"0"0"-83,0 0-13,0 0-14,0 0 39,0 0 31,0 0-67,16-67-12,-14 55-1,-2 2 15,3-2 37,-3 2-37,0 2-10,0 0 31,0 0-32,0 4 6,0 2-2,-3 0-21,1 0 16,2 2-13,-3-2-4,1 2-7,0 0-2,-2 0 0,-1 12-1,3 2 2,0 2 3,2 2-4,0 2 0,0 0-1,0 0 4,0 3-5,2 0 2,3-1 0,1-1 6,-2-1-6,-1-4 0,2 0 0,-3-6-6,-2 0 6,0-4 2,0 0-1,0 0 3,0 0-4,0-2 0,-5 0-31,-4 0-56,0-4-7,1 0-44,1 0-55,-7-2-25,4-10-133,-2 0-354</inkml:trace>
  <inkml:trace contextRef="#ctx0" brushRef="#br0" timeOffset="61060.101">16956 6381 339</inkml:trace>
  <inkml:trace contextRef="#ctx0" brushRef="#br0" timeOffset="61773.1395">16956 6381 339,'-95'37'158,"95"-41"14,0 0-23,0 3-54,0-4-15,0 4-25,0-2-34,6 2 23,10-3-7,2 1 12,6-3-2,1 2-24,-1-1 15,3-4 12,-3 4-13,-3-2 21,-3 1-13,-5 2-2,-5 0 17,-1 3-21,-6 1 4,-1 0-10,0 0-17,0 0 19,0 0-35,0 0 0,0 9 11,0 5-9,0 7 36,0-2-27,0 2-10,0-1 13,0-2-14,0-2 0,0-5 0,0 0 1,3-3-1,3-2 0,-2-4 0,0 0 14,-2-2-6,-2 0-8,2 0 7,1 0-6,-3 0 17,2-10-16,-2-2-1,0-4 3,0 2-2,0-3-2,0 3 0,0 0 1,0 1 12,0 0-1,2 6-12,1-1 0,8 1 3,-2 3-4,-1 2 1,2 2 0,1 0-2,-3 0 2,2 0-1,-2 0 0,1 9-9,-5 0 10,2 1 0,-5 3 2,-1-4 2,0 0-3,0-4-2,0-1 1,0-1 0,0-1 2,0-2 7,0 0 7,0 0 19,0 0-29,0 0 34,-1 0-6,1-6-33,0-7 15,0 0-16,0-5 0,15-5-1,2 1-29,6 3 1,1-4-36,3 3-20,-2 4-5,-4 0-88,0 2-55,-1-2 3,-5 4-43,-3 2-220</inkml:trace>
  <inkml:trace contextRef="#ctx0" brushRef="#br0" timeOffset="62019.35">17449 6154 205,'0'0'313,"0"0"-117,0 0-34,0 0-30,0 0-12,0 0-3,0 0-4,0 0 4,0-50-19,0 50-30,0 0 2,0 0-61,0 6-2,-7 14 30,-7 6-24,2 2 18,-3 4-15,5 0-15,5-4 21,3-2-22,2-1 0,0-7 0,11-4-2,14-6-10,4-8-20,19 0-130,-5-18-207,-7-4-772</inkml:trace>
  <inkml:trace contextRef="#ctx0" brushRef="#br0" timeOffset="62303.1691">17647 6079 1318,'0'0'169,"0"0"-69,0 0-67,0 0-27,0 0 8,0 0-13,0 0-1,49 18 0,-32-1 1,-3 1 2,-5 0-2,-7 4 9,-2 0 27,0 2-30,-9-2 18,-7 0-8,-1-2-15,1-2 1,5-4-3,3-4-79,3-4-174,3-6-253</inkml:trace>
  <inkml:trace contextRef="#ctx0" brushRef="#br0" timeOffset="62749.5823">17870 6016 1064,'0'0'158,"0"0"-59,0 0-53,0 0-44,0 0 73,0 0-25,0 0-44,26-63 18,-26 63-15,0 0 32,-2 0 30,-15 4-46,-6 10-3,-2 3-15,4 1 2,3-4 17,5 0-26,5-2 0,6-1 0,2 0 0,0-1-1,0-2 2,12-1 5,5 0 19,4-3-23,1-2 6,2 0 16,-2 0-23,-1 2 37,-4 0-18,-3 4-7,-5 4-1,-5 4-10,-4 6-2,0 2 8,-4 4-8,-12 0 24,0 0-23,0-2 5,3 0-6,3 1-4,0-8-110,4-5-469</inkml:trace>
  <inkml:trace contextRef="#ctx0" brushRef="#br0" timeOffset="63428.0582">17019 6820 1124,'0'0'264,"0"0"-142,0 0-71,0 0-50,0 0 27,0 0-7,0 0-11,64-28 15,-43 24-25,-6 0 0,-7 4 0,-2-2 8,-6 2-8,0 0 1,0 0 5,0 14 39,-10 4-18,1 2-10,-1-2-17,2-2 9,5-2-9,2-4 0,1-2 0,0-2 3,0-2 3,7-2-6,6-2 8,2 0-7,4 0 18,-1 0 1,-5-4 20,-2 2 2,-4 2-41,-5 0 4,-2 4-5,0 32 0,-16-4 0,-10-2-276</inkml:trace>
  <inkml:trace contextRef="#ctx0" brushRef="#br0" timeOffset="79213.8769">18532 11474 117,'0'0'153,"0"0"-74,0 0 18,0 0-19,0 0-42,0-8 39,0 6-19,0 0-14,0 2-7,0-2-22,0 2-5,0 0 4,0 0 18,0 0 8,0 0 17,0 0 0,0 0-13,0 0 5,0 0-6,0-2 2,0 2 15,0 0-10,0-2 13,0 2-6,0-2-19,0 2-1,0 0 1,0 0 12,0 0 18,0 0-17,0 0-4,0 0-18,0 0-10,0 0-1,0 0-9,0 0-7,0 0 1,0 0 0,0 0 0,0 0-1,0 0 0,0 0 5,0 0-5,0 0-6,0 0 6,0 0-12,0 0 12,0 0 0,4 0 1,4 0 7,6 0-8,-1 0 0,1 0 0,1 0 0,1 0 1,0 0-1,0 0 0,-3 0 1,0 0-1,0 0 0,1 0 0,1 0 0,2 0 0,-2 0 0,1 0 1,1 0-1,1 0 0,-1 0 0,0 0 0,0 0 0,-1 0 2,-3 0-2,-1 0 0,1 0-1,0 0 1,0 0 0,0 0 0,3 0 1,-5 0 3,3 0-4,-1 0 0,1 0-1,-1 0 1,0 0-1,-1 0 1,1 0 0,-2 0 0,2 0 0,0 0 0,-1 0 0,1 0 0,1 0 5,-3 0-4,3 0 6,-1 0-6,-3 0-1,2 0 1,-1 0-1,-3 0 1,4 0 8,-3 0-9,0 0 0,2 0-1,0 0-1,0 0 1,1 0 1,-2 0 0,1 0 5,1 0-5,-1 0 0,3 0-1,-1 0 1,5 0 0,-1 0 1,4 0 0,-4 0 1,1 0-2,2 0 2,-2 0-2,2 0 1,-3 0 0,4 0 0,-1 0 0,-2 0 1,4 0-2,0 0 9,-2 0-8,0 0 9,-1 0 3,-2 0-12,1 0 17,-3 0-3,1 0-5,-1 0 6,4 0-9,-4 0 5,5 0 4,0 0-15,-1 0 8,4 0-8,0 0 6,-1 0-5,0 0-1,3 0 6,-3 0-6,3 0-1,-3 2 1,0-2 0,-1 2-1,0-2 1,2 0 6,1 0-6,1 0 4,0 0-4,-1 0 7,0 0-8,1 0 0,2 0 11,-2 0-11,-2 0 1,2-2-1,-3 0 0,3 2 0,-1 0 1,1 0 1,-1 0-2,3-2 1,-2 2-1,2 0 1,2-2-1,2 2 1,0 0 0,-2-2 6,2 2-7,-3 0 0,0 0 0,2-2 0,-3 2 0,0 0 0,2-2 0,2 2 1,1 0-1,-1-2 0,0 2 1,0 0 0,0 0-1,-2-2 1,3 2-1,-1 0-1,-2 0 1,0 0 0,2 0 0,0 0 1,0 0 0,-2 0-1,2 0 0,-4 0-1,0 0 1,0 0 0,-3 0 0,-2 0 0,1 0-1,-1 0 1,0 0 1,1-3-1,-1 3-1,0 0 1,0-1 4,3-1-4,2 0 0,-2 0-1,0 0 2,2 0-2,-2-1 2,0 2-1,-1-2 5,-2 3-4,3-1-1,-3 1 0,1-2-8,-3 0 8,2 2 1,-2 0 0,-5 0 6,4 0-7,-7-2-1,5 2 1,-2 0-1,3 0 1,-2 0 0,3 0 0,0 0 0,-2 0 0,-1 0 0,1 0-1,-1 0 1,-3 0 1,1 0-1,-1 0 0,0 0-1,-1 0 1,-1 0 0,0 2 0,-2-2 1,2 0 7,-3 0-7,0 0-2,0 0 1,-3 0-8,1 2 8,0-2 0,-2 0 8,0 0-8,3 0 0,-1 0 0,1 0-2,2 0 2,0 0-2,1 0 2,5 0 0,-3 0 7,7 0-7,-2 0 0,1 0 0,-3 0 0,4 0 0,-3 0 0,-1 0-1,-1 0 1,-1 0-7,-3 0 7,4 2 0,-3-2 0,3 1 3,-1-1-3,0 3 2,1-3-2,1 0 0,1 1 0,-3-1 2,1 0-2,-6 0 1,1 0-1,-5 0 0,2 0 0,-4 0 0,-2 0 1,2 0-1,-2 0 1,0 0 1,0 0-1,0 0 10,0 0-10,0 0 8,0 0-6,0 0-3,0 0 0,0 0 0,0 0 1,0 0-1,0 0 1,0 0 0,0 0 10,0 0-11,7 0-1,-1 0 1,6 0 7,-4 0 5,1 3-11,0-1 1,-4-2 6,-1 0-8,-4 2 1,2-2-1,-2 0 0,0 0 6,0 0 2,0 0 9,0 0 0,0 0-4,0 0-7,0 0-6,0 0 0,0 0-62,0 0-86,-9 0-184,-4 0-411</inkml:trace>
  <inkml:trace contextRef="#ctx0" brushRef="#br0" timeOffset="83637.1483">16444 9180 937,'0'0'131,"0"0"-99,0 0-15,0 0-15,0 0 14,0 0 40,26-50-27,-17 42-11,-1 0-4,0 0 24,1-2 27,-3-3-7,4 1-16,-1-2 6,-3-4-31,0 0 1,0-2 20,-2-2-27,0 2 24,-4 2-10,0 2 22,0 2-15,0 2-18,0 6 30,0 0-15,0 2-20,0 4 12,0 0-14,0 0-6,0 0-1,0 6-9,-4 10 9,-2 8 0,-2 4 1,4 4 14,2 3-15,2-2 9,0 3 11,0 1-18,0-1 34,0 0-18,2 0-4,4 0 7,0 0-20,-2-2 8,-2-4-9,-2-1 1,0-6 4,0 0-5,0-5 1,0-2 10,0-2-9,-2-3-3,-10 0 1,4-1-1,-1-4-6,-3-2-41,1-4-30,-2 0-26,-1 0-91,-6-6-110,7-10-81,-2-2-397</inkml:trace>
  <inkml:trace contextRef="#ctx0" brushRef="#br0" timeOffset="84455.4194">16362 9318 732,'0'0'154,"0"0"-57,0 0-36,0 0-28,0 0 2,0 0 5,0 0 1,100-28-28,-69 24-13,2 2 10,1 0-2,-1-2-7,-2 2 12,-4 0-13,0-2 11,-8 0 7,0 0 37,-5 0 16,-6 0 6,-4 2 10,1 0-16,-3 2-27,-2-2 13,0 2-25,0 0-7,0 0-5,0 0-20,0 0-1,0 0-8,0 8 9,0 6 14,0 2-7,0 0 5,0 0-4,2-4-8,3-2 0,2 0 0,2-4 0,1 1 6,2-6-4,-3-1-1,-1 0 17,-3 0-18,-3 0 13,0 0-4,-2-8-8,0-2 17,0-2-17,0 0-1,0 0 8,-7 0-8,-1 0 33,-1-2-27,2 4-4,0-2 17,5 4-18,2 2 6,0 0-7,0 0 1,2 0 9,14 0-9,6 0 0,3 4-1,2 2 0,2 0 0,-3 0-1,3 0-2,-2 10 1,-2 2 2,-8 2 0,-1 2-1,-9 0-3,-3 2 3,-4-2 1,0 0 0,0-2 2,0-4-2,-2-2 0,-2-4 0,2 1 1,-1-5 8,1 0 6,2 0 11,-2 0 31,-1 0-39,3-13-11,0-5-7,0-2-2,5-4 1,12-2 1,4 0-1,1 0 0,0 0-72,-2 6-33,7 2-106,-4 4-176,-8 6-435</inkml:trace>
  <inkml:trace contextRef="#ctx0" brushRef="#br0" timeOffset="84888.1588">17368 8988 823,'0'0'138,"0"0"-32,0 0-3,0 0 15,0 0 0,0 0-37,0 0-16,-21-19-24,9 19-40,-1 0 28,-5 10-5,0 6 5,0 4 19,3 3-29,1 3 11,3 2-6,5 4-12,3 0 15,3 0-19,0-2-7,0 0 14,14-4-15,10-4 0,18-12-76,-4-8-228,-5-2-1072</inkml:trace>
  <inkml:trace contextRef="#ctx0" brushRef="#br0" timeOffset="85490.7685">17854 8935 950,'0'0'165,"0"0"-38,0 0-69,0 0-5,0 0 25,0 0-29,0 0-17,40 0-7,-15 0 11,2 0 2,-1 0-22,1 10 7,-2 2-15,-3 2-8,-4 7 23,-5-2-23,-4 5 0,-4 2 6,-5 1 3,0 0-6,0 0-3,-12-1 7,-3-4 2,-1-2-8,-2-6-2,5-2 1,2-2-25,6-4-133,3-6-209</inkml:trace>
  <inkml:trace contextRef="#ctx0" brushRef="#br0" timeOffset="88548.4595">18266 9010 973,'0'0'155,"0"0"-104,0 0-21,0 0 18,0 0 37,0 0 14,0 0-60,54-107-38,-36 89 16,-3-2-16,3 0 7,-5 2 0,-1-2 0,-3 6-8,-3 0 19,-4 6 13,-2 2 69,0 4-36,0 0-3,0 2-17,0 0-38,-4 4 7,-9 12-14,-1 4 0,-1 2 7,3-2-6,4 2-1,3-4 0,5 2 5,0-2-6,0-2 1,0-2 0,9-2 7,3-2 2,-2-2-18,-1-4 9,-2 0 0,0 0 2,-3-2-2,-2 2 0,1 0 6,-3 4-6,0 6 0,0 8-1,0 5 1,-9 3 1,-5 2 0,-1 0-1,3 0 0,6-2 0,1-2 0,5 0-30,0 6-99,0-8-114,5-4-264</inkml:trace>
  <inkml:trace contextRef="#ctx0" brushRef="#br0" timeOffset="89650.7577">16600 11590 666,'0'0'586,"0"0"-461,0 0 16,0 0-28,0 0-11,0 0-3,0 0-39,-9-52-8,9 46-26,6 0-14,10-2 0,4 2-2,2 0-10,1 2 8,0 2-8,-4 2 0,-3 0 0,-5 0-9,-7 2 1,-4 12 6,0 2 2,0 4 0,-4 2 1,-9 0 0,-1 0 8,1-4-9,1 0-1,4-4-8,1-4 9,5 1 2,0-4-2,2 1 0,0-1 0,0-4-1,4 4 1,7-6 0,3 3 0,-3 0 1,3 1-1,-4 0 1,-1 2-1,0-1-5,-2 2 5,-3 6 0,-1 4 1,-3 10-2,0 6 1,-40 18-53,-1-8-273,-1-8-1052</inkml:trace>
  <inkml:trace contextRef="#ctx0" brushRef="#br0" timeOffset="90759.4952">16653 12585 175,'0'0'743,"0"0"-620,0 0-85,0 0-6,0 0 49,0 0 39,0 0-56,-8-24-21,8 11-6,0-2-10,0-2 2,0-1 13,0-1-18,0 1-10,0 0-4,0 3 14,0 3 27,0 2-12,-5 4-13,-2 4 23,-2 2-4,1 0-20,-1 0-15,-1 14-9,2 9 0,3 8 0,3 6 1,2 3 4,0 4 4,0 0 2,11 2 7,3-2-5,1-2-2,1-4 7,-1-2-17,-2-5 9,1-3-2,-5-2-1,-1-2 3,-2-4-9,-6-2-1,0 0 5,0 0 3,-10-2-1,-7 2 6,-6-2-13,-1-4-1,2-2-19,2-6-54,-3-4-79,8-6-137,3-12-319</inkml:trace>
  <inkml:trace contextRef="#ctx0" brushRef="#br0" timeOffset="91440.8511">16522 12769 795,'0'0'633,"0"0"-534,0 0-57,0 0-33,0 0-7,0 0 11,0 0 9,133-64-15,-87 56-1,-2 2-5,-2-2 1,-6 2 5,-7 2-7,-9 0 1,-9 2 23,-6 2 27,-3 0 32,-2 0 19,0 0-33,0 0-29,0 0-27,-7 12 0,-4 8-4,0 0-1,2 4-8,4-2 0,3-4 1,2 0-1,0-4 0,0-4 0,4-3 2,3-2-2,-2-3 1,-3-2 5,0 0 2,0 0 14,0-14-16,3-4-5,-3-4 6,-2-2-7,0-2-1,0 0 1,3 0 0,-2 6 5,7 2 1,0 2 3,3 6 0,5 2-9,7 4-1,3 4 0,3 0-7,0 4 7,-3 12 1,-3 4-1,-9 6 0,-3 0-9,-7 0 9,-4-2 1,0-2 0,-2-2 0,-12-6 0,-3-1 2,1-8 5,-2 0 1,4-5-1,1 0 2,7 0 7,1-13-6,5-3-10,0-5 0,9-2-8,13-1 1,8 0 6,2 4-35,5 6-29,0 2-72,17 6-84,-10 4-145,-8 0-278</inkml:trace>
  <inkml:trace contextRef="#ctx0" brushRef="#br0" timeOffset="91787.0697">17447 12522 842,'0'0'133,"0"0"-79,0 0 1,0 0 75,0 0 64,0 0-91,0 0-37,10-74-8,-10 74 3,0 0-11,0 0-15,-2 6-18,-15 15-2,-8 7-5,1 4 6,3 6-8,4 0 18,7 2-10,8-2-3,2-2 3,6 0-15,19-4 6,14-4-7,7-6-1,41-10-68,-12-8-226,-4-4-681</inkml:trace>
  <inkml:trace contextRef="#ctx0" brushRef="#br0" timeOffset="92142.4279">18028 12430 1043,'0'0'143,"0"0"-105,0 0-27,0 0 5,0 0 88,0 0-8,0 0-42,73-40 1,-52 40 5,-1 0-3,0 14-6,0 8-15,-5 9 2,-6 5 10,-2 4-17,-7 2-7,0 2-8,0-2-7,-14-2-8,-1-4 2,-1-6 3,-1-4-6,-4-5-13,2-6-109,3-7-203,5-6-347</inkml:trace>
  <inkml:trace contextRef="#ctx0" brushRef="#br0" timeOffset="92635.5096">18558 12380 1355,'0'0'170,"0"0"-127,0 0-43,0 0 1,0 0-1,0 0 0,0 0 0,25-98 0,-21 94 0,-1 2 0,-3 2 10,0 0 8,-19 0 18,-2 8-14,-4 8 22,3 4-5,4 0-13,4 2 3,10 0-10,4-2-7,0 0-5,4-1-5,17-4 5,0-1 5,6 0-11,0-2 8,-4 1-8,-3-5 1,-7 2-2,-4 0 0,-8 2 2,-1 3-1,0 10 20,-1 5 21,-12 4-13,-6 4-1,4 0-1,1 0-20,10-2-6,4 0-1,0-4 0,4 0-10,12-1-60,-5-9-169,-5-10-834</inkml:trace>
  <inkml:trace contextRef="#ctx0" brushRef="#br0" timeOffset="93426.0924">16545 15003 1182,'0'0'318,"0"0"-203,0 0-11,0 0-41,0 0-19,0 0 0,0 0-26,81-102-4,-52 96-8,-2 4-6,-2 2-6,-6 0 6,0 8-9,-8 10 9,-2 8 0,-5 0 0,-4 6 0,0 4 0,0 0 0,0-4 2,-11-2-1,2-4 5,2-3-4,7-4-2,0 2 0,0-7 1,16 0 0,8-2 0,7-2 0,8-2 8,1-6-9,0 0 0,-3 0 1,-8-2-1,-8 2 0,-7-2-1,-10 6 1,-2-2 7,-2 10 15,0 8 34,-6 8 18,-10 12-43,-5 10-11,6-2-20,3 22-8,8-13-209,4-15-507</inkml:trace>
  <inkml:trace contextRef="#ctx0" brushRef="#br0" timeOffset="97693.7229">17262 9657 1141,'0'0'146,"0"0"-85,0 0-60,0 0 0,0 0 19,0 0 15,13-98 16,-7 82-41,-1-1-8,0 6 15,-3-1-4,0 2 34,-2 3-5,0 4-6,0 1 23,-2 2-35,-10 0 1,1 4-9,-2 12-15,0 2 10,4 6-9,2 2-1,3 0 21,4 2-10,0-2 1,0 0-4,4 2-8,7-2 11,3-2-11,-3 2 0,0-2 7,-2-2-8,-2 0 0,-3-1-1,-2-2 1,-2-2 4,0-2-3,0-2-1,0-1 0,-8-2-46,-13-8-119,6 0-168,-3-2-157</inkml:trace>
  <inkml:trace contextRef="#ctx0" brushRef="#br0" timeOffset="98337.5656">17166 9801 599,'0'0'361,"0"0"-271,0 0-57,0 0-24,0 0 11,0 0 60,131-56-44,-100 50-22,-2-2-7,-4 4-6,-8 0 23,-3 2 9,-5 2 9,-5 0 26,-2 0 6,-2 0-7,0 0-35,0 0-20,0 0-5,0 6 15,0 6 35,0 2-31,0 2-17,4-2 5,2-1-14,1-2 1,-1-3 8,0-2-9,-1-2 6,-1-4-4,1 0-2,-2 0 24,-3 0-8,0-4-10,0-7-2,0-3-3,0-1-1,0 1 0,0 0 1,0 4 7,-3 2 2,1 2 21,2 2 5,0 0-35,0 0-1,17 0 0,6 2 0,4 2 0,4 0 0,0 0 0,0 0 0,-2 4-6,-7 6 6,-4 0-2,-7 2 2,-7-2-6,-4 0-10,0 1 15,0-6-15,-2 1 16,-9-2 20,3-4-5,-4 0 1,3 0 10,5 0 4,2-4 12,2-7-27,0-6-15,4-1 0,15-2 0,2 0-20,4 0-65,2 2-65,4-4-71,-4 8-88,-7 0-67</inkml:trace>
  <inkml:trace contextRef="#ctx0" brushRef="#br0" timeOffset="98613.8586">17867 9531 700,'0'0'156,"0"0"-10,0 0-47,0 0 45,0 0 43,0 0-44,0 0-73,0-20-62,0 20-7,0 14 12,-4 8 63,-7 4-3,0 2-50,-3 0-2,6 0-7,3-2-6,5 0 3,0-6-11,0 0 2,20-6-4,5-3-25,20-11-114,-8 0-160,-3 0-276</inkml:trace>
  <inkml:trace contextRef="#ctx0" brushRef="#br0" timeOffset="98848.8678">18050 9529 1113,'0'0'201,"0"0"-97,0 0-14,0 0-4,0 0-1,0 0-56,0 0-18,54-12 7,-30 12-17,1 12 18,-3 2-9,-6 6-8,-8 4 20,-6 4 1,-2 6 15,-2 0-6,-17 4-32,-8-2 10,2-1-10,-2 1-93,10-8-167,5-10-239</inkml:trace>
  <inkml:trace contextRef="#ctx0" brushRef="#br0" timeOffset="99366.1667">18394 9565 725,'0'0'160,"0"0"-121,0 0-6,0 0-7,0 0 57,0 0 28,0 0-24,29-71-6,-29 67 8,0 4 11,0 0-14,0 0-67,0 0-2,-8 11 2,0 5-18,-1 2 4,3 0-5,6 0 0,0-2 17,0-2-17,0 0 0,8-2 0,7 0 7,2 0-4,-2-2-3,-1-2 8,-6 2-7,1 0 1,-8 0-2,-1 4 6,0 2 18,-1 2 15,-16 4-21,-4 1 5,1-1-19,2-4-4,2-3-90,8-2-191,3-9-401</inkml:trace>
  <inkml:trace contextRef="#ctx0" brushRef="#br0" timeOffset="99867.0055">18636 9507 975,'0'0'165,"0"0"-113,0 0-52,0 0 2,0 0 8,0 0 29,0 0-3,60-53-20,-50 49 13,-2 3 35,1 1 10,-3 0-28,2 0-37,0 0 3,-1 0 17,-3 5-15,2 9 8,-6 3 31,0 3-14,0 1 27,0 2-39,0-3-8,0 0 4,6-6-22,3 0-1,1-4 0,4-4 0,-1-2 9,3-2-8,-3-2 17,-1 0-12,-3 0-6,-3 0 2,-1 0-1,-5 0 5,0 0 29,0 8-26,0 4-7,0 8 28,-13 6-29,-4 4-1,0 14-36,3-5-258,4-11-599</inkml:trace>
  <inkml:trace contextRef="#ctx0" brushRef="#br0" timeOffset="100809.0853">17404 10571 857,'0'0'182,"0"0"-75,0 0-36,0 0-32,0 0 80,0 0-42,0 0-36,45-114-9,-37 92-15,-2 0 1,-3-2-10,-3 2 8,0 2 8,0 4 46,0 8-8,-13 4-25,0 4-18,-1 0-9,1 2 0,-1 14-4,6 4-5,1 6 7,5 2 7,0 2 6,2 2-8,0 0 13,0 2-16,2 1-1,7-4 2,-3 1-10,4-3 13,-4-1-12,-1-4 6,-1-2 1,-2-2-9,-2-2 0,0-2-6,0-2-16,0-4-50,-17-4-160,-1-4-125,2-2-549</inkml:trace>
  <inkml:trace contextRef="#ctx0" brushRef="#br0" timeOffset="101437.3606">17322 10648 955,'0'0'184,"0"0"-142,0 0-18,0 0 4,0 0 51,147-74 4,-105 60-54,2 1-16,-3 1 1,-8 2-13,-6 2 7,-9 2 15,-10 2 22,-2 2 64,-6 2 20,0 0-42,0 0-29,0 2-29,-8 12-3,-3 2-13,5 2-7,-1 1 0,7-1-4,0 0-1,0-4-1,0-2 6,7-2-6,1-5 0,-1-1 7,0-4 1,0 0-7,-3 0 11,0-5-11,-1-9-1,1-3 10,-2-2-9,0 1 9,-2 0-9,2 4 0,4 1-1,0 4 0,1 0 0,7 3 8,-2 3-8,9 0 0,-2 3 0,2 0 1,-1 0-2,-5 14-4,-4 2 5,-4 2 4,-4 2-3,-3-2-1,0 0 0,-3-3 1,-8-5 5,0-2-4,2-4 12,0-4 22,0 0 5,0 0 6,3-6-19,1-8-19,5-6 6,0-2-14,2-4 0,16-1-1,0 4-3,2 2-19,-2 5-68,4 6-95,-2 6-145,-4 2-303</inkml:trace>
  <inkml:trace contextRef="#ctx0" brushRef="#br0" timeOffset="101805.8375">18052 10371 838,'0'0'271,"0"0"-203,0 0-39,0 0-20,0 0 43,0 0 63,0 0-63,29-66-1,-26 64 36,-3 2 35,0 0-8,0 0-42,0 0-21,0 0-1,0 0-25,0 4-2,-9 8-16,-2 8-6,-1 4 30,6 4-30,-3 2 17,5 2-9,4 0-8,0 0 4,0-2 1,2-2-6,13-3 3,10-7-3,4-7-47,22-11-91,-7 0-183,-3-5-642</inkml:trace>
  <inkml:trace contextRef="#ctx0" brushRef="#br0" timeOffset="102316.1768">18342 10285 922,'0'0'173,"0"0"-60,0 0 19,0 0-42,0 0 26,0 0-18,0 0-23,-24-27-9,24 27-7,0 0-26,0 0 11,0 0-29,0 0-9,0 0-6,0 0-2,0 0 2,0 7 0,4 3 6,2-2 0,0 3-5,0 2 9,1 3 1,-1 0-10,1 0-2,-2 2 0,-1 2 1,-2 0 1,-2 2-1,0 2 7,0 0 1,-2 3-7,-7-2 4,2-3-5,1 0-31,6-5-95,0-5-221,0-6-226</inkml:trace>
  <inkml:trace contextRef="#ctx0" brushRef="#br0" timeOffset="102804.237">18706 10149 1144,'0'0'177,"0"0"-131,0 0-29,0 0 53,0 0 7,0 0-13,0 0-25,4-43 1,-4 43 20,0 0-12,0 0-23,0 0-18,-9 8-1,0 4 13,2 4-18,5 2-1,0-2 12,2 2-12,0-1 0,0-2-1,4 2 1,7-2 1,3 3 0,-3 3 0,3-3 0,-4 0-1,1 0 1,-3 0 0,-4 0-1,-4 0 6,0 0 1,0 2-7,-10 0 0,-5 0 1,1-2 0,4 0-1,3 0-25,5-5-150,2-8-335</inkml:trace>
  <inkml:trace contextRef="#ctx0" brushRef="#br0" timeOffset="103170.5651">18904 10135 1255,'0'0'154,"0"0"-111,0 0-37,0 0-5,0 0 12,0 0 8,0 0 0,84-29-10,-79 29-10,-3 11 17,-2 3 14,0 4 49,0 1-1,-9 6-37,3 0 4,-4 0-23,6-1-15,2-2-3,2-2-6,0-4 0,0 0 12,0 0-12,0-4 0,0 0 0,2 2 1,0-2-9,-2 12-40,0-2-152,-4-4-352</inkml:trace>
  <inkml:trace contextRef="#ctx0" brushRef="#br0" timeOffset="104474.5695">17703 13629 10,'0'0'62,"0"0"-36,0 0-10,0 0 4,0 0 29,0 0-18,0 0 9,-67-22-11,56 22-16,-3 0-12,3 0-1,0 0 1,0 0 0,2 0-1,3 0 1,0 0 0,2 0 0,-2 0-1,1 0-86,3 0-93</inkml:trace>
  <inkml:trace contextRef="#ctx0" brushRef="#br0" timeOffset="105435.0015">17534 13459 586,'0'0'241,"0"0"-147,0 0-21,0 0 3,0 0 30,0 0-15,0 0-40,2 0-35,2-2-5,1-4 1,-3-2 8,2 0 28,-2-2 4,0 0-8,0-2-11,-2 0 2,0 0-11,0 0-4,0 0-13,0 2 15,0 2 32,0 4-10,0 0-9,-2 2-13,0 2 3,2 0-12,-2 0-13,2 0-11,-4 10 2,2 8 9,-3 6 9,3 4-8,2 0 8,0 0-3,0 2-5,7-4-1,3 1 1,4-4 7,-3 1-8,-2-2 1,-2-1-1,-3-2 0,-4-1 1,0 0 1,0-1-1,0 1 5,-4-8-5,-6 0 0,2-2-1,1-4 0,1-2-59,-6-2-128,1 0-144,1-8-173</inkml:trace>
  <inkml:trace contextRef="#ctx0" brushRef="#br0" timeOffset="106098.5278">17484 13569 895,'0'0'246,"0"0"-166,0 0-51,0 0 18,0 0 64,0 0-24,141-44-22,-103 40-30,-1 2 28,1 0-8,-7 2-17,-6 0-9,-7 0-18,-7 0-9,-5 0 12,-3 0-7,-3 0 2,0 8 4,0 2 70,0 2-17,-5 2-42,1-2-8,2 1-14,0-3 4,2-2-6,0-1 1,0-3-1,0 0 1,0-1 0,0-3 1,0 0 5,2 0 3,2 0 2,3-7-7,0-7-4,0 0 4,-3 0-4,0 0 4,-2 1-5,1 0 1,-1 3 7,0 4-1,0 0 8,3 4-3,4 2-12,4 0 0,5 0-1,5 0-5,-4 12 5,1 4 0,-4 0-5,-3 0 5,-6-3 1,-3-2-1,-2-3 0,-2-2-8,0 1 8,0-6 2,-2 2 15,-6-3 3,-6 0-9,3 0 6,0 0 8,2-7 6,2-4-2,5-3-21,2-3-6,0-9 3,18 2-4,9-4-11,4 0-28,5 4-54,-5 4-55,6 0-84,-7 8-168,-10 4-257</inkml:trace>
  <inkml:trace contextRef="#ctx0" brushRef="#br0" timeOffset="106415.224">18231 13287 1031,'0'0'229,"0"0"-102,0 0-50,0 0 18,0 0 45,0 0-29,0 0-59,7-34-34,-7 34-11,0 0 12,-5 16 5,-10 9 14,-4 10 3,2 5-11,-1 4-5,7 2-10,5-4 3,2-2-7,4-6-10,0-2-1,19-7 1,3-6-1,9-2-16,16-13-97,-9-4-146,-4 0-407</inkml:trace>
  <inkml:trace contextRef="#ctx0" brushRef="#br0" timeOffset="106865.3528">18419 13266 894,'0'0'283,"0"0"-170,0 0 22,0 0-17,0 0 23,0 0-42,0 0-59,13-12-34,-1 12-6,7 0 13,-3 12-13,5 13 10,-5 9 0,-7 8-1,-7 6-3,-2 6 0,-8 2-6,-35 10-21,5-13-207,2-15-440</inkml:trace>
  <inkml:trace contextRef="#ctx0" brushRef="#br0" timeOffset="107591.7102">17698 14323 1382,'0'0'209,"0"0"-100,0 0-59,0 0 31,0 0-47,0 0-13,0 0-15,40-78-5,-22 62 7,-3-2-2,-3 0 13,-3-2 2,-5 2-11,-4 4 40,0-2-17,0 4-15,0 6 41,0 1 1,0 4-21,0 1-20,0 0-19,-4 6-12,2 14 10,-3 8 2,5 6 8,0 6-8,0 2 6,0-2-6,11 4 11,3-4-10,-1-5 0,-2-1-1,-2-3 7,-2 0-7,-3-1 0,-4-4 1,0 2-1,0-6 0,0 0 0,-6-2-35,-8-4-73,1-2-103,-8-14-66,4 0-236,-1 0-436</inkml:trace>
  <inkml:trace contextRef="#ctx0" brushRef="#br0" timeOffset="108491.0508">17667 14430 1196,'0'0'236,"0"0"-114,0 0-26,0 0-20,0 0-27,0 0-28,0 0-12,83-83-8,-39 75-1,5 1 0,-2-2 1,-7 3 5,-6 4-6,-13-4 0,-7 6 0,-7-2 1,-5 2 3,-2 0 45,0 0 28,0 0-2,0 0-27,-11 10-23,-1 0-17,4 0-8,1 3-1,7-4 1,0 1 0,0-2-1,0 1 0,0-5 1,7 1 0,-3-5 1,0 0-1,-1 0 2,-1 0 9,1 0 1,3 0 6,1-8-9,1-2-8,-1-3 19,0 0 8,2 1-6,-3-2-11,6 0 5,-3 2 12,2 0-22,3 4-5,1 4 6,1 0-7,3 4-1,-1 0-6,3 0-1,-6 8 7,-2 6 0,-1 2-5,-8 0-1,-2 0 6,-2-2-6,0-4 6,0-2-11,0-4 5,0-4 7,0 0 6,-2 0 10,-2 0-15,-3 0 17,5-8-2,2-4-14,0-4 4,0-2-6,2-2-6,13-2-6,3 2-28,7 2-31,2 2-36,1 2-26,1 2-36,-2 4-74,0 0-8,-7 0 77,-5-4 70,-1 2 73,-7-4 31,-3-4 31,-2 0 55,-2 0 66,0-3 33,0 3-27,0 3 14,0 3-56,0 2 39,0 3-52,-2 5-9,0 2-36,-5 0-46,-1 6-12,-10 19 0,-3 8 13,-1 12-12,2 3 0,6 0-1,10-2 0,4-6-1,0-4 1,5-6-9,19-7-38,7-8-71,25-15-117,-7 0-314,-9-7-657</inkml:trace>
  <inkml:trace contextRef="#ctx0" brushRef="#br0" timeOffset="108705.7894">18661 14051 1149,'0'0'361,"0"0"-214,0 0-26,0 0-20,0 0-24,0 0-46,0 0-29,31-25-1,0 28-1,-2 19-1,-9 14 0,-15 14 0,-14 30 1,-85 40-1,1-17-223,-12-13-1304</inkml:trace>
  <inkml:trace contextRef="#ctx0" brushRef="#br0" timeOffset="118679.2383">21254 3922 783,'0'0'156,"0"0"-75,0 0-61,0 0-8,0 0-6,0 0 14,99-22 3,-51 16 16,12 0-38,14 0 18,29 2 16,32 2-35,37 2 29,11 0-19,-10 0-9,-12 8 10,-27 2-10,-8 0-2,-18-2 0,-28 0-12,-20-4 12,4 0-72,-12 2-158,-7-4-478</inkml:trace>
  <inkml:trace contextRef="#ctx0" brushRef="#br0" timeOffset="119337.3852">21629 4782 894,'0'0'173,"0"0"-90,0 0 17,0 0-44,0 0 51,0 0-41,0 0-46,33-34-7,16 26-12,17 2-1,35-2 0,31-2 0,33 2 4,17 2-3,-6 4-1,-16 2 10,-37 0-10,-27 0 0,-31 0 0,-21 0-61,-4 2-42,-7 4-50,-14 4-1,-17 0-45,-2 0-68</inkml:trace>
  <inkml:trace contextRef="#ctx0" brushRef="#br0" timeOffset="119937.4883">22026 5636 920,'0'0'190,"0"0"-27,0 0-79,0 0 22,0 0 8,0 0-71,0 0-11,10-13-32,15 13 1,11 0 6,17 0-5,14 0-2,14 1 0,29-1 1,24 0 6,29 0-7,4 0-6,-29 0 5,-31 0-82,-40 0-27,-9 0-51,17 0-55,-7 0-66,-16 0-417</inkml:trace>
  <inkml:trace contextRef="#ctx0" brushRef="#br0" timeOffset="120371.0712">22419 6468 1260,'0'0'177,"0"0"-106,0 0-70,0 0 24,0 0-25,119-15 2,-43 9-2,12 2 10,13 2-17,1 2 7,-2 0-70,-4 0-49,-7 0-27,-8 0 23,6 0-9,-23 2-28,-18 0-169</inkml:trace>
  <inkml:trace contextRef="#ctx0" brushRef="#br0" timeOffset="123997.7298">21065 3611 474,'0'0'112,"0"0"57,0 0-92,0 0-40,0 0 62,0 0-20,0 0 19,0-40-34,0 38-31,0 0 40,0 0-4,0-2-2,0 2-19,-3 0-41,1 0 36,2 2 31,0 0-25,0 0-14,0 0-35,0 0-14,0 16 14,6 6-2,9 6 2,0 4 1,3-1-1,2-2 10,0 0-10,-2-5 0,-1-6-2,6-10-137,-7-7-166,-5-1-482</inkml:trace>
  <inkml:trace contextRef="#ctx0" brushRef="#br0" timeOffset="124439.3114">21197 3673 1177,'0'0'181,"0"0"-108,0 0-12,0 0-28,0 0 2,0 0 6,0 0-35,54-36-6,-31 36 0,-5 0 1,-2 0-6,-5 16 5,-6 6 0,-5 6 0,0 3 9,0-1-9,0-1 0,-3 0 7,-4-7-6,3-6 0,-3-6-1,5-2 0,0-4 9,2-4-4,0 0 17,0 0 47,0 0 18,0-8-65,6-12-10,13-4-12,0 0 12,6 0-9,-1 4-3,-1 7 1,-1 10-3,-2 3-5,-2 6-2,-3 20 3,-1 8-14,-5 20-15,-3-10-257,-6-8-398</inkml:trace>
  <inkml:trace contextRef="#ctx0" brushRef="#br0" timeOffset="124885.862">21185 3479 101,'0'0'800,"0"0"-658,0 0-82,0 0-16,0 0 27,0 0-6,0 0-35,-80 22-28,69 26 5,2 10-3,3 8 11,6 4-12,0 1-2,8-5-1,19-6 13,35-6-13,-4-14-52,-2-19-194</inkml:trace>
  <inkml:trace contextRef="#ctx0" brushRef="#br0" timeOffset="125120.4442">21577 3453 1234,'0'0'198,"0"0"-96,0 0-28,0 0-39,0 0-35,0 0 67,0 0-13,146 52-35,-98-2 6,-7 12-24,-20 27-1,-31 43 0,-28-18-101,-20-10-602</inkml:trace>
  <inkml:trace contextRef="#ctx0" brushRef="#br0" timeOffset="127301.1189">17179 7172 78,'0'0'114,"0"0"10,0 0-55,0 0-56,0 0-13,0 0-5,0 0-63,-15-18 6,13 18 13,0-1 36,-4 1-46,4 0-54</inkml:trace>
  <inkml:trace contextRef="#ctx0" brushRef="#br0" timeOffset="128418.8662">17179 7172 78,'-44'-36'130,"40"32"-77,0 3-37,0-3-6,2 1-10,0 3 0,-3 0 8,3 0-8,0 0 6,-2 0 18,2 0 53,-3 0 11,-1 0-22,5 0 18,-3 0 27,1 0-52,1 0-13,0 0 34,0 0-33,2-2 3,-2 0 9,0 0 15,2 1 23,-2-2-29,2 2 0,0 1 5,0-3-31,-3 2 19,3-2-16,0 1-4,-2 0-4,-1 0-36,2-2 27,-2 3-3,3 1-15,0 0 22,0 0-32,0 0 11,0 0-4,0 0 5,0 0 2,-2 0 5,2-3 0,0 3 21,0 0-39,0 0 17,0 0-18,0 0-1,0 0 1,0 0 0,0 0 0,0 0 3,0 0-3,0 0 0,0 0-1,0 0 1,0 0 3,0 0-3,0 0 1,0 0-1,0 0 12,0 0-9,0 0 7,5 0-1,4 0 28,-1 0-36,3 0 6,3 0-7,1 0 12,1 0-6,1 0-5,4 4 8,3-1 6,3-3-8,4 0-7,7 0 0,6 0 0,3-11 5,5-3-3,-4 0-2,-2 0 9,-9 2-8,-8 2-1,-7 2 0,-8 4 0,-6 2 3,-3 0-3,-5 2 0,0 0 0,0 0 7,0 0 0,0 0 2,-15 2-8,-8 8 4,-6 2 2,-6 2-14,-3 0 7,-7 0-3,-1 2 2,-6 0 2,0-2-1,6-3 2,-1-2-1,7-3-1,7-2 0,4-1 0,4-2 3,8-1-3,3 0 0,7 0 1,7 0-1,0 0-15,14-1-2,17-16 17,14-1 7,10-5-6,8-4-1,1 3 0,-1 0-9,-10 4-7,-11 6 15,-13 4-36,-14 4 18,-9 4-16,-6 2 35,0 0-1,-18 0 0,-7 2-6,-6 10 8,-1 0-1,1 0 3,4 0-3,8-2 0,3-4 0,5-2-1,7-4-1,4 0 2,0 0-18,0 0 1,19 0 2,6 0 6,15 0-2,-4 0-157,-10 0-312</inkml:trace>
  <inkml:trace contextRef="#ctx0" brushRef="#br0" timeOffset="140258.534">13184 9068 641,'0'0'166,"0"0"-48,0 0-31,0 0 29,0 0 1,0 0 68,-82-39-79,78 35-8,4-2-18,0-2-11,8-4-21,30-8-47,16-6 1,17-6-2,11-4 0,6 2 1,-6-2 0,-6 4-1,-14 6 0,-16 5-14,-15 10-1,-14 7-8,-17 4-17,0 0 30,-32 18-18,-19 14 2,-18 10 10,-12 4-3,0 0 13,-2 0 1,10-5 5,10-8 1,16-5-1,18-7 0,18-9 0,11-6-16,9-6 16,31 0 16,16-13 4,15-13-1,9-3-7,3-6 1,-8 3 3,-12 4-3,-16 6 0,-22 8-11,-21 12 4,-4 2 4,-36 8-10,-20 18 0,-12 8-6,-7 2 6,4-2 2,9-2-1,17-5 0,18-7-1,21-9 0,6-6-23,37-5 15,40-2-24,52-34-131,-15 1-160,-6-1-37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0-13T12:06:20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20603 7343 1570,'0'0'491,"0"0"-405,0 0-70,0 0-16,0 0 15,0 0-5,-4-42 28,4 42-38,0 0-16,0 0 16,0 0-16,0 0 16,0 0-6,0 2 6,0 2 1,0-2-1,0 2 0,-6 2 30,-5 2-19,-1-2 5,1 0 5,0-2-20,4-2 26,5 0-9,0-2 14,2 0 22,0 0-17,0 0 16,0-6-19,0-10-32,0-2 22,0-4-23,0-2 21,11 0-6,0 0-16,5 0 24,2-1-11,2 6-3,-1 2 5,4 6-14,2 3-1,-3 1 0,0 5 1,0 2-2,-1 0 1,-4 0 0,-3 9-2,-1 10-4,-5 6 6,0 4 0,-6 6 1,-2 3-4,0 2 4,-12 2-1,-12 2 0,-8 2 3,-5 1-3,-5-1 0,-3-2 0,-4-6 3,2-2-3,5-8-7,0-4 6,6-4-11,7-4 11,5-6-4,6-2 5,9-6 12,3-2-11,2 0 0,2 0-1,2-18-2,0-6 1,0-4 1,6-4 0,9 0-1,5-1-3,0 7 4,4 5 1,1 4-1,2 5 9,2 4-9,0 6 0,2 2 0,0 0 1,2 9 1,3 9-1,-3 4-1,1 1 6,-3 0-5,2-1-2,-2-4 0,-2-2 1,0-4 2,-2-4-2,-4-4-9,-5-4-32,1 0-138,-6-8-96,-5-8-431</inkml:trace>
  <inkml:trace contextRef="#ctx0" brushRef="#br0" timeOffset="676.4079">21183 7172 1510,'0'0'192,"0"0"-125,0 0-39,0 0 48,0 0 76,0 0-70,0 0-51,-13-18-22,13 18-7,-2 0 11,2 0 8,-6 0 8,0 0 15,-5 0-20,-3 9 10,-3 9-15,-3 8-10,2 4 22,4 4-29,4 2 11,5 2-7,5-4 0,0-2 9,9-4-14,14-4 10,1-4 5,2-6-14,1-4-2,0-7 7,-5-3-7,-1 0 21,-6-13-8,-6-9 6,-2-8 11,-7-2-8,0-6 13,0 0-32,-14-2 3,-3 1 6,-6 6-12,3 5 0,-1 6-1,6 7-17,9 8 17,4 3-50,6 1-151,21 3-272,4 0-248</inkml:trace>
  <inkml:trace contextRef="#ctx0" brushRef="#br0" timeOffset="1042.8287">21580 7059 1699,'0'0'262,"0"0"-160,0 0-33,0 0 20,0 0 46,0 0-9,0 0-117,-7-47-9,3 75-9,-6 14 9,4 8 6,-1 7-5,7-1-1,0-6 6,0-6-5,18-8-1,4-10 0,3-6 1,-1-12 9,-1-8-3,1 0 47,0-22 19,-1-12-30,-3-6 3,-5-6-2,-8-4-21,-5-2 11,-2 2-33,0 1-1,-17 9 0,-12 12-27,-7 10-46,-26 18-91,8 0-151,1 16-544</inkml:trace>
  <inkml:trace contextRef="#ctx0" brushRef="#br0" timeOffset="2072.4226">19436 7746 1687,'0'0'237,"0"0"-181,0 0-25,0 0-24,0 0 93,0 0-19,0 0-73,-9-18-8,3 18-25,-3 0 25,-5 0 12,1 0-12,0 0 10,1 0-2,4 0 2,-1 0 0,2-6 1,2-8-11,5-4 27,0-6-5,0-4 13,7-4 10,7 1-15,1-1 24,3 2-25,-1 5-4,4 0 12,-1 3-19,3 6 1,-6 4-19,3 4 6,-2 6 1,2 2-7,3 0 0,-2 16-1,2 8 0,-1 3 0,3 0 1,0 4 0,3-3 2,-1-5-2,-3 0 0,-1-10 0,-4 0 6,-3-9-6,-1-4 6,-1 0 4,1-6 44,2-14-20,-2-7 2,1-5-5,-5-2-21,-1-2 20,0 2-15,-6 4 2,1 4 9,-5 8-25,0 4 7,0 8-8,0 4-20,0 2-22,-9 24-126,-9 10-143,-2 4-534</inkml:trace>
  <inkml:trace contextRef="#ctx0" brushRef="#br0" timeOffset="3805.5296">20421 8498 1872,'0'0'220,"0"0"-149,0 0-55,0 0 31,0 0 104,0 0-85,0 0-49,-20-32-17,42 72-3,2 18 3,1 14 2,-2 13 5,-8 3 5,-3-6-11,-6-10-2,1-11 1,-3-11 0,1-13 0,4-10 0,2-9-27,13-18-107,-1-6-122,1-20-339</inkml:trace>
  <inkml:trace contextRef="#ctx0" brushRef="#br0" timeOffset="4323.2365">21065 8328 1294,'0'0'783,"0"0"-693,0 0-49,0 0-22,0 0 21,0 0 21,0 0-48,-105 5 5,83 22-16,-1-1-1,4-2 0,3-4-1,1-6 2,2-2-2,1-2 1,1-4 24,1 0 18,2-2-3,-1 4-9,3 0-31,-1 6 17,4 6-16,1 4 8,2 2 3,0 0-12,0 1 1,12-8-1,3-2 0,5-6 23,5-4-5,6-7 34,5 0 6,-1 0-7,3-14 2,-1-3-20,-4-1-4,-2 4 5,-5 2-21,-8 6-5,-3 6-8,-3 0-14,-4 20 14,-1 19 0,-5 11 0,-2 6 5,0 4-5,-11-6-1,-3-4-30,1-8-53,9-10-55,4-11-87,23-14-277,2-7-337</inkml:trace>
  <inkml:trace contextRef="#ctx0" brushRef="#br0" timeOffset="4646.6932">21613 8448 23,'0'0'1479,"0"0"-1230,0 0-38,0 0-93,0 0-32,0 0-18,0 0-36,-44 52 4,28 4-4,7 2-32,9-1 6,0-7-6,20-10 0,14-10 4,6-10 10,4-14 39,1-6 11,-5-2-21,-5-22 16,-10-9-1,-7-4-4,-9-6 6,-9 0-22,0 0-6,-25 1-28,-13 2-4,-13 4-12,-12 10-64,-37 16-68,13 10-67,5 0-495</inkml:trace>
  <inkml:trace contextRef="#ctx0" brushRef="#br0" timeOffset="5277.7522">19766 9194 1463,'0'0'205,"0"0"-139,0 0-21,0 0 72,0 0 28,0 0-51,-80-119-41,80 97-13,0 2-22,0 0 23,9 2-9,-1 4 2,-1 4 28,-3 4-31,2 4-1,-4 2-30,4 0-6,1 10 0,7 9 5,3 4 1,3 0 7,5 0-6,1-5 0,1-4 2,2-6-2,0-8-1,0 0 12,2-4 16,0-18 20,2-7-5,-1-7-4,-6-1 8,-3-1-14,-8 2 0,-3 4-11,-6 4-8,-6 8-13,0 8-1,0 10-15,0 2-78,-16 24-113,1 10-158,-1 0-465</inkml:trace>
  <inkml:trace contextRef="#ctx0" brushRef="#br0" timeOffset="8159.4224">19282 8847 667,'0'0'1025,"0"0"-905,0 0-76,0 0-30,0 0 33,0 0 66,0 0-54,0-89-59,10 120 9,10 17-9,6 28 17,5 32-9,2 25 15,-6-9-15,-6-26 0,-5-30-3,-5-19-4,-1-1-1,4-2 0,-1-4-14,-2-14-32,-7-16-83,-4-14-61,0-20-73,0-12-761</inkml:trace>
  <inkml:trace contextRef="#ctx0" brushRef="#br0" timeOffset="8858.4482">19180 8736 1292,'0'0'174,"0"0"-99,0 0-12,0 0 18,0 0 46,0 0 35,0 0-17,-49-101-104,89 80-20,40-13-14,41-14 11,52-8 33,24-4-8,12 8-16,-4 3 3,-11 13-22,-3 0 0,-3 2-8,-6 0 1,-4 2 11,-1 2-12,-11 2 0,-10 2 0,-29 8 2,-30 3-4,-26 6 2,-15 3 0,2 0 5,2 2 3,-4 0-7,-8 4 0,-10 0-1,-9 0 27,-4 0-14,-3 4 6,-2 6 10,2 4-29,-1 10 15,2 10-9,0 12-6,-3 14 21,-3 12-14,-3 9-6,-3 7 1,-2 6 4,0 2-2,0-1-4,0-7 0,2-10 7,2-14-6,1-12-1,-3-10 0,0-12 0,-2-7 1,-2-9 0,-5-6-1,-2-4 7,0-3-7,-14-1 6,-21 0 0,-16 3-6,-38-3 6,-43 6-6,-54 8 1,-42 10-2,-26 8-7,-5 8-1,12 0 0,1 4 9,11 1-1,17-4-14,25-3 3,45-12-3,43-5-14,34-11 20,15-5-6,-2 0-25,0-3-2,1 0-97,-3 0 5,19 0-137,9-2-517</inkml:trace>
  <inkml:trace contextRef="#ctx0" brushRef="#br0" timeOffset="13052.6931">19978 11044 1861,'0'0'234,"0"0"-160,0 0-49,0 0 27,-23-108 81,21 94-23,2 6-44,0 4-45,0 4-21,0 2-13,10 26-2,5 15 14,3 17 1,-1 12 0,-1 4 1,4-4 0,2-6-1,5-13-8,4-13 1,3-16-5,3-14 3,1-10 9,5-14-1,-3-23 1,-3-13 5,-3-8-4,-10-4 8,-8 0 0,-5 2 4,-7 4 0,-4 6-4,0 7 8,0 7-8,-6 8-4,-3 10-5,3 6 0,3 8-1,1 4-52,2 0-109,0 8-107,0 24 18,0-3-308,2-3-502</inkml:trace>
  <inkml:trace contextRef="#ctx0" brushRef="#br0" timeOffset="13655.7076">20580 11004 1644,'0'0'296,"0"0"-174,0 0-37,0 0 36,0 0 50,0 0-41,0 0-70,-8-74-60,8 80-12,16 22 11,4 11 1,0 9 1,0 8 0,-4 0-1,-3-2 0,-4-6 0,-2-8-1,-2-12 0,-4-7-10,2-10-8,-3-7 1,2-4 11,-2 0 7,0-5 17,0-17-17,0-9-6,-2-7 6,-10-6 1,4-6 0,-3-4-1,1-2 0,4 4 1,4 2 0,2 8 16,0 7 1,0 7 4,6 6-13,10 6-8,4 2-1,4 6 0,3 6-5,-2 2 4,0 0-8,-6 8-10,-3 14 19,-7 8 0,-7 6-1,-2 8 0,-9 2 0,-17 5 1,-4-3-6,-1-4 6,2-8 0,2-4 0,8-8 1,5-6-2,3-2 1,7-6-1,4-2-6,0-2 5,0 2 2,25-2 0,7 1 1,15-4-1,9-1-5,4-2-33,1 2-72,14-2-104,-15 0-179,-13 0-626</inkml:trace>
  <inkml:trace contextRef="#ctx0" brushRef="#br0" timeOffset="13958.7191">21047 10900 1713,'0'0'219,"0"0"-163,0 0-34,0 0-12,0 0 85,0 0-12,98-118-43,-58 102-27,5 2-8,1 2-4,4 2-2,-8 4-10,-5 6-44,-5 0-40,-12 0-39,-16 20-63,-4 2-202,0-2-418</inkml:trace>
  <inkml:trace contextRef="#ctx0" brushRef="#br0" timeOffset="14210.1722">21321 10848 1380,'0'0'329,"0"0"-214,0 0-20,0 0 56,0 0 8,0 0-52,0 0-70,-22-32-37,22 48-16,2 12 16,5 6 7,-3 4-6,0 5-1,1-1 6,0-2-6,-1-2 1,0-4-1,5-4-65,3-2-145,-1-8-146,-3-8-421</inkml:trace>
  <inkml:trace contextRef="#ctx0" brushRef="#br0" timeOffset="14394.92">21241 11249 1430,'0'0'348,"0"0"-255,0 0-88,0 0 15,0 0-14,0 0 32,0 0-38,167-12-1,-91-4-195,-16 2-289,-12 2-322</inkml:trace>
  <inkml:trace contextRef="#ctx0" brushRef="#br0" timeOffset="14636.5747">21742 10979 1746,'0'0'294,"0"0"-213,0 0-68,0 0 1,0 0 3,0 0 0,141-21-17,-85 20-27,10-7-139,-10-1-196,-14-1-623</inkml:trace>
  <inkml:trace contextRef="#ctx0" brushRef="#br0" timeOffset="15128.3883">22290 10575 1832,'0'0'265,"0"0"-185,0 0-64,0 0-1,0 0-8,0 0 36,0 0 19,48 111-37,-23-59-16,0 4-8,-5-2 1,-4-3-2,-5-10 1,-2-10-1,-3-12 0,-4-10 0,1-7 0,0-2 11,1 0 10,3-12 10,6-10-17,5-6-8,2-7 17,0 1-5,0 2 1,-1 2 2,0 6-4,-3 8-1,1 8-8,-1 6-8,1 2-6,2 4-2,-2 18 0,-3 8 8,-6 2-2,-5 2 1,-3-2 0,-3-1-5,-19-6 6,-9 0 0,-7-6 0,0-2-8,3-7-28,4-2-37,6-8-63,9 0-149,9 0-420</inkml:trace>
  <inkml:trace contextRef="#ctx0" brushRef="#br0" timeOffset="16126.9844">22930 10922 1818,'0'0'276,"0"0"-217,0 0-42,0 0-16,0 0 8,0 0 5,69-116-14,-53 96-1,-5 0 0,-5 0 1,-4 2-1,-2 2-4,0 4 5,0 6 8,-8 4 1,-5 2-3,-3 2-5,-4 14 5,2 6 7,5 0 2,6 2-1,7-4-12,0-2 4,16-4 1,13-4 4,6-4-1,7-6 6,3 0-7,1-6 0,2-12-9,-8-6 1,-3-2 8,-8-2-8,-4 0 6,-11 0 5,-1 2 3,-11 1 9,-2 6 11,0 2-8,0 9-8,-15 7-19,-1 1 0,-5 1-1,-1 17-7,5 3 7,3 1 0,5 0-12,9-4 12,0-2 1,0-4-10,2-2 4,10-6 6,-1-2 0,3-2 7,-1 0 9,2-2 13,1-8 15,-1-4 10,-3 2-1,-2 2-6,-3 4-3,-4 4-9,-3 2 0,0 0-25,3 0-10,1 20-7,2 14 7,0 12 9,1 8-2,3 10-6,0 3 0,-1 1-1,5-4 0,-3-8-1,-1-10-5,-2-12-13,-4-9-6,-4-10 1,0-5 1,-14-3 22,-7-7-5,-10 0 6,-2 0 0,-1-9 0,5-9 1,4-2 0,7-8 8,7-2-9,9-6-9,2-4-31,4-4-8,18-4 7,9-3 6,0 1 12,0 2 14,-2 0 9,-2 6 0,-2 6 1,-2 2 11,-7 8 16,1 6 2,-4 6 0,-6 8 19,-2 6-12,-5 0-26,2 11-10,-2 18-1,2 9 21,0 6-12,0-2-9,3-6 0,-1-4-26,8-12-87,-4-8-123,1-12-436</inkml:trace>
  <inkml:trace contextRef="#ctx0" brushRef="#br0" timeOffset="16307.707">23574 10321 1420,'0'0'518,"0"0"-443,0 0-56,0 0-19,0 0-19,0 0 6,0 0-30,27 70-175,-6-12-170,-2-10-21,-11-3-444</inkml:trace>
  <inkml:trace contextRef="#ctx0" brushRef="#br0" timeOffset="16680.7346">23618 10658 773,'0'0'815,"0"0"-590,0 0-93,0 0 16,0 0 29,0 0-50,0 0-69,4-32-30,8 21 8,-5 6-3,-1 3-11,-2 2-13,-2 0-9,4 0-12,-4 14 11,0 10-4,0 6 5,-2 2 0,0-2-6,0-6-25,0-4 2,0-8 0,0-6 4,0-4 13,0-2 12,0 0 24,0-12-14,0-10-9,9-4 7,7-2 7,1 0 1,4 2 11,-4 3-1,3 8-8,-5 7-9,2 5-9,-1 3-2,1 4 1,-1 18-7,-3 9 8,-2 5 0,-2 0-44,-4-4-123,-5-8-194,0-12-696</inkml:trace>
  <inkml:trace contextRef="#ctx0" brushRef="#br0" timeOffset="17299.2452">23872 10505 1557,'0'0'335,"0"0"-210,0 0-37,0 0-38,0 0-3,0 0 9,0 0-8,96 38-29,-83-12-12,-6 1-6,-7-1-1,0-2 0,0-6 0,-4-2-1,-3-6-14,3-4-6,-1-4-7,5-2 10,0 0 18,0 0 11,0-4-3,5-14-7,8-3-1,7-2 0,0-1 8,2-1 6,-1 6 9,-4 1 6,-3 5 22,-4 8-1,-3 5-13,3 0-35,-2 0 5,1 15 9,5 7-8,1 3 1,1-1-8,5-1 0,2-5 11,4-4-4,2-5-2,-2-5 1,0-4-1,-6 0 1,0-6-6,-5-10 0,-3-4-1,-5-1 0,0-2-1,-8-2 2,0 1-1,0 1 7,-3 4-7,-8 3-1,0 8 1,-3 4-1,1 4 1,-5 2-6,1 16 6,3 6 0,5 2-1,7 2-1,2-3-23,9-6-43,31-2-61,-2-7-189,-5-8-487</inkml:trace>
  <inkml:trace contextRef="#ctx0" brushRef="#br0" timeOffset="17658.3716">24525 10429 776,'0'0'997,"0"0"-814,0 0-29,0 0-27,0 0-71,0 0-34,0 0-21,55-4-1,-27 24 0,0 6-9,-7 0 9,-7 1-8,-6-4 8,-6-2-2,-2-7-7,0-6 8,0-5 1,0-3 0,0 0 40,-6 0 46,-6-18-34,3-4 16,5-6-19,4-2 0,0-2-17,0-2-13,11 2-4,5-2-15,3 0 0,0 6-25,-4 6-48,-1 12-30,-14 10-96,0 0-315,0 14-110</inkml:trace>
  <inkml:trace contextRef="#ctx0" brushRef="#br0" timeOffset="35190.6873">19222 11063 1607,'0'0'317,"0"0"-178,0 0-70,0 0-13,0 0 16,-42-59-2,42 59-55,0 0-15,0 0-21,11 8 9,11 9 12,5 5 1,4 4-1,5 0 0,5 0 0,0 0 0,9-4-23,3-2-36,3-4-35,-1-6-60,8-10-42,-18 0-90,-11 0-120</inkml:trace>
  <inkml:trace contextRef="#ctx0" brushRef="#br0" timeOffset="35407.448">19492 10950 1317,'0'0'170,"0"0"-111,0 0-21,0 0 60,0 0 8,0 0 29,0 0-38,-76-78-58,74 78-36,-5 2-3,-6 30-39,-25 38 39,-31 53 9,-36 49-9,7-17-156,9-27-664</inkml:trace>
  <inkml:trace contextRef="#ctx0" brushRef="#br0" timeOffset="46891.1761">19001 12970 1602,'0'0'219,"0"0"-155,0 0-1,0 0 69,0 0 42,0 0-35,-13-61-48,11 60-47,2 1-24,0 0 0,0 0-2,0 0-12,0 1-6,0 22 0,0 11 17,0 12 8,0 10-10,0 6-6,0 1-9,0-2 2,18-4-2,6-5 0,7-8-5,9-6 5,5-10 0,7-10 1,1-12 0,3-6 10,-1-10 5,-1-20-7,-2-10 4,-8-10 5,-9-6 15,-6-8-15,-10-5 9,-11-1-3,-6 0 6,-2 4-3,-4 8-7,-14 8 3,1 11-8,-4 11 3,4 10-11,7 8-5,2 4-2,6 4-8,2 2-44,0 0-71,2 12-87,11 12-101,3-2-384</inkml:trace>
  <inkml:trace contextRef="#ctx0" brushRef="#br0" timeOffset="47618.4095">19884 13034 973,'0'0'871,"0"0"-701,0 0-63,0 0 7,0 0 35,0 0-3,0 0-41,-29-68-51,29 68-32,0 0-22,0 0-8,6 22-4,13 10 12,3 10 12,2 8-5,3 2-1,2-2-5,-2-3 0,0-10 1,-3-6-1,-4-9 6,0-10-7,1-8 0,-2-4 27,4-8 34,3-24 3,3-12-15,3-10-1,-3-11 5,0-3-15,-6-6-15,2 0-4,-2 2-8,-5 5-4,-1 11-6,-3 10 1,-1 16-2,-2 10 0,-4 10-7,-2 8-29,-1 2-58,2 0-57,10 40-43,2 0-34,-4 4-406</inkml:trace>
  <inkml:trace contextRef="#ctx0" brushRef="#br0" timeOffset="48217.1652">20761 13258 681,'0'0'624,"0"0"-275,0 0-218,0 0 14,0 0 43,0 0-60,0 0-54,0-28-24,4 10-20,-2 0-6,0-2-8,-2 2 11,0 2 1,0 6 8,0 4-1,0 4-2,-14 2-15,-5 0-17,-4 14-1,-2 8 2,-2 4-2,5 4 1,5-1-1,6-6 0,3-2-1,4-7-2,4-6-2,0-2 4,0-5 2,0-1-1,0 0 14,12-1 24,7-16 32,4-2-21,-1-3-4,-2 1-2,-4 3-16,-5 7-9,-4 4-3,0 7-15,-1 0 0,5 7-13,5 11 13,4 5 2,8 0-2,22-7-58,-8-5-99,-5-11-366</inkml:trace>
  <inkml:trace contextRef="#ctx0" brushRef="#br0" timeOffset="51914.3718">18516 12869 1624,'0'0'223,"0"0"-161,0 0-10,0 0-8,0 0 50,0 0-60,0 0-33,-13 139 38,35 1-8,3 19-12,-8-23-12,-7-33-6,-6-40 8,-4-13-8,2 0 0,0 1-1,-2-5-4,0-16-52,0-14-61,0-16-184,-14-16-82,-3-12-957</inkml:trace>
  <inkml:trace contextRef="#ctx0" brushRef="#br0" timeOffset="52632.703">18342 12858 1257,'0'0'188,"0"0"-74,0 0-40,-60-121 32,56 97 16,4 4 13,2 2-40,31 0-53,23 2-24,38-4 1,48-4 14,48-2-5,26 3-13,7 5 4,-3 4-10,-13 6-8,3-2-1,-1-2 6,-10 1-6,-14-2 0,-21 1 0,-17 1 0,-31 2 0,-28 3 0,-26 4 0,-12 2 1,4 0-1,2 0 10,-3 10 4,-6 11 6,-7 6 6,-1 12-3,-2 13-6,5 14 27,0 12-19,5 22-1,1 25-8,-9-11-5,-7-12-11,-10-15 0,-7-19 2,4 4-1,-4 0 7,-1-10-8,-6-14 0,-1-9-2,-5-10 2,-2-8-14,0-6 5,0-4 9,-13-4 18,-10-3-3,-6-1-3,-8-3-11,-17 0 12,-29 0-12,-46-7 4,-62 2-5,-40 5-16,-29 0 3,-14 4-8,14 12 10,-3-2 11,18 2 0,26 0 5,34-2 1,48 0-5,38-4 7,34-2-2,17 0-6,1-2 7,9 0-6,5 0-1,14-2 0,15-4-9,4 0-9,0 0-39,0 0-48,0 0-75,23 0-133,-1-14 4,2-2-350</inkml:trace>
  <inkml:trace contextRef="#ctx0" brushRef="#br0" timeOffset="53841.4819">17746 13403 1592,'0'0'208,"0"0"-129,0 0-55,0 0-1,0 0 21,0 0-4,126-76-22,-44 61-7,7 4-6,3 3-5,-7 4-38,-14 4-73,-24 0-156,-20 8-101,-27 7-223</inkml:trace>
  <inkml:trace contextRef="#ctx0" brushRef="#br0" timeOffset="54022.8873">17484 13668 1350,'0'0'219,"0"0"-219,0 0-61,0 0 61,0 0 31,150-32 42,-71 14-33,13 0-25,4 0-15,-4 1-10,6-5-77,-25 4-296,-24 4-707</inkml:trace>
  <inkml:trace contextRef="#ctx0" brushRef="#br0" timeOffset="54353.4792">17852 13261 1612,'0'0'220,"0"0"-138,0 0-41,0 0 59,0 0 41,0 0-31,0 0-64,-2-49-46,24 49 1,7 0 8,7 0-2,8 9-7,5 2 1,2 5-1,5 5 1,2 4-1,2 8 0,0 5 0,-6 8-9,-10 6 0,-13 6-6,-17 7-22,-14 4-23,-62 42-69,-10-23-164,-10-8-474</inkml:trace>
  <inkml:trace contextRef="#ctx0" brushRef="#br0" timeOffset="63595.7811">19817 14598 1687,'0'0'484,"0"0"-405,0 0-52,0 0-6,0 0 8,0 0 29,5-4-33,46 2 20,39-6-20,34 0-14,1 2-6,-12-4-5,-12 4-9,-30 6-24,2 0-53,-1 0-62,-24 0-66,-19 6-69,-15 4-274,-14-6-463</inkml:trace>
  <inkml:trace contextRef="#ctx0" brushRef="#br0" timeOffset="63963.6772">20450 14397 1751,'0'0'341,"0"0"-190,0 0-67,0 0 17,0 0 22,0 0-13,0 0-43,-38-24-56,38 24-11,0 0-20,16 0-1,13 14 21,11 13 6,7 0 4,4 14-10,-2 3 1,-7 4-1,-9 4-1,-12 2-13,-17 0 7,-4 1-2,-27 3 9,-22-8 0,-16 2 0,-6-6-2,0-6-17,5-6-32,14-10-53,21-10-116,13-6-372,18-8-774</inkml:trace>
  <inkml:trace contextRef="#ctx0" brushRef="#br0" timeOffset="65853.6308">21453 14486 1508,'0'0'254,"0"0"-193,0 0-24,0 0-12,0 0 60,0 0-4,0 0-64,0-10-17,0 10-12,0 0 1,0 0 10,0 0 0,0 0 0,0 0 1,0 0 10,0 0 7,0 0-4,0 0 2,0 0 14,0 0 11,0 0-3,0 0-11,0 0-14,0 0 1,0 0-4,0 0 8,0 0 3,0 0 4,0 0-5,0 0 2,0 0-5,0 0-1,0 0 4,0 0-5,0 0-2,0 0-2,0 0-3,0 0-6,0 0 0,0 0-1,0 0-1,0 0 1,0 0 1,0 0 0,0 0-1,0 0 0,0 0 0,0 0 0,0 0 1,0 0 0,0 0 1,0 0-1,0 0 8,0 0-7,0 0-1,0 0 0,0 0 8,0 0-9,0 0 0,0 0 0,0 0 1,0 0 5,0-4 5,0 0 13,0-6-1,2-7-18,9 2-5,3-6-5,3 3 5,3 0 8,1 4-7,0 4-1,0 2 0,-3 4 0,-1 4-2,-1 0-6,-3 4-4,-2 14 6,-6 9 4,-3 5 1,-2 4-8,0-2 1,-9 0 8,-4-6-11,2-4 11,1-10 0,6-2 1,0-6 5,4-4 2,0-2-2,0 0-5,0 0 11,6 0-12,15-2 13,5-8 0,4 2 1,-4 4-9,-4 4-5,-4 0-1,-7 0-7,-5 14 7,-6 8-5,0 6 6,0 2 0,-17 0 0,-1 0-22,1-3-27,1-8-45,9-6-112,5-9-162,2-4-429</inkml:trace>
  <inkml:trace contextRef="#ctx0" brushRef="#br0" timeOffset="66996.1388">22107 14377 1502,'0'0'222,"0"0"-140,0 0-26,0 0 39,0 0 93,0 0-97,0 0-91,-41-22 2,24 57-2,2 7 9,1 8-9,8 2 0,6-8 0,0-4-12,25-8 3,8-10 7,8-12-6,7-10-3,-2 0 2,0-22 9,-11-10 0,-6-8 10,-11-2 9,-13 0 30,-5 0 18,-5 2-9,-19 4-18,-5 5-18,-3 8-22,6 6 2,3 5 15,12 8-17,11 4 0,0 0-43,11 0-21,20 12 27,16 0-16,6-3-8,7-4 11,-2-5 36,-4 0 14,-10 0 16,-9-12 45,-12 2 11,-7 0 16,-9 4-1,-3 4 4,-4 2-18,0 0-36,0 0-37,-2 0-16,-11 18 16,-5 10 2,3 6-1,3 7-2,10 0-10,2-5 4,6-1 6,21-9-16,9-8 8,4-8 2,5-8 7,0-2 7,-8 0 1,-5-16-1,-12-10 7,-9-2 2,-11-6 2,0 0 1,-21 0-13,-12-3-6,-9 3 0,-3 6-1,1 6-8,4 8 0,11 6-1,11 8-11,13 0-79,12 10-99,22 8-87,4-2-337</inkml:trace>
  <inkml:trace contextRef="#ctx0" brushRef="#br0" timeOffset="69200.7385">23354 14484 869,'0'0'234,"0"0"-176,0 0-42,0 0-10,0 0 85,0 0 121,0 0-55,-12-25-54,18 7-3,2 0 76,-6 3 10,-2 2-45,0 5-21,0 4-43,0 4-52,0 12-25,0 29 9,0 17-7,0 22 22,0 8-7,0 4-6,2 1-10,4-17 0,1-6 0,-1-16-1,2-12-14,-2-12-44,-1-13-31,-3-8-3,-2-9 6,0 0 61,0-22-75,-5-14-39,-3-12 37,-4-10 29,1-12-44,1-7-49,0-5-26,-1-2 141,2 8 34,2 0 15,3 5 1,2 12 1,2 5 0,0 7 1,0 7 0,0 8 25,0 8 38,6 6 20,-1 6 33,0 4 7,-1 6-44,5 2-38,2 0-15,4 12 12,4 10-2,2 4 0,-3 4-20,1 2-9,-8 2-8,-9 0 0,-2 4-13,-44 7-121,-8-9-213,-4-8-938</inkml:trace>
  <inkml:trace contextRef="#ctx0" brushRef="#br0" timeOffset="92329.6031">18193 16830 1622,'0'0'393,"0"0"-283,0 0-89,0 0-14,0 0-7,0 0-1,58-99-12,6 81 5,7 0-2,-1 6-49,-13 10-90,-14 2-82,-28 6-145,-13 16 4,-2 0-311</inkml:trace>
  <inkml:trace contextRef="#ctx0" brushRef="#br0" timeOffset="92522.098">18070 17016 1313,'0'0'268,"0"0"-193,0 0-34,0 0 38,0 0-31,0 0-30,0 0 51,-15 63-15,64-63-9,9 0-6,8-5-19,3-7-19,-1-2-1,-8 4-57,-6 2-127,-12 0-195,-15 2-248</inkml:trace>
  <inkml:trace contextRef="#ctx0" brushRef="#br0" timeOffset="92830.3837">18231 16491 1607,'0'0'375,"0"0"-207,0 0-64,0 0 6,0 0-20,0 0-33,0 0-50,-18-22-7,52 26-4,12 8 3,10 10 1,2 2-1,2 10 0,-6 2 1,-6 10-1,-9 6 0,-15 3 0,-15 11 1,-9 2-2,-25 8-8,-22 0-26,-32 31-38,9-23-112,10-16-340</inkml:trace>
  <inkml:trace contextRef="#ctx0" brushRef="#br0" timeOffset="118731.824">19329 16822 1532,'0'0'353,"0"0"-209,0 0-116,2-32-17,39 18 0,45-13 29,55-9 10,59-4-16,37 0-15,6 0-19,-12 4-1,-30 4 0,-16 2-43,-23-2-46,-35 10-39,-33 8-26,-14-4-104,-28 10-71,-17 0-282</inkml:trace>
  <inkml:trace contextRef="#ctx0" brushRef="#br0" timeOffset="119573.9193">21261 16168 1134,'0'0'320,"0"0"-223,0 0-51,0 0 26,0 0 38,0 0 10,0 0-44,-27-22-39,27 22-13,0-4 7,0 4 9,0-4 0,0 2-33,0-6 27,3 0-19,14-10-14,10 0 0,4 0 5,4 0 4,4 4-8,-1 2 5,1 2 10,-1 2 2,1 4-7,-2 4-12,-1 0 0,-3 4 1,-4 18-1,-6 4-1,-10 6-6,-11 8 7,-2 0 6,0 4-6,-19 0-1,-6-3 1,-2-5 1,2-4 5,6-10 15,3 0-6,5-4-5,9 4-10,2 0 1,0 2-1,17 6-10,14 2-43,10 2-23,14 12-78,-6-10-213,-13-6-962</inkml:trace>
  <inkml:trace contextRef="#ctx0" brushRef="#br0" timeOffset="119921.6762">21838 17106 2099,'0'0'238,"0"0"-238,0 0-65,0 0 25,0 0 38,0 0-5,0 0-30,18 0 37,11 0-12,-2 0-17,0-8-43,-10-6 26,-5-4 46,-10 0 50,-2 0 50,0 4 2,-12 2-31,-3 6-52,-8 2-17,2 4-2,-6 0-10,-14 14-62,8 8-160,6 4-597</inkml:trace>
  <inkml:trace contextRef="#ctx0" brushRef="#br0" timeOffset="128302.3123">6206 6154 1324,'0'0'175,"0"0"-123,0 0-24,0 0 20,0 0 18,0 0 20,0-98-7,0 89-63,0 8 13,0 1-29,0 0 1,0 15 1,2 14 8,3 13 13,-3 6-7,0 2-16,2 0 21,4-6-14,2-9-5,3-13 18,12-12-19,6-10 78,19-9 41,12-24-51,17-16-11,13-9-34,28-12-7,28-6-17,24 5-1,-12 20 0,-38 22-106,-24 29-165,-55 8-234,-10 14-505</inkml:trace>
  <inkml:trace contextRef="#ctx0" brushRef="#br0" timeOffset="176246.8893">14824 894 85,'0'0'147,"0"0"-93,0 0 9,0 0-19,0 0 15,0 0 24,-20-20-61,18 16-5,2 2-5,-2-2-11,2 0-2,0 2-12,0 0 13,0-2-33,0 2 17,0 0-4,0 0-8,0-2 18,-2 2 9,2 0-11,-3 2 12,1 0 7,0 0 32,0 0 14,-1 0-27,-2 0-26,1 0-3,0 0-10,0 0 13,-3 0 67,3 0 84,-4 0-81,4 0-52,0 0 11,-1 0 68,3 0 0,2 0-15,0 0-22,0 0 14,0 0 29,0 0-50,0 0-11,0 0-21,0 0-15,7 0-6,11 0 13,13-2 11,7-2 30,4-2-28,5 0-1,-3-2-8,-1 4-16,-10 0-1,-4 0 1,-9 4 18,-8 0-19,-8 0-14,-4 0 8,0 0 6,-2 0 0,-19 0 32,-3-2-26,-8 2 4,-3 0-10,-3-2 4,1 2-4,-1-2 8,4 2 2,0 0 23,3 0-32,6 0 7,6 0-8,5 0 0,8 0 22,3-2-22,3 2-19,0 0 11,0 0-10,5 0 18,15 0 0,5 0 1,8 0 46,5 0-40,7 0-14,30 0-5,-12-2-256,-10-4-795</inkml:trace>
  <inkml:trace contextRef="#ctx0" brushRef="#br0" timeOffset="179562.5957">15434 671 872,'0'0'621,"0"0"-494,0 0-59,0 0-52,0 0 53,0 0 32,0 0-78,-2-18-23,2 18-9,0 0-7,10 2 16,-2 13 0,3 5 1,-1 7 26,-2 5-19,-4 5 15,1-1-23,-1 2 10,-2-6-5,4-2-5,-2-8 1,-2-6 8,0-4-9,0-6 0,-2-1-1,0-5 1,0 0 84,0-3 15,0-17-67,0-6-13,-6-4-8,-1-6-7,2-2-3,1-2 0,2-2 29,2 2-29,0 3 30,0 6 3,0 2-34,14 8 32,3 4-31,3 5 7,5 6-1,6 2-7,2 4-1,3 0 0,-1 12-14,1 12 14,-7 6 1,-4 6 0,-10 6-2,-10 1-2,-5 3 4,-5-2-1,-21 0 1,-12-4 3,0-4 5,-4-6-8,-1-2 0,7-4-25,7-3 24,10-6-73,9-3-39,10-12-66,0 0-377,14 0-9</inkml:trace>
  <inkml:trace contextRef="#ctx0" brushRef="#br0" timeOffset="180051.8252">16088 896 1294,'0'0'211,"0"0"-132,0 0-78,0 0 16,0 0-5,0 0-12,0 0-16,31-58 3,-31 42 13,0-4 4,0 0-4,-16 2 1,-4 2 26,-2 3 20,-3 8 3,-2 5-49,0 0 50,1 1 4,0 17-43,1 4 11,7 3-23,5-1 8,6-4-19,7-2 12,0-4-1,0-4 28,9-2-21,10-4 33,4-4 12,2 0-13,4 0 28,0-8-33,-3-6 2,-1 2 12,-3 0-42,-4 2 7,-5 4-13,-1 4-8,-4 2 7,3 0-32,5 8 32,1 10 0,6 2-66,16 4-61,-2-8-141,-6-2-351</inkml:trace>
  <inkml:trace contextRef="#ctx0" brushRef="#br0" timeOffset="180310.9479">16415 415 1547,'0'0'262,"0"0"-110,0 0-79,0 0-23,0 0-7,0 0-40,0 0 31,-3 102-18,17-46 0,-5 2-8,-3-4-7,-1-1 0,-3-7-1,0-4-48,-2 2-101,0-10-77,0-10-406</inkml:trace>
  <inkml:trace contextRef="#ctx0" brushRef="#br0" timeOffset="180807.5979">16308 726 1532,'0'0'253,"0"0"-234,0 0-8,0 0-10,127-18 42,-69 13-27,2 1-14,-2 3 14,-7-2-16,-6 2 0,-10-3 0,-10 2 0,-8-1 15,-9 3 21,-6-1 50,-2 1 19,0 0-59,0 0-2,-12 1-32,-9 13 20,-4 7 13,-4 3-39,4 2-6,7 0 0,5-4-12,9 0 12,4-4 0,0-4 0,0-2 0,2-4 0,7-2-11,2-6 11,2 0 6,6 0 50,0 0-9,3-12-12,1-2 20,-4 0-54,-2 4 16,-5 2-17,0 6 8,-3 2-22,-1 0 1,4 0 7,3 12-3,8 8-16,26 12-40,-5-2-165,4-8-525</inkml:trace>
  <inkml:trace contextRef="#ctx0" brushRef="#br0" timeOffset="181463.2514">17939 505 967,'0'0'347,"0"0"-195,0 0-56,0 0-23,0 0 60,0 0-40,0 0-53,29-62 1,-27 56-41,-2 2 39,0 0 9,0 2-23,0 2 18,0 0-33,-4 0-10,-10 0 25,-5 6-24,-2 8-1,1 4 0,3 4 1,3-2 8,5 2-8,5 2 5,4-2-6,0 2 14,17-2-12,10-2 11,2 1-7,4-2 28,1-2-33,-5-2-1,-3 2 0,-5-3-7,-6 0 7,-8-2 0,-4 2 0,-3 0 12,0 0-11,-14 0-1,-6 2 0,-2-2 5,1 0-13,2-2-111,5-4-175,7-4-374</inkml:trace>
  <inkml:trace contextRef="#ctx0" brushRef="#br0" timeOffset="181775.2536">18296 463 1448,'0'0'232,"0"0"-108,0 0-26,0 0 66,0 0-10,0 0-103,0 0-34,9-34-17,-9 46 0,2 14 3,-2 6-1,0 10 10,0 2 0,0 2-11,0 0 14,0-3-15,0-3 0,0-6-13,0-6-154,2-6-52,0-8-341,0-6-752</inkml:trace>
  <inkml:trace contextRef="#ctx0" brushRef="#br0" timeOffset="182176.891">18247 651 1347,'0'0'239,"0"0"-191,0 0-33,0 0 91,116-11-40,-81 11-13,-1 0-36,-1 5-11,-6 9 27,-3 3-20,-6 1-4,-8 1-5,-2 2-4,-6-2-1,-2 2 1,0-3-15,0-2 15,-2-2 0,-6-4-9,4-4-17,-2-4 23,-1-2 3,1 0 32,1-2-17,2-14 43,3-4-13,0-4-11,6-1-29,13-2 2,6 0-14,2 4-15,4 2-68,12 11-34,-6 5-180,-9 2-226</inkml:trace>
  <inkml:trace contextRef="#ctx0" brushRef="#br0" timeOffset="182570.8">18814 659 1430,'0'0'260,"0"0"-80,0 0-27,0 0-4,0 0 11,0 0-101,0 0-41,7-40-18,-2 42-28,-3 18 27,3 6 1,-5 5 0,0-1 6,0-6-5,0-2-2,0-6-4,0-2-23,0-2 20,2-4-7,2-4 1,5-4 14,2 0 0,5 0 1,6-4 8,3-8-8,2 0 11,-4 0-12,0-2 0,-5 4 0,-7 2-5,-5 5 4,-1 3 1,2 0-30,0 0-17,3 5-31,4 5-46,10 4-80,1-2-329,-5-4-421</inkml:trace>
  <inkml:trace contextRef="#ctx0" brushRef="#br0" timeOffset="182843.6914">19367 658 1258,'0'0'352,"0"0"-166,0 0-76,0 0 3,0 0-7,0 0-52,0 0-13,-19-68-41,14 68-10,0 0 9,-4 11-30,-2 11 31,-2 3 0,2 3 1,2-1 2,6-2-2,3-5-1,0-4 0,18-4-107,30-6-24,-4-4-90,-2-2-341</inkml:trace>
  <inkml:trace contextRef="#ctx0" brushRef="#br0" timeOffset="183090.7275">19624 342 950,'0'0'622,"0"0"-459,0 0-24,0 0-32,0 0-6,0 0-100,0 0 11,-36 41 28,47 5-31,2 6 5,3 0-14,-3-4 15,3-3-15,-3-8 0,0-5-20,-1-3-64,1-7-132,-1-6-174,-4-8-362</inkml:trace>
  <inkml:trace contextRef="#ctx0" brushRef="#br0" timeOffset="183537.9435">19556 577 1001,'0'0'368,"0"0"-191,0 0-76,0 0 5,0 0-69,0 0 17,132-36-9,-85 34-30,-8 2 68,-2 0-17,-8 0-4,-8 0 7,-4 0-39,-7 0 15,-2 0-11,-2 4-20,1 6 26,-3 4-21,0 2-9,3 2 1,-1 0-10,2-2-2,-2-2 1,3-4 0,-3-2 3,4-2-3,-1-2 0,-1-1-10,4-3 20,1 0 1,1 0 0,-3 0-10,2-7 44,-4 0-39,-2 0 19,-3 3-25,-2 2 2,2 2 1,-1 0-3,6 0-5,0 6-4,6 6 0,5 5-49,14 1-85,-5-4-124,-5-6-458</inkml:trace>
  <inkml:trace contextRef="#ctx0" brushRef="#br0" timeOffset="183889.6155">20218 515 1538,'0'0'326,"0"0"-158,0 0-28,0 0-18,0 0-86,0 0-36,0 0 15,45 6-8,-19 16-5,-3 2-2,-6 4-9,-5-2-18,-6-3 8,-3-5 7,-3-7-22,0 0 9,0-5 24,-5-6-2,-5 0 3,-2 0 14,3 0 6,7-13 38,2-5-58,0-4 0,27-2-21,10-2-38,8-2 9,6 6-64,3 4-104,8 8-104,-11 6-55,-13 4-155</inkml:trace>
  <inkml:trace contextRef="#ctx0" brushRef="#br0" timeOffset="184215.2749">20644 695 608,'0'0'505,"0"0"-365,0 0 15,0 0-40,0 0 19,0 0-20,0 0-66,-20 18-22,28-18 56,6-1-36,4-12-11,-2-1-23,-3 0-11,-2-2 65,-6 1-19,-3-2-7,-2 3 28,0 4-36,0 2-1,-4 4-16,-5 4-6,-5 0 15,-3 0-24,-2 12 0,-1 6 0,5 0-5,5 2 5,6 1 0,4 2-9,0 2-34,36 0-159,-4-4-132,0-5-555</inkml:trace>
  <inkml:trace contextRef="#ctx0" brushRef="#br0" timeOffset="184439.5903">21002 771 1646,'0'0'485,"0"0"-381,0 0-16,0 0 0,0 0-88,0 0 1,0 0 7,16 33 4,-9-1-12,-5 6-23,-2 12-135,-9-9-117,-9-10-514</inkml:trace>
  <inkml:trace contextRef="#ctx0" brushRef="#br0" timeOffset="185045.6527">21684 425 1303,'0'0'279,"0"0"-177,0 0 9,0 0 40,0 0 23,0 0 8,0 0-102,51-98-43,-51 102-37,0 25-18,0 16 18,-17 15 31,-5 10-21,-5 6 5,0-3-15,7-13 0,4-14 0,6-10 1,5-10-3,2-6 2,1-8-14,2-8 6,0-4-5,0 0 7,0-22 6,0-6-9,6-10-9,8-9 18,2-3 0,2-4-1,2-5-6,4 0 6,1 5 1,-3 10 0,-1 12 16,-4 16-15,-5 9-2,1 7-6,-2 13 7,9 17 9,0 14-2,-3 10-6,-1 6 6,-3 2-7,1-1-34,-5-7-65,-3-4-119,-3-12-85,-3-16-545</inkml:trace>
  <inkml:trace contextRef="#ctx0" brushRef="#br0" timeOffset="185234.1798">21648 695 1618,'0'0'260,"0"0"-235,0 0 7,0 0-32,0 0 0,206-11-67,-117 11-234,-6-4-338</inkml:trace>
  <inkml:trace contextRef="#ctx0" brushRef="#br0" timeOffset="186291.6192">22261 396 1107,'0'0'537,"0"0"-372,0 0-34,0 0 11,0 0-21,0 0-72,0 0-49,-60 61 29,54-7-7,-1 4-16,5 3 23,2-7-28,0-7 8,0-7-9,9-5-4,9-9-4,3-6 8,6-6-54,2-8 34,5-6-4,-1 0 23,2-4 1,-3-14-3,-4-4 2,-1-4 1,-4-2 0,-3-2-1,-7-2 9,-2 1-8,-9 5 0,-2 11 1,0 5 5,0 10-6,-13 0 0,-7 3 5,-4 15-3,4 4-4,1 0-5,11 0 7,4-1-1,4-3 1,0-6-1,0-4 0,2-4-21,11-4 22,3 0 21,2 0-5,-1 0 27,2-9-43,-2-2 28,-1-1-10,-3-2-7,-5 4 46,0-1-21,-6 6-12,0 3 23,-2 2-47,0 0 0,0 2-17,0 20 12,0 10 5,0 10 2,0 4 4,0 4-6,0 0 3,0-2-3,0 0 0,2-3-8,5-5-8,-3-4-18,-2-8-2,-2-6-4,0-6-16,0-6 49,-8-2-11,-7-2 10,-6-4-3,-1-2 3,-1 0 8,2-2-1,2-12 2,6-4 11,7-6-5,6-4 4,0-4-4,13-6-7,18-2-26,9-7-7,7-1-50,4 2 58,-2 0-26,1 2 15,-4 6 28,-6 2-1,-4 6 9,-7 4 10,-9 4 20,-7 5 30,-6 5-28,-7 9 14,0 3-46,0 0-1,-20 10 1,-5 16 17,-4 6-3,3 4 3,6 0-16,9-2-2,9-4 0,2-6 1,0-2 6,6-6-6,7-8 0,5-4-7,-1-4 19,0 0-18,-2-16 6,-1-4 0,-4-4-12,-5-4 0,-5-4 5,0 0 6,0 4-62,-9 2 41,-2 5-43,2 10-23,2 4-77,7 3-502</inkml:trace>
  <inkml:trace contextRef="#ctx0" brushRef="#br0" timeOffset="186708.2132">23132 726 1661,'0'0'285,"0"0"-173,0 0-6,0 0 18,0 0-85,0 0-27,0 0 10,34-2-21,-21 20-1,-2 4-25,-3 2 10,-6 2 2,-2-2-24,0-2 37,0-4-8,0-6 8,-2-4-6,-2-4 2,0-2 4,2-2 24,0 0 41,0-2 50,2-12-97,0-6 12,0-4 2,0-2-31,10 0 24,9 0-25,3 0-13,3 3-26,1 4-81,-4 5-41,-1 6-82,-2 8-51,-5 0-101,-3 0-19</inkml:trace>
  <inkml:trace contextRef="#ctx0" brushRef="#br0" timeOffset="186882.2157">23398 685 584,'0'0'544,"0"0"-327,0 0 6,0 0-2,0 0-37,0 0-46,0 0-101,14 23-17,-10-3 75,2 8-70,1 4 0,-1 0-25,4 0 9,-1-2-30,1-6-36,0-8-167,-4-8-462</inkml:trace>
  <inkml:trace contextRef="#ctx0" brushRef="#br0" timeOffset="187053.7139">23427 369 1467,'0'0'227,"0"0"-192,0 0-35,0 0-20,0 0 18,0 0-114,0 0-209,124 84-621</inkml:trace>
  <inkml:trace contextRef="#ctx0" brushRef="#br0" timeOffset="187336.8708">23745 451 1245,'0'0'312,"0"0"-93,0 0-46,0 0 29,0 0-79,0 0-91,0 0-1,-27 40-29,23 2 27,-1 8-29,3 2 1,2 1 8,0-3-9,0-6 0,0-6-21,5-4-49,-1-6-1,1-8-35,-5-6-14,0-4 52,0-6-14,0-2-5,0 0-65,2-2-125,-2 0 22,0 0-41</inkml:trace>
  <inkml:trace contextRef="#ctx0" brushRef="#br0" timeOffset="188382.8752">23567 762 1053,'0'0'233,"0"0"-68,0 0-43,0 0-15,0 0-40,0 0-44,0 0 14,154-42-27,-108 34-4,4-5 19,-2-2-23,4-6-1,-1-2 3,-4-6 2,-5-3 41,-6 0-15,-7 2 18,-12 4 19,-3 4-21,-7 6 60,-5 8-21,-2 6-26,0 2-61,-2 8-4,-19 20 2,-3 14-4,-5 10 6,0 6 2,5 1 3,8-5-4,5-6 5,7-8-5,4-8-1,0-8 0,0-8 0,0-6 1,0-4 0,0-6-1,2 0 30,4 0-18,8-8 26,1-12-26,6-2-11,-2-4 15,2 0-15,-4 2-2,-1 6 1,-7 6-1,-3 6 0,-3 6 1,-1 0-16,-2 0 15,0 13-30,3 10 30,1 1 0,-2-2-5,5-2 6,-1-6 0,4-4 1,-4-2 1,1-6 6,1-2-8,2 0 7,1-2-6,0-12 38,4-2-38,3-2 5,-2 2-6,-3 0 24,1 2-25,-6 6 2,-3 2-1,-3 6 0,1 0 0,-3 0-16,1 0-8,2 2 9,2 8 15,-1 2 0,2-2 0,3 0 3,3-2-2,1 0-2,5-4 1,1-2 0,6-2 9,0 0-8,2 0 0,-1 0-1,-2-10 17,-3 0-2,-1 4-2,-5 0-7,-1 2 3,-1 4-9,1 0 0,3 0-2,3 0-35,10 8 37,18 4-101,-5-4-168,-5-4-798</inkml:trace>
  <inkml:trace contextRef="#ctx0" brushRef="#br0" timeOffset="193539.8551">14924 2221 1111,'0'0'256,"0"0"-147,0 0-86,0 0 35,0 0 129,0 0-73,-45 0-114,68 0-8,22 0 8,44 0 21,53 0-21,-11-8-232,-12-6-829</inkml:trace>
  <inkml:trace contextRef="#ctx0" brushRef="#br0" timeOffset="195104.6469">15836 2071 1295,'0'0'213,"0"0"-54,0 0-95,0 0 9,0 0 60,0 0-20,0 0-76,-12-54-37,12 62-28,0 16 28,8 8 0,0 4 6,1 4-1,0-3-5,-4-10-2,-1-4-4,-2-11-11,1-4 17,-1-8-1,-2 0 1,2-16 11,0-16 3,0-15-3,-2-5-3,0-2 17,0 0 23,0 6-20,0 6 2,0 4 4,0 10-10,0 6 17,0 7-29,7 9-11,11 6-2,11 0-6,11 13 7,4 9 0,5 7-9,-8 6 8,-1 5 1,-16 0-11,-15 4-18,-9 0-33,-12 0 62,-25-2 1,-12-2 6,-7-5 16,1-6-22,6-2-1,13-9 0,16-2-20,16-4-70,4-4-120,53-8-78,3 0-86,2-2-734</inkml:trace>
  <inkml:trace contextRef="#ctx0" brushRef="#br0" timeOffset="195995.0806">16533 1995 1558,'0'0'204,"0"0"-85,0 0-72,0 0 98,0 0 26,0 0-60,0 0-94,0-64-17,0 86-13,2 8 13,4 10-3,0 0 2,-2 2 1,-2-6-23,0-4 17,1-10-36,-1-5 3,-2-9-1,0-7 17,0-1 23,0 0 19,0-19-13,0-10-6,0-7 6,0-4-6,0-2 7,0 0 3,2 4 27,0 4-31,2 4 15,1 2-9,2 5-11,2 5 19,-3 3-20,1 4 0,-2 4 9,-1 3-8,-2 0-1,1 1 0,-3 3 0,0-2 6,0 2-5,0 0-1,0 0 8,0 0-8,0 0 0,0 0 0,0 0 0,2 0-3,-2 0 3,0 0 0,0 0 0,0 0 0,0 0 0,0 0 0,0 0 2,2 0 4,0 0-6,5 0-6,4 5 6,0 7-7,4 6 6,-1 4 1,-3 3 0,-1 6-1,-8 1-7,-2 2 8,0-2-10,0-2-10,-12-4 19,1-8-16,2-4 2,2-6 6,3-4-3,4-2 12,0-2 0,0 0 8,0 0-24,9 0 13,9 0 3,8-6-1,8 4 4,1 0-5,1 2 2,0 0 0,-5 14 0,-6 8-11,-10 2 2,-10 5-10,-5 0 7,-7 2 12,-22-1 0,-11-6 1,-5-4 10,-1-4-5,1-6-5,9-4 1,7-2 4,14-4-12,10 0-14,5 0-96,20 0-145,11-14-302,5-2-79</inkml:trace>
  <inkml:trace contextRef="#ctx0" brushRef="#br0" timeOffset="196641.8772">17102 2033 1200,'0'0'228,"0"0"-126,0 0-6,0 0 63,0 0 28,15-104-33,-13 98-91,0 4-20,0 2-43,6 0 11,0 14-13,1 14 11,-2 8-9,4 4 0,-7 4 19,1-4-19,-3-6 8,0-6-7,0-7 5,0-10-6,-2-7 0,0-4-9,0 0 9,0-9 28,0-18-28,0-9-3,0-8-7,0-4 11,0 0-1,5 2 0,2 2 1,0 8 13,-3 6-4,2 10 0,1 10-10,2 10-18,0 0 17,7 15-6,-1 14 7,3 5-1,0 2 1,0-2 0,-3-6-1,1-6-5,-1-6 6,-1-6 1,1-8 0,-1-2 17,1 0-8,1-12-8,2-12-2,2-6 0,-3-4 21,2-1 19,-3 4-7,-1 3 20,-5 4-38,0 7 15,-3 8-6,-5 9-24,2 0 0,5 15-10,0 20 10,4 6-12,1 8 24,1-1-13,1-4 1,4-6-28,13-6-71,-2-9-140,-4-16-317</inkml:trace>
  <inkml:trace contextRef="#ctx0" brushRef="#br0" timeOffset="196980.0222">17939 1618 1448,'0'0'280,"0"0"-172,0 0-39,0 0-47,0 0 19,0 0-41,0 0-2,0 8 2,0 10 2,0 2 5,-4 2 11,-4 2-18,6 0 0,2 0 2,0 1-2,0-3 17,0-3-15,10-1 4,5 0 18,1 0-15,3 0 26,4 3 18,2 1-35,-1 4 6,0 2-8,-6 6-9,-6 4-7,-12 4 5,0 6-20,-56 17-28,-4-11-154,-5-12-529</inkml:trace>
  <inkml:trace contextRef="#ctx0" brushRef="#br0" timeOffset="198696.9632">15216 3214 1200,'0'0'250,"0"0"-176,0 0-33,0 0 75,0 0-20,0 0-40,0 0-56,51 0 20,3-6-6,15-2-3,12 0-22,39-6 0,-20 2-195,-15-2-413</inkml:trace>
  <inkml:trace contextRef="#ctx0" brushRef="#br0" timeOffset="199558.7887">16638 3060 1003,'0'0'230,"0"0"-134,0 0-66,0 0 70,0 0 84,0 0-72,0 0-59,51-103-14,-47 90-36,-2 3 48,-2-1-11,0 4-30,0 0 47,0 5-43,-11 2-2,-9 0-12,-4 0 0,-9 16 6,-1 6-1,2 3-4,11 1-2,7-1-2,10 2-3,4-1-8,6-2 13,21-2 1,9 0 8,9-2-2,3-2 0,4-2 2,-3-2-8,-5 0 0,-11-2 1,-10 0-5,-12 2 4,-8 0-12,-3 4 10,-12 1 4,-13-1 14,-1 0-9,-3-4-6,7 0 10,6-4-11,12-2-33,4-4-107,0 0-106,29-4-11,2-7-66,2-7-675</inkml:trace>
  <inkml:trace contextRef="#ctx0" brushRef="#br0" timeOffset="199906.8216">17070 3130 924,'0'0'295,"0"0"-91,0 0 13,0 0-49,13-118-19,-11 98 55,-2 5-98,0 8-26,0 3-7,0 1-67,3 3 16,-3 0-22,0 3 0,0 16-12,0 8 12,0 5 0,0 4 0,0 0 1,0-4 2,0-2-3,0-4 0,0-4 5,0-6-4,2-4-1,1-6 0,3-2 2,3-4 14,6 0-8,8 0-2,6 0-6,8 0 19,8-2-20,2-4 1,-2 0-74,-5 2-48,-9-6-142,-11 2-250,-13-2-281</inkml:trace>
  <inkml:trace contextRef="#ctx0" brushRef="#br0" timeOffset="200260.8435">17191 3136 1318,'0'0'308,"0"0"-220,0 0 14,0 0 30,0 0-88,0 0-7,0 0-37,44-38-23,-33 34-47,-4 2-90,-7-2 57,0 0-14,-6 0-51,-17-4 81,-8 0 29,-7-2 42,4 0 16,1-4 10,6 0 91,5-3 73,8-1 2,10-1-11,4-4-62,0 0-8,12-6-32,16 3-29,10 0 28,7 4-41,8 6-20,-3 6-1,0 10-5,-14 0 4,-28 44-126,-8 2-194,-4 4-442</inkml:trace>
  <inkml:trace contextRef="#ctx0" brushRef="#br0" timeOffset="200997.7145">15515 4191 1482,'0'0'243,"0"0"-191,0 0-50,0 0-1,0 0 36,116-27 26,-47 20-47,9 0-16,-3 6-49,4-2-144,-21 3-204,-23 0-488</inkml:trace>
  <inkml:trace contextRef="#ctx0" brushRef="#br0" timeOffset="201759.76">16736 3888 1687,'0'0'280,"0"0"-175,0 0-46,0 0 29,0 0 0,0 0-88,0 0 10,-10 48-10,24 4 0,-5 8 0,0-2 0,-6-7-9,-1-11-2,-2-10 8,0-12 3,0-6-17,0-10 2,0-2 15,0 0-1,0-20 11,0-12-10,0-11 1,0-7-1,0-8 17,4 0-8,5 0-9,-1 8 39,4 12-8,-1 11 43,0 12-56,1 11-12,0 4-6,9 4-9,6 20 9,8 12 0,7 4 1,3 4 9,-1-2-8,2-8-3,-7-8 1,-3-9 0,-7-9 4,-7-8-2,-3 0 8,0-29 20,-4-11-21,1-12-5,-5-4 20,-3-6-14,-2 2 29,-4 3-27,0 9-2,0 12-10,-2 12-1,0 14-11,0 16-95,-10 20-426,-9 6-308</inkml:trace>
  <inkml:trace contextRef="#ctx0" brushRef="#br0" timeOffset="203101.689">15606 4744 1309,'0'0'239,"0"0"-141,0 0-55,0 0 16,0 0-30,0 0-28,0 0 31,100-18-30,-21 12 32,14 2-34,9-2-30,6-2-52,27 2-173,-27 0-132,-22 0-679</inkml:trace>
  <inkml:trace contextRef="#ctx0" brushRef="#br0" timeOffset="203912.6145">17353 4542 849,'0'0'223,"0"0"-61,0 0-43,0 0 50,0 0-35,0 0 11,0 0-37,-35-67-77,14 67-8,-3 0-22,-8 10 0,1 12 21,-2 5-4,4 5 0,8 0 5,8 0-23,13-4 0,0-2-1,13-8 1,22-4-12,9-8 6,10-6-27,4 0 12,-3-4-52,-4-14 71,-9-4-12,-11-2 14,-10 0 25,-13-2-25,-8 0 41,0 0-4,-21 2-21,-6-1 54,0 7-41,0 4-11,7 4 15,7 5-33,11 1-1,2 1-20,8 2-103,27-4 92,15-1-17,8-4-26,9-4 2,2-4-17,-5-2 53,-6 0 30,-6-4 7,-10 4 65,-13 0-17,-9 4 42,-9 4 22,-6 2-18,-5 4 22,0 0-37,-11 4-45,-12 2-11,-6 0-14,-2 4-9,2 12 0,7 4 12,8 4 0,12 2-12,2 0 1,14 2 14,19-2-13,14 2-2,6-4 1,5 0 6,-2-2 5,-7-1-11,-8 1-1,-20 2 0,-19 4-15,-8 8 5,-106 24-37,1-8-261,-7-8-801</inkml:trace>
  <inkml:trace contextRef="#ctx0" brushRef="#br0" timeOffset="250584.1217">2714 10726 324,'0'0'643,"0"0"-550,0 0-54,0 0-6,0 0-23,-131-115 9,108 97 108,0 4-35,0 3-7,0 0 4,6 4-29,3 3-4,4 1-34,3 3-10,-3 0-2,6 0-10,-2 0 0,1 0-9,3 7-4,0-2 6,2 1 1,0 2 6,0-2 2,0 2-2,17 2-1,8-3-15,10 1 16,19-5 61,15 1-42,36-4 0,39 0-2,49 0-8,20 0 14,10-10-4,0 5-13,-5-2 31,9 6-30,14 1-6,4 0-1,12 0 0,5 0 7,8 0-5,11 1 7,6 2-9,7-2-12,2 2 12,3-2 0,-4 2 0,-10 1 1,-13-2 12,-10 2 6,-17 0 0,-8-4-17,-13 1 39,-12-1-16,-4 0 36,-11 0 1,-7 0-43,-5 0 5,-5 0-12,-6 0 2,-9 0 11,-11 0-11,-9-1 9,-12 1-8,-1 0-15,-9 0 14,-4 0-14,-3 0 0,3 0 7,-1 0-6,0 1-1,0 6 1,-3-4 0,6 5-1,1 1 0,3 0 0,4 4 8,1-1-8,-3 2-1,2-2-7,0-2 8,2 2 4,-1 0-4,-3-2 0,2-2 0,-2-2-10,-4-2 4,-19-2-7,-19 0 13,-19-2 1,2 0-1,10 0 8,11 0-6,11 0-2,-2 0 1,-2-4-1,-2-2 0,-3-2 0,-5 0 0,-3 0 0,-2 2-1,-6 2 2,-5 0-2,3 0 2,-6 4 7,-3 0-8,-8 0-5,-8 0 5,-4 0-9,-15 0-12,-10 0-17,-19 4-65,0 0-116,-13-4-450</inkml:trace>
  <inkml:trace contextRef="#ctx0" brushRef="#br0" timeOffset="256354.1247">7841 15089 555,'0'0'334,"0"0"-175,0 0-61,0 0-43,0 0 62,0 0 81,-31-14-18,31 12-31,0 2-38,0-2 9,0 0 12,0 2-33,0-2-30,0 2-26,0 0-22,0 0-19,0 0-2,0 0-8,0 0 2,7 4 1,3 12 5,7 4 0,-1 2 1,1 3-2,1-2 1,-1 0 0,4-11 1,8-2-1,11-10 1,11 0-1,16-22 29,11-15 6,8-7-9,9-10-8,-4-4-9,9-4-8,-2 5-2,0 8-9,0 8-94,18 13-150,-25 12-252,-15 14-197</inkml:trace>
  <inkml:trace contextRef="#ctx0" brushRef="#br0" timeOffset="256759.9534">10357 15065 1177,'0'0'790,"0"0"-698,0 0-39,0 0-26,0 0-8,0 0 16,0 0-35,-31-28 0,42 56 0,4 4 9,3 8-7,3-1-2,2-3 0,4-8 0,10-10 0,5-10 40,6-8 17,12 0-8,10-26 22,5-10-16,8-5-27,2-9-16,-1 2-11,1 4 0,2 2-1,4 8-40,5 12-59,37 8-138,-21 6-116,-14 8-377</inkml:trace>
  <inkml:trace contextRef="#ctx0" brushRef="#br0" timeOffset="257169.0256">12666 14979 1219,'0'0'392,"0"0"-258,0 0-76,0 0 43,0 0 54,0 0 12,0 0-59,41-92-70,-38 92-38,-1 0-6,4 0-9,2 10 15,0 8 10,1 2-10,-3 2 1,4-2 1,1-2 4,2 0-6,5-6 6,7 0 0,6-6 13,7-6 20,6 0-8,5-12-9,5-10 20,4-6-24,2-4 1,2-2-10,1-4-8,1 2-2,-3 6-16,-6 2-62,-2 11-53,13 17-104,-16 0-100,-9 0-311</inkml:trace>
  <inkml:trace contextRef="#ctx0" brushRef="#br0" timeOffset="257571.022">14407 14999 1728,'0'0'355,"0"0"-207,0 0-108,0 0 1,0 0 29,0 0-30,0 0-28,14-10-12,-7 10 1,3 8 5,2 4-6,1 4 0,1-4 0,-1 0-1,0 0 1,3-4 1,1-2 1,2-2-1,1-4 6,5 0-7,3-2 23,10-20 15,9-6 3,9-8-6,10-6-35,7-8 0,8-2 0,0-1 1,-8 11-10,-9 4 9,-14 14-9,-17 10-60,-29 14-128,-4 8-287,-2 12-187</inkml:trace>
  <inkml:trace contextRef="#ctx0" brushRef="#br0" timeOffset="266328.6707">2621 12571 1463,'0'0'207,"0"0"-152,0 0-28,0 0 16,0 0 35,-38-74 14,36 66-36,2 2-17,0 3 19,0 2-38,0 1-3,0 0-10,0 0-7,0 24-9,0 20 9,0 20 53,0 32 4,-5-2-37,3 6-9,-2-1-11,4-21 0,0 2 0,0-8 0,0-11 0,0-13-1,0-10-11,2-12-35,0-12-54,-2-14-110,0 0-119,-14-16-412</inkml:trace>
  <inkml:trace contextRef="#ctx0" brushRef="#br0" timeOffset="267305.645">2367 12462 367,'0'0'1255,"0"0"-1096,0 0-114,0 0-43,0 0 14,0 0-16,0 0 27,64-22 10,2 26 25,34-4-36,33 0-1,41-8 16,13-12-40,3 0 21,-8 0-9,-8 2-11,4 0 14,3 2-16,-5 2 1,-9 4 5,-9 4-5,-11 6-2,-8 0-5,-29 0 6,-20 8 5,-28-2-5,-4-2 0,6 0-1,7 2 1,6-2-1,-11 2 2,-5-4 8,-10 2-3,-4-4-6,-8 2 28,-2-2-13,-6 0 6,-4 2 8,-8-2-14,-1 2 3,-7 0-9,-4 0 1,0 2 7,-5-2-16,3 2 6,-1 2 2,2 6 5,8 4 6,-1 6-5,6 10-14,-2 5 13,3 6-13,-2 6 0,0 1 14,-3 0-5,-1-2-20,-1-4 10,1-4 0,-6-4 2,2-3-2,-6-5 0,0-2 0,-1-4 0,-3 0-8,0-4 8,0 2-1,0-2 1,0 0 0,-11-2 1,-5 0 5,-5 2-6,-8-4 11,-2 2-10,-6-2 5,-5 0-1,-4 1-5,-7-4-2,-8 1-4,-9-2-18,-12-2 23,-26-2-6,-29 2 7,-35-2 0,-11 1-8,2-2 7,12 2-10,20 0 11,2 6-5,-1-4 7,4 4-2,3-1 7,4 4-7,5 0 0,7 4-7,21-2 2,19-4 5,20-4 0,7-2 1,-6 2 1,-5-2-1,-6 2-2,15 0 2,8-2-1,9-2 6,9-2-6,10-2-33,9-2-52,6 0-60,9-10 12,0-12-155,2-6-201</inkml:trace>
  <inkml:trace contextRef="#ctx0" brushRef="#br0" timeOffset="268898.6777">2722 11287 983,'0'0'172,"0"0"-100,0 0 18,0 0 54,0 0-41,-43-114 66,38 104-61,5 6-45,0 4-3,-2 0-60,0 18 6,-2 22 3,-1 16-9,-4 35 37,0 29-11,3-4-13,-1-13 9,7-19-21,0-30 6,0 0-7,0-2 2,0-18-4,0-12 2,0-10-39,0-10-2,0-2 1,0-6 31,0-22-166,-6-10 14,-6-10 96,-1-10 31,-5-8 34,0-7 0,0-3 11,-2 0 10,5 4 11,2 6 5,5 7 43,4 11-33,4 8 4,0 12 19,0 6-35,0 6 9,16 4-43,3 0 0,13 2 29,4 0-9,19 0 9,16 0 4,37-2-33,45-4 42,53-6-15,27 0-12,6 0 5,-9 0-11,-20 2-10,4-1 0,-2 3-7,-4 3 6,-5 2 2,-14 4-1,-11 5 0,-11 1 1,-9 3-2,-13 0-7,-30 3 8,-25 2-4,-28 5 5,-6 1-1,4 0 0,5 7-6,-1 4 5,-8-1-14,-6-1 15,-9 0 6,-3-2-6,0-2 0,-2 0 0,2 2-2,0-2 2,1 2 0,0-2 6,-3 2-4,-1 0-1,-4 0-2,-6-2-11,-6-2 2,-5 2 4,-5-2 3,-3 2 3,-1 4 0,-5 4-1,0 5 1,0-1 0,0 2 0,-2-4 0,-9 0 1,-2-2 0,-5-2 18,-1-2-17,-2-2 12,-4-2-14,-4-2 13,-4 0 2,-5-2-9,-9 2-6,-9-1 0,-9-2 0,-8 3 6,-7 1-6,-4-1 6,-6 0-1,-1-2-4,-3-1-2,1 3-7,-1-1 8,-2 3 7,-2 0-7,-2 0 0,0 4 0,-4 0-2,5 0 2,-6 4-1,0-4-5,-1 0-3,-19-2-15,13-4 1,-2-2 15,3-2-2,16-2 7,-17 0 3,3-2 0,0 3 7,4-6-6,2 1-1,5 2 0,7 0-5,5 2 5,5 2 0,3 0 1,5 4-1,-2-2-3,7 2 2,-3 0-7,2 3 8,-1-1 6,1 0-6,2-3 2,5 2-1,6-3 2,3-2-6,6-2-1,5-2 4,4-2 13,2 0-13,7-2 0,3 0 0,12-2-3,4 0 3,3 0 0,7 0-68,0 0-56,26-2-222,5-8-20,0 0-714</inkml:trace>
  <inkml:trace contextRef="#ctx0" brushRef="#br0" timeOffset="297329.4789">1573 13172 1088,'0'0'822,"0"0"-697,0 0-125,-48-54 33,39 48 42,3 2-19,3 0 10,3 4-60,0 0 5,-3 0-22,3 0 11,-2 16 0,-4 12 0,2 13 9,-3 9-9,0 9 0,4 2 0,1-5 3,2-6-3,0-12 0,0-8 0,0-12-3,14-8 3,8-10 13,11 0 24,19-18 60,17-20-48,18-12-11,10-8-30,11-6 8,-2 2-4,0 2-11,-6 7 0,-7 7 6,-8 10-7,-16 14-13,-15 10-64,-19 12-79,-14 2-74,-21 42-159,-25 0-249,-11-2-289</inkml:trace>
  <inkml:trace contextRef="#ctx0" brushRef="#br0" timeOffset="297764.6523">1888 13419 1262,'0'0'162,"0"0"-127,0 0-3,0 0 17,-22-104 90,22 82-17,0 1-41,0 10-11,0 3-26,0 3 4,0 5 7,0 0-37,0 0-18,0 24-1,0 16 1,0 11 54,0 5-36,0 0-11,0-10 5,0-12-12,10-10-1,7-6-4,4-10 5,8-8 72,12 0 8,12-14 18,14-18-34,13-12-42,11-8 5,9-8-27,4 2 0,0 4-6,-4 7 6,-11 17-47,-15 16-79,-14 18-112,-22 24-123,-18 6-454</inkml:trace>
  <inkml:trace contextRef="#ctx0" brushRef="#br0" timeOffset="362651.3904">1206 1762 971,'0'0'971,"0"0"-825,0 0-137,0 0 0,43-110-9,8 84 23,5 0-22,5 2 17,0 6-17,-10 6-1,-9 4 9,-11 6-9,-8 2-10,-12 6-2,-11 22 12,0 14 23,-22 20-12,-17 16 9,-9 11-12,-4 2 4,4-2-12,5-13 0,8-7 1,10-15 1,12-12-2,11-10-6,2-10-3,2-8-4,18-8 13,8-6 7,9 0 3,3 0 14,2-12-12,3 2 13,-1 0-4,-1 2-21,-3 4 21,-5 1-20,-4 3 7,-6 0-8,-8 0 3,-5 0-3,-3 0 1,-7 0-1,-2 0 67,0 0 28,0-1 25,0-9 1,-7-11-76,-3-5-13,-7-11-17,2-8-4,-1-3 13,1-8-24,1 0 0,3-2 0,-1 4-4,6 5-5,2 9 9,2 4-37,2 10-24,0 4-93,0 0-98,6 6-141,3 2-652</inkml:trace>
  <inkml:trace contextRef="#ctx0" brushRef="#br0" timeOffset="363058.3505">1725 1600 1735,'0'0'284,"0"0"-200,0 0 23,0 0 2,0 0-1,0 0-71,0 0-37,68-84 5,-29 84-5,1 2 0,2 22-6,1 12 3,-5 8 3,-3 10 5,-4 6-4,-6 2 6,-7 0-7,-5-3 0,-6-9-1,-3-6-9,-4-6 10,0-10 0,0-10 1,0-8 19,-2-8-20,-7-2 24,-1-8 49,-4-18-49,-1-12 19,3-12-24,5-10 2,3-7-11,4-5-9,0-2-2,4 6 0,15 8-43,2 10-26,20 8-86,-6 14-171,-1 11-320</inkml:trace>
  <inkml:trace contextRef="#ctx0" brushRef="#br0" timeOffset="363599.5961">2358 1520 1820,'0'0'240,"0"0"-159,0 0 2,0 0 28,0 0-53,0 0-27,114-104-22,-66 100-9,2 4 0,-10 0-1,-9 23-22,-15 13 10,-16 14-20,0 11 16,-25 7 11,-12 2 3,-2-2 2,1-10-8,7-8 9,10-14 6,5-9-6,7-11-1,7-8-5,2-6 6,0-2 20,13 0-1,16-6 34,15-12 5,7-4-37,7 0-5,5 1-4,-3 6-10,-4 7 5,-8 6-7,-10 2 0,-11 0-1,-11 0-11,-10 0 12,-3 2 1,-3-2 15,0 0 42,0 0-9,0 0 12,-7-9-4,-7-9-43,-1-4 8,-4-6-15,0-6-5,-3-4 4,1-4-6,0-4 0,0 4-15,1 6-40,3 8-29,1 12-68,-4 16-141,4 0-464,1 6-667</inkml:trace>
  <inkml:trace contextRef="#ctx0" brushRef="#br0" timeOffset="363900.2069">2680 2185 1016,'0'0'698,"0"0"-648,0 0-21,0 0-6,0 0 42,-54 111-5,54-93-35,11-2-6,9-2-18,2-2-1,-2-6 25,-2-4-2,-5-2-21,-6 0 52,-7-16 51,0-4 9,0-2-28,-18 0-36,-2 4-20,-3 5-30,2 6-6,0 3 5,3 4-95,14-3-61,4-1-165,0-5-501</inkml:trace>
  <inkml:trace contextRef="#ctx0" brushRef="#br0" timeOffset="364463.9435">2890 1534 1528,'0'0'518,"0"0"-469,0 0-21,0 0 7,69-114 21,-19 93-6,5 5-44,4 2-5,-9 6-1,-3 6-9,-13 2 8,-12 0 1,-11 14-21,-11 8 20,0 9 1,-25 5 2,-6 5 5,-6 4 2,-1-3 0,2 0-3,10-4-5,7-4 6,8-2-7,9-4-1,2-4 0,2-2 1,21-5 13,8-6-2,5 0 9,6-5 4,0-1-18,3 2 22,-1-3-10,-1-1-5,-8 0 11,-3-2-22,-10-1 15,-7 0-8,-8 0-3,-5 0 45,-2 0 20,0 0 19,0-7 2,-9-15-71,-4-8-15,-1-6-6,-5-7 7,-2-5 1,-1-4-8,-3-2-11,6 0-2,1 6-33,2 8 2,3 9-42,2 17-57,4 9-89,3 5-417</inkml:trace>
  <inkml:trace contextRef="#ctx0" brushRef="#br0" timeOffset="364793.2611">3272 2123 942,'0'0'727,"0"0"-647,0 0-40,0 0-1,-58 121 31,58-94-21,0 0-48,15-5 16,5-2-8,0-6-8,2-4-1,-3-8 1,-4-2 17,-1 0-17,-8-4 71,-2-14 47,-4-4 2,0-6-45,0-2-18,-13-3-32,-3 0-26,1-2 0,-1 3-68,3 4-52,-1-10-88,6 10-107,3-2-398</inkml:trace>
  <inkml:trace contextRef="#ctx0" brushRef="#br0" timeOffset="365214.4786">3414 1365 1620,'0'0'284,"0"0"-150,0 0 5,0 0 31,0 0-43,-31-114-69,47 100-41,11 2-17,8 4 1,7 6 11,8 2-12,0 6 0,2 20-1,1 14-2,-4 10 3,-6 11 4,-5 4-2,-7 0-4,-9-3-4,-4-8-5,-7-8-1,-6-10-5,-3-10 16,-2-9-6,0-13 7,0-4 28,-9-3 11,-9-21 10,-3-8-16,4-10-2,1-8 20,8-8-17,3-4-10,5-9-15,0 1-9,20 0-1,6 10-19,-1 12-33,0 14-20,-12 16-75,-6 8-161,-7 10-723</inkml:trace>
  <inkml:trace contextRef="#ctx0" brushRef="#br0" timeOffset="366197.1339">2742 1361 523,'0'0'220,"0"0"-118,0 0 28,0 0 15,0 0 8,0 0-2,0 0-39,6-78-13,-6 68-3,0 2-5,0 2-8,0 0-4,0 2-4,0 0-31,0 2 6,0 2-3,0 0-45,0 0 1,0 2-3,0 16 0,0 8 17,-3 6-16,0 8 16,3 0-7,0 3-4,0-3 9,0-6 1,0-4-15,9-4 11,-3-4-12,0-8-1,-1-4-14,-3-4-26,-2-6 25,0 0 16,0-2 0,0-16-12,0-6-57,0-6 57,0-4 3,0-3-2,-2-3 10,-5-2-5,5 6 1,-2 2 3,0 8 4,1 10 22,0 4 14,0 4 2,3 6 21,0 0-51,0 2-10,0 0-9,0 6-29,0 16 38,0 4 22,3 6-6,9 2 6,-1 3-20,3-5 7,1-4-8,1-5 1,-1-2-2,-1-7-12,-5-4-56,-1-6-40,-4-4-154,-4 0-302</inkml:trace>
  <inkml:trace contextRef="#ctx0" brushRef="#br0" timeOffset="367541.9374">5065 1173 1250,'0'0'597,"0"0"-497,0 0-39,0 0 111,0 0-20,0 0-70,0 0-82,-51-14-9,27 64 9,-4 18 33,-3 18-10,3 9 15,8 5-31,13-6-1,7-4-6,11-9 1,24-17-2,19-19 1,13-16-54,49-29-39,-18-4-148,-13-24-310</inkml:trace>
  <inkml:trace contextRef="#ctx0" brushRef="#br0" timeOffset="368092.9991">5284 1175 669,'0'0'1057,"0"0"-889,0 0-103,0 0 87,0 0 5,0 0-120,0 0-30,77-74 3,-15 64 5,-1 6-15,-10 0 2,-15 4-2,-16 0 0,-13 4 0,-7 14 38,-5 10 2,-24 8 21,-4 0-32,-3 2 3,3-2-15,8-4-16,7-4 16,9-6-16,7-3-1,2-8 0,2-1-8,21-2 8,8-1 13,7 0-12,2 1 16,-3 0-17,-2 2 1,-14 0-7,-5 5-2,-11 0 8,-5 4-1,0-3 1,-23 2 13,-10 0-13,-11-4 0,-10-2 0,-2-6 9,-6-6-7,1 0-1,3-2 0,6-18 29,4-6-29,11-6 39,8-6-7,14-6-32,9-5-2,6 1-30,16 4-44,18 6-7,10 8-54,32 8-116,-9 10-237,-7 4-137</inkml:trace>
  <inkml:trace contextRef="#ctx0" brushRef="#br0" timeOffset="368470.1865">5589 1177 1542,'0'0'342,"0"0"-213,0 0 6,0 0 35,0 0-65,127-67-24,-90 56-33,-1 4-18,-5 7 0,-6 0-30,-7 17-7,-5 9 6,-9 6 2,-4 8 6,0 6 5,0 0-12,0-2 20,-4-2-20,4-7 0,0-7 0,0-5 1,18-6-1,4-7 9,9-5-9,5-5 1,4 0 0,0-7 13,1-9-13,-8-2 5,-7-3 12,-5 0-17,-11-1-1,-2 1 0,-8 3 9,0 4-9,0 4 1,0 4-1,0 4 0,-11 2-51,1 0-62,0 0-138,1 10-303,1-6-936</inkml:trace>
  <inkml:trace contextRef="#ctx0" brushRef="#br0" timeOffset="368766.7409">5867 1127 1551,'0'0'505,"0"0"-463,0 0-31,0 0 38,103-119 31,-68 89-39,-6-4-7,-11 0-22,-13-4 46,-5-2-15,-16 0-28,-12 0 28,-8 5-31,2 8 10,3 4-7,6 9-9,8 9-12,10 5-2,7 10-151,4 16-167,16 2-344</inkml:trace>
  <inkml:trace contextRef="#ctx0" brushRef="#br0" timeOffset="369252.7385">6208 1187 753,'0'0'1242,"0"0"-1043,0 0-111,0 0 8,0 0-1,0 0-60,131 0 4,-83 10-38,-4 10-2,-4 4 1,-6 4-24,-13 2-8,-7 2-14,-11-4-6,-3-4 28,0-4-16,-14-7 15,-4-6 3,-4-7 10,1 0 12,4 0 1,1-15 1,5-12 17,9-9-12,2-4 20,7-6-3,20-2-18,6 1 16,7 4-18,7 6-2,3 8 1,0 8 7,-5 11-8,-7 9 5,-14 1-1,-15 10-12,-9 17 15,-6 12-6,-28 7 34,-7 6-21,-1 6 20,5 2-9,10 1-2,13-6-2,14-2-22,0-7 4,18-6-5,16-8 0,10-8-11,5-6-48,18-18-109,-11 0-197,-14-16-855</inkml:trace>
  <inkml:trace contextRef="#ctx0" brushRef="#br0" timeOffset="369695.0742">6988 1074 1415,'0'0'400,"0"0"-310,0 0-67,0 0 15,149-51 8,-113 48-26,-9 3-20,-11 0-14,-16 10-7,0 11 21,-29 5 2,-12 0 21,-1 2-22,0 2 31,5-4 15,12 2-12,4-4 29,15 0-27,6-2-11,0 0 6,13 0-31,13 0 27,6-2-5,1-2-22,-2-4 19,-2-4-14,-6-3 8,-10-6 3,-4-1-3,-7 0 57,-2 0 35,0-9-39,0-12-18,0-7-30,-5-8-1,-6-2-18,1-6 0,-2 0-9,5 0-49,5 4-22,2-3-69,14 11-235,1 10-554</inkml:trace>
  <inkml:trace contextRef="#ctx0" brushRef="#br0" timeOffset="370297.1366">7449 1033 1698,'0'0'273,"0"0"-200,0 0-38,0 0 49,128-32 12,-88 29-72,-7 3 1,-6 0-18,-10 0-7,-8 10-1,-9 8 1,0 4 6,0 3 41,-13 5-26,0-2 27,-1 2-20,5-4-13,5-2 10,4-2-25,0-4 0,22-4 1,9-4-1,5-2 14,4-2-5,-2-2-2,-7 2-7,-9 0-3,-11 2-9,-11 2-26,0 2 5,-17 0 33,-22 2 0,-9 1 6,-8-6-6,-2 1-27,0-6 26,5-4 0,2 0 1,4-8 11,11-14-10,9-4 15,12-4 20,11-6-17,4-4 10,6-2-23,25 0-6,7 4 12,7 6-12,1 8 0,4 6 9,-4 7-8,-3 11 34,-1 0-12,-5 7-14,-1 16 18,-5 8-26,-4 9 24,-7 6-12,-7 6-11,-3 2 23,-6-6-25,-4-6 0,0-7-28,0-13-87,-4-11-96,-8-8-420</inkml:trace>
  <inkml:trace contextRef="#ctx0" brushRef="#br0" timeOffset="370469.7061">7833 952 172,'0'0'1832,"0"0"-1528,0 0-223,140-54-44,-18 40 29,34 8-44,3 0-22,-42 4-117,-51 2-919</inkml:trace>
  <inkml:trace contextRef="#ctx0" brushRef="#br0" timeOffset="415333.8521">21532 1345 977,'0'0'311,"0"0"-124,0 0-68,0 0-4,0 0 27,0 0 16,-102-18-21,102 18-80,52 0-36,64 0 7,100-4-10,69-2 10,62 2 15,35 4-31,-6 0 2,7 4-11,-2 14 3,-22 0-3,-34 0-3,-35-2 0,-54-2 0,-69-3-5,-60-6 4,-51-2 0,-31-2-59,-21-1-22,-8 0-64,-75 0-40,-128-1-312,9-10 201,-14 1-757</inkml:trace>
  <inkml:trace contextRef="#ctx0" brushRef="#br0" timeOffset="415644.1885">22211 1508 80,'0'0'1126,"0"0"-1018,0 0-63,0 0-45,0 0 1,0 0 20,0 0 131,113 54 20,83-54-55,44 0-35,23 0 4,-4 0-30,-23 0 1,-7-2-29,-15 2-28,-19 0 16,-24 0-14,-37 0-1,-38 0-1,-32 4-8,-20-2-29,-9 0-46,-16 0-45,-19-2-9,-60 0-16,-121 0-152,-59 0-13,23-6-463</inkml:trace>
  <inkml:trace contextRef="#ctx0" brushRef="#br0" timeOffset="415869.2436">22236 1592 137,'0'0'898,"-162"18"-710,131-10-113,8 0-14,13 4-61,10 2-14,44 4 14,84-2 104,88-4 47,62-4-24,36-2-27,9 0 12,-20 9-28,-11-4-26,-11 5-33,-23-3-24,-30-6 10,-39 0-11,-51-6-21,-49 3-48,-42-2-153,-40-2-310</inkml:trace>
  <inkml:trace contextRef="#ctx0" brushRef="#br0" timeOffset="416596.4315">23476 2053 1051,'0'0'561,"0"0"-449,0 0-52,0 0 9,0 0 83,0 0-21,0 0 15,-49-88-90,49 88-46,0 14-10,6 26-31,12 30 30,5 35-1,-4 1 2,-3-8 0,-11-12 0,-3-19 1,-2 3 2,0 0-1,0-14-3,0-14 1,0-14 0,2-14 6,-2-8-5,0-6-1,2-8 7,-2-18-7,0-14-37,0-8 6,0-8 0,0-8 3,0-7-46,0-7 16,0-10 7,2-4 18,12 2 32,4 5 1,2 13 0,-3 16 8,-1 12-1,-5 12 2,-1 8 19,-6 7 26,-2 8 27,-2 0-23,2 8-9,-2 1-27,5 0-22,-1 22-22,2 20 19,4 36 3,-4 34 44,-1 28-31,-3-7 4,-2-27-17,0-36 8,0-22-8,0 2 1,4 1-1,2-1 6,2-12-6,-1-10-22,-1-12-70,-2-12-75,-4-14-6,0-18-141,0-6-637</inkml:trace>
  <inkml:trace contextRef="#ctx0" brushRef="#br0" timeOffset="417006.78">23527 1883 920,'0'0'284,"0"0"-55,0 0-82,0 0 4,-36-103 48,34 103-47,0 0-115,-2 21-37,-5 19 0,-7 30 28,-5 4-20,-2 14 0,-6 5-8,-2-13 1,-6 2 7,5-12-3,2-14-4,4-12 2,8-16-3,5-10 0,3-11 1,8-7 8,2-7 15,0-25-24,2-14 0,16-14-2,11-24 1,0 0 1,7-6 16,-1 3 0,-4 23 65,3 6-21,-5 20 15,-4 18-29,-1 17-46,7 3 20,9 23-19,10 21 1,10 16 13,4 10-15,14 28-9,-16-15-164,-17-23-814</inkml:trace>
  <inkml:trace contextRef="#ctx0" brushRef="#br0" timeOffset="430486.3243">15581 1285 933,'0'0'230,"0"0"-144,0 0-69,0 0-10,0 0-1,0 0 7,-104-20 52,100 18 12,2 2-64,2 0 6,-3 0 0,3 0 96,0 0-10,-3 0-54,3 0-28,0 0 5,0 0-27,0 0 11,0 0-7,0 0-4,0 0-2,0 0-2,21 0 3,12 0 13,14 0-7,18 0 7,30 0 7,35 0-19,25 0-2,11 0 0,-12 0-6,-19 0 7,-12 0 0,-1-4-15,3 4 11,4-4 4,2-2-1,6-2-19,8 2 19,1-4 1,1 0-10,-4 0 10,-11 0 19,-26 4-18,-19 2 1,-22 2 12,-4-4-14,8 0 0,10-2 0,11 2-10,-3 0 20,-5 1-10,-2 2 0,-4-1 2,-3 2-2,1-2 0,-5-1 6,2 1-5,0 3 0,-1-1-1,-1 0 0,0 0-13,0-2 13,0 1 0,0-1 4,0 1-4,-2-1-8,-1-3 8,-1 2 0,-3-1-9,-1-2 8,1 4 2,3-2-1,0 2 0,2-4-1,-3 2 0,-4-2 1,-8 1 0,-10 3 6,-13 1-6,-12 0 0,-7 2-1,-8-2 7,0 2-6,-2 1 8,0 0-7,0 0 17,0 0-18,0 0-1,0 0-1,0 0-20,0 0-40,0 0-129,0 0-157,-9 0-555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0-13T12:14:22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2583 10903 667,'0'0'52,"0"0"230,0 0-193,0 0 21,0 0-44,-121-101 58,104 89 30,3 4-21,6 0-15,1 4-57,5 2 11,0 2-26,2 0-46,0 0 31,0 0-30,0 0-1,0 0 0,0 0-2,2 0 1,11 0 1,12 0 0,10 0 39,10 2-20,11 0 12,17-2 6,8 0-36,17 0 6,21 0-7,26 0 0,32-4 8,10-6-8,-2 2 0,-9-4 0,-12 0 9,1 2-9,-2-4 0,-5 4 1,3-2 6,-6 1-7,-1 0-7,-2 3 6,-5 4 0,-3 0 0,6 2 2,-1-2 5,7 0-5,2 0 0,0 0-2,1 4-10,-5-2 11,-8 2 11,-5 0-11,-8 0 0,-5-3 1,-4 3 0,-1 0 0,-20-1-1,-18 1 14,-19 0 5,-6 0-3,9-3 6,4 3-3,6-1 1,-15 1 14,-12 0-22,-17-3 16,-13 3 6,-10 0-28,-8 0 29,-2 0 7,-2 0-23,0 0 15,0 0-23,0 0-10,0 0-1,0 0-15,-24 11-70,-1 4-134,-1 2-317</inkml:trace>
  <inkml:trace contextRef="#ctx0" brushRef="#br0" timeOffset="6009.0984">1088 6079 1650,'0'0'239,"0"0"-131,0 0-60,0 0 12,0 0 55,0 0-64,-9-50 11,9 49-58,7 1 8,8 0-22,8 4 10,4 10-9,4 4 8,2 4-5,-2 0 6,-2 0 0,-4-4 1,-1-2 7,1-6-7,1-6-1,10-4 1,13-6-1,31-32 55,43-26-19,42-21-15,22-5-1,-6 10-20,-30 20-40,-57 27-174,-37 18-555</inkml:trace>
  <inkml:trace contextRef="#ctx0" brushRef="#br0" timeOffset="36151.0369">18255 5514 1465,'0'0'275,"0"0"-170,0 0-49,0 0 51,0 0 23,0-118 0,0 104-2,0 6-45,0 2-21,0 6-51,0 0-11,0 0 0,0 0-20,5 20 19,0 16 2,1 12 17,1 14-12,-3 4 3,-2 2 1,3-3-9,-3-5-1,4-6 7,2-8-6,-2-5-2,3-9 1,-1-6-15,0-11 15,3-6-40,-2-9-21,6 0-47,12-39-99,-5-3-323,-2-4-219</inkml:trace>
  <inkml:trace contextRef="#ctx0" brushRef="#br0" timeOffset="36560.0295">18667 5089 499,'0'0'971,"0"0"-827,0 0-119,0 0 20,0 0 66,0 0 63,0-104-11,0 100-72,0 4-49,0 0-30,0 0-12,5 14 0,4 18 34,2 14 28,5 30 3,1 32-16,3 33-15,1-9 3,-6-21-35,1-34 13,-3-22-14,1 1-1,3 4 13,1 3-12,0-16-1,-4-11 0,-1-11-3,-5-10-3,0-6 6,-4-9-12,-2 0 3,0-6-3,0-18-28,1-6-40,-1-6-15,0-3-46,-2-15-123,0 8-267,0 2-752</inkml:trace>
  <inkml:trace contextRef="#ctx0" brushRef="#br0" timeOffset="37092.736">19296 4718 1324,'0'0'281,"0"0"-142,0 0-33,0 0 91,0 0-66,0 0-13,0 0-49,-2-44-69,2 52 0,0 26 0,2 34 6,11 40 55,3 41-41,-3 21-6,1 1-4,-3-17-8,-3-40 13,2-25-15,-2-29 1,1-10 10,3 2-10,1 2-2,0 1 0,1-15 1,-1-11 0,-4-11 0,-2-5 0,-1-11-20,1-2-36,-1-4-7,10-47-74,-4 5-173,3-4-252</inkml:trace>
  <inkml:trace contextRef="#ctx0" brushRef="#br0" timeOffset="37574.6835">20011 4265 1038,'0'0'223,"0"0"-80,0 0-31,0 0 41,0 0-6,0 0-15,0 0-89,8-24-43,-2 36 3,0 20-3,5 30 111,3 44-34,-1 47-17,0 23 7,-3 11-39,-4-11 10,0-17-4,1-9-34,0-31 14,2-29-13,0-31-1,-1-14 8,4 1-8,1 0-1,1-2-5,-1-12 6,-2-10 0,-2-9-11,-2-13-46,-1 0-25,6-45-67,-6-5-200,1-6-617</inkml:trace>
  <inkml:trace contextRef="#ctx0" brushRef="#br0" timeOffset="38074.621">20786 3966 1382,'0'0'169,"0"0"-99,0 0-64,0 0 38,0 0 61,41-110 6,-37 106-14,-2 4-62,-2 0-33,3 10-1,-1 22 32,0 30 42,0 38-7,-2 35-31,0 19 0,0 7-3,2 1 3,6-2 13,0 5-31,-1-3 11,-1-6-3,1-9-20,0-27 29,0-27-36,-1-27 6,1-14-6,1 6 11,4 6-4,1 2-7,-1-8 6,1-9-1,-3-11-5,2-12-2,-5-12-48,1-14-66,2-30 6,-4-16-77,1-15-513</inkml:trace>
  <inkml:trace contextRef="#ctx0" brushRef="#br0" timeOffset="38570.6491">21635 3513 1000,'0'0'324,"0"0"-217,0 0-86,0 0 34,0 0 60,0 0-34,0 0-47,0-24-34,0 46 0,9 12 31,2 18-5,3 36 7,1 49 31,1 41-23,-3 19 25,-1-5-33,-4-13-8,-1-15 0,-1 4-19,2 3 12,-4-3-17,0-3 11,-2-15-4,3-31-7,-3-31-2,0-26 1,2-10 0,2 7 3,0 0-3,1 2 2,1-15 1,0-14-3,-4-12-1,0-14-37,1-6-5,8-44 7,-2-10-225,0-13-477</inkml:trace>
  <inkml:trace contextRef="#ctx0" brushRef="#br0" timeOffset="39067.1608">22685 3070 1005,'0'0'333,"0"0"-201,0 0-82,0 0-28,0 0 13,0 0 26,0 0-61,15 30 67,-10 32 3,-3 45-10,-2 47-11,0 28 24,-7 15-19,-4-7 2,5-18-37,3-7 12,3-10-15,0-9-16,0-4 24,3-9-17,7-7 1,4-6-2,1-5-6,2-19 0,-5-18 0,1-22 0,1-4 2,0 0-2,-1-2-15,0-3-6,-3-15-39,-6-16-18,-4-16-45,0-6-26,0-24-212</inkml:trace>
  <inkml:trace contextRef="#ctx0" brushRef="#br0" timeOffset="39601.0715">23612 2464 1064,'0'0'212,"0"0"-118,0 0-69,0 0 17,0 0-7,0 0-35,0 0 11,44-12-9,-37 58 30,-3 29 55,-4 34 22,0 50-49,-16 25-21,-7 15-11,0 2 7,1-9-7,1 7-7,8-9 2,7-11-21,6-17 8,0-17-10,17-3 1,10-2 12,-2-4-5,-5-3 6,-3-7-4,-1-10-1,-3-5-9,1-21 0,-3-22 0,-5-18 3,1-9-2,0-1-1,0 2 0,-1-4-1,-1-8 1,-3-10 0,-2-4 1,0-6-1,0-2-34,0 0-20,0-2-34,0 2-26,0-4-7,0-2-84,2-2-206</inkml:trace>
  <inkml:trace contextRef="#ctx0" brushRef="#br0" timeOffset="40855.2541">18260 6244 555,'0'0'85,"0"0"217,0 0-175,0 0-56,-123 20 25,110-16-40,4-2 46,5 0-36,4 0-12,0 0-10,0 2-28,19 2 38,15 0-3,13-4 8,15 0 23,18-2 5,34 0-2,38 0 5,43 0-37,21-5-10,1-4-27,-10 1-8,-18 2 17,0 0-24,-2 0 10,1 2-11,-5 0 1,-3 2 4,-8-4-4,-5 4-1,-4-2 8,-3 0-6,-4 2-4,-2-2-6,-7 2 8,-7 0 4,-11 2-3,-19 0 0,-23-2-1,-21 2 4,-5 0-10,10 0 2,9 0 4,9 0 6,-5 0-6,-1 0 1,-4 0 3,-6 2-4,-4 2 0,-2-2-1,-5 2 1,-1 0 3,-4-2-3,-3 0-1,-1 0 1,-4 0-4,0-2 3,-3 0 1,2 0 0,-5 0 3,5 0-3,-6 0 0,1 0-1,-5-2-3,-3 0 4,-6-2 0,-2 2 6,-8 0-4,-5 0-2,-5 0 0,-7 0-2,0 2-2,-2 0 2,0 0 2,2 0-42,2 0-32,2 0-65,3 0 24,-1 0 42,2 4-31,-1 0-14,-7 0-30,0 0 76,-2-2 19,0-2-9,0 0 10,0 0 52,-7 0 9,1 0 30,-4 0 38,4 0 15,2 0 9,1 0-49,-1 0-17,-10-4-35,1 2-128,-5 0-448</inkml:trace>
  <inkml:trace contextRef="#ctx0" brushRef="#br0" timeOffset="41713.0376">22818 5663 492,'0'0'890,"0"0"-718,0 0-67,0 0 50,0 0-56,0 0 13,0 0-37,0-40-56,-2 40-3,2 0-16,0 0 1,0 0-1,0 0-21,0 0 12,0 9-1,0 12 10,0 5 31,0 6-31,0 6 12,0 4-11,0 2 11,0 0-3,9 2-9,0-4 2,0-2 10,2-1-12,0-7 0,2-2-80,12-2-100,-5-6-159,-2-10-688</inkml:trace>
  <inkml:trace contextRef="#ctx0" brushRef="#br0" timeOffset="42079.4955">23701 5685 1279,'0'0'200,"0"0"-168,0 0-19,0 0 4,0 0 44,0 0 28,0 0-41,60-10-27,-54 30 21,-3 7 24,-3 10 15,0 9-17,-3 10-16,-15 8-5,-1 6-43,-4 3 0,-1 15 0,6-18-114,9-22-600</inkml:trace>
  <inkml:trace contextRef="#ctx0" brushRef="#br0" timeOffset="46937.6104">17083 3912 1222,'0'0'271,"0"0"-147,0 0-35,0 0-15,0 0 103,-4-102-5,4 96-58,0 6-63,0 0-51,0 3-23,0 28 23,0 13 0,0 14 0,2 12 6,-2 2-6,0-4-24,7-9-94,17-11-109,1-16-147,2-18-631</inkml:trace>
  <inkml:trace contextRef="#ctx0" brushRef="#br0" timeOffset="47173.5737">17418 3597 1704,'0'0'215,"0"0"-123,0 0-45,0 0 28,0 0 61,0 0-47,0 0-55,-42-64-34,42 110 0,10 16 9,8 14-8,0 9-1,2-1 0,0-4-5,0-9-37,5-2-91,-8-20-114,-5-15-352</inkml:trace>
  <inkml:trace contextRef="#ctx0" brushRef="#br0" timeOffset="47351.5635">17202 4088 1590,'0'0'207,"0"0"-182,0 0-25,0 0-28,147-46 21,-33 18-80,-10 6-399,-17 0-440</inkml:trace>
  <inkml:trace contextRef="#ctx0" brushRef="#br0" timeOffset="47839.9281">17810 4077 1285,'0'0'268,"0"0"-183,0 0-72,0 0 32,0 0 114,0 0-49,0 0-58,113-51-35,-82 27-16,-4-2 13,-7-2-8,-4-2 1,-7 2 12,-5 2-13,-4 4 31,0 5 4,0 8-14,0 3 16,0 6-31,-4 0-11,-5 10-1,2 10-12,5 4 12,2 2 0,0-4 1,6-6-9,17-4 8,6-10 0,4-2-10,-2 0 10,1-18 13,-3-6-2,-5-4 6,-4-2 11,-4 2-20,-2 3 33,-8 3 5,-1 7-10,-3 5 32,0 6-13,-2 4-25,0 0-30,0 15-12,0 14 12,0 7 0,2 2 1,9-2-9,3-8 8,4-10-84,13-18-89,-3-4-202,-7-18-472</inkml:trace>
  <inkml:trace contextRef="#ctx0" brushRef="#br0" timeOffset="47988.2818">18405 3355 1204,'0'0'328,"0"0"-232,0 0-77,0 0-19,0 0-24,0 0-9,0 0-236,105 48-663</inkml:trace>
  <inkml:trace contextRef="#ctx0" brushRef="#br0" timeOffset="48453.3025">18768 3557 1290,'0'0'227,"0"0"-115,0 0 10,0 0-40,0 0 69,0 0-40,0 0-67,-47-46-10,38 46-28,-7 6-4,-1 20-4,-8 8 1,-2 8 1,0 6 0,6 2 0,3-1 0,7-5 2,11-6-1,0-8 2,0-8-3,17-8 0,3-8 16,5-6 21,2 0 68,-2-12-47,5-10 1,-3-2-1,-3 0-31,-3 2 16,-4 2-25,-1 6 3,-3 6 4,-1 8-25,-3 0-1,3 15-12,2 20 11,-3 11 2,0 14 1,-6 4 0,-5 2 6,0-2-7,-11-7-1,-16-7-7,-5-10-21,-5-8 8,-3-8-27,-1-10-22,7-6-39,9-8-50,9 0-29,16-40-126,0 0-313,4-2-172</inkml:trace>
  <inkml:trace contextRef="#ctx0" brushRef="#br0" timeOffset="48843.1142">18912 3319 1117,'0'0'323,"45"-129"-144,-20 67-29,-6 16 67,-5 14-9,-5 12-64,-3 15-42,-1 5-102,4 13-15,2 21 14,2 16 1,-1 8 12,-4 6-11,-3-3 0,1-7-1,2-8 8,-4-12-16,2-10 4,1-8-5,-5-10 1,3-6 2,2 0 6,-1-8 14,8-18-1,-1-6-10,5-2-1,-2 1 5,-1 9 0,1 9-5,-1 11-4,3 4-7,7 7-5,2 19 13,4 9 1,4 1 0,1 0-1,1-6-1,1-10-63,-1-8-98,-4-12-86,0-18-79,-8-16-211,-8-4-386</inkml:trace>
  <inkml:trace contextRef="#ctx0" brushRef="#br0" timeOffset="49039.5997">19659 3090 654,'0'0'311,"-16"-102"-164,1 48-4,1 1 101,3 19-44,3 14 6,1 18-72,6 2-88,-1 26-40,2 24-5,0 16 42,0 15-19,3 5-23,15-2 14,0-4-9,1-9 1,2-13-7,-6-10-4,-6-14-149,-6-10-194,-3-16-431</inkml:trace>
  <inkml:trace contextRef="#ctx0" brushRef="#br0" timeOffset="49196.4988">19548 3154 1453,'0'0'284,"0"0"-189,0 0-69,0 0-11,207-30-11,-111 14-4,-5-4-540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0-13T12:16:15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4058 1973 228,'0'0'745,"0"0"-574,0 0-93,0 0 42,0-22 18,0 14-7,2 2-58,2-2-37,-2 0 26,4 4 21,-6 0 43,0 0-13,0 0-42,0-2 7,0-2-23,-6 2-11,-6-2-29,-4-2-9,-6 2 15,-5 0-21,-4-1 7,-2 1 5,-3 2-12,0-2-3,2 2-8,1 1 22,5-2 0,8 1-6,1 1-4,8-2 4,7 6 3,2-2-8,2 3 0,0 0 0,-3 0-9,2 11-10,-7 7 2,0 7 16,-3 10 1,-1 5 0,-1 4 0,1 0 1,2 0 5,1-6-3,1-2-3,5-6 0,2-8-6,1-5 6,0-7 0,0-6 1,0-4 4,0 0 1,0 0-4,8 0 26,9-9 5,8-4 4,8-4-18,0 3 2,3 6-12,1 4 0,2 4-9,1 2 0,0 20 0,-2 5 3,-4 5-3,-5 4 0,-8 4 0,-7 0-5,-7 2 5,-7-2 1,0-2 0,-11-4 0,-14-4 1,-8-4-2,-6-4 0,-1-5 6,-2-7-5,3-5 5,-2-2-4,7-3 15,8 0-16,6-8 5,8-6-6,8-3 8,4 1-8,0-2 0,23 2-1,8 4 1,6 6-27,9 6 27,4 6-64,-10 15-196,-15-6-897</inkml:trace>
  <inkml:trace contextRef="#ctx0" brushRef="#br0" timeOffset="1212.4572">5381 2005 515,'0'0'863,"0"0"-712,0 0-58,0 0 8,0 0 52,0 0-10,-2-70-51,2 70-7,0-3-54,0 2 3,0-1-1,0 2-26,0 0-14,0 6-8,-2 18 15,-6 12 10,0 6-10,-1 4 6,3-3-6,2-3 6,4-8-3,0-4-3,0-6 1,0-6 4,2-4-4,11-4-1,5-3 8,5-5 11,8 0 47,0 0-17,4 0-16,1-7-1,-3-4-31,-4 0 21,-2 0-3,-4 1-18,-4 1 37,-5 0-37,-3 4 16,-5-2 17,-1 1-10,-3 1 14,0-4-21,1 1 1,1-4 17,-2-4-34,3-2 13,-3-4-2,2 2-6,-2-2 18,1 2-14,-3 2 8,2 2 9,-2 6-20,0 4 14,0 4-4,0 2-16,0 0-2,0 22-16,0 18 5,-7 18 0,-1 18 20,1 5-9,5 1 1,2-8 0,0-8-1,33-1-67,3-22-144,-1-22-757</inkml:trace>
  <inkml:trace contextRef="#ctx0" brushRef="#br0" timeOffset="3853.7101">7378 1973 1386,'0'0'277,"0"0"-161,0 0-41,0 0 66,0 0 32,0 0-55,-18-34-99,18 34-17,0 0-2,0 0-12,0 0 10,0 0-27,-2 0 19,-1 6 9,1 2 2,0-4 2,0 0-3,2-4 6,0 0 14,0 0-19,0 0 23,0-6-5,0-10-19,0 0 12,0-4-4,2 2 1,5 2 19,2 2-27,0 4 31,2 2-9,0 4-15,2 4 1,6 0-9,0 1 0,1 20-16,1 7 8,-4 3 8,-3 6 0,-8 1 1,-3 2 0,-3-4-1,0 0-1,-3-7 1,-6-6-4,2-7 3,1-8 1,4-4 0,2-4 13,0 0-13,0 0 25,0 0-1,0-4-4,0-7 21,0 0-33,0 4 12,4-2-20,10 5 4,-1 4-4,2 0 0,5 0 1,3 4 4,2 12-4,-4 5-2,-3 1 1,-5 6-8,-7-1 8,-6 6 0,0 1 1,-12 0 16,-19-4-17,-7 0 0,-11-4 8,-4-4-7,-3-6 11,2-4-12,5-6 0,3-6-1,8 0 12,7 0-10,8-2 7,7-10-7,12 0 30,4-4-30,3 0 6,25 2-7,15 2-12,8 10 10,4 2 2,-1 16-12,-31 46-19,-17-4-193,-8-5-923</inkml:trace>
  <inkml:trace contextRef="#ctx0" brushRef="#br0" timeOffset="5672.6079">9036 1863 29,'0'0'1262,"0"0"-1043,0 0-76,0 0-32,0 0 69,0 0-21,0-75-55,0 74-8,0-2-44,0 2-24,0 1-6,0 0-22,0 0-1,0 0-1,0 0-1,0 0-6,0 0 1,0 0-10,-2 0 17,0 0-29,-2 0 30,4 0 1,0 0-1,0 0 23,0 0-23,0 0 17,0 0 0,0 0 3,0-9 37,0-3-38,0-4-17,0-2 21,4-2-3,6 0-5,3 4-5,3 2-9,-1 0 14,2 6-9,-3 2-5,3 2-1,-2 4-5,3 6-1,2 16 5,-2 8 1,-2 6-3,-5 10 3,-5 4 0,-6 5-1,0-1-3,-11 2 3,-13-4 1,-6-4 0,-1-6-7,0-3-1,2-10 1,0-4-1,4-7 5,6-4 3,-1-5 0,0-2 0,4-4 5,1-3-4,3 0-1,1 0 0,3 0 9,0-5-4,4-5 1,2-3-5,2 0-1,0-4 7,0-1-7,0 3 0,4 1 0,8 3 10,1 8-10,3 3-2,3 0-4,6 3-7,4 19 13,4 8 1,1 9-1,1 1 11,1 0-11,2-4 0,2-4 0,2-8-11,37-20 11,-15-4-84,-1-6-268</inkml:trace>
  <inkml:trace contextRef="#ctx0" brushRef="#br0" timeOffset="6453.6421">10934 1955 1275,'0'0'368,"0"0"-233,0 0-29,0 0 90,0 0-15,0 0-99,0 0-82,-13-6-5,13 44 5,0 12 10,0 10-10,0 6 31,0-3-20,-3-7-11,3-8 6,0-10-6,0-12 0,0-10 0,0-12 0,0-4 30,0-16 72,-2-22-27,-4-16-56,-2-14-13,-2-8 0,-3-9 0,1-1 1,-1 0 18,2 5-24,2 15 4,0 18-5,5 16 11,1 14-12,1 14 1,-2 4-33,-1 12-69,-8 48-57,1-1-153,-1 0-596</inkml:trace>
  <inkml:trace contextRef="#ctx0" brushRef="#br0" timeOffset="6702.4376">10549 2541 1696,'0'0'496,"0"0"-445,0 0-50,0 0 27,0 0 79,0 0-78,0 0-11,-12 10-17,57-6 12,13 0-11,17-3-2,46-1-24,-18 0-161,-17-4-353</inkml:trace>
  <inkml:trace contextRef="#ctx0" brushRef="#br0" timeOffset="8140.2503">12396 1878 36,'0'0'1384,"0"0"-1243,0 0-77,0 0 10,0 0 60,0 0 4,0 0-62,-7-59-47,7 59-12,0 0 9,0 0 36,0 0-18,0 0-13,0 0 12,0 0-28,0 0 0,0 0-15,0 0 0,0 0 19,0 0-13,0 0 17,0 0 16,0 0-32,0 0 30,0 0-10,0 0-5,0 0 24,0 0-37,0 0 5,0-3-5,0 1-8,0 2 12,0 0-12,0 0 0,0 0 7,0 0-8,0 0 0,0 0 0,0-1-24,2-3 23,9-7-23,2 4 8,-1-6 14,1 1-4,-4 1 6,2-2 0,-2 1 1,-1 2 3,-2 2-4,-2 4 0,-4 0 0,2 2 2,-2 2 2,0 0 3,0 0-6,0 0 5,0 0-6,0 0 0,0 0-1,0 0-2,0 0 3,0 0 1,0 0 0,0 0 5,0 0-5,0 0-1,0 0 0,0 0 0,0 0-1,0 0 1,0 10-15,-12 8 14,-9 10-7,-8 12 8,-2 7 0,-1 11 0,6 4 16,3 4-16,8 0 0,13-4-9,2-4 15,15-8-6,24-3 1,7-11 0,10-10 3,4-10-4,-2-8-6,-5-8-5,-8 0-6,-12-12 17,-10-8 1,-10-6 0,-11-4 22,-2 0-21,-5 1 15,-24 6-17,-10 6 1,-6 13-2,-6 4-5,4 4 0,13 21-4,32 8-146,2-2-187,23-9-543</inkml:trace>
  <inkml:trace contextRef="#ctx0" brushRef="#br0" timeOffset="8815.3575">14258 1608 614,'0'0'674,"0"0"-590,0 0-42,0 0 21,0 0 101,0 0-5,16-106-64,-18 96 4,-14 2-54,-9 2 14,-6 4-11,-11 2-39,-4 0 19,-6 13 16,0 10-1,8 3-3,3 6-21,12-2-11,10 0 4,10-2 2,6-2-14,3 2 15,0 2 9,21 1 12,6-2-10,6-3 3,2-1-1,6-1-27,1 0 20,-4 6-14,-3 0-6,-4 0 9,-6 0-10,-4 0-1,-11-2 1,-3 0-5,-5-2 3,-2-2 2,0-1 0,-19-5-3,-10 0 3,-7-4 0,-5-5-1,-3 0 1,-1-8 15,3-1-15,4 0 0,7-7 1,9-9 6,7-11 23,5-3 18,10-8-26,0-8 15,12-8-35,17-4-1,4-8-1,7 1-16,2 1-14,-1 8-38,3 8-44,-9 16-141,-8 12-387</inkml:trace>
  <inkml:trace contextRef="#ctx0" brushRef="#br0" timeOffset="9307.0468">15041 1648 1077,'0'0'745,"0"0"-575,0 0-69,0 0 2,0 0 43,0 0-64,0 0-67,126-24 1,-57 24-16,8 0 0,-2 0 4,-2 8 5,-5 0-8,-13-2 7,-15 0 1,-11 0 7,-14 0-16,-8 2-1,-7 8 1,0 6 13,0 10 33,-11 10-8,-9 12-9,-2 7 7,0 5-30,3-2-6,4 0 0,4-6 8,4-7-16,5-9-54,2-12-83,0-10-348,0-18-827</inkml:trace>
  <inkml:trace contextRef="#ctx0" brushRef="#br0" timeOffset="9478.0461">15299 1891 1950,'0'0'395,"0"0"-289,0 0-21,0 0-27,0 0-35,135-6-23,-3 26-5,-11-2-164,-35-10-690</inkml:trace>
  <inkml:trace contextRef="#ctx0" brushRef="#br0" timeOffset="16103.8981">2140 2424 1476,'0'0'235,"0"0"-167,0 0-40,0 0 89,0 0 77,-45-10-119,67 6-68,20 2 4,12 0-10,11 0 5,4 2-6,0 0 1,-4 0-1,-3 0 0,-8 2-59,-8 6-42,-9 0-54,-7-4 30,-10-2-42,-9-2-38,-10 0 25,-1 0 93,0-2-125,-8-12 95,-9-4 115,-3-2 2,-1-4 106,2 0 54,-4 0 21,1 2 16,-3-1-6,6 8-47,1 1 41,5 3-24,5 6-28,4 0-56,4 5-26,0 0-51,0 0-10,1 5-8,20 11 18,8 5-2,5 8 2,-1 7 0,0 4-1,-6 2-1,-8 4 2,-11 2 6,-8 0-6,-2 1 6,-31-1-6,-38 10-94,3-14-251,10-12-592</inkml:trace>
  <inkml:trace contextRef="#ctx0" brushRef="#br0" timeOffset="19818.7906">9728 1293 687,'0'0'691,"0"0"-531,0 0-87,0 0 53,0 0 15,0 0-53,16-14-37,13 8-37,15-2-12,10-2 23,15-2-6,7 2-3,8-2 2,5 0-17,7 2 22,0 0-23,1 2 0,-11 2-1,-8 2-13,-16 2 2,-17 0-34,-19 2-37,-14 0-21,-12 0-31,-27 20-18,-16 0-49,-3 2-314</inkml:trace>
  <inkml:trace contextRef="#ctx0" brushRef="#br0" timeOffset="20174.6119">9902 1470 967,'0'0'295,"0"0"-160,0 0 30,0 0 1,0 0-12,0 0-78,0 0-58,9-7 8,20 6-7,16-2 11,12 2-5,11-4-17,9 1 24,6 0-14,6-2-12,1 2 4,-4-1 0,-4-4-9,-5 0-1,-15 0 2,-16 1-1,-10 2-1,-14 4-11,-10-2-20,-3-2-61,-9-2-4,0-2-88,-23-8-113,-8 2-29,-2 2-296</inkml:trace>
  <inkml:trace contextRef="#ctx0" brushRef="#br0" timeOffset="20461.3476">10571 1215 576,'0'0'217,"0"0"-38,0 0-69,0 0 46,0 0 53,0 0-59,0 0-34,-39-76-3,39 70 54,0 1-81,0 5-27,0 0 12,0 0-26,0 0-25,5-1-14,15 1-6,7 0 10,4 0 2,7 6-8,0 10 12,2 4-15,0 6 31,-4 4-31,-3 4-1,-4 2 0,-11 0 0,-7-2 0,-11 0 0,0-2-37,-58 11-86,5-11-215,-3-12-982</inkml:trace>
  <inkml:trace contextRef="#ctx0" brushRef="#br0" timeOffset="21592.9068">12186 645 742,'0'0'49,"0"0"351,0 0-230,0 0-57,0 0-23,0 0 110,0 0-63,-19-62 5,15 58-26,2 0-61,2 4 23,-2-2-26,2 2-41,0 0-11,-2 0-2,0 10-26,-5 12 26,1 10-11,-2 4 12,0 7 1,1-3 0,3-2 1,2-2-1,0-4 0,-1-4 0,3-2 1,0-4-2,0-6 1,0-4-71,0-6-61,3-6-54,8 0-129,1 0-203</inkml:trace>
  <inkml:trace contextRef="#ctx0" brushRef="#br0" timeOffset="22020.1654">12625 561 1392,'0'0'247,"0"0"-160,0 0-56,0 0 98,0 0 15,0 0-49,0 0-81,64-36-8,-41 36-5,-3 2-1,-3 10-1,0 2-5,-7 4 1,-3 4 5,-7 4-1,0 0 2,0 0 9,-5 1-8,-7-4 9,-3 0-3,5-5-7,1-2-1,3-4 0,0-4 1,4-6 6,2-2-7,0 0 0,5 0 7,21 0 0,13 0 6,9 0-13,11-2-54,23-8-127,-17 0-168,-11 0-650</inkml:trace>
  <inkml:trace contextRef="#ctx0" brushRef="#br0" timeOffset="23142.5374">13616 503 834,'0'0'266,"0"0"-85,0 0-91,0 0 64,0 0-7,0 0-87,0 0-33,45-32-12,-18 28 16,2 2 17,2 0-17,-2 2-2,-5 0-11,-4 0-18,-6 0 4,-7 10-4,-3 4 0,-4 4 8,0 2-8,-2 0 22,-14 2-21,1-4-1,0-2 16,3-4-16,5-4 0,3-3 1,2-4 7,2 2-8,0-3 16,0 0 14,4 0 11,13 0-20,8 0 41,2-3-19,4-1-24,-2 2 5,0 2-18,-2 0-5,-6 6-2,0 8-2,-8 0 1,-3 2 1,-8 1 0,-2-2 1,0 2 1,-16-2 6,-6-2 11,-3-1-8,5-2-10,5-2-35,11-8-154,4 0-296,0 0-913</inkml:trace>
  <inkml:trace contextRef="#ctx0" brushRef="#br0" timeOffset="23621.2271">14434 515 1748,'0'0'280,"0"0"-190,0 0-65,0 0-3,0 0 61,0 0-56,0 0-27,43-26-8,-34 26 8,-1 2-12,-1 10 12,1 2 0,2 0 0,-3 2-8,1-2 8,4 0 0,-3-4 1,1-2 14,0-2-14,1-4-1,3-2 0,1 0 12,2 0 49,1-2-6,1-7 4,-2-4 20,1 1-50,-5 2 4,1-2 9,-6 2-20,-1 2 18,-3 2-23,-2 4 5,-2 2-4,0 0-18,0 0 0,0 0-16,0 6 1,0 14 4,0 8 11,0 4-23,0 2-34,0-4-53,14-2-56,6-7-181,2-9-581</inkml:trace>
  <inkml:trace contextRef="#ctx0" brushRef="#br0" timeOffset="24328.3092">15747 521 1088,'0'0'346,"0"0"-234,0 0 3,0 0 10,0 0 27,0 0-14,0 0-41,11-40-39,-11 40-42,0 0 20,0 0-36,-7 0 7,-13 0-4,-5 0-3,-3 0 0,1 4-1,2 0-3,7 0 4,5 0 0,4 2 0,2-2 0,3 0-13,2 2 12,-3 0-7,3 2-5,2 0 13,0 4 0,0 0 1,0 4 9,0-2-3,0 1-1,0-4 7,2 0-11,7-1 23,0-1-25,5 1 7,3 1-6,3-5 5,7-2 20,2-4-6,4 1-8,1-1 9,-3 3-20,-6 1-1,-5-2 0,-7 2-3,-4 0-6,-7 4 6,-2-1-3,0 8 6,0-1 0,-7 2 0,-1 0-48,6 2-109,2-6-176,0-6-588</inkml:trace>
  <inkml:trace contextRef="#ctx0" brushRef="#br0" timeOffset="24736.7579">16433 465 1515,'0'0'305,"0"0"-147,0 0-47,0 0 75,0 0-47,0 0-96,0 0-43,0-38-31,-9 58 31,-11 10 5,-3 4-5,4 2 0,1 0 0,5-2 0,5-2-1,8-4 1,0-3 0,10-7-1,14-4-21,7-4 21,5-8-7,0-2 5,-5 0 3,-6-4 6,-8-8-6,-5-2 28,-6 1-16,-6 4 31,0-1 4,-12 3-47,-15 6-1,-6 1 0,-2 0-8,3 4-29,17 19-100,11 0-134,4-7-335</inkml:trace>
  <inkml:trace contextRef="#ctx0" brushRef="#br0" timeOffset="25077.6212">17006 437 1773,'0'0'313,"0"0"-201,0 0-32,0 0 9,0 0-52,0 0-34,125-14 4,-77 14-7,1 10 0,-4 4 1,-10 4-2,-6-2 0,-9 6-12,-9 0 12,-6 4 1,-5 2 1,0 2 11,0 1-3,-3-1 9,-1-2-17,2 0-2,2-6-13,0-2-108,4-8-148,8-6-549</inkml:trace>
  <inkml:trace contextRef="#ctx0" brushRef="#br0" timeOffset="25261.6203">17278 587 1894,'0'0'316,"0"0"-266,0 0-30,0 0-20,129-2 1,15 14-1,-7 2-221,-11-4-414</inkml:trace>
  <inkml:trace contextRef="#ctx0" brushRef="#br0" timeOffset="25782.207">18444 423 1587,'0'0'219,"0"0"-143,0 0-66,0 0 53,0 0-23,41-107-40,-34 92 21,-5 2-15,-2 5 5,0 2-7,-7 2-4,-11 4-10,-7 0 0,0 0 9,-5 18 1,4 4 1,3 6 11,7 1 3,7 0-14,9 2 26,0-1-13,3-2 4,17-2 17,5-4-34,4-2 10,6-2 8,3-4-19,2 2 13,-3-2-11,-2 2-2,-7-2 8,-6 0-8,-10 3-1,-6-3-10,-6-2-17,0-1 28,-20-3 0,-9-3 1,-9-3 12,-7-2-11,1 0 7,2-12 5,11-9 1,11-7 77,15-2-33,5-6-16,27-6-43,19-6-22,35-26-76,-10 11-184,-13 9-311</inkml:trace>
  <inkml:trace contextRef="#ctx0" brushRef="#br0" timeOffset="47339.3032">3735 3039 451,'0'0'754,"0"0"-658,0 0-16,0 0-2,0 0 75,0 0-60,0-54-64,0 50 16,0 3 5,0 1 4,0 0 3,0 0-38,0 0-5,-2 0-14,-7 18 0,-4 9 6,-8 14 9,-6 11-5,-2 4 13,-1 2-23,5 1 0,-1-5 0,3-7 1,6-4 2,-1-9-3,6-10 0,3-8-8,5-8 15,2-4-8,2-2 2,0-2 0,0 0 25,0 0-14,0 0 41,0 0 6,0-12-35,0-6-2,6-4-21,3-2 0,3-6 21,0 0-22,2-2 9,-1-4-9,6-1 6,-2-1-3,1 0 9,-3 2-10,1 2 23,-3 6-25,1 4 15,-3 2 7,-1 2-8,-2 3 13,1 4-26,-5 0-1,0 6 12,-1 0-5,0 6 5,-3-2 0,1 3-11,-1 0 29,0 0-30,0 0 0,0 0 0,0 0 6,0 0 0,0 0 0,0 0-6,0 0 0,0 0-6,-1 0-1,-9 7 6,-7 7 1,-6 4 3,1 1-3,-3 2 1,6-1 1,0-4-2,6 0 0,4-6 0,5-2 0,4-6-12,0 0 11,0-2 1,0 0-6,0 0 10,0 0-4,0 0 6,0 0-5,0 0 20,0 0-20,0 0-1,0 0 2,0 0-2,0 0 23,0 0-9,0 0-14,0 0 28,0 0-28,0 0 0,0 0 0,0 0 3,0 0-2,0 0-1,0 0 1,0 0-8,0 0 5,0 0 2,0 0 0,0 0 0,0 0 10,0 0-10,0 0 0,0 0 0,0 0-1,0 0 1,0 0 0,0 0 0,0 0 9,0 0-8,2-6-2,9-2 1,0-2-3,4-2 3,4 0 0,-1 2 0,1-2 2,2 0-2,-3-1 0,-5 6-1,-2-1 1,-2 4-1,-2-2 1,1-1 0,-1 3-1,2-1 6,0 1-5,-3-2 0,1 2 1,0 1 12,-2-1-12,-3 4-1,0-2 0,-2 2 1,0 0 4,0 0-5,0 0 0,0 0 1,0 0-1,0 0-1,0 0 0,0 0-11,2 0 11,2 0 1,1 10 0,0 4 7,6 7-7,-5 3 0,-3 28-41,-3-6-143,0-6-461</inkml:trace>
  <inkml:trace contextRef="#ctx0" brushRef="#br0" timeOffset="51458.8846">4012 2974 162,'0'0'148,"0"0"-99,0 0-18,0 0 357,0 0-135,0 0-59,0 0-26,0 1 3,0-1-53,0 0 2,0-4-24,0 0 29,0 0-40,0 0-31,0 2 7,-2 2-6,2 0-11,0 0-37,0 0 7,0 0-14,0 0 1,0 0-7,0 0 6,0 0-10,0 0 10,0 0-28,0 0 28,0 0-10,0 0 10,0 9-6,0-1 13,6 2-7,5 0 0,-3 2 1,4-2 4,1 4-4,1-2 5,1 2 4,1 2-9,-1-2-1,1 2 0,-1 0 2,2-2 6,0 0-7,1 0-1,1-2 1,0 0 5,-1-2-6,-1 0 0,-1-2 1,-1 0 8,1-2-9,2 2 0,2-2-1,1 0 1,-2-2 0,-1-2 1,2 0 0,-2-2 5,4 0-5,0 0-1,3 0 0,2 0 0,-1 0 3,3 0-3,0 0 0,-2 0 2,0-4 5,0 0-7,-3-2 0,3 0-1,-1 0 1,1 0 0,-2 0 1,0 0-3,-2 0 8,2 0-7,-2-2 1,-1 0 0,2 0 3,-1 0-3,-1 0 0,-2 0 0,2 0-3,1 0 3,-6-2 2,3 0-2,-1 0 6,-4 2-5,1 0-1,-1 0 0,1-2-2,-3 2 2,1-2 5,1 0-4,-1-2 3,-3 2-4,2 2 0,-2-2 0,0 2 0,-1-2 5,3 1-5,-5 0 0,1 0 0,-2 0 7,-2-1-7,-1 2 5,0-3-4,-2 5 11,1-2-3,-1 2-3,0 1-6,0-2 12,0 1-8,4 2 8,-4-2-11,0 2 11,-2 0-11,2 0-1,-2 0 0,0 2 1,0 0 6,0 2-5,2 0-2,-2 0 6,0 0-5,0 0-2,0 0 1,0 0 0,0 0 2,0 0-2,0 0 0,0 0-1,0 0-14,0 0 15,0 0 0,0 0 0,0 0-12,-6 0 8,-10 10 4,-5 2 0,-5 2 1,-3 2 0,-4-2 5,0 3-6,-4-2 7,4 2-7,5-6 0,5 1 0,7-3 1,5-5-1,7 0 0,2-3 0,-1-1-1,3 3-1,0-3 2,0 0 0,0 0 1,0 0 5,0 0-6,0 0 0,3 0-2,8-7 7,6-7-6,5-1 1,5-3 0,2-3 3,5-1-3,1 0 0,3 0-1,0 0-3,-2 2 4,-3 2 1,-4 4-1,-4 2 5,-6 4-5,-7 2-1,-5 4 0,-3 2-15,-2 0 16,-2 0-25,4 8 25,3 8 0,0 6 9,0 2-9,-3 0 0,-4 14-7,0-6-75,-2-7-297</inkml:trace>
  <inkml:trace contextRef="#ctx0" brushRef="#br0" timeOffset="52505.3987">4004 3114 462,'0'0'139,"0"0"505,0 0-504,0 0-16,0 0 4,0 0 22,0 0-21,0-28-26,0 26 5,0 2-55,0 0 0,0 0-17,0 0-36,0 0 0,0 0-15,2 6 15,6 14 3,0 2 6,3 4-3,1-2-6,-3 0 9,1-4-2,-2-4-6,-2-4-1,-1-6 0,-3-2 8,0-2-8,-2-2 10,0 0-8,0 0 64,0 0-2,0 0-9,0-14-34,0-8-5,0-2-14,0-4 11,0-2-12,-2 0 10,-5-2-11,1 0 0,-2 2 0,0 5 8,1 3 5,1 8 8,1 3 0,2 0 13,1 5-32,2 2 19,0 3-8,0-2-13,0 3 17,0 0-16,0 0-1,0 0 0,0 0-7,10 0 6,23 0-6,22-2 7,19-2-1,49-4-96,-19 0-169,-19 1-593</inkml:trace>
  <inkml:trace contextRef="#ctx0" brushRef="#br0" timeOffset="69028.6615">935 5949 392,'0'0'243,"0"0"-243,0 0-30,0 0-85,0 0 80,122-36 35,-102 24 41,-2 0-41,-7 2-33,-9 2-325</inkml:trace>
  <inkml:trace contextRef="#ctx0" brushRef="#br0" timeOffset="75971.9249">2697 906 215,'0'0'218,"0"0"493,0 0-583,0 0-34,0 0 40,0 0-22,2-76 17,-2 62-28,0 2-36,0 2-33,0 4-19,0-2-6,0 4 6,0-2-13,0 0 0,0 2 0,0 0 8,0 0-8,0 1 2,-2 3 13,-3 0 37,-1 0-52,-1 0 18,-2 0 23,0 0-40,-1 0 19,-4 0-20,3 11-7,-1 3 6,6 0-13,1 4 13,3-2-12,2 2-2,0 2 15,9-2-15,11 2 15,7 0 1,6 0 7,7-2-8,2-2 1,3 0 8,-1-2-11,1-1 2,-7-2-8,-7 0-7,-10-3-20,-11-2 35,-7-2-9,-3 0-20,0 3 19,-21 1 10,-8 6 10,-4 3-7,-3-1 9,5 2-11,6-4-1,10-4-1,7 0 1,6-6-128,2-4-134,6 0-124,11-8-623</inkml:trace>
  <inkml:trace contextRef="#ctx0" brushRef="#br0" timeOffset="76602.9494">3096 770 1393,'0'0'204,"0"0"-146,0 0-52,0 0 77,0 0 73,0 0-72,0 0-74,0-30-10,0 30-26,0 6 10,0 12 5,4 4 11,0 2 1,3 4-1,0 0 19,0-2-19,3-2 0,1-4-1,1-4-1,-1-6-5,-3-4-3,0-4-1,-2-2 10,3 0 2,1-4 35,0-12-20,3-8-15,-1 0 33,-5-4-7,-3 2 1,-2 2-3,-2 4-3,0 6 42,0 8-16,0 2-8,0 4-40,0 0-25,2 2-15,7 16 30,3 4 10,3 4-2,5 0 2,3-2-20,4-4 14,-6-2-16,-1-8 3,-4-4 4,-5-6 15,-4 0 6,-3 0 10,0-14 9,1-12-1,-2-6-4,-3-2 50,0-2-32,-14 0-10,-8 2 17,0 6-39,1 6-3,3 5-3,5 7-34,9 6 23,4 4-95,0 8-219,16 15 110,3-1-333</inkml:trace>
  <inkml:trace contextRef="#ctx0" brushRef="#br0" timeOffset="77090.6103">3789 768 1378,'0'0'183,"0"0"-129,0 0-18,0 0 1,0 0 42,0 0-34,0 0-29,-18-109 10,16 103 1,-3 2 8,-1 4 19,1 0-33,-4 0 3,-5 2-24,-3 14 0,-4 7 12,0 3-12,3-2 0,7 0-2,3-4-7,8-2 8,0-6-11,0-4 12,12-2 5,5-4-4,2-2-1,1 0 22,-3-8-21,2-8 23,-7-4-12,-1 2 10,-3-2 28,-4 0-16,-2 4 25,-2 3-13,0 8-30,0 1 19,0 4-35,0 0-29,0 1 28,9 16-8,9 1-1,5 2-64,10 0-66,9-4 13,22-8-114,-10-4-100,-10-4-160</inkml:trace>
  <inkml:trace contextRef="#ctx0" brushRef="#br0" timeOffset="77648.7146">4100 567 1046,'0'0'233,"0"0"-66,0 0-38,0 0 65,0 0 2,-46-110-24,41 104-45,5 4-71,0 2-32,0 0-24,0 10-36,7 16 35,9 6-2,3 10 3,2 4 0,-2 4 0,-1 1 0,-5-4 0,1 0 0,-3-5 0,-1-8-14,-2-6 14,-3-8-44,-1-8 19,-4-6 10,0-6-7,0 0 22,0-4 25,-15-16-19,-3-8 4,-3-8-4,0-2-5,0-2 9,3-2-8,1-1-2,0 3 1,7 4 15,1 6 36,5 4-23,4 6-17,0 4-12,0 4-7,13 2-2,12 4 7,4 2 4,4 2-5,2 2 3,-1 0-5,-5 0 4,-7 6-15,-4 6 7,-9 6 4,-9 0 2,0 4 2,-20 3 1,-22 2-25,-16 4-63,-12-2-121,-32 0-24,15-9-314,11-6-498</inkml:trace>
  <inkml:trace contextRef="#ctx0" brushRef="#br0" timeOffset="78842.619">2467 852 1182,'0'0'239,"0"0"-114,0 0-71,0 0 42,0 0 66,0 0-50,0 0-74,-26-20-38,26 26-30,0 20 30,13 14 12,5 14 20,-1 8-10,4 6-15,-5 1 19,3 1-26,-1-4 0,0-8-1,0-6-26,-3-11 3,1-11-70,-5-12 31,-7-11-54,-4-7 2,0 0 61,-13-19-287,-9-12 36,-3-9 137,-4-8 106,-1-6 42,2-2-9,-3-4 9,0-3 20,2 5 169,3 3 19,3 5-107,3 7 34,2 7-8,7 6 56,2 4-70,5 0 7,4 6-19,0 2-29,8-2 12,26 2-55,13-7 6,13 2 8,13-6 7,12 4 31,29-8-24,34-3-17,37-6 27,10-2-45,-3 2 6,-18 8-8,-27 4 2,-3 3 4,-30 5-6,-25 4-5,-26 4 4,-3 0-12,4-4 12,9 0-8,1 2 9,-7 2 12,-14 4-12,-6 6 0,-9 4-2,-5 0-7,-2 0 3,-4 0 6,-2 10 0,2 5 7,0 4 2,4 3-9,0 6 0,2 4 0,-1 8 0,-1 5 0,-2 3 1,-4 2 41,-4 0-36,-1-2 6,-2-4-12,0-4 7,-5-5-3,-1-5-4,-4-6 1,-1-4-1,-6-4-16,2-6 16,-3-2 0,0-2 1,-4 0 20,-16 0-21,-15-2 8,-12-2-8,-14 2-36,-12 0 36,-32 2-14,-37 10 10,-50 16-3,-25 10 7,-5 11-1,4-2-5,26-1 6,14 1 9,18-3-9,14 0 0,36-8 19,25-6-19,22-12 0,14 2 0,1-2 0,-4 3 0,3-4 0,7-3 0,8-1 0,3-4-20,6-3 11,7-3-56,5-3-17,9-2 32,2-2-53,2 0-14,0 0-102,6 0-332</inkml:trace>
  <inkml:trace contextRef="#ctx0" brushRef="#br0" timeOffset="89837.1272">3844 4048 677,'0'0'855,"0"0"-744,0 0-75,0 0-35,0 0 44,0 0 44,-6-64-48,6 60-26,0 2-15,0 2 0,0 0-2,0 0 4,0 0 5,0 0 18,0 0 28,0 0 33,0 0-23,0 0 7,0 0-7,0 0-26,0 0 1,0 0-38,0 0-9,0 8-2,-5 12-5,1 8 16,-6 8 15,2 3-14,-3-2 18,0-1-18,4-3-1,2-3 0,1-2 0,4-4 3,0-6-3,0-4 0,0-4-1,0-4 1,6 0-1,4-4 1,3 0 0,2-2 11,6 0-5,-1 0 3,1-8 0,4-4-3,-2 0-6,-1 2 0,-2-2 1,-2 2 12,-5 2-13,-1-2 0,-4 2 9,-1 0-3,-1 0 11,2 0-3,-4 0 3,0-2 21,-2 2 4,1-2-8,-3 2-10,2-2-14,-2 2 35,0-3-26,0 4-5,0-1 13,0 1-20,0 3 12,0 1-4,0 1-14,0 2 24,0-2-8,0 2-3,0 0-3,0 0-10,0 0-1,0 0 0,0 0-4,0 6-4,-5 12-4,-3 12 12,-4 8 0,1 4 4,1 0-4,2 2 0,2-1 0,1-2 8,1 0-8,0-4 0,1-2-10,0-5-59,3-2-68,0-8-131,6-12-496</inkml:trace>
  <inkml:trace contextRef="#ctx0" brushRef="#br0" timeOffset="91092.6263">5537 3918 1113,'0'0'558,"0"0"-476,0 0-27,0 0 28,0 0 42,0 0-43,0 0-47,-15-18-15,10 16-19,-6 2-1,-4-2 0,-3 0 1,-5 0 23,0 2-18,-2 0 13,-2 0 11,2 0-24,-2 0 32,2-2-4,4 2-9,3 0 6,5 0-30,3 0 14,6 0-2,0 0-11,-1 0 17,1 4-19,-6 8 0,0 8 9,-1 4-9,-3 6 0,3 4 0,0 2 6,3 1 0,7-3-6,-1-5 1,2-2-2,0-7 7,0-4-8,3-4 2,10-4 0,2-4 10,1-4-2,5 0 11,4 0 17,2 0-30,2-8 25,-2 0-16,0 0 3,-2 4 5,-4 0-22,2 2-1,-5 2 0,-5 0-2,3 0 2,-3 6 0,0 8 0,1 4 6,-4 4-4,0 0-2,-6 2 0,-1 0 1,-3 2 4,0-4-5,-5 0 0,-13 0-1,-7-4 10,-8-2-9,-3-1 6,-1-5-5,1-2 12,3-7-12,6 2-1,7-3 1,7 0 11,5 0-24,8-3 11,0-6-65,31-12-65,3 6-182,-3 1-306</inkml:trace>
  <inkml:trace contextRef="#ctx0" brushRef="#br0" timeOffset="97850.8891">6028 3770 816,'0'0'173,"0"0"-129,0 0-23,0 0-9,0 0-6,0 0 20,0 0 21,0 0-6,0 0-22,0 0 0,0 0 50,0 0 17,0 0-12,0 0 1,0 0-33,0 0 18,0 0-9,0 0-12,0 0 14,0 0-28,0 0-3,0 0 3,0 0-24,0 0 38,0 0-15,0 0-4,0 0-8,2-8 0,4-5-12,8-1 2,-1-4 14,8-4 15,1-2-18,4-4 1,8-2 1,2-4 0,6-4 8,3-2-13,3-2-9,4-6 31,6-3-32,2 0 1,2-2 5,-1-1 6,-7 4-6,0 2 7,-4 4-13,-6 5 28,-4 7-27,-2 5-1,-4 3 0,-5 3 8,-5 3-8,-2 4 0,-4 4 0,-5 4 3,-3 0-3,-6 4 0,-4 2-1,2 0-2,-2 0 3,0 0 0,0 0-2,0 0-5,0 0 7,0 0 0,0 0-1,0 0 1,0 0-8,0 0-9,0 0-83,-9 2-86,-2 8-164,-6 0-526</inkml:trace>
  <inkml:trace contextRef="#ctx0" brushRef="#br0" timeOffset="100299.462">5508 3717 598,'0'0'589,"0"0"-484,0 0-62,0 0 6,0 0 84,0 0-40,0 0-53,9-42-19,-6 42-20,-3 0-1,0 0 7,0 0-6,0 0 27,0 0-6,0 0-11,0 6 0,0 16 6,-12 17 34,-10 17 6,-16 34-24,-18 34 25,-15 31-20,-4 9-3,3-10 0,17-19-33,14-39 19,14-21-20,10-21-1,3-10 23,1-1-22,5 0-1,-2-3 0,6-16 5,2-8-12,2-8 7,0-6-16,0-2-11,0 0-23,6-2-12,21-34-80,0 4-131,0-4-294</inkml:trace>
  <inkml:trace contextRef="#ctx0" brushRef="#br0" timeOffset="100910.7012">5753 4195 1160,'0'0'155,"0"0"-117,0 0 32,0 0 12,0 0 28,0 0-48,0 0-44,11-24-1,-1 21-10,1 2 8,5-2 16,3 2-14,2 1-1,1 0-10,-5 0-6,-1 5 11,-3 8-11,-1 1 0,-8 2 0,-4 4 8,0 0 34,0 2-8,-11 0-9,-4-2 1,-2-2-8,2-2 10,4-2-2,2-4-9,3-4 13,3-2-16,3-2-12,0-2 5,0 0-7,0 2 0,5 0 5,11 2 2,-1 1 18,3-2-7,2 1-17,-4 4 11,-1 0-6,-1 2 3,-4 4-8,-5 2 8,-3 4 24,-2 6-32,0 2 11,-13 5-12,-12 9-19,5-8-124,3-10-352</inkml:trace>
  <inkml:trace contextRef="#ctx0" brushRef="#br0" timeOffset="101735.4907">7692 3752 1167,'0'0'284,"0"0"-202,0 0-39,0 0 23,0 0 88,0 0-41,0 0-65,4-9-2,-4 8-10,0-2 13,0 3-19,-13 0-29,-5 0 13,-7 0-13,-6 0 1,-2 13 16,-3 1-17,1 0 14,2 6 6,1 2-12,5 2 20,6 4-29,7-2 0,3 0-1,4-4 4,5 0-3,2-2 0,0-2 1,0 0 14,0-3-15,11-4 0,0-1-1,4-2 2,3-1 14,5-2-3,2 0 3,1 0 13,0 2-26,-1 0 8,-2 4 2,-4 3-12,-5 0 10,-5 5-10,-5 6 18,-4 3-6,-2 6-3,-31 6-18,-55 18 0,9-9-192,-2-13-910</inkml:trace>
  <inkml:trace contextRef="#ctx0" brushRef="#br0" timeOffset="103990.759">7698 3748 522,'0'0'111,"0"0"189,0 0-154,25-115-72,-18 83 23,2 4-6,-2 4 46,1 4-37,-3 6-31,-1 4-1,-4 4-10,0 2 4,0 4-5,0 0-57,0 16 1,-4 22-1,-16 20 48,-13 34 24,-17 41-28,-14 29-19,-7 5-5,1-17-18,17-42 5,18-38-7,10-21 0,7-15 13,0 0-13,3-2-1,4-2 1,3-12-6,4-6 5,4-8-4,0-4-6,0 0-23,4 0-50,33-32-12,-4 2-211,1-6-533</inkml:trace>
  <inkml:trace contextRef="#ctx0" brushRef="#br0" timeOffset="104426.4702">7955 4006 916,'0'0'536,"0"0"-442,0 0-59,0 0 20,0 0 43,0 0-35,0 0-22,51-34-34,-35 34-7,-1 0 1,1 6 0,-3 12-1,-1 9 1,-4 5-1,-5 5 25,-3 6 4,0-1-5,-16 0 2,-6-2-25,2-6 14,-3-2-5,6-8-1,3-4 25,7-6-23,3-6 9,2-4 7,2-4-26,0 0 19,4 0-18,19 0 13,14 0 14,15-4-29,37-14-90,-9 0-198,-9 0-572</inkml:trace>
  <inkml:trace contextRef="#ctx0" brushRef="#br0" timeOffset="105197.9948">9271 3778 1476,'0'0'249,"0"0"-168,0 0-32,0 0 60,0 0-30,0 0-35,0 0-34,2-7 0,-12 7-5,-11 0-5,-5 0-1,-5 0 0,-5 4 1,-2 9 5,0 1-5,5 4 1,4 2 15,4 0-15,8 4 12,3-2-6,6 2-7,3 0 10,3-2-9,2 0-1,0 0 0,0-1 1,0-3 2,9-3-2,2-2 6,5-1 6,-1-5-12,3 1 25,1-4-9,4 1-8,2-5 35,2 0-17,2 0-2,-3 0 11,1 0-20,-1 0 2,-1 0-3,-5 0-14,-5 0 16,-1 8-17,-5 2 0,-9 10-2,0 10-4,-67 44-1,-4-4-44,-14-4-240</inkml:trace>
  <inkml:trace contextRef="#ctx0" brushRef="#br0" timeOffset="107023.1889">9488 3698 61,'0'0'917,"0"0"-804,0 0-75,0 0 95,0 0 2,0 0-15,0 0-15,0-69-73,0 67-2,0 2-3,0 0-14,0 0 9,0 0-22,0 2-3,-7 22 3,-8 14 10,-16 33 31,-17 37-3,-18 30-22,-11 11 29,11-25-21,13-32-15,14-34-5,8-5 3,-4 5-7,-1 2 0,-1 2 0,8-14 7,8-10-7,10-12 0,5-10-2,4-6-5,2-7 4,0-3-28,4 0-32,25-17-26,0-5-174,-6-4-302</inkml:trace>
  <inkml:trace contextRef="#ctx0" brushRef="#br0" timeOffset="108343.9762">9849 3998 1071,'0'0'194,"0"0"-121,0 0-10,0 0 80,0 0 15,0 0-13,0 0-76,-11-76-21,11 74 10,0 2-19,0 0 2,0 0-41,0 12-4,0 16 4,0 12 1,0 6 12,0 0-4,0-1-8,0-7 7,0-6-8,0-6 0,0-8 9,0-4-9,0-6-1,0-4 1,0-4 5,0 0 115,0-4-5,2-18-51,0-10-42,3-12-22,-1-8 31,-2-7-7,1-3-15,0 2 20,-3 6-28,0 12-1,0 10 0,0 11 9,0 10-9,0 4 0,0 7-9,0 0-34,0 18-126,-6 41-1,-7-3-115,-2 0-304</inkml:trace>
  <inkml:trace contextRef="#ctx0" brushRef="#br0" timeOffset="108612.5136">9695 4416 1350,'0'0'262,"0"0"-184,0 0-22,0 0 33,0 0 79,0 0-75,0 0-81,-17 0-12,38 1 0,15 1 6,11-2 6,9 0-12,33 0-116,-14 0-136,-10 0-330</inkml:trace>
  <inkml:trace contextRef="#ctx0" brushRef="#br0" timeOffset="109324.9459">11064 3767 1326,'0'0'263,"0"0"-174,0 0-32,0 0 91,0 0 24,0 0-69,0 0-58,4-37-36,-4 37 23,0 0 4,0 0-11,0 0 6,0 0-30,0 0 13,0 0-14,0-3 1,-4 1 10,-6 1-11,-3 1 0,1-3 3,-1 3-2,0 0-1,-1 0 0,1 0 0,3 0 4,0 0-4,4 0 0,-1 0-6,-2 6-12,-2 9 17,0 5 1,-3 4 0,3 2-1,3 4 1,1-2 0,6 0-1,1-2-1,0-2 2,0-4 0,4-4 1,10-2 12,4-6-12,2-2 9,7-6 7,4 0 6,5 0 20,-1 0-11,4-8-7,-8 2 2,0 2-26,-8 2 6,-2 2-7,-5 0 2,-9 20-10,-7 14 9,-7 15-2,-86 41-17,1-10-233,-11-10-916</inkml:trace>
  <inkml:trace contextRef="#ctx0" brushRef="#br0" timeOffset="131566.1932">12757 3627 605,'0'0'160,"0"0"-97,0 0 33,0 0 25,0 0-60,0-22-46,0 22-14,0 0 10,0-2-10,0 2 15,0-2 67,-6 0-12,4 0 16,-4 0-2,-1 2-37,1-2 25,-1 0-34,0 0-17,1 2 15,-1 0-23,3 0-1,-4 0-5,0 0-8,-1 0 25,-3 6-25,-1 2 6,0 4 7,0 2-12,-3 5 25,0 0-9,1 5 15,1 1 18,1-2-35,2 4 0,0-1-4,4 0-3,1 2 22,4 0-3,2 2-11,0 0 11,0 2-7,0-2 0,4-2-9,11 0-9,1-2 14,2-4-4,2-4-3,2-4 6,-2-4-15,2-2 0,3-3 3,-2-1-3,-2-4 20,2 0-19,-1 0 7,3-4-4,-3-9 5,-2-1 0,-3-1-1,-3-6-6,-3-1 20,-1 0-16,-6 2 0,-2-2 7,-2 2-13,0 0 27,0 0-26,-10 4 0,-7 2 21,-3 0-22,-5 6 0,-6 4 0,-3 4-5,-3 0 4,-5 6 1,-1 12 0,3 6-6,5 10-3,1 20-71,14-6-164,7-9-579</inkml:trace>
  <inkml:trace contextRef="#ctx0" brushRef="#br0" timeOffset="143295.3916">13983 3573 327,'0'0'204,"0"0"-118,0 0-48,0 0 1,0 0 63,3-2-5,-3 2-48,0 0-11,0 0-30,0 0 27,0-2 191,0 0-4,0-4-113,0 0-82,0-2 4,0 0-1,3 0-21,-1-2 16,0 2-3,0-2-2,-2 0 14,0 2-25,0 0 4,0 2 0,0 0 3,0 2 13,-6 0-16,-4 2-7,0 2 2,-7 0-8,2 0 0,-7 2 0,-1 14 0,-3 4 9,0 4-8,-1 4-1,4-2 18,3 0-17,9-2 16,5-2-8,6-2-9,0 1 18,0-3-17,2-3-1,13 2 12,5-5-5,3-1 33,4 2-12,2-3-5,4-1 5,2 2-28,1 1 1,-1 0-1,-1 4 2,-3 0 6,-2 4-8,-2 0 1,-2 2 7,-5 2-7,-3 0-1,-3 2 0,-5 0 8,-5-2-8,-2-2 1,-2 1 6,0-5-6,0-2 10,-13-5-10,-7 2 9,-7-5-9,-6-4 23,-1-4-24,-3 0 19,-4-2 18,3-21 6,3-13 29,6-10-17,8-12-24,15-10 14,6-6-45,6-6 0,23-1-1,8 7-29,3 2-50,-7 20-127,-18 14-288</inkml:trace>
  <inkml:trace contextRef="#ctx0" brushRef="#br0" timeOffset="147962.7763">14563 3367 697,'0'0'146,"0"0"-54,0 0-14,0 0-24,0 0 15,0 0-20,0 0-15,-6 0-28,6 0 1,0 0 10,0 0-1,0 0-1,0 0 21,0 0-12,0 0 30,0 0-13,0-4-22,0-3 5,0 0-16,8-1 5,4-5 4,1-1 19,5-2-4,6-4-14,6-6 15,6-2 7,3-8 24,10-6-25,2-8-30,5-7 10,2-1 16,-2 0 2,-5 4-1,-4 4 1,-5 6-36,-9 8 19,-4 6 4,-6 8-11,-6 4 19,-5 8-4,-6 2-17,-1 3-11,-3 1 6,0 3-6,-2-1 0,0 2 0,0 0 5,0 0-5,0 0 0,0 0-6,0 0 7,0 0-1,0 0 0,0 0 6,0 0 4,0 0-10,0 0 0,0 0-2,0 0-1,0 0 3,0 0 1,0 0-1,0 0 1,0 0-1,0 0 0,0 0 0,0 0-3,0 0 2,0 0 1,0 0 0,0 0-6,0 0 2,0 0 4,0 0 0,0 0 0,0 0 2,0 0-2,0 0 0,0 0-1,0 0-3,0 0 3,0 0 1,0 0 0,0 0-1,0 0 1,0 0 0,0 0 0,0 0-3,0 0 3,0 0 1,0 0-1,0 0 3,0 0-3,0 0 0,0 0-1,0 0 1,0 0 3,0 0-3,0 0 1,0 0-3,0 0 3,0 0-1,0 0 0,0 0 1,0 0 1,0 0-2,0 0 0,0 0-6,0 0-1,0 0 7,0 0-148,0 3-30,0 6-160,0-5-925</inkml:trace>
  <inkml:trace contextRef="#ctx0" brushRef="#br0" timeOffset="149178.198">14287 3427 747,'0'0'158,"0"0"-65,0 0-34,0 0 47,0 0 17,0 0-48,36-108 1,-31 98-36,-1 3-34,0 1 28,-2 2-2,1 3 11,-3-2-6,0 3-17,0 0 8,0 0-8,0 0-19,0 0 7,0 0-8,0 0-1,0 0-6,0 4 14,-3 6 0,-3 4 1,-6 2-7,1 2 15,-5 6-15,-1 7 8,-5 7 19,-7 6-27,-5 8 43,-1 10-9,-7 6-6,-1 6 9,-4 5-38,2 3 9,6 2-8,1-2 1,5-7 2,4-9-4,4-10 0,2-6 4,4-6-3,3-7-2,3-8 1,1-4 0,6-10 0,-1-2 1,5-8-1,0 2 1,2-6 0,0 2-1,0-3 0,0 2 1,0-2 2,0 0-3,0 0 0,0 0 7,0 0-7,0 0 0,0 0-45,0 0-35,11-13 13,2-1-163,3-4-157</inkml:trace>
  <inkml:trace contextRef="#ctx0" brushRef="#br0" timeOffset="149999.2323">14405 3645 1039,'0'0'178,"0"0"-134,0 0-14,0 0 28,0 0 64,0 0-73,0 0-25,16 0-4,-1-4-4,6 0-4,-1 0 17,4 0 3,3 0-4,0-2 23,-1 0-18,-3 0 1,-6 0-12,-3 2 7,-5 2 25,-5 2-54,-2 0-4,-2 4 4,0 16 1,0 6 46,0 13-10,-6 4 6,-7 8 13,1 5-34,3 0 17,3-2-7,2-6-32,-2-3 25,6-9-14,0-7-10,0-4 9,0-6-9,0-4-1,0-5 0,0-2-12,0-2-26,0-4-115,0 0-150,-2-2-207</inkml:trace>
  <inkml:trace contextRef="#ctx0" brushRef="#br0" timeOffset="150229.9859">14465 3866 1196,'0'0'372,"0"0"-208,0 0-140,0 0-22,0 0 29,0 0 39,0 0-12,87 38-39,-18-34-19,-11-2-97,-4-2-537</inkml:trace>
  <inkml:trace contextRef="#ctx0" brushRef="#br0" timeOffset="151425.4519">15689 3649 916,'0'0'290,"0"0"-165,0 0-19,0 0 58,0 0-53,0 0-8,0 0-41,0-62-37,0 54 4,0 0-3,0-2-24,0 2 10,0 0-2,0 0-10,-10 0 18,-1 2-8,-4 0-1,-3 4-9,0 2 7,1 0-5,-2 0-2,4 6 0,-1 8 0,1 4 2,1 4-2,1 2 1,5 0 1,0 1 20,6-2-21,2-1 16,0 2 16,0-3-24,12-2 37,1 2-14,5-6 2,1 2 18,2-5-31,-1 2 8,2-2-2,-4 0-17,0 0 7,-1 0-10,0 4-6,-5 0 17,1 0-18,1 2 0,-3 0 0,-1 0 1,-2 0 3,-1 1-4,-3-1 0,0 0-1,-4-3 0,0-1 1,0 0 1,0-3-1,-10-1 3,-3-2-3,-8 0-2,-1-5 2,-2 1-16,-3-1 16,2-3 0,-1 0 0,3 0 2,1 0-2,6-10 0,6-8-1,0-7 2,8-9 8,2-10-8,0-8 0,16-10 16,6-2-17,7-2 0,0 4-1,0 5-10,-5 13 10,-19 8-85,-5 12-206,-7 12-877</inkml:trace>
  <inkml:trace contextRef="#ctx0" brushRef="#br0" timeOffset="176326.8583">16146 3976 763,'0'0'157,"0"0"-99,0 0-30,0 0 24,29-64 11,-23 52-32,1 2-5,-3-4 178,0 2-97,3-2-60,-2 0-24,-1-2 6,1-2-20,-3 0 36,-2-2-7,0 2-26,0-3 18,0 2-21,0 1 0,-9-3 22,2-1-24,-4 2 12,2-2-12,-5-2-5,-1-2-4,-1 0 12,-1 0-10,-1 2 1,3 0 0,1 3 10,1 3-4,1 0 4,1 3 9,0-2-19,1 3 6,-4-2-7,1 1-2,-3-2 2,1 2 0,-1-2 1,-1 1-5,5 4 4,-4 0 0,5 4-1,-2 2 0,2 0-8,-3 0 10,1 2-1,-3-2 0,-2 4-3,3 0 2,-4 2-9,0 0 10,-1 0 7,-3 0-7,2 0 0,-4 0-7,0 0 7,0 0-1,3 0 1,0 0 0,2 0 9,3 2-9,1 2 0,3 2 0,-4-2-9,5 4 9,-2-2 0,3 2 1,-1 0-2,-1 2-19,0 2 15,-3 4 5,-4 4 7,2 2 4,2 0-11,3 3 0,-3 1 9,3-2-9,-3 0 0,3 2 0,0-4 1,2 2 9,0-4-10,4 2 0,-2-4 0,2 2 9,1-2-9,-1 2 0,3 1 0,-1-2 5,0 3-5,1 2 0,2 1-2,0 1 9,0-1-3,2 4-3,0 1 5,0-2 3,0 2-8,0-2-1,0 0 3,0 0 3,0-2-3,4 0-3,0 0 1,3-3 13,-2-1-13,-1-4-1,3 0 0,-1-3 1,3 0 1,1-3-2,-4 0 0,3 0-1,0 0 4,2-2-3,0 4 0,1-2 1,1 0 9,-3 0-10,2-2 0,-1-2 0,-2 2 0,0-4 0,0 2 6,2 0-5,-2-2-2,2 0 0,-2 0 1,0 0 0,0-2-5,-1 2 5,6 0 6,-1 0-5,3 0 9,2 0-9,0 0-2,-1 0 1,1 0-8,0-3 8,2-2 7,-2 1-7,0-2 17,0 0-17,-1 0 1,3 0-1,-1 0 0,0-8 15,1 2-15,1-1 0,-4-4-2,4 3 10,-4 0-9,3-2 1,-4 0 0,2 0 19,-2-2-19,1 0 0,1 0-2,1-2 8,0-2-3,1 0 7,-3 0-4,-1-2 23,0 2-21,-3 0 5,0-2-12,1 0 17,-3-2 14,-2-3-1,3 1-19,-4 0 12,1-2-23,-1 1 8,0 0-1,1-1-8,-1 2 7,0 4-6,-2 0 0,1 4 11,-3 2-11,-4 4-2,0 2-9,0 6-16,-4 0-69,-17 10-173,-7 4-435</inkml:trace>
  <inkml:trace contextRef="#ctx0" brushRef="#br0" timeOffset="205362.6893">16516 4167 1303,'0'0'270,"0"0"-181,0 0-69,0 0-18,0 0 38,29 0-6,6 0 17,16 0-19,15 0-16,11 0 21,5 0-36,0 0 10,1 0-11,-12 0 7,-9 0-7,-17 4 0,-11-2-7,-20 2-29,-6-2-104,-8 1 28,-5 2-20,-37 1-76,0 0-87,0-2-429</inkml:trace>
  <inkml:trace contextRef="#ctx0" brushRef="#br0" timeOffset="205733.8999">16784 4149 728,'0'0'142,"0"0"-64,0 0-23,0 0 66,0 0 17,-77-103 20,73 87-41,2 0-63,2 2 9,0 0-6,0 0-27,4 0-9,4 0-15,-1 4 30,-1 2-14,0 2-12,-4 2 31,-2 4-3,0 0-4,0 0 0,0 0-34,0 0 0,0 0 16,-2 2-15,-17 12 6,-5 4-6,-5 6-1,-2 2 11,-1 0-11,6 3-1,8-2 1,4 1-9,12 3 9,2-1 0,14-1-10,24 0 10,51-3-17,-4-6-69,-6-12-312</inkml:trace>
  <inkml:trace contextRef="#ctx0" brushRef="#br0" timeOffset="216523.6706">3871 5512 732,'0'0'189,"0"0"-94,0 0-17,0 0-36,0 0 18,0 0 225,0-34-176,0 30-56,0 0 21,0 0 9,0 0-7,0 2-29,2 0-34,-2 2 15,0 0-16,0 0-12,0 0 10,0 0-10,0 0 0,0 0-1,0 8-2,2 12 3,0 6 1,0 4 7,2 5 1,-3-2-9,4 2 0,-1-5-1,1-5 1,-1 0 0,3-7 1,-1-4 1,-1-2 1,2-6-3,-3 0 0,3-2-1,-2-2 1,3 0 4,1 0 2,4-2 10,3 0 9,1 0-18,8 0 9,2 0-15,0 0 7,2-6 9,0-2-11,-4 0-6,-6 0 8,-3 0-8,-5-2 57,-7 2 11,0-5-4,0 0-23,-4-3-28,0-4 7,0 1-10,0 0-2,0 1 2,0 0 2,0 1 17,0 3 3,0 2-32,0 2 23,0 0 9,-4 6-26,4 0 28,-2 2-15,2 2-2,0 0-16,0 0-1,0 8-9,0 18-1,0 13 10,0 12 4,0 10-4,0 3 2,0-2-2,0-2 10,8-5-11,7-10 1,36-17-12,-2-11-147,0-17-743</inkml:trace>
  <inkml:trace contextRef="#ctx0" brushRef="#br0" timeOffset="218146.8381">5816 5618 446,'0'0'394,"0"0"-9,0 0-214,0 0-77,0 0 25,0 0 15,0-12-33,0 10-44,0 0-16,0 2-30,0 0-11,0 0 9,0 0-9,0 0 0,0 0 0,0 0-4,0 0 3,0 0 2,0 0-1,0 0 0,0 0 8,0 0-2,0 0 14,0 0 41,0-7 31,0-6-76,0-1-7,0-4 6,0-2-15,7 2 24,4 0-10,4 2 3,3 4 12,0 4-29,2 2 5,0 6-5,-2 0-18,-4 0 18,-4 14-1,-5 14 1,-5 8-1,0 4 0,-9 4 1,-11-5 0,0-6 0,2-6 1,3-7-1,5-8 1,2-4 2,6-4-3,-1-4 0,3 0 1,0 0 0,0 0 21,0 0-22,11 0 0,7 0-2,7 0 9,0 0-2,1 0-5,-2 0 0,-1 12 1,-8 8 5,-5 4-6,-10 6 1,0 2 0,-14 2 17,-17-2-17,-7 1 11,-7-8-12,-12-8-22,12-9-234,7-8-974</inkml:trace>
  <inkml:trace contextRef="#ctx0" brushRef="#br0" timeOffset="219520.8533">7810 5440 1345,'0'0'239,"0"0"-141,0 0-13,0 0 57,0 0-6,0 0-44,0 0-53,0-24-39,0 24 0,0 0-8,0 0 7,0 0-11,0 2 12,0 6 0,0 0-1,0 0 5,0-2-4,-2-2 6,0-4-5,2 0 10,-2 0-10,2 0 8,0 0 6,-2-2-14,-1-10 10,0-2 2,3 0 3,0 0 23,0 2-19,0-2-6,10 4-6,5 0-6,8 2 10,1 4-12,5 4 0,0 0 0,0 4-7,-3 16 6,-1 8-5,-9 4 6,-5 8-1,-7 4 1,-4 2 0,-4 2-2,-21-2 8,-4-1-8,-6-7 2,-3-4 0,2-8 3,5-8-1,2-4-2,7-6 0,7-4 1,1-4 2,3 0-2,7 0 7,1-12 8,3-4-16,0-2 0,7-4-5,13 2 3,2 4 2,5 2 0,2 3 0,6 7-1,6 4 0,1 0 1,2 7-6,1 8 6,-3 4 3,-4 3-3,5 4-105,-14-2-127,-9-8-390</inkml:trace>
  <inkml:trace contextRef="#ctx0" brushRef="#br0" timeOffset="220646.1334">9898 5366 1132,'0'0'232,"0"0"-135,0 0 34,0 0 34,0 0 34,0 0-51,0 0-83,0-56-53,0 56-12,7 22 0,3 12 31,4 12-2,-3 8-7,-1 6 5,-4 0-27,-2-7 6,1-10-6,-3-10 0,2-9 6,-2-8-6,1-10 1,-3-4 11,0-2 12,0-6 85,0-20-82,0-12-25,-5-9 13,-1-7-15,4-4 1,-3 0-1,3 4-3,0 6 3,-2 8 0,1 12 1,0 11-2,1 12-20,-2 5-70,0 9-139,-5 42 18,-1-5-119,4 2-526</inkml:trace>
  <inkml:trace contextRef="#ctx0" brushRef="#br0" timeOffset="220825.0745">9894 5795 1491,'0'0'198,"0"0"-136,0 0-46,0 0 23,0 0 83,0 0-81,0 0-40,56 0-1,30 0-12,-6 0-181,-4-10-518</inkml:trace>
  <inkml:trace contextRef="#ctx0" brushRef="#br0" timeOffset="221575.3821">11364 5177 1255,'0'0'258,"0"0"-136,0 0-9,0 0 26,0 0 11,0 0-19,0 0-54,-11-38-22,6 36-36,-3-2-6,-4 2-13,-5 2-1,-4 0 1,-3 0 0,-1 0 1,3 0-1,2 0 1,1 0-1,7 0 1,3 0 0,1 0 33,2 0-32,4 0-1,0 0-1,2 4-1,-4 8 1,-1 7 1,-1 2 0,1 8 10,2 0-10,3 1-1,0-1 0,0-1 1,0-2 5,3-4-6,8-2 1,0-6 10,5-4-11,1-2 0,6-4 1,2-4 0,4 0 18,-2 0-10,-1 0 0,0 0 10,-3-2-19,-3 2 1,-5 0-1,-1 2-3,-7 16 2,-7 6 1,0 6 0,-2 6-1,-21 19-78,2-9-171,7-10-549</inkml:trace>
  <inkml:trace contextRef="#ctx0" brushRef="#br0" timeOffset="222250.8219">12792 5109 1498,'0'0'201,"0"0"-150,0 0-30,0 0-21,0 0 94,0 0 13,0 0-24,0-40-55,0 40-19,0 0-9,0 0-1,0 0 0,0 8 1,-7 14 10,-8 8 24,-1 7-6,3 4 0,2 1-27,7 1 9,4-3-3,0-2 6,6-4 7,16-6-20,7-2 9,4-8-9,4-4 7,-4-6-1,-2-6 5,-9-2-10,-4 0 17,-7 0-18,-6-2 30,-5-10 29,0-2-26,-5-4-5,-19 4-21,-9 2-5,-8 8-1,-3 4-1,1 0-1,14 16-24,29 16-122,12-2-128,25-8-524</inkml:trace>
  <inkml:trace contextRef="#ctx0" brushRef="#br0" timeOffset="222914.4491">14227 5119 1371,'0'0'233,"0"0"-140,0 0-21,0 0 100,0 0-34,0 0-64,0 0-74,0-18-3,22 18 3,12 0 14,3-2-13,8 2 18,-5 0-19,-2 0 1,-7 0 15,-8 0-15,-5 0 5,-10 0 6,-3 0-11,-3 4 12,-2 12-12,0 8 30,0 8 33,0 10-39,-2 5 2,-7 0-17,-1 2-2,4-3 14,0-6-22,1-2-1,5-6 0,0-7-32,0-7-77,0-7-165,0-8-400</inkml:trace>
  <inkml:trace contextRef="#ctx0" brushRef="#br0" timeOffset="223090.4497">14299 5306 1542,'0'0'229,"0"0"-164,0 0-28,0 0-27,0 0 22,124-4 4,-10 12-22,28 2-14,-19-5-152,-30-5-584</inkml:trace>
  <inkml:trace contextRef="#ctx0" brushRef="#br0" timeOffset="223757.8591">16005 5217 1144,'0'0'206,"0"0"-121,0 0-28,0 0 59,0 0-8,0 0-23,0 0-31,-4-108-29,-5 98 45,-1 4-20,-3 2-8,-3 4 4,-3 0-45,-4 0 6,-3 4 12,1 10-1,3 2 16,4 4-21,3 3 11,5 0 16,6 1-15,4-2-5,0 3-6,4-1-4,17-2 23,6-3-4,2 2 2,4-5 7,0 2-27,1-2 1,-1 2-12,-2 0 0,-4 2 7,-4 2-7,-8 0 1,-5 2-1,-6-2-2,-4-2 2,0 0 2,-17-3-1,-9-6 11,-8-3-12,-3-6 0,-5-2 0,-1 0 9,5-10-10,7-14 2,8-8 14,13-10 26,10-6-30,0-8 15,18-2-26,14 0-9,9 0 8,3 3-84,8-3-109,-13 14-196,-14 10-882</inkml:trace>
  <inkml:trace contextRef="#ctx0" brushRef="#br0" timeOffset="227665.3496">2485 5847 992,'0'0'167,"0"0"45,0 0-116,0 0 42,0 0 5,0 0-16,-40-14-96,62 8-31,19-4 13,8 2-12,15-2 0,3 2 8,0 0-9,0 4-1,-9 2-19,-8 0-38,-9 2-22,-14 0-13,-14 0 2,-9 0 43,-4 0 48,0 0 3,-17-2 6,-8-4 4,-2-2 44,0-4 8,1 2 24,4-2 15,2 0-26,6 2 11,3 0-15,4 2-17,5 4 11,2 2-68,0 2-6,25 0-4,8 0 10,5 2 0,2 12 0,-5 6 0,-8 8-6,-15 10-11,-12 8-8,-16 14-21,-51 37-82,5-15-122,2-12-344</inkml:trace>
  <inkml:trace contextRef="#ctx0" brushRef="#br0" timeOffset="231349.9984">4288 7020 1098,'0'0'195,"0"0"52,0 0-166,0 0-11,0 0 54,0 0-12,0 0-52,0-30-60,0 30-3,0 0 3,0 0-9,0 8 9,2 4 0,-2 0 6,0 2-7,0-2 2,0-1-1,0-6 6,0-3 0,0-2-6,0 0 10,-5 0-9,3-6 18,0-10-11,2-2 0,0-4 17,0 2-18,2 0 8,9 2-6,5 4 8,-3 2 2,5 4-17,2 2-2,1 6 0,0 0-1,-1 0 0,-1 8 0,-4 10-3,-2 4 4,-4 6 0,-2 0 0,-7 2 0,0-4-6,0-4 6,0-6 0,0-6 1,-2-2 3,0-3-3,2-4-1,0-1 11,0 0-9,0 0 30,0 0-4,0 0-7,0 0 1,0 0-22,0 0-10,8 0 4,8 7 6,-1 0 2,4 4-2,-4 3 0,-4 4 5,-4 1-5,-5 4 0,-2 1 1,0 0 0,-14 0 9,-7 0-10,-6-4 0,0-4 0,0-6-52,7-4-133,7-6-361</inkml:trace>
  <inkml:trace contextRef="#ctx0" brushRef="#br0" timeOffset="232440.7598">5793 6797 1365,'0'0'182,"0"0"-114,0 0-33,0 0 54,0 0 44,0 0-32,0 0-35,-33-33-65,33 33-1,0 0-13,0 3 13,0 15 5,4 4-5,2 7 0,-2 0-1,-2 0 2,0-1 3,2-4-4,1-4 0,1-4 10,4-2-9,-1-6-1,3 0 2,7-6-2,-1-2 24,3 0 7,2 0 4,-3 0 4,1-12-8,-4-2-2,-2-2 5,-1 0 0,-3-2 11,-1 2-14,-4 0 3,-4 2 12,0 4-28,0 4 5,1 2 9,-3 4-14,0 0-4,0 0-14,0 20-12,0 18 12,-5 14 0,-5 16 1,-2 6 0,3 6-1,5 19-51,2-21-211,2-20-506</inkml:trace>
  <inkml:trace contextRef="#ctx0" brushRef="#br0" timeOffset="234426.1809">6132 6734 451,'0'0'131,"0"0"-88,0 0 5,0 0 47,0 0 19,0 0-34,0 0-14,-1-63 12,1 55 37,0 0-5,0 2-20,0 2 11,0 0-15,0 0-13,0 2 9,0 2-2,0 0-12,0 0-33,-6 0-21,-2 14-11,-9 14 3,-6 15 19,-4 8-3,-6 10-6,-3 5 6,-4 4-6,2 2 8,0-2-2,3 1-21,4-12 12,4-4-12,4-11 7,5-10-2,7-8-6,5-4-1,6-8-8,0-6-3,0-6-16,15-2-83,23-16-118,-4-12-173,-3-6-826</inkml:trace>
  <inkml:trace contextRef="#ctx0" brushRef="#br0" timeOffset="234839.7716">6339 6886 1313,'0'0'225,"0"0"-167,0 0-57,0 0 60,0 0 43,0 0-46,0 0-31,65-14-27,-49 14 10,-5 12-10,1 4 1,-8 2 9,-4 6-3,0 4-1,-2 4 9,-19 2-9,-1 2 7,-4-2-7,8-5 7,-1-7 15,9-7-5,3-5-1,2-2 7,4-3-20,1-3-7,0 0 0,0-1-1,10 3 16,15-4 3,13 0 8,10 0-23,37-4-5,-14-7-122,-8-7-384</inkml:trace>
  <inkml:trace contextRef="#ctx0" brushRef="#br0" timeOffset="235764.326">7827 6713 1343,'0'0'252,"0"0"-166,0 0 19,0 0 50,0 0-34,0 0-49,0 0-72,-4-20-3,4 30 3,0 12 0,0 6 0,0 4 8,0 1-8,0-1 0,0-4 0,0-2 0,0-6 1,8-6-1,0-2-5,1-8 5,5-4 0,3 0 18,3 0 9,3-12 1,1-6 1,-4-2-8,0-4 13,-2 2 4,-4 2-12,-6 4 15,-1 4 2,-3 5 5,-4 6 4,0 1-36,0 0-16,0 20-17,0 16 17,-9 14 12,-1 10-10,0 10-2,10 24 0,0-15-143,18-19-361</inkml:trace>
  <inkml:trace contextRef="#ctx0" brushRef="#br0" timeOffset="236433.925">8138 6597 1060,'0'0'251,"0"0"-132,0 0-42,0 0 35,0 0 21,0 0-50,0 0-31,40-56-40,-40 56-11,0 14 4,-9 18 72,-15 14 21,-12 14-49,-7 11-18,-1 5-9,-3 4-7,3 0-3,6-6-11,9-9 0,9-11 8,11-14-9,9-15-59,17-10-199,10-15-536</inkml:trace>
  <inkml:trace contextRef="#ctx0" brushRef="#br0" timeOffset="237441.484">8247 6843 714,'0'0'168,"0"0"-110,0 0-21,0 0 124,0 0-6,0 0-38,0 0 5,98-61-17,-91 57-12,-5 4-5,0 0-8,-2 0-32,2 0-47,3 14 32,-3 12 41,2 10-6,-2 8-15,1 4-34,-3 4-4,2-4-6,-2 1-8,3-9 8,1-7-9,-2-8 0,3-11 7,-3-6-6,-2-6-1,0-2 9,0 0 19,0-22 29,0-9-45,0-6-11,0-6 1,0-1-1,0 0 0,0 8 0,-4 6-1,1 8 0,-2 8-1,1 10-18,-1 4-105,-8 14-138,2 16-4,-2 0-385</inkml:trace>
  <inkml:trace contextRef="#ctx0" brushRef="#br0" timeOffset="237641.0972">8236 7315 1540,'0'0'277,"0"0"-173,0 0-73,0 0-12,0 0 68,0 0-40,0 0-38,118-22-9,-22 8-115,-13 2-199,-8-6-679</inkml:trace>
  <inkml:trace contextRef="#ctx0" brushRef="#br0" timeOffset="238376.4682">9735 6782 918,'0'0'181,"0"0"-107,0 0-16,0 0 84,0 0 39,0 0-42,0 0-47,9-18-43,-9 18 19,0 0 5,3 0-1,-3 0-8,0 0-33,0 0-23,0 7-1,0 11 3,2 7 24,0 1-13,0-1-20,2 0 11,4-7-11,-2-2 5,3-6-5,-1-2 6,1-6 1,1-2 14,0 0 30,1 0 9,5-8-17,3-8-17,-4-6-2,1-2-24,-1-3 25,-4 2-6,-2 3-4,0 4 20,-5 6-15,-2 6 25,-2 6-6,0 0-40,0 7 0,0 25 1,-4 19 0,-7 13 12,-3 16-13,6 31-29,3-21-123,5-22-471</inkml:trace>
  <inkml:trace contextRef="#ctx0" brushRef="#br0" timeOffset="240402.475">11636 6507 510,'0'0'240,"0"0"-106,0 0-18,0 0-21,0 0 28,0 0 22,0 0-21,-13-78-47,10 74 6,1 4-32,2 0-24,0 0-12,0 0-14,0 0-1,0 0 0,0 0 9,-3 0 21,-1 0 27,-7 0 15,-5 0-16,-3 4-46,-8 6 9,-2 0-3,-5 0-5,-1-1 10,-3 4-8,1-4-2,2 2 9,6-3-12,4 0 11,8-2-13,9 0-5,2 0 2,3 0-3,3 2 0,0 2 0,0 2 1,0 2 4,0 2-4,0 2 14,0 2 11,0 2-12,3 2 3,0 0-8,2-2-8,-1 0 13,0-1-6,3-3-7,-3-7 5,4 0-6,0-5 12,5-4-5,5-2 2,5 0 47,3 0 1,5-11-13,-2-4-7,0 1-19,-4-1 9,-3 4-14,-1 2-12,-2 7 13,-3 2-14,-1 0-6,-3 12 0,-3 16 6,-7 7-1,-2 9 1,-40 22-8,-5-10-127,-9-14-439</inkml:trace>
  <inkml:trace contextRef="#ctx0" brushRef="#br0" timeOffset="241894.4749">12975 6499 1088,'0'0'227,"0"0"-124,0 0-35,0 0 69,0 0-15,0 0-22,0 0-37,-7-9-44,-2 9-11,-6 15-8,-10 11 12,-4 8 26,-2 6-16,0 6 13,6 2-5,7 0-7,5 2 17,11-4-33,2-1 2,0-9-3,20-6-5,11-8 10,5-8-11,6-10 12,3-4 2,-1 0-13,-6-18 4,-7-2-4,-11-2 5,-11 2 18,-9 0-1,0 4 40,-17 2-41,-20 6-22,-5 6-1,-4 2-8,1 6-1,3 28-36,15-2-157,11-6-423</inkml:trace>
  <inkml:trace contextRef="#ctx0" brushRef="#br0" timeOffset="243376.3124">14301 6468 958,'0'0'230,"0"0"-121,0 0-10,0 0 82,0 0-21,0 0-70,0 0 11,-25-3-56,25 3-14,0 0 4,0 0-13,0 0 4,0-2-26,2 2 11,13-2 9,8 2-1,4-2-10,2 2 5,-2 0-14,-3 0 0,-1 0 0,-8 8 0,-2 4 1,-1 2-1,-8 4 6,-2 6 13,-2 4 6,0 6 9,-8 4-13,-11 6-8,4 2 15,-5 0-10,2 3-8,3-4 0,-2-4-9,9-3 7,1-6-8,5-8 1,2-4 2,0-6-3,0-8-47,17-6-85,4-4-211,-6-14-397</inkml:trace>
  <inkml:trace contextRef="#ctx0" brushRef="#br0" timeOffset="243556.2919">14365 6703 1669,'0'0'267,"0"0"-193,0 0-45,0 0-12,0 0 14,0 0-16,0 0-10,105 32-5,-38-24-246,-4-4-572</inkml:trace>
  <inkml:trace contextRef="#ctx0" brushRef="#br0" timeOffset="245869.7769">16148 6631 1202,'0'0'155,"0"0"-106,0 0-33,0 0 2,0 0 64,0 0 13,0 0-60,13-78-35,-11 70 16,-2 0-6,0-2-1,0 2 7,-6-2 15,-13 4 30,-2 0-27,-4 4-7,-2 2 14,2 0-20,3 0 11,5 2-8,2 12-24,-2 2-1,7 4 1,2 2 0,6 4 0,2 2 1,0 2-1,4 2 7,12-2-7,2-2 1,2 0-1,3-3 2,-1-3 23,0-2-5,0-4-7,1-2 3,-4-2-15,-3-2 14,-1 0-8,-1-2-7,-5 0 7,-3 0-7,-4-2 0,1 0 0,-3 0 1,0 0-1,0-2 2,-7 2 7,-8-4 2,-3-2-10,-1 0 8,0 0-8,-1-14 23,5-6 21,2-10-3,12-6-17,1-6-3,0-9-22,22-3-1,8-4-38,17-28-113,-7 16-211,-11 7-999</inkml:trace>
  <inkml:trace contextRef="#ctx0" brushRef="#br0" timeOffset="255390.2539">14895 6565 674,'0'0'175,"0"0"-100,0 0-28,0 0 3,0 0 7,0 0-3,-26-56-34,19 44 45,-2-2-4,0-4-12,-4-2-11,-1 0-23,-1-1 24,-2-1-12,-6 3 7,-2-3-4,-4 1 7,-2 3-11,-4 2 10,-1 2 2,-3 2 1,-5 2-12,-2 4-14,-5 4-4,-5 2 2,2 0-10,5 0 28,4 6-4,3 12-6,5 8 1,-2 9-14,1 8 23,1 9-8,1 9 1,1 3 12,8 4-26,4 4 6,7-2-10,12 1 5,4-1 4,0-2 3,10-2 0,11 1 10,12-6-8,10-3-11,10-9 2,13-11-7,11-10 18,28-10-1,25-14-1,-8-4 4,-11 0-20,-15-22 17,-22-4-12,5-8 11,8-12 0,-15-10 5,-9-11 13,-15-9 2,-10-20-7,-13 4-4,-19-3 1,-6-1-27,-17 14 9,-26-6-9,-20 9-2,-32 13-37,-61 30-114,20 22-91,5 14-340</inkml:trace>
  <inkml:trace contextRef="#ctx0" brushRef="#br0" timeOffset="267529.0766">13465 6463 992,'0'0'146,"0"0"-49,0 0 104,0 0-80,-7-104-25,3 81 15,-1 3 28,3 6-53,2 3-14,0 2 15,-2 5-37,2 0 13,-2 4-26,0 0-25,2 0-12,-2 0-4,2 0-7,0 0-15,0 8-10,0 14 35,0 19-2,0 14 3,0 34 22,-3 39-8,-2 44 11,1 17-6,-1-8-18,3-23 5,2-32-5,0-23-1,0-21 0,0-22 1,0-10 9,0-4-10,7-2 0,0-8 8,-2-14-8,-5-12 0,0-6 0,0-4 10,0 0 26,2 0 30,-2 0-18,2-1-17,0-12-21,-2-1-10,2 2-1,-2 2 1,2 2 4,-2 4-4,0 2 0,0 0 5,0 2-5,0 0 0,0 0-5,0 0 5,0 0 7,0 0-7,0 0-8,0 0 7,0 0 2,0 0-1,0 0 1,0 0-1,0 0 0,0 0 0,0 0-6,0 0-12,0 0-8,0 0-20,0 0-72,-10-7-177,-4-2-212,-1-1-655</inkml:trace>
  <inkml:trace contextRef="#ctx0" brushRef="#br0" timeOffset="269046.0446">12300 7945 978,'0'0'263,"0"0"-141,0 0-77,0 0-14,0 0 66,-27-105 24,21 87 10,3 4-77,0 2 5,0 0-14,3 2 4,0 0-9,0-2-12,0 2 30,0 2-24,-1 0 13,1 0 3,-2 0-6,2 0 16,-2 0-35,2 4-7,0 0 25,0 2-20,0 2-8,0 0-3,0 0-12,0 0 1,0 0-1,0 0 0,0 0-1,0 0-4,0 0-12,0 0 4,0 16-29,0 16 36,0 14 6,0 32 12,0 34 5,0 39 5,0 27 3,-5 11-6,3-8-2,2-19-16,0-14 5,0-15 0,9-7-5,-3-26 0,0-22 5,-2-20-6,-2-9 1,0 1 0,-2 4 1,2 2-2,-2-12-1,3-6 1,-3-8 0,0-8 0,2-5 0,-2-7 1,0-6-1,0-3 0,0-1 0,0 0 9,0 0-8,0 0 9,0 0-8,0 0 8,0 0-8,0 0-1,0 0 1,0 0-1,0 0 1,0 0-2,0 0 2,0 0-1,0 0-1,0 0 2,0 0-2,0 0 0,0 0 0,0 0-6,0-5-9,0-8-56,-5-2-5,-11-6-9,-19-19-114,-1 6-289,-3-2-388</inkml:trace>
  <inkml:trace contextRef="#ctx0" brushRef="#br0" timeOffset="269863.323">10834 8185 1083,'0'0'236,"0"0"-120,0 0-57,0 0-8,0 0 58,0 0-42,0 0-67,6 24 1,1 14 71,0 21-6,-3 35-11,1 46 17,-3 51-25,-2 19 3,0 9-27,-15-9 19,-4-17-5,1 1-9,5 1-11,5-3-6,3-9-10,0-13 7,5-13 1,0-19 0,0-9-8,-2-13 1,0-20 4,-3-20-6,3-18 0,0-4 10,-4 4-9,1 9-1,-2 1 0,2-10 0,1-8 1,0-10 0,2-12-1,-1-10 1,1-8 0,2-7 1,0-3 10,0 0 1,0 0 2,0 0 0,0 0-14,0 0 11,0 0-12,0 0 0,0 0-1,0-9-30,-2 0-12,0-1 15,2-5-22,-2 4-69,-8-18-64,4 5-140,-5-4-524</inkml:trace>
  <inkml:trace contextRef="#ctx0" brushRef="#br0" timeOffset="270793.5145">9171 8771 1020,'0'0'176,"0"0"-101,0 0-47,0 0 111,-20-107 12,18 79-31,0 6-21,2 4 2,0 6-32,-3 6-12,3 2-12,0 4-11,0 0-15,0 0-13,0 0-6,0 8-26,0 23 10,0 31 16,12 38 11,-3 48 10,4 33 13,3 21 0,3 5 4,8-3-16,0 5-8,-2 0 2,-1-1-16,-6-4 5,-4-5-5,-8-6 0,-4-7 0,-2-1 0,0-7 2,-2-6 4,-16-7-6,1-15 0,1-11 4,3-17-4,2-22 1,5-20-1,0-20 0,2-3 1,-1 7 0,-1 6 0,-2 0-1,4-10 5,0-11-5,4-16 0,-2-8 0,2-10-1,0-8 0,0-7-7,0 0-1,0-14-31,0-20-44,-2-61-112,-3 5-165,-6-12-377</inkml:trace>
  <inkml:trace contextRef="#ctx0" brushRef="#br0" timeOffset="271568.4775">7262 9096 1283,'0'0'157,"0"0"-71,0 0 21,0 0-13,0 0 1,0 0-9,0 0-23,-29-75-42,29 75-21,0 8-25,0 23 25,8 28 9,0 48 10,-4 67 26,-2 43-1,-2 24 2,0 11-18,3-17-16,-1 3-6,0 5 8,2-4-3,3 6 2,-2 7 8,-1-2-14,-2-2-7,-2-12 0,0-16 0,0-11 2,0-16-2,0-7 10,0-11-9,-4-9-1,-5-7 0,-2-17 0,0-16 0,-1-23 0,6-26 0,-1-18 1,3-7-1,0 8 1,-3 6-1,2 6 0,1-7 0,1-9 0,1-12 0,2-10 0,-2-12 0,2-10-9,0-6-35,0-6-2,0 0-9,0-18-41,0-70-24,-9-2-207,-11-17-1035</inkml:trace>
  <inkml:trace contextRef="#ctx0" brushRef="#br0" timeOffset="318177.1542">18469 3449 1528,'0'0'219,"0"0"-151,0 0-50,0 0-18,0 0 82,192-85 1,-60 45-3,37-6-15,16-2-30,-7 6 1,-20 10-22,-40 8-8,-28 10 2,-26 4-8,-18 4-24,-3 0-50,-9 6-64,-16 0-43,-18 0-96,-62 32-21,-11 2-196,-14 2-186</inkml:trace>
  <inkml:trace contextRef="#ctx0" brushRef="#br0" timeOffset="318420.7382">18785 3675 484,'0'0'874,"0"0"-665,0 0-149,0 0-44,0 0 53,0 0 97,0 0-3,123-22-50,13-10-33,47-8-45,19-6-11,-3 2-11,-24 4-11,-27 3 4,-32 10-6,-25 0-48,-26 9-70,-14-1-99,2-17-39,-10 3-242,-16-1-518</inkml:trace>
  <inkml:trace contextRef="#ctx0" brushRef="#br0" timeOffset="318754.6719">19971 2930 512,'0'0'660,"0"0"-505,0 0-14,0 0-16,0 0 35,0 0 24,0 0-15,-98-99-44,98 99-79,0 0-46,18 6-4,19 12 4,21 8 41,16 6-17,16 4 2,5 4-26,1 5 1,-2 3-1,-10 4 6,-10 2-6,-14 2 0,-15 2 1,-24 0-1,-21 3-3,-8-3 3,-36 0 0,-20-4 1,-7-8 10,0-6-10,7-5 5,14-12-6,19-2 0,31-11-86,2-9-173,27-1-288</inkml:trace>
  <inkml:trace contextRef="#ctx0" brushRef="#br0" timeOffset="319333.0694">21976 2526 1640,'0'0'341,"0"0"-258,0 0-50,0 0-22,0 0 50,-4-106 14,2 96-17,2 2-24,-2 4-3,-1 0-19,-4 0 3,-2 0 1,-4 2-4,-3 0 1,-4 2-2,-2 0-11,0 0 16,-3 12-15,-2 4 14,0 6 2,2 2-9,2 4 12,0 2-11,3 2-3,3 3-6,1 1 9,7-2-8,5 2 9,4-4-10,0-2 2,6-4-2,17-2 0,8-6 0,7-4 7,7-4-1,3-6 6,4-4 8,-1 0 6,0 0-11,-4 0 6,-7 0-6,-7 0-15,-6 0 14,-9 2-13,-7 16-1,-9 6 1,-2 12-1,-20 9 1,-45 13 0,-45 16-1,-44-2-66,15-14-232,19-21-1540</inkml:trace>
  <inkml:trace contextRef="#ctx0" brushRef="#br0" timeOffset="321504.2584">18164 6238 1292,'0'0'226,"0"0"-166,0 0 24,0 0 49,192-52-44,-104 30-45,12 0-34,1 6-10,-21 8-39,-1 4-116,-33 4-127,-19 12-230,-27 8-370</inkml:trace>
  <inkml:trace contextRef="#ctx0" brushRef="#br0" timeOffset="321669.2848">18142 6573 1051,'0'0'337,"0"0"-202,0 0-111,0 0-14,0 0 44,0 0 56,160-12-10,-1-26-56,16-8-36,-7 1-8,-39 8-32,-34-6-169,-32 13-331,-28 4-423</inkml:trace>
  <inkml:trace contextRef="#ctx0" brushRef="#br0" timeOffset="321932.7832">18801 6086 697,'0'0'746,"0"0"-649,0 0-50,0 0 33,-120-40 85,120 40-16,0 0-105,20 0-28,22 0 3,14 6-1,11 12 11,6 5-1,1 10-4,-7 7 17,-13 10-19,-21 12-4,-24 10 10,-9 9-14,-48 3 2,-18 2-9,-18-3-7,-46 15-27,19-24-188,13-18-452</inkml:trace>
  <inkml:trace contextRef="#ctx0" brushRef="#br0" timeOffset="325079.3361">21343 7470 977,'0'0'779,"0"0"-673,0 0-76,0 0-18,243-119 54,-20 35 103,49-16-26,35-11-63,12-1-40,-13 11-15,8 7-25,-11 14 15,-32 12-15,-35 12 0,-41 12 7,-57 10-7,-45 10 0,-37 8-16,-23 6-18,-8 2 21,-10 2-11,-13 2 0,-4 4-13,-42 0-29,-21 8-24,-13 10-45,-36 16-38,21-6-58,13-2-341</inkml:trace>
  <inkml:trace contextRef="#ctx0" brushRef="#br0" timeOffset="331878.9297">819 2523 16,'0'0'1048,"0"0"-902,0 0-68,0 0 11,0 0 37,0 0-2,0 0 14,-85-33-71,85 31-52,0 2-15,6 0-19,23 0 19,16 0 7,15 0 20,32-2-13,28-6-5,32-4 1,12-2-10,-8 0 2,-16 2-2,-37 0 1,-25 4 0,-22 2 0,-19 2 0,2 0 2,-10 2-3,-3 2-1,-14 0-5,-12 0 6,0 0 0,-10 0 0,-18 0-31,-11-2-29,-5-2 47,-7 0 4,-5 0 5,-1-2 4,-7-2 1,2-2-1,-1 0 0,3-4 0,5 0 0,6-2 25,9 0 15,7 0 9,8 2 20,8 1 9,9 8-27,4 1 27,4 4-31,0 0-22,0 0-25,0 0-12,2 0 3,21 0-5,10 0 14,11 0 0,12 5 0,7-1 4,5 5-4,9-1 0,2 2 6,4 2-5,-5-2-1,-9 2 0,-11 2 0,-18 2 3,-17 6-3,-17 8-7,-6 10 7,-58 39 0,-4-10-50,-5-8-579</inkml:trace>
  <inkml:trace contextRef="#ctx0" brushRef="#br0" timeOffset="349205.8434">12184 8 247,'0'0'173,"0"0"-53,0 0-57,0 0-35,0 0-8,6 0 16,-6 0 19,0 0 30,0 0 269,0 0-134,0 0-83,0 0-63,0 0-40,0 0 5,0 0-29,0 0-10,0 0 0,0 0-8,0 0 7,0 0 2,-2 0 10,2 0 18,-2 0 22,0 0 10,-2 0 23,-8 0-27,-1 0-14,-8 0-16,2 0-17,-4 0 4,-1 0-14,0 0 3,-3 0 7,-2 14-10,-2 8 0,0 2 7,6 0-6,3-2 1,3 0-1,2-4-2,3 2 1,1-2 0,2 0 0,2-2 0,2-4 0,1-2-7,4-3 1,0-2 4,-1 0 2,3-4 0,-2 2 6,2 1-5,-2 1 0,2 4 0,-3 5-1,3 4 0,-2 8 0,2 6 6,-2 6 15,2 8-20,-5 10 11,-1 4 12,2 8-13,-3 0 3,7-1-14,0-5 6,0-4-1,0-8-5,4-6 2,3-5-2,-1-12 1,1-3-1,-2-3 0,-1-7 1,1-2 12,-3-2-13,0-2 0,-2-2-1,2-2 0,-2 1 1,0 0 0,0-1 0,0 0 5,0 2-5,0-2 0,0 2 0,2 2-5,3 2 5,-1-2 1,1 2-1,4-4 6,6-2-5,14-4-1,38 0 30,65-34-5,88-16 0,34-9-25,-38 14-149,-56 13-790</inkml:trace>
  <inkml:trace contextRef="#ctx0" brushRef="#br0" timeOffset="358770.1148">18043 1706 948,'0'0'400,"0"0"-216,0 0-105,0 0-9,0 0 14,-10-38 17,7 28 0,3 0-48,0 2-52,0-2 15,0-2-16,0-2 1,0-2 10,0 0-11,0 0 0,-2-1 0,-7 2 1,-2-1 5,-4 2 6,-6 4 1,-1 2 16,-1 6-15,-3-1-13,0 3-1,-1 0 2,-2 18-2,2 9 2,2 3-1,6 4 15,5-2-16,9 0-1,5-2 1,0-4 0,25-4 13,11-6 3,6-3 15,7-4 2,3 0-10,-2 0 2,0 5-17,-6 3-8,-3 2 4,-4 4-3,-8 0-1,-2 2 0,-10-1-6,-5 0 5,-5-2 1,-7-2 0,0-2 0,-19 0 6,-10-4-3,-4-2-1,-7-4-2,3-6 25,0-2-17,9 0 2,3-18 9,7-8-18,9-8 13,7-8-10,2-8 2,7-3-4,20-2-2,8 0-33,7 7-38,7 6-108,16 2-93,-11 12-120,-14 8-614</inkml:trace>
  <inkml:trace contextRef="#ctx0" brushRef="#br0" timeOffset="359144.7743">18544 1417 1026,'0'0'756,"0"0"-630,0 0-68,0 0 11,0 0 53,0 0-25,0 0-57,70-40-34,-32 40-6,2 0 0,1 0 0,-6 3-1,-4 6 1,-4 3 0,-8 3-5,-2 0 5,-9 7 0,-6 5 10,-2 5-1,0 4 25,-10 6-10,-9 2 13,2 4-10,1 3-21,5-4 5,5-3-5,6-1-6,0-7-1,0-8-92,11-4-65,1-10-173,0-14-439</inkml:trace>
  <inkml:trace contextRef="#ctx0" brushRef="#br0" timeOffset="359332.7979">18667 1630 1326,'0'0'509,"0"0"-383,0 0-80,0 0-46,0 0 0,0 0 6,130-30 23,-10 20-29,-13 4-73,-11-2-420</inkml:trace>
  <inkml:trace contextRef="#ctx0" brushRef="#br0" timeOffset="359754.3543">19593 1321 677,'0'0'1261,"0"0"-1061,0 0-115,0 0 6,0 0 29,0 0-68,0 0-36,-21-16-16,15 28-37,-10 14 36,-5 12 1,0 7 14,-4 5-8,5 0-5,7-6-1,11 0 0,2-6 0,15-4 12,20-8-11,12-8-2,5-8-6,-1-8-14,-4-2 5,-12-4 1,-10-14 15,-14-2 17,-11-4-17,0 2 30,-13 2 3,-18 4-32,-8 8 7,-1 8-8,0 0-10,9 16 9,27 16-122,4-6-218,11-6-586</inkml:trace>
  <inkml:trace contextRef="#ctx0" brushRef="#br0" timeOffset="360670.4612">20410 1215 783,'0'0'597,"0"0"-382,0 0-91,0 0 32,0 0-1,0 0 28,0 0-50,0-54-47,0 54-40,0 0-16,0 0-29,0-2 24,0 2-13,0-2 3,0 2 4,0 0-17,0 0-1,0 0 9,0 0-9,0 0 13,0 0 4,0 0-11,0 0 12,0 0-18,0 0-1,0 0 0,0 0 2,0 0-1,0 0-1,-2 0 0,2 0 6,0 0-6,0 0 0,0 0 0,-3 0 0,-1 0 0,-7 0 0,-7 0 0,-4 0-1,-3 0-6,-2 0 7,1 0 2,1 0-2,3 0 10,7 0-9,3 0-1,8 0 0,-1 0-3,5 0 3,-2 0 0,2 0-7,-2 7 5,-4 6-22,-2 5 23,0 4 1,-1 4 0,-1 0 0,4 0 0,-1-2 1,5-2-3,0 0 3,2-5-1,0-3 0,0-5-3,2 0 3,9-5 1,5-3 0,1-1 23,8 0-6,2 0 8,4 0-13,2 0-12,-1 0 2,-1 0-3,0 0 0,-6 9-1,-3 6-14,-7 3 14,-8 4 1,-7 0 0,0 3-1,-5-1-9,-12 0 4,-5-2-27,1-2-88,6-8-152,9-8-524</inkml:trace>
  <inkml:trace contextRef="#ctx0" brushRef="#br0" timeOffset="361112.7991">20777 1110 1945,'0'0'263,"0"0"-174,0 0-42,0 0 21,0 0-1,0 0-67,0 0-8,-2 25 7,13 4-4,-1 6 5,-2 1 1,1-4 0,0 0 14,0-6-15,2-2-6,3-4 6,-1-8 0,2-2 1,3-6 0,5-4 13,4 0 27,2-6-5,2-16-2,0-2 15,-2-2-14,-4 0 12,-4 4-17,-5 4-6,-5 6 12,-6 4-15,-3 4 13,-2 4-18,0 0-16,0 0-1,0 24-31,0 12 32,-5 8 2,3 2 5,2 3-14,0-9-14,15-4-69,37-10-50,-5-8-172,-1-14-320</inkml:trace>
  <inkml:trace contextRef="#ctx0" brushRef="#br0" timeOffset="361473.2468">21419 1117 804,'0'0'872,"0"0"-653,0 0-21,0 0-48,0 0-26,0 0-78,0 0-20,65-47 9,-30 47-21,-1 4 8,-3 13-16,-6 1-5,-7 4 8,-7 4-9,-5 2 6,-6 4 9,0 2-15,0-2 16,-13-2-7,1-2 12,2-4 6,3-6-27,3-3 7,2-8-5,2 0 4,0-3-2,0 0-4,17-1 1,21-3 18,20 0-12,18-3-7,49-37-90,-19 3-211,-17-1-895</inkml:trace>
  <inkml:trace contextRef="#ctx0" brushRef="#br0" timeOffset="362352.0193">21691 1439 844,'0'0'285,"0"0"-84,0 0-22,0 0-41,0 0 27,0 0-55,0 0-4,76-48-14,-43 40-19,7 1-21,7 2-21,7 3 0,2 2-1,0 0-29,-6 2 16,-6 12-13,-5 6-1,-12 6-6,-12 5 2,-11 3 1,-4 0 0,-6 4 7,-21-4 8,-6-2-3,-3-2-3,-4-4 4,3-4-11,2-1 7,6-6-9,8-3 1,9-2-2,5-4-2,5-2-19,2-4-85,12 0-99,14-2-24,3-14-445</inkml:trace>
  <inkml:trace contextRef="#ctx0" brushRef="#br0" timeOffset="362900.4924">22525 1034 477,'0'0'1193,"0"0"-965,0 0-62,0 0-6,0 0-35,0 0-72,0 0-37,64-44-10,-31 44-6,3 12 0,-7 12-1,-6 6-14,-13 5 15,-8 1 1,-2 1-1,0 0 3,-17-3 7,-1-8-4,5-4 0,1-6-6,4-4 20,5-6-19,3-4-1,3-2 1,28 0-1,15 0 18,16-2-18,13-16-93,31-16-173,-19 2-232,-13 0-578</inkml:trace>
  <inkml:trace contextRef="#ctx0" brushRef="#br0" timeOffset="363040.5003">23333 846 1624,'0'0'478,"0"0"-286,0 0-30,0 0-10,0 0-57,0 0-94,0 0 40,11 196 0,57-49-24,5 22-17,-9-38-17,-22-30-294</inkml:trace>
  <inkml:trace contextRef="#ctx0" brushRef="#br0" timeOffset="374591.6175">16315 1121 628,'0'0'98,"0"0"-29,0 0-44,0 0 43,37-43 131,-27 34-72,-4-1-40,1-1-32,-3 4-36,0-1 31,1 1 9,-2 5 5,-1 1 6,-2 1-38,2 0-7,-2 0-12,0 0-12,0 0 4,0 0-5,-2 1 0,-16 17 14,-11 13-8,-11 6 15,-9 8-11,-5 3-4,-1-2-2,1 0 6,6-4-7,9-3 0,8-7-1,8-6-2,10-7 0,7-2-22,6-7-86,2-6-191,11-4-192</inkml:trace>
  <inkml:trace contextRef="#ctx0" brushRef="#br0" timeOffset="374922.8198">16765 1135 348,'0'0'1047,"0"0"-867,0 0-122,0 0-44,0 0-12,0 0 26,0 0-5,0-8-23,-12 16 0,-9 16 0,-18 10 0,-12 12 5,-15 10 1,-10 8 10,-7 7 8,3-2-23,6 0-1,14-7 16,14-14-15,14-10-1,12-12-2,9-8 2,7-8 0,4-10-53,0 0-110,11-8-163</inkml:trace>
  <inkml:trace contextRef="#ctx0" brushRef="#br0" timeOffset="375325.6458">16107 1239 1375,'0'0'190,"0"0"-127,0 0-42,0 0-2,0 0 116,0 0-23,0 0-66,-2-50-40,0 50-6,0 0-19,-3 10 0,-3 16 19,-8 14 0,-4 10 19,-2 8-18,-1 0 6,2 3-6,2-5-1,3-4 1,8-4-1,3-4 11,5-10-1,0-4-10,0-10 7,0-4-7,5-6 0,8-2 19,9-4-9,9-4 22,19 0 2,27-9-22,50-27-12,-13 1-119,-14 1-360</inkml:trace>
  <inkml:trace contextRef="#ctx0" brushRef="#br0" timeOffset="401271.945">19940 8722 560,'0'0'1149,"0"0"-1016,0 0-98,0 0-13,0 0 28,0 0 39,-54-46-53,54 46-36,0 0-10,0 6 10,13 15 0,1 2 0,-1 6 1,3 5 0,-5 0 0,1 2 0,-4-2 9,1 0-10,-5-4 1,1-6 10,-5-6-10,0-6 8,0-4 10,0-6 9,0-2 20,0 0 45,0 0 13,0-15-37,-7-10-49,-2-7-10,3-4 6,0-4 11,-2-4-19,4 0 6,-1-1 9,3 5-7,0 7 5,2 8-2,0 7-8,0 12 2,0 5-11,0 1-2,13 5-12,12 18 12,6 8 1,4 8-1,6 3 1,-3-2 0,0-6-1,-5-8 0,-4-6 0,-4-6 0,-10-6 0,-4-4-1,-2-4 1,-2 0 6,-1-14 24,6-12-11,-4-6-1,1-8 18,-5-2-10,-4-3-5,0-1 2,0 5-14,-8 0-8,-3 7 1,2 8-1,2 10-1,5 10-19,2 6-59,0 0-66,9 18-36,27 26-81,-5-4-290,0-1-626</inkml:trace>
  <inkml:trace contextRef="#ctx0" brushRef="#br0" timeOffset="401691.6011">20617 8745 1637,'0'0'213,"0"0"-124,0 0-53,0 0 70,0 0 24,-20-103-40,20 85-41,0 2-12,0 4-9,0 4-19,-2 2 0,2 2 18,0 4-5,-5 0-7,1 0-5,-7 10-9,-5 15 0,-6 7-1,2 1 1,2 4-1,7-3 0,6-8 0,5-4-1,0-6 0,7-4-5,6-8 3,3-4-1,0 0 4,2-10 38,-1-14-11,-1-2 12,-1-4-2,-1-1-10,-3 5 1,-5 8-12,1 4-8,-4 9-8,1 2 0,1 3-11,5 0-33,4 15-16,9 4-69,9 8-117,-5-5-357,-2-8-773</inkml:trace>
  <inkml:trace contextRef="#ctx0" brushRef="#br0" timeOffset="402504.5498">20827 8520 1592,'0'0'204,"0"0"-100,0 0-2,0 0 14,0 0-30,0 0-58,0 0-27,44-38 8,-24 58-9,-2 6 0,-4 6 1,-8 3 0,-4-2 0,-2 2-1,0-3-1,0-6-7,0-7-4,0-4 1,-2-9 11,2-4 0,0-2 7,0 0 18,0-18-3,0-6-10,9-7-11,5-1 18,3 0 15,3 2-16,1 2 3,-2 6-3,1 6-8,0 6 3,-4 8 1,-4 2-14,3 0 0,-4 16 1,-5 4 5,2 2-6,-6 2 0,-2-4 0,0-4-14,0-3 8,0-8-1,0-1 6,0-4 0,0 0 1,0 0 2,0 0 17,4-12 9,7-6-16,3-4-1,1-2 10,1 4 11,1 2-15,-3 4-6,1 4 7,-1 6-9,1 4-3,1 0-5,4 0 0,0 16 5,3 2-6,-2 0 0,0-2 0,3 0 0,-1-3 1,1-6-1,0-5 0,-1-2 2,-1 0-2,-2-9 9,-2-12-3,-5-5-5,-3-2 10,-4-2-10,-4-2 1,-2 0-1,0 4 0,0 6 11,0 6 9,-2 8 2,-4 8 12,-8 0-16,-1 10-19,-4 18 0,3 6 0,8 6-1,8 0-6,0-2-2,22-6-31,16-4-33,40-16-52,-11-8-142,-5-4-731</inkml:trace>
  <inkml:trace contextRef="#ctx0" brushRef="#br0" timeOffset="405835.6429">20298 9756 189,'0'0'1471,"0"0"-1277,0 0-78,0 0-61,0 0 23,0 0 22,0 0 2,-67-63-50,67 63-52,0 0 0,0 4-16,7 18 16,7 6 1,-1 8 0,1 5 0,-6 3-1,1 2 0,-2-4 0,-2-4 0,-1-6 0,0-6 1,-2-8-1,-2-6 1,0-8 4,0-4-3,0 0 6,0 0 13,0-20-6,0-12-15,-2-8 0,-6-6 0,-2-6 5,-1-2-5,3 1 2,-2 6-1,4 4 13,3 7 13,3 8 4,0 8-10,0 8 1,7 6-22,15 4 0,12 2 1,9 0-1,5 10 0,2 12 0,-1 6 0,-9 6 0,-9 8-1,-14 2 0,-12 6 1,-5 3-7,-18 3 6,-22-2-5,-9 0 4,-3-6 1,4-6-2,7-10-9,12-7 12,10-10-11,12-7-39,7-5-79,5-3-109,53-16 13,-6-12-257,2-5-706</inkml:trace>
  <inkml:trace contextRef="#ctx0" brushRef="#br0" timeOffset="406322.2721">20858 9858 1132,'0'0'306,"0"0"-233,0 0-72,0 0 11,0 0 74,0 0 42,0 0-11,44-21-47,-35 9-17,0-3-18,-4-2 25,-3-1-33,-2 3-14,0 0 37,0 3-1,0 8-1,-9 4 26,-5 0-41,-3 16-26,-5 17-7,-5 8 0,0 4 1,5 1-1,13-8 0,4-8-2,5-8-7,0-12-5,0-6-3,2-4-14,9 0 31,5-20 36,5-8 0,0-6-14,2-2 8,-3 0 8,-5 5-15,-4 5-17,-1 8 0,-6 8-6,0 9-6,1 1-19,0 9 2,6 18 23,2 6 12,5 7-12,1-1-130,22-1-95,-5-12-101,-5-10-398</inkml:trace>
  <inkml:trace contextRef="#ctx0" brushRef="#br0" timeOffset="406612.339">21065 9290 1728,'0'0'225,"0"0"-149,0 0-28,0 0 60,0 0-9,0 0-66,0 0-33,-11 8 0,23 42 22,1 12-4,-3 11-7,-2-1-10,-2 0 7,1-6-2,-3-6-5,2-12-1,1-9-19,3-11-104,-2-20-119,1-6-318,-5-2-312</inkml:trace>
  <inkml:trace contextRef="#ctx0" brushRef="#br0" timeOffset="406805.5257">21047 9637 1667,'0'0'250,"0"0"-186,0 0-49,0 0-15,0 0-17,0 0 17,0 0 27,140-16-27,-77 6-43,19-4-178,-17 4-260,-16 2-454</inkml:trace>
  <inkml:trace contextRef="#ctx0" brushRef="#br0" timeOffset="407126.1679">21361 9810 18,'0'0'1205,"0"0"-1048,0 0-115,0 0 61,0 0 83,0 0-43,0 0-53,27-9-21,-2-13-14,1-4-6,-4-2-8,-3-4-13,-9 2-4,-3 0-8,-5 4 0,-2 8 8,0 8 8,0 6 19,-4 4-2,-14 4-14,-4 20-26,-3 8-8,0 4-1,12 0 0,11-1-1,2-8-9,23-4-7,21-12 17,18-11-25,52-11-100,-12-21-194,-12-3-883</inkml:trace>
  <inkml:trace contextRef="#ctx0" brushRef="#br0" timeOffset="413350.3246">20902 10856 582,'0'0'797,"0"0"-700,0 0-65,0 0-19,0 0 61,-27-110 50,25 96-20,0 2-31,0 6-26,-2 2 20,1 4-4,-6 0-7,-4 0-9,-8 8-32,-9 12-14,-2 6 1,-3 6-1,1 0 0,5-2 0,7 0 0,7-4 5,8-1-5,7-3 5,0-4-5,13-3 12,18-1 22,8-1 1,7-5-14,3-2 0,0 0-11,-2 2-1,-5 0-10,-8 4 0,-10 2-7,-11 6 7,-5 0 0,-8 6 1,0 0 9,-23 2-4,-4-2-5,-6-4 1,2-2 4,4-8-5,6-2 1,11-6-1,5-4 0,5 0-1,0 0-73,20-19-18,11-10 4,10-3 27,3-8 23,1-2 23,-1 0-4,-2-2 17,-5 2 1,-4-1 23,-8 7 39,-6 2 27,-7 6 20,-6 4-8,-1 8-12,-3 4-6,-2 8 0,0 2-19,0 2-32,0 0-17,0 0-15,0 18-11,0 10 11,0 12 0,0 2 0,0 1 0,0-5 0,8-8-2,6-8-40,1-8-41,6-10-64,6-10-133,-4-20-234,-7-6-392</inkml:trace>
  <inkml:trace contextRef="#ctx0" brushRef="#br0" timeOffset="413652.846">21288 10596 1502,'0'0'241,"0"0"-124,0 0-42,0 0 80,0 0-49,0 0-45,0 0-61,-43-9 1,43 32-1,0 0 2,0-1-2,2-3 0,8-7 0,-6-4-15,1-4 6,-3-2 9,-2-2 26,0 0 76,0-6 16,0-10-81,-9-4-21,0 2 8,2 0-18,1 4-6,3 6-16,3 5-56,0 3-119,16 3-161,8 15 31,1 0-394</inkml:trace>
  <inkml:trace contextRef="#ctx0" brushRef="#br0" timeOffset="414359.9503">21437 10844 1803,'0'0'302,"0"0"-221,0 0-12,0 0 47,0 0-2,0 0-31,0 0-67,0-18-15,36 10-1,6 0 1,0 2 0,-3 2 0,-8 2-1,-14 2 0,-6 0 0,-8 0-2,-3 0 2,0 0 0,0 4 10,-12 12 4,-5 4 14,-6 6-12,5-2-8,3 0-7,3-1-1,10-1 0,2-3 0,0 2-1,10-3-6,12 2 6,4-4 1,8 0-1,-1-2 1,-2 2-2,-1-2 1,-8 2-9,-4 0 2,-9 0 7,-7 0-5,-2 2 6,0 0 1,-15 2 0,-10 0 4,-2-2-4,0-4-1,2-4 1,8-2-1,5-6 0,8-2 0,4 0 1,0-2-1,0-16-24,2-8 0,14-8 23,4-4 1,4-6 0,3-4 0,2-6 10,3 0-10,1-3 9,-2 3 2,-6 6 3,-3 8-3,-9 12 10,-6 8-2,-5 10 11,-2 6 0,0 4-8,-2 0-1,-20 0-21,-7 16 0,-7 12 0,-2 8 1,7 4-1,8 1 0,17-5-2,6-4-11,18-9 0,33-9 2,71-14 2,-8-11-89,-6-15-290</inkml:trace>
  <inkml:trace contextRef="#ctx0" brushRef="#br0" timeOffset="420568.0483">19817 11336 793,'0'0'339,"0"0"-30,0 0-177,0 0-1,0 0-14,0 0 9,-11-25-32,11 25 32,0-1-34,0 1-27,0 0-16,0 0-12,0 0-7,-3 0-11,3 0-15,0 0-4,0 0-15,0 13-1,0 11 16,8 8 10,1 7-9,-1 1 0,1-2 0,0-4-1,0-8 0,0-10 0,2-12 0,5-4 1,13-24 7,16-24 77,15-19-12,11-12-13,6-10-25,4 1-9,-4 6-11,-3 6-14,-7 10-1,-9 17 0,-13 15-33,-14 20-44,-13 14-85,-18 30-167,0 16-164,-18 1-360</inkml:trace>
  <inkml:trace contextRef="#ctx0" brushRef="#br0" timeOffset="423564.4017">20657 11923 512,'0'0'19,"0"0"-19</inkml:trace>
  <inkml:trace contextRef="#ctx0" brushRef="#br0" timeOffset="431225.8023">19503 9978 1487,'0'0'219,"0"0"-105,0 0-4,0 0-22,0 0 28,0 0 3,-2-22-40,2 22-52,0 0-21,0 0-6,0 0-13,0 16 13,0 10 6,0 8 19,0 10-10,0 4 7,0 4-3,2-3 0,5-5-11,-1-10-7,3-10 8,1-12 3,5-12 4,14 0 22,16-32 57,17-18-13,13-17-36,10-9-18,5-4-7,1 6-20,-3 8-1,-3 14-1,-16 16-51,-17 27-81,-23 9-169,-27 3-566</inkml:trace>
  <inkml:trace contextRef="#ctx0" brushRef="#br0" timeOffset="479554.2939">14160 4690 383,'0'0'333,"0"0"-172,0 0-94,0 0 62,0 0 3,-73-2 7,63-2-43,4 0-18,4 2-33,-1 0-3,3 2-27,0 0-15,0 0-2,23 0-6,17-2 8,18-4 17,17-6-15,33-8 18,-6 0-13,5-4-5,2 2-2,-24 2 0,2 0 0,-18 4-1,-22 5-2,-21 4 3,-19 4-17,-7 3-1,-27 0 18,-26 13-70,-18 6-13,-14 10 12,-11-1 35,-4 0 36,1 0 0,1 0 1,7-2 12,9-2 17,13-4 11,16-4-5,22-4-17,21-6 0,10-2-19,25-4 0,28 0 2,37-18-1,1-6 14,11-6-14,2-2 8,-19 6 38,2-2-27,-22 10 11,-25 10-31,-28 8-24,-12 4 24,-36 22 9,-20 8-9,-8 2 0,-8-2-7,1 0 7,4-6 0,7-4 1,8-3-2,17-7 1,14-7 0,19-4-36,23-6-230,21-15 71,5-6-612</inkml:trace>
  <inkml:trace contextRef="#ctx0" brushRef="#br0" timeOffset="501953.8444">12240 262 1156,'0'0'146,"0"0"-78,0 0-23,0 0-16,0 0 12,0 0 33,-85-108-27,74 98-1,-3 4-24,-1 2-22,-3 4 13,-9 0-13,-6 2 1,-7 22 0,-12 10-1,-6 16 6,-6 15-5,-7 11 19,-8 12 37,4 4-16,2 6-7,13-1-5,10-1-29,19-4 16,18-3 0,13-9-16,2-6 0,29-10 8,16-8-8,13-8 0,11-12 1,14-10 2,8-13 11,13-13-13,16-4 29,-9-25-11,-1-9 0,-8-10 30,-23-4-15,-2-10 28,-18-8 21,-18-9-39,-21-5 3,-22-4-23,-6-4 18,-35-1-14,-24 1-12,-30-6 1,-34 0-17,-30 24-1,10 28 0,8 47-88,50 39-146,43 13-305</inkml:trace>
  <inkml:trace contextRef="#ctx0" brushRef="#br0" timeOffset="547336.415">19959 8175 543,'0'0'134,"0"0"241,0 0-244,0 0 37,0 0-3,0 0-43,45-94 39,-45 84-16,0 0-27,0 4-18,0 0-30,0 2-27,0 2-6,0 0-9,0 2-6,0-4-6,-4 2-10,-12-4-6,-9-2-22,-6 2-2,-4-1 24,-5 4-11,0 1-2,-3 2-12,3 0 25,1 0 9,3 0-8,1 0-1,2 0 0,6 0 1,6 2-1,3 0 1,3 2 5,3-2 13,5 2-13,3-2 1,0 0 5,4 0 1,-2 0 4,-1-1-17,1 8 14,0 1 3,-5 4 3,2 4 8,1 6-13,2 6-8,2 6-1,0 8 5,0 10 8,2 13-9,11 7 1,1 10-2,3 6-8,1 2 11,1 1-5,0-5-6,1-8-1,-1-6 1,-2-10 0,-1-9 5,-3-7-5,-1-8 0,-6-8 8,1-4-8,-3-8-1,-2-2 2,0-6-2,-2-2 9,0-2-3,2-2 0,-2 0-6,0 0 0,0-2 1,0 0-1,0-2 1,0 0 0,0 0-1,0-2-1,0 2 1,0 0 1,0-2-1,0 3 0,0-3 1,0 0-1,0 0 1,0 0-1,0 0 0,0 0 0,0 0 0,0 0 1,0 0 5,0 0-6,0 0-9,0 0 9,3 0 9,0 0-9,8 0 0,8 0 1,12-7 14,16-4-6,18-6-3,12-3-6,15-4 0,9 2-6,-1 2-23,-2 12-67,-27 4-165,-35 4-661</inkml:trace>
  <inkml:trace contextRef="#ctx0" brushRef="#br0" timeOffset="548199.5408">18783 8917 1646,'0'0'197,"0"0"-140,0 0-43,0 0-12,0 0 51,0 0 43,0 0-47,0-14-46,0 14-3,0 0-10,12 2 10,-1 8 8,-1 2-8,2 0 1,-1 0 0,0 2 0,1-4 1,-4 0-1,-1-6 5,-3-1-6,1-3 0,2 0 0,4-7 9,11-17 88,9-12-24,9-14-17,10-10-13,8-10-18,8-8-3,10-5-11,8 3-11,6 6 0,-1 9-9,-6 18-34,-8 12-87,-13 19-47,-14 16-59,-17 12-142,-16 12-213</inkml:trace>
  <inkml:trace contextRef="#ctx0" brushRef="#br0" timeOffset="579128.232">14467 9783 1478,'0'0'224,"0"0"-151,0 0-51,0 0-14,-4-78 25,4 58 30,0 0-11,0 0-32,0 4-18,0 0 12,0 2-12,0 4 18,0 2-12,-4 4-7,-12 4 13,-6 0-9,-9 16-4,-5 14 8,-2 8-3,2 2-5,7 2 5,11-2 2,12-4-7,6-4-1,9-1-7,25-5-5,8-4 12,7-4 0,4-2 9,-4-4-9,-9 2 6,-9 2-6,-10 4-7,-15 4 6,-6 10 1,-4 4 14,-23 7-7,-6 3-6,-1-1 9,3-4-10,8-5-32,21-6-107,2-12-203,0-10-224</inkml:trace>
  <inkml:trace contextRef="#ctx0" brushRef="#br0" timeOffset="579780.8146">14785 10034 1602,'0'0'236,"0"0"-165,0 0-49,0 0 36,0 0 14,0 0-50,0 0-16,60-124-6,-36 96 1,-4 0 1,-3-1-2,-7 1 11,-4 6 0,-6 4 20,0 8 29,0 5-8,0 5-18,-16 0-18,-3 11-5,-8 19-3,-2 8 3,0 6-1,8 3-4,9-1-6,9-2 0,3-6-7,9-8 6,20-6-10,9-8 5,5-9-2,7-7 8,2-7 13,-1-19-2,-4-8-4,-8-4-1,-7-4 3,-12 2-8,-6 0 5,-8 6 11,-6 6 5,0 7 5,0 11 7,-2 6-10,-14 4-10,-3 4-14,-8 20 6,2 5-6,0 3 0,10 0-1,6-6-5,7-6 0,2-6-1,0-4-5,0-6-3,11-4 15,0 0 2,4 0 19,1-14 8,-1-6-3,2 0 8,-7 2 2,2 3-8,-5 6-10,-3 3-17,0 6-1,0 0-6,6 0-17,5 0-5,8 12-20,6 2-66,13-4-157,-5-2-313,-8-6-727</inkml:trace>
  <inkml:trace contextRef="#ctx0" brushRef="#br0" timeOffset="580148.8354">15354 9737 1622,'0'0'252,"0"0"-168,0 0-11,0 0 76,0 0-56,0 0-73,0 0-2,40-12 4,-11 29-16,0 4 2,-4 8-8,-5 0 0,-2 4 1,-8 0 4,-4-2-5,-4-3 0,-2-8-1,0-4 1,0-8 2,0-4 9,0-4 4,0 0 22,0-4 30,0-14-59,0-6-8,0-8-11,9-2 10,15-2-58,10 0-32,8 5-101,22 1-58,-10 8-108,-7 6-179</inkml:trace>
  <inkml:trace contextRef="#ctx0" brushRef="#br0" timeOffset="580743.5522">15922 9677 1372,'0'0'261,"0"0"-131,0 0-20,0 0 31,0 0 5,0 0-44,0 0-40,-53-34-32,51 34-6,-1 0-24,-3 6 0,-3 16 0,0 12 6,-2 6 1,4 4-1,7-1-6,0-6 0,4-6-11,19-7-11,6-10-48,4-12-18,5-2-30,0-16-10,-2-21-28,-5-10 23,-5-10 70,-3-7 63,-3-4 27,-9-8 20,-1-2 20,-10-1-4,0 3-22,0 10 19,-4 18 77,-4 16-20,1 16-6,3 14-26,0 2-55,-5 28-30,6 18 18,-1 16 4,4 10-10,0 9-9,0-4-2,0-2 5,7-11-6,8-12 0,0-12-2,-3-12 2,-3-10 0,-5-10-1,0-5 1,-2-3 12,4 0 59,0-17-2,1-9-47,3-2-4,2 0 1,1 6-7,3 8-10,-1 8-2,6 6-6,3 0-2,2 16 2,3 10 5,2 4-8,3 0-52,9 5-95,-10-9-159,-6-8-498</inkml:trace>
  <inkml:trace contextRef="#ctx0" brushRef="#br0" timeOffset="580994.4932">16587 9396 1974,'0'0'247,"0"0"-212,0 0-9,0 0-25,0 0 63,133 85-2,-66-43-34,5 0-16,1 0-12,-4-6-1,-9-6-79,-9-8-62,-13-10-103,-13-8-331,-17-4-525</inkml:trace>
  <inkml:trace contextRef="#ctx0" brushRef="#br0" timeOffset="581406.4623">16948 9150 1483,'0'0'236,"0"0"-87,0 0 15,0 0 23,0 0-55,0 0-91,0 0-35,-52 76 56,32 14-7,-11 33-19,2-9-3,0-10-14,5-18-7,10-26-5,1 2 4,3 1 1,4-17-3,4-12-2,0-12 1,2-8-7,0-8-1,0-4 1,0-2 5,0 0 3,0 0-8,0 0 11,0-8 1,0-2-13,0 2 8,0 0-8,0 2-9,-3 2-12,1 0 0,0 2-6,2 2-2,-2-2 11,0 2-5,0-2-18,-6 0-35,-5 0-108,0 0-172,-3 0-454</inkml:trace>
  <inkml:trace contextRef="#ctx0" brushRef="#br0" timeOffset="582029.5076">13661 9876 1465,'0'0'205,"0"0"-122,0 0-32,0 0 46,0 0 31,0 0-11,0 0-89,33-7-21,15 122 42,7 55-2,1 23-31,-9-7-10,-14-45 3,-8-53-7,-6-26-2,2-16-11,-2-4-36,1-4-61,-1-9-47,-9-23-46,-10-29-45,0-21-44,0-10-620</inkml:trace>
  <inkml:trace contextRef="#ctx0" brushRef="#br0" timeOffset="582483.2694">13866 10351 12,'-53'-134'813,"5"3"-643,25 43-9,9 26 11,7 16 28,7-4-56,0-1-49,11 1-44,27 4-29,20 2-6,37-10 6,59-16 21,65-19-2,40-9-4,25-2-11,-1 4-10,-19 7 9,-4 5-5,-14 0-4,-15 8 7,-21 12-7,-25 12 12,-25 17 0,-33 17-5,-29 13-3,-27 5 2,-11 7-7,8 26 11,0 14 5,8 20-1,-14 15-14,0 26 9,-8 23-5,-9-11-2,-14-14 5,-11-20-8,-8-22-3,-2 5-6,-1-3 1,-7-10-6,-2-10-1,-2-6-8,-27-3 8,-22-1 2,-38 4 0,-54 10 8,-71 6-10,-39 8-1,-26 4 1,-8 4-6,21 7 5,4 5 1,5 0-2,26 2-14,28-8-15,53-11-17,50-15-12,26 2-78,37-16-103,3-10-401</inkml:trace>
  <inkml:trace contextRef="#ctx0" brushRef="#br0" timeOffset="583854.4688">15974 12057 1262,'0'0'482,"0"0"-422,0 0-45,0 0-14,-15-104 5,15 82 64,-3 2 24,3 6-37,-5 6-1,1 4 16,-5 4-22,-7 0-29,-5 14-5,-8 16-14,-7 8 10,5 6-5,6 2 3,11-2-8,14-5-2,0-7-6,34-6 4,13-6 2,13-6 12,9-6-6,1-2-4,1 0-1,-11 2 7,-14 2-8,-12 4-1,-16 8-5,-14 6 5,-4 4 1,-9 6 7,-13 2 0,-5 1 2,2-7 0,8-6-9,10-6-6,7-10-29,5-10-76,26-2-14,9-17 34,8-16-7,6-11 23,-4-10 58,-9-7 17,-7-1 20,-7-2 18,-9 3 44,-7 7 29,-7 10 4,-4 10 0,0 12-10,0 12-30,-9 8-40,-5 2-24,-1 12 6,2 16-15,4 7-2,9 2 0,0 2-10,6-7-2,19-4-3,2-8 6,2-8-16,-7-6 3,-2-6 3,-8 0 10,-8 0 9,-4-12 23,0-8-14,-7-2 3,-11-3 6,-6 3 0,0 3 0,1 1 7,5 5 5,7 4 1,7 3 9,4 2-18,0 0-22,21-3-10,16 1 10,11 1 0,6 0 1,4 5-1,-2 0-1,-8 5 1,-2 14-1,-11 6-11,-10 3 11,-10 2-5,-7 0 6,-8 0-1,0-4 1,0-6-1,-12-4-2,-4-8 3,-2-6 12,1-2 2,-1-2-3,-1-20-5,9-10-5,5-10 11,5-8-2,0-6-10,18-9-2,11 1-22,7 2-34,2 6-38,2 7-79,11 2-143,-11 11-260,-9 5-485</inkml:trace>
  <inkml:trace contextRef="#ctx0" brushRef="#br0" timeOffset="584085.4563">17112 11530 677,'0'0'1274,"0"0"-1113,0 0-67,0 0 19,0 0-4,0 0-63,0 0-45,-29 56 68,63 8-26,4 15-15,11 7-13,-6 0-9,3-6-5,-8-8-1,-5-11 0,-4-13-22,-6-12-50,-8-10-51,-11-16-112,-4-6-144,0-4-196</inkml:trace>
  <inkml:trace contextRef="#ctx0" brushRef="#br0" timeOffset="584223.9575">17070 11971 1756,'0'0'243,"0"0"-145,0 0-60,0 0-8,0 0-30,196-132-5,-86 87-159,-6 4-450</inkml:trace>
  <inkml:trace contextRef="#ctx0" brushRef="#br0" timeOffset="585709.9125">17418 11135 814,'0'0'1086,"0"0"-966,0 0-120,0 0 11,-85-106 20,60 94 61,-6 3-22,-5 5-34,-8 4-29,-14 4-7,-33 25 0,-38 13-1,-41 14-10,-17 4 4,4-4-6,10-6 5,24-8 8,3-2 1,11-1 0,27-7-1,21-2 0,23-6 13,6-2 9,-2 4-5,-3 2-6,3 2 12,14-6-10,12-4-1,14-2-8,9 0-4,9 0-1,2 0 1,0 3-1,2 1 1,11 2 5,3 0 17,-1 4 6,6 6-3,1 8-4,2 14 10,7 24-7,8 41-6,5 37-2,0 21-10,-3 5 0,-6-5-5,-6-19 5,3 1-6,-6-13-5,-6-34 5,-4-30 1,-5-29 0,0-18-1,-2-1 1,2-1 0,1-5-1,-4-12 0,-1-10-15,-3-6-1,6-2 16,5-10 1,12-20 26,8-10-17,17-9-10,12-3 0,30-12 0,43-14 0,58-18 0,32-2 0,16 5-8,0 11-10,-16 16 10,-7 4-1,-10 6-20,-21 8 17,-26 7-16,-42 11-23,-37 10 20,-31 6 0,-19 2 19,-5 2 1,-5 2 11,-7 2 7,-11 2 6,-6 0 45,0-2-18,-6-4-12,-11 0 1,-3-4-12,-2-4-6,-4-8-10,-11-10 5,-5-12-6,-4-17 0,-16-29-1,-13-42-15,0-45-12,-1-9 19,14 7 8,22 45 0,13 52 1,14 26 0,1 15 1,3 4 14,1 0-4,-2 3-2,4 12-9,1 10 0,3 8 2,2 4-2,0 2 0,0 2-26,0 0-22,0 0 11,0 0 15,0 0 10,-2 0 11,0 0 1,0 0-1,0 0-4,-4 0 5,2-2 12,0-4-5,-3 2 1,1-2-2,-1-2-5,0 0 0,0 2 1,3-2-1,-2 2 11,1 2-11,-2 2-1,-4 2-13,-7 0-65,-26 18-60,4 6-422,1 0-835</inkml:trace>
  <inkml:trace contextRef="#ctx0" brushRef="#br0" timeOffset="587637.5444">17399 13234 1538,'0'0'222,"0"0"-118,0 0-25,0 0-35,0 0 26,0 0 12,-17-16-52,19 20-30,15 18 0,8 13 26,4 9-5,2 10-7,3 6-2,-1 6 6,0 2-17,1-3 0,-3-7 4,0-6-4,-6-12-2,-3-10-50,-3-10-76,-4-20-65,-7-2-168,-2-22-501</inkml:trace>
  <inkml:trace contextRef="#ctx0" brushRef="#br0" timeOffset="587910.9475">17642 13050 1716,'0'0'291,"0"0"-176,0 0-53,0 0-42,0 0-19,0 0 8,0 0 15,34 76 56,11-9-33,8 11-31,2 3-8,1 0-8,-2-9 1,-10-12 0,-6-11-1,-9-16-7,-9-11-46,-11-11-71,-9-11-76,-4-12 15,-16-12-446</inkml:trace>
  <inkml:trace contextRef="#ctx0" brushRef="#br0" timeOffset="588305.1258">17440 13032 1719,'0'0'268,"0"0"-214,0 0-40,0 0 4,-29 130 32,29-76 27,0 9-34,7 3-21,3 2-15,0-6-5,-6-12-2,1-11 2,-3-16-2,-2-9-6,0-11 5,0-3-5,0-13-6,0-27-23,0-18-18,0-16 53,0-11 1,-7-2 17,3 0-2,-2 7-10,6 10-5,0 16 34,3 16 1,19 20-19,14 15-17,11 3 1,13 21-1,14 15 0,37 22-19,-17-8-170,-19-10-559</inkml:trace>
  <inkml:trace contextRef="#ctx0" brushRef="#br0" timeOffset="595797.6492">1797 10957 1600,'0'0'238,"0"0"-156,0 0-56,0 0 20,0 0 62,0 0 14,-45-47-52,45 47-70,0 0-3,0 11-9,0 14 8,0 15 4,0 15 15,0 15-14,0 10-1,0 2 1,0 3 0,-5-11 11,3-10-12,0-16-5,2-16 5,0-12-1,0-16-5,0-4 3,0-18 3,0-26 31,4-16-21,-1-14 1,-1-9 17,0-3-1,2-2 2,2 2-11,0 5-9,0 15 15,3 16-8,-1 18 21,0 18-26,3 14-11,9 0-15,7 22 6,11 18 9,2 10 11,3 9-10,-4 1-2,-3 2-5,-7-6-63,-6-8-80,-15 2-99,-6-12-397,-2-12-565</inkml:trace>
  <inkml:trace contextRef="#ctx0" brushRef="#br0" timeOffset="595967.6391">1756 11369 1780,'0'0'260,"0"0"-192,0 0-68,0 0 9,0 0 14,0 0-23,158-109-47,-84 66-206,-11 3-390</inkml:trace>
  <inkml:trace contextRef="#ctx0" brushRef="#br0" timeOffset="596300.7061">2158 10824 1788,'0'0'218,"0"0"-180,0 0-8,0 0 42,0 0 62,0 0-45,0 0-21,-25-24-26,25 24-8,-2 0 9,2 0-21,0 0-20,0 12 5,0 14-7,11 10 30,5 12-2,4 5-21,2 1 0,0-2-7,0-6 0,1-6-45,-1-8-80,7-10-106,-4-10-169,-10-12-510</inkml:trace>
  <inkml:trace contextRef="#ctx0" brushRef="#br0" timeOffset="596733.9537">2340 10734 1756,'0'0'269,"0"0"-194,0 0-23,0 0-1,0 0-26,0 0-25,0 0 18,32 68-16,-8-30 7,-2 0-9,-4 1 0,-2-6 6,-6-3-6,-2-6-6,-4-5-4,-4-9-4,0-4 13,0-6 1,0 0 18,0 0 50,0-14-44,0-7-8,0 0 33,0-1-24,0 0 2,9 4-18,6 3 1,5 8-8,5 2-2,2 5-1,0 0-5,-6 2-5,0 8 10,-9 5 0,-11-4 1,-1 3-16,0 2 4,-18 1 6,-6 1 6,-7-4-39,-1 0-2,1-6-35,6-4-73,8-4-66,9 0-312</inkml:trace>
  <inkml:trace contextRef="#ctx0" brushRef="#br0" timeOffset="598414.5249">2503 10904 727,'0'0'631,"0"0"-435,0 0-56,0 0 6,0 0 8,0 0-3,0 0-50,-76-60-29,76 60-47,0 0-25,0 16-27,16 16 27,8 11 21,7 7-7,0 4-7,0 2 2,-3-4-8,0-4 5,-3-6-6,-5-8 0,-2-5 0,-5-10 0,-6-6-5,-5-9 5,-2-4 8,0 0 33,-4-26-21,-17-11-20,0-9 14,-6-8-8,-2-8 6,2-2-11,2-3 0,7 4 17,7 4-3,7 9-3,4 8-12,0 6 7,4 10-8,15 6 1,1 4-9,6 3 9,1 8-6,0 5 5,-3 0-5,-6 1-8,-5 17 5,-8 9 1,-5 3 8,0 6 2,-21 2 4,-10 2-12,-2 0-2,2-3-35,2-8-9,11-7-51,13-10-86,5-6-161,0-6-353</inkml:trace>
  <inkml:trace contextRef="#ctx0" brushRef="#br0" timeOffset="599124.2276">2647 10485 201,'0'0'1544,"0"0"-1301,0 0-161,0 0 23,0 0 20,0 0-46,0 0-79,5-50-2,22 80-5,4 12 6,-2 8 1,0 7 9,-7 1-1,-1-4 2,-6-8-10,-4-6-13,-4-12-16,0-8 2,-5-10 9,2-8 18,-4-2 11,0-4 11,2-20 1,0-8-22,2-6 15,2-6-2,0 2 2,3 4 5,1 7-5,3 12-9,-3 6 0,6 12-7,4 1-8,2 0 8,7 10 2,3 4 5,-3 2-7,0-5 0,-5 0 0,-4-8 0,-2-3 2,-7 0-1,1 0 7,-6-15 2,-4-7-9,0-2-2,-2-2 1,0-1 0,0 3 6,0 4-5,-6 6-1,2 8 0,-2 4-16,2 2-5,-2 6 0,-3 18 21,-1 8 8,6 0-8,4 0-9,0-5-20,0-9-6,14-6 1,1-6 10,-3-6 24,1 0 11,-5-2 0,4-16 21,-1-7 0,-2 2 3,0-1 13,-2 2-23,-1 4-16,1 5-8,0 5-1,-1 6-6,7 2-16,3 0-6,4 6-46,16 7-83,-4-4-207,-9-5-496</inkml:trace>
  <inkml:trace contextRef="#ctx0" brushRef="#br0" timeOffset="599916.0765">3294 10048 1592,'0'0'194,"0"0"-120,0 0 7,0 0 76,0 0-22,0 0-86,0 0-19,-13-28-16,13 28 7,-3 0 9,3 0-20,0 0 18,-2 0 2,0 0 4,2 0 2,0 0-14,0 0 2,0 0-6,0 0-3,0 0-4,-2 0-10,2 0-1,0 0 0,0 0 0,0 0 0,0 0 0,0 0 0,0 0 1,0 0-1,0 0 1,0 0 5,0 0-5,0 0-1,0 0 0,0 0 0,0 0 6,0 0-6,0 0 1,0 0 5,0 0-6,0 0 0,0 0 0,0 0-1,0 0 1,0 4-11,2 14 8,13 8 2,6 10 2,3 4-2,1 5 1,-1-1 0,-2-2 6,-1-4-6,-4-6 0,-1-8 0,-5-6-11,-5-8 10,-4-6-17,1-4 5,-3 0 13,0 0 1,0-16 16,0-10-17,0-10 0,2 0 7,0-2-6,5 4-1,0 8 0,1 8 0,4 5-1,1 9-5,3 4-8,2 0 8,0 21-3,-7 8 3,-5 7 5,-6 7-7,0-1 7,-15-2-8,-8-4-8,-1-6 11,4-8-32,4-8-19,8-6-55,5-8-67,3-4-72,0-10-509</inkml:trace>
  <inkml:trace contextRef="#ctx0" brushRef="#br0" timeOffset="600234.5501">3729 10293 1011,'0'0'787,"0"0"-681,0 0-83,0 0 2,0 0 74,0 0-62,0 0 6,69-50-27,-50 22-4,-1-5-5,-7 0 7,-7 1 0,-4-1 31,0 5 3,0 6 3,0 6-2,-8 8 0,-1 8-11,1 0-30,-4 18 0,-1 14-8,2 8-1,10 2 1,1-2-24,8-5-47,15-12-49,25-19-124,-9-4-79,-5 0-305</inkml:trace>
  <inkml:trace contextRef="#ctx0" brushRef="#br0" timeOffset="600455.6615">3898 9703 1407,'0'0'224,"0"0"-60,0 0 30,0 0 29,0 0-44,0 0-111,0 0-68,-42-42 0,73 90 3,7 12-2,1 11-1,1 3 9,-1 2-9,-4-6-1,-3-10-66,1-2-155,-11-18-177,-6-14-479</inkml:trace>
  <inkml:trace contextRef="#ctx0" brushRef="#br0" timeOffset="600612.3859">3883 10028 1766,'0'0'230,"0"0"-182,0 0-29,0 0-19,0 0 0,177-134-115,-94 90-177,-10 1-620</inkml:trace>
  <inkml:trace contextRef="#ctx0" brushRef="#br0" timeOffset="600894.2873">4303 9749 1847,'0'0'267,"0"0"-201,0 0-16,0 0 66,0 0-47,0 0-49,0 0 2,0 0-7,7 2 1,2 7 14,0 2-11,2 10 11,0 2-9,0 9-2,0 3 0,1 2-13,1 0 2,3-3-8,-1-6-38,10-8-78,-5-10-213,-7-10-624</inkml:trace>
  <inkml:trace contextRef="#ctx0" brushRef="#br0" timeOffset="601072.2817">4193 9525 1906,'0'0'242,"0"0"-184,0 0-58,0 0-11,0 0-8,0 0-106,0 0-217,75 94-1138</inkml:trace>
  <inkml:trace contextRef="#ctx0" brushRef="#br0" timeOffset="601373.8879">4640 9681 1971,'0'0'242,"0"0"-181,0 0-48,0 0 0,0 0 11,0 0-24,0 0-7,39-70 7,-39 70-26,0 4 4,-6 16 22,-9 6 59,-1 4-23,3 2-9,6-2-10,7-2 1,0-3-18,11-10-1,20-7 1,13-8-2,37-8-82,-10-20-161,-6-4-394</inkml:trace>
  <inkml:trace contextRef="#ctx0" brushRef="#br0" timeOffset="601762.3825">5255 9358 1837,'0'0'255,"0"0"-185,0 0 31,0 0 11,0 0-81,0 0-31,0 0-11,-7 36 11,7-5 7,0 1-5,0-3-1,0-2-1,9-5 0,4-8-7,1-4-33,3-8-18,-1-2 15,-4-2 15,-2-18 15,-5-6-3,-5-2 16,0-4 9,-12-3-8,-12 3 20,-3 2 11,-2 6 2,3 4 5,3 8-21,8 6-8,8 6-10,7 0-44,3 4-153,18 8-131,4 0-462</inkml:trace>
  <inkml:trace contextRef="#ctx0" brushRef="#br0" timeOffset="601855.3489">5255 9358 1607</inkml:trace>
  <inkml:trace contextRef="#ctx0" brushRef="#br0" timeOffset="602078.3455">5255 9358 1607,'74'-10'389,"-82"4"-201,4-2 11,2 0-56,2 2-63,0 0-53,17 2-16,12 4-11,10 0-8,3 0 8,0 16-20,-4 6-6,-4 4-12,-11 0-16,-4 2-4,-11-3-9,-6-6 24,-2-5 15,0-6 24,-8-5 4,-7-3 13,-6 0 3,3-11 27,1-10 3,5-9-9,8-9-37,4-5 0,0-8-26,14-4-97,17-26-147,-2 13-346,-8 11-477</inkml:trace>
  <inkml:trace contextRef="#ctx0" brushRef="#br0" timeOffset="602643.4994">5664 8795 1562,'0'0'303,"0"0"-119,0 0 17,0 0-40,0 0-102,0 0-58,0 0 13,0 0-4,52 118 2,-19-70-12,0 2 6,1-1-5,-5-8-1,-4-2-2,-8-10-35,-3-8-31,-6-9-21,-5-8-13,-3-4 69,0 0 32,-5-6-27,-15-10 1,-2-2 20,-5 0 7,1 6 7,1 6 9,0 6 12,4 0 2,2 12-7,4 12 4,10 6-12,5-2-7,0 0-8,22-2-1,12-8 1,7-10-6,1-8-21,2 0-53,-1-12-72,-6-12-24,-8-6-23,-6-4 55,-10-2 105,-7 0 39,-6-4 56,0 4 35,0 1 6,-8 7 11,-1 8 5,-1 8 30,2 10-19,-1 2-49,-2 8-42,0 18-14,2 10 6,2 4-8,7-1-11,3-5-6,21-8-1,10-10-6,8-10-53,18-6-121,-11-18-166,-9-4-563</inkml:trace>
  <inkml:trace contextRef="#ctx0" brushRef="#br0" timeOffset="602967.6922">6090 8863 603,'0'0'1212,"0"0"-1030,0 0-93,0 0-70,0 0 0,0 0 16,0 0 4,120 48-8,-68-26-22,-8 2-9,-8-4-7,-12-2-39,-11-3 0,-7-8 18,-6-3 25,0-4 3,-9 0 46,-9 0-19,-5-8 20,-2-8 18,4-8 4,5-2-15,7-4-29,9-6-22,0-2-3,7-2-28,17 6-34,18 5-83,-6 11-127,-7 13-431</inkml:trace>
  <inkml:trace contextRef="#ctx0" brushRef="#br0" timeOffset="606292.5616">2066 12368 1659,'0'0'279,"0"0"-178,0 0-50,0 0 45,0 0 25,0 0-57,0 0-64,-11-16-12,11 26-4,9 14 16,9 12 9,-1 13 1,3 5-9,1 6 3,1 0-4,-2 0 0,5-4-1,-3-6 2,2-11-1,1-11 1,1-10-1,1-13-1,2-5 1,5-7 8,1-28 2,2-6 4,-6-12 2,-5-3-3,-8-2-5,-7 2 11,-7 4-7,-4 3 3,0 9 13,0 8-27,-11 10 22,3 8-8,0 10 11,2 4-4,-1 0-22,1 12 0,-3 16 1,-1 12-1,10 9 0,0-3-12,6-2 11,17-8 0,9-8-4,7-10-19,9-10-59,21-8-95,-9-12-125,-11-10-438</inkml:trace>
  <inkml:trace contextRef="#ctx0" brushRef="#br0" timeOffset="606922.2292">2772 12344 1802,'0'0'253,"0"0"-153,0 0-29,0 0 10,0 0 13,0 0-93,0 0 7,23-34-8,8 34-8,2 0 8,-2 8-11,-6 14 11,-2 2-1,-10 6-10,-7-2 5,-4-2-1,-2-3 5,0-8 2,0-4 1,0-7 5,0-4 4,0 0 10,0-7 12,0-16-23,5-9-8,-2-7 17,-1-1-18,2 0 12,0 0 0,-1 6 2,1 8 14,-2 6-4,0 7-2,-2 10 0,0 3-16,0 0-6,2 6-23,2 18 23,2 8 15,5 2-14,5 2 5,1-6-6,8-6 0,2-12 0,4-6-6,0-6-9,0-8-6,0-16-2,-4-10-10,-7-4-9,-4-4 33,-10 0 8,-6 0 2,0 3 6,0 6 21,-6 7 5,-3 7 14,2 11 7,5 8-8,-1 2-38,3 24 1,0 13-9,3 2 4,15 4-3,9-3-2,4-10-19,2-10-41,3-10-30,-3-12-112,-6-12-165,-14-10-584</inkml:trace>
  <inkml:trace contextRef="#ctx0" brushRef="#br0" timeOffset="607202.354">3165 11817 679,'0'0'1104,"0"0"-927,0 0-137,0 0-4,0 0-19,0 0-17,0 0 0,-23 36-7,43-22 7,-1-2 0,-4-6-38,-1-2 3,-10-4 20,-2 0 15,-2 0 84,0 0 25,-2 0-65,-8-8 0,4 0-36,4 4-8,2 2-74,4 2-259,19 0-251,1 0-593</inkml:trace>
  <inkml:trace contextRef="#ctx0" brushRef="#br0" timeOffset="607763.8582">3626 11919 2053,'0'0'237,"0"0"-177,0 0-46,0 0 21,0 0-10,0 0-24,-23-102 1,31 92-1,-6 4 5,-2 6 3,0 0-7,0 0 18,0 8-19,0 14 23,-6 10-5,2 10-2,4 0-10,0-2-7,16-6 1,11-8 4,6-8-5,7-12-1,-1-6 1,5 0 0,-6-24-1,-5-8-6,-6-6 7,-7-6 8,-9-4-8,-7 0 1,-4 4 5,0 4 2,-6 9 2,-5 12 5,-1 9 10,6 10-17,-1 1-7,1 27-2,3 11 1,3 3-8,0-2 7,9-4-4,16-12-6,0-12 4,3-10-2,-3-2 9,-3-6 6,-5-18 4,-5-8 4,-3-2-5,-9-2 14,0 2-5,0 4-6,-7 3 3,-9 7-15,3 8-1,-1 8-37,4 4-57,-1 16-95,3 8-141,6 0-341</inkml:trace>
  <inkml:trace contextRef="#ctx0" brushRef="#br0" timeOffset="608433.9779">4083 11604 1525,'0'0'218,"0"0"-149,0 0-16,0 0 57,0 0-55,0 0-29,0 0 2,10-48 0,0 42 21,-6-2-11,1 2 4,-1 0 5,-4 0 0,2 2-11,-2 2-9,0 2-1,0 0-7,0 0-19,0 6-21,0 14 21,-2 8 12,2 6-12,0 0 0,0-3 0,9-4-1,11-7-1,0-5-10,2-8 12,-2-7 2,1 0 4,-4-10 4,1-9-2,-5-6 3,-1-3 9,-6 2 9,-1 0 7,-5 2-8,2 8 19,-2 4 5,0 4-2,0 8-12,0 0-38,0 12-9,4 22 9,7 12 16,5 9-5,7 6-3,6 2-8,0-1 1,4-6 0,-2-8-1,-4-8 0,-5-6-3,-6-9-6,-8-10 2,-5-2-11,-3-5 3,-7-3 8,-20 1 6,-13-2-14,-5-4-42,-3 0-32,1 0-66,0-33-93,14-3-268,10-5-871</inkml:trace>
  <inkml:trace contextRef="#ctx0" brushRef="#br0" timeOffset="608764.1927">4475 11450 1899,'0'0'309,"0"0"-167,0 0-37,0 0-19,0 0-29,0 0-50,0 0-7,67-28-1,-25 48-5,1 8-15,-4 4-18,-7 4-16,-10 0-6,-9-4 8,-9-3 4,-4-10 21,0-5 28,0-6 7,-10-8 32,-4 0 38,1-8-33,2-20-12,-1-12-15,10-8-11,2-10-6,0-2-43,20-1-80,27-5-93,-4 16-87,-6 12-379</inkml:trace>
  <inkml:trace contextRef="#ctx0" brushRef="#br0" timeOffset="609158.9119">4959 11301 1633,'0'0'334,"0"0"-217,0 0-69,0 0 48,0 0-51,0 0-45,0 0 1,-14-70-1,14 58 7,0 2 0,0 6 1,0 4-8,-9 0 10,-2 4-3,0 18-6,0 4 5,1 2 4,8 1-10,2-6 0,0-5-7,0-5-5,12-8 11,3-5 2,-2 0 11,1-5 5,-1-13-8,-1-4 13,-6-1 8,1 1-1,-3 0 4,-2 6-15,-1 4 2,2 6-10,3 4-10,0 2-15,5 0-6,5 12-8,6 4-62,16 0-164,-7-6-305,-2-8-445</inkml:trace>
  <inkml:trace contextRef="#ctx0" brushRef="#br0" timeOffset="609602.5996">5184 11055 1644,'0'0'385,"0"0"-178,0 0-43,0 0-70,0 0-71,0 0-17,0 0 11,62 64-7,-27-24-8,1 4 5,-1 2-7,-6-2-1,-6-4-72,-10-9 23,-7-9-26,-6-10-35,0-10-10,0-2 103,-15-10-86,-5-19-36,-2-9 84,-5-10 56,-2-4 0,-2-6 13,0-2 5,0 4 10,6 6 52,7 8 3,7 13 1,7 9-14,4 11-39,0 2-31,19 7-1,10 0-6,6 16 6,2 12 0,-6 11 1,-4 3 0,-9 6-8,-12-2 8,-6-2 8,0-2 1,-11-8-9,-4-8-26,-1-18-124,5-6-195,4-2-593</inkml:trace>
  <inkml:trace contextRef="#ctx0" brushRef="#br0" timeOffset="610151.8291">5294 10628 2008,'0'0'279,"0"0"-197,0 0-73,0 0 52,0 0-21,94 146-17,-53-94-9,-1 2-13,-3-2 0,-6-4-1,-6-7-28,-8-11-7,-7-10 15,-6-10 2,-2-6 7,-2-4 11,0-4 15,0-20-14,0-8-1,0-7 0,0-3 0,3 4 1,3 4 4,4 4 20,0 8-1,-1 8 4,5 8-18,1 6-4,3 0-5,7 12 0,1 12 14,1 2-7,-3-2-8,1-4 0,-2-5 0,-4-8 0,-1-7-9,-5 0 2,-1 0-7,-1-20 14,-5-8-1,3-4-1,-4-2 1,0 2 1,-3 4 0,-2 6 1,2 6 0,-2 8 16,4 8-7,1 0-10,4 12-1,4 14 1,2 4 1,3 2-1,1-4 0,0-8-98,-1-6-172,-7-12-450</inkml:trace>
  <inkml:trace contextRef="#ctx0" brushRef="#br0" timeOffset="610318.421">5758 10433 1914,'0'0'240,"0"0"-209,0 0-31,0 0-34,0 0-123,118 88-170,-69-63-477</inkml:trace>
  <inkml:trace contextRef="#ctx0" brushRef="#br0" timeOffset="610864.3092">6144 10547 1525,'0'0'294,"0"0"-184,0 0-17,0 0 12,0 0 7,0 0-33,0 0-38,-25-84-41,23 88-7,-2 20 7,1 10 22,1 9-13,2 0-7,0 0 11,11-5-13,14-10 1,4-8-1,2-12 0,4-8-5,1 0-6,-1-18-5,-3-10-2,-3-6 8,-9-6 4,-7-1 6,-7 5 0,-6 2 10,0 10 8,0 8 21,-2 10 9,-6 6-25,-5 4-23,-1 22 0,-1 6 1,1 4 5,5-1-6,7-7-1,2-6-1,0-8-10,0-8 2,0-6-9,6 0 19,8-5 9,4-16 4,2-5-6,-5 0-6,1 4 25,-5 1 5,-1 11-6,-2 4-9,1 6-13,5 0-3,1 0 0,3 10-1,4 4-6,2 0-58,1-3-78,0-11-120,-8 0-320,-5 0-391</inkml:trace>
  <inkml:trace contextRef="#ctx0" brushRef="#br0" timeOffset="611063.8546">6424 10131 1124,'0'0'412,"0"0"-101,0 0-27,0 0-49,0 0-122,0 0-100,0 0 5,-18 54 24,41 5-14,1 8-18,3 3-9,2-6 8,-2-8-9,-1-10-42,13-11-63,-8-17-157,-10-13-483</inkml:trace>
  <inkml:trace contextRef="#ctx0" brushRef="#br0" timeOffset="611380.5821">6687 9922 1925,'0'0'267,"0"0"-201,0 0-49,0 0 8,0 0 12,34 108-24,-10-98 2,5-4 1,0-6-16,-2 0 8,-3-14-7,-6-12 16,-2-2-2,-10-2 37,-2 4 17,-4 4-2,0 8 0,0 8-12,0 6-28,5 0-27,7 10-47,17 36-18,0-4-115,-2-4-482</inkml:trace>
  <inkml:trace contextRef="#ctx0" brushRef="#br0" timeOffset="612978.2538">2734 13784 1824,'0'0'297,"0"0"-214,0 0-46,0 0-9,0 0-15,0 0-12,0 0-1,56 102 9,-24-48 1,1 3-10,0-2 0,-2-5 0,-2-5-1,-6-11-20,-8-8 9,-3-12-4,-8-10-40,-4-4 29,0-8 26,0-24 2,-20-12 0,-5-8 37,-6-7 1,-5 1-4,-6 0 14,3 4-12,2 4 28,7 10 5,10 8-21,8 10-6,12 8-22,0 6-21,24 1-16,24 6 9,18 1 7,14 0-2,7 19-4,2 12 5,-10 9-16,-15 10 7,-17 6-3,-23 8 12,-19 2-11,-5 2 12,-27-3 4,-15-7 2,-2-8 10,-1-10-16,9-12 0,11-12-10,25-16-69,0-10-139,9-16-552</inkml:trace>
  <inkml:trace contextRef="#ctx0" brushRef="#br0" timeOffset="613213.8064">3695 13700 2206,'0'0'244,"0"0"-180,0 0-50,0 0 36,0 0-2,0 0-41,0 0-6,-92 138-1,115-100-5,19 4-78,-4-14-131,-4-10-484</inkml:trace>
  <inkml:trace contextRef="#ctx0" brushRef="#br0" timeOffset="613357.0598">3428 13352 1840,'0'0'605,"0"0"-574,0 0-30,-114-11 0,112 11-1,2 0-40,40 8-168,9 6-128,-3 0-608</inkml:trace>
  <inkml:trace contextRef="#ctx0" brushRef="#br0" timeOffset="613672.9114">3871 13531 2111,'0'0'236,"0"0"-208,0 0-19,0 0 37,0 0-34,0 0-12,0 0 0,29-72 1,-25 64 0,-2 6 7,-2 2-2,0 0-6,0 12-13,-2 12 13,-6 12 18,5 2-17,3 0-1,0-6 2,16-7-2,15-10-1,6-12-15,8-3-49,7-17-43,13-47-124,-15 6-267,-9-4-141</inkml:trace>
  <inkml:trace contextRef="#ctx0" brushRef="#br0" timeOffset="613895.5128">4091 12919 958,'0'0'755,"0"0"-513,0 0-48,0 0 9,0 0-43,0 0-98,0 0-56,-56 49 11,81 5 2,4 8-10,9 8-3,7 1-1,1-3-5,4-4-1,-4-10-23,-3-10-83,1-18-81,-13-14-144,-13-12-363</inkml:trace>
  <inkml:trace contextRef="#ctx0" brushRef="#br0" timeOffset="614158.4895">4116 13269 1739,'0'0'235,"0"0"-168,0 0-67,0 0 0,0 0 65,0 0 9,145-80-20,-90 51-26,-1 5 23,-9 4-7,-10 6-4,-10 8 0,-6 6-4,-5 0-20,-3 6 8,0 16 15,3 8 14,-1 6-19,-1 0-22,1-1-6,-3-3-6,0-6-26,1-11-81,-5-4-157,-1-11-482</inkml:trace>
  <inkml:trace contextRef="#ctx0" brushRef="#br0" timeOffset="614322.5099">4332 12912 127,'0'0'1798,"0"0"-1561,0 0-167,0 0-50,0 0-20,0 0-26,0 0-39,87 36-110,-18-12-190,-9-2-390</inkml:trace>
  <inkml:trace contextRef="#ctx0" brushRef="#br0" timeOffset="615276.582">4720 13080 1565,'0'0'331,"0"0"-218,0 0 33,0 0-15,0 0-1,0 0-57,0 0-42,-34-48-31,34 48-14,14 8 14,4 10 0,4 4 0,0 2 1,3-2 1,-4 0-1,4-6-1,-2-6-5,-5-6-14,-1-4-10,-5 0-5,-3-4 5,-7-14 27,-2-4 2,0-4 0,-11 0 2,-9-2 11,-5 2-1,-2 2 7,8 4 18,2 6 6,9 2-6,4 2-7,4 2-18,0 0-6,12-1-6,11 0 0,6 3 1,2 3-1,3 3 0,1 0-1,-4 14 0,0 11 1,-4 1 0,-6 4 0,-8 4-1,-7 0 1,-6-4 0,0-2 1,0-8-1,0-8-1,0-8-12,-4-4 12,-1-2-14,-3-22-14,0-8 15,4-12 13,2-8 0,2-2-1,0 0 2,0 5 1,14 5 6,3 12 8,6 8-3,1 10-5,3 12-7,1 2 0,3 8 0,2 16 0,-2 2 1,0 0 0,0-4 0,-3-5 0,1-7 0,-2-9 0,-2-1-1,-3-5 0,-4-20 0,-2-5-12,-8-6 11,-6-4-7,-2-2 0,0 2 8,-8 2-1,-13 10 1,0 5-1,-2 16 0,1 7-8,-1 4-9,4 24 17,3 12 1,7 4-1,5 2 1,4-4-1,4-5 1,17-14-12,0-5 6,4-12 0,-5-6 1,0 0 5,-4-7 7,-3-15 1,-4-7 9,0-3 4,-5-2 0,0 4-3,-1 4-2,-1 6-4,0 10 3,1 6-15,1 4-10,5 2-14,4 18 19,5 6-1,5 0-31,14 0-76,-5-6-141,-3-10-335</inkml:trace>
  <inkml:trace contextRef="#ctx0" brushRef="#br0" timeOffset="615588.7183">5610 12480 221,'0'0'1682,"0"0"-1440,0 0-174,0 0-67,0 0 33,0 0-4,0 0-11,143-16-15,-95 38-4,-11 8 0,-5 2-7,-12 1-21,-11-3-20,-7-4 19,-2-6 28,-2-4 1,-15-8 6,0-6 9,-3-2 7,3-6 3,-2-18-10,6-10-4,4-8-11,7-6 0,2-5-51,14-13-117,15 14-183,-3 10-300</inkml:trace>
  <inkml:trace contextRef="#ctx0" brushRef="#br0" timeOffset="616013.4162">5974 12288 1672,'0'0'355,"0"0"-216,0 0 23,0 0-21,0 0-90,0 0-51,0 0-8,3 12 8,21 2 2,3 0-2,-1 2-12,-1 0-14,-8-4-10,0-4-16,-7-2 2,-5-6 2,-2 0 48,-3 0 12,0-12 49,0-8-40,0-6 28,0-4 4,0 0-10,0 0-22,1 4-8,11 4 5,1 5-6,7 8-3,5 9-8,6 0-1,7 12-1,4 20 1,0 10 0,-4 10-1,-9 8 1,-12 8 0,-11 0-6,-6 0 6,-14-3-2,-22-9 4,-1-8 4,1-12-6,5-10-44,11-14-114,11-12-355</inkml:trace>
  <inkml:trace contextRef="#ctx0" brushRef="#br0" timeOffset="616560.2772">7146 11476 1847,'0'0'301,"0"0"-142,0 0-5,0 0-15,0 0-76,0 0-63,0 0-13,-27 20 13,47 16 0,-1 2-18,1-6-30,-5-8-19,2-8-14,-1-12 2,-4-4 23,1-11 44,-6-22 12,-5-7 58,-2-6 48,0 0 3,0 4-21,-2 8-30,-1 8-13,3 12-26,0 10-19,3 4-26,21 23-29,23 58-19,-4-5-120,-6-2-541</inkml:trace>
  <inkml:trace contextRef="#ctx0" brushRef="#br0" timeOffset="620857.3405">3975 15258 1669,'0'0'269,"0"0"-196,0 0-50,0 0-15,0 0 2,0 0 9,-71-54 2,69 54-15,2 0 2,-4 0 0,-5 0 15,-3 0 9,-7 0-31,-4 5 41,-6 26 11,-4 9-13,2 12 12,0 16-12,8 4-4,10 4-16,13-4-14,0-7-6,31-13-5,21-18 4,21-16-33,14-18-54,9-28-99,26-56-89,-22 0-343,-26 7-476</inkml:trace>
  <inkml:trace contextRef="#ctx0" brushRef="#br0" timeOffset="621225.2929">4245 15061 1657,'0'0'345,"0"0"-140,0 0-75,0 0 8,0 0-21,0 0-57,0 0-60,-75-12 0,92 50 0,10 8 6,4 7-5,2 1 0,3-4 1,-5-2-2,-2-12-16,0-6-21,-6-10-17,-3-8-11,-3-12 17,-3 0 17,-5-12 31,-3-20 14,-1-8-5,-3-8 2,-2-4 21,0 4 2,0-1-2,0 13-3,0 6 22,0 16 1,0 10-31,0 4-21,9 12-24,11 16 24,9 11 0,5 2 0,6 0-38,2-7-81,16-12-108,-13-12-315,-7-10-761</inkml:trace>
  <inkml:trace contextRef="#ctx0" brushRef="#br0" timeOffset="621545.5682">4733 15009 1714,'0'0'319,"0"0"-193,0 0-28,0 0 46,0 0-30,0 0-93,0 0-21,-18-20-1,54 26 1,2 10 1,-2 6-1,-3 2-2,-11 2-8,-7-4 4,-7-4-16,-8-8 13,0 2 3,0-12 6,-3 0 32,-10 0 4,-2-9-6,-3-16-11,0-3-8,11-8-10,5-8-1,2 0-32,9 2-48,21 4-74,7 10-78,16 6-70,-10 8-260,-8 10-289</inkml:trace>
  <inkml:trace contextRef="#ctx0" brushRef="#br0" timeOffset="622074.5219">5103 14816 1204,'0'0'675,"0"0"-515,0 0-19,0 0 17,0 0-32,0 0-35,0 0-45,-54-27-19,54 27-9,-2 0-11,2 0-1,0 0-5,-2 0 5,2 0-6,-2 0 1,2 0-1,0 0 1,0 0 0,0 0 8,0 0-9,0 0 15,0 0 4,0 0 7,0 0-4,0 0 2,0 0-2,0 0 5,0 0 11,-2 0-12,2 0-9,0 0-2,0 0-14,0 0 7,0 0-8,-3 0-6,-1 0-3,0 9-13,-6 18 20,4 5 1,4 8 1,2 2-1,0-6-15,18-8 16,11-6-18,6-16-3,3-6 9,-3 0 0,-1-14 6,-7-14-5,-7-6 11,-13-6 1,-7-5-1,0 4 6,-21 2 0,-10 7-6,-9 8 8,-2 8-8,-1 12-18,6 4-30,8 4-55,14 30-63,7-7-160,8-4-508</inkml:trace>
  <inkml:trace contextRef="#ctx0" brushRef="#br0" timeOffset="622907.38">5315 14696 1423,'0'0'325,"0"0"-192,0 0 53,0 0-14,0 0-18,0 0-48,0 0-40,-21-68-31,21 66-22,0 2-6,0 0-7,0 0-19,10 16 8,5 14 11,3 2 2,0 7-2,-2-3 2,-3-4-2,-3-9-8,0-5-4,-6-9 1,1-5 3,-5-4 8,2-8 12,0-19-4,0-9-7,2-6 8,2-6 0,0 4-8,-2 4 0,3 6 8,2 10 0,-2 10-1,4 10-8,5 4-4,3 0-2,4 22 5,4 4 1,0 4 0,2-2 0,-3-6 0,-2-4 1,-1-12-1,-5-4 0,-1-2 1,-3-8 0,-1-14 15,0-10-14,-3-4 5,-4-2 1,-4-2-8,-2 6 1,0 4 1,0 9 5,0 10-5,0 8-2,0 3-14,-2 9-19,2 17 32,-2 10 1,2-2 0,0-2 0,0-8-6,16-12-11,-1-6 10,1-6 1,-3 0 6,-2-14 14,-4-4-8,-7-8 13,0 4 3,0 0-5,-11 2-11,-4 4-6,-6 6-13,1 0-50,5 6-75,1 4-125,5 5-386,5 5-649</inkml:trace>
  <inkml:trace contextRef="#ctx0" brushRef="#br0" timeOffset="624267.5369">5961 14101 1565,'0'0'306,"0"0"-93,0 0-55,0 0 33,0 0-46,0 0-24,0 0-39,-94-58-46,94 62-36,0 24-14,13 16 14,8 14 8,1 4 2,2 2-9,3-2-1,0-8 0,0-9-7,-1-15-8,1-8 9,-2-18-5,0-4-2,-4-8 6,4-27 7,-5-6-1,0-12 1,-6-3-2,-6-4 1,-3 4 0,-5 10 1,0 12 0,0 16 8,0 14-2,0 4-6,-7 16-15,3 22 14,2 8 1,2 4-1,0-4-12,11-10-20,9-9-4,-1-13-7,2-9 13,-6-5 7,-3-4 24,-4-22 0,-6-6 2,-2-6 5,0-4 5,-2 2 9,-11 4-11,-3 4-9,3 10 1,3 8-1,4 6-1,4 6-7,2 2-25,0 0-46,8 0-8,13 0 37,8 0 9,4-8 17,3-9 2,-1-2 14,-6-6 7,-2 0 15,-4-6 13,-8 4 23,-1-2-8,-10 9 13,-2 4-16,-2 8 6,0 6 1,-6 2-25,-17 12-15,-2 20-7,-3 8 0,6 2 0,8 2-1,10-5-10,4-10 2,0-4-4,16-9 7,1-6-9,1-10 15,-1 0 0,0-6 9,0-16-3,-1-2 7,-3-4 12,-1 2 8,-6 5 3,-1 6 0,-3 6 5,0 5-12,2 4-29,6 6-3,5 23 3,5 11 0,9 10 13,5 8-12,3 2 10,3 2-11,3-4-28,-5-5 7,-7-13-7,-6-12 5,-12-10-11,-7-6-23,-6-6 20,-2-4 16,-20-2 20,-11 0-32,-8 0 11,-1-2 13,0-10 8,4 0 0,6-6 1,9-4 0,9-2-8,9-6-14,5-9-17,7-7-41,18-8 11,4-6-20,2 0 5,-2-8 12,0 3 55,-8 3 17,0 6 14,-5 10 38,-7 10 50,-5 10 19,-4 14-11,0 8-15,0 4-43,2 0-52,0 22 6,5 14-5,4 4 10,2 0-11,3-2-5,9-5-62,-8-14-173,-1-11-539</inkml:trace>
  <inkml:trace contextRef="#ctx0" brushRef="#br0" timeOffset="624405.8848">6718 13441 1257,'0'0'961,"0"0"-961,0 0-79,0 0-258,0 0 170,116 52-445</inkml:trace>
  <inkml:trace contextRef="#ctx0" brushRef="#br0" timeOffset="624953.0087">7173 13597 1728,'0'0'291,"0"0"-202,0 0-30,0 0 24,0 0 34,0 0-52,0 0-57,-65-76-8,61 86-23,0 20 23,-3 10 12,5 9 0,2-1-3,0-4-9,2-4 9,17-8-8,6-10-1,2-10 1,6-12-1,1 0 8,1-20-8,-1-12-1,-2-6-1,-9-4 1,-6-2 0,-9 4 1,-4 5 1,-4 7 8,0 12 9,0 9 9,0 7-27,-6 3 1,-5 23-1,-1 8 1,4 4-1,3 1-1,5-5-13,0-8 3,0-6-4,9-8 6,3-8 1,-1-4 8,2 0 0,1-20 17,-4-8-8,2-4 14,1-2 10,-4 2 6,0 3-14,2 9-13,-2 6-2,4 10-10,3 4-8,4 0-2,3 0 3,5 13-22,1-2-57,2 0-77,-6-6-180,-9-5-343</inkml:trace>
  <inkml:trace contextRef="#ctx0" brushRef="#br0" timeOffset="625158.6875">7511 13184 1475,'0'0'275,"0"0"-45,0 0 32,-81-124-27,73 116-64,8 8-92,0 16-77,18 28 5,11 18 14,11 15-6,7 6-5,6 4-10,3-5-29,18-3-155,-14-25-41,-13-22-538</inkml:trace>
  <inkml:trace contextRef="#ctx0" brushRef="#br0" timeOffset="625541.6588">8080 12771 2329,'0'0'271,"0"0"-202,0 0-69,0 0-8,0 0 8,0 0 1,0 0-1,133 62-14,-106-45-47,-6-6-18,-11-4 5,-3-7 40,-7 0 34,0-3 46,0-16-7,2-9-11,0-5 33,5 1-6,0 6-1,6 8-28,5 6-24,7 12-2,11 0-11,18 26-42,-4 4-127,-13-4-707</inkml:trace>
  <inkml:trace contextRef="#ctx0" brushRef="#br0" timeOffset="627075.4547">2024 13116 993,'0'0'192,"0"0"-129,0 0-23,0 0 59,0 0 65,0 0-49,0 0-38,2-84 1,-2 80 10,0 2-22,0 0-2,0 2 0,0 0-3,0 0-11,0 0-17,-4 0-14,-9 12 9,-6 10-27,-3 8 7,-5 10-2,0 8 7,1 8 12,-1 10-24,3 11 17,3 5 16,6 10-15,9 17 11,6 21-20,11 18 8,20 3-1,2-29-16,-2-30 2,-4-29-3,0-8 0,8 8 0,10 7 0,8 6 0,3-6 5,4-6-5,3-1 0,1-11-7,3-2 7,1-10 0,0-4 0,3-8-6,4-6 4,4-8 1,2-6-13,3-4 4,3-4 1,0 0-1,-2 0-2,-8-6 12,-6-6-9,-1 0 8,-8-2 1,-1 4 0,-3-4 5,-6 2-5,-2 2 1,-4 0-1,-5 0 0,-8 4 0,-4 6 0,-6 0 0,-8 0 0,-3 0 0,-6 0-2,-2 0 1,1 0 0,-5 0-7,2 0 8,-2 0 1,0 0 1,0 0-1,0 0 0,0 0 13,0 0-13,0 0 17,0 0 1,0 0-4,0 0 3,0 0-18,0 0 6,0 0-6,0 0 0,0 0 1,0 0 1,0 0-2,0 0 0,0 0 0,0 0-1,0 0 0,0 0 1,0 0 0,0 0 0,0 0 0,0 0-1,0 0 1,0 0-1,0 0-5,-2 0-7,-3 0 8,-1 8 5,-6 0 1,4-2 1,-1 0-1,1-2-1,4-2-9,0 0-27,0-2-32,-5 0-95,5 0-153,-4 0-451</inkml:trace>
  <inkml:trace contextRef="#ctx0" brushRef="#br0" timeOffset="636629.3089">11023 13184 234,'0'0'231,"0"0"-135,0 0-5,0 0-24,0 0 19,0 0 11,-5-13 3,5 6-6,0 3-2,0-3 4,0-2 8,0 1 14,0-2-10,0 0 4,0 0 0,-2 4-8,0 4-7,0 2-13,0 0-40,0 0-43,-5 22 8,-7 20-9,-7 35 34,-4 5-3,-4 12-13,-4 6-17,4-14 5,-5 7-5,3-11 5,4-12-5,9-18-1,5-14 1,6-16-1,4-12 0,1-10 7,2 0 12,0-10 6,0-24-4,0-14-15,0-12-4,2-8 8,10-7 5,3-2-3,4-6-1,0-3-2,8 0-3,0 6 2,4 9-1,-2 15 5,-2 16 4,-9 14-7,-3 12 6,-4 14-15,3 0-11,2 20 11,5 24 27,2 16 17,0 15-12,0 11-11,0 4-3,-1 0 0,3-9-11,1-9-6,-1-10-1,-1-10 1,-1-12-1,-6-8-1,-3-8-29,-5-10-31,-5-6-59,-4-8-46,-9-4-30,-13-14-415,-7-6-734</inkml:trace>
  <inkml:trace contextRef="#ctx0" brushRef="#br0" timeOffset="636847.4375">10812 13702 1605,'0'0'234,"0"0"-149,0 0-62,0 0-10,0 0 14,0 0-17,0 0 35,182-61-45,-93 25-178,-15 2-902</inkml:trace>
  <inkml:trace contextRef="#ctx0" brushRef="#br0" timeOffset="638674.8806">11108 15931 1854,'0'0'332,"0"0"-207,0 0-77,0 0-29,0 0-7,0 0 31,0 0-20,31 45 19,-6 5-12,1 4-17,3 8-11,-6 0-1,-1-8 1,-6-1-1,-3-12 2,-5-5-3,2-9-8,-6-11-10,0-6 5,-4-10 13,0 0 14,0-22 21,-6-18-34,-12-14 1,-3-19 7,0-5 4,0-8-1,8 2-6,4-2 2,9 11-1,0 11 20,1 12-16,18 16-11,4 8-7,4 12 1,4 14-5,4 2 2,3 20-2,0 20 3,-5 12-5,-6 8-10,-13 10-5,-10-3-22,-4-3 12,-4-6 15,-14-10 23,-1-16 0,2-6 7,5-18 8,4-4 4,3-4 30,3 0 5,0-18-45,2-6-3,0-4 1,0-4 13,9 2-6,9 6-5,3 8-3,8 6-6,3 6 0,4 4-1,0 14-5,-3 16 6,-8 10 0,-12 10 0,-11 0 5,-2 2-5,-15 2 10,-22-5 16,-5-3-6,-6-6-9,-4-6-11,-2-12-51,-17-22-101,16 0-326,4-16-1364</inkml:trace>
  <inkml:trace contextRef="#ctx0" brushRef="#br0" timeOffset="639657.612">9664 14119 1382,'0'0'210,"0"0"-141,0 0 5,0 0-1,0 0 57,0 0 46,0 0-108,-67-40-59,87 38-3,14-2-2,12 0 15,10-3-10,6 2-3,1-1-5,-1-1-1,-4 2 7,-6 0-7,-15 0-7,-8 2-38,-14 2-14,-7 1 21,-8-3 38,0 2 24,-8-5 4,-13-5-27,-8 0-1,-2-3 7,-3-1 15,0-1 15,2-2-10,5 2 23,2 2 15,7 0 5,5 4-24,5 2-5,5 4-15,3 0-26,3 0-3,22 0 3,11 0 0,7 0 0,1 4 0,-1 0 0,-8 12-1,-6 14 1,-12 8-1,-12 14 0,-5 13 0,-44 41-55,-10-12-147,-5-16-640</inkml:trace>
  <inkml:trace contextRef="#ctx0" brushRef="#br0" timeOffset="643969.8622">11723 13459 1498,'0'0'221,"0"0"-159,0 0-42,0 0 42,0 0-1,0 0 7,-11-78-45,9 66-10,-1 0-7,-2 2 17,-3 0 11,-1 0-10,-3-1-1,-1 2 5,-1 5-10,-1 2-8,-3 2 2,-1 8-10,-6 20-1,-2 10 8,4 6-9,4 2 8,7-2-7,8-7-2,4-10 0,0-4 0,6-10-12,11-3 4,1-3 9,1-7 4,4 0 29,-1-11 20,0-11 21,0-7-7,-1-4-14,-6-1-7,1 0-10,-7 4-3,-1 6 5,-3 8 3,-5 8-3,0 6-23,3 2-15,3 8-24,5 18-8,7 14 32,4 10 0,7 4-35,9 22-118,-6-15-109,-8-13-550</inkml:trace>
  <inkml:trace contextRef="#ctx0" brushRef="#br0" timeOffset="644955.4987">10970 14506 1536,'0'0'272,"0"0"-144,0 0-25,0 0 43,0 0 1,0 0-47,0 0-51,-34-70-32,34 70-17,0 1-26,0 28-2,0 17 28,0 16 10,0 14-1,0 4 2,-5 1-11,1-9 4,2-6-4,0-12 0,2-14 0,0-14 0,0-8 0,0-14 0,0-4 0,0-4 10,0-30 14,0-12-23,0-20 11,0-6 11,0-14-1,0-5-15,2 5 2,7 6 3,2 13 12,0 17 4,3 18-8,-3 12-12,5 18-8,1 2-13,10 9 7,6 24 6,5 14 11,1 15-2,-2 10-4,-6 6-5,-8-2-6,1-1 5,-8-12-5,-5-6-35,-3-13-66,-3-8-53,-5-12-147,-9-8-234,-12-16-355</inkml:trace>
  <inkml:trace contextRef="#ctx0" brushRef="#br0" timeOffset="645129.3386">10998 14857 1597,'0'0'340,"0"0"-240,0 0-100,0 0-23,0 0 23,0 0 48,178-56-41,-51 21-7,-19-1-152,-10 6-365</inkml:trace>
  <inkml:trace contextRef="#ctx0" brushRef="#br0" timeOffset="645565.4572">11908 14404 1850,'0'0'295,"0"0"-190,0 0-28,0 0-3,0 0-19,0 0-55,0 0-5,-18 0-4,23 19 9,1 3 0,-4 5-1,0-9-1,-2 0 2,0-6 1,0-4-1,0-2 9,0-6-9,0 0 15,0 0 15,0-10 1,0-12-30,-4-4 9,-7-9-4,-3 2 7,4 2-2,-6 9 4,0 4 19,0 4 9,-4 12-7,-4 2-11,-3 16-25,-2 20 0,2 13 6,5 11-4,9 4-2,13 0 0,2-6-9,31-12-3,17-8 11,9-14-18,11-11-50,30-13-65,-15-23-236,-18-11-797</inkml:trace>
  <inkml:trace contextRef="#ctx0" brushRef="#br0" timeOffset="646106.9929">10633 14251 1390,'0'0'285,"0"0"-190,0 0-53,0 0-35,0 0-5,0 0 58,0 0 22,179-56-14,-73 28-28,33-10-16,32-12-14,3-3-9,-32 11 5,-37 10-6,-47 14-7,-18 6-43,-6 0-3,-10 6-11,-11-2-2,-13 8 44,-24 0-19,-74 30-176,4 6-95,-4-1-193</inkml:trace>
  <inkml:trace contextRef="#ctx0" brushRef="#br0" timeOffset="646369.0305">10813 14271 13,'0'0'866,"0"0"-677,0 0-112,0 0-21,0 0-28,0 0 117,0 0 17,94-24-38,-7-12-38,27-14-11,29-9-18,-10 5-22,-15 8-19,-20 10-6,-36 12-10,-6 4 0,-16 8-34,-36 10-116,-10 2-96,-63 28 85,-11 8-18,-16 4 2,-6 5 101,15-7 61,-25 16 15,30-10-78,18-10-562</inkml:trace>
  <inkml:trace contextRef="#ctx0" brushRef="#br0" timeOffset="652664.8399">11060 13772 901,'0'0'669,"0"0"-570,0 0-61,0 0-19,0 0-1,0 0 61,-52-108-3,49 98-32,1 3-3,2 6-7,-2 1-13,2 0-18,-3 0-3,3 1-12,-1 21 4,-2 14 8,-2 17 22,-1 13-8,2 0-2,-1 1-12,1-9 1,0-8 0,1-13 1,0-6 0,1-9-1,2-8 0,0-6 0,0-8 6,0 0 42,-2 0 42,0 0 10,-5-22-54,-1-6-38,-4-8 2,1-7 0,2-3-4,0-4-7,0-2-1,3 4 1,-2 6 0,4 12 1,2 8 6,2 12-1,0 10-6,0 0-11,0 14-20,0 20 31,2 12 1,6 12 5,-4 6-5,2-2 1,-1-4-1,-1-7 1,0-9 7,1-14-9,0-10-1,-1-6 1,-4-8-2,2-4 2,-2 0 8,0-20 6,0-12-7,0-12-1,0-8-6,0-9 0,0-1 0,0 0-1,0 6 1,0 8 1,0 12-1,0 12 2,0 14-2,0 10-5,0 0-19,0 18-3,7 16 27,4 8 1,-2 6 4,0 0-5,-5-4 0,1-6 1,-2-8-1,-3-7-17,1-7-8,-1-9-19,0-3-8,0-1-14,0-3-30,0 0-23,0 0-83,-4 0-409,-5-4-547</inkml:trace>
  <inkml:trace contextRef="#ctx0" brushRef="#br0" timeOffset="654609.9467">16198 14887 963,'0'0'242,"0"0"-99,0 0-8,0 0 15,0 0-13,0 0-7,-6-112-36,6 107 3,0 5-25,-2 0-35,2 0-37,0 5-11,-4 27 4,-1 34 7,-7 34 25,2 0-7,-1-4-18,-1-11 6,4-23-6,1 6 0,1 2 0,2-12 0,4-13-1,0-14 1,0-8 0,0-15-2,0-8 2,0 0 12,0-26 31,0-19-18,12-15-18,-1-14 5,1-28 7,1-19 17,-3 9-5,2 14-12,-3 16 2,-3 30 1,4 3 17,-4 12-3,-1 16-16,1 20-20,8 1-4,3 19-23,12 25 27,3 19 11,3 17-1,0 6-4,2 2-5,-6-3 0,0-9-1,-5-14-7,-3-8-51,-3-10-40,-9-12-41,-11-6-116,-6-12-326,-17-10-631</inkml:trace>
  <inkml:trace contextRef="#ctx0" brushRef="#br0" timeOffset="654836.4474">16150 15360 1802,'0'0'244,"0"0"-244,0 0-49,0 0 0,0 0 40,144-54 1,-23 14-102,-12 6-199,-13 6-387</inkml:trace>
  <inkml:trace contextRef="#ctx0" brushRef="#br0" timeOffset="655402.5719">17010 15163 1181,'0'0'149,"0"0"-149,0 0 0,0 0 3,0 0 85,0 0 40,0 0-13,63-76 12,-63 64 19,0-2-32,0 0-61,-3-2 3,-11 2-16,2 4-3,-5 6-4,0 4-17,-5 0-15,-5 18 0,-7 12-1,-1 10 9,2 5-1,6 1-7,11-6-1,9-4-1,7-8-11,0-8 5,7-6-9,13-10 15,3-4 1,6 0 5,0-14 2,0-12 9,-3-6-5,-2-2 20,-6-2 24,-5 1 8,-6 7-2,-2 4-12,-5 12 9,0 4-2,0 8-33,0 0-23,2 8-28,7 16 9,2 10 18,9 7 0,5-5-54,8-6-50,7-8-48,22-22-107,-6 0-132,-8-16-385</inkml:trace>
  <inkml:trace contextRef="#ctx0" brushRef="#br0" timeOffset="655859.97">17391 14620 1512,'0'0'266,"0"0"-113,0 0 0,0 0 26,0 0-64,0 0-115,0 0-3,-44 22 3,52 30 6,3 11-5,3 5 0,-1-6 0,1 0 5,-3-14-6,-3-6-1,1-14 1,-4-8 0,0-12 0,-3-2 1,-2-6 5,2 0 47,0-18 38,0-12-41,5-12-38,2-2 2,4-4 6,5 6-5,0 8 0,4 10-14,1 12-1,0 6-2,2 6-5,0 6-2,2 21 2,-5 12 6,-7 7 0,-6 6 1,-7 2 0,-2-8 0,-4-2 6,-18-5-5,-7-7 8,-4-10-9,2-4-1,-4-12-21,6-4-35,1-4-50,8-17-139,2-3-649</inkml:trace>
  <inkml:trace contextRef="#ctx0" brushRef="#br0" timeOffset="656990.8583">20423 15422 1371,'0'0'259,"0"0"-144,0 0-46,0 0 47,0 0 51,0 0 2,-11-62-78,11 62-81,0 6-10,0 28-43,0 16 43,0 20 37,0 8-16,-7 7-11,1-5-10,2-8 1,-1-12 0,5-18-1,0-11 0,0-19-7,0-6 4,0-6 3,0-23 29,7-22 7,6-18-27,5-17-3,-1-8 7,-1 2 11,-3 1 0,1 9-9,-3 10 11,-2 16 7,0 12 10,-2 18-5,-3 12-16,3 8-22,6 4-13,7 24 8,7 16 5,6 18 19,3 10-4,-1 7-7,4 1-8,-4-4-21,-1-8-3,-3-6-55,-7-12-65,-6-2-171,-9-16-315,-9-15-636</inkml:trace>
  <inkml:trace contextRef="#ctx0" brushRef="#br0" timeOffset="657176.9066">20392 15783 1940,'0'0'258,"0"0"-205,0 0-41,0 0-12,0 0-12,0 0 12,132-82 0,-45 50-44,44-12-122,-21 7-112,-19 6-348</inkml:trace>
  <inkml:trace contextRef="#ctx0" brushRef="#br0" timeOffset="657625.944">21237 15436 1733,'0'0'304,"0"0"-209,0 0-41,0 0 33,0 0-13,0 0-46,0 0-22,0-46-5,0 40 10,0 4 15,0 2 20,0 0-20,-7 0-9,-13 14 0,-7 14-16,-4 10 7,-3 7-8,7 9 11,8-4-1,7-2-4,10-12-5,2-4 0,0-10-1,8-10-1,9-6 1,0-6 10,6 0 8,-1-24 22,5-6-16,0-10 0,-3-8-6,-4 3-8,-4 3 1,-5 8-1,-5 12 8,-3 12-9,-1 4-9,2 6-6,1 0-21,6 18 14,7 10 13,4 0-13,9 7-66,5-9-36,22-2-150,-9-11-237,-7-6-422</inkml:trace>
  <inkml:trace contextRef="#ctx0" brushRef="#br0" timeOffset="658113.5301">21809 15310 1172,'0'0'653,"0"0"-511,0 0-36,0 0 62,0 0-35,0 0-50,0 0-47,0-20-23,0 20-13,0 0-16,0 0 10,0 0-9,0 0 0,0 2 15,0 4 8,0-2 1,0-2 0,0-2-8,0 0 5,0 0 4,0 0 5,0 0 0,0 0 17,0-2 7,-7-14-17,-1 0-14,-5-2-7,1 6-1,-1-1 14,2 8 5,-5 5-5,0 0-4,-6 18-10,-2 18 1,-1 12 10,2 10-10,13 6-1,10-3 0,0-7-1,31-10 0,20-12 1,31-18 0,36-14 0,25-36-10,-22 0-111,-34-9-264</inkml:trace>
  <inkml:trace contextRef="#ctx0" brushRef="#br0" timeOffset="662570.4495">16524 15859 1228,'0'0'266,"0"0"-191,0 0-37,0 0 58,0 0 45,0 0-29,0 0-60,-20-18-37,20 18-15,0 0 0,0 0 8,-2 0 1,2 0 4,0 0 19,-2 0 5,2 0-7,0 0-11,0 0-10,0 6-3,0 2-4,0 6 65,12 4-13,2 0-35,5 4-7,-2-4 7,1 5-3,4-5-5,0 0-10,3 0 12,-3-4 3,-2 2-7,0-2-7,-1 0 4,-2-2 0,-1 2 1,3 4 9,2-4-4,1 2 6,0 2-3,3 0-6,-1-4-9,3 4 7,0 0 8,-3 0-13,0 0-2,-1-4 10,-3 2-10,0-2 0,-4-4 0,0 3 0,5 0 0,-2 1 1,0 3 6,4 1-7,1-4 1,1 4 0,1-4 1,2 2 7,0-2-9,-1 0 1,0 0 0,-3 2 4,3-2-5,-6-6 0,0 6 0,0-4 0,-4-2 0,3 2 1,3 2-1,-2 2 0,6-6 1,4 6 0,1-4 0,3 2 1,-2-2 5,2-2-7,-4-2 1,-2 2-1,-3 0-1,-1-3 1,-3 0-1,-2-1 1,2 1 1,1-1 0,1-3-1,5 7 1,2-3-1,1-1 1,3-4 0,-2 4 0,1-4-1,-1 1 0,1 3 0,-3 1 1,4-5-1,2 4 0,0-4 0,3 4 0,0-3-6,3 4 5,-3-1 0,-1 0-6,4-4 6,-1 0 0,4 4 1,-2-4-6,1 0 5,1 0 0,3 4 1,2-4 0,1 0 1,1 0 0,0 0-1,1 0-1,0-4 1,-3 0 0,-2 0 0,-2 0 0,-3 4 1,-4-6-1,-2 2 0,-2 4-1,-3-4-1,1-1 2,-3 1 0,2 3 0,-4-3-1,2 4 0,0-4 1,-2 4 0,1-5 0,-4 0 0,-1 1 1,-2 0-1,0 4 0,0-5 0,2 1 0,2-1 1,-2-4-1,2 5 1,0-4 4,-2 2-5,-3 2 0,0-4 0,-2 2-1,1 2 1,-2 0 0,2-2 0,-1-2 0,-3 4 0,1-4 0,-2 6 0,-3-6 1,0 4-1,-2-2 0,1 2-1,1-4 1,1 0 2,-1 2-1,3-6 0,-1 2-1,-1 2 1,-1 2-1,0 2 0,-4 0 0,0-2 1,0 2 0,-2 0-1,-3 0 6,-1 4-6,-3-4 0,2 4 1,2-6 0,2-2-1,6-2 1,1-2 1,0-2 3,1 0-5,-1 2 0,-1 2 0,-4-2 0,1 2 0,-3 2 1,0-2 0,-2 2-1,0-1 7,-1 4 1,-1 1 0,2-5-6,0 4 5,1-4-6,0 0-1,-1 5 1,-2-5 0,1 5 0,-3-2 0,2-2 0,0 0 5,-2 2-5,2-2 0,-2 2-1,2-2 0,-2 4 0,2 4 0,-2-4 1,0 2 0,0 0 1,0 0-1,0-2 8,0-4-1,0 2 1,0 2 4,0 0-4,0 0-8,0 4 11,0 0-5,0 0-5,0 0 4,0 0-6,0 0 1,0 0 0,0 0 13,0 0-8,0 0 0,0 0 0,0 0-6,0 0 2,0 0 8,0 0-9,0 0-1,0 0 0,0 0 1,0 0 8,0 0-3,0 0-6,0 0 1,0 0 0,0 0 4,0 0-5,0 0-1,0 0 1,0 0 2,0 0-2,0 0 0,0 0-6,0 0-12,0 0-63,-4 16-87,-9 0-343</inkml:trace>
  <inkml:trace contextRef="#ctx0" brushRef="#br0" timeOffset="669957.3657">17023 15083 1435,'0'0'202,"0"0"-107,0 0-31,0 0 15,0 0-9,0 0 13,-58-56-40,58 54-29,0 2-14,0 0 0,0 0 0,0-4 1,0 4 6,-2-4-6,0-2 8,0-2-9,-5-2-6,3-2 6,-2-2 0,0 0 0,0-4 1,-1 0 6,3 0-7,-4-2-1,4 0 1,2 0 1,-2 1 11,1 1-2,3 5 2,-2-6 13,2 6-15,0-4 6,0 3-8,0-4 2,0 2-2,5-2-6,5 0 7,2-2-9,1 0 0,1-2 8,1 2-8,-1-2 12,-1 4-3,1-4-8,-1 4 5,2 0-6,3 0 0,3-3 1,-2 2 0,8-4 1,2 1 4,4-1-6,4-2 0,2 1-1,1 2-4,2-4 5,-1 4 0,-1 2 1,0-2 1,0 2-2,2 0 0,0 0 0,3 2 0,2 0 0,2 0 0,7 0-1,2 0 1,4 0-1,1-1 1,-3 3 0,0 2 0,-1 0-2,-1 2 2,1 0 0,-4 2 0,1 0-1,0 2 0,-1 0 1,1 0 1,-2 2 0,-3-2-1,0 2 0,-4 2 0,-5 2 0,-4-4 0,0 4-1,-4 0 2,-3 2 4,2 0-5,-2 0-1,1 0 1,-1 0 0,2 0 0,0 0 1,1 0 1,-1 0 4,0 0-6,1 0 1,-3 0-1,0 2 0,-1 0 0,-6 4 8,1-4-8,-1 2 1,-1 2-1,-2 0 0,2 2 0,2 2-1,2 0 1,-2 2 1,0 0 0,2 0 0,0-1-1,-2 0 0,-1 0 0,-1-4 1,3 1-1,-2 2 0,1-3 1,0 3-1,1-5 1,-2 3-1,3 1 0,-2 0 0,0 0 1,-4 1-1,2-2 0,2 4 0,-3-1 0,2 6-2,1-3 1,-1 2 1,3 2-1,-2 0 0,2 0 1,-4 2 0,4 0 1,-4-2-1,-1 0 1,0 0-1,-2 0 0,1-4 0,-2 0-2,2 0 2,-3-2 1,-1 1-1,1-4 1,2 1 0,0 3-1,1-4 0,-1 4 0,-3-4 0,4 4 1,-4-3-1,1 2 0,-1-2 0,2 2 0,-2 2 0,1-4 0,0 2 0,0 2 0,0-4-1,0 4 1,1 2-1,2-2 1,-4 0 1,4 0-1,-6 2 1,1-6-1,-1 2 0,-3 0-1,1-2 0,0 0 1,-2 2 0,-1-2 0,3 3 1,0 0-1,-2-4 0,0 2-1,0 0 1,1 0 0,-4 2 0,3-4-1,-3 4 1,0-3-1,-1 2 0,-1-2 1,1 2 0,2 2 0,0 4 1,0-4 0,0 6 8,0 0-7,-1 0 4,-2 0-5,5 2 5,-5 0-5,0-4 7,1-4-7,-3 0-1,2-2 0,-2-2 2,-2-2-1,0 0 5,0 1 4,1-4-10,-1 1 0,-2-2 0,2 4 0,-2-4 1,2 1 5,-2 3-5,2-2-1,0 2 0,0-3 0,-2 4 0,4-1 2,-2 2-2,0-2 1,0 2 0,0 2 0,0-1 0,1 2 9,-1-3-9,2 2-1,-2-6 7,2 2-7,0 0 0,0-4 0,-2 0 0,0 0 1,0 2-1,-2-6 1,0 0 4,3 0-4,-3 0-1,0 0 9,0 0 6,0 0 34,0 0 3,0-6-22,0-6-30,0-6-5,-3 2-47,3 0-62,0 8-96,0-2-577</inkml:trace>
  <inkml:trace contextRef="#ctx0" brushRef="#br0" timeOffset="673334.3764">17719 14811 10,'0'0'19,"0"0"10,0 0 21,0 0 34,0 0 27,0 0-11,-2 1-2,2-1-2,0 0-3,0 0-8,0 0-3,0 0-8,0 0-2,0 0 15,0 0 1,0 0 11,0 0 5,0 0-23,0 0-30,0 0-19,0 0-1,0 0-1,0 0-12,0 0 2,0 0 3,0-1 2,0-3-4,0-2-21,0-1 56,0 2-8,0-5-26,0 1-5,4 0 23,2 0-6,1 0-8,5-2-13,0-3 3,7 0-4,0 0 3,8-2-6,2 0 0,2 0-8,7-2 10,3 4-11,3-4 4,7 0-4,3-4 1,5 4-1,9-4 2,3 4-2,6-4 1,2 0 5,4 2-5,-2-1 0,0 2 5,-1-2-5,-4 3 0,-1 0 9,-1 0-8,-1 2-2,-2 0 1,-1 2 6,-1 2-6,-2-2 5,-1 2-5,1 2 7,-1 0-2,-2 0 0,-1 0-5,-1 0 0,-2 0 0,0 2 5,-5 0 1,-1 4-7,-3 0 1,-4 0 0,-2 4 0,-3 0-1,-2 0 0,3 0 6,-4 0-5,1 0 0,1 0 7,-3 0-2,-1 0 2,-1 0-7,-3 0 5,-2 0 0,-1 6 0,-4 0-5,1 2 11,2 0-3,-2 4-9,2 0 1,0 0 10,0 2-9,0 0 5,0 0-6,-2 2-1,1 0 6,-3 0-5,2 2-1,-3-4 1,3 2 8,-2 3-8,1-4-1,-2 1 0,1 3 1,0-6-1,-3 4 1,-2-2-1,-4 2 2,-1-7 0,-1 2 0,-1 2 4,1-4-6,-3 2 1,2-2 5,0 2-6,0 2 1,1-6 7,-1 6-8,0-4 0,3 4 9,-1 2-9,1 2 0,1 0 0,0 4 0,-1-4 0,-1 4 0,1 0 7,-3 2-7,0-2 0,-1 0 2,-4-1-2,1-1 0,-2-2 1,0-2 0,-1 0 4,1 0-4,-1-4-1,2 4 1,0 0 0,-1 2 0,-1 0 0,2-4 0,-4 2 0,3 0 1,-3-2-1,3-2 0,-2-2 1,-1-2-1,0 0 0,1 0 0,-1-2 0,-2 0-1,0-2 1,0 0-1,1-1 1,-3-2-1,2-1 1,-2 0-1,0 0 1,0 0 1,0 0-2,0 4 1,0-4 5,0 0-5,3 0-1,-1 0 11,0 0-11,0 4 2,0-4-2,-2 2 0,0-2 8,0 0-7,0 0 15,0 0 13,0 0 2,0 0 3,0 0-9,0 0-7,0 0-17,0 0-1,0 0 0,0 0-1,0 0 1,0 0-19,0 0-29,7 7-42,2 2-88,-5-7-169</inkml:trace>
  <inkml:trace contextRef="#ctx0" brushRef="#br0" timeOffset="691222.8108">16794 15873 842,'0'0'243,"0"0"-142,0 0-64,-139 6 0,100-4 14,3-2 55,3 0 61,4 0-67,4 0-15,7 0-31,7 0-25,7-2 7,4-2-17,2-2-18,36-6 9,42-16-10,58-18 2,55-18-1,29-8-1,-6 4 0,-20 11 0,-36 17 6,-33 8-5,-34 8 8,-30 12-9,-23-2 0,-4 6-1,-11 4 1,-17 4-1,-10 0-41,-67 26-41,-59 22-100,-57 16-68,-23 7 88,-2-7 95,21-12 68,31-8 105,30-12 37,33-10-19,36-8-46,26-6-8,16-2-8,14-4-61,3-2-48,47 0 41,38-16 6,39-16-20,37-12 5,15-4 15,-9 6 1,-35 8 0,-43 14 1,-27 8-1,-13 12-43,-14 0-259,-10 0-436</inkml:trace>
  <inkml:trace contextRef="#ctx0" brushRef="#br0" timeOffset="694333.8198">21292 11674 864,'0'0'285,"0"0"-164,0 0-55,-158-28-10,113 24 4,5 0 69,7 1-4,6-2-31,5 1-42,7 2-21,5 0 34,6 2-7,2 0-11,2 0-41,0 0-6,0 0-19,0 0 1,2 0 17,12 0 2,13 0 15,10 2-8,16 4 18,17-4 5,14-2-15,25 0-6,32 0 1,28-12-2,12-12-9,-5-4 1,-16-6 0,-24-6 6,-23 4-6,-23 0-1,-24 6 1,-3-2-1,3-10-3,3-9-13,5-11 0,-11-2 7,-15-2 9,-9-2 0,-12-4 1,-14-1 0,-7 1-1,-6 0 9,0 4-6,-22 4 4,-6 3-6,-8 7-1,-7 4-16,-6 6 16,-4 4 17,-7 6-17,-7 6 8,-5 7-8,-5 7 1,-6 10 0,-6 4 7,-3 0-8,-1 13 1,-5 7 0,0 5-1,0 4 0,0-1-7,-1 0-7,4-2 13,1-6 1,3-2 0,2 0 0,1-2 0,9-2 2,3 2 4,7-2-6,6-2 0,8 2 1,2 3 5,3 1-5,4 1 0,3 6 0,1 0-1,1 6 0,4 3 0,-1 2 0,0 6 0,7 0 0,7 2 0,5 1-12,17-2-1,2 4 0,14-1-2,26-4-23,20-6-73,65-6-99,-13-12-276,-4-10-592</inkml:trace>
  <inkml:trace contextRef="#ctx0" brushRef="#br0" timeOffset="695775.7233">22121 9563 1106,'0'0'146,"0"0"-113,0 0-2,0 0-5,0 0 41,-89-120 15,73 95-21,1 3-31,-1 0 3,-4 0-10,-2 2-10,-5 0-11,-6 2-1,-3 0 24,-9 0-12,-3 0-7,-8 2 4,-4 0 7,-3 4 26,-1 0-8,-3 4 6,-1 4-3,0 0-12,-3 4-16,4 0 1,0 0 12,1 0 1,0 8-5,2 2-5,-1 2-6,3 2-7,1 0 8,1 2-3,0 0 3,0 0-2,0 2 4,-1 2 1,-1 2 4,2 4 9,-5 4-12,3 5 11,0 1-8,1 4-6,3 2 8,8-2-17,3 0 16,7 0-16,6-2 0,5 0-1,7-2 0,5 0 0,0 0 0,7-1 0,2-3-7,4 0 6,4-2 0,0-2 0,0 0-5,10 0 0,5-2 12,7-2-2,7 1-4,9-6 2,11-1 4,8-4 2,11-4-7,9-3 10,8-7-5,9 0-6,4 0 0,4-9 0,3-7 0,0-2 0,2-4 1,0 1 5,0-4-6,-1-1-1,4-2 0,-3 0 0,0-2 0,-3-2 1,-4-2 0,-6-2-2,-11-2 1,-10-2 0,-11 1 1,-10-1 0,-12 0 0,-6-2 0,-10 0 1,-10 0 0,-8 0 0,-6 1 0,0 4 5,-9 1-6,-15 0 0,-3 5 17,-9 1-16,1 6 5,-5 4-6,-1 4 1,1 6-2,0 6 1,-2 4-11,0 0-85,-1 12-55,-8 18-74,11-4 3,8-2-1102</inkml:trace>
  <inkml:trace contextRef="#ctx0" brushRef="#br0" timeOffset="726476.2038">3352 2238 204,'0'0'715,"0"0"-623,0 0-58,0 0-5,-71-129 18,62 97 43,4-2-12,0 2-46,1 2 0,4 2-12,-2 2-4,2 2 16,0-1-6,0 3-1,0 0 4,0 1 7,0 0 42,0-1 2,0 3-9,0-4 30,0 3-26,0 4-2,0 2 16,0 6-38,0 2-3,0 4-9,0 2-26,0 0-13,0 8-3,0 38-20,0 48 23,4 53 8,1 31 14,-1 3-21,-1-19 5,1-31 1,3-29-7,-3-22 0,0-20 0,3-8 1,0 4 1,2 1-1,-3-1-1,1-10 2,-3-12 6,1-10-8,-2-8 0,-1-8-31,-2-6-28,0-2-15,0-4-27,0-18-160,0-32-59,-10 6 40,-1-5-133</inkml:trace>
  <inkml:trace contextRef="#ctx0" brushRef="#br0" timeOffset="729822.4852">3154 2326 222,'0'0'629,"0"0"-560,-12-127-24,10 76-34,0 0 17,2 5 41,0 4 18,0 4 10,0 6-9,0 6-9,0 4-5,0 5 0,0 7-1,0 5-43,0 1 11,0 0-4,0-1-30,4 0 10,10-3-6,7-5 13,8 2 19,10-6-15,10-2 8,13-6 1,16-1-15,29-6 12,34-4-17,27-2 8,15 4 0,-9 2-24,-7 8 4,-13 1-5,9 0-1,2 5 0,5-5 1,5 4 0,10 0 2,6-5-2,2 5 7,2 2-7,2-3 0,-1 4-1,-1-4 1,-3 0 0,-3 6 0,-4 2-1,-4 2 1,-7-2 0,-12 2 0,-8 0 3,-7 2-2,-4 0-2,-5-2 0,-4 2-2,2-6 3,0 2 1,6 2 1,1-2 1,-3 3-2,-7 2-2,-3 0-4,-7 2 5,-6-1 8,1 2-8,0-3 0,1 2 1,1-1-1,-18 2 0,-15 0 0,-16 1 1,-1 0 2,10 0-2,13-1-1,15-1 0,-2 2 7,-3 1-7,2 2 0,-5 0 1,-1 0-4,1 0 4,-3 0-1,1 0 0,-2 5 6,2 0-6,-5-1 0,1 0 0,-3 2 11,1-2-11,-3 3 0,4-1 0,1-2 2,3 0-1,-5 2 1,2-2-2,-1 0 4,-4 1-3,1 2-1,-3-4 0,-2 4 0,-2-1-2,-2-2 1,0 1 1,1 2 0,-2-1-2,3-1 2,-5 2 2,2 1-2,-2 0 1,-2 2-1,-1-2 2,1 0-2,0 0 0,0-4 0,4 4 1,-2 0-1,2-2 6,-2 4-6,1-2 0,-6 0-1,0-2 1,-3 0-3,-4 0 3,-1 0 0,-3 0 3,1 0-2,-5 0-1,0 0 0,-3-2 0,-2 0 0,-1 0 0,-6 0 0,-3 0 4,-3 0-4,-5 0 0,-3-2 1,-6 2 0,-3 0 20,0 0-20,-6 2 6,1-2-6,-3 2 0,-1 0 14,-1-2-14,0 2 6,-1 2-4,1 2-2,-2 4-1,0 3 2,1 5 4,-3 4-4,1 6 4,2 1-5,1 4 7,-2 5-7,3 2 0,-1 4 6,0 2 2,1-1-8,1-2 8,-1 2-1,-4-3-8,4 0 9,-3 0-8,2 2-1,-1 0 9,1-2-6,-1-1-3,1-5 0,-4-4 0,4-4 0,-4-4 2,-1-2-2,0-2 0,-4-4 5,0-2-5,-1-4-1,-3-2 1,0-2-7,0-4 6,0-1 1,0-2-8,0-1 8,-9 0 0,-9 0 7,-4 0-11,-6-2 14,-3 0 2,-4 0-12,-3 0 8,-4 0-8,-5-4-6,-4-3 5,-5-2 1,-4 1 0,0 4-6,-5 0 6,-1 0-1,-4 0 1,-5 2-12,-4-2 12,-3 0 1,-3 2-1,1 2 1,-6 0-1,2 0-1,3 0-8,-2 2 9,6 4 0,6 0 13,4 0-13,6 0 0,4-2 0,3 0-1,1-2-7,-3 0 8,-2-2 2,-6 0-2,-3 0 0,-4 0-11,-4 0 5,4 0 4,1 0 2,3 0 0,4 0 8,3 0-8,-1 0 0,0 0-1,-2 0-5,-2 0 4,-2 2 4,-9 3-1,-5-2 6,-3 3-7,-4-2-11,5 1 10,4-1-7,10-1-5,6 3 14,0 3-2,0-4-2,0 0 2,-1-4 2,-4 3-2,-6-1 2,-5-2-8,-6 5-10,0-2 16,-2 0-10,5 3-13,-2-4 18,4 1 6,-1 0-5,1 0 4,-1-1 0,-2 1 0,-2-2-11,-1-1-6,1 3 15,2-1-10,3-2 26,3 2 4,8 1-16,3-2-1,8 2 0,5 0 7,3-3 1,5 4 1,0-1-8,4 0 12,3 2-13,-4 0 0,7 0-1,-2 0-11,0 2 11,-1-3 2,0 4-1,-1-3 6,1 2-6,-3-2 0,-1 0-6,-2 0 5,-2-2 1,-4 2-1,-2-2 2,-4 2 1,-5-4 4,-1 2-12,-5-2 4,-3 0-8,-2 0 8,-2-2-4,-2 2 6,0-2 0,0 2 0,2 0-7,-2 0 7,1 0 9,-1 2-2,2-2-7,0 2 12,0 0-12,2 0 0,1 2 11,1 0-11,3 0 6,0 0-13,-2 2 7,-1-2 0,-3 2 1,-2 0 0,-2 2 5,4-4-6,-2 2-1,4 0 1,-1-2 0,5 0 0,-3 0 0,2-2 1,-1 3 13,-1-4-13,1 3 13,-4 3-10,0-2-4,2 1 0,-1 2 0,3 1 6,1-1 10,1-1-15,2 1 9,0 3-10,-1-1 0,1-1-9,3 2 11,-1-4-2,0 4 7,3-3-6,-2-2-1,4 0 0,3-2-2,1 2 2,0-2 6,4 2-6,0-2 0,6 0 10,-2 0-1,6 0-8,1 0 0,3 0 8,3-2-9,1 2 0,2 0 0,3 0-4,0 0 4,2 0 0,0 0 0,-2-2 8,0 0-8,-3 0 0,1-2-2,-1 2 4,-1-2-2,1 0 0,-1 0 1,-1 2 1,1 0-2,-2 0 0,2 0-1,1-2 2,3 2 6,-2-2-7,2 0 1,0 0 6,-3 0-6,-1 2 5,-1 0-6,3 0 1,-4 0 2,5 2-2,4-2-1,0 0 0,3 0 4,5 0-4,3-2 2,1 0-1,5 0 11,1-2-10,4 2-2,2-2 0,-1 2 3,1-2-3,0 0 0,-3 3 0,6-3 6,-3 0-6,2 0 0,-3 0 0,3 0 1,2 0 5,0 0-5,0 0 0,0 0 13,0 0-14,0 0 0,0 0 0,0 0 0,0 0 13,0 0-13,0 0 0,0 0-8,-2 0 10,0 0-2,0 0 0,0 0 0,-1 0 8,-1 0-8,-3 0-2,2 0 2,1 0-3,2 0 3,0 0 0,2 0 0,0 0-1,0 0-7,0 0 7,0 0-9,0 0-9,0 0 19,0 0-9,0 0 8,0 0 0,0 0-19,0 0-27,0 0-60,0-5-82,4-1 23,3-4-387</inkml:trace>
  <inkml:trace contextRef="#ctx0" brushRef="#br0" timeOffset="739861.3069">275 8857 1077,'0'0'595,"0"0"-447,0 0-109,0 0-5,0 0 35,-42-62 10,42 38-10,0-7-44,2-9-10,10-10-7,5-10-6,-3-12 10,1-10-11,-2-8 0,-2-18 20,-2-23-20,-5 14-1,-1 17 33,-3 22-21,0 28 22,0 2-6,0 2 1,-3 14-5,-3 14-22,2 6 24,1 10-14,1 2-12,-4 8-15,1 40-2,-6 38 17,-1 38 12,1 1-12,9-19 6,2-32-6,0-24-4,4 7 2,17 3-2,3-1 3,8-6 0,1-13-24,2-12 25,1-12-15,-1-12 15,3-4-3,3-12 10,-3-20-7,1-10 7,-3-10-6,-5-5 12,-4-5-13,-9 2 10,-5 6-4,-5 6-5,-8 12-1,0 14 0,0 12 1,-17 10-3,-5 6-7,-5 28 9,1 8 0,4 6-4,8-2 4,12-3-8,2-7-5,9-6 13,13-9-12,7-6 2,0-9-3,-2-6 5,-3 0 8,-3-14 8,-8-12-7,-9-2 24,-4-4-25,0-3 33,-2 1-15,-13 0-17,-6 6 6,1 4-7,3 4 0,5 6 0,10 6-3,2 0-34,4-2-96,27-2 58,17-8 14,5-2-7,7-6 6,-4-3 28,-5 2 12,-6-4 22,-12 4 18,-8 0 35,-12 5 46,-6 2-6,-5 6-4,-2 4 5,0 6-54,-11 6-13,-10 0-27,-3 26 9,-7 16-15,2 10 6,7 6 0,10 3-1,12-7-10,0-8 9,25-8-8,10-8-10,8-10 3,4-8-26,-2-8 7,-8-4 11,-5 0 25,-14-20 0,-10-4 12,-8-4 1,0-4 17,-13-2 11,-19 0-10,-7 2-8,-7 4-22,0 6 16,-1 4-17,7 6 1,9 3 6,11 5-7,11 4-1,9 0-15,0 0-68,18 0 23,13 0 8,9-5 13,7-8 6,0-2-1,-9-6 35,0-1 0,-13-2 13,-6-2 73,-7 2 13,-6 2 6,-1 4-19,-5 4-17,2 8 17,0 6-43,2 2-43,6 30-20,7 22 20,4 18 17,2 17-5,4 5-12,4 0 7,3-8-7,4-7-15,-2-11-15,-3-16-17,-8-14 33,-6-12-22,-9-12-23,-6-12 35,-4-2 24,-2-16 6,-18-22-6,-12-14-2,-5-9 2,-5-11 2,-5-20-1,4 2 26,5-4-27,9-1 9,14 15 3,8-2-6,7 12 20,9 10-24,22 9-1,7 15 1,4 10-2,3 12-1,-7 14-1,-9 11-23,-21 47 18,-21 46 1,-76 46-2,-29 13 7,-20-19-127,31-50-219,40-48-1004</inkml:trace>
  <inkml:trace contextRef="#ctx0" brushRef="#br0" timeOffset="741145.5883">384 10273 1679,'0'0'203,"0"0"-141,0 0-56,0 0 2,0 0-8,0 0 8,7-70-7,26 49-2,6 1 3,5-4-1,-2 3-1,-3-2 1,-2 1-4,-6 2 3,-9 4-1,-6 4-10,-8 2 0,-5 0 11,-3 2 13,0-2-4,-9 0 0,-9 0 4,-2 0-1,-2 2 16,-3 2-1,6 0 17,-2 2-13,7 2 6,6 0 60,1 2-45,5-2-30,2 0-5,0 0-6,0 2-8,0 0-3,0 0-1,2 0-12,15 0 13,16 0 15,9 0 9,6 14-8,6 8 8,-3 8-24,-4 10 6,-11 6-6,-16 12-1,-18 9-20,-34 28-87,-16-14-251,-12-15-1355</inkml:trace>
  <inkml:trace contextRef="#ctx0" brushRef="#br0" timeOffset="742467.7357">1398 9721 1603,'0'0'241,"0"0"-199,0 0-41,0 0 0,0 0 7,11-112 11,-5 80-17,-1-1 4,-5 4 2,0 0-7,0 1 5,-16 2-5,-6 7 24,-5 5 26,-3 9-12,-2 5-22,-4 5-6,1 21-11,1 12 6,3 10 0,9 4-4,9 2 8,8-4-10,5-4 0,9-10-2,20-7-6,4-11 8,7-11 0,3-7 0,-3 0 15,0-22-8,-3-8 12,-5-8 14,-2-4 13,-11-4 29,-3-2-14,-7 0-12,-5 0-1,-4 7-16,0 7-6,0 10-6,0 9 9,0 11-6,0 4-23,0 9-24,4 23 24,7 14 1,5 9-1,7 3-16,8-6-69,22-2-74,-6-16-119,-5-14-377</inkml:trace>
  <inkml:trace contextRef="#ctx0" brushRef="#br0" timeOffset="743021.0059">1843 9256 1538,'0'0'178,"0"0"-175,0 0-3,0 0 1,0 0 7,0 0-8,0 0 1,-40-46 5,34 34 19,-8 0 25,1 0 36,-3 0 33,-1 0 17,3 2-34,1 3-33,1 2 4,6 1-24,3 2 21,3 2-31,0 0-39,0 0-6,3 0-12,15 8 18,7 10 0,0 3 1,8 6 0,-2 1 9,-5 2-10,-2 0 0,-3-2-1,-8 0-8,-7-5 9,-1-4-18,-5-2-6,0-3 14,0-5-4,-5-3 14,-6-3 0,-2-3 1,2 0 8,4-18-9,5-10-2,2-9-13,0-5-4,25-6-6,8 4-48,7 2-82,16-4-96,-12 12-274,-8 10-371</inkml:trace>
  <inkml:trace contextRef="#ctx0" brushRef="#br0" timeOffset="743381.8534">2068 9006 1815,'0'0'281,"0"0"-191,0 0-68,0 0-7,0 0-8,0 0 2,0 0-9,74-9-11,-43 29 10,-4 6 1,-10 5-24,-7 1 9,-6 0-4,-4-1 19,0-2-9,-9-5 9,-4-8 10,2-4-9,-1-8 38,4-4 24,3 0 10,-1-8-23,4-14-35,2-12-14,0-8 2,8-10-3,17-2-9,8 0-66,5 3-26,5 13-46,5 12-79,-8 12-179,-9 10-202</inkml:trace>
  <inkml:trace contextRef="#ctx0" brushRef="#br0" timeOffset="744184.2299">2557 8941 937,'0'0'651,"0"0"-490,0 0-74,0 0 1,0 0-22,0 0-19,0 0-12,3-102-17,0 80-4,-3 6 16,0 4 4,0 6 40,0 6-37,-16 0-14,-2 20-21,-6 14-2,2 4 2,1 4-2,9-2 0,7-4 6,5-5-6,0-9-1,7-8 0,8-6-6,3-8 7,2 0 6,0-11 4,2-11 12,-3-6-21,-2-2 8,-3-2 8,-3 0 9,-3 2 0,-3 2-11,0 4 7,-3 6-4,0 8-12,0 8-6,0 2 0,5 0-27,-1 6 27,8 8 0,4-2 8,4-2-7,3-4-1,2-6-1,0 0-8,-2-6 9,0-14 2,-4-6-1,-9-6 4,-2-2-3,-8-1-2,0-1 28,-2 2-6,0 0-7,0 6 2,0 4-17,0 8 10,0 8-10,0 8-11,0 0-1,-2 8-9,-2 14 21,1 6 10,0 0-10,1-4-1,2-4-9,0-6-3,0-6 13,5-4-6,9-4 6,3 0 8,3-8-8,3-16 13,4-3-7,-2-4 8,-2 1 7,-2 4-11,-3 6 5,-7 4 6,-3 8-6,-3 4 11,-1 4-24,3 0-2,6 20 0,6 14 29,0 14-3,4 17-12,-7 8-13,-8 14 17,-8 3-17,0 4 8,-27-1-9,-8-3-70,-28 8-13,8-24-146,3-19-595</inkml:trace>
  <inkml:trace contextRef="#ctx0" brushRef="#br0" timeOffset="748434.8046">4602 1694 694,'0'0'519,"0"0"-391,0 0-73,0 0 25,0 0-19,0 0 58,0 0-28,-52-42-47,52 42-34,0 0-10,0 2-35,0 20 35,11 8 0,3 12 1,2 12 13,-1 11-14,-2 11 12,1 8-1,1 8-10,-1 2 14,1 0-8,1-1-6,-1-5 16,2-2-17,0-1-1,-1-1 1,-3 0 0,1-4 3,-1-3-3,-6-7 1,4-8 13,-2-8-13,-3-8-2,-1-10 1,6-6-11,-4-10-28,8-20-143,-1 0-321,-4-10-506</inkml:trace>
  <inkml:trace contextRef="#ctx0" brushRef="#br0" timeOffset="748968.5616">6545 1453 929,'0'0'390,"0"0"-256,0 0-73,0 0-12,0 0-11,0 0 67,0 0-10,-7-77-28,7 77-54,0 0-13,0 11-4,11 22-5,2 13 16,1 36-7,-8 48 8,-1 43-7,-5 17 15,0-10-8,0-47 2,0-43-1,-2-26-2,2-12-6,0 5-1,0 3 0,0 2 8,4-10-8,8-10 0,-2-6 0,3-7-1,-1-8-7,3-9-49,-1-5-214,-5-7-398</inkml:trace>
  <inkml:trace contextRef="#ctx0" brushRef="#br0" timeOffset="749412.9257">7948 1291 95,'0'0'1203,"0"0"-1020,0 0-118,0 0 1,0 0-21,0 0-45,0 0 1,2 26 34,5 28 3,4 31 26,0 47-23,1 46-33,-1 21 27,-3-2-22,4-31 0,-3-50-7,-1-32-4,0-25 11,-2-14-4,1 5-9,4 5 0,-2 3-3,2-10 3,0-6 0,9-2-11,-4-9-122,-3-16-366</inkml:trace>
  <inkml:trace contextRef="#ctx0" brushRef="#br0" timeOffset="749869.3671">9516 992 1340,'0'0'193,"0"0"-122,0 0-60,0 0-1,0 0-2,0 0-7,0 0-1,41 50 16,-21 4 10,2 33 21,1 41-9,-2 42-6,2 23-19,-1 0-4,-1-17 4,-4-25-13,-1-17 9,-5-26-9,-2-28-6,-2-22 6,2-9 2,4 5-2,5 0-1,7 2-56,17-10-58,-5-16-170,-3-16-320</inkml:trace>
  <inkml:trace contextRef="#ctx0" brushRef="#br0" timeOffset="750403.0289">11827 1060 905,'0'0'352,"0"0"-223,0 0-70,0 0-34,0 0 49,0 0 57,0 0-30,0-9-98,0 14-3,0 17-1,-2 15 1,-5 17 7,-6 32 12,-5 39-19,0 41 18,1 16-7,6-1-10,6-17 7,5-31-8,0-27 0,0-28 0,0-24-7,9-10 7,4 2-19,8 7-59,-2-9-195,-3-18-624</inkml:trace>
  <inkml:trace contextRef="#ctx0" brushRef="#br0" timeOffset="750887.4063">13160 1110 854,'0'0'609,"0"0"-479,0 0-37,0 0-36,0 0 58,0 0 58,0 0-88,-2-58-69,2 61-16,0 25-19,0 17 19,0 22 0,0 33 6,0 36-6,0 41 6,-3 13-6,-2-5 1,3-23-1,2-50 0,0-27-3,0-31-4,7-10-14,7 0-27,6 2 23,11 5-66,-6-18-102,-1-10-321</inkml:trace>
  <inkml:trace contextRef="#ctx0" brushRef="#br0" timeOffset="751302.6933">14702 1123 1096,'0'0'333,"0"0"-180,0 0-84,0 0-18,0 0 66,0 0 14,0 0-28,56-67-83,-52 67-20,3 0-21,1 21 21,4 17 11,-1 30-10,-5 34 29,-6 36-17,0 17-12,-4 1 17,-17-16-17,0-13-1,-2-9 11,3-21-11,5-15-27,1 4-96,10-28-134,-1-10-581</inkml:trace>
  <inkml:trace contextRef="#ctx0" brushRef="#br0" timeOffset="754415.8277">21085 4503 692,'0'0'798,"0"0"-567,0 0-131,0 0 26,0 0-57,0 0 83,0 0-45,-2-82-63,2 77-7,0 2-3,0 3-33,0 0-1,0 0-7,8 0-14,9 8 6,0 14 0,1 10 11,1 4-2,2 9 10,-5 1-12,-1 2 6,-3-2 2,-4-2-1,-3-4 7,-1-8-13,-4-6 4,0-5-17,0-7 20,0-6 0,0-4 0,0-3 9,-6-1 2,-1 0 18,-3-5-7,0-12-21,1-5 14,-1-6-15,6-4-6,2-4 6,2-4-1,0 0 1,2 0 0,12 2 0,1 4 8,3 1-2,-1 5 9,2 5-5,-1 5-2,-3 3-1,-2 5-7,-3 4 8,-2 6-16,3 0 2,1 0 0,3 6-4,-1 12-12,1 8 21,1 5-8,-5 6 9,0 6 3,-4 3 6,0 0-11,-3 0 2,-2-2 0,2-3 4,3-5-3,0-6 0,0-6-1,1-5 0,-1-4-2,-2-8 2,0 0 0,-1-3 0,-2-2 1,0-2 5,-2 0 2,2 0-7,-2 0 9,0 0-10,0 0 0,3 0-1,-1-2-30,2-4-77,0-3-47,-4-9-108,0 4-279,0-1-572</inkml:trace>
  <inkml:trace contextRef="#ctx0" brushRef="#br0" timeOffset="755381.4744">21767 4718 1430,'0'0'231,"0"0"-162,0 0-55,0 0 15,0 0 15,0 0-20,0 0-7,164-12-16,-92 4 7,-1 0-8,-4 0 1,-9 2 3,-7 2-3,-15 2-1,-9 0 0,-12 2 6,-5-2-6,-8 0 2,-2 2 12,0-2 19,0-2-23,0-2-4,-2-4-6,-8 0 7,-1-2 3,0-2 1,0 2 3,0-2 50,0 0-18,-1 0 48,4 1-30,1 4 26,0 0-29,4 4 1,1 0-22,2 4 8,0 1-48,0 0-10,0 0 1,14 0-9,11 0 18,3 11 0,6 7-1,0 0 0,-1 7-12,-2-3 13,-9 4 0,-4 0-1,-9 0-8,-8 2-12,-1 0 15,-6 2 5,-25 2-15,-9 0 15,-5-1-32,1-3-56,6 2-69,16-8-132,13-8-294</inkml:trace>
  <inkml:trace contextRef="#ctx0" brushRef="#br0" timeOffset="756375.6791">22768 5019 1551,'0'0'251,"0"0"-186,0 0-5,0 0 51,0 0 43,0 0-59,0 0-80,52-14-15,67 10 6,59-2-6,32 0 9,10 0-8,-12 4 0,-31-2 6,-9 4-7,-17-2 0,-32 0 0,-33 0-2,-25-2 2,-19 0-10,-2 0 5,-5 2 5,-6-2 0,-11 1 6,-9 2 10,-7-1 14,-2 2 3,0 0 36,0 0-27,0 0 0,0 0-17,0 0-24,0 0 11,0 0-12,0 0 0,0 0 0,0 0-9,0 0 7,0 0-7,0 0-3,0 0 11,0 0 0,0 0 1,0 0-1,0 0 2,0 0-1,0 0 0,0 0 0,0 0 18,0 0-18,0 0 0,0 0 5,0 0 4,0 0 6,0 0-3,0 0 2,0 0 5,0 0-18,0 0 13,0 0-13,0 0 0,0 0 12,0 0-12,0 0-1,0 0 13,0 0-11,0 0-3,0 0 1,0 0 0,0 0 12,0 0-11,0 0 4,0 0-5,0 0-3,0 0 3,0 0 0,0 0 0,0 0-2,0 0 3,0 0-1,0 0 0,0 0 0,0 0 0,0 0 0,0 0 0,0 0 4,0 0-3,0 0-2,0 0 0,0 0 0,0 0-1,0 0 2,0 0 0,0 0 0,0 0 1,0 0-2,0 0 0,0 0-10,0 0 11,0 0-1,0 0-23,0 0-41,-4 0-87,-7 0-151,-7 0-499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0-13T11:27:44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785 5757 557,'0'0'140,"0"0"-93,0 0 11,0 0-25,0 0 32,0 0-24,0 2 35,0-2 150,0 0-93,0 0-37,0 0-12,0 0-18,0 0 7,0 0-15,0 0-7,0 0 19,0 0-15,0 0 14,0 0 2,0 0-16,0 0 18,0 0-24,0 0-12,0 0 10,0 0-30,0 0 8,0 0-6,0 0-13,0 0 15,0 0-21,0 0 0,0 0-2,0 0 1,0 0 1,0 0 0,0 0 0,0 0 3,0 0-3,0 0 0,0 0-1,0 0-2,0 0 3,0 0 1,0 0-1,0 0 8,0 0-8,0 0 0,0 0 0,0 0 0,0 0 1,0 0 0,0 0 0,0 0 0,0 0 1,0 0-2,0 0 0,0 0 1,0 0 6,0 0-7,0 0 0,0 0 0,0 0 3,0 0-3,0 0 0,0 0 1,0 0 13,0 0-14,0 0 0,0 0 0,0 0 6,0 0-3,0 0 4,0 0 5,2-2 17,7-8-29,5-4 0,-1-1 0,3-3 1,-1-1 6,1 1-5,1-4 4,-1 1 12,0 0-17,0-1 0,-1-1 4,-1 1-3,-1 2 20,0 0-22,-4 2 0,0 2-2,-1 0 16,0 0-8,-4 0-5,3 2 0,-3 2 18,0 0-19,1 0 0,-1 0 0,-1 2-2,1-3 2,1 2 0,-1 1 1,-2-1 8,0 3-9,0 5 0,-2-1 0,3 0 0,-3 4 0,0-3 1,0 3 0,0 0 14,0 0-13,0 0-2,0 0 0,0 0 0,0 0 17,0 0-17,0 0 0,0 0-1,0 0-2,0 0 3,0 0 0,0 0 0,0 0-6,0 0 6,0 0-9,0 0 8,-3 4-3,-5 5 4,-1 0 1,-3 4 0,4-1 2,-1-2-3,0 2-1,2 0 0,1-2-14,-1 4 15,3 0 1,-3 0 0,2-2 3,1 0-4,2 0 0,-3 0-1,3 2 1,0 0 0,2 2 0,0 0 0,0 0-1,0 2-11,0 0 12,0 0 0,2 2 1,7-2 0,0 1-1,2-5 0,0 0 0,0-4-10,0-2 10,-2-2 0,2-4-11,5-2 10,2 0-37,4-4-30,16-36-88,-2 1-237,-9-3-398</inkml:trace>
  <inkml:trace contextRef="#ctx0" brushRef="#br0" timeOffset="504.7147">1041 5001 235,'0'0'339,"0"0"196,0 0-435,0 0 18,0 0 26,0 0-38,0 0-1,-20-30-29,20 30-7,0 0-40,0 0-4,0 0-2,-2 0-11,-3 4-6,3 10 14,0 0-5,0 0 1,2-2-15,0-2-1,0-2 0,0-4 0,8-2 0,2-2 1,-1 0 11,-1 0 37,-1-8-8,0-6 5,-3-2 32,-1 2-19,-3 0 3,0 2-23,0 4-12,0 2 10,0 4-36,0 2-1,0 0-59,-5 16-187,3 4-122,-3 0-1114</inkml:trace>
  <inkml:trace contextRef="#ctx0" brushRef="#br0" timeOffset="1454.9369">315 6150 185,'0'0'884,"0"0"-749,0 0-86,0 0 74,0 0 78,0 0-91,0 0-44,-31-8-12,31 8-26,0 0 22,0 0 1,0 0-14,0 0 30,0 0-22,0-2-15,0 2-1,7-2-20,14 0 57,8 0-15,12-4-26,3 2 19,8-2-22,6 0-2,2 0-8,7-3-3,-1 4-9,5-3 0,1-1 0,-3 2 11,2-1-11,-2 2 0,-1-2 0,-2 0-4,-3-1 4,-5 0 0,-2-1 1,-6-1 5,-3 1-6,-2 5 0,-4-2 0,-2 1-3,-6 2 3,-1 3 0,-8-2 1,-2 1 3,-6 2-4,-3 0 0,-3-2 0,-6 2 0,-2 0-1,0 0 1,-2 0 0,0 0-1,0 0-1,0 0 1,0 0 1,0 0-58,-2 2-34,-14 11-89,-3-2-204</inkml:trace>
  <inkml:trace contextRef="#ctx0" brushRef="#br0" timeOffset="6843.8332">8664 16356 1083,'0'0'362,"0"0"-244,0 0-72,0 0-18,0 0 16,0 0 52,-65-50 2,62 46-26,0 4-34,0 0-25,-2 0-13,-1 14 10,-8 13-2,1 9-2,0 4-5,-1 10 17,3 6-9,5-6-2,4 0 0,2-2-7,0-12 0,6-5 0,9-3 0,6-12 0,3-10-9,0-6-1,3 0 10,0-10 7,-2-16 18,-3-6 3,-5-7 3,-3-3 25,-5-2-7,-5-6 0,-4-2 4,0 4-4,-8 6-13,-15 6-10,-6 5 12,-2 5-27,-5 12 1,3 4-12,0 6-1,4 4-11,4 4-1,5 19-34,9 0-75,11 22-77,0-5-86,0-10-403</inkml:trace>
  <inkml:trace contextRef="#ctx0" brushRef="#br0" timeOffset="7364.0197">8935 16575 1498,'0'0'278,"0"0"-203,0 0-69,0 0 1,0 0 30,0 0-31,0 0-6,12 18 0,-6 4 29,-2 8-15,2 6 7,0-4-20,-2-1-1,1-3 8,1-6-7,3-8 0,3-2-1,1-10-13,3-2 12,1 0 1,5-20 0,-1-6 15,-2-6-5,-3-3 12,-3-5 7,-4 8 46,-4 0-10,-5 6 18,0 4-30,0 12 12,0 2-11,0 4 4,0 4-29,0 0-29,0 0-19,0 12 19,0 12 0,0 6 8,0 2-8,7-6-40,3-4-24,7-4-75,0-8-16,12-10-65,-2-10-281,-5-12-723</inkml:trace>
  <inkml:trace contextRef="#ctx0" brushRef="#br0" timeOffset="7598.3332">9336 16154 1491,'0'0'303,"0"0"-128,0 0-30,0 0 7,0 0-31,0 0-81,0 0-40,-38 6 0,38 38 0,10 18 2,-2 15 7,1 3-9,-2 0-6,0-4 5,-1-8-37,1-11-57,6-12-53,-1-18-166,-6-13-263</inkml:trace>
  <inkml:trace contextRef="#ctx0" brushRef="#br0" timeOffset="8214.5833">9192 16489 1746,'0'0'267,"0"0"-193,0 0-74,0 0-10,0 0 10,0 0 1,124-26 6,-68 22-7,2-4 1,-5 4 5,-3-2-5,-11 6 21,-10-4-1,-8 4 25,-13 0 11,-3 0 23,-5 0 27,0 0-27,0 0-35,0 0-23,4 14-21,4 16 23,2 14 19,3 6-28,3 4-4,2 3-4,-2-3-7,2-10 0,-3-6-1,-3-8-8,-1-8-18,-5-8 13,-4-6 0,-2-4 12,0-4 2,0 0 7,0-16-3,-2-12-2,-9-8-2,-5-12 1,3-6 6,1-1-6,6 3-1,2 6 2,4 6-2,0 10-1,0 4 0,8 12-8,6 0 7,1 10-8,1 4 2,-1 0-1,2 4 0,-9 14-7,-8 4-3,0 10 19,-11 2 0,-20 2 10,-2 0 0,-4-4-9,6-10 5,10-4-6,5-4-30,9-6-98,7 1-119,9-9-26,18 0-216,-1-9-267</inkml:trace>
  <inkml:trace contextRef="#ctx0" brushRef="#br0" timeOffset="8633.7187">9907 16553 700,'0'0'1058,"0"0"-859,0 0-50,0 0-32,0 0-9,0 0-15,0 0-38,0-18-50,0 18-5,0 0-23,0 4-12,2 18 35,2 0 8,-2 10 11,3-2-8,-2-2-10,1-6-1,3-4 0,3-4-7,2-5-19,3-9 6,3 0 19,3-5 1,5-17 0,-2-10 12,1-8-11,-5-4 10,-4-6-2,-4 6 5,0 0 15,-5 12-6,-5 10 15,0 12 14,-2 6-9,0 4-43,2 4-2,-2 20-5,2 16 7,1 8 7,4 6 1,2 4-8,6-10-2,3-7-32,9-14-34,19-18-60,-3-5-131,-7-4-331</inkml:trace>
  <inkml:trace contextRef="#ctx0" brushRef="#br0" timeOffset="8908.4427">10258 16120 1817,'0'0'318,"0"0"-237,0 0-37,0 0 38,0 0-27,0 0-47,0 0-6,-55 88 2,68-26 7,0 6-4,1 13 1,-1-1 0,-3-4-8,-2-6-1,-1-10 0,-3-7 1,-2-13 0,1-12 0,0-10-66,-1-10-80,-2-8-104,0-8-107,0-10-510</inkml:trace>
  <inkml:trace contextRef="#ctx0" brushRef="#br0" timeOffset="9373.4551">10177 16585 1605,'0'0'357,"0"0"-253,0 0-90,0 0-14,0 0-7,0 0 7,0 0 1,137-32-1,-72 22-9,1-2-87,2-2-32,-8 0 11,-7-4-7,-12 2 79,-10 2 44,-14-4 1,-7 4 54,-10 0 68,0-2 79,0 6-34,-8 2-11,-2-2-24,1 6-30,0-1-44,2 5-15,3 0-28,1 0-13,1 0-2,0 13-1,0 5 0,0 0 1,2-4-18,0-4-11,0-2-11,0-4-7,4-4 11,3 0 17,-3 0 19,0-12 10,1-2-4,-5 0 8,0 0-4,0 6-3,0 8-7,0 0-23,0 0-134,0 9-120,0 30 41,0-3-131,-2-4-631</inkml:trace>
  <inkml:trace contextRef="#ctx0" brushRef="#br0" timeOffset="9649.4202">10722 16623 1508,'0'0'330,"0"0"-192,0 0-17,0 0-4,0 0-41,0 0-64,0 0-12,5 36 0,-1-14 0,5 2 9,0 2-9,2-8 1,0-5-1,-2-3-16,0-6 3,-2-4 6,-1 0 7,-1 0 10,0-8 9,-4-6 9,2-4 5,-3 4-20,0 1-13,-4 8-43,-30 5-119,5 5-177,-7 13-389</inkml:trace>
  <inkml:trace contextRef="#ctx0" brushRef="#br0" timeOffset="10433.8129">8429 17317 568,'0'0'234,"0"0"-103,0 0-57,0 0 10,0 0 48,-122-6-34,104 6-9,5 0-4,4 0 53,3 0-19,1 0-24,5 0-15,0 0-29,0 0-12,0 0-2,0 0-10,0 0-20,15 0 15,10 4 58,8-2-20,7-2-15,10 0-7,8 0-2,11 0-9,9 0-5,29 0 3,24-14-4,22-8-5,-10 4-10,-30 4 2,-32 6-1,-23 8-7,7 0-2,5 0 1,7 0-9,-13 0 10,-1 0 1,-7 0 0,-2 0 1,6 0-2,-1 0 0,5 0 0,6 0 0,3-6 0,2-2-10,4-6 9,-1 2-18,-2-2-20,-7 4-2,-7-2 8,-13 2 1,-9 6 6,-9 0 16,-8 4-2,-10 0 11,-4 0-12,-4 0 0,-3 0-11,0 4 6,-2 6-27,0 6-70,0 2-109,-9-8-522</inkml:trace>
  <inkml:trace contextRef="#ctx0" brushRef="#br0" timeOffset="14225.5895">979 6479 204,'0'0'1040,"0"0"-833,0 0-105,0 0 20,0 0-12,0 0-24,-2-11-77,2 11-9,0 3-1,0 13 0,0 8 1,0 6 15,0 8-14,-3 4-1,-1 2 2,2 0 4,-2 0 0,1-1-5,0-5 0,3-4 6,0-8-6,0-6-1,0-8 0,0-4 0,0-4 11,0-2-3,0-2 3,0 0 58,0-6-42,-4-14-1,0-6-26,-1-4 0,-1-4 6,2-2-5,-4-3-1,2 1 0,-3 2 0,3 0 6,-2 2-6,4 4 1,0 4-2,1 4 2,1 6-1,0 4 0,0 6 1,2 2 9,0 2 6,0 2-15,0 0 3,0 0-4,0 0-6,-2 0-5,-5 0 11,0 10-8,-2 8 8,-2 2-7,0 6-30,-7 10-122,2-6-71,3-6-460</inkml:trace>
  <inkml:trace contextRef="#ctx0" brushRef="#br0" timeOffset="14804.2151">843 7128 871,'0'0'235,"0"0"-148,0 0 41,0 0 1,0 0 16,0 0-9,0 0-88,-20-14 10,20 14-17,0 0-14,0 0 12,0 0-39,2-1 0,14-6 31,8 1-7,9-2 28,6 0-31,3-2-2,3 2-3,-3 1-16,-5 0-1,-5 7-13,-18 0-90,-8 10-139,-6 6-597</inkml:trace>
  <inkml:trace contextRef="#ctx0" brushRef="#br0" timeOffset="44355.0403">7561 10524 492,'0'0'390,"0"0"16,0 0-293,0 0-98,0 0-6,53-17 59,-17 9 9,10 2-22,10 0-17,6 2-22,7 0 2,5 0-4,0 2 1,-1 2-4,-1 0-10,-10 0 5,-8 0-6,-10 2-53,-11 6-79,-10 6-70,-12-4-88,-9 2-350</inkml:trace>
  <inkml:trace contextRef="#ctx0" brushRef="#br0" timeOffset="44744.7457">7750 10686 1239,'0'0'166,"0"0"-112,0 0-45,0 0-2,0 0 151,0 0-42,0 0-80,-42 0-27,59 0-6,14 0 38,12 0 14,10 0-21,7 0-10,7-4-2,7-2 4,-3-2-4,3 2-12,-7-1-1,-7 2-9,-11 1 0,-12 0 0,-10 2 6,-9-1-6,-9 3 0,-5 0-13,-4-1-48,0 1-20,0 0-14,0-4-61,-8 0-195,-7 0-833</inkml:trace>
  <inkml:trace contextRef="#ctx0" brushRef="#br0" timeOffset="45152.7575">8157 10425 1318,'0'0'179,"0"0"-131,0 0-13,0 0 64,0 0 20,0 0-16,0 0-46,-26-20-41,26 20-14,0 0 0,0 0-1,0 0 0,0 0-1,2 2 10,12 10 15,8 2 25,4 0-11,11 0-9,5 0 5,7 2-4,-1-2-12,4 2-4,-6-2-4,-5-2-10,-10 1 12,-8-2-13,-10 0-1,-9 0-4,-4 6 5,-9 5 40,-24 10-5,-21 4-15,-14 8-20,-51 16-46,16-10-240,15-12-919</inkml:trace>
  <inkml:trace contextRef="#ctx0" brushRef="#br0" timeOffset="53094.0184">7944 12761 808,'0'0'527,"0"0"-434,0 0-67,0 0-8,0 0 75,-53 0 61,50 0-68,3 0-48,0 0-30,0 0-8,0 0 0,14 0 20,12 0 58,14 0-12,14-2-2,10-6-27,10 2-19,2 0-17,1 2 4,-5 4-5,-5 0-5,-9 0-42,-9 0-46,-15 0-14,-10 0-24,-17 10-45,-7 6-55,-20 1-27,-9-4-351</inkml:trace>
  <inkml:trace contextRef="#ctx0" brushRef="#br0" timeOffset="53446.9972">7875 13070 1018,'0'0'246,"0"0"-143,0 0-25,0 0 7,0 0 51,0 0-9,0 0-66,-11 0-60,38 0 64,8 0-3,14 0-1,11-8-26,9 0-18,7-2-7,5 0-1,-2 0-8,-5 0 0,-7 2 1,-11 0 5,-14 4-7,-9 0-41,-10 0 7,-10 4-8,-7-2 1,-6 0 10,0 0 21,0-2-46,-6-4-162,-21-6-49,5 0-138,-2 0-564</inkml:trace>
  <inkml:trace contextRef="#ctx0" brushRef="#br0" timeOffset="53805.9968">8371 12675 894,'0'0'241,"0"0"-103,0 0-2,0 0 11,0 0-10,0 0 3,0 0-20,-53-38-34,51 38-40,2 0-24,0 0-10,0 0-11,0 0-1,0 2 9,9 12 9,6 2 16,10 2 4,4 2-10,6 2 3,10 0-4,2 0-5,4-2-8,0 2-13,-4-1 7,-7 1-8,-11-1 0,-13 4 6,-11 3-5,-5 6-2,-19 6 1,-21 6 0,-9 2-1,-7 0-4,-3 11-87,10-13-180,15-15-544</inkml:trace>
  <inkml:trace contextRef="#ctx0" brushRef="#br0" timeOffset="88534.676">671 7678 345,'0'0'1058,"0"0"-930,0 0-97,0 0-30,0 0 16,0-18 57,0 18-39,0 0-25,0 0-10,0 0 1,0 0 1,0 0-2,0 0 0,0 0 5,0 0 3,0 0 8,0 0-7,0 0-8,0 0 14,0 0-9,0 0-6,-2 0 0,2 0 0,0 0 8,0 0-1,0 0 13,0 0 49,0 0-6,0 0 3,0 0-19,0 0-21,0-8 1,0-4-26,0 0 14,0-2 7,9 0-22,0 2 1,2-1 1,2 6-1,1-1 36,-1 1-36,1 4-1,1-1 2,-1 4 11,1 0-15,-3 0 2,1 0 0,-5 6 5,2 7-4,-4 5-1,-1 7 0,-5-1 11,0 4-7,0 2-2,-2 2 6,-12 0-2,-1 0-6,-4-2 0,0 0-6,-2-4 6,-1-2 3,3-3-3,-2-6 0,3-4 3,3-4-3,1-3 0,5-1 0,1-3 0,3 0 13,3 0-13,0-12-1,2-6 0,0-2-19,0-2 20,0 1 0,6 3 0,7 2-3,-1 2 3,1 6-2,0 4-4,1 4-19,3 0 25,-1 0-1,3 2 1,-2 10 0,-1 0 0,-3 0 0,1 0-15,-1-2-72,0 3-18,5-8-105,-3-2-142,-1-3-303</inkml:trace>
  <inkml:trace contextRef="#ctx0" brushRef="#br0" timeOffset="88992.6871">1151 7762 532,'0'0'811,"0"0"-671,0 0-91,0 0-24,0 0 71,0 0-14,0 0-61,0 4-4,0 8-16,0 2-1,0 6 0,0 0 1,0 2 8,0-2-8,0 1-1,-5-2-27,2-5-177,-1-7-311</inkml:trace>
  <inkml:trace contextRef="#ctx0" brushRef="#br0" timeOffset="90006.0746">1369 7593 430,'0'0'1025,"0"0"-875,0 0-112,0 0-11,0 0 32,0 0 18,0 0-61,0 0-10,0 0-6,0 0 0,0 0 1,0 0 15,0 3-9,0-2-7,0 2 0,0-3 6,0 2 0,0-2 1,0 0 6,0 0 14,0 0 12,0 0 14,0-9-52,0-1 1,0-1 27,2-4-9,7 4-5,3-2 12,0 1-27,4 2 7,2 1-7,0 2 0,-3 5 6,3 2-6,-5 0-7,1 0 6,-5 6-11,0 10 12,-5 4 0,-4 2 0,0-1 17,0-2-17,0-2 0,-2-5-1,-3-2 0,3-6 1,2 0 0,-2-4 0,2 0 24,0 0-23,0 0 32,0 0 10,0 0-12,0 0 9,0 0-23,4-2-6,5-4-5,5 2-6,-1 0 0,1 4-1,-1 0 1,1 0 1,-4 0 0,1 10-1,1 4 1,-6 4 8,1 0-12,-5 2 3,-2 0 0,0 2 16,0-2-14,-4 0-2,-9 0 0,-5-2 10,-1-4-5,0 0-4,-4-3 5,1-1 7,0-6-6,0 0-7,-1-4 0,6 0 0,1 0 12,7-3-1,3-5 8,0-2-10,4 0-8,2-2-2,0 0 1,8-2-6,9 0 5,3 2 1,5 2 0,0 4-2,5 6-13,-5 2-53,-7 16-134,-12 4-383</inkml:trace>
  <inkml:trace contextRef="#ctx0" brushRef="#br0" timeOffset="93025.0894">1026 7363 601,'0'0'590,"0"0"-528,0 0-39,0 0-13,0 0-1,0 0 15,0 0-24,-23 14 0,17-2 0,-6 2 0,-1 2 26,-2 6-16,-3 2 19,-2 3 26,-3 5-14,-1 1 15,-3 6-25,3 3-5,-3 2 6,4 0-23,2-2 11,0 0-5,3-3-14,3-6 24,1-2-15,3-9-1,5-4 6,4-8-15,-1-6 0,1-3 0,2 2 0,0-3 14,0 0 2,0 0 12,0 0 13,0 0-25,0 0-3,0 0-13,0 0-5,0 0-34,0 0-116,0 0-222</inkml:trace>
  <inkml:trace contextRef="#ctx0" brushRef="#br0" timeOffset="99181.1265">769 8454 367,'0'0'822,"0"0"-725,0 0-75,0 0-15,0 0 11,0 0-18,0 2-16,0 0-2,0 2 18,0 0 1,0-2 0,0 2-1,0-4 2,0 2 4,0-2 11,0 0-1,0 0 17,0 0 59,0 0-5,0 0 6,0 0-49,0-4-43,0-4 45,0-2-32,0-2-1,0 0 10,4-2-10,8 0 9,1 0-14,3 4-7,1 2 12,0 1-12,-5 6-1,2 1 4,-3 0-2,0 0-2,-4 12 0,0 6 0,-3 2 10,-4 2-10,0 2 5,0-4-5,0-4-9,0-2 9,0-4 0,0-4 1,0-2 13,0-4-13,0 0 4,0 0 0,0 0-4,0 0 29,0 0 1,0 0 8,0 0-5,0 0-32,0 0 8,0 0-10,0 0-13,5 0 13,3 0 0,8 2 0,-1 6 4,1 0-3,0 4-1,-3 4 0,0 2 2,-3 2 0,-6 5 0,-2 0-1,-2 1-1,0 3 6,0-4-3,-13 2 2,-3-5-4,-4-2 16,-2-4-16,2-2-1,0-6 0,0 0 0,2-6 10,0-2-9,3 0 14,1 0-1,1 0-13,4-12-1,0-4 0,4 0 6,5-2-9,0-2 3,0 2 0,10 0-1,7 1-8,4 6 9,-2 3-1,1 1-17,1 7-10,-2 0-49,4 0-56,-3 15-86,-7-4-277</inkml:trace>
  <inkml:trace contextRef="#ctx0" brushRef="#br0" timeOffset="99433.6585">1197 8671 377,'0'0'1056,"0"0"-1009,0 0-47,0 0 0,0 0 10,0 0 18,0 0-10,25 72-16,-25-46 15,0-2-17,0 2 5,0-6-5,0-2-155,-2-4-116,-3-8-536</inkml:trace>
  <inkml:trace contextRef="#ctx0" brushRef="#br0" timeOffset="100242.9991">1392 8410 317,'0'0'323,"0"0"22,0 0-229,0 0-7,0 0 41,0 0-35,0 0-28,0-36-39,0 34-19,0 2 8,0 0-20,0 0-1,0 0-1,0 0-14,0 0-1,0 6 13,0 6 16,2 6 21,0 2-30,0 0-11,0-2 9,0-2-18,0 0 1,3-6-1,-3 0 1,0-4 20,2 0-19,2-2-2,-2-2 11,3 0-2,-1-2 16,4 0-3,0 0 9,3 0 15,3 0-28,2 0 3,2-6-11,0 0-9,-4-2 14,0 2-3,-6 2-6,-1 0 7,-3 0-7,0 2-2,-4 0 17,0 0 0,0-2 27,3-2-3,-3 0-5,0-4-3,-2-2-12,0 0 9,0 0-7,0 0-4,0 0 23,0-2-34,0 2 6,0 0 4,0 2-16,0 1 29,-2 4-19,0 1-9,-1 4 26,3-2-33,0 2 0,0 0 0,0 0-16,0 0 16,-2 11-21,2 12 21,0 7 13,0 4-12,0 4-2,0 2-7,0 2-67,0 4-13,0 18-114,0-7-142,0-11-761</inkml:trace>
  <inkml:trace contextRef="#ctx0" brushRef="#br0" timeOffset="102075.3488">1182 8333 559,'0'0'143,"0"0"92,0 0-116,0 0-89,0 0 5,0 0 37,0 0 35,4-32-60,-2 32-28,-2-1 11,0 1-5,0 0 12,0 0-9,0 0-3,0 0 4,0 1-20,-6 16 15,-10 11 4,-7 9-21,-3 12 14,-3 7-7,0 6-12,2 5 19,3-3-21,1-5 6,6-6-6,3-9-55,-3 0-128,5-12-65,-3-10-610</inkml:trace>
  <inkml:trace contextRef="#ctx0" brushRef="#br0" timeOffset="104266.7553">11741 16330 1305,'0'0'265,"0"0"-119,0 0-14,0 0 16,0 0 9,0 0-19,0 0-62,-5-94-23,2 94-27,3 0-15,0 0-11,-2 0 0,2 4 0,-4 14 1,0 8 1,-5 6 10,2 3-11,-2 5 0,2 0 5,1 2-6,4-8 0,0-2 0,2-6 1,0-4-1,0-4-1,0-8-1,4-2 1,5-2-7,1-2 7,4-4 1,4 4 4,2-4-3,3 0 8,1 0-2,4 0-7,1 0 0,2 0 0,-1 0 0,-1 0 1,-3 0 0,-1 0-1,-4 0 1,-6 0 1,-4 0 3,-4 0-3,-5 0-1,0 0 21,-2 0 18,0-4 1,0-10-18,0-8-8,0 0 9,0-4-1,0-2-13,0-2-1,-2 2 3,-4 2 1,-4-2 2,3 10 2,1 6 5,4 3 5,0 8-2,2 1-10,0 0-15,0 0-13,0 0 4,0 10-7,0 16 16,0 14 0,0 14 14,0 8-8,0 2-6,6 2 2,3 1 4,0-9-5,4-8-1,1-6 1,-3-4-1,2-10-14,-4-6-31,2-6-59,-2-6-23,9-8-85,-3-4-168,1 0-325</inkml:trace>
  <inkml:trace contextRef="#ctx0" brushRef="#br0" timeOffset="104498.8326">12527 16842 945,'0'0'858,"0"0"-571,0 0-201,0 0-66,0 0 10,0 0 4,0 0 4,0 58 13,-2-26-48,-17 22-3,4-10-184,-3-12-451</inkml:trace>
  <inkml:trace contextRef="#ctx0" brushRef="#br0" timeOffset="109001.633">923 9326 362,'0'0'734,"0"0"-563,0 0-96,0 0-24,0 0 22,0 0 79,0 0-76,0-20-41,0 20-7,0 0-21,-2 0 39,2 0-20,-2 0 3,-3 0 17,-1 0-30,-1 0-9,-4 0-7,-5 0 0,2 6 19,-3-2-17,3 2 9,1-2 2,0 0-13,4-2 0,2 0 0,3-2 0,0 0 40,4 0-12,0 0-6,0 0 1,0 0-22,0 0 4,0 2-5,0 2-8,-6 4 7,2 4-9,-2 6 10,-1 3 0,3-2-2,0 3 2,0-1 0,2-1 0,2-2 8,-2-4-8,2-2 0,0-4-6,0-4 6,0-2-1,0 0 2,0-2 0,0 0 15,0 0-14,0 0 6,0 0 6,0 0-14,4 0 14,6 0-13,3 0 5,1 0 6,1 0-12,3 0 0,-3 2-1,4 6 2,-2 4 3,3 2-4,-4 2 0,-1 0 0,-1-2 0,-5 2 2,-3 0-2,-3-2 1,-3 2 7,0-2 1,0 0-9,-5 0 0,-11-2 1,-3 0 13,-4-2-7,1-2 5,-2 1 0,1-6-6,3-1-5,5 0-1,3-2 1,6 0 13,6 0-13,0 0-1,0 0-23,0 0-117,16-10-91,3-2-301,-3-2-547</inkml:trace>
  <inkml:trace contextRef="#ctx0" brushRef="#br0" timeOffset="111167.8621">1297 9653 196,'0'0'101,"0"0"-78,0 0-15,0 0 3,0 0-10,0 0 22,0 0 200,7 0-158,-7 0-46,0 0-16,0 0 6,0 0-2,0 0-6,0 0 98,0 0 18,0-2-4,0 2 9,0 0-24,0 0-2,0 0-27,0 0-32,0 0-8,0 0-18,0 0-11,0 0 2,0 0-2,0 0 0,0 6 14,0 10-5,-2 2 10,-4 0-18,-2 2-1,-5 7-20,3-8-269,-2-5-424</inkml:trace>
  <inkml:trace contextRef="#ctx0" brushRef="#br0" timeOffset="111922.623">1001 9413 147,'0'0'527,"0"0"-197,0 0-206,0 0-76,0 0 40,0 0 24,0 0-34,0-32-39,0 29-38,0 3 18,0 0-11,0 0 7,0 0 10,0 0-17,0 7 0,-2 14 8,-12 12 4,-1 7 22,-5 6-13,-3 4-7,4-2-1,1 0-21,0-6 0,4-2 0,4-6-1,1-7-14,4-8-123,2-6-170,3-8-472</inkml:trace>
  <inkml:trace contextRef="#ctx0" brushRef="#br0" timeOffset="114087.0076">1636 9364 387,'0'0'0,"0"0"0,0 0 395,0 0-145,0 0-136,0 0-21,0 0 1,0-6-13,0 6 5,0 0-16,0 0 7,-3-2-35,1 2 9,0 0-10,-2-2-17,0 2 25,-1 0-33,3 0 11,0 0-5,2 0-22,-2 0 12,0 0-11,2 0 2,-4 0 13,2 0-15,2 0 6,-2 0-7,-2 0-8,0 0 8,-3 9 1,1 0 6,0 4 6,0-2-12,2 6 0,1-2 17,-1 6-18,0-2 22,-1 3-15,5 1 16,0-1-7,0 0-16,0-2 0,0 2 0,3-4-3,7-2 3,1-2 0,5-4 6,-1-2 1,4-4 2,-1-4-10,-1 0 2,1 0-1,0 0 14,-2-6-13,-3-4 11,-2 2-2,-4-2-10,-3-2 1,0 0 0,-4 0 0,0-2 15,0 2-8,0 0-7,-8 2 13,-6 2-14,-1 4 12,-3 2-12,0 2 0,-2 0 0,-1 12 0,4 6-6,-1 2 4,7 8-82,5-4-91,0-8-457</inkml:trace>
  <inkml:trace contextRef="#ctx0" brushRef="#br0" timeOffset="123559.6704">1280 10517 1136,'0'0'288,"0"0"-192,0 0-57,0 0 53,0 0 17,0 0-30,0 0-52,-9 0-19,9 0-8,0 0-4,0 0-8,0 0 12,0 8 0,-5 9 6,1 2-6,-14 21-19,2-5-158,-1-5-438</inkml:trace>
  <inkml:trace contextRef="#ctx0" brushRef="#br0" timeOffset="124238.3207">979 10281 606,'0'0'629,"0"0"-523,0 0-74,0 0-32,0 0 18,0 0 80,0 0-35,27-64-38,-25 64-22,-2 0-3,0 0 0,0 8 11,0 16 24,-7 10 13,-13 12-42,-7 8-6,-15 26-39,4-12-200,3-9-284</inkml:trace>
  <inkml:trace contextRef="#ctx0" brushRef="#br0" timeOffset="126737.9272">1469 10233 345,'0'0'307,"0"0"38,0 0-190,0 0-46,0 0 1,0 0 18,0 0-21,-33-66-41,33 61-14,0 3-14,0 0 3,0 0-4,0 0-30,0 1-4,0-2-2,14-1-1,3 0 21,5 0-20,5-2 4,1 0-5,3 0 1,4-2 2,-4 0-2,-2 0 0,-5 0 3,-6 2-3,-5 0-1,-6 4 0,-2 2 0,-5 0 13,0 0 34,0 0 8,0 0-13,0 0-42,0 0 0,0 16 0,0 8 4,0 11 28,-8 2-17,2 6 0,1-1-7,-1 0-7,0-2 4,-2-4-4,4-4 1,-1-6 3,1-2-5,2-4 0,0-6-2,2-2-46,0-4-8,0-4-58,0 0-62,0-2-59,0-2-79,-7 0-60,0 0-336</inkml:trace>
  <inkml:trace contextRef="#ctx0" brushRef="#br0" timeOffset="126921.8011">1602 10401 439,'0'0'12,"0"0"629,0 0-455,0 0-56,0 0-6,0 0-27,0 0-42,-8-32-46,16 30 3,11-2-12,3 4 0,9 0-1,-4 0-141,-7 2-260</inkml:trace>
  <inkml:trace contextRef="#ctx0" brushRef="#br0" timeOffset="136424.218">957 11167 1204,'0'0'142,"0"0"-97,0 0-36,0 0 24,0 0 18,0 0-32,0-82 6,1 70-17,5 0-2,-4 0 11,-2 0-16,0 1 18,0 4 35,0 0-3,0 3-10,-2 3-18,-5 1 3,0 0-15,0 0-11,-4 0-1,2 0 0,-2 0 0,2 0 1,0 5 0,0 2 2,3-3 11,1 2-13,1-2 0,-1 2 1,3-1-1,2 4 12,0-1-10,0 0 15,0 2 0,0 2-10,0 0 12,4 0-13,6-2-4,3 2 27,-2-2-29,2-2 1,3 2-1,-5-2 10,2-2-7,1 4-3,-3-2 1,3 2 9,-1 0-9,-3-2-2,0 2 1,-1-2-9,-1 2 9,-3-2 1,-1 0 0,1 1 10,-3-2-11,-2 4 0,0-6 0,0 1 0,0 2 6,0-2-5,0 2 6,-4 0-4,-8-2 6,-1 2-8,-3-1-1,1-1 1,-1-1 14,1-1-8,-1-1-4,3-3 6,-1 0 3,5 0 25,1 0 2,3-7 12,3-11-16,2-5-34,0-9 7,0-7-8,9-1 0,6-4-1,3 0-5,11-10-100,-4 12-96,-8 8-321</inkml:trace>
  <inkml:trace contextRef="#ctx0" brushRef="#br0" timeOffset="137443.9926">1304 11392 235,'0'0'104,"0"0"-69,0 0-18,0 0 158,0 0 151,0 0-193,0 0-98,3-6-2,-3 3 36,0 2-12,0-3-4,0 2-9,0-2 9,0 0 17,0 1-23,2-1 18,-2 1 3,0-1-30,0 1 2,0 2-7,0 1 17,0-3-8,0 3-21,0-1 20,0-2-11,0 3-8,0 0 3,0 0-14,0 0-10,0 0 2,0 0-3,0 0-9,0 3 3,0 6 6,0 5 19,-5 4-18,1 0 5,0 7-6,-1-1-6,-2 8-52,3-6-242,-3-10-603</inkml:trace>
  <inkml:trace contextRef="#ctx0" brushRef="#br0" timeOffset="138155.0942">1504 11161 172,'0'0'1263,"0"0"-1091,0 0-127,0 0-12,0 0 33,0 0-2,0 0-46,0-8-18,0 8 0,0 6 0,0 6 0,0 2 0,0 2 9,-2-4-1,-6 2 9,-1-4-17,-1-2 11,2-2-11,-1-2 1,-3-2 8,4-2-6,-1 0 4,0 0 20,0-10-27,5-4 25,-1-4-12,5-4-7,0 0 19,0 0-3,0 0 24,0 4 0,5 2-33,1 2 0,4 4 1,1 4 5,-3 2-3,6 2-6,1 2 1,3 0-4,0 0-7,0 16 12,-1 4-12,-1 4 0,-5 4 15,-5 4-14,0 0-1,-6 0 0,0 0 2,0 0 10,-2-4-12,-12-1-27,-7-4-74,2-8-137,1-9-546</inkml:trace>
  <inkml:trace contextRef="#ctx0" brushRef="#br0" timeOffset="138634.173">1099 10794 403,'0'0'800,"0"0"-697,0 0-75,0 0 18,0 0 82,0 0-35,0 0-68,2-26-18,-2 50 38,0 14 54,-15 14-53,-5 12-21,-9 11-6,-5 5-18,-3 2 8,-17 27-9,9-23-230,7-16-385</inkml:trace>
  <inkml:trace contextRef="#ctx0" brushRef="#br0" timeOffset="141736.05">1101 11869 836,'0'0'664,"0"0"-569,0 0-71,0 0-12,0 0-2,0 0 16,0 0-26,-2-12-8,2 12-24,0 6 24,0 10 8,0 4 1,-4 0 0,-7 0-1,-5-2 13,0-2-13,1 0 1,-1-2 4,1-4 2,4-4-5,-1-2 15,1-2-17,3-2 11,-4 0 0,3 0-2,1 0 16,-4 0 3,1-8 11,2-4 9,0 2-13,2-4-14,1 0-6,2 0 5,4 0 12,0 0 5,0 2 2,0 0-14,0 0-24,8 0 8,5 0-8,3 0-1,5 4 17,-2 2-16,6 0 0,-1 4-1,1 2 1,-1 0 2,-2 0-3,-1 4 0,-4 12 0,-1 4 1,-5 4-2,-1 2-6,-8 2 7,-2 2 11,0 1-10,-2 0 14,-15-1-5,-3-1-10,1-3 0,-4-2-1,1-5 1,2-1-2,4-3-8,5-3-31,3-2-66,3-2-79,5-8-210,0 0-438,0 0 286</inkml:trace>
  <inkml:trace contextRef="#ctx0" brushRef="#br0" timeOffset="142259.0189">1402 12086 418,'0'0'59,"0"0"550,0 0-482,0 0-77,0 0 54,0 0 28,0 0-20,0-3-49,0 3-25,0 0 14,0 0-11,0 0-3,0 0-16,0 0-7,0 0-1,0 0-13,0 0 0,0 0 0,0 3-1,0 8 9,-4 3 4,0 3-13,-4 5 8,0 0-8,-1 4 0,-5 4-1,1-6-208,-1-8-436</inkml:trace>
  <inkml:trace contextRef="#ctx0" brushRef="#br0" timeOffset="143473.3476">1627 11929 267,'0'0'711,"0"0"-503,0 0-127,0 0 9,0 0 33,0 0 7,0 0-55,-9-32-32,9 30 2,0 0-3,0 2-2,0 0-18,0 0-15,0 0-5,0 10 6,0 10 38,0 8 10,3 4-34,1 4-4,0 0-13,0-4-4,2-1 9,-2-3-10,3-5-1,-1-2-66,10-9-129,-3-6-103,0-6-315</inkml:trace>
  <inkml:trace contextRef="#ctx0" brushRef="#br0" timeOffset="143858.8402">1828 11855 1295,'0'0'202,"0"0"-131,0 0-33,0 0 20,0 0 12,0 0-63,0 0 8,0 28 4,0 2 7,0 6 5,0-2-31,4-2 1,1-6 8,1-3-8,3-8 9,3-5-9,-2-3 4,2-7-4,1 0 12,-2-3 14,3-12-10,-3-3 7,-3-1 4,0-5-11,-4-2-5,-4 0 32,0-4-19,0 4 0,-7 2-25,-11 4 1,-4 10-2,-7 8-22,-5 2-53,-28 8-108,8 12-305,4-4-608</inkml:trace>
  <inkml:trace contextRef="#ctx0" brushRef="#br0" timeOffset="144451.9855">1188 11793 434,'0'0'126,"0"0"82,0 0-114,0 0-54,0-104 19,0 87 32,0 5 24,3 0-33,3 4-20,-2 0-2,1 2-2,0 2 22,-5 0 7,0 4-17,0 0-10,0 0-8,0 0-30,0 0 5,0 10-20,-10 16 16,-9 14 8,-4 14-24,-6 13 5,-2 5-11,-2 2 0,2-2-2,-3-4-28,-3 11-120,5-19-235,6-12-791</inkml:trace>
  <inkml:trace contextRef="#ctx0" brushRef="#br0" timeOffset="149285.0503">898 12858 542,'0'0'799,"0"0"-690,0 0-52,0 0-24,0 0 78,0 0-3,0 0-38,-13-65 0,13 63-30,0 2-20,-2 0 5,2 0-23,0 0 4,0 0-6,0 8 0,0 8 4,-2 6 5,2 2 6,0 2-14,0 1-1,0 0 0,0 0 1,0 1-2,4-2-25,7-4-82,7 4-88,-2-6-121,-1-10-219</inkml:trace>
  <inkml:trace contextRef="#ctx0" brushRef="#br0" timeOffset="149584.1756">1072 12864 1220,'0'0'149,"0"0"-107,0 0-27,0 0 66,0 0 24,0 0-35,0 0-22,0-53-32,0 53-6,0 0-10,0 18 23,0 8 36,0 6-21,0 7-19,0 1 6,0-2-25,0-2 0,0-4 0,0-4-41,5-2-55,4-10-209,-2-5-451</inkml:trace>
  <inkml:trace contextRef="#ctx0" brushRef="#br0" timeOffset="150313.8232">1386 13018 12,'0'0'1282,"0"0"-1124,0 0-112,0 0 12,0 0 46,0 0-27,0 0-30,0-32-21,0 32-26,0 0-1,0 2 1,0 14 38,0 6 15,0 4-34,0 4 0,0 4-19,0 0 1,-2 0-2,0-4-46,2-1-121,0-11-168,2-10-321</inkml:trace>
  <inkml:trace contextRef="#ctx0" brushRef="#br0" timeOffset="150634.7704">1679 12797 816,'0'0'699,"0"0"-585,0 0-69,0 0-15,0 0 76,0 0 8,0 0-69,0-26-43,0 34 15,0 12-17,0 9 21,0 2-20,2 4 16,-2-3-16,2-4 6,0-4-5,0-6-2,3-4-19,1-4-98,8-10-89,-1 0-100,-3-6-238</inkml:trace>
  <inkml:trace contextRef="#ctx0" brushRef="#br0" timeOffset="151002.6576">1779 12814 49,'0'0'1105,"0"0"-892,0 0-87,0 0-10,0 0 10,0 0-30,0 0-43,33-57-30,-17 55-10,3 2 18,4 0-21,0 0 8,-2 10-17,-3 8 1,-5 4-3,-1 2 1,-5 5 0,-3-4 10,-4 4-10,0-4 13,0 2-11,-7-3 4,-3 0 11,-2-4-7,1-4 14,5-4-5,1-4 4,2-2-6,3-4-3,0 0-13,0-2-1,21 0 15,5 0-2,10-14 2,13-6-15,24-18-119,-10 6-153,-12 2-514</inkml:trace>
  <inkml:trace contextRef="#ctx0" brushRef="#br0" timeOffset="152081.0104">1149 13074 10,'0'0'263,"0"0"-200,0 0-50,0 0-11,0 0 12,0 0 117,0 0 8,0-96-94,2 77-16,-2 4 21,2-3 22,-2 1 50,0 2-21,2-1-35,-2 3-5,0 3 10,0 1-16,0 0 16,0 5-4,0 0-12,0 3 43,0-2-34,0 3-9,0 0-21,-2 0-21,-5 0 10,-4 3-23,-7 10 7,-2 7 12,-5 9-11,-4 3 9,-2 5-8,-2 8-9,-1 1 15,3 6-15,-11 12-87,6-9-271,8-15-911</inkml:trace>
  <inkml:trace contextRef="#ctx0" brushRef="#br0" timeOffset="157026.8205">12921 16270 26,'0'0'1100,"0"0"-899,0 0-97,0 0-25,0 0 44,0 0 13,-16-102-1,16 94-43,0 4-9,0 2-22,0 2-21,0 0-8,0 0-13,-2 0-7,2 0-11,0 0-1,0 0-11,0 14 11,0 12 14,0 10 30,0 4-17,0 15 1,0-1-8,4 4-5,4 0 0,1-4-3,1-6-6,0-8 1,1-8-5,0-10-2,-4-4 0,-1-5 0,-1-12 0,-3 3 0,-2-4-7,2 0-9,-2 0-26,0 0-44,0-14-45,0-4-193,0 0-664</inkml:trace>
  <inkml:trace contextRef="#ctx0" brushRef="#br0" timeOffset="157789.251">13215 16312 995,'0'0'744,"0"0"-652,0 0-71,0 0-20,0 0 11,0 0 22,0 0-34,0-1 10,0 15-10,0-1 7,0 1 11,0 3-18,-4-3 8,-3-4 6,3-2-14,2-4 11,0 0 0,-1-4 0,1 0-1,0 0 51,2 0 36,-3-8-48,1-5-47,2 0 18,0-6-8,0 6 6,0-1-6,2-3 4,8 7 6,-2-2-3,3 6-11,3-2-1,-1 8-7,1 0-1,-1 0-9,3 0 8,-1 14-1,-1 8 3,1 9 6,-6 5 0,-2 4 3,-3 0-8,-4 4-1,0-4 0,-4 0-4,-12-8 3,-4-2-1,0-6 2,-2-6-1,1-1 0,2-8 1,1-4 1,5-1 11,-1-4-11,5 0 0,3 0 7,-1 0-6,5-13-2,2-1-3,0-8 3,0 0 0,9-2-2,3 4 2,5 2 7,0 8-6,1 2 5,2 2-5,5 6 7,3 0 4,3 14-1,3 8 0,0 4-11,-3 6 10,-3 0-9,-1-1-2,-4-4-27,-3-4-70,5-5-105,-8-4-109,-1-6-379</inkml:trace>
  <inkml:trace contextRef="#ctx0" brushRef="#br0" timeOffset="158004.2378">13846 16677 523,'0'0'1064,"0"0"-864,0 0-142,0 0-17,0 0 37,0 0-8,0 0 36,11 45-40,-9-22-20,-2 8-46,0-3-9,-2 10-146,-11-10-325,-3-10-592</inkml:trace>
  <inkml:trace contextRef="#ctx0" brushRef="#br0" timeOffset="159936.9972">937 13673 1303,'0'0'366,"0"0"-274,0 0-46,0 0-29,0 0 64,0 0-45,0 0-36,-14-9-13,14 13 8,0 8 5,0 8 12,0 2-12,0 2 2,0 4 7,0 0-9,2 0 7,0-2-7,3-4-9,2-4-44,8-4-110,-1-8-127,-3-4-294</inkml:trace>
  <inkml:trace contextRef="#ctx0" brushRef="#br0" timeOffset="160319.5685">1052 13636 700,'0'0'853,"0"0"-711,0 0-109,0 0-33,0 0 0,0 0 0,0 0 11,27-14-11,-13 24-4,-4 4 4,-1 8 4,-6 0 2,-3 4 12,0 2-17,0 0 6,0-2 7,-7-4-14,-2-4 0,3-4 1,1-2 12,3-8 23,0 2-8,2-4-3,0 0-10,0-2-14,0 2 10,9-2-10,6 0 13,7 0 0,3 0-14,8 0-74,-4 0-158,-6 0-425</inkml:trace>
  <inkml:trace contextRef="#ctx0" brushRef="#br0" timeOffset="160761.0444">1382 13858 409,'0'0'1051,"0"0"-897,0 0-59,0 0 10,0 0 3,0 0-70,0 0-38,0-10-4,4 20 4,4 10 13,-4 6-13,0 0-43,1 15-148,-5-10-153,0-7-491</inkml:trace>
  <inkml:trace contextRef="#ctx0" brushRef="#br0" timeOffset="163487.8438">1845 13694 20,'0'0'1455,"0"0"-1273,0 0-110,0 0-15,0 0 67,0 0 40,0 0-93,-33-25-43,33 25-28,0 0-13,0 0 12,0 0-9,0 13 10,0 7 13,0 5-12,0 6 11,0 1-10,0 2 5,0-4 3,0-2-10,4-2 2,1-4-2,0-4-1,1-2-33,1-5-73,4-7-50,0-4-104,0 0-250</inkml:trace>
  <inkml:trace contextRef="#ctx0" brushRef="#br0" timeOffset="163958.8481">1982 13700 1003,'0'0'546,"0"0"-471,0 0-46,0 0-10,0 0 5,0 0 9,0 0 5,60-32-19,-41 32-10,0 0-9,-6 9 0,-2 8 11,-2 1-10,-7 2 5,-2 0 4,0 2-1,0-2 1,0-2-4,-6-4 4,-1-2 6,2-6 6,3 0 5,0-4-11,2-2-10,0 0 17,0 0 8,0 0 8,0 0-6,0 0-26,0 0-6,4 0 11,10 0 10,3 0 18,3 0-21,1 2 1,0 8-8,0-2-11,-5 6 7,-1 0-8,-6 2 0,-4 0 7,-5 4 0,0 3-7,-25 4 0,-39 8-72,4-7-238,-5-9-1218</inkml:trace>
  <inkml:trace contextRef="#ctx0" brushRef="#br0" timeOffset="164533.1302">1265 13629 662,'0'0'30,"0"0"298,0 0-196,0 0-56,0 0 49,0 0 9,0 0-20,-16-25-54,13 25-59,-3 0-1,-6 11 20,-7 14-8,-8 8-6,-6 10 1,-4 9-6,-1 4-1,-17 24-32,10-18-267,8-7-718</inkml:trace>
  <inkml:trace contextRef="#ctx0" brushRef="#br0" timeOffset="169408.4329">1006 14490 185,'0'0'994,"0"0"-849,0 0-76,0 0 12,0 0 68,0 0-25,-29-24-34,26 22-41,3 2-32,0 0-7,0 0 8,0 0-11,-2 0-6,2 0 0,-2 12-1,0 10 13,0 10-3,2 4-1,-2 2 1,2-2-8,0 0 7,0-4-9,0-1 0,0-4 0,0-3 0,2-2-14,4-5-37,10-16-108,-3-1-108,-2 0-117</inkml:trace>
  <inkml:trace contextRef="#ctx0" brushRef="#br0" timeOffset="169994.1689">1097 14512 113,'0'0'1268,"0"0"-1107,0 0-119,0 0-17,0 0 17,0 0 21,0 0-44,0-14-19,0 14 0,0 10 7,0 4-6,0 2 17,0 4-11,-4-2 11,-1 2 8,3 0-24,0-4 9,-1-2-6,3-4-4,0-2 13,0-4-13,0 0 6,0-2 4,0 0-11,7 0 15,2 2-5,5-2 5,1 0 1,1 2-15,1-4 14,2 0-5,-2 0-10,-1 0 0,-3 0-1,-5 0 1,0 0 1,-4 0 5,-4 0 4,2 0 22,-2 0 35,0-6 7,0 0-34,0 0-12,0-2 26,0 0-36,0 2 0,0 2 6,0 0-17,0 2 29,0 2-2,0 0-9,0 0-25,0 0-8,0 0-6,0 10-5,0 8 19,-2 4 13,0 4-12,-2 6-1,-2 9-90,4-5-127,-2-10-312</inkml:trace>
  <inkml:trace contextRef="#ctx0" brushRef="#br0" timeOffset="170296.2514">1482 14780 560,'0'0'834,"0"0"-682,0 0-79,0 0 7,0 0-4,0 0-32,0 0-44,0 18 18,0 4-18,-3 19-13,-3-7-167,-2-6-336</inkml:trace>
  <inkml:trace contextRef="#ctx0" brushRef="#br0" timeOffset="170796.8714">1604 14534 329,'0'0'138,"0"0"534,0 0-416,0 0-159,0 0 46,0 0-13,0 0-7,4-4-19,-4 4-56,0 0-17,0 0-31,0 4-10,0 8 10,4 6 18,0 6 11,1 2-15,-1 6-13,2 0 3,-1-2-4,0-2 0,1-6-37,-1-4-80,10-10-104,-3-3-170,1-5-591</inkml:trace>
  <inkml:trace contextRef="#ctx0" brushRef="#br0" timeOffset="171269.8909">1943 14495 405,'0'0'975,"0"0"-841,0 0-89,0 0-9,0 0 37,0 0 0,0 0-25,18-45-36,-18 45-6,0 0 1,0 0 8,0 0 21,0 0 1,0 0 5,-8 8-12,-6-2-19,3 2 7,0-3 8,2 2-6,0 3-3,0-6 8,0 4-8,2 2-8,3-4-8,2 6 11,0-4-3,2 4-8,0 0-1,0 0 0,0 2 6,4-6 0,2 2-6,4-4 0,1-2 9,0 0-9,0-2 10,5 0-10,0 2 1,-1-4 5,1 2 2,-1 2 8,-1 2-4,-3 0-5,-1 2 0,-2 2-6,-4-2 7,-2 6-8,-2 4 1,0 6-1,-35 23-41,-2-7-136,-2-2-392</inkml:trace>
  <inkml:trace contextRef="#ctx0" brushRef="#br0" timeOffset="171754.9908">1304 14454 481,'0'0'16,"0"0"6,0 0 268,0 0-155,0 0-32,0 0 16,0 0-32,24-64 11,-21 61 40,-3 3-39,0 0-41,0 3-27,-6 21 17,-8 12 12,-11 14-22,-8 12-19,-5 8-9,-6 6-10,-12 18-51,7-17-154,7-15-467</inkml:trace>
  <inkml:trace contextRef="#ctx0" brushRef="#br0" timeOffset="176119.5106">1079 15352 170,'0'0'1046,"0"0"-913,0 0-86,0 0 16,0 0 81,0 0-7,0 0-45,-34-14-43,34 14-24,-2 0-2,2 0 9,0 0-18,0 0 0,0 0-13,0 12 17,-2 12 17,0 4-21,2 6 1,0 2-15,0-4 10,0 2-4,0-2-6,2-5 0,7-5-42,5-4-82,13-14-98,-6-4-130,2 0-212</inkml:trace>
  <inkml:trace contextRef="#ctx0" brushRef="#br0" timeOffset="176683.0736">1346 15290 758,'0'0'537,"0"0"-401,0 0-86,0 0 17,0 0 21,0 0 1,0 0-8,0-18-51,0 18-24,0 0 13,0 0-17,0 0 24,0 0-10,-8 0-3,-5 0 8,1 4-15,-1 0 5,-3 2 3,5-2-4,0 4 8,2-4 1,0-2-1,3 2 18,0 0-17,2 0-9,0 0-2,2 0-8,2 4-2,0 2-2,0 4 4,0 0 10,0 2-9,0 0 8,2 0-9,6-4 0,2-2-6,-1-4 12,2 2-4,2-4 10,0-4-11,-1 4 0,1-4-1,-2 0 6,1 0 0,1 0-6,-3 0 7,0 2-6,-1 2-1,-1 4 0,0-2-8,-4 2 8,2 6 7,-1 2-6,-3 2 0,0 5 1,0-5-2,-2 0-43,5 0-58,6-8-126,2-2-112,-1-8-280</inkml:trace>
  <inkml:trace contextRef="#ctx0" brushRef="#br0" timeOffset="176875.0762">1581 15544 669,'0'0'781,"0"0"-624,0 0-100,0 0-9,0 0 22,0 0-33,0 0-31,0 8 7,0 6-13,0 0-22,0 8-107,0-4-150,0-5-283</inkml:trace>
  <inkml:trace contextRef="#ctx0" brushRef="#br0" timeOffset="178199.9522">1776 15248 656,'0'0'192,"0"0"218,0 0-276,0 0-15,0 0 25,0 0-30,0 0 17,-31-57-72,31 56-8,0 1-3,0 0-30,0 0-5,0 0-13,0 0-1,0 0 0,0 1 1,0 16 0,0 7 30,0 2-5,0 4-15,2 2-8,3-2-1,1-2 6,4-2-7,-2-2-35,1-6-55,3-2-48,3-10-62,1-2-166,-5-4-370</inkml:trace>
  <inkml:trace contextRef="#ctx0" brushRef="#br0" timeOffset="178628.9488">1922 15286 136,'0'0'945,"0"0"-767,0 0-75,0 0-10,0 0 31,0 0-30,0 0-28,0-20-40,0 20-13,0 0-2,0 10 25,0 6 40,0 8-16,0-2-14,0 4-10,0-2-11,0-2-1,0 0-14,6-6-1,3-2-9,2-4 0,0-2 1,2-6-1,1 0 6,-1-2 3,1 0-7,-3-2 15,2-8-16,-4 0 0,-2 2 13,-3-2-6,-2 6 2,-2-4 11,0 4-8,0 2 20,0 2-22,-2 0-11,-13 0-23,-3 18-36,-16 10-78,5-2-116,5-4-352</inkml:trace>
  <inkml:trace contextRef="#ctx0" brushRef="#br0" timeOffset="179163.9527">1324 15195 436,'0'0'909,"0"0"-805,0 0-63,0 0-8,0 0 26,0 0 12,0 0-70,-7 9 29,-6 14-19,-7 13 11,-7 7-1,-2 7-12,-2 0 4,-2 6-5,-1 2-8,1-3 0,2 3-33,-9 14-148,7-14-224,4-10-679</inkml:trace>
  <inkml:trace contextRef="#ctx0" brushRef="#br0" timeOffset="181043.9643">14254 16329 500,'0'0'830,"0"0"-679,0 0-90,0 0-15,0 0 20,0 0 29,0 0-12,-49-67-8,49 63-17,0 4-27,0 0-13,0 0-12,0 0-5,0 0 15,0 0 4,0 0-1,0 4-8,0 14-10,0 8 49,0 11-4,0 3-10,0 4-12,2 6-3,5-6-11,1 0 3,1-8-11,3-4-2,-1-6 6,-1-4-1,0-8-5,-1 0-8,-5-5-29,2-5-38,0 0-59,2-4-66,1 0-200,-2-13-549</inkml:trace>
  <inkml:trace contextRef="#ctx0" brushRef="#br0" timeOffset="181483.9713">14526 16306 1485,'0'0'272,"0"0"-213,0 0-20,0 0-15,0 0 40,0 0-17,0 0-45,-18 19 8,7 7-1,2 10 1,-2 4 6,1 6 3,4 2-3,2-4 15,4-4-7,0-4-2,0-4-14,15-10-8,7 1-4,5-14 4,4 0 2,1-5 5,1-4 9,-2 0-4,-4 0-12,-4-13 1,-11 4 9,-5-5 1,-7 1 5,0-1-1,0 2 10,-9 2-15,-9 2 15,-3 6-17,-6 2-8,-2 0 0,-3 14-35,6 0-41,7 8-65,9-8-102,10-1-380</inkml:trace>
  <inkml:trace contextRef="#ctx0" brushRef="#br0" timeOffset="181739.2043">15114 16627 1446,'0'0'316,"0"0"-231,0 0-40,0 0 58,0 0 35,0 0-33,0 0-70,-7 18-34,3 10 12,-6 4-3,2 7-10,-10 11-55,4-6-123,2-12-414</inkml:trace>
  <inkml:trace contextRef="#ctx0" brushRef="#br0" timeOffset="192051.3362">1079 16092 159,'0'0'1320,"0"0"-1166,0 0-113,0 0-9,0 0 47,0 0-9,-20-18-17,20 18-40,0 0 3,0 0 12,0 0-9,0 0 15,0 0 12,0 0 3,0 0-4,0 0-31,0 14-8,0 8 23,0 2 7,0 6-23,0 2-13,7 2 1,-1-6 11,3 4-12,-2-2 6,2-3-6,-3-5-16,2-4-34,-2-4-105,3-10-24,0 0-126,-2-4-411</inkml:trace>
  <inkml:trace contextRef="#ctx0" brushRef="#br0" timeOffset="192459.3074">1226 16026 1538,'0'0'288,"0"0"-214,0 0-47,0 0-26,0 0 8,0 0-9,0 0-17,20-13 17,3 13 0,4 0 0,1 0 1,-1 5 0,0-1-1,-5-4 1,-5 4 0,-3 0-1,-3 0 0,-3 0-1,-4 2 1,0 2 4,-4-2 40,0 10 3,0 2 0,0 2 28,0 6-21,0 4-37,0-2-6,0 2-3,0 2-8,0-6 6,0 1-6,0-4-15,0-5-58,0 0-80,0-5-126,0-8-310</inkml:trace>
  <inkml:trace contextRef="#ctx0" brushRef="#br0" timeOffset="192676.2976">1373 16226 1555,'0'0'287,"0"0"-200,0 0-43,0 0-11,0 0-21,0 0-12,0 0-3,19-4 3,4 0 1,4-2-1,0 2-56,4 4-124,-8 0-133,-8 0-278</inkml:trace>
  <inkml:trace contextRef="#ctx0" brushRef="#br0" timeOffset="193061.2411">1727 16343 1270,'0'0'373,"0"0"-246,0 0-66,0 0 17,0 0-5,0 0-26,0 0-43,-6-10-4,6 10-21,0 14 12,0 4 8,0 8-37,0 2-91,0 4-64,0-6-131,0-8-486</inkml:trace>
  <inkml:trace contextRef="#ctx0" brushRef="#br0" timeOffset="193482.0603">1897 16062 1058,'0'0'285,"0"0"-157,0 0-2,0 0-4,0 0 4,0 0-1,0 0-63,-14-18-29,14 18-33,0 0-5,0 0-4,0 18 9,0 4 43,7 4-21,0 6-14,-1 0 2,3-2-10,1-2-30,7 2-79,-1-12-117,1-10-274</inkml:trace>
  <inkml:trace contextRef="#ctx0" brushRef="#br0" timeOffset="194050.1214">2162 16058 1330,'0'0'207,"0"0"-144,0 0-40,0 0 47,0 0 0,0 0-27,0 0-24,0-63-12,0 62 0,0-3 2,-4 0-7,-3-2 30,-2 6 11,0 0-7,0 0 10,0 0-22,1 0-3,-2 1-5,3 12 3,1-3 2,2-1-3,4 4-5,0-5 0,0 2-6,0-2-5,6 2-2,7 2 15,5-6 0,3 2-3,0 0 0,2 2-5,2-4-1,-3 6-5,0-4 0,-4 2 6,-2-2-4,-5 2-3,-5-2-1,-4-2-8,-2 6 2,0-4 7,-4 6 12,-11 0-11,-3-2 15,-3 2-15,4-4 8,-1-6-9,3-4 6,3 0 3,1 0-2,5-18-7,1-12-1,5-12-11,0-6 0,0-10-29,5 0-83,6 4-33,-3 9-1,-5 5-65,-3 18-73,0 8-409</inkml:trace>
  <inkml:trace contextRef="#ctx0" brushRef="#br0" timeOffset="194417.0481">1558 15931 1134,'0'0'195,"0"0"-90,0 0 18,0 0-47,0 0 29,0 0-29,0 0-28,-49-8-35,29 30-7,-9 9 0,-6 11 26,-10 14-21,-4 6-11,-7 10 0,1 8-33,-14 15-95,17-23-188,8-14-645</inkml:trace>
  <inkml:trace contextRef="#ctx0" brushRef="#br0" timeOffset="201099.7811">1128 16990 1356,'0'0'317,"0"0"-215,0 0-61,0 0 60,0 0 47,0 0-40,-29-22-51,29 22-35,0 0-22,0 0-13,0 4-10,0 18 23,0 6 5,0 6 6,0 3-5,0-1 9,2-4-14,5-6 4,0 0-5,6-4-20,2-4-62,20-14-94,-7-4-132,-2 0-475</inkml:trace>
  <inkml:trace contextRef="#ctx0" brushRef="#br0" timeOffset="201738.9196">1492 16928 1438,'0'0'246,"0"0"-186,0 0-60,0 0 14,0 0-2,0 0-9,0 0 12,15-58-15,-12 48 7,-3 2 2,0-6-1,0 2 14,0 2 19,0 2 44,0 2-4,0 2-37,-3 4-12,-4 0-4,1 0-15,-6 0-4,-1 10-8,-2 4-1,1 6 6,3-2-5,2 4 13,2-4 9,5 0-22,0 0 7,2 0 0,0-4-7,0-2 5,14-2-4,-1 0 2,5-2 9,-1 0-12,4-2-1,-3-2 0,3 4 0,-2 2 7,-4 2-5,-1-6-2,-4 6 1,-3-6 0,-3 7 0,-2-4-1,-2 4 1,0 1 1,0 0 7,-2-6 1,-9 2-9,1-2 7,-4-4 2,-1-4-4,-1 0 1,-2 0 7,0 0-7,2-22-7,3 0-8,2-5-2,7-1 9,4 6-22,0 4-2,4 0-18,16 6-49,2 2-51,14 6-30,-5 4-131,-6 0-201</inkml:trace>
  <inkml:trace contextRef="#ctx0" brushRef="#br0" timeOffset="201910.9184">1741 17048 1119,'0'0'594,"0"0"-495,0 0-77,0 0 4,0 0 61,0 0-30,0 0-38,6 31-15,-3-13 9,1 5-13,-2 8-73,-2-9-224,0 0-435</inkml:trace>
  <inkml:trace contextRef="#ctx0" brushRef="#br0" timeOffset="213399.8999">1926 16838 783,'0'0'94,"0"0"286,0 0-232,0 0-85,0 0-11,-27-26 56,27 22 21,-2 4-86,0-4 2,0 4 5,2 0-6,0 0-15,0 0-4,0 0 16,0 0-16,0 0-12,0 0-3,0 0-10,0 0-10,0 12 10,0 6 0,8 0 1,3 8 0,1-2 1,1 2 7,1 0-9,-4-4 1,3-4-1,-1 0 0,-3-4 0,0-2 1,-2-2 0,-3-2-1,-2-8 0,-2 0-12,2 0-1,-2 0-61,0 0-51,3 0-71,3 0-83,1-4-26,0-14-751</inkml:trace>
  <inkml:trace contextRef="#ctx0" brushRef="#br0" timeOffset="213982.879">2273 16731 162,'0'0'1406,"0"0"-1232,0 0-145,0 0-6,0 0-2,0 0 56,0 0-53,-8-22-24,5 26-2,-1 6 2,-3 11 1,0-3 1,-4 0-2,3-4 0,-2 0 0,-1-2 0,1-6 6,0 2-5,1-4 0,3-4 13,2 4-13,1-4 29,0 0 15,3 0 11,-1 0-2,-2 0-7,-1 0-45,-1-8 36,3 4-13,0 0 11,2 4 4,0 0-17,0 0-9,0 0-14,0-6-1,0 2 1,4-4 0,9-2 0,6 6-9,-1 0 8,1-2 1,-1 6-1,2 0-3,-2 0 3,-2 0 1,-3 0-9,-1 0 9,-1 6 0,-1 2 1,0 6-1,-1 0 11,-3 8-2,-4 0 8,0 4 4,-2 6-12,0-2-3,0 10-4,-12 0-2,-7 6-110,4-6-82,-1-13-424</inkml:trace>
  <inkml:trace contextRef="#ctx0" brushRef="#br0" timeOffset="215921.1969">1482 16691 1145,'0'0'199,"0"0"-135,0 0-44,0 0 54,0 0-1,0 0 4,0 0 22,-44-14-42,40 14-10,-3 0-27,-3 0-12,-3 18-7,-5 9-1,-3 9 13,-6 4 5,-7 4-9,1 6 1,-3-2-10,-2 6 0,5 0-23,-7 17-103,9-13-144,4-12-435</inkml:trace>
  <inkml:trace contextRef="#ctx0" brushRef="#br0" timeOffset="227766.8894">1232 17630 1098,'0'0'583,"0"0"-542,0 0-41,0 0 0,0 0 43,0 0-8,-17-20-35,17 20-10,0 0-28,0 0-5,0 0 2,0 0 30,0 0 11,0 2 1,0 2 5,-2 4 4,0 2-4,0-2-6,-1 0 0,3-6 9,-4-2-8,4 0-1,0 0 2,0 0-1,-1 0 28,1 0 22,0 0 12,0 0-3,0 0-10,0-10-11,0-4-21,0 2-6,0-2 5,0 6-2,5-2-1,2 6-6,-3 4-8,5 0-27,0 0 6,2 4 16,5 10 5,-3 8 0,3 8 11,-5 6 4,-4 4-14,-5 2-1,-2-2 0,0 0-27,0 0 2,-9 1-6,-5-11 6,1-4 6,0-6 6,2-12 12,2-4 1,-1-4 18,4 0 2,0 0-8,-1-8-3,0-6-2,2-4 9,3-8 11,2 4-26,0-1 18,0 4-3,0 2 5,0 8 2,3 4-23,8 5-24,0 0 15,3 0 9,3 10 14,3 7 5,2-3-19,1 4 1,-5-4 0,0 2 0,-1-10 5,-2-2-4,-1-4-1,-1 0 0,1-8 0,-3-10 10,0-6-5,-2-7 2,0-5 7,-3 0-2,-3 2 10,-2 2-4,-1 4-7,0 6 13,0 10-15,0 2 14,0 6-2,0 4-15,0 0-7,0 0 0,0 0-7,0 10-9,0 12 15,0 0-1,0 4 2,3-4-7,4-8 7,0-2-6,-1-6-3,-1-2 9,-3-4-9,-1 0 9,-1 0 7,3 0-5,-3 0 22,0-10 24,0-6-2,0 2-17,0 0-6,0 0 7,0 2-18,0 8-12,0 0 0,-3 4-9,2 0-16,-1 0-4,2 0-74,0 0-77,0 16-101,0 2-108,0 0-407</inkml:trace>
  <inkml:trace contextRef="#ctx0" brushRef="#br0" timeOffset="228003.8623">1750 17838 1470,'0'0'287,"0"0"-213,0 0-59,0 0 1,0 0 25,0 0-28,0 0-7,0 41-5,0-14-1,0 18-77,0-5-151,0-10-321</inkml:trace>
  <inkml:trace contextRef="#ctx0" brushRef="#br0" timeOffset="228974.1281">2017 17610 1283,'0'0'285,"0"0"-196,0 0-41,0 0 80,0 0-2,0 0-42,0 0-49,-27-44-35,34 32-2,5 2 2,1 2-12,-5 2 11,2 6 0,-4 0-15,1 0 7,-1 6 8,1 10-8,2 4 9,-4 6 5,-3 4 17,-2 2-8,0 0-14,0-2 0,0-8 2,0-4 5,0-8-7,0-2 6,0-4-6,0-4 4,0 0-4,0 0-6,0 0-14,4 0 20,12 0 4,4 0 8,6-12 1,1 2-7,2 2-6,0-6 0,0 4-8,-4-2-8,-3 4-18,-6-2-9,-3 2 15,-4 2 28,-4-6-6,-3 2 6,-2-8 6,0-4 14,0 4 14,0-4-1,0 4 35,-2 0-12,0 6 18,-4 2 6,5 1 27,-2 9-35,3 0-55,0 0-17,0 5-26,0 21 19,0 14 7,3 10 0,4 4 0,-1 4-30,-4-6-82,-2 2-78,0-13-137,-8-9-774</inkml:trace>
  <inkml:trace contextRef="#ctx0" brushRef="#br0" timeOffset="229487.7282">1463 17477 1073,'0'0'257,"0"0"-199,0 0-46,0 0 46,0 0 77,0 0-34,0 0-65,0-18-36,0 32 1,0 8 34,0 19 8,-7 11 2,-7 6-28,1 10-3,-7 2-14,3-2 0,-10 21-88,4-25-249,5-12-789</inkml:trace>
  <inkml:trace contextRef="#ctx0" brushRef="#br0" timeOffset="232286.2764">2262 9194 179,'0'0'989,"0"0"-853,0 0-136,0 0 19,0 0-9,0 0 15,0 0-24,0 28 54,0 8 12,0 8-39,0 8 20,3 11 20,5 6-11,1 28 20,5 27-5,3 37-21,3 21-13,3 3-14,0-3 14,-2-9-4,2 3-1,4 8 4,2 3-18,0 1 9,2-3-3,-2-13-19,-2-9 4,-6-39-10,-7-28 1,-3-25 6,-5-11-7,4 12 2,1 8 14,0 11-15,-2-8 12,0-6-12,2-9 9,0-10-4,-2-8-6,2-7 1,-5-14-1,2-4-2,-2-10-10,-4-8-35,-2-7-53,0-18-14,-13-17-165,-9-9-953</inkml:trace>
  <inkml:trace contextRef="#ctx0" brushRef="#br0" timeOffset="236683.756">2990 8492 354,'0'0'1013,"0"0"-914,0 0-99,0 0 0,0 0 0,0 0-1,0 0-11,-13-4 12,11 12-1,0 0 1,-2-2-1,-1-2 0,-2 0 1,3-2 12,-3 0 11,3 0 13,2-2 18,-3 0 9,0 0-2,1 0-8,0 0-2,-1-6 20,3-4-25,0 0-20,2 0 1,0-2-5,0 2 17,0 2-26,0 2-10,6 0 12,3 0-9,3 4-5,1 2-1,3 0 0,-1 0-1,-1 10 1,-1 8-6,-2 6 4,-4 6 4,-5 4 7,-2 4-9,0 2 8,-9 0-12,-11 3 5,-5-5-1,1-6 0,-3-6-5,3-6 5,2-4-7,1-6 7,6-4 4,1-4-3,6-2 14,1 0 8,3 0-21,2 0-1,2-6 11,0-4-2,0-4-10,2 0 0,11 0 0,3 2 0,1 4-8,1 2 7,3 1-5,2 5 5,-2 0 1,0 0-7,0 3 5,-3 5-34,-1 2-55,6 0-67,-7-2-103,-5-4-303</inkml:trace>
  <inkml:trace contextRef="#ctx0" brushRef="#br0" timeOffset="236938.7393">3091 8550 1162,'0'0'205,"0"0"-118,0 0-55,0 0 69,0 0 20,0 0-65,0 0-37,15-38-12,-8 38-7,0 6 3,0 12 3,-1 2 3,-1 4-1,-3 4-8,-2 0 2,2 4-2,-2-1-102,4 5-128,-1-6-147,2-10-326</inkml:trace>
  <inkml:trace contextRef="#ctx0" brushRef="#br0" timeOffset="237131.7463">3233 8690 1023,'0'0'185,"0"0"-121,0 0-25,0 0 25,0 0-5,0 0-37,0 0 45,21 35-48,-17-13-14,0 4-5,-4 2-151,0-8-179,0-6-632</inkml:trace>
  <inkml:trace contextRef="#ctx0" brushRef="#br0" timeOffset="237904.7031">3441 8470 717,'0'0'222,"0"0"-111,0 0 21,0 0 9,0 0 11,0 0-27,0 0-36,0-22 1,0 20-6,0 2-36,0-2-13,0 2-25,4 0-8,3 0 1,4 0-3,0 0 0,3 14 0,-1 2-3,-1 4 3,-4 4 0,-3 4 0,-3 0 15,-2 2-5,0-3-4,0-1-6,0-7 7,-4 0-4,-1-7-3,0-2 7,1-5-4,1-1-2,3 1-1,0-3 0,0-2-4,0 2 3,0-1 2,0 2-1,0-2 0,14-1-6,-1 0-16,8 0-62,3-4-52,-2-7-111,-4 1-239</inkml:trace>
  <inkml:trace contextRef="#ctx0" brushRef="#br0" timeOffset="238322.7138">3617 8460 1269,'0'0'190,"0"0"-139,0 0-22,0 0 65,0 0-31,0 0-31,0 0-26,29-24 1,-18 24 14,3 0-10,-3 0 1,-3 4 0,1 10-11,-2 6 38,-2 4-15,-3 4-10,-2 0 4,0 0-17,0 0 11,0-3-2,-7-6-10,3-2 8,1-6-2,2-3-5,1-3 13,0-5-1,0 0 8,0 0-14,0 0 1,4 0-4,15 0 8,6-2-11,2-2-1,11 0-89,-9 4-100,-9 0-335</inkml:trace>
  <inkml:trace contextRef="#ctx0" brushRef="#br0" timeOffset="240484.2397">3216 8420 573,'0'0'377,"0"0"-58,0 0-184,0 0-62,0 0-2,0 0-16,0 0-30,0-10-25,-2 24 0,-6 10 0,-2 10-1,-5 8 3,-8 10-8,-8 10-6,-23 35-94,8-13-126,-1-12-426</inkml:trace>
  <inkml:trace contextRef="#ctx0" brushRef="#br0" timeOffset="244858.8925">2844 9394 791,'0'0'597,"0"0"-526,0 0-34,0 0 3,0 0 64,0 0-33,0 0-65,0 0-6,0 0-1,0 0-13,0 0 12,0 0-4,0 0-2,0 0 7,0 0 2,0 0 0,0 0-1,0 0 0,0 0 21,0 0 9,0 0 20,0 0 6,0 0-36,0-2-1,0-2-19,4 1 12,3-4-11,1 3-1,4 0-1,1 2-6,1 2 6,-1 0 1,-2 0-8,1 10 8,-6 11 13,-2 5-12,-4 6-1,0 5 5,-2 6-4,-14-1-2,-3 0-2,-2-6 2,2-4 1,1-8-13,2-8 13,5-3-6,2-8 6,5-1 17,0-4 11,4 0 22,0 0-6,0 0-18,0 0-4,0 0-22,0-2-8,15-5 7,5-4 1,4 3 0,3 0 0,2 0-4,2 2 2,-2 0 2,0 0-48,-2 2-68,-3-2-99,-4 0-153,-6 0-384</inkml:trace>
  <inkml:trace contextRef="#ctx0" brushRef="#br0" timeOffset="245390.9159">3127 9403 983,'0'0'197,"0"0"-138,0 0 57,0 0 10,0 0 17,0 0-65,0 0-37,25-53-13,-21 51-5,2 2-8,1 0-2,-1 0-12,2 0-1,-2 0 0,1 6 1,-3 4-1,0 0 9,-2 1-9,2-2 0,-4 0 0,0-2 15,0 0 1,0-3-15,0 0-1,0-3 0,0 1 0,0-2 5,0 0-4,0 0 14,2 0-2,-2 0-12,2 0-2,0 3-3,0-2 4,5 3 22,-1 0-7,4 2 3,1 1 4,-3-3-14,4 2 0,-1-1-7,-5 3 7,1 1 8,-3 0-9,-1 2 13,-3 3 2,0 0-11,0 4 0,-3 4-9,-10 0-2,-12 6-98,1-4-243,2-6-692</inkml:trace>
  <inkml:trace contextRef="#ctx0" brushRef="#br0" timeOffset="246259.4237">3514 9561 677,'0'0'311,"0"0"-184,0 0-11,0 0 53,0 0-48,0 0-56,0 0-2,-4-17-2,4 17-1,0 0-25,0 0-16,0 0 10,0 0-28,0 0 11,0 0-12,0 0 1,0 0 14,0 0-8,0 0 14,0 0 11,0 0-15,0 0 4,0 0-9,0 0-5,0 0 19,0 0-8,0 0 5,0 0-4,0 0-13,0 0 15,0 0-1,0 0 5,0 0 2,0 0-6,0 0-11,0 0 9,0 0-11,0 0 3,0 0-9,0 0 5,0 0 14,0 0-21,0 0 1,0 0-1,0 0 3,0 0-10,0 0 7,0 0 0,-3 0 0,1 9-24,-2 9 23,-2 4-19,1 4-109,-4 10-52,0-4-110,5-10-318</inkml:trace>
  <inkml:trace contextRef="#ctx0" brushRef="#br0" timeOffset="246768.6713">3637 9236 1026,'0'0'271,"0"0"-155,0 0-54,0 0 14,0 0 67,0 0-75,0 0-44,7-8-21,-1 8-3,1 0 0,3 0 1,0 0-1,-1 0 3,-3 8-3,0 4 19,-2 4 3,-2 2-9,-2 4 8,0 0-10,0 2-10,0 0 15,0-2-7,-5-1 4,4-6-13,-2-3 0,3-3 6,0-4-4,0 2 2,0-5-2,0-1 0,0-1-2,16 0 0,3 0-19,6-7-52,8-14-91,-6 3-177,-4 2-620</inkml:trace>
  <inkml:trace contextRef="#ctx0" brushRef="#br0" timeOffset="247322.7367">3883 9270 546,'0'0'827,"0"0"-657,0 0-119,0 0-23,0 0 27,0 0 6,0 0-43,0-24-18,0 24 0,0 0-3,0 0 3,0 0 7,0 4 34,0 8 15,0 2-42,0 0 3,0 2-17,0-2 1,0-2 6,0-2-6,0-2 7,0-2-8,1-2-1,-1-1 0,3-2-6,-3-1 7,4 3 6,1-3-6,1 0 8,3 0 4,0 0-12,0 0 0,0 0 1,-4 0 0,6 0 14,-5 0-14,-2-3 17,1-1 19,-3-2 3,0 2 15,0-4-7,0 0-11,1-2 21,0 0-11,-3 4-8,0 0 3,2 2-22,-2 4 38,0-2-30,0 2-7,0 0-21,0 0-9,0 8-9,0 14 12,0 12 6,0 6-2,0 6-33,0 23-121,0-13-100,-8-10-443</inkml:trace>
  <inkml:trace contextRef="#ctx0" brushRef="#br0" timeOffset="247767.0037">3144 9222 611,'0'0'784,"0"0"-643,0 0-90,0 0-23,0 0 15,0 0 4,0 0-41,-26 32 0,14 16-4,-5 14-2,-28 46-26,5-13-271,0-11-763</inkml:trace>
  <inkml:trace contextRef="#ctx0" brushRef="#br0" timeOffset="249461.2818">15584 16379 1565,'0'0'261,"0"0"-179,0 0-61,0 0 37,0 0 36,0 0-43,0 0-31,-11-14-20,11 14-14,-2 4-16,-3 10 20,1 0 9,-3-2-25,-2-2 5,2-2 13,3-4 8,0 2 0,4-6 7,-2 0 2,-3 0 13,0-10-21,3-8 10,-2-8-11,4-1 7,0-4 20,0-1-5,0 1-3,11-1-1,2 2 24,0 6-15,3 8-12,-1 2 2,-1 4-9,1 6-8,-1 4-10,1 0 1,-1 4 2,-1 20 6,0 2 1,-3 10 1,-6 4 5,-4 4 0,0 2-5,0 7 0,-6-9 6,-10 2-6,-2-6 0,0-4 0,0-6-1,1-8 0,1-4 0,0-8-6,3-2 6,2-8 0,0 0 9,3 0-3,2-8-3,4-6-3,2-8-6,0 0 4,0 0 1,7 0 1,4 2 0,4 8 11,-1 2-10,3 6 0,2 4-1,3 0-7,0 14 7,0 8 9,3 10-7,2-2 5,0 2-7,-1-6 0,0-2-82,9-3-83,-9-12-126,-4 0-400</inkml:trace>
  <inkml:trace contextRef="#ctx0" brushRef="#br0" timeOffset="250092.8884">16043 16234 1272,'0'0'238,"0"0"-179,0 0-48,0 0 38,0 0 44,0 0-27,0 0-47,0 0-18,0 10 9,0 4 26,0 8 8,-5 4-22,-1-3-13,-1-5-2,0 0-5,3-4 4,1-2-6,1-2 0,2-6-1,0 0 0,0-4 0,0 2 1,0-2 0,2 0 6,12 0 15,1 0-4,4 0 2,2 0-5,2 0-13,2 0 13,-5 0-13,-1 0 0,-5 0 1,-3-2-1,-7 2 7,-2-4 2,0 0 80,-2-4 43,0-2-28,0-4-53,0 1-2,0 0-8,0-1-8,-2 5 5,0 1-7,2 7-11,0 1-7,0 0-7,0 0-7,0 0-6,0 0-2,0 0-4,0 1-3,0 16 8,-2 5 7,2 10-1,-2 8 1,-2 4 0,2 6-2,-3-2-44,3-6-49,2 6-123,0-16-174,2-10-727</inkml:trace>
  <inkml:trace contextRef="#ctx0" brushRef="#br0" timeOffset="250288.9062">16429 16561 646,'0'0'1078,"0"0"-908,0 0-155,0 0-15,0 0 7,0 0-1,0 125-6,-7-85-7,0-8-304</inkml:trace>
  <inkml:trace contextRef="#ctx0" brushRef="#br0" timeOffset="257014.8151">2982 10221 116,'0'0'1304,"0"0"-1171,0 0-89,0 0-29,0 0-14,0 0 52,0 0-32,-9-31-21,9 31-1,0 0-22,0 0 22,0 0-15,0 0 16,0 0 13,0 0 3,0 0 23,0-1 15,0-3-23,0 0-22,0-2 24,0-1-15,0 1 2,0 0-8,0-1 1,0-2-6,0 1-7,0 2 0,7 0 2,-1 3-1,2-2-1,-2 3 0,-2 2-1,-2 0-17,3 0 1,1 16 9,2 14 16,-2 8-2,-2 7 13,-1 5-19,-3-2-6,0-4 4,0-4 4,0-6-2,0-8 1,0-6-1,0-6 0,-3-5 3,1-5-3,2-3 1,-2-1 14,2 0 23,0 0 12,0 0 7,0 0-6,0 0-23,0 0-12,0 0-16,0 0-13,0 0 12,0 0-5,9-1 0,4-6 5,5-1-6,5 2-21,1 4-60,-2 2-53,5 0-28,-7 0-219,-7 0-713</inkml:trace>
  <inkml:trace contextRef="#ctx0" brushRef="#br0" timeOffset="262137.7655">3385 10086 499,'0'0'758,"0"0"-657,0 0-66,0 0 23,0 0 72,0 0-33,0 0-40,-15-24-47,15 24 5,0 0-15,0 0 0,0 0 0,0 0-12,0 0 6,-4 0-7,-2 16 13,0 6 12,-1 2-11,1 2 15,1 2-10,0-3-5,3-2-2,-2-2 1,2-6 0,-1-1-1,3-3 2,0-5 0,0-2 0,0-2 0,0 0-2,0-2-4,0 2 5,5-2 0,6 0 6,0 0-6,2 0 18,-1 0-18,1 0 9,-1-4-9,-2-2 6,-1 0 15,1 0-14,-4-2 12,1 2-3,-5-3 9,0 2 32,0 0-16,0 2 9,-2 1 29,0 0-35,0 2-10,0 2 14,0 0-42,0 0-5,0 0-1,0 10-9,0 16 8,-4 8 2,0 4-2,-3 2-4,5 0-32,2-6-50,0-2-80,0-4-33,15-8-304,-1-9-534</inkml:trace>
  <inkml:trace contextRef="#ctx0" brushRef="#br0" timeOffset="262308.7388">3592 10441 1467,'0'0'222,"0"0"-163,0 0-59,0 0 0,0 0-1,0 0-3,0 0 4,-20 87-92,14-64-142,-1-5-277</inkml:trace>
  <inkml:trace contextRef="#ctx0" brushRef="#br0" timeOffset="262649.7783">3305 10084 1111,'0'0'326,"0"0"-241,0 0-37,0 0-13,0 0 57,0 0-51,0 0-28,0 26-13,-9 20 1,-6 16 2,-4 7 16,-5 3-12,0-6 2,-1-2-9,5-7-40,5-10-74,5 2-120,8-17-94,2-12-403</inkml:trace>
  <inkml:trace contextRef="#ctx0" brushRef="#br0" timeOffset="263127.7427">3846 10090 988,'0'0'185,"0"0"-138,0 0 34,0 0 29,0 0 48,0 0-47,0 0-54,0-20-32,0 20-25,0 0-9,0 0 9,0 0-13,2 0 13,8 8 3,1 6-2,-3 2-2,2 4 1,-6 5 0,-2 0 1,-2 1 0,0 3 0,0-1 10,-9-2-10,-2-2 6,0-4 3,5-4-3,0-2 15,4-4-21,2-2-1,0-4 0,0 0 0,10-2 2,11-2-2,9 0 0,23-6-44,-5-10-147,-9 0-173</inkml:trace>
  <inkml:trace contextRef="#ctx0" brushRef="#br0" timeOffset="263666.8267">4181 10060 1413,'0'0'205,"0"0"-151,0 0-47,0 0 6,0 0 32,0 0-12,0 0-32,2-16 1,-2 16 10,0 0 9,0 0 15,-2 0-23,-11 0-7,-6 2 0,4 4-3,-1-2 3,5 2 7,1-4-13,4 2 19,4-2-1,0-2-17,2 4 4,0 0-5,0 2 0,0 4 11,0 2-11,0 0-1,0 2-5,0 0 6,0 2 6,4-2-5,1 3 5,-1-6-6,3 0 0,0-1 0,-1-4-1,1-2 0,2 0 1,-2-3 0,1-1 12,1 3-2,3-3-9,-1 0 12,-3 0-12,2 4 0,-4 2 0,-1 6-1,-3 8 0,-2 8 2,0 6-2,-4 4-60,-19 18-155,1-12-172,2-5-416</inkml:trace>
  <inkml:trace contextRef="#ctx0" brushRef="#br0" timeOffset="266025.0302">3050 11155 895,'0'0'246,"0"0"-163,0 0-4,0 0 55,0 0-1,0 0-29,0 0-40,-15-22-26,15 20-21,0 2 2,0-2-7,0 2 6,0-2 7,0 0-5,0 0 6,0 0-8,0 2-3,0 0 20,0 0-16,0 0 8,0 0 7,0 0-33,0 0 6,0 0-7,0 0 1,0 0 8,0 0-9,0 0 11,0 0-3,0 0-7,0 0-1,0 0 1,0 0-1,0 0 7,0 0-6,0-2 5,0-2-6,3 0-6,3-2 6,0 2-1,2-2-8,-2 2 8,3 0 1,0 2 0,0 0-2,-2 0-8,-1 2-6,1 0-4,-3 2 12,1 14 8,-5 4 0,0 6 10,0 4-10,0 2 2,-5 2 2,-6 0-3,1 1 0,-4-8 3,3-3-4,2-6-1,2-3 0,2-9 1,3-2 0,0 0 0,2-4 11,0 0-1,0 0-10,0 0 11,0 0-11,0 0-13,4 0 3,15 0 10,3 0 0,4-3-8,11 2-110,-12-2-112,-2 3-311</inkml:trace>
  <inkml:trace contextRef="#ctx0" brushRef="#br0" timeOffset="267468.1699">3390 10989 980,'0'0'233,"0"0"-135,0 0-60,0 0 39,0 0 70,0 0-54,0 0-57,0-17-19,0 17-16,0 0-2,-3 0 2,-3 0 4,-3 14 4,-3 4-6,-3 4 12,1 5 1,3 1-3,1 2 20,0 0-12,4 2-4,6-4-2,0 0-15,0-6 0,6-2-1,12-4-19,3-6 20,3-4-10,-2-6-6,3 0 6,-3 0-7,-5-6 15,-3-6-12,-5 0 14,-7 0 18,-2 0 2,0 4 11,0 0-16,-2 4 27,-4 2-14,-1 2-20,-3 0-8,0 2-44,-1 14-42,-1 10-76,6-4-115,3-4-397</inkml:trace>
  <inkml:trace contextRef="#ctx0" brushRef="#br0" timeOffset="267664.0576">3568 11255 1397,'0'0'218,"0"0"-218,0 0-8,0 0-2,0 0 3,0 0-2,0 0-69,-23 113-147,23-89-157</inkml:trace>
  <inkml:trace contextRef="#ctx0" brushRef="#br0" timeOffset="268285.9187">3838 10935 844,'0'0'298,"0"0"-181,0 0-14,0 0 21,0 0 36,0 0-57,0 0-71,-3-18-31,6 13 1,9 3 8,5 0-9,0 0 5,1 2 0,-2 0-6,-5 4 0,-5 12 0,-3 8 1,-3 6 7,0 5-8,-13 3 0,-8-2 11,4-4-4,-3-4-5,6-4 2,3-8 2,4-4-7,5-2 1,0-4-3,2-2 2,0 0 2,0-2 3,11-2-4,9 0 0,5 0-22,3 0-60,11-12-121,-8 2-98,-6 2-335</inkml:trace>
  <inkml:trace contextRef="#ctx0" brushRef="#br0" timeOffset="268632.59">4064 10928 1239,'0'0'179,"0"0"-141,0 0-29,0 0-6,0 0 14,0 0 12,0 0-19,106-80-9,-91 76 18,-1 4-2,-3 0 1,-5 0-2,-2 8 36,2 12 27,-4 4-40,-2 2 1,0 5-4,0-1-12,0-2-5,0 0 7,0-4-25,0 0 9,0-6-10,0-2 0,0-4 0,0-2-78,2-4-26,0-4-139,-2 0-250</inkml:trace>
  <inkml:trace contextRef="#ctx0" brushRef="#br0" timeOffset="268820.5203">4116 11091 1460,'0'0'230,"0"0"-170,0 0-60,0 0 0,0 0 11,0 0-11,0 0 0,152-65-83,-108 51-156,-13 5-378</inkml:trace>
  <inkml:trace contextRef="#ctx0" brushRef="#br0" timeOffset="269923.8867">3254 11867 1257,'0'0'347,"0"0"-239,0 0-75,0 0 27,0 0 28,0 0-53,0 0-35,-21-24-7,33 22 7,3-2 0,1 4-1,-1 0-14,-1 0-1,-3 16 15,-4 8-7,-5 8 8,-2 0-1,0 2-11,0-2 12,0-4 1,-2-3 1,-3-7-2,5-5 0,-2 0-6,2-7 5,0-2-8,0-4 8,0 0-12,13 0 13,3 0-63,13-4-86,-2-6-82,-5-1-154</inkml:trace>
  <inkml:trace contextRef="#ctx0" brushRef="#br0" timeOffset="270285.2885">3459 11805 1128,'0'0'546,"0"0"-505,0 0-41,0 0-41,0 0 41,0 0 3,0 0-3,0 0-1,62-76 0,-44 72-2,0 1 3,-5 2 6,-1 1-5,-6 0-1,1 0 0,-5 1 1,2 16 40,-4 2 0,0 8-13,0 5-8,0 0-5,0 2-15,0-2 0,-2-4 0,2-4-37,0-2-74,0-8-145,0-4-146</inkml:trace>
  <inkml:trace contextRef="#ctx0" brushRef="#br0" timeOffset="270462.715">3519 11977 1005,'0'0'411,"0"0"-235,0 0-130,0 0-46,0 0-16,0 0 16,0 0 0,56-20-29,-18 10-138,-7 2-187,-7 0-532</inkml:trace>
  <inkml:trace contextRef="#ctx0" brushRef="#br0" timeOffset="270660.6925">3789 11905 1238,'0'0'252,"0"0"-209,0 0-43,0 0 0,0 0 71,0 0 7,0 0-48,11 102-9,-11-72-21,0 12-34,0-10-160,0-6-344</inkml:trace>
  <inkml:trace contextRef="#ctx0" brushRef="#br0" timeOffset="271439.2545">3993 11696 920,'0'0'382,"0"0"-231,0 0-80,0 0 17,0 0 5,0 0-35,0 0-43,0-16-15,0 14 9,0 0 4,0-2-11,7 0 42,-1 0-30,2 0 1,-2 0-3,1 2-11,1 2-1,0 0 0,-2 0-5,1 4 5,-5 12 1,0 6 15,-2 7 11,0 4-19,-2 6 3,-9-1-11,-1 0 0,2-6 6,1-6 1,3-4-7,2-10 1,2-2-1,2-6 0,0-4-12,0 0 12,6 0 0,9 0 8,9-2-8,3-10 0,2 2-89,2-2-37,1 0-146,-9 2-119,-7 4-622</inkml:trace>
  <inkml:trace contextRef="#ctx0" brushRef="#br0" timeOffset="272060.8">4330 11726 1204,'0'0'211,"0"0"-152,0 0-58,0 0 23,0 0 56,52-102-6,-46 86-49,-2 6-6,-2 2 7,-2 2 2,0 2-12,0 2 6,0 0 22,-10 2 9,-4 0-36,-1 0-16,-6 12 0,1 2 10,3 4 0,3 0 0,1 0-2,6-2 1,3 1 1,2-2-10,2-2 5,0-4 6,0 0-12,0-1 6,4-3-1,7 1-4,0-2 5,3 3-5,1-3 0,1 0 10,-1 2-11,-3 0 0,-2 0-1,-1 1 1,-1 2 0,-4 1 0,-2 2 0,-2 4 0,0 4 0,0 0 10,-12 2-10,-1 0-2,-3-4 2,1-4 3,2-4-2,-1-4 10,3-4-11,5-2 16,1 0 50,0 0-13,5-14-35,0-10-17,0-12-1,10-6-9,9-4-31,4 2-66,2-3-83,-8 14-146,-5 11-498</inkml:trace>
  <inkml:trace contextRef="#ctx0" brushRef="#br0" timeOffset="273729.5905">16782 16325 1470,'0'0'312,"0"0"-216,0 0-69,0 0-19,0 0 44,0 0-2,-17 0-50,17 0-8,0 0-20,0 4 27,0 5-1,0-4-4,0-1 4,0-3 1,0 2 1,0-3 0,0 0-1,0 0 1,0 0 19,0 0 43,0-13-32,4-5-21,3-4-1,-1-4-7,6 2 10,1 2-3,5 0 9,2 0 1,2 8-6,-1-2 0,-2 10-12,-1 2-8,-5 4 1,3 0-5,-5 18 12,-2 8 0,-2 6 1,-5 8 5,-2 0-6,0 9-9,-2-5-10,-14 2 9,-1-2-6,-4-8-7,-1 0 13,5-14 4,1-4 5,0-6 1,5-6 0,0-2 1,0-4 12,1 0-10,4-4 16,0-10 9,6 0-5,0-4-22,0 0 5,0-4 3,6 6 3,5 6-2,3 0 2,1 6-12,3 4 0,2 0 0,5 0 0,1 14 1,1 4 5,4 4-6,-2 0 0,0 0 0,-2 0-63,8 6-59,-8-6-149,-4-8-303</inkml:trace>
  <inkml:trace contextRef="#ctx0" brushRef="#br0" timeOffset="274398.216">17491 16316 1045,'0'0'288,"0"0"-246,0 0-36,0 0 14,0 0 51,0 0 2,0 0-38,12-76 13,-12 66-24,0-2 0,-6 2 11,-5 2 14,-1 2-30,-5 2 35,0 4-33,-3 0 10,-3 0-21,4 2-4,-2 10-5,3-4 10,5 2 4,5 0-2,-1 2-4,8-4-7,1 2-1,0-2 6,0 2-5,10 0 5,7 2-7,8-3 10,4 0 2,4 1 0,5 3 3,2-5-6,0 6 0,-2 0-9,-5-2 0,-4 6-1,-6-4 1,-6 0 0,-5 0 1,-4 2 0,-3-6-1,-5 2-1,0 2 1,0-4 2,-5-2-2,-10 2 9,-5 2-6,-5-8 9,-4 2-11,0-6 5,-2 0-5,2-4 9,4-10 8,4-14 38,2-2-16,13-16-27,6-2-13,0-15-15,23 1-94,16-36-87,-1 22-144,-9 5-583</inkml:trace>
  <inkml:trace contextRef="#ctx0" brushRef="#br0" timeOffset="283044.2294">18008 16601 129,'0'0'738,"0"0"-656,0 0 102,0 0-60,0 0-34,0 0 13,0-8-4,0 8-31,0 0-18,0 0-11,0 0 5,0 0 15,0-4 8,0 4-1,0 0 4,0 0-10,0 0-10,0 0-10,0 0-14,0 0-2,0 0-6,0 0-6,0 0-12,0 0-5,0 0-10,0 16 0,-4 6 14,-5 10 1,-1 8 0,0 1-22,-13 21-108,6-8-165,-4-14-617</inkml:trace>
  <inkml:trace contextRef="#ctx0" brushRef="#br0" timeOffset="287563.4191">18492 16240 504,'0'0'783,"0"0"-651,0 0-49,0 0 4,0 0 50,0 0 0,0 0-58,-31-36-11,31 36-39,0 0-15,0 0-14,0 0-7,0 0 1,-5 0 5,-1 0-8,-6 10-4,-3 6 13,-3-2-1,-1 0 1,4-6 0,7-2 0,1-2 1,6-4 1,-1 0 16,0 0-5,0-10-4,2-12-7,0 0-2,0-10 19,11 2-9,2 2 23,3 2 6,0 4-9,-1 4-2,1 4-19,-2 10-9,1 4 0,2 0-13,1 14 6,-2 16 7,0 6 0,-6 10 7,-2 6-7,-6 2-1,-2-4 0,0-1-21,0-13 4,0-10-8,0-8 17,0-10 8,0-6 1,0-2 6,0 0 44,-4 0-13,-2-6-18,2-8 2,2 2 22,2-2-28,0 6-15,0-2-4,8 2 3,6 2 1,5 6-12,-2 0 3,5 6 3,-2 12 6,-2 8-2,-5 0 2,-6 2-1,-4 2 1,-3 2-8,0-2 6,-13-2-4,-8-2 6,-3-4 1,-5-4-1,0-4 0,4 0-1,2-5-14,6-4-25,8-1-37,4 0-46,5-4-130,0 0-329,14-4-418</inkml:trace>
  <inkml:trace contextRef="#ctx0" brushRef="#br0" timeOffset="288055.0477">19035 16168 1182,'0'0'290,"0"0"-203,0 0-26,0 0 57,0 0-12,0 0 30,0 0-35,-18-36-69,12 38-32,-6 18-1,-3 8 1,-1 8-1,-1 0 1,1 8 7,5 1 5,1-5 1,10 4-1,0-8-9,0-4 3,21-10-6,6-4 0,2-6 2,6-10-1,1-2 13,-1 0-13,-4-14 6,-6 0 3,-7-4 5,-7 0 3,-11 0 44,0-2-22,0 4-24,-15 4 11,-10 2-2,-6 10-14,-2 0-11,-5 10-1,2 12-6,7 6-3,9 6-45,8 2-103,12 4-66,16-12-174,9-6-584</inkml:trace>
  <inkml:trace contextRef="#ctx0" brushRef="#br0" timeOffset="288474.3524">19258 16499 750,'0'0'282,"0"0"-141,0 0-23,0 0 76,0 0 20,0 0-47,0 0-72,0-14-45,0 14 2,0 0-21,0 2-29,0 14-1,0 8 0,0 6-1,0 2 0,0 2-4,-5-6-51,3 2-88,2-12-156,0-4-398</inkml:trace>
  <inkml:trace contextRef="#ctx0" brushRef="#br0" timeOffset="289110.3562">19554 16200 1099,'0'0'227,"0"0"-137,0 0-26,0 0 50,0 0 37,0 0-21,0 0-49,10-54-40,-10 54-25,0 0-4,0 0 4,0 0 1,0 6-9,0 14 5,-8 2-12,2 6 7,4-2-8,-1-2 0,3 2 6,0-8-5,0-1-1,9-3 2,1-5-2,3 0 1,-2-4-1,4 0 0,2-5 13,0 0-6,3 0 8,2 0-2,0-6 0,1-7 10,2 4 9,-6-5 26,-1 1-12,-5-1 5,-3 6 0,-6-6 14,-2 6-8,-2-2-13,0 2-8,0 2-6,0 2 20,0 4-11,0 0-21,0 0-11,0 0-7,0 0-6,0 0-7,0 14 2,-2 8 5,-8 14 0,0 5 6,1-1-1,3 4-9,2-8 1,4 0-36,0-6-17,0-2-63,0-2-75,10-8-72,3-4-348,3-6-598</inkml:trace>
  <inkml:trace contextRef="#ctx0" brushRef="#br0" timeOffset="289568.3487">20236 16172 1260,'0'0'257,"0"0"-164,0 0-27,0 0 23,0 0 51,0 0-27,0 0-63,-9 10-36,-4 8-14,-3 8 8,3 6-2,-1-2 1,6 2 2,1-1 13,7-3-1,0-2-1,0-2-10,2-6-9,11-2 5,3-10 0,4-2 5,0-4-4,3 0 6,-1-6 1,-2-14 6,0 0 10,-7-6 14,-1-5-16,-6 4 11,-6-5-12,0-3-21,0 3 3,-14 2-9,-1 6 2,-5 8 3,-2 6 1,0 6-6,-3 4-49,2 0-45,2 8-34,0 16-64,5 2-146,8-10-467</inkml:trace>
  <inkml:trace contextRef="#ctx0" brushRef="#br0" timeOffset="290445.1428">20704 16441 1041,'0'0'197,"0"0"-68,0 0 13,0 0 13,0 0-11,0 0-11,0 0-65,-6-18-59,6 18-9,0 0-19,-3 22 17,-4 6 2,-1 6 1,-4 8 6,1-2-7,5 12-7,3-16-128,3-8-243</inkml:trace>
  <inkml:trace contextRef="#ctx0" brushRef="#br0" timeOffset="291406.3979">21189 16048 1413,'0'0'228,"0"0"-149,0 0-31,0 0 40,0 0 6,0 0-22,0 0-71,-6 8 3,4 24-4,2 4 1,0 4 8,0 0-8,0-8 0,0-2-1,0-8 0,4-4-1,8-4 0,3-5 0,1-5 0,6-4 0,0 0 1,3-8 0,2-6 12,-4-9 3,2 5 8,-2-4 5,-3 0 24,-3-4-15,-3 4 7,-3 4 5,-5 4 0,-1 4 10,-5 6-1,0 0-6,0 4-12,0 0-12,0 0-11,0 0-17,0 6 0,-7 20-1,-8 6 0,-3 8 2,3 4-2,1 5 1,5-5-9,3-2 8,4-2-10,2-2-38,0-6-67,17-6-98,3-8-61,3-12-311</inkml:trace>
  <inkml:trace contextRef="#ctx0" brushRef="#br0" timeOffset="292190.8236">22041 16062 1039,'0'0'241,"0"0"-185,0 0-41,0 0 21,0 0 52,0 0 48,0 0-52,22-104-33,-22 96-1,-2 3 8,-12 1-17,-5 4-13,-6 0-16,-6 0-11,-2 4 9,-1 10-9,3 3 18,2 1 0,4 0 13,5 4 7,5-4-12,7 4-8,4-4-9,4 2-8,0-4 4,4 2-6,15-8 9,5 2 7,3-2 6,7 2 21,-1-8 9,2 6-9,1-6-14,-1 6-5,-2-2-5,-2 6-13,-5-4-5,-2 6 5,-3-2-6,-6 0 0,-1 3 0,-3 1 1,-3-4-1,-4-1 5,0 6-5,-4-7 0,0 2 0,0 0-1,-16 0 1,-5-2 0,0-2 0,-8 2 0,-3-8-1,1 2 1,0-6-1,0 0-5,0 0 6,4-6 1,2-10 0,8-6 10,5-6-10,8-8 2,4-13-3,8-5-13,21-8 7,16-10-101,26-22-77,-10 15-147,-11 15-859</inkml:trace>
  <inkml:trace contextRef="#ctx0" brushRef="#br0" timeOffset="317535.9065">3692 12767 935,'0'0'403,"0"0"-200,0 0-148,0 0 53,0 0 20,0 0-15,-17-36 25,17 34-48,-2 0-40,2 2-31,0 0-18,-2 0-1,2 0 0,-3 6 0,-2 10 2,3 6-2,-2 0 7,2 0-7,2-5-7,0-6 6,0-3-15,0-1-9,2-7 1,4 0-51,4 0 75,-4-8 7,-1-14 11,-3-5-5,-2-1 6,0 0 17,0 4-11,-2 6-1,-7 4-4,2 6-11,2 4 4,1 4-13,-2 0-55,-1 18-13,5 30-55,2-4-160,0-2-435</inkml:trace>
  <inkml:trace contextRef="#ctx0" brushRef="#br0" timeOffset="318052.9613">3726 13325 960,'0'0'259,"0"0"-98,0 0-35,0 0 40,0 0-11,0 0-38,0 0-19,-34-28-41,34 28-53,0 0-4,0 4 0,0 11 0,0 6 1,0 1-1,0-2-8,6-4-9,0-4-6,1-2-10,-1-4 19,-2-4 4,-1-2 3,-3 0 7,0 0 61,0-10-5,0-6-19,-3-2 31,-3-2-21,-1 4-9,1 5-11,3 6-20,2 5-7,1 0-40,0 2-143,0 32-64,0 0-129,-3 2-933</inkml:trace>
  <inkml:trace contextRef="#ctx0" brushRef="#br0" timeOffset="318512.7203">3789 14021 980,'0'0'205,"0"0"-134,0 0-30,0 0 130,0 0 39,0 0-70,0 0-48,0 0-39,0 1-28,0 2-11,0 5-14,7 2 6,-3-1-6,2 5 0,-1-1 5,-1-1-5,0-2 1,2-4-1,-4 0-1,-2-6-1,0 0 1,0 0 1,0 0 36,0-12-14,0-9 12,-10 2 38,2-3-23,-1 4-20,1 5-21,4 7-7,2 2-1,2 4-21,0 4-100,0 28-43,0 3-83,0-2-360</inkml:trace>
  <inkml:trace contextRef="#ctx0" brushRef="#br0" timeOffset="318871.2746">3792 14422 1455,'0'0'253,"0"0"-111,0 0-89,0 0 7,0 0 7,0 0-48,0 0-19,-10 19 9,12-5-8,3 3 0,6-3 7,-7 0-8,1-2-6,-3-8 6,-2 0 0,2-2 1,-2-2 5,0 0-4,0 0 40,0 0 50,0-4 2,0-10-55,0 0-27,0 1 16,0 4-10,0 5-4,0 2-14,0 2-4,0 0-48,0 10-121,0 4-137,0 2-547</inkml:trace>
  <inkml:trace contextRef="#ctx0" brushRef="#br0" timeOffset="371183.1541">17725 15244 489,'0'0'182,"0"0"34,0 0-57,0 0-61,0 0-11,0 0 57,0-26-3,0 21-13,0 4-41,0-2-27,0 2 7,0 1-10,0 0 14,0 0-7,0 0-26,0 0-5,0 0-2,0 0-12,0 0-9,2 14-9,3 4 24,1 10 14,-2 8-22,4 8 8,-4 8-10,0 6-1,1 4 11,1 2-9,4 7-3,1-3 2,-1 6-14,4-6-1,1-2-1,2-3 1,0-1 0,1-4 1,-1 0 5,2-4-6,-3-4 0,-3-1 0,3-5-8,-6 2 8,3-2 5,-3 4-5,1-6 1,-3 6-1,2-4 1,-1 6-2,-3-1 1,1-5 0,-5 2 4,0-2-3,0 0 0,1-4 6,-1 0-6,-2 0-2,0 2-1,0-2 2,0 1 2,0-7-2,0 2 0,0-4 1,0 0-1,0 2 0,0-2 0,0-6 1,0 0-1,0-8-2,0 0 0,3-4 0,-1-4-9,0-6 10,-2 0-10,0-4 9,0 0 2,0 0-34,2 0-9,-2 0-34,0 0-26,0-4-13,0-10-82,0 5-425</inkml:trace>
  <inkml:trace contextRef="#ctx0" brushRef="#br0" timeOffset="451008.648">152 8055 962,'0'0'137,"0"0"28,0 0-103,0 0 21,0 0 4,-2-20 3,2 14-49,0 2-25,14-2 3,7 0-13,6-2-5,7 2-2,6 0-12,0 3-88,10 3-80,-9 0-148,-11 0-679</inkml:trace>
  <inkml:trace contextRef="#ctx0" brushRef="#br0" timeOffset="451308.2698">175 8951 1371,'0'0'172,"0"0"-145,0 0-27,0 0 12,0 0-12,0 0 0,0 0 0,131-22-31,-71 18-120,-11 2-141,-13 0-709</inkml:trace>
  <inkml:trace contextRef="#ctx0" brushRef="#br0" timeOffset="451705.7555">239 9669 1099,'0'0'506,"0"0"-449,0 0-57,0 0-48,0 0 41,0 0 1,0 0-6,125-10-111,-65 4-93,-8 2-186</inkml:trace>
  <inkml:trace contextRef="#ctx0" brushRef="#br0" timeOffset="452061.9188">391 10359 504,'0'0'264,"0"0"-140,0 0-91,0 0-1,0 0 95,0 0-2,0 0-14,60 10-76,-27-6-16,36-4-38,-9 0-48,-4 0-333</inkml:trace>
  <inkml:trace contextRef="#ctx0" brushRef="#br0" timeOffset="454969.9687">9635 13343 950,'0'0'146,"0"0"-72,-127-14-52,76 8 17,4 2 83,7 0 20,4 0-48,7 0-30,7 2-27,2 2-4,9 0 1,1 0-12,4 0 1,6 0 6,0 0-8,0 0-12,0 0-9,0 0-6,4 0 6,17 0 29,5 0 6,10 0-4,8 0-6,8-4-3,10-3 10,12 2-6,26-5 1,33-3-2,26 0-24,10 0 0,-11 5 7,-12 2-8,-17 1 0,6 0-1,4-3-10,5 7 11,7-2-1,3 2 1,4 1 6,-4 0-6,-5 0 1,-8 0 4,-7 1-4,-3 7 4,3-4 4,2 1 3,4-1-2,-4-4-8,-5 0 5,-8 0-4,-20 0-3,-21 0 0,-20 0-1,-8 0 1,2 0 2,4 0-1,2 1-2,-12 2-1,-13-2 2,-8 1 0,-9-2 1,-6 2 2,-8-2-2,-4 2-1,-2 1 0,0-2 0,0-1 0,0 3 12,0-3-11,0 0 12,0 1 2,0-1-15,0 0-1,0 0-14,0 0-49,0 0-36,0 3-37,0-2-85,0 2-149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0-13T11:36:09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12319 11514 1028,'0'0'202,"0"0"-90,0 0-28,0 0 34,-13-28-3,9 24-7,-2 0-44,-1 4-10,4 0-16,-1 0-19,-3 0 11,-4 0-22,-2 16 0,-8 8 14,0 8-21,-4 8 22,-2 8-4,2 8-9,-3 7 24,6 1-21,-1 2 9,5 0 6,7-2-22,5-2 5,6-4-11,0-5-5,4-5 4,21-6 2,6-6-2,7-8-10,11-8-98,28-12-87,-8-4-116,-11-4-212</inkml:trace>
  <inkml:trace contextRef="#ctx0" brushRef="#br0" timeOffset="713.5506">12504 11839 763,'0'0'132,"0"0"-51,0 0 21,0 0 13,0 0 12,0 0-8,0 0-4,2-27-47,4 22-9,0-1-8,3-1-16,2 0 10,3-1-4,-1 2-10,0 0 4,0 4-24,1 2-10,-1 0-2,-2 0-9,1 4 3,-1 10-13,-7 4 20,0 2 25,-4 6-6,0 0-13,0 0 1,0-2-7,-6-4 0,-1-4 0,1-4 0,1-4 1,0-4 0,5-2 12,0-2 6,0 0 17,0 0 26,0 0-22,0 0-16,3 0-4,10 0 8,6 0-7,4 0-14,4 0-7,2 2 0,0 8-10,-2 4 5,-4 3-1,-6-2 2,-8 2-7,-4 1 11,-5-3 8,0 3-2,-12-1-6,-12-1 2,-3-2 5,1-3-6,-1 0 0,4-4-1,8 0-6,9-5-46,6-2-83,0 0-133,6 0-288,9-9-484</inkml:trace>
  <inkml:trace contextRef="#ctx0" brushRef="#br0" timeOffset="930.3255">12986 12039 1696,'0'0'231,"0"0"-183,0 0-24,0 0-19,0 0 23,0 0-21,125-48-4,-81 42-3,1 2-43,0 2-48,1 0-127,-12 0-273,-12 0-194</inkml:trace>
  <inkml:trace contextRef="#ctx0" brushRef="#br0" timeOffset="1196.3912">13144 11855 1341,'0'0'239,"0"0"-79,0 0-45,0 0 11,0 0 24,0 0-70,0 0-79,-40-20 8,40 38-9,2 6 6,7 6 1,3 0-7,-1 2 1,-3-4-1,4 0 0,-1-4 0,2-2-30,3-6-91,13-10-116,-2-3-241,-4-3-202</inkml:trace>
  <inkml:trace contextRef="#ctx0" brushRef="#br0" timeOffset="1728.6275">13551 11735 1335,'0'0'225,"0"0"-165,0 0-28,0 0 9,0 0 51,0 0-32,0 0-57,8-21 5,-8 21-9,0 0 2,0 0 31,0 0 22,-8 0 6,-4 0-19,-7 0-30,2 3 3,1 2 15,3-1-2,1 0 8,6 1-3,-3 0-17,5 3-5,0 2-10,1 3 0,1 1 12,2 2-11,0 0 18,0 2-12,0 0-5,9 0 10,2-2-11,3-2 8,1-2 3,1-2-11,-1-4 12,3 2 7,-3-4-19,3-2 4,1 0 26,0 0-4,1-2-12,0 4-5,-2 0-1,-4 2-9,1 2 0,-4 2-6,1 0 6,-6 2 5,-2 2-4,-1 0 7,-1-2-8,-2 2 0,2-4-58,4 3-88,2-5-133,1-5-425</inkml:trace>
  <inkml:trace contextRef="#ctx0" brushRef="#br0" timeOffset="1953.5911">13927 11887 1480,'0'0'269,"0"0"-168,0 0-70,0 0-30,0 0 45,0 0 4,0 0-15,129-8-33,-90 8-2,4 0-19,-7 0-90,-5 0-117,-9 0-106,-8 0-25,-12-4-542</inkml:trace>
  <inkml:trace contextRef="#ctx0" brushRef="#br0" timeOffset="2180.717">14044 11779 1159,'0'0'229,"0"0"-23,0 0-37,0 0-12,0 0-20,0 0-59,0 0-41,0 0-37,-22 8 7,22 14 34,0 6-15,0 0-7,7 0-9,-1-4-9,5 0 0,3-6-1,13-4-89,-2-6-168,-2-8-353</inkml:trace>
  <inkml:trace contextRef="#ctx0" brushRef="#br0" timeOffset="2543.2795">14296 11653 1631,'0'0'198,"0"0"-166,0 0-32,0 0 0,0 0 58,0 0-13,0 0-18,130 59-18,-109-36-9,-5-1-1,-7 1-1,-7 4-5,-2-3 7,0 2 13,-9 0 9,-6-2 7,1-2-7,6-6 9,1-2-8,7-2-6,0-2 5,0 0-16,15-2 0,8-2-5,6-4 6,6-2-7,5 0-107,16 0-95,-12-6-276,-7-4-592</inkml:trace>
  <inkml:trace contextRef="#ctx0" brushRef="#br0" timeOffset="2847.6988">14312 11378 1228,'0'0'387,"0"0"-274,0 0-113,0 0 25,0 0 44,0 0 33,145 22-20,-93 12-25,11 14-14,2 12 4,8 26-20,-2 30 14,-17 27-34,-31 9-6,-28-13-1,-31-41-194,-17-38-532</inkml:trace>
  <inkml:trace contextRef="#ctx0" brushRef="#br0" timeOffset="32785.2827">16885 9567 1465,'0'0'228,"0"0"-165,0 0-18,-13-50 11,13 34 19,0 0 27,0 2-42,13-3-33,9 6-23,5 0 3,2 4-7,0 3 0,-2 1 0,-2 3 0,-4 0-13,-3 10 13,-5 11-1,-1 1-10,-10 4 4,-2 0 9,0 0-2,0 0 0,-6-2 15,-5-2-15,6-4 0,-2-6 0,3-6 1,2-4 0,2-2 14,0 0 11,0 0-15,0 0 29,0 0 5,0 0-44,0 0 13,4 0-4,10 0-8,5 4 5,0 4-7,-2 2 0,-1 4-13,-7 2 7,-3 6 0,-4 1 8,-2 2-3,0 4 1,-13-3 0,-9 2-4,-7 0 4,-5-4 0,-1 2 7,-3-4-7,5-4 12,6-2-12,9-6-4,7-2 2,7-6-44,4-2-63,19 0-112,12-16-119,5-6-568</inkml:trace>
  <inkml:trace contextRef="#ctx0" brushRef="#br0" timeOffset="33474.8473">17678 9440 1661,'0'0'191,"0"0"-191,0 0-26,0 0 23,0 0 3,0 0 0,0 0-2,-29-18-15,34 14 11,-3 3 6,-2-3 23,0-3 12,0 4-5,-2-4 50,-10 3-39,2 0 9,-5 1-25,3 0-24,-4 3 53,1 0-38,-4 0-6,0 0 7,-4 4-16,-1 10-2,-3 4 1,-3 3-2,7 3 2,0-1 0,5 4 0,7-3 6,3 2-6,6-2 0,2-4-9,0 0 9,2-4 2,9 0-2,-1-6 13,0-2 10,1-2-22,-3 0 11,2-4-11,1 2 10,4-2 29,3 0-30,3 0 8,0 2-15,2 0-3,-1 4 0,1 2-12,-2 5 12,-2 3 0,-2 1 8,-1 5-7,-3 1-1,-1 1-18,-6 0-1,-6-2-22,0 4-3,0 0 30,-20 0-12,-7 0-11,-1 0-9,-1-4 1,2-4-28,7-2-65,13-12-86,5-4-162,2-2-524</inkml:trace>
  <inkml:trace contextRef="#ctx0" brushRef="#br0" timeOffset="33881.8114">17906 9511 1592,'0'0'208,"0"0"-113,0 0-80,0 0 1,0 0-16,0 0 2,0 0 14,87-14-15,-56 14-1,-3 11 3,-5 7-3,-12 5-9,-6 5-12,-5 4 21,-10 6 5,-16 4 1,-8 2 1,-4-2 2,3-2-2,4-4-7,4-4 0,12-5 0,3-7 5,12-6-3,0-2 5,4-8-7,25-2 0,12-2 13,17 0-13,15-6-35,52-14-82,-16 0-202,-9 2-545</inkml:trace>
  <inkml:trace contextRef="#ctx0" brushRef="#br0" timeOffset="34671.9527">19331 9603 803,'0'0'804,"0"0"-719,0 0-44,0 0-18,0 0 73,0 0 30,0 0-89,5-38 1,42 30-29,20 2 3,15-2 26,12 0-32,8 2-2,4 0-4,2 0 1,-1 0 0,-6 2 0,-6 0 0,-13 2-1,-12 0-2,-20 0-11,-14-1-6,-13 3-8,-15 0 21,-5-1 5,-3-2 1,0 2 23,-4-7-22,-12-1-2,-2 2-8,-2-4 9,-2 0 4,-1-1-4,-1-1 12,-2-2 23,-1 0-25,-2-1 27,4 4-10,2 0 14,6 2 26,8 6-17,4 0 9,5 2-29,0 2-30,0 0-9,0 0-18,16 0 27,6 0 12,9 6-12,6 6 9,2 2-7,3 4-2,-1 0 0,-8 4-6,-4 0-1,-9 3-1,-8 0-2,-12 2 10,0 3 6,-23-2-5,-10 2-2,-5 2-22,-5-2-25,8-2-29,3 8-76,14-7-87,12-10-378</inkml:trace>
  <inkml:trace contextRef="#ctx0" brushRef="#br0" timeOffset="35687.387">21686 9278 1106,'0'0'592,"0"0"-505,0 0-52,0 0-1,0 0 35,0 0 19,0 0-28,0-12-60,0 12 7,0 8-7,0 4 0,-2 2 0,-5-2 0,1-2 6,-1-4-3,3 0 8,-1-4-10,3-2 6,0 0-5,-3 0 11,3-6 11,0-12-23,0 0 18,2-4 24,0-2-25,0 2 8,13-2-24,1 2 10,1 2 28,3 2-17,0 6 0,-1 1-5,4 7-17,0 3 3,2 1-4,-3 0 0,0 5-6,-2 14 6,-4 3 0,-5 6-1,-5 4 3,-4 4-11,0 2 9,-2 2 0,-17 0 18,-5-1-11,-2 1-7,-3-4 0,0-2-12,0-2 12,0-6-6,2-4 6,2-6 3,6-2-3,1-6-1,5-2 1,1-4-9,5-2 9,3 0 0,0 0 0,2 0 12,-4 0-1,4-2-12,0-6 1,2-6-17,0-2 9,0-4 16,7 0-8,4 0 5,2 4 4,-1 0-9,1 6 0,-2 2 0,0 3 14,2 5-13,3 0 12,2 3 10,4 13-22,3 6 9,0 0-10,4 2 0,2 0 19,4-4-19,7-4 12,10-6-12,4-8-17,29-8-85,-14-18-234,-11-6-520</inkml:trace>
  <inkml:trace contextRef="#ctx0" brushRef="#br0" timeOffset="38396.821">17576 10575 849,'0'0'318,"0"0"-177,0 0 17,0 0-20,0 0 22,0 0-38,0 0-29,-27-70-2,23 64-51,-1 4-15,1 0-3,2 2-13,0 0 4,2 0-13,0 0-9,-4 0 8,4 4-30,0 16 31,-2 11 0,0 6 1,0 8 7,0 7-7,2 2 9,0 4 4,0 0-14,4 0 0,8-6 0,-1-5 0,-1-5 0,0-10 1,-1-6 6,-1-6-7,0-6-2,-2-4-5,-1-4-51,-1-4-35,0 0-48,-4-2-48,0 0-30,0 0 4,0-4-504</inkml:trace>
  <inkml:trace contextRef="#ctx0" brushRef="#br0" timeOffset="38824.2735">17376 11065 857,'0'0'153,"0"0"-34,0 0 30,0 0-21,0 0 21,0 0-22,0 0-10,-3-42-29,3 40-20,0 2-13,0 0-28,0 0-27,0 5-20,5 16 20,6 5 62,4 6-14,3 4-37,0-2-5,-1 0-4,4-2 4,-2-6-7,2-4 2,1-6 8,-5-3-9,0-8 0,-2-5 0,-1 0 11,0-5-11,7-17 30,2-5-24,-2-5-6,2-2-36,-1 0-77,5-4-70,-7 10-202,-6 6-854</inkml:trace>
  <inkml:trace contextRef="#ctx0" brushRef="#br0" timeOffset="41312.7336">17404 12150 1405,'0'0'237,"0"0"-119,0 0-49,0 0 1,0 0 27,0 0-33,0 0-61,0-17-3,0 17-34,0 0 17,0 3 16,0 2 0,0-2-31,0-1 32,0-2 5,0 0 8,0 0 6,0-5 1,0-10-20,0-7 6,0-7 6,12 0 7,0 0 28,5-1-20,-2 2 2,1 4 20,-1 4-30,1 6 2,-1 6-21,-1 6-6,-1 2 4,-1 2-8,-6 18 10,-2 6 0,-4 6-2,0 4 2,0 0 0,-4-4-25,-6-3 25,4-7-1,0-7 1,3-5 3,1-6-2,2-1-2,0-3 2,0 0 12,0 0 33,0 0-23,0 0 5,9 0-13,7-7-9,3 3-3,6 3-3,0 1 0,2 0 10,0 0-9,-4 12 8,-2 3-9,-5 3-14,-6 5 13,-5-1-12,-5 0 13,0 0 7,-5 0 1,-13 2 1,-3-2-8,-2 0 0,1-4-1,-1-2 0,4-4 0,3-2 2,3-4-2,4-3-1,4-3-33,2 0-43,3-14-69,0-11-382,10-1-274</inkml:trace>
  <inkml:trace contextRef="#ctx0" brushRef="#br0" timeOffset="41912.303">18184 11812 1672,'0'0'206,"0"0"-160,0 0-8,0 0-19,0 0 12,0 0-13,0 0-18,-6-11-31,-4 11 20,-5 0 11,-3 4 2,-6 0 12,-3 2-7,-2-4-6,2 2 19,3-4 10,3 0 1,6 0 29,4 0-17,4 0 14,3 0 9,1 0-31,3 0 1,0 0-36,0 0 7,0 0-14,0 0 5,0 8 2,0 8 6,0 6 6,0 4-4,0 0-8,0 2 0,5-2 10,-1 0-8,3-4 10,2-2-12,0-4-8,2-4 8,2-3-10,0-5 10,3-3 8,2-1 5,2 0 23,5 0-11,0 0-6,-1-5 4,0-2-12,-1 5-5,-6 2 8,1 0-14,-2 0 1,-5 6-1,-2 15 0,-9 6 1,0 12 0,-22 7-1,-36 18-93,4-10-215,0-14-1527</inkml:trace>
  <inkml:trace contextRef="#ctx0" brushRef="#br0" timeOffset="48301.1927">19227 12222 1111,'0'0'753,"0"0"-658,0 0-49,0 0 30,0 0 12,0 0-52,0 0-13,109-89-6,42 70 6,68-8-4,40 0-10,10-2 2,-10 5-10,-37 4-1,-25 2-7,-44 4-14,-44 4-50,-38 4-29,-26 0-61,-7 0-28,-11 0-38,-12 0 48,-15-2 109,-23-2 39,-19-4 31,-13 0 27,-6-2 57,-5-4 51,1-1 19,3 2-46,8-1-8,8 1-21,8 1-10,13 7 14,9 0 12,10 5-35,6 2-39,0 4-21,14-1-2,19 1 2,11 0 1,12 4 9,4 14-10,1 8-6,-6 6-16,-8 6-5,-14 4 8,-13 0-26,-15 2 20,-5-2 25,-27-4 2,-15 1 14,-10-6-16,3-5 1,9-2-1,11-5-6,29-6-59,0-4-203,20-9-382</inkml:trace>
  <inkml:trace contextRef="#ctx0" brushRef="#br0" timeOffset="48822.4424">22511 11446 1729,'0'0'286,"0"0"-207,0 0-66,0 0 2,0 0 10,0 0-9,-134-24 12,110 24-13,-3 0-5,-1 6 17,0 2-27,2-2 20,1 0-2,5-2 7,5 0 27,6 0-33,4 0-4,3 2-12,0 4-2,-3 4-2,5 0 0,0 4 1,0 4 5,0 0-5,7 2 1,7-2 7,1 2-8,1-4 0,1-2-1,1-2-2,0-2-4,2-1 14,2-5 0,2-1 1,7 0 1,2-3-17,-2 2 8,0-2 0,-7 1 6,-6 4-5,-7 5 0,-11 8-1,-3 10-7,-32 12-2,-17 6-25,-61 27-102,12-16-120,1-9-447</inkml:trace>
  <inkml:trace contextRef="#ctx0" brushRef="#br0" timeOffset="49472.8196">17625 13158 1318,'0'0'205,"0"0"-148,0 0 1,0 0 13,0 0 14,0 0 38,0 0-72,11-40-50,2 68-1,5 16 66,5 14-7,0 13-11,2 5-30,0 0 0,2-1-17,0-7 0,2-10-1,-5-10-15,0-6-35,-1-10-51,-5-6-89,-7-10-205,-9-8-741</inkml:trace>
  <inkml:trace contextRef="#ctx0" brushRef="#br0" timeOffset="49809.7498">17663 13762 1751,'0'0'217,"0"0"-178,0 0-39,0 0-36,0 0 31,0 0 5,0 0 12,125 68-3,-81-40 7,3 0-7,-7-4-2,-5-2-7,-6-6-1,-8-2 1,-6-10-1,-4-2 1,-4-2 57,-3 0 33,3-6 30,2-17-42,4-6-53,8-1-15,3-2-10,8 8-43,1 2-89,9 14-99,-9 8-248,-10 0-440</inkml:trace>
  <inkml:trace contextRef="#ctx0" brushRef="#br0" timeOffset="50354.7261">18149 14414 1807,'0'0'242,"0"0"-174,0 0-47,0 0-9,0 0 8,0 0 30,0 0-47,-38-32-3,47 23-8,1 4 6,2-2 2,-3 5 0,-3 0-1,3 2 0,0 0-12,5 0 12,1 11-4,3 4 5,0 6 0,-3 2 0,-1 4-1,-3 3 0,-7 2 1,-2-2 0,-2 0 0,0-6 1,0-4 9,-4-6-9,2-4 3,2-4-4,0-6-12,0 0 2,0 0 1,11 0 9,13 0 14,5 0-13,9 4-2,0 0 0,3 6 1,-6 2 2,-4 6-2,-8 10 0,-8 3 0,-13 9 5,-2 6-5,-11 2 0,-16 0 0,-4-2-1,6-10-31,15-8-68,8-12-148,2-12-406</inkml:trace>
  <inkml:trace contextRef="#ctx0" brushRef="#br0" timeOffset="50634.9298">19244 14552 2054,'0'0'282,"0"0"-282,0 0-7,0 0-17,0 0 24,148-10 15,-8 2-13,58-6 0,29-2-2,8-4-9,-17 4-60,-31 2-77,-15 1-8,-39 8 23,-33-4 7,-26 8-127,-16-2-71,5-1-242,21-7 393,-10 0 83,-18 1-90</inkml:trace>
  <inkml:trace contextRef="#ctx0" brushRef="#br0" timeOffset="51213.2144">22745 14011 1783,'0'0'255,"0"0"-177,0 0-58,0 0-11,0 0 30,0 0 43,0 0-14,-91-49-32,91 44-35,0-2-1,15-1 9,7 0 2,5-2-3,4-2-7,0 4-2,5 2 0,2 2 1,0 4 4,0 0-4,-3 0 0,-6 10-1,-8 8-11,-10 8 3,-9 5-7,-2 2 4,-5 3-1,-15-4 1,-6-3 12,1-5 0,3-6 1,8-6 0,5-4-1,7-6 0,2-2 17,0 0 0,0 0-7,9 0-9,16 0 9,8 0 2,10 0-11,3 0-1,1 4 1,-5 14-1,-4 10 0,-9 6-1,-11 8-13,-13 6 8,-5 2-3,-29 3-6,-23-1 14,-15-2-4,-43 8-38,15-10-87,11-16-350</inkml:trace>
  <inkml:trace contextRef="#ctx0" brushRef="#br0" timeOffset="51936.2887">22119 15252 684,'0'0'620,"0"0"-481,0 0-69,-147 24-28,124-20 52,13 2 28,10-4-16,10 0-105,53-2 32,55 0 12,71-20 29,46-10-6,25-6-25,3 4 10,-18 7 4,-11 3-2,-25 6-36,-32 2-17,-48 6-1,-42 4 6,-41 0-7,-19 4 7,-9 0-7,-9 0-109,-9 0-37,0 8 30,-38 10 44,-58 14-156,5-6-340,-5 1-424</inkml:trace>
  <inkml:trace contextRef="#ctx0" brushRef="#br0" timeOffset="52710.9832">23291 15575 1597,'0'0'238,"0"0"-118,0 0-101,0 0 3,0 0 56,0 0-11,0 0-9,125-95-42,-73 95 0,7 0-16,-8 8-11,-7 16-12,-10 2 22,-12 2-18,-10 8 18,-12 5 1,0 1 5,-18 4-4,-9-2-1,-2-4 10,6-4-9,8 0-2,13 0-38,2 0-94,27 17-84,6-13-321,-2-4-188</inkml:trace>
  <inkml:trace contextRef="#ctx0" brushRef="#br0" timeOffset="52988.5475">23809 16455 1468,'0'0'367,"0"0"-254,0 0-82,0 0-19,0 0-8,0 0-4,0 0-1,-21 106-1,54-96-83,7-2-41,2-4-21,-6-4 95,-4 0 52,-15-18 13,-11-4 77,-6-4 39,0 0-37,-15 2 15,-5 6-60,-7 6-35,1 12-12,-10 4-100,4 22-214,11-2-655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0-13T11:37:24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16745 9824 451,'0'0'101,"0"0"-80,0 0-4,0 0-17,0-6 0,0 6-13,0 0-158,0 0-135</inkml:trace>
  <inkml:trace contextRef="#ctx0" brushRef="#br0" timeOffset="1002.5612">16745 9824 542,'6'-14'85,"-6"14"193,0-3-42,0-1-133,0 2 48,0-2-63,0 3-9,0-2 21,0 3-43,0-1-16,0 1 1,0 0-20,0 0 12,0 0-9,0 0-19,0 0 32,0 0-12,0 0 5,0 0 20,0 0-29,0 0 4,0 0-12,0 0-13,0 0 35,0 0-19,0 0 5,0 0 7,0 0-27,0 0 17,0 0-18,0 0 0,0 0 21,0 0-15,0 0 2,0 0-1,0 0-2,0 0-12,0 0 3,0 0 3,0 0 9,0 0-8,0 0 7,0 0 0,0 0-2,0 0-7,0 0 1,0 0 0,0 0 7,0 0-6,0 0 4,0 0-5,0 0 1,0 0-2,0 0 1,0 0 0,0 0 2,0 0-1,0 0-1,0 0 0,0 0 1,0 0-2,0 0 1,0 0 0,0 0 2,0 0-2,0 0 0,0 0 0,0 0-2,0 0-4,0 0 6,0 0 0,0 0 5,0 0-5,0 0 0,0 0 0,0 0-5,0 0 5,0 0 0,0 0 0,0 0 1,0 0-1,0 0 0,0 0-11,0 0-1,0 0 2,0 0 11,0 0-1,0 0 9,0 0-9,0 0 0,0 0-1,0 0 1,0 0-2,0 0 4,0 0-2,0 0 5,0 0-4,0 0-2,0 0-4,0 0 5,0 0 7,0 0-6,0 0 4,0 0-5,0 0-2,0 0 1,0 0-14,0 0-9,0 0 8,0 15 1,0 7 15,0 5 9,0 4-9,0 6 3,0-3-3,0-2 0,5 0 0,6-6-17,2-2-53,5-20-77,0-4-251,-9 0-1049</inkml:trace>
  <inkml:trace contextRef="#ctx0" brushRef="#br0" timeOffset="1412.7845">16707 9551 1249,'0'0'82,"0"0"-82,0 0-116,0 0 116,0 0 0,0 0 2,0 0-2,29 34-13,-20-30-10,2-2 22,-2-2 1,-2 0 2,-1 0-1,-2 0 24,-2-2 48,-2-8-24,0-2 57,0 0-3,0 0-20,-2 4 16,-6 2-29,1 2-36,1 4-34,3 0-24,3 14-133,0 10-66,0 0-286</inkml:trace>
  <inkml:trace contextRef="#ctx0" brushRef="#br0" timeOffset="1942.6174">16932 9910 72,'0'0'1135,"0"0"-1005,0 0-97,0 0-33,0 0 32,0 0 51,0 0-28,18-86-24,-7 83-31,0 3-2,0 0 1,-2 7-34,0 12 29,0 8-4,-5 3 10,1 6 35,-5-2-28,0-4-7,0-4-7,0-6-14,0-6 20,0-8-15,0-4 16,0-2 58,0 0 36,0-10-48,0-10-5,0-2 18,0-4-3,0 0-25,4 0 1,10 3-6,1 4-12,1 5-2,-3 4-12,2 8-14,1 2 13,-1 2-6,2 18 6,-7 8 1,4 4-13,-5 4-3,9 12-78,-5-10-108,1-8-289</inkml:trace>
  <inkml:trace contextRef="#ctx0" brushRef="#br0" timeOffset="2212.1116">17328 9537 1570,'0'0'173,"0"0"-110,0 0-48,0 0-15,0 0 64,0 0-26,-22 146-4,38-86-34,-1 4 6,-1 1 0,-1-3-6,-4-4-1,0-6 1,-5-8-90,-4-10-91,0-10-174,0-14-592</inkml:trace>
  <inkml:trace contextRef="#ctx0" brushRef="#br0" timeOffset="2366.5142">17266 9860 1400,'0'0'227,"0"0"-181,0 0-37,0 0-9,0 0 0,160-13 0,-73 9-70,-4-2-549</inkml:trace>
  <inkml:trace contextRef="#ctx0" brushRef="#br0" timeOffset="3712.4803">18461 9737 1437,'0'0'275,"0"0"-139,0 0-21,0 0 54,0 0-95,0 0-2,0 0-63,-23-94 1,39 94-16,-1 0 6,6 20-14,-4 4 0,-3 8-54,-6 2 8,-5 2 16,-1-1-53,-2-3 63,0-8-30,0-8 43,0-6 14,0-8 14,0-2 11,0 0 64,0-14-51,0-8 33,0-7-24,0-3 10,0-1-9,14 0-26,3 3 1,5 6-16,1 4 1,0 8-4,0 6 3,0 6 0,-6 0-2,-3 12-23,-3 14 13,-9 4 1,-2 2-17,0 2 27,0-3-23,-2-6 24,-5-7-9,3-5 11,2-7-2,0-4 6,2-2 7,0 0 46,0-13-25,6-9-18,9-4-6,8 1-4,2-4-7,-1 5 1,1 4 0,-8 4 8,-1 6-8,-5 8 8,0 2-8,-2 0-13,0 4 13,2 12 0,1 2 1,1 2 20,-1-2-20,5-2-1,-1-3 0,-1-7-15,5-5 15,-3-1 1,6 0 1,0-11 17,-2-10-19,-1-3 0,1-4 0,-6 0 2,-5 2-2,-6 2 1,-4 4 7,0 4 1,0 8 2,-4 6-11,-15 2 0,-1 4-9,-5 18 8,2 6 2,2 4-1,3 0 0,9-2-2,7-2 1,2-7-9,0-3-24,11-8 19,5-5-1,-1-5 16,3 0 18,-2-1-17,2-16 9,-4-2-10,-4-4 24,-3 3 26,-3 2-7,-1 4 17,-3 6-14,0 2-18,0 6-28,0 0-3,1 0-28,3 12 31,4 8 0,3 2 6,5 0-6,3-1-36,2-7 2,-1-4-14,0-5 8,-2-5 31,-5 0 9,-1 0 2,-6-14 10,-2-1-11,-1-6 13,-3 3 19,0 2-8,0 4 25,0 4-29,0 6 6,0 2-27,0 0-19,-3 19 19,-1 8 0,4 7 0,0 3-1,0-1-27,9-6-43,18-8-54,-3-10-147,-1-10-334</inkml:trace>
  <inkml:trace contextRef="#ctx0" brushRef="#br0" timeOffset="3976.444">19282 9507 1540,'0'0'226,"0"0"-177,0 0-35,0 0-1,0 0-13,0 0-1,0 0-24,-73 92-46,89-82-4,1-4 35,-3-6 8,-5 0 16,-5 0 16,-4-12 19,0-6-3,0 0-4,0 2 9,-4 2-21,2 3-158,-1 6-219</inkml:trace>
  <inkml:trace contextRef="#ctx0" brushRef="#br0" timeOffset="4409.0998">19263 9756 1859,'0'0'224,"0"0"-165,0 0-25,0 0-20,0 0-6,0 0-8,0 0-3,135-49-3,-102 49-63,-8 12-37,-9 2 30,-9 2-68,-7 0 102,0-2 36,-7 0 6,-9-4 12,1-3 17,1-3 40,8-4 75,4 0-49,2 0-29,0-14-44,4-5-13,16-1 13,7-2-13,0 2-3,1 2 20,1 4-17,-4 4-9,-5 6 0,-3 4-10,-1 0 1,-5 12 2,1 10 7,-1 6 3,0 2-3,3 2-52,6-1-109,1-9-154,0-11-408</inkml:trace>
  <inkml:trace contextRef="#ctx0" brushRef="#br0" timeOffset="4673.9423">19930 9425 1555,'0'0'204,"0"0"-143,0 0-27,0 0 16,0 0 29,-124 130-3,106-76-41,10 4-4,8 0-7,0 0-24,11-4 0,20-5-10,8-9-52,7-14-40,20-20-84,-8-6-212,-11-2-889</inkml:trace>
  <inkml:trace contextRef="#ctx0" brushRef="#br0" timeOffset="4958.2281">20171 9489 1458,'0'0'212,"0"0"-115,0 0 15,0 0-62,0 0-43,0 0-1,0 0 37,36 50 0,-5-14-43,0 4 14,0 2 0,-6 2-14,-9 2 0,-12 3 5,-4 1-5,-6-2-101,-30 8-6,5-14-169,2-14-284</inkml:trace>
  <inkml:trace contextRef="#ctx0" brushRef="#br0" timeOffset="5796.5296">21116 9266 1099,'0'0'154,"0"0"-110,0 0-12,0 0-32,0 0 26,0 0 39,-29-102-24,29 89 16,0 8-15,0 1-6,-2 4 9,-2 0-39,-8 0-6,-3 9 19,-8 14-7,-4 7 26,-4 4-22,4 2 19,4-2 10,4-2-19,9-4 11,5-6-27,5-2-10,0-4 23,7-2-14,15-1 17,3-5 2,11-1-21,-1 1 4,0 1-11,1 0 1,-7 2 13,-4 1-13,-4 4 5,-5 2-6,-5 2-3,-3 2-6,-8 2 2,0 0 7,-12 2 7,-11 0-7,-6-4-13,-5-4 11,3-2-21,2-5 22,4-8-8,4-1 9,9-2 7,2 0-6,6 0 24,4-8-25,0-4-8,0-2 8,14 0 0,3 2 2,3 4-2,1 4 11,-2 4-11,1 0 0,-2 8 6,-2 20 16,-1 12-8,-1 10 15,-1 11 23,3 3-51,-1 0 5,3-4-6,1-6-35,12-8-44,-3-14-94,-8-17-575</inkml:trace>
  <inkml:trace contextRef="#ctx0" brushRef="#br0" timeOffset="6844.3554">18561 11303 1543,'0'0'225,"0"0"-165,0 0 8,0 0 22,0 0-16,0 0 43,0 0-33,-71-74-69,71 74-15,0 8-9,0 15 9,0 6 6,4 7-6,5 3-1,-2-2 1,8-4-34,0-5-24,12-14-139,-2-8-146,-5-6-602</inkml:trace>
  <inkml:trace contextRef="#ctx0" brushRef="#br0" timeOffset="7147.9765">18479 10860 1582,'0'0'204,"0"0"-177,0 0-26,0 0-2,0 0-7,0 0 8,0 0 4,-8 52-4,37-28-45,3-2-53,-1-8-34,-2-6 27,-9-3 35,-9-5 70,-9 0 3,-2-2 35,0-14-5,-15-2 27,-5-3-17,-1 5-11,4 3-32,5 10-4,6 3-166,4 0-341</inkml:trace>
  <inkml:trace contextRef="#ctx0" brushRef="#br0" timeOffset="7626.9065">18743 11305 1788,'0'0'253,"0"0"-194,0 0-13,0 0 7,0 0 10,0 0-18,0 0-44,5-48 13,17 46-14,1 2-19,-2 0-4,-5 2-32,-5 12-3,-4 2 32,-7 7 18,0-1 8,0 0 0,-7-4-16,-6-4 15,3-6-5,2-4 6,2-4 21,-1 0-3,3 0 7,4-11 9,0-11-27,0-1 23,6-5-16,13-1 6,4 1 6,2 2-17,2 6 9,-3 6-5,0 6-13,-1 8-1,-1 0-14,-2 4 0,0 16 14,1 6-4,-4 2-32,1-2-50,9 4-76,-8-7-77,0-9-312</inkml:trace>
  <inkml:trace contextRef="#ctx0" brushRef="#br0" timeOffset="7869.9226">19227 10866 1570,'0'0'261,"0"0"-92,0 0-27,0 0-18,0 0-90,0 0-34,0 0 0,-20 62 1,30-4 27,7 9-27,-2 1 11,3-4-6,2-2-6,-5-8-1,1-8-57,-5-7-60,-6-13-106,-3-8-310,-2-14-286</inkml:trace>
  <inkml:trace contextRef="#ctx0" brushRef="#br0" timeOffset="8031.9066">19115 11157 1698,'0'0'236,"0"0"-123,0 0-81,0 0-24,0 0-7,0 0 20,143-2-21,-22 8-40,-15-2-140,-12-4-398</inkml:trace>
  <inkml:trace contextRef="#ctx0" brushRef="#br0" timeOffset="8673.5695">20296 11103 1597,'0'0'267,"0"0"-125,0 0 11,0 0-39,0 0-24,0 0-64,0 0-25,33-48 6,-2 48-6,1 2-1,-3 16 0,-5 4-17,-5 4-1,-4 2-13,-9 2 13,-1-2 6,-5-2-19,0-6 21,0-4 8,0-6-7,0-8 9,-2-2 0,-3 0 27,3-2 4,0-14-22,2-8 0,0-4 9,2 0-6,16-4 16,0 4-21,4 2 6,0 4 7,1 8-14,-1 4 4,-2 6-10,0 4-2,-2 0 1,0 14-9,-2 10 10,-3 6 23,0 4-23,-4 0 0,0 0 0,0-4-51,-2-4-37,8-5-94,-6-7-187,-2-9-652</inkml:trace>
  <inkml:trace contextRef="#ctx0" brushRef="#br0" timeOffset="8913.5795">20967 11181 1729,'0'0'312,"0"0"-251,0 0-5,0 0-56,0 0 6,0 0 5,0 0 23,-7 48-8,9-20-21,3 0-5,-3-2 0,-2-4-9,0-4-13,0-4-30,0-3-77,-4-8-171,-3-3-411</inkml:trace>
  <inkml:trace contextRef="#ctx0" brushRef="#br0" timeOffset="9177.6096">20949 10953 687,'0'0'1189,"0"0"-1053,0 0-97,0 0-12,0 0 8,0 0-33,0 0-2,0 0 0,-51-13-6,62 23 0,-2-3-6,-2-3-3,-5-3 13,-2 1 4,0-2 15,0 0-17,-16 0-162,-4 3-238,-4-2-653</inkml:trace>
  <inkml:trace contextRef="#ctx0" brushRef="#br0" timeOffset="10120.8105">18683 12071 980,'0'0'140,"0"0"-95,0 0-25,0 0 30,0 0 41,0 0-45,0 0-24,-31-36 1,31 29-22,0-4 28,0 1 0,0 2 28,0 0 49,0 2-23,-11 4-17,-5 2-15,1 0-20,-5 0-18,1 14-3,6 2 4,3 4-4,4-2-9,6 2 7,0-2 3,6 1-11,11-5 0,5 0 6,3-4 3,4-5-2,-3 4-7,-1-5 13,-5 0-12,-5 1 0,-7 0-2,-6 1-11,-2 1 12,0 4 4,-18 1 26,-9 4 3,-2 0-26,2-2-6,5-2 12,6 0-13,12-2-51,6-8-141,21 0-285,3-2-478</inkml:trace>
  <inkml:trace contextRef="#ctx0" brushRef="#br0" timeOffset="10715.0124">19013 12119 217,'0'0'1427,"0"0"-1243,0 0-140,0 0-24,0 0-14,0 0 21,0-104-5,0 90-22,4 2 1,-1 4 12,-3 2-12,0 2-1,0 4-13,-14 0 13,-4 2 18,-2 16-5,1 6-1,0 4-6,6 4-5,6 1-1,7-4 4,0-2-4,2-5 0,21-6-9,6-8 9,6-6 9,8-2-9,3-8 6,6-16-6,-6-2-6,-3-6 6,-9 1 0,-10 4 5,-13 0 6,-9 5 3,-2 6 17,-2 6-5,-18 8-4,-5 2 2,-1 2-23,-3 20-1,2 6 0,7 4 0,5 1 6,5-4-6,8 0 0,2-9 0,0-4-34,10-8-1,5-6 3,3-2 32,-1 0 11,1-14 3,0-7 18,-4 2 15,-4 2-14,-3 3 2,0 5-8,-5 5-27,3 2 1,1 2-1,3 0-18,5 6-8,5 9-76,20 10-50,-8-7-345,-2-4-212</inkml:trace>
  <inkml:trace contextRef="#ctx0" brushRef="#br0" timeOffset="11089.5932">19497 12075 905,'0'0'784,"0"0"-670,0 0-33,0 0-23,0 0-14,0 0-7,0 0-24,57-92-13,-32 92-7,-1 8-12,-6 12-20,-4 2-51,-8 2-27,-6 1 53,0-3 20,0-4 30,-9-3 14,-3-5 10,0-6 9,5-4 35,3 0 44,2 0-19,2-14-32,0-4-6,0-1-1,17-3-21,3 1 26,3 5-31,2 3 3,1 4-6,-2 7-11,-3 2-1,-2 4-15,-1 18 3,-3 8 12,-1 2 1,9 10-69,-4-5-100,-3-13-343</inkml:trace>
  <inkml:trace contextRef="#ctx0" brushRef="#br0" timeOffset="11482.1629">20140 11733 1659,'0'0'207,"0"0"-134,0 0-61,0 0-5,0 0-6,0 0-1,0 0 0,83-77-13,-72 71 13,-7 0 13,-1 2-4,-3 0 4,0 3 21,0 1 18,0 0 6,-3 0-38,-6 11-20,3 14 28,-1 7-27,3 9 15,4 9-5,0 5-5,0 3 3,9 0-7,1-2 5,2-4 3,-1-3-9,0-7-1,0-4 0,-2-8-43,0-6-38,-3-8-73,-3-8-214,-3-8-544</inkml:trace>
  <inkml:trace contextRef="#ctx0" brushRef="#br0" timeOffset="11662.7738">20071 12057 1647,'0'0'269,"0"0"-197,0 0-50,0 0-18,121-28-2,-46 16-2,14 0 0,36-6-85,-20 2-166,-18 0-280</inkml:trace>
  <inkml:trace contextRef="#ctx0" brushRef="#br0" timeOffset="11937.2638">20943 11554 1333,'0'0'260,"0"0"-156,0 0-53,0 0 1,0 0 11,0 0 5,0 0-13,-130 150-18,110-85-10,0 3 9,5 2-13,8-2 2,4-4-13,3-6-11,7-8-1,20-6-16,10-7-46,11-11-20,27-18-96,-10-6-94,-7-2-238</inkml:trace>
  <inkml:trace contextRef="#ctx0" brushRef="#br0" timeOffset="12293.2593">21108 11626 1570,'0'0'242,"0"0"-110,0 0-27,0 0-45,0 0-51,0 0-7,0 0-2,-8 27 0,24 2 1,-1 1-2,1-2-28,-1-3-24,-1-10 7,-1-2 6,-3-9 20,-1-4-7,-3 0 27,3-3 16,-2-15-8,2-5 2,-1-4 16,2 4 12,-1 0 0,-3 5-13,3 6-17,0 8-8,2 4-17,2 0-2,12 36-54,-5 0-75,3-1-369</inkml:trace>
  <inkml:trace contextRef="#ctx0" brushRef="#br0" timeOffset="12723.2999">21920 11530 1716,'0'0'202,"0"0"-146,0 0-31,0 0-24,0 0 14,0 0 35,-93 134-37,68-63-4,0 3-8,4 0-1,0-4 0,6-8-67,1-12 41,4-7-90,-6-15-89,5-13-116,0-11-310</inkml:trace>
  <inkml:trace contextRef="#ctx0" brushRef="#br0" timeOffset="13026.263">21613 11628 1258,'0'0'263,"0"0"-170,0 0-29,0 0-19,0 0-45,0 0-14,0 0 13,14 14-15,5 2-38,2-2-19,-2-1-17,-5-4 14,-3-5 47,-9-2 29,-2-2 29,0 0 83,0-7-84,-11-8 11,-5 1 11,1 3-21,-1 2-29,-1 9-86,6 0-154,-1 6-350</inkml:trace>
  <inkml:trace contextRef="#ctx0" brushRef="#br0" timeOffset="13341.7973">22003 11999 1380,'0'0'212,"0"0"-149,0 0-37,0 0 32,0 0 40,0 0 2,0 0-100,7-40 0,-7 44-13,0 12 13,0 0 16,0 0-16,0-2-9,0-2-36,0-6 23,0-3 6,0-3 16,0 0 27,0 0 5,-3-7-4,1-4-10,0 0-16,0 1 9,2 4-11,0 0-35,0 2-64,0 0-231,0 0-518</inkml:trace>
  <inkml:trace contextRef="#ctx0" brushRef="#br0" timeOffset="13771.7959">22188 11544 1498,'0'0'255,"0"0"-141,0 0-26,0 0 1,0 0-66,0 0-22,0 0 4,48 26 14,-21 20 15,-2 9-25,-2 0-3,-5 2-2,-1-5-3,-6-6-2,-5-12-12,0-8-10,-4-12 8,-2-6 2,0-8 13,0 0 41,-2-4-22,-12-16-14,-3-4 1,-6-4-5,3 4 14,-2 6-14,-1 6 27,5 10-19,1 2-8,-1 0 0,5 20-1,3 6 0,8 4 0,2 0-3,2-2-13,23-4-56,8-8-40,25-11-12,-6-5-138,-6 0-350</inkml:trace>
  <inkml:trace contextRef="#ctx0" brushRef="#br0" timeOffset="14108.9713">22506 11486 700,'0'0'1015,"0"0"-839,0 0-107,0 0-33,0 0-36,0 0-5,0 0 5,-33 38 0,43-6 0,7 0-5,-4-4-52,-1-8-12,-4-6 8,-1-6 10,-3-6 30,0-2 21,-1 0 54,0-7 26,1-11-43,-2-7 39,0 1-7,-2 2 0,2 6 9,1 4-40,-1 6-13,4 6-25,4 0-29,5 4-7,16 36-70,-4-2-91,-2 0-315</inkml:trace>
  <inkml:trace contextRef="#ctx0" brushRef="#br0" timeOffset="14765.2339">23055 11959 1505,'0'0'303,"0"0"-206,0 0-37,0 0 38,0 0-54,0 0-44,0 0-9,-29 12 9,18 20 8,-1 6-8,-3 3-62,-3 9-81,3-10-209,1-10-258</inkml:trace>
  <inkml:trace contextRef="#ctx0" brushRef="#br0" timeOffset="15401.4052">23632 11919 1460,'0'0'231,"0"0"-153,0 0-30,0 0 10,0 0-39,0 0-2,0 0-17,-43-24 0,21 18 0,-7-2 2,-2-4 8,-5-4-4,0-4 7,3-4 37,2-2 0,5-6-5,10-5-2,3-3-25,3-2-12,8-2 1,2 4-6,0 6 14,0 6-15,0 8 16,2 8-6,3 6-9,-3 4-2,2 2 1,1 0-28,4 6 26,2 14-4,1 6 6,-4 10-1,-1 4 2,-5 6-1,-2 6 0,0 2-7,-9 0 7,-11 1 9,-2-5-1,-3-4-1,1-8-6,7-8-1,0-8 0,9-8 1,1-3-1,7-8 0,0-3 0,0 0-1,22 0 1,11-3 3,12-15-2,6-3-1,5-3-20,-2-2-70,1-6-45,-17 6-90,-11 4-380</inkml:trace>
  <inkml:trace contextRef="#ctx0" brushRef="#br0" timeOffset="15971.1957">23718 11685 755,'0'0'705,"0"0"-512,0 0-13,0 0-9,0 0-56,0 0 7,0 0-67,5-57-54,8 57-2,0 7-8,3 12 8,-3 9-8,-1 7-3,-8 5-5,-4 0-3,0-2-8,0-4 19,0-8-13,-2-8 22,0-6-4,0-10 11,0-2-1,2 0 18,0-14-5,0-10 2,0-6-10,8-6 13,7 0 0,4 0-23,-1 3 17,-1 8-15,1 4 6,-5 9 7,-4 6-15,3 6-1,-1 0-5,5 14-10,-1 16 6,1 7-1,-3 4 10,-5 6-11,2-3-74,-6 2-35,-2-10-180,-2-14-439</inkml:trace>
  <inkml:trace contextRef="#ctx0" brushRef="#br0" timeOffset="16354.3525">23828 11333 1573,'0'0'275,"0"0"-198,0 0-68,0 0 14,0 0 11,0 0 66,118 43-41,-64-9-45,-4 8 7,0 4-18,-8 8-3,-6 4 7,-10 4-7,-3 9 0,-13-2-30,-9 4-4,-1-5 6,-3-8-7,-18-5 27,-6-13 2,-7-6 6,3-6 0,4-8 0,7-4-17,16-10-102,4-4-382,0-4-600</inkml:trace>
  <inkml:trace contextRef="#ctx0" brushRef="#br0" timeOffset="16667.6649">24608 11893 1230,'0'0'582,"0"0"-497,0 0-54,0 0 48,0 0 9,0 0-16,0 0-44,7-12-28,-7 28 0,0 4-6,0 4 13,0 0-2,-14-2-5,-1-6 1,-4-2 11,6-6-12,2-2-35,2-6-21,3-2-54,1-14-179,3-6-647</inkml:trace>
  <inkml:trace contextRef="#ctx0" brushRef="#br0" timeOffset="16973.0443">24496 11430 1536,'0'0'245,"0"0"-213,0 0-32,0 0-29,0 0 29,0 0 11,0 0-11,18 66-10,-14-50-52,1-6 36,-5-4 10,0-6 16,0 0 7,0 0 115,0-10-80,-2-8-10,-1-4-7,3 2-18,-1 4-7,-2 4-148,-4 5-382</inkml:trace>
  <inkml:trace contextRef="#ctx0" brushRef="#br0" timeOffset="30460.682">17723 11498 978,'0'0'362,"0"0"-207,0 0-43,0 0-30,0 0-18,-56-66 35,52 60-2,2 2-47,2 0-8,0 4-42,0 0 0,0 0-25,8 0 21,15 0 2,10 0 2,9 0-1,5 0 1,6 0 0,1 0-22,-3 0-28,-4 0-33,-6 0 0,-8 0-33,-8 0-32,-8 0-9,-9 0-20,-2 0 5,-6 0 8,0 0-5,0-2-166,-10-2 107,-3-3 163,2 0 65,2-4 189,-2 0 19,2 0-19,-2 0-13,2 0-4,0 0-7,0 0-25,2 0 57,1 1-88,-1-1 12,0 5-13,3 1-24,1 2 1,3 1-50,0 2-18,0 0-17,0 0-29,10 0 29,7 10 0,6 4 0,-1 3 0,0-2 2,-2 6 4,-6 2-6,-13 8-5,-1 7-9,-10 10 13,-48 30-158,2-10-224,5-10-849</inkml:trace>
  <inkml:trace contextRef="#ctx0" brushRef="#br0" timeOffset="31243.0745">17767 12328 1585,'0'0'201,"0"0"-145,0 0-30,0 0-10,0 0 31,0 0-38,0 0-8,60-26 1,-4 22-2,4-2 0,3 2-6,-3-2 1,-6 0-35,-6 2-17,-12 0-28,-9 0-37,-9 2-41,-12-2 38,-6 0 102,0-2 21,0 0 2,-11-2 1,-5 0 13,-1 0 25,1 0-5,-1-2 43,1 1 32,1 2-31,-2-1 11,7 1-7,-2 4-16,5-1 24,3 2-3,4 0-22,0 2-44,0 0-21,2 0-6,17 0 6,0 0 1,6 2 7,-3 7-8,-5 8 0,-7 7-1,-10 10-21,-33 44-3,-15-8-129,-7-4-427</inkml:trace>
  <inkml:trace contextRef="#ctx0" brushRef="#br0" timeOffset="65774.355">18959 13000 1579,'0'0'211,"0"0"-128,0 0-52,0 0 15,0 0 103,0 0-43,0-46-87,0 54-19,0 28 0,0 36 15,3 48 28,-3 42-2,0 21-24,-11-4-17,-12-19 0,-1-23 0,1-25 0,6-24 6,5-28-5,3-12 0,3-2-1,2-3-6,1-6-9,3-14-58,20-23-96,11-14-112,8-22-440</inkml:trace>
  <inkml:trace contextRef="#ctx0" brushRef="#br0" timeOffset="66080.4784">19487 13024 1169,'0'0'699,"0"0"-579,0 0-49,0 0 6,0 0 48,0 0-24,0 0-85,-35 10-7,31 104 10,-10 57 13,-6 23-18,-7 5-2,-4-17-11,0-29 5,6-13 0,5-34-5,9-31 5,9-29-6,2-19-40,0-2-17,4-7-21,17-12-39,8-6-30,22-54-80,2-9-418,-8-3-304</inkml:trace>
  <inkml:trace contextRef="#ctx0" brushRef="#br0" timeOffset="66343.3613">19788 13244 757,'0'0'189,"0"0"132,27-146-130,-20 100-63,-5 12-7,-2 12 50,0 10 31,0 8-29,0 4-93,0 18-80,-2 48 1,-25 63 85,-11 53-20,-5 22-19,6-5-33,11-35-14,12-51 12,9-27-12,3-24 0,2-12-24,0 0-40,9-2-41,35-12-99,1-15-139,-3-21-401</inkml:trace>
  <inkml:trace contextRef="#ctx0" brushRef="#br0" timeOffset="66615.4409">20376 13074 1024,'0'0'791,"0"0"-620,0 0-45,0 0-20,0 0 10,0 0-33,0 0-61,-66 56-6,48 76 13,0 49-4,-4 17-18,6-13-6,5-32 6,2-52-7,7-22 0,2-31-1,0-10 0,0 0-20,0-4-41,4-4-43,12-13-61,22-17-74,-5-14-163,3-17-904</inkml:trace>
  <inkml:trace contextRef="#ctx0" brushRef="#br0" timeOffset="66911.2626">20875 12988 1692,'0'0'300,"0"0"-112,0 0-80,0 0-6,0 0-47,0 0-39,-15 156 53,1 9-14,-1 23-33,-5 1-6,-2-27-9,8-46-7,4-25 0,3-31-6,4-12 6,3-2 7,0 2-7,0-8 0,0-12-33,0-14-17,0-14-37,16-14-73,1-18-114,-1-8-754</inkml:trace>
  <inkml:trace contextRef="#ctx0" brushRef="#br0" timeOffset="75468.1925">21457 11007 492,'0'0'1192,"0"0"-1037,0 0-85,0 0 3,0 0 37,0 0 27,-33-79-66,33 77-40,0 1-30,15 1-1,3 0 0,5 0-1,-2 7-5,0 10 5,-5 6 2,-3 9-1,-7 5 10,-2 1-8,-4 0-2,0-2 0,0-4 0,0-8 1,0-8 0,0-6 4,0-4 2,0-4-7,0-2 21,0 0 29,0-8-5,0-14-26,0-8-13,0-8 4,8-2 7,9-4-10,3 2 7,3 2-14,1 5 16,0 9 10,-1 4-16,-3 11 4,0 6-11,0 5-2,1 2-2,0 20 1,2 6 0,-3 7 13,-5 5-12,-1 0 9,-3 0-2,-5-2-8,-1-6 0,-5-2 0,3-8 0,-3-4 1,0-6-1,0-6-1,0-6-54,0 0-49,0-10-49,0-12-168,0-4-617</inkml:trace>
  <inkml:trace contextRef="#ctx0" brushRef="#br0" timeOffset="75979.969">22003 10648 3,'0'0'1659,"0"0"-1447,0 0-146,0 0 4,0 0 36,0 0 1,0 0-34,36-56-54,-16 51-7,2 4 0,2 1-12,3 0 0,-2 0-1,2 7-5,-4 14 6,-2 7 1,-5 6 14,-3 6-4,-9 6-9,-4 4-2,0 4 1,0 2-1,-15-2 15,-1-1-14,1-11 8,1-8-9,5-8 1,3-10-2,4-8 2,2-4-1,0-2 26,0-2 32,0 0 14,13-4-25,16-12-11,11-4-15,9-2-21,5-2 6,1 4-5,0 2-1,1 2-17,-2 7-56,2 4-102,-12 5-154,-13 0-503</inkml:trace>
  <inkml:trace contextRef="#ctx0" brushRef="#br0" timeOffset="76300.3225">23070 10890 1788,'0'0'237,"0"0"-196,0 0-16,0 0 31,0 0 28,0 0-19,0 0-54,116 0-4,-102 20-7,-3 5 9,-9 1-7,-2-1-1,0 4 10,-11-3 13,-7 0-23,-4-2 10,-3 0-11,1-6-15,-1-6-21,-6-8-119,4-4-175,2 0-641</inkml:trace>
  <inkml:trace contextRef="#ctx0" brushRef="#br0" timeOffset="76644.8554">22977 10596 1770,'0'0'228,"0"0"-167,0 0-34,0 0-5,0 0-21,0 0-1,0 0 1,49 22-1,-29 0 2,-1-2-2,-2-4 0,-7-6 0,-2-4 0,-7-4 1,2-2 12,-3 0 46,0-10 47,0-10-73,-7-7 10,-4 1 44,0 1-30,1 3-26,2 4-31,-1 3 8,5 9-16,-4 6-13,-11 6-126,1 18-243,-4 3-853</inkml:trace>
  <inkml:trace contextRef="#ctx0" brushRef="#br0" timeOffset="78281.7788">18616 15789 636,'0'0'401,"0"0"239,0 0-478,0 0-18,0 0 14,0 0-7,0 0-46,-16-72-49,16 72-42,0 0-14,0 20-12,16 14 12,0 6 0,0 8 1,-1 2 0,1-1-1,-3-3-15,3-6 3,-3-8-28,-1-6 0,-4-8 2,-4-14 5,-4-4 33,0 0 3,0-26 15,0-10-18,-8-10 2,-8-7 10,1-9 13,-4 2 6,4-2-7,4 2-2,4 6-13,7 8 7,0 10-1,0 10-15,18 7-8,4 15 1,7 4-5,-2 0 12,0 10-1,-5 16-8,-7 5 8,-8 5-11,-7 0 11,0 0 0,-15-2-8,-10-2 9,-4-4 0,4-6 0,8-6-45,5-6-61,12-10-146,0 0-277,10 0-148</inkml:trace>
  <inkml:trace contextRef="#ctx0" brushRef="#br0" timeOffset="78615.8216">18972 15627 1759,'0'0'318,"0"0"-240,0 0-38,0 0-15,0 0 28,0 0-13,0 0-40,27 14 1,-9 14 0,2 2-1,-4 2 1,-5 0-1,-4 2-58,-7-6 14,0-6 25,0-10 10,-5-2 3,-8-6 6,-3-4 0,1 0 15,2-22 17,1-4 16,10-6-10,2-4-20,0-2-18,20 0-3,12 4-3,7 6-53,6 2-99,8 12-81,-8 5-327,-11 9-473</inkml:trace>
  <inkml:trace contextRef="#ctx0" brushRef="#br0" timeOffset="78809.6431">19302 15627 1485,'0'0'370,"0"0"-245,0 0 1,0 0 29,0 0-10,0 0-60,0 0-51,-4 6-33,4 8 1,2 8-2,10 8 4,-1-2-4,2-2-89,5-2-98,-5-8-173,-1-10-769</inkml:trace>
  <inkml:trace contextRef="#ctx0" brushRef="#br0" timeOffset="79050.1314">19263 15324 1575,'0'0'273,"0"0"-197,0 0-51,0 0 18,0 0-30,0 0-13,0 0-69,0-22-101,24 40-107,-2 0 44,-2 0-68,-9-4 27,-3-2 128,-8-4 146,0-2 199,-10-2-26,-5-4-102,-1 0-71,5 0-33,4 0-315</inkml:trace>
  <inkml:trace contextRef="#ctx0" brushRef="#br0" timeOffset="79516.3568">19487 15735 1765,'0'0'255,"0"0"-187,0 0-32,0 0 71,0 0-2,0 0-31,0 0-50,48-74-23,-27 72-1,2 2-7,-5 0 7,-5 0-9,-3 18-6,-4 4 2,-6 2-2,0 6 5,0-2-24,0-2-2,-2-8 20,-2-6 10,-2-6 6,4-2 1,-2-4 11,2 0 18,-1-18-11,1-8-4,2-2 28,0-10 3,0 2-6,15 0-25,1 4 5,4 6 9,0 7-15,3 10-7,-1 5-7,-2 4-6,2 4 5,-1 14 0,0 8 0,-2 6-29,-5 4-60,1-6-30,1 6-96,1-12-100,-6-8-349</inkml:trace>
  <inkml:trace contextRef="#ctx0" brushRef="#br0" timeOffset="79756.6082">19904 15490 1298,'0'0'254,"0"0"-144,-11-108 47,9 72 63,-1 14-4,3 8-45,0 14-94,0 0-68,0 14-9,8 22 0,9 14 13,0 12-7,4 9-6,-1 5 0,5 0-1,1-10 1,-2-6-1,1-12-34,-2-12-73,-6-14-89,-5-13-160,-10-9-518</inkml:trace>
  <inkml:trace contextRef="#ctx0" brushRef="#br0" timeOffset="79922.6084">19875 15598 1498,'0'0'306,"0"0"-193,0 0-63,0 0-49,0 0 36,0 0 4,142-23-27,-72 23-14,30-5-155,-20 5-345,-16-4-791</inkml:trace>
  <inkml:trace contextRef="#ctx0" brushRef="#br0" timeOffset="80347.9242">20335 15579 1776,'0'0'270,"0"0"-201,0 0-69,0 0 32,0 0 15,0 0-4,0 0-22,106-95-8,-81 75-1,-10 0-3,-3 0-9,-10-2 1,-2 2-1,0-2 9,-16 4-1,-4 2-8,0 6 19,-1 6-1,4 4-12,1 0-6,1 18 0,1 14-6,3 12 6,9 12 6,2 8 16,2 8 13,19 7-2,5-3-6,0 0-14,-1-10-12,0-6 9,-8-11-9,-3-9-1,-12-10 0,-2-6-91,-13-10-94,-11-6-116,-5-8-527</inkml:trace>
  <inkml:trace contextRef="#ctx0" brushRef="#br0" timeOffset="80515.9232">20287 15741 1326,'0'0'345,"0"0"-233,0 0-75,114-78 17,-58 56 24,4 0-27,5 4-36,-1 0-15,23-4-103,-16 4-101,-15 1-466</inkml:trace>
  <inkml:trace contextRef="#ctx0" brushRef="#br0" timeOffset="80786.3607">20965 15061 1423,'0'0'236,"0"0"-143,0 0 28,0 0 56,0 0-1,0 0-40,0 0-93,0-76-37,-7 120 7,-9 18 17,-6 33 4,-2 27-7,8-6-6,7-11-8,9-15 0,7-30-13,17 4 1,12 4-1,9-18 0,3-11 0,10-16-43,27-23-83,-16 0-184,-11-14-489</inkml:trace>
  <inkml:trace contextRef="#ctx0" brushRef="#br0" timeOffset="81136.9221">21288 15191 1744,'0'0'285,"0"0"-202,0 0-60,0 0-1,0 0 2,0 0 31,0 0-24,-20 119-30,31-83 1,5-4 8,-1-6-9,-1-6-1,-6-4 0,-1-10 0,-5-4 7,0-2 4,0 0 27,0-12 71,6-10-75,3-8 12,-1 2-11,4 0-8,1 4-12,2 6-15,-2 8-1,1 2 0,1 8-14,3 0-22,1 18-34,6 20-55,-8-2-137,-1-6-401</inkml:trace>
  <inkml:trace contextRef="#ctx0" brushRef="#br0" timeOffset="81497.6232">22153 15173 1190,'0'0'152,"0"0"-117,0 0-22,0 0 12,0 0 77,0 0 11,0 0-15,6-46-18,-2 42 36,-1 0 9,-3 4-20,0 0-24,0 0-26,0 22-33,-13 13 3,-6 11 3,-2 8-13,0 2-6,1 0-8,1-4-1,5-12-51,1-8-117,3-10-193,1-16-613</inkml:trace>
  <inkml:trace contextRef="#ctx0" brushRef="#br0" timeOffset="81776.6209">21854 15029 1465,'0'0'266,"0"0"-92,0 0-117,0 0-56,0 0-1,0 0 6,0 0-4,20 136-2,2-101-5,0-8-1,1-4-22,-6-11-29,-5-6 7,-6-6 50,-6 0 47,0-6 4,0-16-45,0 4 15,0-4-21,0 8-33,0 4-110,0 6-262</inkml:trace>
  <inkml:trace contextRef="#ctx0" brushRef="#br0" timeOffset="82069.3013">22263 15360 1776,'0'0'302,"0"0"-199,0 0-1,0 0-26,0 0-42,0 0-33,0 0-1,32 8 1,-16 12-1,-3 2-10,-2-2-21,-4-4-18,-5-4 12,0-8 19,-2-2 8,0-2 10,0 0-21,0 0-10,0-6-67,0-22-128,13 2-290,1 0-442</inkml:trace>
  <inkml:trace contextRef="#ctx0" brushRef="#br0" timeOffset="82469.1565">22554 14959 1685,'0'0'289,"0"0"-124,0 0-112,0 0-33,0 0 36,0 0 68,25 142-76,-6-78-25,1 5-11,0 1-10,0-4-1,-2-4 7,-3-8-7,-4-11 0,-1-10-1,-4-11 0,-4-8 0,-2-10 0,0-4 3,0 0 18,-4-9-21,-14-14-11,-2-7-21,-4-2 11,-3 0 6,0 2 8,0 10 7,5 8 0,2 8 1,4 4-1,5 4-11,5 18 5,4 4-2,2 0-3,4 6 10,21-9-13,10-4 1,25-11-131,-9-3-119,-4-5-420</inkml:trace>
  <inkml:trace contextRef="#ctx0" brushRef="#br0" timeOffset="83035.0803">22901 14945 1413,'0'0'285,"0"0"-105,0 0-42,0 0 13,0 0 23,0 0-51,0 0-68,-14-84-53,14 88-2,0 19-15,7 8 15,4 1 0,2 2-17,1-8-6,0-6-12,-3-8 20,-3-6 7,-1-6-16,-5 0 24,2-6 36,4-16-12,0-4 4,-1-2 12,2 6-4,-2 0-16,2 4-6,1 10-14,6 6-11,7 2 0,6 14-12,4 16-71,12 28-79,-10-4-165,-6-8-407</inkml:trace>
  <inkml:trace contextRef="#ctx0" brushRef="#br0" timeOffset="83247.2094">23379 15276 1709,'0'0'289,"0"0"-196,0 0-62,0 0-7,0 0 82,0 0-50,-3 130-34,0-78-14,1 2-8,0 13-46,-1-19-187,3-14-488</inkml:trace>
  <inkml:trace contextRef="#ctx0" brushRef="#br0" timeOffset="83733.0864">23680 15083 1498,'0'0'248,"0"0"-149,0 0 46,0 0 11,0 0 6,0 0-21,0 0-86,54-56-39,-39 56 1,3 8-16,1 12 5,-4 12-5,-3 4 10,-8 4-9,-4 1 4,0 0-6,0-2 1,0-7 0,-4-10-1,-2-8-11,4-10 5,0-4 6,0 0 0,0-4 16,-3-16-15,5-6-1,0-4 8,0-6-7,3 1 6,13 6-1,1 4-6,5 7 8,3 8-3,1 6-5,3 4-6,0 4 6,0 14-6,-4 6 6,-7 11-1,-5-5-26,-7 3-44,-6 2-68,0-9-82,-10-6-313,-6-8-341</inkml:trace>
  <inkml:trace contextRef="#ctx0" brushRef="#br0" timeOffset="84034.6841">24015 14939 1117,'0'0'300,"0"0"-122,0 0-18,0 0-36,0 0-18,0 0-35,124-30-35,-99 56-14,-2 10-2,-10 8-2,-7 2-11,-6 2-6,0-2 14,-6-1-9,-9-9 7,-1-6 30,5-6 0,1-8-4,6-2-23,4-10-1,0 0-4,4-4-9,23 0 17,12 0 12,9-2-31,28-22-95,-9 2-102,-13-4-356</inkml:trace>
  <inkml:trace contextRef="#ctx0" brushRef="#br0" timeOffset="84349.8021">24137 14604 1603,'0'0'482,"0"0"-402,0 0-31,0 0-42,0 0 37,0 0 54,145 18-34,-74 22-45,-1 18-2,6 29-17,-14 33-1,-27 28 0,-28 9 1,-9-11-3,-34-36 3,3-36-25,4-21-1,2-9-3,0-2 20,1-2-52,12-2-8,6-16-89,8-12-439</inkml:trace>
  <inkml:trace contextRef="#ctx0" brushRef="#br0" timeOffset="84594.0926">24854 15244 1627,'0'0'286,"0"0"-234,0 0-46,0 0 36,0 0 27,0 0-13,92 144-31,-90-90-16,-2 2-9,-6-6-7,-21-1-92,-5-13-91,-9-8-7,7-10-65,5-14-464</inkml:trace>
  <inkml:trace contextRef="#ctx0" brushRef="#br0" timeOffset="84860.6825">24958 14967 1644,'0'0'298,"0"0"-152,0 0-101,0 0-45,0 0 0,0 0-8,0 0 8,13 22 0,-9-8 2,-2-10-2,-2 0 2,0-4 8,0 0 17,-4-4 20,-11-14-28,-4-2-18,-1 2-1,-6 6-118,4 4-94,1 6-656</inkml:trace>
  <inkml:trace contextRef="#ctx0" brushRef="#br0" timeOffset="87840.9111">21347 13254 879,'0'0'767,"0"0"-667,0 0-60,0 0-4,-28-122 29,28 94 3,28 0-18,15 2-19,11 4-22,8 4-8,7 6 2,-2 8-3,-5 4-10,-6 0-10,-14 6-26,-13 12 20,-13 4 1,-16 4 7,0 6 18,-31 0-18,-9 4 18,-7 2 2,0 1 25,5 1 16,6-2-14,14-2-17,11 0-5,11 0-7,2-2 0,25 0-8,13-4 0,6-6 7,6-2-4,-1-4 4,-5-2 0,-7-4-16,-13 1 17,-12-4-1,-12 4 1,-2 2 15,-6 6-6,-17 3 18,-4 4-10,5 2-2,7 4-1,10-6-13,5 2 0,11-2-1,29 2-6,11-8 6,12 0-16,1 1 16,-1-4 0,-10 2-16,-11 2 8,-19 4 0,-17 5 8,-6 6 0,-31 6-24,-17 6-56,-39 16-106,13-11-183,7-11-839</inkml:trace>
  <inkml:trace contextRef="#ctx0" brushRef="#br0" timeOffset="130444.5675">24131 15986 783,'0'0'599,"0"0"-425,0 0-41,-16-27 14,9 22-3,1-8 17,-1 8-38,3-4-5,-1 1-29,3 4-40,2 4-16,0-2-11,0 2-21,0 0-1,0 0-6,0 18-12,14 19 18,5 11 1,3 20 6,3 12-1,2 0-6,-2 5 1,-4-9 0,4-4-1,-5-10-1,3-4-5,-6-10-8,2-10-6,-2-8-84,-1-16-57,-1-5-80,-1-9-29,-3-13-134,-5-6-634</inkml:trace>
  <inkml:trace contextRef="#ctx0" brushRef="#br0" timeOffset="130739.7992">24392 15847 192,'0'0'1249,"0"0"-976,0 0-130,0 0-24,0 0-3,0 0-34,0 0-18,-12 0-39,12 30 31,0 12 34,0 11-57,12 5-9,10 6-6,2 2-17,3-4 5,0 0-5,-1-8 0,-1-5-1,-3-5-4,-7-8-69,-1-8-18,-5-10-45,-5-6-17,-4-12-76,0 0-54,-8-4-129</inkml:trace>
  <inkml:trace contextRef="#ctx0" brushRef="#br0" timeOffset="131162.326">24142 15753 1272,'0'0'241,"0"0"-123,0 0-46,0 0 45,0 0-26,0 0-40,0 0 5,-107 90 10,91-36-26,5 7-18,-3-1-21,6-4 5,3-6-6,5-14 0,0-6-8,0-16-33,0-6-53,0-8 37,7 0 57,3-22 29,0-16-7,1-12-5,3-4 14,-5-8 3,1-5 5,0 5-3,3 2-15,0 12 7,1 8 13,1 16-2,5 16-22,5 8-17,6 6 0,9 24 35,9 6-7,5 4-10,1 4-8,15 18-10,-14-12-130,-16-14-451</inkml:trace>
  <inkml:trace contextRef="#ctx0" brushRef="#br0" timeOffset="134769.5069">8345 12493 1122,'0'0'220,"0"0"-140,0 0-44,0 0 79,0 0 35,0 0-71,-7-32-33,38 10-32,10-3-13,3-1 7,2 2-7,0 2-2,-9 6 0,-6 4-6,-10 6 7,-13 6-25,-8 0-65,-4 20 28,-29 12 46,-17 8-46,-10 6-31,-4 2 53,-1-5 40,5-7 6,10-8 22,18-10 8,12-10-11,20-6-25,0-2-10,27-2 10,17-20 29,12-4 1,6-9-15,3 2 1,-5-2-10,-11 9 5,-11 8-9,-17 8-2,-15 10-44,-6 0-61,-25 18 103,-18 8-4,-8 5 1,-4 1 5,1-4 7,7-6-7,12-6 6,12-6-6,15-6-2,8-4 1,8 0-103,55-18 90,-5-7-28,2-2-220</inkml:trace>
  <inkml:trace contextRef="#ctx0" brushRef="#br0" timeOffset="136886.7913">11970 12270 1020,'0'0'335,"0"0"-189,0 0-61,0 0-37,0 0 28,0 0-23,0 0-28,47-66-12,2 38-12,11-2 9,2 2-9,-2 1-1,-6 5 8,-12 4-8,-13 6-6,-13 8 5,-14 4-22,-2 0 11,-27 18 11,-15 11 0,-11 3 1,-5 4 1,0-2 0,8-6 9,10-4-10,14-10 0,13-4 0,8-6-8,5-4-6,11 0 3,20-4 11,9-12 19,10-4-13,1-2 3,-5 4-9,-8 2 1,-11 10-1,-13 6 0,-12 0-31,-2 14 31,-14 10 0,-15 6 8,-6 0-7,-1 0-1,5-6 1,6-6 0,10-6 7,10-6-6,5-6 7,0 0 2,7-2 2,20-18 59,9-6 1,3-4-23,6 0-12,-3 2-16,-6 5-21,-9 12-1,-7 7-4,-13 6-127,-7 18-85,0 2-146</inkml:trace>
  <inkml:trace contextRef="#ctx0" brushRef="#br0" timeOffset="148040.885">17148 16673 1145,'0'0'590,"0"0"-462,0 0-50,0 0 1,0 0 15,0 0-32,-27-80-39,37 66-15,11 0 11,4 2-19,2 2 0,-3 2-1,-5 8-16,0 0 9,-8 0-12,-2 0 11,-2 22 9,-7 8 6,0 10 49,0 10 8,0 4-27,-9-5-2,2 1-18,5-6-8,2-8-7,0 0 0,14-6 5,5-8-6,6 0-1,-1-8-1,1-4-5,-3-2 7,-4-2 2,-5 2-1,-1 0 0,-4 6-1,-1 4 0,-3 5 15,-1 13 15,-3 8-11,0 10 6,0 8 3,0 10-16,0 4 0,0-1-12,2 1 0,5-4-1,1-6-7,3-8-38,-1-4-35,-10 9-67,0-13-138,0-10-397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0-13T11:40:14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12246 6210 632,'0'0'144,"0"0"-64,0 0-14,0 0-24,0 0 28,0 0 32,0-2-21,-2 0-49,2 0 13,0 2-7,0-2-8,0 2-4,0-2-8,0 0 17,0 0-6,0 0-8,0 0 4,0-2-23,4 0 9,6 0-6,9-2-3,2 2 4,3-2-6,2 2 0,1 2 3,0-2-3,0 4-13,-2 0-20,-4 0-63,0 0-23,-5 0-58,-8 0-106</inkml:trace>
  <inkml:trace contextRef="#ctx0" brushRef="#br0" timeOffset="438.1018">12819 6212 696,'0'0'323,"0"0"-159,0 0-109,0 0-21,0 0 61,0 0 29,0 0-84,7-8-26,8 6-14,3 0 7,5 0-17,2 2 10,2 0-39,0 0 1,0 0-82,6 0-38,-6 0-114,-4 0-571</inkml:trace>
  <inkml:trace contextRef="#ctx0" brushRef="#br0" timeOffset="790.857">13327 6180 975,'0'0'183,"0"0"-139,0 0-31,0 0-4,0 0 22,0 0 16,158-4-36,-104 2-5,1 2-6,14 0-68,-13 0-113,-14-2-350</inkml:trace>
  <inkml:trace contextRef="#ctx0" brushRef="#br0" timeOffset="1531.4126">12313 7247 155,'0'0'385,"0"0"-228,0 0-98,0 0 61,0 0 59,0 0-41,0 0-14,-2 0-8,2 0-46,0 0-15,0 0-34,0 0-11,0 0 4,4 0-14,10 0 0,5 0 0,6 0-106,14 0-56,-2 0-44,-5 2-108</inkml:trace>
  <inkml:trace contextRef="#ctx0" brushRef="#br0" timeOffset="1862.9172">12866 7243 924,'0'0'209,"0"0"-174,0 0-26,0 0-8,0 0 7,0 0 25,0 0-27,135 0-3,-98 0-3,11 0-32,-10 0-144,-4 0-473</inkml:trace>
  <inkml:trace contextRef="#ctx0" brushRef="#br0" timeOffset="2134.2793">13493 7267 970,'0'0'152,"0"0"-116,0 0-36,0 0 16,0 0-8,130 0-8,-96 0 0,10 0-6,-9 0-91,-8 0-291</inkml:trace>
  <inkml:trace contextRef="#ctx0" brushRef="#br0" timeOffset="2701.0052">12269 8282 1000,'0'0'194,"0"0"-80,0 0-79,0 0 24,0 0 75,0 0-83,0 0-28,46-25-16,-21 25-5,2 0-4,0 0-47,8 8-150,-6 1-111,-4-4-672</inkml:trace>
  <inkml:trace contextRef="#ctx0" brushRef="#br0" timeOffset="2943.0962">12866 8306 760,'0'0'386,"0"0"-291,0 0-87,0 0 2,0 0-4,149 0-6,-105 0 0,5 0 0,14 0-70,-12 0-148,-9 0-544</inkml:trace>
  <inkml:trace contextRef="#ctx0" brushRef="#br0" timeOffset="3197.0098">13543 8338 1340,'0'0'206,"0"0"-206,0 0 0,0 0 0,0 0 2,0 0 12,0 0-14,131 8-44,-82-8-191,-7 0-348</inkml:trace>
  <inkml:trace contextRef="#ctx0" brushRef="#br0" timeOffset="22358.7403">7060 5582 871,'0'0'285,"0"0"-206,0 0-12,0 0-48,0 0 69,-5-18 20,5 16-98,15-4 7,10 2-17,4-2 3,5 1-3,3 0 0,3-1 7,1 4-5,-4 0-2,3 2 0,-2 0-13,-6 0-2,-1 0 9,-3 0-81,-7 0-3,-6 0-17,-6 8-41,-6-1-54,-3 0-363</inkml:trace>
  <inkml:trace contextRef="#ctx0" brushRef="#br0" timeOffset="22662.0107">7122 5727 1179,'0'0'163,"0"0"-83,0 0-80,0 0-20,0 0 20,0 0 56,0 0-21,115 0-6,-63-2-28,-1-1-1,0 2 0,-4-2 1,-3 3-1,-5 0 0,-6 0-8,-4 0 2,-7 0-67,-6 0-1,-3 0-46,-1-1 11,-4-1-19,-3-2-135</inkml:trace>
  <inkml:trace contextRef="#ctx0" brushRef="#br0" timeOffset="23033.4453">7511 5382 768,'0'0'725,"0"0"-607,0 0-99,0 0 3,0 0 32,0 0 13,0 0-51,-52-26-15,75 38-1,6 6 14,9 2-14,3 2 1,3 4-1,-1 0 1,-1 8 7,-7 4-8,-1 5-1,-8 1 0,-5-1 2,-8 2 5,-7-5-6,-6-4 0,0 0 8,0-2 2,-8-2-10,-7-2 0,-4-2 7,3-2-5,3-4-2,5-4 0,6-4-60,2-10-216,8-4-135,7 0-614</inkml:trace>
  <inkml:trace contextRef="#ctx0" brushRef="#br0" timeOffset="23602.0219">8160 5639 937,'0'0'700,"0"0"-613,0 0-55,0 0-1,0 0-13,0 0 34,0 0-30,76-65-22,-47 65 16,-2 0-16,-3 7 0,-4 7-1,-2 5-4,-5 3 3,-4 5-18,-5-1 20,1 0 30,-5-2-28,0 0-2,0-2 0,-5-2 0,-6-2 12,0-4-12,0-2 7,2-4 14,-2-6-14,2-2-7,2 0 16,1-2-5,1-12 6,3-4 2,2-4 23,0-4 25,0-2-58,13-4 27,8-3-25,1 3-10,4 2 33,1 5-18,4 3 9,-2 8 11,2 3-35,-4 9-2,0 2 1,-2 2 0,-1 23 1,-4 4-1,0 8 0,-6 3 16,1-2-10,-2 0-5,-3-4-1,-4-4 0,1-6 1,-1-4-1,0-6-1,4-8-68,-1-4-175,-5-2-446</inkml:trace>
  <inkml:trace contextRef="#ctx0" brushRef="#br0" timeOffset="34607.6695">17395 6190 1129,'0'0'245,"0"0"-148,0 0-40,0 0-18,0 0 18,0 0 61,9-56-55,-2 44-47,2 0 7,-1-2-22,4-3 12,-1-2-4,-5-3 0,-1-2-9,-4 2 12,-1-3-2,0 3 47,0 4-10,-6 0-6,-6 4 22,-1 2-26,3 4 10,-1 4-34,1 4 5,-2 0-8,-1 6-9,-1 18-1,-1 12 9,-1 11 2,7 4 7,5 10 0,4 3-6,0 0 16,0 3-21,15-2-5,3 1-2,-1-1 1,1-3-7,-3-4 14,-5-4-8,-5-4 4,-5-4 4,0-3-16,-5-5 4,-13-6 4,3-6-17,-1-8 12,3-6-27,1-6-62,-1-6-96,1-12-126,2-10-525</inkml:trace>
  <inkml:trace contextRef="#ctx0" brushRef="#br0" timeOffset="35340.3395">17219 6370 1443,'0'0'233,"0"0"-121,0 0-80,0 0-1,0 0-31,0 0 23,0 0-23,143-25 14,-83 22-20,-2 3 6,0-1 0,-7-2 0,-8-1-14,-8 0 4,-12 1 9,-10-4 2,-7 3 15,-6-2 53,0 0 8,0 2 44,0-2-63,-2 4-9,-7 2-32,-1 0-15,-7 4 10,2 16-12,-3 5 10,3 6-4,1 1-6,5 3 0,7-3-12,2-2 2,0-6 8,13-2 2,5-8 0,2-4-1,-2-8-25,-3-2 0,-1 0 12,-3-10 14,-5-10 19,0-4-13,-4-5 0,-2 2 7,0-1-3,0 0-7,0 2 6,0 1-7,0 5 32,0 4-17,6 2 0,5 4-17,7 2 7,3 2-7,2 4 0,2 2 0,2 0-6,-4 16 6,-2 6 0,-3 9-1,-5 1-1,1 5 1,-5-1 1,-2 0 0,-5-5 1,-2-5-1,0-8-1,0-4 1,0-6-9,0-6 9,-7-2 12,1 0 22,-1-8 6,-2-10-39,6-8 48,3-4-49,0-5 20,21-1-22,10 3 2,7 4-38,20 7-75,-11 8-168,-9 6-488</inkml:trace>
  <inkml:trace contextRef="#ctx0" brushRef="#br0" timeOffset="52634.5296">18943 5745 962,'0'0'207,"0"0"-121,0 0 9,0 0-39,0 0 62,0-88 48,0 73-86,0 4-42,-2 3-20,0 3 21,-2 4 27,-3 1-45,-1 0-8,-8 1 4,-9 22-15,-9 13 7,-7 14-9,-9 10 10,0 12 16,-2 6 2,5 9-2,7 1 1,9 0-26,7-2 14,19-2-15,5-7 0,0-7 6,24-8-6,12-10-8,9-8 6,9-10-30,7-9-41,4-10-62,17-15-77,-15 0-118,-15-4-678</inkml:trace>
  <inkml:trace contextRef="#ctx0" brushRef="#br0" timeOffset="53220.1751">19057 6180 1060,'0'0'275,"0"0"-104,0 0-120,0 0 55,0 0-11,0 0-59,0 0 11,-40 14-45,27 8-4,0 4 1,-3 2 1,3 2 20,0-2-18,3-2 15,4-2-14,3-2-3,3-5-1,0-3-25,0-6-5,7-6 30,11-2-39,2 0-18,16-28-126,-5 1-96,-7 0-204</inkml:trace>
  <inkml:trace contextRef="#ctx0" brushRef="#br0" timeOffset="53574.7989">19128 5957 712,'0'0'152,"0"0"14,0 0-52,0 0-8,0 0 36,0 0-70,0 0-28,-13-30-44,13 30 0,0 2 0,0 6 7,0 2-6,0-2 9,0-2-10,0-1-14,0-5 14,0 0 0,7 0 26,2 0 44,0-9 25,-2-3 6,-3-2-11,-2 2 9,-2 2-26,0 2-31,0 2 8,0 2-42,-4 4-1,-5 0-7,0 0-78,-2 12-24,0 16-86,4-2-310,2-2-509</inkml:trace>
  <inkml:trace contextRef="#ctx0" brushRef="#br0" timeOffset="53954.6603">19249 6206 333,'0'0'114,"0"0"-85,0 0-14,0 0 94,0 0 56,0 0-8,0 0-6,7 0-17,-7 0 50,0 0-37,2 0-70,7 0-7,4 0-38,7 0-4,5 0-14,2 0-5,2 0-18,-3 0 9,-2 0-45,-3 0-26,-7 0-95,-8 10-55,-6 4-36,-5 4 11,-14-2-86</inkml:trace>
  <inkml:trace contextRef="#ctx0" brushRef="#br0" timeOffset="54136.6487">19287 6363 287,'0'0'221,"0"0"-59,0 0-44,0 0 6,0 0-7,0 0 0,0 0 15,0 22-13,15-22 10,4 0-59,0 0-16,6 0-12,-1 0-40,3 0-4,0 0-9,11 0-144,-9-3-152,-2-5-542</inkml:trace>
  <inkml:trace contextRef="#ctx0" brushRef="#br0" timeOffset="54602.3747">19742 6035 1622,'0'0'200,"0"0"-111,0 0-42,0 0 49,0 0-7,0 0-70,0 0-19,19 25-1,-12 1-11,-3 6 11,-2 4 1,-2 0 29,0 2-29,0-2 9,0-2-9,0-5 8,-2-7-14,2-7 6,0-5 0,0-6 15,0-4-3,0 0-9,0 0 53,-2-11-26,0-10 13,0-7-18,0-2 7,2-6 20,-3-2-46,3 0 9,0-2-15,0 0 0,0 5 8,0 8-8,0 9 10,0 8-8,0 6-2,0 4-12,0 0-66,0 12-36,0 28 5,-4-2-199,0-2-316</inkml:trace>
  <inkml:trace contextRef="#ctx0" brushRef="#br0" timeOffset="54871.1417">19655 6467 1560,'0'0'228,"0"0"-127,0 0-74,0 0-26,0 0 114,0 0-63,0 0-17,40-2-27,-21-2 9,-1 0-6,3 1-11,-2-1 2,2 3 0,1 1-2,-3 0-37,6 0-101,-9 0-143,-5 4-365</inkml:trace>
  <inkml:trace contextRef="#ctx0" brushRef="#br0" timeOffset="55183.6475">20138 6429 1667,'0'0'231,"0"0"-151,0 0-27,0 0-44,0 0 4,0 0 8,0 0-21,41 10 0,-35 5-10,-4 6 10,-2 3-2,0 0 3,-8 0-1,-11 0 3,-3-2 16,2-4-24,0-2 5,4-4-92,1-6-3,6-4-136,1-2-252</inkml:trace>
  <inkml:trace contextRef="#ctx0" brushRef="#br0" timeOffset="55528.1796">20165 6190 165,'0'0'1456,"0"0"-1279,0 0-31,0 0-49,0 0-3,0 0-56,0 0-38,-13-14-1,13 36 0,0 2 1,0 0-11,0-4-11,0-6 0,0-3 16,0-6-20,0-1 20,0-4-9,0 0 15,0-2 66,0-14-27,0-2 11,2-2 30,0 0-46,0 2 10,-2 4-36,0 4 1,2 4-9,3 6-54,-1 0-194,-2 12-351</inkml:trace>
  <inkml:trace contextRef="#ctx0" brushRef="#br0" timeOffset="56164.0114">20632 6214 16,'0'0'1482,"0"0"-1286,0 0-3,0 0-87,0 0 5,0 0 13,0 0-92,-17-48-32,5 52-39,-3 18 39,-7 8 30,-3 6-29,1 2 7,0 0 9,7-2-16,7 1 1,5-8-2,5 0-3,3-7-8,21-8 8,7-6-56,25-8-93,-7-12-139,-6-8-495</inkml:trace>
  <inkml:trace contextRef="#ctx0" brushRef="#br0" timeOffset="56487.294">20686 5923 1542,'0'0'195,"0"0"-129,0 0-59,0 0-5,0 0-4,0 0-3,0 0-9,-25 72 8,37-50-28,-3-5-21,-1-5 1,0-4-57,-4-8 111,-4 0 20,2 0 114,-2-8-30,3-9-43,-3-2 33,0-2 7,0 2-29,0 1-1,0 3-44,0 5-27,0 6 0,0 4-42,0 0-147,4 2-197,0 10-168</inkml:trace>
  <inkml:trace contextRef="#ctx0" brushRef="#br0" timeOffset="56932.9882">21029 6002 1694,'0'0'230,"0"0"-132,0 0-60,0 0-12,0 0 30,0 0-28,0 0 7,25-17-34,-17 17-1,-4 0 4,-4 0-3,0 0-2,0 0-5,0 4 6,0 9 33,-6 6-4,-9 6 2,-3 1-8,-2 4-13,0 0-12,0 0 2,-1 0 0,6-2 4,2-4-3,4-4-1,2-6 0,3-1-2,4-6 2,0-1-13,0-1 13,0-2 0,0 1 1,9 0 6,9 0-3,3 0 4,8 0-13,3 2 5,4 1-81,8-2-64,-8 4-184,-7-8-527</inkml:trace>
  <inkml:trace contextRef="#ctx0" brushRef="#br0" timeOffset="57271.3893">21374 6142 675,'0'0'755,"0"0"-630,0 0 86,0 0-101,0 0-49,0 0-24,0 0-36,48-36-2,-22 34-13,1 2-86,4 0-40,-5 0-196,-10 0-284</inkml:trace>
  <inkml:trace contextRef="#ctx0" brushRef="#br0" timeOffset="57439.0796">21397 6314 1307,'0'0'329,"0"0"-250,0 0-17,0 0-61,0 0 7,0 0 30,0 0-38,170-22-173,-115 8-203,-8 0-707</inkml:trace>
  <inkml:trace contextRef="#ctx0" brushRef="#br0" timeOffset="57981.4995">21694 6029 1617,'0'0'209,"0"0"-91,0 0-23,0 0-51,0 0 27,0 0-3,0 0-62,83-15 10,-56 22-16,0 11 2,-2 7 3,-7 1-4,-5 4-1,-6 4 0,-7 0 9,0 0 0,0-2-4,-5-4-4,-3-8 14,1-4-14,0-6-1,4-6 0,3-2 0,0-2 12,0 0 8,0-4 41,0-16-40,0-4-20,8-8-2,5-2 1,5-2 0,2 2 11,-2 0 5,0 4 20,4 4-17,-2 4-11,-1 8-16,4 4 4,-3 6 4,2 4 3,0 0-3,-1 15 0,-2 10-1,0 7-4,-7 4 4,0 2 1,-5 2 0,-3-2 6,-4-2-6,0-4 0,0-4-7,0-6-42,0 0-70,0-5-133,0-9-463</inkml:trace>
  <inkml:trace contextRef="#ctx0" brushRef="#br0" timeOffset="58264.5196">22504 6268 1614,'0'0'305,"0"0"-214,0 0-42,0 0-9,0 0-33,0 0 30,0 0 2,34 56-38,-30-26 8,-4 1-9,0-2 0,-7 0 4,-13-4-2,-6 0-1,-3-5-1,0-4-85,2-8-71,7-6-159,9-2-377</inkml:trace>
  <inkml:trace contextRef="#ctx0" brushRef="#br0" timeOffset="58596.1929">22622 5885 1719,'0'0'170,"0"0"-87,0 0-76,0 0 7,0 0-22,0 0 17,0 0-18,-8 108 9,19-81-58,4-5 12,-4-8-18,0-6 5,-4-6 59,-2-2 24,-1 0 80,-2-14-84,1-6 18,-1-2 22,-2 1-20,0 3 5,0 4-45,0 6-10,0 6-122,0 2-118,0 0-537</inkml:trace>
  <inkml:trace contextRef="#ctx0" brushRef="#br0" timeOffset="59550.2689">23068 6110 879,'0'0'280,"0"0"-54,0 0-5,0 0-63,0 0-12,0 0 5,0 0-104,9-8-22,14 3-25,3 1 0,5 3-1,3 1 1,6 0-32,-5 0-32,-3 0-120,-8 0-101,-6 0-89,-10-2-417</inkml:trace>
  <inkml:trace contextRef="#ctx0" brushRef="#br0" timeOffset="59784.5195">23237 6014 939,'0'0'217,"0"0"-23,0 0 18,0 0-48,0 0 15,0 0-77,0 0-32,-26-39-27,26 39-43,0 0 1,0 17 8,0 5 7,0 3 15,0 6-14,0 1-16,0-2 15,0 0-16,0-4 0,0-4-8,10-6-124,6-4-152,5-8-276</inkml:trace>
  <inkml:trace contextRef="#ctx0" brushRef="#br0" timeOffset="60150.14">23533 6068 59,'0'0'686,"0"0"-420,0 0-98,0 0 23,0 0 2,0 0-33,0 0-24,0-4-43,0 4-27,0 0-23,0-3-37,12 3-6,7-1 16,8-2-16,7 3-37,0 0-114,10 0-120,-9 0-134,-10-1-571</inkml:trace>
  <inkml:trace contextRef="#ctx0" brushRef="#br0" timeOffset="60445.4192">23683 6003 1200,'0'0'285,"0"0"-143,0 0 17,0 0-67,0 0-32,0 0 12,0 0-44,-7-28 1,7 28 8,0 0-28,0 0 13,-2 0-16,2 0-5,-2 2 30,0 14-12,2 7 28,-3 3 2,1 4-48,0 0 3,2 0-4,-2 0-1,2 0-14,0-6-65,0-2-143,9-10-433,4-6-594</inkml:trace>
  <inkml:trace contextRef="#ctx0" brushRef="#br0" timeOffset="60765.196">23998 6034 622,'0'0'918,"0"0"-752,0 0-8,0 0-92,0 0 20,0 0-25,0 0-50,2 8 20,-12 11-6,-1 8 29,0 1-18,0 0-26,4 2 30,7-4-30,0-4 5,0 0-13,0-4-2,15-6 0,8-4-52,18-8-67,-8-2-123,-2-12-558</inkml:trace>
  <inkml:trace contextRef="#ctx0" brushRef="#br0" timeOffset="61095.1988">23986 5831 1480,'0'0'193,"0"0"-111,0 0-60,0 0-22,0 0 48,0 0-35,0 0-4,-2 44-9,20-30 1,-3-4-1,-1-2 3,-3-6 13,-5-2 18,1 0-33,-5 0 78,1-2-30,-1-10-9,-2-2 57,0 0-26,0 2-16,0 2-15,0 2-40,0 2-8,0 6-105,0 0-100,0 0-141,0 0-661</inkml:trace>
  <inkml:trace contextRef="#ctx0" brushRef="#br0" timeOffset="61476.0712">24156 5446 1294,'0'0'227,"0"0"-94,0 0 11,0 0-27,0 0-76,0 0-14,0 0-8,37 34-7,-12 2 59,2 8-31,1 6-6,-3 7 19,-5 5-46,-6 6 30,-10 6-4,-4 4-26,-3 2 17,-23 1-17,-8-3-7,-6-6 0,-31 14-94,9-19-152,4-17-682</inkml:trace>
  <inkml:trace contextRef="#ctx0" brushRef="#br0" timeOffset="62511.3538">24781 5360 649,'0'0'779,"0"0"-626,0 0-110,0 0-9,0 0 11,0 0 19,38-78-17,-34 70-43,-2 0 7,-2-1 27,0 5 14,-4 0-28,-17 4 1,-4 0-24,-6 0 6,-3 11-7,1 11 2,4 3 26,4 4-19,7 3-9,7-2 5,11 0-5,0 0-11,9 0 4,18-2 7,2-3 23,2-2-16,-2-1-6,0-2 17,-6 2-18,-4-1 0,-3 1 0,-5 0 0,-7 2 19,-4 2-9,0 2 2,-13 2 16,-12 2-28,-4-2 1,0-2-1,3-3 1,6-6 21,4-2-22,7-8-9,5 0 0,4-5-35,0-4 42,0 1-11,0-1 13,2 0 16,9 0-5,3 0-11,1 0 0,-1 0-1,-1 0-8,-2 10 9,1 8 0,-4 11 7,-1 7-6,-3 8-2,-4 6-4,0 18-54,0-12-61,0-12-373</inkml:trace>
  <inkml:trace contextRef="#ctx0" brushRef="#br0" timeOffset="64312.0498">17794 12948 823,'0'0'370,"0"0"-114,0 0-51,0 0-35,0 0 8,0 0-69,-25-75-37,25 63-8,0 2-39,16 0-18,9 2 2,6 3-9,0 0-1,1 5-11,-6 0 5,-4 5 6,-8 10-5,-10 11-5,-4 6 4,-6 7 7,-19 7 1,-4 2 10,-2 0-11,4-2 6,7-3-5,7-10-1,11-3-1,2-7 1,0-4-2,12-6 2,13-5 2,2-4 6,2-4-8,0 0 0,-4 0 0,-8 0 1,-5 0-2,-8 0 1,-2 0 0,-2 15 0,0 12 32,2 7-4,1 8-16,3 2-12,3 0 7,7 0-6,1-2 0,10-3 8,2 1-9,6-3 0,0-2 0,-2-1 0,-9-2 2,-8 0-1,-14 2-1,-2 6 0,-35 6 0,-23 3-21,-47 23-92,14-14-101,8-12-376</inkml:trace>
  <inkml:trace contextRef="#ctx0" brushRef="#br0" timeOffset="65445.1646">18579 11947 1061,'0'0'295,"0"0"-167,0 0 35,0 0 2,0 0 3,0 0-30,0 0-70,0-48-68,0 48-1,4 14-18,7 14 19,0 8 8,3 8-8,-1 4 11,0 5-10,-2-3-1,-3-2 2,2-4 4,-3-6-4,-3-12-2,1-6 0,-3-12 7,-2-6-6,0-2 10,0-8 19,0-20-29,-9-10 8,-7-8-9,3-6 9,-5-6 19,5-5-17,2-3 4,7-2-1,4 4-13,0 6 39,17 10-16,10 12-5,6 7-19,5 13-2,1 10-4,-2 6-7,-6 0 12,-4 22-11,-7 8-9,-9 6 8,-11 5 2,0 1 1,-18-2 9,-13-4-6,-9-2 7,-3-6 10,6-8 2,5-4-12,9-6 0,13-2-70,10-6-83,4-2-123,21 0-53,2-8-205</inkml:trace>
  <inkml:trace contextRef="#ctx0" brushRef="#br0" timeOffset="65791.8692">18970 11859 1410,'0'0'284,"0"0"-127,0 0-55,0 0 37,0 0-2,0 0-84,0 0-53,21-12-1,-3 30-7,1 4 7,2 6 2,-4 0 3,-5 2-4,-4-2-7,-6 0-6,-2-4-21,0-2 4,0-8 13,-10-3 17,-2-6 3,-1-5 16,2 0-3,-3-4 14,1-14-7,4-5 11,7-9-1,2-7-9,0-3-23,18-2-1,13 2-6,7 6-46,7 5-53,15 12-83,-12 6-129,-7 9-386</inkml:trace>
  <inkml:trace contextRef="#ctx0" brushRef="#br0" timeOffset="65998.1845">19336 11863 1058,'0'0'755,"0"0"-649,0 0-3,0 0 33,0 0-24,0 0-29,0 0-83,-23 30 13,23-2-9,0 6-3,0 0 3,0-4-4,0-2-1,0-6-45,0-4-72,0-8-120,3-7-429</inkml:trace>
  <inkml:trace contextRef="#ctx0" brushRef="#br0" timeOffset="66316.1053">19207 11450 1743,'0'0'219,"0"0"-143,0 0-76,0 0-13,0 0 11,0 0-7,0 0 2,31 110 5,-6-84-28,-3-4-4,-5-8 0,-3-6-3,-7-6 37,-7-2 59,0 0 86,0-16-52,-11-2-30,-3 0-14,-2 2-20,5 2-28,5 6-1,6 4 0,0 4-190,22 0-165,7 12-168,-2 2-397</inkml:trace>
  <inkml:trace contextRef="#ctx0" brushRef="#br0" timeOffset="66773.8552">19529 11901 1674,'0'0'282,"0"0"-178,0 0 0,0 0 3,0 0-7,0 0-63,0 0-37,19 12 0,-7-2 4,0 4-3,1 4-1,-5 4-1,-6 4 1,-2 2 0,0 2 0,-2-2 1,-12-3 0,3-7-1,0-4 0,8-6 0,1-7 6,2-1 11,0 0-10,0 0 5,0-18-9,0-9 4,5-8-5,10-5 13,1-2 7,6 0-1,-4 2-21,2 6 1,-4 6-1,0 8-9,3 10 9,-1 10 0,0 0-1,0 10 1,-3 20-12,3 6 12,-5 6-17,3 0-6,-3-4-45,1-4-61,1-7-99,10-16-91,-3-7-255,-4-4-500</inkml:trace>
  <inkml:trace contextRef="#ctx0" brushRef="#br0" timeOffset="67028.3483">19965 11726 1277,'0'0'204,"0"0"-31,-8-102-28,4 66 22,4 12 40,0 10-101,0 8-32,0 6-74,0 2 9,0 22-10,10 12 2,-4 11 9,3 11-10,-1 6 0,0 2 25,-2-2-16,1-6-9,-1-8 12,0-10-12,2-11-22,-4-7-48,1-11-95,-5-11-104,0 0-228,0-1-41</inkml:trace>
  <inkml:trace contextRef="#ctx0" brushRef="#br0" timeOffset="67182.3283">19865 11855 1320,'0'0'295,"0"0"-140,0 0-120,0 0-22,0 0 7,0 0 4,152-20-24,-56 14-11,-15 2-123,-10-4-272</inkml:trace>
  <inkml:trace contextRef="#ctx0" brushRef="#br0" timeOffset="67923.5517">20510 11714 563,'0'0'400,"0"0"-281,0 0 10,0 0 20,0 0 53,0 0-33,0 0-63,25-68 3,-15 54-17,4-2-19,-1-4-15,1 0-23,-1-2-14,-1-2-12,-4-2-2,-3-2 6,-3 0-12,-2-2 14,0 2-5,-9 3-8,-5 3 5,-3 7 3,-1 6 4,3 5 12,-6 4-19,2 0-6,1 22 14,-3 10-14,6 13 17,3 7-18,8 12 0,4 4 23,0 8-8,2 3 4,14-1 5,2-4-12,-2-2 0,2-8-12,-3-5 1,-2-8 10,-1-4-10,-4-7 13,-1-6-14,-3-4-1,-1-4-5,-3-6-17,0-4-23,0-2-36,0-6-61,-7-6-50,-8-2-37,-1-14-159,3-8-204</inkml:trace>
  <inkml:trace contextRef="#ctx0" brushRef="#br0" timeOffset="68057.5526">20414 12093 814,'0'0'307,"0"0"-58,0 0-43,0 0-72,0 0-70,0 0-21,27-110-37,6 98-6,10 0-6,4 2-45,24-2-98,-11 2-133,-7 0-268</inkml:trace>
  <inkml:trace contextRef="#ctx0" brushRef="#br0" timeOffset="68382.018">21038 11422 1202,'0'0'204,"0"0"-64,0 0-44,0 0 79,0 0-49,0 0-40,0 0-80,-1-36 3,-18 62-1,-5 14 25,-8 14-10,-1 16 1,-5 22 26,9-2 21,9 3-25,9-5-3,11-20-17,11 3-24,27-17-1,18-10-1,12-14-56,44-14-108,-18-10-179,-12-6-615</inkml:trace>
  <inkml:trace contextRef="#ctx0" brushRef="#br0" timeOffset="68839.1187">21276 11564 1335,'0'0'206,"0"0"-92,0 0-12,0 0-19,0 0 76,0 0 12,0 0-84,0-50-63,0 50-24,0 4-24,0 16 24,0 8 7,0 2 5,0 2 1,0-2-12,0-3-1,0-8 0,0-6 2,0-5-8,0-7 12,0-1-3,9 0 34,3-14 3,3-9-13,3-4 1,-3 1 3,3 2 12,-1 6-30,-2 4-11,1 8-2,1 6-8,3 0-17,0 22-41,0 12-21,7 22-43,-7-7-195,-2-8-536</inkml:trace>
  <inkml:trace contextRef="#ctx0" brushRef="#br0" timeOffset="69282.342">21791 11498 1008,'0'0'541,"0"0"-422,0 0 40,0 0 24,0 0-29,0 0-47,0 0-88,-10 0-12,18 30-4,8 14 24,6 10 26,5 13 1,0 1-13,4 4-14,0-4-26,2-8 9,-2-10-10,1-12 0,-10-8 4,-2-12-4,-9-5-14,-4-5-38,-3-7-43,-4-1-25,0 0-46,0-15-63,0-7-815</inkml:trace>
  <inkml:trace contextRef="#ctx0" brushRef="#br0" timeOffset="69757.1338">22190 11674 1758,'0'0'269,"0"0"-181,0 0 17,0 0-30,0 0-17,0 0-37,0 0-21,85-30-6,-54 44-4,-8 10 4,-4 6 0,-10 5 7,-7 3-1,-2 2 0,0-2 0,-11-4 0,-2-4-2,2-10 2,4-8 10,3-8-8,2-4 20,2 0-7,0-14-15,0-14-30,10-12 2,11-8 16,4-2 12,0 3 1,2 5-1,-2 8 0,-2 9-1,-8 8 0,-4 11 0,2 6-1,1 4 1,1 24 1,4 10 0,-2 10 1,1 7 6,-5-1-1,3-2-6,-3-6-69,5-12-124,-3-10-302,-3-14-675</inkml:trace>
  <inkml:trace contextRef="#ctx0" brushRef="#br0" timeOffset="70197.4401">22789 11333 1413,'0'0'311,"0"0"-125,0 0-12,0 0-59,0 0-47,0 0-59,0 0-9,4-5-1,6 20-5,-3 6 6,1-2 0,-1-1-6,-2-3-15,-1-5 5,1-4 14,-3-2-20,-2-4 9,2 0 13,0 0 7,0 0 48,2-10-36,4-2-8,-2 2 11,3 2-22,0 4-1,7 4-21,6 0-21,16 9-10,-5 12-165,-4-3-568</inkml:trace>
  <inkml:trace contextRef="#ctx0" brushRef="#br0" timeOffset="70797.6361">23084 11225 1051,'0'0'198,"0"0"-78,0 0 26,0 0 34,0 0 20,0 0-11,0 0-68,-38-44-23,38 42-33,0 2-24,0 0-41,0 0-7,15 18 7,12 8 7,8 12 9,5 11-7,3 9-3,1 10-5,-5 6-1,-6 8 0,-10 2 7,-8 1-6,-15-3-1,-2-8 0,-27-12-15,-11-8 5,-7-14 8,-1-8 2,6-9 1,7-7-1,8-6-36,14-10-62,8 0-98,5 0-130</inkml:trace>
  <inkml:trace contextRef="#ctx0" brushRef="#br0" timeOffset="71086.034">23732 11819 1765,'0'0'258,"0"0"-209,0 0-49,0 0 1,0 0 12,0 0-12,0 0-1,112 104-1,-112-66-17,-3 2 9,-23-6 18,-13-1-22,-3-5 11,0-9-23,3-2-6,6-17-126,6 0-235,14-6-1010</inkml:trace>
  <inkml:trace contextRef="#ctx0" brushRef="#br0" timeOffset="71360.5506">23687 11506 1640,'0'0'287,"0"0"-207,0 0-80,0 0-37,0 0 29,0 0 8,0 0 0,43 72-9,-30-58-17,-4-4 1,-2-8 20,-3-2 5,-4 0 97,0-8 6,0-8-61,0 0 14,0 2-56,0 4-13,-8 4-90,-4 6-126,-3 0-671</inkml:trace>
  <inkml:trace contextRef="#ctx0" brushRef="#br0" timeOffset="99628.8429">17609 8265 983,'0'0'165,"0"0"-112,0 0-11,0 0 22,0 0 43,36-106 1,-25 82-41,0 0-60,2 0 26,-1 2-32,-6 0 10,1 4 3,-5 1-2,0 8-5,-2 3 5,0 3-2,-4 3 11,-16 0-13,-4 13 8,-8 9-4,-1 8-5,2 4-8,4 2 1,9 0 0,5 0 3,13-2-1,0 2-2,15-2 10,24 1-9,5-3-2,9 0-6,6 0 7,-2-2 9,-6 0-9,-4 0 7,-9 0-7,-9 6 6,-9 4-4,-11 8 9,-9 7 24,0 5 27,-14 2-15,-13 2-9,-2-2-13,1-3-24,4-5 8,3-6-9,10-4 0,11-8 3,0-4-2,9-4-2,16-4-4,2-4-3,4-2 2,0-2 3,-2 0 3,-5 0 0,-6 7 2,-5 4-4,-6 9 2,-7 9 0,0 7 7,-11 8-7,-9 2 1,0 3 7,0-1-8,4-5 0,5 2-11,6-5 11,5-4 1,0-4 5,12-2-12,13-3 6,1-6-33,5-1 9,0 1 5,0-3 18,0 0 1,-1 0-1,-6-2 1,-1 0 2,-11 0-2,0 0 2,-7 3-2,-5-2 0,-3 20-46,-13-11-204,-1-8-460</inkml:trace>
  <inkml:trace contextRef="#ctx0" brushRef="#br0" timeOffset="131160.1556">12367 5221 578,'0'0'136,"0"0"-96,0 0 1,-29-12 5,22 10 29,1 1-7,0-2-48,0 3 16,-3 0-18,1 0 32,-4 0-50,-1 0 18,-3 6 2,-1 5 9,-2 3-5,-1 0 24,-2 5-29,2 2 6,0 5-8,0 6-8,0 4 24,3 6-8,-2 4 17,6 4-6,4-2-34,0-2 8,3-3 1,4-7-2,2-4 22,0-2-20,0-2-1,2-2 2,11-2-10,3 0-2,1 0 0,3 0 6,5-2 1,-1 0-6,4-4 1,-3 0-1,2-1 0,0-5-2,-2-2-5,0-5 6,-6 0 12,1-5-12,-3 0 0,-2 0 21,2 0-20,-1-14 14,4-3 2,0-1-16,2-1 36,1-6-37,-4 0 0,0-4-2,-4-3 15,-1 0-10,-4-6-1,-3-2 0,-2-5 13,-5-2-15,0-4 0,0-3-1,0 0 3,-14 0-2,1 2 8,-5 2 1,-1 4 14,-6 6-17,0 5 12,-2 9-17,-4 10 5,0 8-1,-5 8-5,-1 0-26,-4 20-28,-7 32-147,7-6-100,10-2-733</inkml:trace>
  <inkml:trace contextRef="#ctx0" brushRef="#br0" timeOffset="132286.179">12807 4644 2,'0'0'910,"0"0"-774,0 0-64,0 0-50,0 0 11,0 0 56,0 0 11,-17-52-70,10 60-10,0 20-20,-6 12 45,-5 10-30,-1 8 5,-2 7-5,1-1-15,3-4 6,1-4-6,7-8 0,5-8-1,1-10-41,3-8-39,0-10-58,0-8-135,0-4-565</inkml:trace>
  <inkml:trace contextRef="#ctx0" brushRef="#br0" timeOffset="132642.4547">12610 4943 1079,'0'0'155,"0"0"-100,0 0-23,0 0-4,0 0 89,0 0-96,0 0-19,0-4-2,0 20 8,0 4 27,0 4 23,0 4-38,0 0 1,0 0-8,0 0 3,0 0 13,0-1-13,0-6-15,0-2 12,13-8-4,5-1-8,7-10-1,8 0 1,31-24-2,-6-8-239,-5-8-588</inkml:trace>
  <inkml:trace contextRef="#ctx0" brushRef="#br0" timeOffset="134012.2772">13059 5332 717,'0'0'166,"0"0"-124,0 0-18,0 0 17,0 0 38,0 0 21,0 0-54,-46-28-2,37 28 43,0 0-48,-4 0 12,-3 2-18,-4 14 1,-5 8 32,-4 4-15,-2 6-16,2 4-10,0 4-24,4 2 28,6 1-19,3 1 7,7-2 16,5-2-33,4-2 0,0-4 10,9 0-4,11 0 4,6-4-9,3-4 1,4-2 18,2-8-12,0-4-8,-2-4 0,3-3 1,-3-7 6,1 0 0,-3 0 21,-2 0 6,-4-8-27,-1-6 19,-4-1-4,-4-1-20,-3-2 49,-2-2-23,-4-4-11,-3-4 17,-4-2-33,0-6 16,0-2-16,-6-7 0,-10-2 14,-4-4-15,-4-1 1,-1 2 4,-2 4-4,-2 6-1,2 6 0,0 6 0,1 8-7,2 10-48,1 8-58,1 2-83,6 18-199,2 0-434</inkml:trace>
  <inkml:trace contextRef="#ctx0" brushRef="#br0" timeOffset="135972.9435">13674 5360 570,'0'0'342,"0"0"-242,0 0-64,0 0-1,0 0-18,0 0 106,0 0-68,1-89-53,-1 82 37,0-1-7,0 0 13,0 2 43,-1-2-43,-8 1 15,-4 4 5,0 0-41,-3 2 8,0 1-9,1 0-13,1 0 22,-1 0-31,-1 4 12,1 6-13,-1 5-2,-1 6 2,-1 2 0,-1 6 2,2 3 13,-3 4-14,2 2-1,2 0 0,5 2 0,3 2 19,0 1-19,4-2 0,0 4 1,2-4 11,2 2-12,0-3 0,0-2 1,0-2 5,0 0-6,10-4 0,6-1 0,3-8 1,-2 0-1,6-8 0,3 0 9,-1-8-24,11 0 27,-1-7-12,1 0 3,1 0 13,1-14-7,1-7 0,-4-2 2,1-8 29,-3-3-33,-2-4 18,-4-4-1,-8-6-23,-5-4 37,-9-5-19,-5-1-4,0-4-3,-3 4-12,-17 2 0,-2 6 0,-4 8 1,-3 10-12,0 8 0,-11 20-95,5 4-95,3 0-488</inkml:trace>
  <inkml:trace contextRef="#ctx0" brushRef="#br0" timeOffset="146732.3673">11810 5939 98,'0'0'78,"0"0"-50,0 0-21,0 0-7,0 0-10,0 0-4,-36-10 7,27 6 7,2 0 22,3 2 12,0-1-16,-1 0-18,-2 1-1,2 0-23,-1 2-2,-1 0 8,1 0 8,-1 0 10,-2 0 11,0 0 24,-1 0 44,-2 0 5,1 0 4,-1 0-13,1 2-3,1 0 31,0 1-15,4-2-3,-1-1 12,3 2-18,2-2 31,2 0-26,0 0-23,0 0 1,0 0-46,0 0-15,15 0 56,14-6-28,6-6 20,10-4-20,4 0-10,2-2 18,-1 0-31,-4 2 4,-3 0-10,-10 4 6,-6 2-2,-12 4-3,-3 2 0,-8 2-1,-4 2-3,0 0 3,0 0 16,0 0-16,0 0 12,-9 0-12,-4 0 0,0-2-9,-3 2 2,0-2 0,1-2 6,-1 0 1,0 2 3,0-2-2,6 2 0,-1-2 37,4 2-22,0 0 26,5 0 15,0 2-31,2 0 14,0 0-40,0 0-12,0 0 2,4 0-11,10 0 21,3 0 1,6 4 1,3 2 30,3 0-31,1 2 0,-4-2-1,-4 0 6,-4 2-7,-5-2 1,-3 2 0,-8 2 8,-2 6 3,0 6-8,-10 8-3,-13 13 0,-23 26-43,9-7-244,3-5-399</inkml:trace>
  <inkml:trace contextRef="#ctx0" brushRef="#br0" timeOffset="147529.7928">11752 7154 535,'0'0'488,"0"0"-351,0 0-64,0 0 34,0 0-4,0 0-39,0 0-23,33-48-21,0 30 13,7-2-9,3 0 5,1-2-3,1 0-26,-5 2 12,-7 0-12,-6 4 0,-6 2 1,-13 4 0,-1 4 0,-7 0-1,0 0 18,0 0-18,-9 0 11,-5 2-2,-1-2 14,-3 4-23,3 0 0,-3 0 0,0 2 5,2-2-5,1 0 20,3 0-2,4 0 45,1 0-38,5-1 7,2 2 6,0 1-37,0-2 3,0 2 8,15 0-3,6 0 4,6 0-6,2 0-7,-4 6 0,2 4 1,-4 2 2,-10 4-3,-4 4 1,-9 2 18,0 8-19,-4 6-2,-25 20-79,2-9-182,2-7-307</inkml:trace>
  <inkml:trace contextRef="#ctx0" brushRef="#br0" timeOffset="148307.8097">11700 8155 1128,'0'0'212,"0"0"-114,0 0-78,0 0-20,0 0 50,0 0-49,0 0 44,36-12-23,-5 0 4,2-4 18,6-2-28,-2-2 9,1-2-13,-5 2 2,-4 0 24,-4 4-28,-4 2 3,-9 4-13,-2 3 8,-6 4-8,-1 3 0,-3 0 1,0 0 13,0 0 5,0 0-15,0 0 31,-3 0-35,-8 0 9,-4 0 0,-2 0 0,0 0 10,-1 0-13,0 0-2,3 0 21,4-2-6,-1-3 25,8 1 4,-1 3 11,5-2 6,0 2-45,0-1 4,0-2-24,0 1 1,5-1 9,13-1-4,4-1 3,4 2-6,1 4-1,2 0-4,-2 0-4,0 0 6,-2 4 3,-4 10-3,-7 4 0,-7 8-1,-7 6-5,-5 10 4,-48 22-108,3-8-202,2-12-1020</inkml:trace>
  <inkml:trace contextRef="#ctx0" brushRef="#br0" timeOffset="170570.0722">18692 8699 84,'0'0'613,"0"0"-434,0 0-37,0 0 28,-9 1 33,9-1 21,0 0-64,0-5-110,0-1 32,0 2-16,0 1 6,0 3-37,0 0-35,0 8-10,7 19 9,1 7 1,4 4 35,-3 4-27,-5 2 1,0-4-5,-2-4 3,2-4-14,-4-5 4,0-9 3,0-8 3,0-6-3,0-4 9,0-3 25,-4-19-33,-4-7-1,-1-12 0,1-3 1,0-8 3,6-2 4,2-3 20,0 2-14,0 2-6,2 7-8,10 6 0,3 8 0,5 10-14,1 8 3,0 8 11,4 6-1,-5 0-17,-2 14 9,-4 10 2,-10 10 7,-4 4 7,0 4-6,-14 5-1,-8-3 0,-2-6 1,1-4-7,4-10 3,7-6-44,8-6-53,4-8-139,6-4-269,10 0-341</inkml:trace>
  <inkml:trace contextRef="#ctx0" brushRef="#br0" timeOffset="170909.6241">18982 8595 1440,'0'0'306,"0"0"-219,0 0-27,0 0-60,0 0 1,0 0 1,0 0 11,48 43-3,-29-13-1,-6 2-9,-4 1 1,-7-3-2,-2-6-14,0-6-1,0-6 15,-5-4 2,-4-6 24,1-2 18,-3 0 19,1-6 69,6-12-61,2-2-32,2-6-38,0-5 0,9 1 12,15-2-12,7 0-35,7 6-73,1 4-59,7 12-97,-10 6-138,-12 4-218</inkml:trace>
  <inkml:trace contextRef="#ctx0" brushRef="#br0" timeOffset="171120.192">19278 8649 1382,'0'0'311,"0"0"-148,0 0-29,0 0-2,0 0-17,0 0-37,0 0-78,-7 27 0,7 0-6,0 3 10,0 2-20,0-2 14,0-6-100,0-8-57,0-8-235,0-6-450</inkml:trace>
  <inkml:trace contextRef="#ctx0" brushRef="#br0" timeOffset="171258.1911">19263 8383 671,'0'0'857,"0"0"-762,0 0-57,0 0-38,0 0-9,0 0-157,0 0-112</inkml:trace>
  <inkml:trace contextRef="#ctx0" brushRef="#br0" timeOffset="171752.3217">19452 8721 1743,'0'0'205,"0"0"-170,0 0 11,0 0-22,0 0 27,0 0-9,0 0-41,29-21 5,-9 32-6,-2 7-10,-5 4 8,-6 2 2,-3-2-10,-4 0 10,0-4-8,0-4 8,0-2-1,0-6 1,0-2 10,0-4-4,0 0 13,0 0 38,0-8 6,0-12-42,0-6-5,2-6 0,9-4 26,3 0-23,-1 3 3,1 8-2,-1 8-7,-3 8 5,-2 6-18,-1 3 0,3 0-1,0 21-11,-1 6 11,-1 8 1,-1 1-4,-3 0-10,1-6-18,0-4-56,1-10-55,3-12-130,0-4-320,0 0-350</inkml:trace>
  <inkml:trace contextRef="#ctx0" brushRef="#br0" timeOffset="171987.9251">19846 8412 1235,'0'0'324,"0"0"-81,0 0-95,0 0 35,0 0-47,0 0-66,0 0-70,3-16 9,3 54-3,0 10 14,1 12-9,-2 2 8,-3 2-19,-2-1 1,3-9 9,-1-6-10,2-10-9,-2-8-69,3-10-117,-5-14-97,0-4-353,0-2-496</inkml:trace>
  <inkml:trace contextRef="#ctx0" brushRef="#br0" timeOffset="172143.9505">19788 8617 1352,'0'0'191,"0"0"-113,0 0-77,0 0 11,0 0-9,150-37-3,-77 25-179,-13 2-185,-10 0-604</inkml:trace>
  <inkml:trace contextRef="#ctx0" brushRef="#br0" timeOffset="172587.9986">20156 8506 1283,'0'0'281,"0"0"-193,0 0-16,0 0-23,0 0-47,0 0 42,0 0-28,113-102-4,-84 70 11,-4-7-22,-7 2 4,-9 1 4,-9-1-8,0 9 85,-5 6-18,-13 6 0,-4 6 19,-2 6-66,-3 4 1,-2 4-22,0 22 9,2 14 33,4 10 1,6 15-4,6 7-1,6 6-20,5 8 21,0 0-27,18 0-2,5-3 14,4-7-23,-4-12 6,2-6-7,-4-11 8,-6-10-14,-8-5 6,-5-5-21,-2-7-13,0-4-60,-7-6-42,-19-10-81,1 0-130,3 0-286</inkml:trace>
  <inkml:trace contextRef="#ctx0" brushRef="#br0" timeOffset="172735.9923">20073 8865 1077,'0'0'267,"0"0"-145,0 0-71,0 0-15,92-104 6,-43 79-3,4 4-38,27-1-1,-15 4-117,-7 1-278</inkml:trace>
  <inkml:trace contextRef="#ctx0" brushRef="#br0" timeOffset="173844.6384">20786 8087 1092,'0'0'165,"0"0"-65,0 0-42,0 0 21,0 0 40,0 0 14,0 0-78,0-70-31,0 70-24,0 0 0,-11 12 0,-9 18 30,-11 14-5,-5 16 21,-13 26-14,-4 29 22,-1 27 0,15 9-10,16-25 1,21-32-32,2-36-6,17-12-7,22 5 3,13 0-9,33 2 6,43-27-85,-15-12-147,-11-14-723</inkml:trace>
  <inkml:trace contextRef="#ctx0" brushRef="#br0" timeOffset="181368.5746">20844 8301 874,'0'0'666,"0"0"-535,0 0-43,0 0-15,0 0-3,0 0 30,-4-19-84,4 19-3,0 0-26,0 15 11,0 8 2,0 0 0,0 2 3,0-3-3,0-2 0,0-4 0,0-4 0,0-6 0,0-2-23,4-4-11,0 0 34,6 0 16,1-14 18,4-6-5,-1-2 12,-1-2-12,-1 3 17,-4 6-37,-3 3 17,-1 6 16,-2 3-30,-1 3-12,5 0 0,-1 9-38,1 14 30,17 20-93,-6-7-116,3-6-416</inkml:trace>
  <inkml:trace contextRef="#ctx0" brushRef="#br0" timeOffset="181964.3341">21382 8380 995,'0'0'413,"0"0"-287,0 0-47,0 0-24,0 0 2,0 0 42,0 0-46,2-16-53,-2 16 0,0 0-25,0 6 25,-10 16 21,-7 10 21,-10 12-15,-6 10 14,-5 6-26,-1 7 2,4-3-17,4-4 1,6-8 4,10-12-5,9-12-9,6-10-44,2-18-107,17 0-147,4-2-71</inkml:trace>
  <inkml:trace contextRef="#ctx0" brushRef="#br0" timeOffset="182254.6858">21266 8412 1015,'0'0'275,"0"0"-90,0 0-73,0 0-49,0 0-6,0 0-24,0 0-32,-15 6-2,15 8 1,0 0-10,0-4 9,0-2 2,0-4-1,0-4 16,0 0 6,0 0 70,0 0 22,-1 0-4,-2 0-51,1-2-36,0-2-6,0 0-17,2 4-46,0 0-157,0 6-121,9 8 9,0 4-482</inkml:trace>
  <inkml:trace contextRef="#ctx0" brushRef="#br0" timeOffset="182555.3">21376 8729 1603,'0'0'238,"0"0"-121,0 0-48,0 0 10,0 0-30,0 0-49,0 0-19,0 6 19,0 8 7,6 2-7,-4 0-8,0 0-12,0-6-14,-2-2 22,0-6 11,0 0 1,0-2 0,0 0 21,0 0-15,2 0-6,0 0 1,3-10-2,1-6-77,10-16-82,-3 6-141,1-2-226</inkml:trace>
  <inkml:trace contextRef="#ctx0" brushRef="#br0" timeOffset="182966.0756">21609 8338 1260,'0'0'340,"0"0"-146,0 0-48,0 0 18,0 0-66,0 0-47,0 0-50,0-6-1,2 38 21,4 8-20,-1 2 0,-3 2-1,-2-2 6,0-6 3,0-6-8,0-6-1,0-8 3,0-5-2,0-7-1,0-3 0,0-1 0,0 0 33,0-5-24,0-12-9,-7-2 0,-4-2-1,3 3-1,-4 4 2,1 6 0,3 6-7,-6 2 2,3 0 5,-5 16 0,3 8 5,6 4-15,5 3 10,2-2-2,5-4-4,18-6-9,43-10-42,-9-5-129,-1-4-199</inkml:trace>
  <inkml:trace contextRef="#ctx0" brushRef="#br0" timeOffset="183450.2007">22317 8350 965,'0'0'213,"0"0"-9,0 0-24,0 0-14,0 0 24,0 0-12,0 0-84,7-54-75,-7 58-19,0 21 0,-13 15 19,-8 17-2,-6 11 21,-6 8-26,0 4-3,-1-4-8,7-9 10,4-13-11,11-16 0,3-12-20,9-12-34,0-14-214,0 0-303,5-18-465</inkml:trace>
  <inkml:trace contextRef="#ctx0" brushRef="#br0" timeOffset="183736.1611">22063 8398 1408,'0'0'212,"0"0"-145,0 0-55,0 0-11,0 0 22,0 0-22,0 0-2,-35 96-13,46-90-2,-5-2 16,-2-4 10,0 0 25,-4-4 3,0-8-23,0 0 39,0 0-33,0 4-21,0 4 0,4 4-124,5 0-399,1 4 146</inkml:trace>
  <inkml:trace contextRef="#ctx0" brushRef="#br0" timeOffset="184029.1004">22297 8731 1543,'0'0'266,"0"0"-136,0 0-104,0 0-1,0 0 0,0 0-9,0 0-29,35 18 15,-27-9-2,-2-2 15,-2-3-14,1-2 0,-5 0 12,0-2-5,0 0 21,0 0-2,0 0-18,0-12 8,0 0-17,0-1-47,0 2-39,0-7-116,0 6-148,0-2-421</inkml:trace>
  <inkml:trace contextRef="#ctx0" brushRef="#br0" timeOffset="184445.7607">22548 8311 1520,'0'0'287,"0"0"-130,0 0-71,0 0-26,0 0-60,0 0 15,0 0 13,12 69-1,-1-27-13,-5 4-8,2-2 0,-4-4-7,-2-4 1,-2-7 0,0-8 9,0-6-8,0-8-1,0-3 0,0-4 7,0 0 11,0-4 5,0-14-23,-4-6 0,-8-2-27,-3-2 17,-1 6 10,3 4-5,-3 6 5,5 8 0,-2 4 0,1 0-10,4 16 17,4 8-14,4 4 2,0 0-13,8-1 16,52-9-60,-6-7-111,4-8-346</inkml:trace>
  <inkml:trace contextRef="#ctx0" brushRef="#br0" timeOffset="184883.845">23414 8227 727,'0'0'326,"0"0"-151,0 0 27,0 0-31,0 0 37,0 0-19,0 0-66,2-42-53,-2 42-70,0 14 14,-10 18 8,-9 12 9,-4 10 0,-6 13-15,-4 3-4,2 2 9,2-4-20,8-7 10,8-15-11,7-10-26,6-12-5,0-8-99,0-16-103,0-4-274,0-16 99</inkml:trace>
  <inkml:trace contextRef="#ctx0" brushRef="#br0" timeOffset="185148.3414">23182 8253 1290,'0'0'288,"0"0"-134,0 0-53,0 0-53,0 0-32,0 0-16,0 0-3,-19 12-5,19 1 8,0-3-1,0-2-9,3-4 1,0-4 9,-3 0 26,2 0 33,-2 0 9,0-8-44,0-1-12,0 5-12,2 0-35,7 4-119,0 0-231,4 7-188</inkml:trace>
  <inkml:trace contextRef="#ctx0" brushRef="#br0" timeOffset="185470.1445">23437 8628 1667,'0'0'303,"0"0"-217,0 0 18,0 0-36,0 0-54,0 0-14,0 0-3,6 17 3,7-4 3,-3 1-3,2 0-17,-7-4-27,-3-3 14,0-3 30,-2-4 1,0 0 15,0 0 18,0 0 4,0 0 15,0 0-41,-7-8-4,1-2-8,0-3-2,4 0-75,2-14-91,0 4-165,0-2-261</inkml:trace>
  <inkml:trace contextRef="#ctx0" brushRef="#br0" timeOffset="185892.9228">23632 8179 1498,'0'0'299,"0"0"-148,0 0-49,0 0-53,0 0-48,0 0 35,0 0 4,9 121-23,-3-67 13,-2 2-30,-2-2 1,-2-6 11,0-6-10,0-10-2,0-5 0,0-12 1,-2-5 10,-2-6-3,2-4-2,0 0 56,0 0-12,-5-2 14,-2-12-58,-4-2 12,0-2 3,-1 2-20,1 2-1,3 4 22,2 6-20,3 2 36,1 2-38,0 0 0,-1 2 0,2 10-15,0 2 13,3 0-16,0 0-54,13-3 11,33-11-72,-3 0-69,1 0-326</inkml:trace>
  <inkml:trace contextRef="#ctx0" brushRef="#br0" timeOffset="186314.0724">23844 8051 1302,'0'0'623,"0"0"-542,0 0-40,0 0 7,0 0-48,0 0 0,0 0 0,-12 38 11,24-6 1,-1-4-6,-3-2-12,1-6 5,-2-6-20,-2-6 9,-1-4-22,-2-4 34,5 0 30,-1-8 1,8-12-4,-1-6 5,3-2 18,-1 0 36,1 2-49,-3 6-13,1 4-12,-5 8-12,-1 6-1,2 2-15,-2 6-17,3 20 32,-1 26-119,-1-6-143,-7-4-550</inkml:trace>
  <inkml:trace contextRef="#ctx0" brushRef="#br0" timeOffset="186513.0717">24329 8570 2109,'0'0'300,"0"0"-223,0 0-77,0 0-2,0 0 1,0 0 1,-34 179-13,8-107-333,-12-12-1539</inkml:trace>
  <inkml:trace contextRef="#ctx0" brushRef="#br0" timeOffset="188488.2308">21332 9675 563,'0'0'531,"0"0"-458,0 0-37,0 0-35,0 0 11,0 0-12,0 0-7,-8-48 6,5 48-10,1-2 5,-3 2-25,1-2 31,-1 0 46,-1 0 11,-3-2 73,2 2 23,-2-2-37,1 0-1,-1 0-15,2 2-50,0 2 16,1 0-29,-5 0-3,-3 16-1,-3 10-19,-4 10 23,-1 6-7,4 6-17,4 3 22,6-4-18,6 0-1,2-7-16,4-8-16,25-8-1,29-20-115,-2-4-112,-8-2-417</inkml:trace>
  <inkml:trace contextRef="#ctx0" brushRef="#br0" timeOffset="188926.0619">21321 9354 719,'0'0'398,"0"0"-231,0 0-60,0 0 30,0 0-31,0 0-14,0 0-22,-9-18-58,9 18-11,0 6 60,0 6-26,0 2 11,0 3-33,0-2 3,0 2 10,0-3-12,9-5-2,0 1 10,2-6-22,-1-1 2,0-3 8,-1 0 24,3-8 43,-4-6-26,-3-3 10,-1 2 0,-4-2-38,0 3 19,0 5-24,0 0-18,0 7 0,-2 2-24,-3 0-123,3 20-77,0 2-277,0-6-788</inkml:trace>
  <inkml:trace contextRef="#ctx0" brushRef="#br0" timeOffset="198153.9085">12683 6118 430,'0'0'121,"0"0"-75,0 0 0,0 0-16,0 0 31,0 0 42,8-32-56,-4 28-16,-2 1-17,-2 2-14,0 1 31,2 0-13,-2 0-17,0 0 1,2 0-2,0 0-2,5 0 2,-1 6 0,4 3 36,0 4-35,3 1 11,4 0-12,-2 0 6,3 0-6,4-2 1,0-4 9,3-4-3,14-4-7,-4 0-42,-7-4-161</inkml:trace>
  <inkml:trace contextRef="#ctx0" brushRef="#br0" timeOffset="201030.962">21484 9886 848,'0'0'315,"0"0"-104,0 0-73,0 0-30,0 0-31,0 0-36,0 0-32,0-12-9,0 21 0,0 14 11,0 5-10,-11 8 7,-5 2-8,-4 4-1,-6 10-53,5-8-151,3-12-136</inkml:trace>
  <inkml:trace contextRef="#ctx0" brushRef="#br0" timeOffset="201357.4442">21794 9793 1113,'0'0'541,"0"0"-471,0 0-70,0 0-7,0 0-11,0 0 18,0 0 0,0 0-7,0 21 6,0 8 1,-23 10 25,-3 5 15,-1 0-26,3 0-1,7-6 0,9-6-13,8-6-9,0-5-4,25-16-47,6-5-126,-4 0-308</inkml:trace>
  <inkml:trace contextRef="#ctx0" brushRef="#br0" timeOffset="201705.7011">21827 9549 1422,'0'0'178,"0"0"-143,0 0-10,0 0-25,0 0-31,0 0 31,0 0 0,18 22-20,-7-14-5,-3 0-3,0-6 28,-6-2 3,0 0 10,0 0 91,-2-8-63,0-8 8,0-2 49,0 0-19,0 0 9,-9 6-16,-2-1-54,2 8-18,3 5-12,-2 0-82,2 18-74,2 8-64,2 2-346</inkml:trace>
  <inkml:trace contextRef="#ctx0" brushRef="#br0" timeOffset="201949.2825">22014 9846 1181,'0'0'776,"0"0"-655,0 0-75,0 0-28,0 0-9,0 0 7,0 0-6,130-36-10,-67 26-25,-3 2-32,-8-1-52,-10 4-59,-11-2-111,-15 1-79,-9 1 17,-7-2-499</inkml:trace>
  <inkml:trace contextRef="#ctx0" brushRef="#br0" timeOffset="202177.418">22290 9687 129,'0'0'932,"0"0"-709,0 0-27,0 0-42,0 0-7,0 0 3,0 0-29,-33-40-55,33 40-61,0 0-5,0 10-8,0 14 1,0 6 14,0 4 1,2 4-7,2-3 0,0-3-1,6-6-109,10-10-86,-4-8-325,0-8-442</inkml:trace>
  <inkml:trace contextRef="#ctx0" brushRef="#br0" timeOffset="202502.3069">22551 9555 212,'0'0'1340,"0"0"-1130,0 0-91,0 0-71,0 0-48,0 0-2,0 0 2,40 22 13,-22 8-12,-5 6 5,-4 4-6,-9 4-3,0-2-2,-2 0-2,-13-6 14,-6-5 9,3-5-5,3-8 23,3-6 25,6-4-26,6-4 2,0-2-35,0 0 2,12 0 12,9 0-13,13 0-1,6 0-42,18-2-125,-7 0-110,-10 0-480</inkml:trace>
  <inkml:trace contextRef="#ctx0" brushRef="#br0" timeOffset="202670.3317">22963 9901 842,'0'0'1008,"0"0"-804,0 0-122,0 0-74,0 0 3,0 0-9,-4 129-4,-3-57-102,-4-3-688</inkml:trace>
  <inkml:trace contextRef="#ctx0" brushRef="#br0" timeOffset="206124.674">23376 9693 173,'0'0'1282,"0"0"-1024,0 0-103,0 0-47,0 0 14,0 0 24,0 0-67,-7-64-10,4 64-52,3 0-15,-4 0-4,-2 2-27,-6 18 29,-1 10 0,-2 8 10,-1 3-9,7 0-1,4-5-6,5-5-45,0-9-98,31-22-102,-3 0-239,0-12-722</inkml:trace>
  <inkml:trace contextRef="#ctx0" brushRef="#br0" timeOffset="206428.7811">23431 9358 765,'0'0'846,"0"0"-654,0 0-95,0 0-22,0 0 33,0 0-45,0 0-63,-48-46-22,60 46 8,7 4-9,0 2-29,-3-4 25,-3-2 15,-7 0 24,0 0 0,-6-12 47,0-2-14,0-4 12,0 2 15,0 4-36,-6 2 18,2 4-54,0 4-9,2 2-22,0 2-196,2 26 18,0 0-309,0-2-789</inkml:trace>
  <inkml:trace contextRef="#ctx0" brushRef="#br0" timeOffset="206676.5152">23670 9621 1677,'0'0'282,"0"0"-188,0 0-44,0 0-26,0 0-24,0 0 41,0 0-41,147 0-8,-94 0-55,-2 0-92,1 0-62,-17 0-191,-12 0-483</inkml:trace>
  <inkml:trace contextRef="#ctx0" brushRef="#br0" timeOffset="206890.9784">23817 9517 950,'0'0'519,"0"0"-329,0 0 4,0 0-31,0 0-40,0 0-6,0 0-65,-14-34-51,14 34-1,0 18 0,6 6 13,2 8 2,-6 2-15,0 4 9,-2-4-9,2 0-59,3-6-86,11-8-132,-3-8-285,0-9-687</inkml:trace>
  <inkml:trace contextRef="#ctx0" brushRef="#br0" timeOffset="207433.9392">24088 9404 1547,'0'0'293,"0"0"-158,0 0-46,0 0-16,0 0-34,0 0-39,0 0 1,-11 32 6,11-3-6,0 3 13,0-3-8,4 0-5,-1-3 12,1-6-13,-1-2 0,1-4-1,-1-6 1,1 0-10,0-6 10,0 0 0,3-2 7,3 0 3,0 0 55,6 0-32,2 0-11,0-4 18,3-4-34,2-2 16,-3 0 4,3 0-25,-8 0 30,-4 4-14,-2 0 8,-4 2 9,-3 2-12,0-2 23,0-2-8,0-2-28,-2 2 36,0-2-12,0 1 3,0 4 1,0-1-24,0 2 11,0 2-21,0 0-2,0 0-2,0 2-16,0 16 14,0 10 3,-2 10 0,-2 6 0,4 2-30,0 4-82,0 7-47,9-11-204,0-12-692</inkml:trace>
  <inkml:trace contextRef="#ctx0" brushRef="#br0" timeOffset="208441.5605">24586 9381 811,'0'0'826,"0"0"-648,0 0-58,0 0-3,0 0 20,0 0-19,0 0-23,-56-85-62,56 85-33,0 0 0,19 0-1,6 14 1,8 12 11,4 14-11,-2 12 0,-4 14 0,-10 9 9,-6 9-9,-13 5 0,-2-2 1,-20 2-1,-20-5 0,-10-4-6,-8-8 1,-1-5-7,1-12-9,9-8-41,9-11-77,13-12-105,16-14-302</inkml:trace>
  <inkml:trace contextRef="#ctx0" brushRef="#br0" timeOffset="208751.9593">24997 9886 1510,'0'0'265,"0"0"-221,0 0-8,0 0-35,0 0 17,0 0 67,0 0-19,63 33-15,-47-6-14,-5 3-18,-7 6 18,-4 0-11,0 4-18,-13 3 17,-12-6-25,-2-2-5,-2-5-151,7-10-105,5-15-365</inkml:trace>
  <inkml:trace contextRef="#ctx0" brushRef="#br0" timeOffset="209083.1291">25078 9521 1733,'0'0'265,"0"0"-172,0 0-47,0 0 3,0 0-42,0 0-1,0 0-5,-18 40-1,24-20 13,4-4-11,-1-6-1,-5-6 15,-2-4-14,-2 0 20,0-4 102,0-14-69,0-6-13,-4 0-1,-7 2-21,-3 6-16,-3 7-4,-22 14-80,6 17-179,-5 4-515</inkml:trace>
  <inkml:trace contextRef="#ctx0" brushRef="#br0" timeOffset="214818.2957">15566 4239 225,'0'0'911,"0"0"-709,0 0-75,0 0-38,0 0 39,0 0 36,-41 0-93,41 0-41,0 0-30,27 0 1,36 0 27,55 4 37,65-4-24,41 0-7,21-6-33,3-10 5,-18 6-6,-5 4 1,-9 4 4,-20 2-4,-22 0-1,-38 0 0,-38 2-19,-29 2 18,-20 4-13,2 2-19,-6 0 16,-3 4-24,-17-2-27,-13 2-18,-9 2-86,-3 4-29,-20-4-99,-4-4-638</inkml:trace>
  <inkml:trace contextRef="#ctx0" brushRef="#br0" timeOffset="216081.9426">17150 16445 1113,'0'0'714,"0"0"-494,0 0-147,0 0-32,0 0-17,0 0 57,0 0 17,-54 6-54,54-2-36,0-4 2,8 8-8,7 2 2,7-2 4,10 0-2,13-2 2,14-6-6,32-8-1,34-24 0,27-8 0,6-6-1,-26 10-6,-34 9-19,-36 14 19,-8 0-5,1-1-3,3-4-7,-5 4 6,-13 2 6,-15 8-6,-13-2-29,-8 4-45,-4-8-43,-7 0-46,-11-4-524</inkml:trace>
  <inkml:trace contextRef="#ctx0" brushRef="#br0" timeOffset="217361.8283">15550 3212 153,'0'0'880,"0"0"-718,0 0-94,0 0-45,0 0 73,0 0 15,0 0-37,27-12-14,56-4-29,52-8 15,68-12-15,36-6-18,15 2 25,-3 1-14,-12 7-14,4 0 17,-5 5-26,-8 0-1,-18 5 0,-25 2 2,-27 4 10,-38 4-12,-32 2 0,-30 6 0,-16 2 1,-3 2-2,-6-2 1,-1 2 0,-17 0 6,-5 0-6,-8 0 0,-2 0-1,0 0 16,0 0-15,1 0 0,-1 0 0,0 0 15,0 0-15,0 0 0,-2 0-1,2 0-6,-2 0 7,4 0 6,-2 0-5,0 0-2,2 0-1,-2 0-5,0 0-12,1 0-23,-3 0 11,0 0-55,0 0-73,0 8 1,0 2-25,2-2-165</inkml:trace>
  <inkml:trace contextRef="#ctx0" brushRef="#br0" timeOffset="232867.0754">23699 8293 227,'0'0'151,"0"0"-44,0 0 18,0 0 4,0 0-8,0 0-5,17 0-22,-17 0 16,0 0-26,0-1-18,0-2-2,2 3-32,-2 0-10,0 0-22,3 0 0,-1 0 1,1 0-1,1 0 0,0 0 0,-2 0-1,3 0 1,-1 0 0,0 0-1,4 0 0,-4 3-9,2-2 3,1 2 7,-3-2-28,2-1-15,-2 3-30,-2-3 23,-2 0 35,0 0-12,0 0 15,0 0-14,0 1-29,2-1 46,-2 2-4,2-2 3,-2 0 0,3 3 5,-3-3 4,0 0-8,2 0 9,-2 0 7,0 0-1,0 0 36,2 0 39,-2 0 10,0 0 10,0 0-32,0 0-14,0 0 9,0 0-22,0 0-17,0 0 7,0 0-31,0 0 16,0 0 5,0 0 6,0 0 29,0 0-12,0 0 9,0 0-35,-2-9-4,-5 1 11,-1-3-15,-2-2 0,1-3 22,3 0-32,-4-4 10,4-2-2,-3-2-8,3-2 34,1-2-25,-2 0-8,3 0 27,-1-3-19,5 4-5,-2 0-5,2 4 6,0 1-6,0 5 1,0 3 21,0 3-11,0 4-10,0 3-2,0 2 1,0 0 0,0 2 3,0 0-3,0 0 1,0 0-2,0 0 1,0 0 0,0 0-1,0 0-9,0 0 4,0 0-12,0 4 6,-2 10 12,0 5 6,0 1 1,-3 0-7,1 0 0,-2-2 18,5-4-18,1-2 0,-3-2-1,3 0-1,0-6 2,0 0 1,0-2-1,0-2 17,0 0-9,-2 0 1,2 0-9,-4-4 14,2-8-14,-3-2 1,1-2 9,2-2-4,0-1-5,2 4-2,0-3 1,0 1 0,0 4 5,0 3-4,0 2 8,0 3-2,0 3-7,0 2-1,0 0-17,0 0 6,6 0 12,3 0 1,1 0 0,5 0-1,-2 7-2,5 1 1,-3 2 1,5-2 0,-1-1 0,0 0 0,-1-2 0,-3 0 0,-1-1 1,-5 0-1,-1-3 0,-3-1 0,-2 3-2,-1-3 1,-2 0-20,0 0 14,0 0-31,0 1 38,0-1-19,0 0-17,0 3 35,0-3-46,0 4-2,0 2 8,0 2-37,0 2-71,4 0-22,-1-1-28,1 4 16,-2-5-58,0 0-130</inkml:trace>
  <inkml:trace contextRef="#ctx0" brushRef="#br0" timeOffset="243504.3761">18380 12155 573,'0'0'387,"0"0"-221,0 0-79,0 0 38,0 0-14,0 0 17,0-32-5,0 32-43,0 0-45,0 0-35,0 10 6,9 12 30,9 10 13,4 9-29,7 9-2,7 8 1,4 6-7,3 7-4,3 1 0,3 2-7,0 4 12,2 5-12,-2-2 18,-2 4-8,-5 1-11,1 2 0,-3 19-2,2 17-1,-6 18 3,-8 4 6,-12-13-5,-14-13 4,-2-13-4,0-17-2,-15-14 1,-1-16-6,-4-2 6,-9 11 0,-9 4-1,-8 12 1,-6-7 0,-4-6 0,-2-4-1,-2-10 1,0-1 6,-2-5 3,5-6-9,1 0 16,2-10-4,10-6 3,3-4 4,6-6 15,6-4-18,6-4-4,10-1-6,4-6 0,7-1-6,2-4-7,0 0-1,0 0 1,0 0 7,0 0-5,0 0 4,0 0-5,0 0-1,0 0 6,0 0-7,0 0 8,0 0 0,0 0-26,0 0 1,0 0-11,0 0-17,0 0 32,0-4 6,0-14 15,5-4-60,1-14 20,3-4 26,-2 0 6,0 0 8,-1 0 6,-2 4-6,1 6 10,-5 2-9,0 6 15,0 3 0,0 1-15,0 2 37,0 6 3,-2-2-28,-1 6-12,1 2 23,2 2-6,0 2-8,0 0-9,0 0-1,0 0 6,0 0 0,-2 0-5,-2 6 1,-5 18 13,-3 10 7,-5 11-13,-1 1 7,-3 2-4,2 0-12,3-4-1,3-4-5,2-6 6,6-10-1,5-6 1,0-4-12,12 0 12,21-5-7,54-8-15,-5-1-133,1 0-573</inkml:trace>
  <inkml:trace contextRef="#ctx0" brushRef="#br0" timeOffset="268033.0224">19412 8229 438,'0'0'496,"0"0"-443,0 0 5,0-108-26,0 74 16,0 0 85,0 0-29,2 4-7,0 4-31,1 3-39,-3 8 21,0 0 2,0 5-3,0 0 1,-3 5-34,-11-3 29,-1 3-32,-3 3-9,-3 2 37,-9 0-28,-1 0-1,-7 0 24,-2 11-34,-2-2 19,1 1-10,1 0-3,5-2 33,4 1-15,4-4 6,4 2 6,8-3-35,1 2 10,3-2-11,1 6 0,-2-1 2,-1 8-2,-3 1 1,-1 4 2,-6 4 3,-2 4-6,-2 2 0,-6 6 0,-5 2 24,-1 4-18,-2 2-5,3 1-1,3 1 7,6 0-8,2 0 2,10-4-1,0 0 9,9 0-9,4-2-6,4-2 5,0 1-5,2-1 5,11 0 2,5 0-1,1 2 13,2-2-7,1 2-6,3 2 0,2-2-8,-3 1 8,2-1 0,1 0 1,0 2 11,-2 0-9,0 2-6,-4 0-3,-5 3 6,-7-1 3,-7 2-2,-2 0 0,0 2 9,-20 0-9,-4 0-1,-5-2 0,2-2 1,0 1 3,7-5-4,5-2 0,6-4 0,6-2-5,3-2 5,0-2-15,7 0-3,14-2 18,9 3 8,3-1-7,6 0-1,-4 4 0,1 2 0,-5 2 1,-2 4-1,-2 4 11,-6 4-11,-2 5 0,-3 1-1,-5 2-2,-1-4 2,2-6 2,3-4-1,4-6 0,5-8-10,7-7-33,14-7-16,10-10-33,43-8-19,-13 0-192,-7-12-338</inkml:trace>
  <inkml:trace contextRef="#ctx0" brushRef="#br0" timeOffset="285706.0643">14169 5406 654,'0'0'212,"0"0"-103,0 0-4,0 0-8,0 0 31,-13-24 27,11 22-98,2 0 44,0 0-34,-3 2-14,3-2 11,0 2-49,0 0 1,0 0-16,0 0 0,0 0 6,0 0-6,0 0 0,0 0-3,15 0 3,4 4 0,3 0 0,0 0 0,5 0 8,-3-2-8,3-2 0,-4 0-2,-4 0 14,-3 0-12,-5 0 10,-7-2 5,1-4 65,-3 0-40,-2 0 5,0-2 27,0 2-56,0 2 26,0 0-19,0 2 1,0 2 23,0 0-47,0 0 1,0 0-1,-9 20-18,-6 10 18,-5 12 9,-3 6-3,4 6 29,-4 3-35,7-6 10,1-2-10,4-5 13,2-6-11,4-6 5,3-6-7,2-4 9,0-4-9,0-4 0,0-4 0,0-2-3,0-3 3,0-4 0,0 1-28,0-2-6,0 0-90,0 0-38,5-3-47,1-10-193,-1-5-316</inkml:trace>
  <inkml:trace contextRef="#ctx0" brushRef="#br0" timeOffset="285893.0526">14171 5735 1141,'0'0'330,"0"0"-192,0 0-55,0 0-70,0 0 43,0 0-2,0 0-41,56-4 34,-19 4-47,17 0 0,-9 0-66,-11 0-615</inkml:trace>
  <inkml:trace contextRef="#ctx0" brushRef="#br0" timeOffset="287086.3281">15020 5464 821,'0'0'364,"0"0"-194,0 0-79,0 0-73,0 0-1,0 0 40,0 0-48,0 8 7,-2 8-8,-5 2-6,-2-2 5,-2 0 0,0-2-7,-3-2 3,4-3 9,-3-1 14,1-5 13,3 1-20,1-4 34,-2 0-31,-1 0 1,3 0-13,-4-10-4,3 0 31,3-2-14,-1-2 8,4 0 20,0 2-26,3-2 6,0 2-9,0 0-22,0 4 42,0 0-15,3 0-8,9 2 10,-1 2-27,5 0 4,1 2-6,1 0 1,3 2 23,0 0-9,0 0-2,-4 10 10,3 8-15,-4 6-2,-3 6 0,0 2 7,-5 6 0,-4-2 1,-4 3 3,0-3 4,-2-2-18,-16-4-5,-2 2 2,-11 0-22,6-8-182,5-12-684</inkml:trace>
  <inkml:trace contextRef="#ctx0" brushRef="#br0" timeOffset="288236.0516">15771 5470 477,'0'0'667,"0"0"-547,0 0-58,0 0 59,0 0 26,0 0 6,0 0-55,-3-46-78,3 46 9,0 0-17,0 0-12,0 0 18,-2 18-8,2 8 55,-4 12 13,0 8-51,-3 2 29,1 1-32,-1-5-5,7-4 3,0-6-21,0-6-2,0-2 1,11-6-7,4-6-3,16-12-69,0-2-124,-4 0-339</inkml:trace>
  <inkml:trace contextRef="#ctx0" brushRef="#br0" timeOffset="288504.6694">16014 5418 189,'0'0'1337,"0"0"-1167,0 0-117,0 0-42,0 0 70,0 0 7,0 0-59,-24 28 27,24 14-26,-3 8 20,2 4-15,-5-1-12,4-1 25,-2-4-48,-1-6 6,5-6-6,0-6-2,0-2-13,9-10-136,5-10-487</inkml:trace>
  <inkml:trace contextRef="#ctx0" brushRef="#br0" timeOffset="289250.9255">16642 5446 186,'0'0'127,"0"0"515,0 0-459,0 0-44,0 0 8,0 0-40,0 0 46,0-22-64,0 22-47,0 0 10,0 0-30,0 12-12,0 12 50,0 12 8,-2 10-3,-5 7-21,0 1-20,-1-3 17,3-2-23,1-5-17,2-6 18,2-6-19,0-6 0,2-10-68,13-10-165,-1-6-384</inkml:trace>
  <inkml:trace contextRef="#ctx0" brushRef="#br0" timeOffset="289775.5487">16803 5564 925,'0'0'536,"0"0"-419,0 0-78,0 0-14,0 0 94,0 0-13,0 0-51,58-28-42,-45 28-2,-4 10-1,-2 4-10,-3 3 1,-4-2 17,0 6-18,0-2 0,-4 3 0,-7-3 1,-1-3 3,4-2-2,-2-4 5,3-5-2,3-1-4,2-4-1,2 0 10,0 0-3,0 0 69,0 0-27,0 0-34,2 0 11,14 0-25,-1 0-1,1 0 0,0 0-6,0 0 4,-3 7 2,-5 3 0,0 4-4,-6 0 4,-2 0 0,0 2 0,0 0 0,-16-2 9,-2-2-8,0-2 1,1-2 5,3 0 2,3-4-18,6 0 5,5-4-141,0 0-149,10 0-398</inkml:trace>
  <inkml:trace contextRef="#ctx0" brushRef="#br0" timeOffset="290375.8096">17698 5388 222,'0'0'166,"0"0"463,0 0-440,0 0-58,0 0-37,0 0 26,0 0 39,0-26-64,0 26-45,0-2 6,0 2 2,0 0-20,0 0 41,0 0-49,0 0-5,0 0-25,0 12 10,0 8 15,0 10 33,0 6-27,0 4 29,0 0-59,0 0 1,-2-4-2,2-1 16,0-7-16,0-6 0,0-4 0,0-6-1,4-6-119,9-6-87,1 0-170,-3-8-629</inkml:trace>
  <inkml:trace contextRef="#ctx0" brushRef="#br0" timeOffset="290964.6113">17997 5364 1185,'0'0'205,"0"0"-104,0 0-77,0 0 92,0 0-1,0 0-80,0 0-3,17-10-21,-17 10 8,0 0 54,0 0-34,0 0 10,0 0-4,-4 0-30,-9 0 14,-1 0-27,1 0 8,0 0 22,-1-2-23,6 2 16,-2 0-4,2 0-6,-1 0 30,2 0-43,2 0 4,-1 0-5,-1 6 20,1 2-21,1 2 1,0 2-1,1 2 12,2 0-12,0 2 0,2-2 0,0-2 0,0 0 0,0-4 1,0 0 0,4-2 27,5 0-27,2-4 10,4 0 5,4-2-15,1 0 30,0 0-17,2 0-13,-4 0 25,-1 0-24,-1 0 2,-3 0-4,-1 4 0,-5 4 12,-3 4-12,-2 3 1,-2 3 9,0 1-9,0 7-2,-11 5-75,-3-7-248,1-8-1050</inkml:trace>
  <inkml:trace contextRef="#ctx0" brushRef="#br0" timeOffset="291550.25">18733 5257 844,'0'0'223,"0"0"17,0 0-64,0 0 7,0 0-40,0 0 37,0 0-74,0-18-59,0 18-27,0 10-5,0 15 0,0 5 37,0 6-20,0 0 10,0 2-20,0-4-12,0-2 9,0-6-18,6-4-2,0-4-11,3-5-114,5-13-85,-1 0-173,-1 0-557</inkml:trace>
  <inkml:trace contextRef="#ctx0" brushRef="#br0" timeOffset="291938.2498">18835 5266 568,'0'0'947,"0"0"-701,0 0-96,0 0-111,0 0 84,0 0-45,0 0-56,33-14 7,-10 14-28,-2 0 7,2 0-6,-5 4 14,-3 1 3,-1 4 9,-5-4 0,-3-1 5,-2 5-27,1-4-3,-2 6 9,-1-1-11,0 5 45,-2 4-15,0 1-12,0 4 27,0 2-34,0-2 5,0 2-17,-4-2 9,1-2-8,1-2 5,2-2-6,0-4 0,0-3-81,5-6-80,8-5-111,-2 0-395,-2-8-527</inkml:trace>
  <inkml:trace contextRef="#ctx0" brushRef="#br0" timeOffset="292114.6281">18999 5428 1273,'0'0'228,"0"0"-65,0 0-58,0 0-52,0 0 46,0 0-81,0 0-6,77-6-12,-25 6 0,31 0-85,-14 0-236,-11 0-443</inkml:trace>
  <inkml:trace contextRef="#ctx0" brushRef="#br0" timeOffset="292491.0308">19739 5279 833,'0'0'312,"0"0"-111,0 0-72,0 0 42,0 0 14,0 0-19,0 0-30,3-30-56,-3 30-27,0 0 9,0 0-44,3 3-8,3 16 26,-2 8 7,2 7 13,3 4-26,-1 2-17,-2 0 26,-2-4-38,3-2 8,-1-4-9,2-6 1,-2-6-10,3-1 1,-1-9-72,9-8-82,-5 0-175,0-4-392</inkml:trace>
  <inkml:trace contextRef="#ctx0" brushRef="#br0" timeOffset="292973.6575">20160 5285 1305,'0'0'331,"0"0"-170,0 0-87,0 0-46,0 0 47,0 0-12,0 0-53,3 8 0,-3 5 20,0 1-30,-5 0 21,-11-2-8,-1-2-12,-4-2 40,-1-4-18,3 0 2,-2-4 16,4 0-28,3 0 29,1 0-12,3-4-29,4-4 37,-1-4-22,5 0-4,0-2 34,2 2-45,0-2 20,0 2-8,4 2-11,5 2 32,3 2-22,-1-1-11,4 7 13,1 0-6,-1 0-8,5 7 0,1 11 8,-2 8 13,1 6-8,-3 4 5,-9 8-14,-8 4 4,-4 10-16,-68 26-12,1-13-211,-7-11-864</inkml:trace>
  <inkml:trace contextRef="#ctx0" brushRef="#br0" timeOffset="322554.8">12423 7159 512,'0'0'164,"0"0"-81,0 0-8,0 0 40,0 0-19,0-10-36,2 7-6,-2 2-53,0-2 20,0 0 3,0 0 99,0 2-5,0-2-43,0 2-8,0-2 5,0 2-29,0 1 6,0-3-1,0 3-12,0-2 16,0 2-19,0-2 10,0 0-9,0 1-24,0-2 13,-2-1-3,-1 3-6,1-2 12,-1 3-8,0-2 4,3 2 0,-1 0-12,1 0 5,0 0-2,0 0-12,0 0 16,0 0-11,-2 0-5,-1 0-1,-3 0 0,-5 13-2,-5 12-5,-5 11 5,-9 7 2,-3 5 0,1 0 1,-3 0 5,1 0-6,1 0 0,4-3-6,2-4 6,3-2 9,6-7-9,2-8 0,7-6 0,3-8-2,4-4 2,2-6 1,0 0-1,0 0 25,0 0-24,0 0 19,0-4 14,0-8-32,0-8 3,10-2-5,4-4 0,1-2 4,4-4-4,-2-5 0,6 1-1,-1-4 1,2 2 0,-2 0 1,-1 4-1,-2 0 11,-3 4-11,-1 2 0,-1 1-1,-3 5 0,-1 7 1,-4-2 0,1 5 1,-3 5 2,0-1-3,1 5 0,-5 1 0,3 2-5,-3-2 5,0 2 0,0 0 0,0 0 0,2 0 0,-2 0-1,0 0 0,0 0 0,0-2 1,0 2 0,0 0 1,0 0 6,0 0-5,0 0-2,0 0 5,0 0-3,0 0 13,0 0-14,0 0 8,0 0 3,0 0-12,0 0 0,0 0-1,0 0 0,0 0 0,0 0 1,0 0 0,-16 6 0,-6 10-4,-3 7 3,-6 0-5,-3 4 6,3-5 0,0 0 1,2-4-1,5-2 0,1-2 0,6-4 0,1-2-8,7-2-2,3-2 4,1-2-4,5 0 3,0-2 6,0 0-5,0 0 5,0 0 1,0 0 0,0 0 8,0 0-8,0 0 0,0 0 0,0 0-16,0 0 16,5-8 0,6-4 0,2-2 4,3-4-4,1 0 0,1-2 0,-2 0 1,8 0-1,-1-1 0,1 2 0,0-2 20,1 2-19,-1-2-1,-3 7 0,-6 0 2,-3 4 4,-2 4-4,-3 0 4,-3 2 17,1 2-21,-5 2 4,3 0-6,-3 0 2,0 0 2,2 0-4,0 0-1,2 0-5,3 6-6,1 10 12,4 8 20,1 4-8,-2 5 12,3 0-17,-3-1-5,3-3 7,-6-7-9,1-4 0,-7 0-63,-1-6-194,-1-8-788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0-13T11:45:59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5435 7602 722,'0'0'319,"0"0"-10,0 0-170,0 0-61,0 0 17,0 0 13,-6-63 16,6 59-25,0 2-57,0 2-33,0 0 4,0 0-13,0 0-8,0 0-2,0 0-17,0 0 27,0 0-13,0 0 13,0 5-6,0 3 7,0 2-1,8-2 0,3 0 2,3-1-1,3-3 0,4-1 0,6-3 13,8 0 0,11-11 14,12-12 17,9-9-9,9-7 25,5-5-23,1 0-37,3 2 22,-3 6-23,-4 10-20,9 20-92,-20 6-136,-20 4-288</inkml:trace>
  <inkml:trace contextRef="#ctx0" brushRef="#br0" timeOffset="1214.9792">5018 9246 1011,'0'0'518,"0"0"-466,0 0-4,0 0 0,0 0-13,0 0 67,0 0-14,-46-86-35,46 82-24,0 4-29,0 0 0,0 0 0,0 0-17,0 0 16,0 0-5,0 0 6,0 0-12,8 2 13,2 6-1,5 0 0,0 0 1,1-2-1,5-2 1,0-2 0,4-2 25,6 0-10,7-6 26,7-14 10,3-8-15,10-4 16,9-7-25,7-2-19,4-2 2,2 3-11,3 6-10,19 4-95,-19 10-173,-19 12-377</inkml:trace>
  <inkml:trace contextRef="#ctx0" brushRef="#br0" timeOffset="4896.2681">9497 10954 643,'0'0'109,"0"0"-44,0 0 103,0 0-60,0 0 21,0 0 4,0 0-19,-105 0-18,103 0-21,-1 0 0,3 0-11,0 0-10,0 0-15,0 0-8,0 0-31,0 0 0,3 0 0,17 0 3,11 4 32,11 2-5,12-2-13,10 0 10,15-1-12,25-3 2,25 0 12,25 0-29,6-3 0,-8-5 7,-34 1-6,-31-1 5,-18 2-6,-2-1 0,9-1 10,9-2-10,8-4 0,-10-2 0,-3 0 0,-11-2 2,-11-2-1,-9 0-1,-9 0 13,-7-2-12,-4 0 6,-4-2-7,-8-2 0,1-2 13,-7-2-11,-1-1 14,-8-1 0,-2-1 2,0-2-3,0-1-15,-18 0 1,-3-4 22,-8-4-22,-5 0 12,-1 0-13,-7-1-1,-3 4 0,-3-2 1,-6 3 0,-2 2 2,-4 0-1,1 6 7,-4 2-7,0 2-1,4 4 0,-2 3-6,4 2 6,1 2 14,0 3-13,4 1 14,0 3-15,-2-1-3,0 5 2,-2 2 1,0 3-1,-1 1 1,-5 0 1,0 0 0,-5 4-1,4 6 1,-2 2-2,3 2 1,1 1-4,1 6 4,3 1 0,1 4 1,0 4-1,1 2-1,3 2-1,6 2-5,3 4 1,5 0 6,7 3-1,4 1 1,2 2-1,6 0-3,-2 2 4,4-2-7,1-2 7,3-2 9,3-4-9,4 1-2,6-6-4,0-1-3,0 1 8,9-1 1,11 2 0,3-2 0,6 2-1,0-2 1,4 0-1,5-2-18,2-6-6,7-1-57,19-8-36,-7-7-149,-13-4-528</inkml:trace>
  <inkml:trace contextRef="#ctx0" brushRef="#br0" timeOffset="5563.8738">7517 10762 1005,'0'0'133,"0"0"-94,0 0-22,0 0-16,0 0 95,0 0-1,0 0-22,-33-12-24,33 12-27,0 0-4,0 0 2,0-2-19,0 2 20,0 0-7,0 0 7,0 0 6,0 0-26,0 0 6,0 0-7,0 0-2,0 0 2,10 0 12,5-2 13,12-4 30,14-10-18,18-4-24,46-15-13,-13 8-161,-15 3-413</inkml:trace>
  <inkml:trace contextRef="#ctx0" brushRef="#br0" timeOffset="8061.2938">7453 11753 808,'0'0'267,"0"0"-174,0 0-47,0 0-29,0 0 86,0 0 16,0 0-33,-23-14-19,23 10-18,0-1-8,0 1 3,0-5-16,12-8-12,15-7-15,13-4 15,12-6 10,10-6-11,9 0-7,8 0-6,29-8-2,-19 10-132,-22 9-398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0-13T11:46:51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6526 5735 897,'0'0'365,"0"0"-239,0 0-97,0 0 25,0 0 56,-124-8 37,113 6-15,7-1-68,2 2-37,2-2-16,0 2-11,10-3-4,17 0 4,13-5 1,9-2 27,7-1-19,3-2-8,2 0 15,-3 1-16,-2 5 0,-5 3-1,-7 2-21,-8 1 14,-9 2-40,-7 0-47,-7 0-47,-5 9-83,-8 13 36,-12 0 7,-11-2-154</inkml:trace>
  <inkml:trace contextRef="#ctx0" brushRef="#br0" timeOffset="337.4389">6576 5927 456,'0'0'154,"0"0"403,0 0-418,0 0-99,0 0 72,0 0-10,0 0-31,64-18 3,-26 4-46,7 0-3,1-2-2,2 2-17,-2 2 15,-3 0-10,-8 2-11,-3 4 13,-8 0-13,-4 4 0,-6 0-1,-8 2-25,-2 0 25,-4 0-74,0 0-49,0 0 30,0 0-111,-16 0-84,3 0-591</inkml:trace>
  <inkml:trace contextRef="#ctx0" brushRef="#br0" timeOffset="717.8855">6879 5577 1041,'0'0'141,"0"0"-49,0 0-35,0 0 70,0 0 55,0 0-49,0 0-60,-27-17-58,27 17-9,0 0 2,0 0-7,9 0 24,9 0 25,6 8-41,3 2 4,4 0 2,2 2-14,4 2 25,-4 3-11,0 1-13,-4 0 17,-2 1-19,-7 2-1,-4 3 0,-10 0-1,-6 4 2,0 6 8,-17 2-2,-13 4 5,-1 1-11,-3-1 0,6-3-14,6-2-75,8 1-37,10-10-176,4-8-251</inkml:trace>
  <inkml:trace contextRef="#ctx0" brushRef="#br0" timeOffset="2132.9708">7569 5466 844,'0'0'284,"0"0"-163,0 0-44,0 0-12,0 0 91,0 0-15,0 0-83,0-38-15,0 38-43,0 0 0,3 8 34,5 8-33,2 6 14,1 2-15,-3 6 1,4 1 18,-3-2-2,-1 1-1,0 1-2,0-5-7,-1-4-7,-3-2 0,0-6 1,2-2 8,-4-2-3,0-4-4,-2-2 9,2-2-5,-2 0-6,0-2 13,0 0 2,0 0 45,0 0-19,0 0-4,0 0 10,0 0-47,-6 0 0,-2 0 0,2-4 0,-3-2 6,3-2 0,-2-2-5,2-2 10,-1-2-11,3-4-1,4-4-1,0-2 2,0-1 1,0 1-1,0 2 0,9 0 8,-3 4-7,4 0-1,-6 4 0,2 0 0,-1 4 3,-1 4-3,0 0 6,2 2-1,-2 2-4,-2 0-1,0 0 0,3 2 0,-3 0 2,2 0-2,-2-2 0,0 2-6,3 0 9,0 0-9,-1 0 6,1 0 0,1 0 12,2 0-12,0 0 0,1 2-1,-1 2 2,-1-2-1,0 2 0,2 0 0,-3 0 11,1 2-11,-3-2 0,4 0-7,-4 0 17,2 2-10,-1 0 1,-1 0-1,0 2 25,0-2-24,0 2-1,0 2 0,-2-2 3,3 2-3,-1 0 1,0 0 0,-2 1 15,4-2-16,-2 0 0,0-2-1,1 1 3,1-1-3,1-1 1,7 2-61,1-3-72,-4-5-415</inkml:trace>
  <inkml:trace contextRef="#ctx0" brushRef="#br0" timeOffset="3714.2999">9205 6232 1134,'0'0'143,"0"0"-70,0 0 41,0 0-56,0 0 84,0 0-40,0 0-31,-27-92 7,25 88-49,2 0 2,-3 2 24,3 2-28,-2 0 33,2 0-30,-2 0-5,2 0-15,-2 0-10,0 10 0,2 10 2,-2 6 9,-3 8 23,3 6-17,-5 4 3,2 4 7,1 7-26,0 1 10,2 6-4,0 4-6,-1 2 26,3 2-18,0 4-9,0 3 10,0 1-8,0 2-4,0 2 2,0 1 0,0-5-1,0-4 2,0-4-1,0-3 13,0-3-13,0-5 0,0 2-1,0-1 1,0-2 0,5 0 1,-1 0-1,0 3 7,3-6-6,-2 4-1,-1-7 0,3 0-3,-1-3 3,1-5 0,0-2 1,2-2 2,-3-4-3,3-2 0,-2-4-1,0-4 1,-3-4 0,1-4 0,-1-2 1,-2-4 3,2-2-4,-2-2 0,2-4-7,-2-2 7,-2 0 4,0-2-4,0 0 0,0 0-4,0 0 10,0 0-7,2 0 1,-2 0 0,0 0 10,0 0-10,0 0 0,0 0-1,0 0-15,0 0 8,0-2-35,0-10-73,0-24-61,0 4-174,-8-4-463</inkml:trace>
  <inkml:trace contextRef="#ctx0" brushRef="#br0" timeOffset="4894.4707">8376 7301 1536,'0'0'206,"0"0"-136,0 0-7,0 0-41,0 0 108,0 0-23,0 0-83,-9-62-18,21 62-6,7 0 0,4 12 0,-2 6-1,0 4-12,-5 8-5,-3 4 18,-5 4 6,2 0-5,-3-2-1,-1-4 15,-4-6-15,-2-5-12,2-7 12,-2-6 0,0-4 3,0-4 10,0 0 34,0 0 34,0 0-39,0 0-2,0-8-40,0-9 0,0-5 0,0-6 13,0-4-12,0-6 19,0-4-17,2 0-4,8-2 1,3 0 0,0 4 1,3 2 1,-1 6-2,3 4 14,1 6-13,0 7-1,-1 5 0,3 6-4,-2 4 3,4 0 1,-1 22 0,0 8 11,0 9-10,-3 1 5,-4 2-4,1-2-1,-5-2 35,-3-2-36,2-4 12,-4-4-12,1-4 12,-1-4-12,-2-6 0,2-4 1,-2-2 9,-2-5-10,-2-2 0,2 1 0,-2-2 18,0 0-14,0 0 7,0 0-10,0 0 26,0 0-26,3 0-1,-3 0 0,2 0 11,0-2-11,-2 1 1,0-3-1,2 1 11,-2-1-11,0 2 0,0 0-6,2-1 0,-2 0 6,0-1 0,0 0 1,0 0-2,0 2-4,0 0-16,0-1 8,0 0-40,0-1 24,0-2-61,0 0-80,0-14-29,0 2-286,0 0-522</inkml:trace>
  <inkml:trace contextRef="#ctx0" brushRef="#br0" timeOffset="5569.2771">9396 6363 1107,'0'0'216,"0"0"-119,0 0-84,0 0 40,0 0 31,0 0-54,0 0-6,61 1-17,-33 2 0,1 0 25,0-1 5,-2 0-2,-4-2 19,-5 0-47,-5 3 9,-4-3-16,-5 1 6,-4 2 10,2-2-16,-2 2 0,0-2-8,3 5-22,6-2-91,-1 3-95,3-6-277</inkml:trace>
  <inkml:trace contextRef="#ctx0" brushRef="#br0" timeOffset="5943.5362">9873 6374 1322,'0'0'171,"0"0"-116,0 0-54,0 0-1,0 0 131,0 0-100,0 0-12,38 0 14,-13 0-17,4 0 38,2 0-24,2 0-7,1 0 23,-1 0-44,-2 0 15,-4 0-17,-2 0 14,-10 0-12,-1 0-2,-6 0 1,-5 0 6,-1 0-7,-2 0-2,0 0-7,0 0-27,0 0 21,0 3-36,0 2-85,0 2-83,2-4-175</inkml:trace>
  <inkml:trace contextRef="#ctx0" brushRef="#br0" timeOffset="6285.7146">10478 6363 1356,'0'0'218,"0"0"-181,0 0-8,0 0-16,0 0 48,0 0-11,119 0-49,-83 0 27,-2 0-27,-7 0 1,-4 0 15,-7 0-16,-5 0-2,-6 0 1,-3 0 0,-2 0 22,0 0-10,0 0-4,0 0 13,0 0-21,0 4-18,-5-1-64,5-1-151,0 3-122,0-5-662</inkml:trace>
  <inkml:trace contextRef="#ctx0" brushRef="#br0" timeOffset="6600.2368">10963 6367 1423,'0'0'211,"0"0"-175,0 0-36,0 0 0,0 0 51,0 0-34,120 11-5,-85-11-12,2 3 10,-4-3-10,-4 0 0,-5 0 1,-6 0 5,-5 0-6,-5 0 0,-6 0 0,-2 0 11,0 0-5,0 0-6,0 0-18,0 1 2,0 3-178,0 2-28,0-3-123</inkml:trace>
  <inkml:trace contextRef="#ctx0" brushRef="#br0" timeOffset="6848.4043">11390 6404 910,'0'0'255,"0"0"-228,0 0 11,0 0-12,0 0 10,0 0 25,0 0-61,139 23 2,-110-23-4,-3 0 18,-6 0-16,-4 0 0,-7 0 1,-7 0 15,-2 0-16,0 0 0,-2 0-159,-9 0-629</inkml:trace>
  <inkml:trace contextRef="#ctx0" brushRef="#br0" timeOffset="7794.4666">11386 5993 780,'0'0'273,"0"0"-156,0 0 3,0 0-23,0 0 46,0 0 1,0 0-90,13-46-18,-1 46-27,1 0 0,1 0 26,1 0-35,1 8 0,-1 4 3,1 6 11,-3 0 8,-4 3-21,-4-3-1,-1 0 19,-4-3-19,0 0 0,0-5 0,0-2 6,0-2 15,-2-2 2,-2-2 15,-4-2 29,4 0-45,-2 0-8,1 0 22,1-2-34,2-10 29,2-2-24,0-3-7,0-1 56,0-1-55,6-3 6,5-1-7,5 1 16,3 3 1,2 2-1,1 1-15,-2 6 24,2 4-24,-1 2-1,-2 4 0,2 0 9,-1 2-9,4 16 12,0 4-11,1 4 27,-2 4-22,-6 1-12,-1 13-5,-7-6-211,-9-8-677</inkml:trace>
  <inkml:trace contextRef="#ctx0" brushRef="#br0" timeOffset="18820.6674">16464 6503 1239,'0'0'165,"0"0"-136,0 0-2,0 0-25,0 0 7,6-121 43,1 93-52,-3 1 13,2 0-13,-4 1 1,-2 6 66,0 2-1,0 2 2,-5 4 20,-4 4-43,0 2 20,1 4-14,-2 2-7,1 0 4,1 0-20,-6 14-27,-1 12 27,1 8-22,1 9-6,4 4 0,3 10 1,6 5 27,0 2-7,0 4-3,4 0 9,9 0-26,-2 0 5,-2-1-6,0-3 1,-3-4 8,-1-8-9,-3-4 0,-2-10 9,0-7-1,0-7-8,0-8 0,-11-5 1,0-6-12,-3-5-21,-5-6-126,1-18-139,1-5-484</inkml:trace>
  <inkml:trace contextRef="#ctx0" brushRef="#br0" timeOffset="19578.2571">16188 6779 1502,'0'0'192,"0"0"-170,0 0 4,0 0-26,0 0 0,156-23 0,-105 16 15,2 1-15,-1-2 0,-11 2 1,-6-2 8,-11 0-9,-6-2 0,-7 2 32,-7-2 28,-2 2 44,-2 0-17,0 2-13,0 2 20,0 2-61,0 2-11,-2 0-22,-5 4 13,1 14-10,-1 5 6,3 4-7,2 0 1,2-1-3,0-1-6,0-4 6,6-3-29,7-2 28,-1-8 1,-1-2 0,-2-6 3,-3 0 3,1 0-6,-2 0 0,-3-14 11,-2-5-2,0-2-4,0-4-4,0 2 14,0 1-2,0-1-13,0 3 15,0 2-14,0 6 51,0 2-27,9 2-9,5 4-7,5 4-9,6 0-3,4 0-6,2 10 0,0 8 9,-4 4 0,-2 0 0,-8 2-6,-3-2 0,-6 0 4,-3-4-18,-5-1 3,0-6 17,0-2 0,0-5 0,-9-2 40,-3-2-34,-1 0 8,3 0-14,-2-4 1,5-8 17,5-5-17,2-2 0,0-3 20,7-2-21,13-2 0,7-1-1,4 1-22,5 2-18,1 4-103,15-2-112,-12 6-83,-9 2-529</inkml:trace>
  <inkml:trace contextRef="#ctx0" brushRef="#br0" timeOffset="19938.1979">17469 6312 1264,'0'0'188,"0"0"-146,0 0-34,0 0 53,0 0 62,0 0-25,0 0-48,76-80 1,-76 80 80,0 0-57,-3 0-37,-17 18 18,-5 12-55,-3 8 45,-3 11-20,0 5-4,4 4 35,4 2-50,5 2 3,5-2-9,11-1 9,2-5-16,0-8 7,21-6 0,7-10-6,6-8-111,21-12-48,-10-6-189,-5-4-967</inkml:trace>
  <inkml:trace contextRef="#ctx0" brushRef="#br0" timeOffset="20348.2192">17954 6509 1177,'0'0'216,"0"0"-111,0 0 18,0 0 11,0 0-28,0 0-15,0 0-65,0-14-17,0 14 26,-4 6-19,-5 10 37,-2 6-5,2 2-26,0 2 20,3 0-25,6 0-15,0-4 1,0 0-3,2-5-15,13-4-51,3-3-94,7-10-79,-6 0-318,-3 0-615</inkml:trace>
  <inkml:trace contextRef="#ctx0" brushRef="#br0" timeOffset="20651.3535">17993 6332 1077,'0'0'178,"0"0"2,0 0-48,0 0-47,0 0 37,0 0-78,0 0-35,-10-38 0,20 44-9,-2 4 0,1 0-7,0-3 17,-4-2-10,-1-3 1,-4-2 0,2 0 78,-2 0 23,3-7-31,-1-8-6,-2-1-22,0 0 34,0 2-27,0 2-23,0 4 34,0 4-60,0 4-2,0 0-21,-5 6-175,-6 12-83,0-2-607</inkml:trace>
  <inkml:trace contextRef="#ctx0" brushRef="#br0" timeOffset="21262.0591">18336 6569 1356,'0'0'201,"0"0"-76,0 0-81,0 0-28,0 0 9,0 0-14,0 0-5,149-48-6,-115 44-11,3 4-48,-8 0-266,-10 0-252</inkml:trace>
  <inkml:trace contextRef="#ctx0" brushRef="#br0" timeOffset="21477.4218">18440 6697 108,'0'0'1212,"0"0"-1008,0 0-141,0 0-56,0 0 24,0 0 30,0 0-36,92-2-11,-53-2-14,15-8-154,-9 2-186,-9-2-669</inkml:trace>
  <inkml:trace contextRef="#ctx0" brushRef="#br0" timeOffset="21922.1037">18917 6400 766,'0'0'395,"0"0"-214,0 0-52,0 0-61,0 0 113,0 0-45,0 0-79,13-15-20,-6 15 13,-1 15 42,2 7-1,0 9-39,-3 6-3,-1 4-17,-2 1-17,0 0 17,1-2-26,2-6-5,-3-8 9,0-6-9,-2-8-2,2-3-4,-2-9 5,0 0 19,0 0 8,2-17-15,1-11 1,-1-4-10,0-4-4,0-4 1,-2 0 0,0-4 8,0 2-8,0 4 0,0 3-1,0 12 6,0 6-11,0 7 4,0 8-1,-4 2-5,-3 0-50,-1 15-28,-6 25-60,1-4-174,1 0-318</inkml:trace>
  <inkml:trace contextRef="#ctx0" brushRef="#br0" timeOffset="22174.6243">18839 6880 1227,'0'0'217,"0"0"-169,0 0-32,0 0 125,0 0-5,0 0-35,0 0-63,102-8-16,-68 1 0,2 4-21,0-1-2,1 0-14,7-4-136,-7 4-245,-8-2-777</inkml:trace>
  <inkml:trace contextRef="#ctx0" brushRef="#br0" timeOffset="22495.6875">19487 6615 1600,'0'0'194,"0"0"-33,0 0-117,0 0-15,0 0 6,0 0-29,0 0 1,45 32-7,-32-12 8,-6 2-8,-3 2 0,-4-2 0,0 0 13,-6-1-12,-9-3 13,-4-3-14,0-2 0,1-5-1,5-6-29,-3-2-109,5-12-149,1-10-474</inkml:trace>
  <inkml:trace contextRef="#ctx0" brushRef="#br0" timeOffset="22816.6903">19508 6354 1448,'0'0'205,"0"0"-92,0 0-71,0 0-14,0 0-21,0 0-7,0 0 12,2 41-2,9-23-8,3-2-2,-6-6 0,1-2 19,-4-6-17,-2-2-2,-3 0 88,0-2-1,0-10 9,0-5 3,0 2-34,-8-2 27,4 5-70,-1 5-1,3 3-21,2 4-15,0 0-10,0 14-175,0 1-179</inkml:trace>
  <inkml:trace contextRef="#ctx0" brushRef="#br0" timeOffset="23439.3087">20165 6529 1132,'0'0'209,"0"0"-32,0 0-46,0 0 15,0 0-13,0 0-54,0 0-76,-9-6 22,-7 26-25,-1 8 31,-2 4 0,-1 2 14,7 2-17,5-2-1,3-2-15,5-4 1,0-2-13,7-8 0,17-4 0,8-5 0,7-9-65,19-2-114,-11-16-202,-9-4-649</inkml:trace>
  <inkml:trace contextRef="#ctx0" brushRef="#br0" timeOffset="23832.4292">20345 6304 1145,'0'0'247,"0"0"-118,0 0-13,0 0 26,0 0-27,0 0-3,0 0-80,-22-52-26,22 52-12,0 0 6,-2 12 0,-1 0 20,1 3-12,2-4-16,0-1 8,0-2 0,0-1 0,7-6 2,7-1 5,-1 0 29,-3-4-35,2-10 7,-5-4-2,-7-2-4,0 0 74,0 2-9,0 0-15,-9 4 16,-1 4-62,2 6 10,-3 4-16,-1 0-7,-1 20-6,2 4-17,6 18-122,3-6-79,2-5-511</inkml:trace>
  <inkml:trace contextRef="#ctx0" brushRef="#br0" timeOffset="24238.3478">20833 6356 1476,'0'0'206,"0"0"-103,0 0-84,0 0-10,0 0 74,0 0-65,0 0 13,13 39 22,-13-21-30,-8 4 63,-15 2-27,-4 4-32,-4 0 33,0 0-58,0 0 17,4-4-14,7-2 17,7-4-16,6-4-6,3-2 1,4-4-6,0 2 7,0-4-2,15 2 0,3-2 19,7-2-13,4 2-6,2-4-46,15 0-71,-3 0-151,-7-2-360</inkml:trace>
  <inkml:trace contextRef="#ctx0" brushRef="#br0" timeOffset="24485.199">20985 6527 1194,'0'0'602,"0"0"-502,0 0-27,0 0-9,0 0 8,0 0-45,0 0-27,15-14 12,10 14-2,4 0-10,2 0-17,-4 0-104,0 4-58,-10 2-104,-5 2-243</inkml:trace>
  <inkml:trace contextRef="#ctx0" brushRef="#br0" timeOffset="24664.1365">20983 6703 1445,'0'0'250,"0"0"-142,0 0-96,0 0 32,0 0-3,0 0-12,0 0-29,148 0-3,-94 0-193,-11-4-212</inkml:trace>
  <inkml:trace contextRef="#ctx0" brushRef="#br0" timeOffset="25237.5708">21339 6418 1288,'0'0'314,"0"0"-130,0 0-29,0 0-23,0 0-35,0 0-43,0 0-17,56-32-35,-34 35-2,-2 12 0,-4 6 13,-1 4-13,-3 4 0,-8 3 2,-2 0 14,-2-2-15,0 0-1,0-4 0,-9-6 10,0-4-10,4-8 0,1-4 1,4-2 33,0-2-34,0 0 28,0-2 10,0-14-30,0-6 17,2-4-19,10-4-6,3-2 13,3-2-7,0 0-6,2 1 0,3 4-1,-2 7 1,2 4 9,-1 7 0,-2 8 9,0 3-11,1 0-7,-2 3 0,-1 16 0,0 5 3,-5 8 3,-2 4-5,-3 2 26,-2 0-25,-4 0 14,-2-4-16,2-4 6,-2-4 0,0-6-6,0-4 1,0-3-7,0-12-94,0-1-175,0 0-750</inkml:trace>
  <inkml:trace contextRef="#ctx0" brushRef="#br0" timeOffset="25700.4892">22250 6551 1098,'0'0'279,"0"0"-116,0 0 7,0 0-22,0 0-49,0 0-24,0 0-19,13 0-55,-3 4 5,1 4-3,2 4 13,-4 0-1,0 4-15,-3 2 2,-3 2 33,-3 2-35,0-1 1,0-3-2,-13 0 19,-8-4-11,1-1-5,-4-3 4,-1-2-6,-4-6-137,7-2-141,7 0-378</inkml:trace>
  <inkml:trace contextRef="#ctx0" brushRef="#br0" timeOffset="26049.1719">22298 6302 1476,'0'0'194,"0"0"-80,0 0-97,0 0-3,0 0-14,0 0 0,0 0 0,30 32 0,-16-17-11,-3-8 10,-3 0-27,2-7 28,-4 0 1,-1 0 8,-3-3 65,-2-8 4,0-4-2,0-1 15,0 2-37,0 1 4,-2 2-5,-5 3-44,3 4 2,0 4-11,0 0-35,2 4-149,2 12-36,0-2-395</inkml:trace>
  <inkml:trace contextRef="#ctx0" brushRef="#br0" timeOffset="26531.4411">22899 6531 1415,'0'0'243,"0"0"-86,0 0-6,0 0-73,0 0 10,0 0-48,0 0-39,78 0 34,-36 0-30,0-2-4,3 0 10,-5-2-11,-4 0-1,-5 2-39,-7-2-57,-7 2-17,-9 0-33,-4 0-75,-4-4-4,-8 2-159,-8-3-329</inkml:trace>
  <inkml:trace contextRef="#ctx0" brushRef="#br0" timeOffset="26765.4416">23121 6413 580,'0'0'219,"0"0"-30,0 0 40,0 0 29,0 0-66,0 0-18,0 0 20,-21-50-70,21 50-33,0 0-36,0 0-36,0 0 4,0 11-17,0 10 40,0 6 28,0 10-45,0 1 10,0 0-11,0 2-28,4-4 21,3-4-19,-1-4-2,0-6 0,8-4-12,11-8-73,-3-4-142,0-6-378</inkml:trace>
  <inkml:trace contextRef="#ctx0" brushRef="#br0" timeOffset="26986.9637">23383 6515 142,'0'0'1289,"0"0"-1135,0 0-138,0 0 36,126-10 5,-81 6-9,4 0-13,-7 0-35,-4 1-13,-7-2-58,-11 1-249,-13 0-312</inkml:trace>
  <inkml:trace contextRef="#ctx0" brushRef="#br0" timeOffset="27254.935">23549 6367 1101,'0'0'262,"0"0"6,0 0-79,0 0-26,0 0-19,0 0-93,0 0-33,-4-11-18,4 23 0,0 11 67,0 4-12,0 8-17,0 1 23,4 0-54,-2-2 7,1-2-14,1-4-11,0-4 1,10-6-92,-1-8-215,-1-6-462</inkml:trace>
  <inkml:trace contextRef="#ctx0" brushRef="#br0" timeOffset="27577.3134">23961 6338 1435,'0'0'275,"0"0"-88,0 0-101,0 0-17,0 0-43,0 0-20,0 0 80,-27 69-30,8-33-9,1 2 3,0 0-41,4-2 27,8-2-14,2-4-22,4-4 6,0-4-6,12-4-6,13-8-39,20-10-143,-5 0-153,-7-14-1225</inkml:trace>
  <inkml:trace contextRef="#ctx0" brushRef="#br0" timeOffset="27965.0783">24021 6097 879,'0'0'641,"0"0"-503,0 0-79,0 0-19,0 0 4,0 0 34,0 0-42,-2 49-36,12-37 20,0-2-12,1-4-2,1-2 17,1-4-16,0 0 26,1 0 7,-3-12-31,-2-2 34,-2-2-17,-5-2 19,-2 0 31,0 0-49,0 4-5,-4 2-20,-10 6-1,1 2-1,-6 4 0,0 0-64,-6 18-52,5 0-123,7 0-346</inkml:trace>
  <inkml:trace contextRef="#ctx0" brushRef="#br0" timeOffset="28316.9781">24113 5941 1401,'0'0'245,"0"0"-57,0 0-72,0 0-50,0 0-32,0 0 14,0 0-26,66 51 6,-36-15 26,-4 11-27,-1 10 63,-3 7-40,-6 8-7,-7 6 19,-7 3-61,-2 1 10,0-8-11,-4-6-8,-10-12 8,-4-10 0,1-7 0,-2-11-12,6-8-74,-1-18-101,6-2-296,1-2-639</inkml:trace>
  <inkml:trace contextRef="#ctx0" brushRef="#br0" timeOffset="29066.1027">24781 5839 1011,'0'0'149,"0"0"8,0 0-27,0 0 20,0 0 28,0 0-87,0 0-49,13-80 21,-13 78-29,-8 2-1,-10 0-9,-6 0-23,-7 10 20,-3 10-11,1 6 5,4 2 20,6 2-29,5 0 15,9 0-21,5-4 10,4-2 2,0-2-11,0-4 9,17-1 20,4-3-30,6-5 16,-1 0-9,3-1-5,-4 2 35,-2-1-22,-2 4-9,-2-1 22,-7 4-28,-3 2 11,-5 2-6,0 2-3,-4 2 29,0 0-31,-12 2 8,-5 0-8,-4-4-2,-1-1 2,0-3 0,-3-5 0,3-3 15,-1-3-15,8-4-1,1 0 1,8-3-16,1 0 10,5 0 6,0 0 0,0 0 0,3-9-15,13 0 4,5 0 3,4 5-7,4 4 13,-2 0 2,-2 8 0,-2 16 18,-2 11-18,1 9 25,-5 8 16,-3 6-33,-1 6 23,-5 0-31,-6 5 7,-2 19-19,0-18-114,-12-14-670</inkml:trace>
  <inkml:trace contextRef="#ctx0" brushRef="#br0" timeOffset="30767.4643">16977 14052 1228,'0'0'237,"0"0"-67,0 0-52,0 0 11,0 0 32,0 0-52,0-72-59,6 64-25,7 4-25,5 0-8,2 4 7,0 0-3,3 0 3,-7 11 1,1 8 0,-8 8-9,-4 4-3,-5 8 12,0 1 13,-3 0-12,-12 0 5,1-2 1,3-2 5,3-4-4,0-2-1,8-4 8,0-8-15,0-1 6,0-3 1,5 0-7,4-9 0,2 4 0,3-5 1,-1-4 12,1 0-12,-1 0 16,-2 0-8,0-4 1,-4-1 21,-5 1 39,-2 3-14,0 1 4,0 0-29,0 0-6,0 0-20,0 0-5,0 10 0,-2 12 0,-3 4 1,-1 6 0,4 8 0,-4 0 5,6 0-5,0 0 0,0 0-1,0 0-1,12-3-4,3-3 4,3-5 1,1-2-1,-4-5 1,-7-4 0,-3-2-6,-5-2 5,0 4-13,-20 0 14,-15 0 1,-15 4 11,-6-4-11,-2 0-1,-2 0-15,4-4-32,1-6-65,12-4-95,14-4-344</inkml:trace>
  <inkml:trace contextRef="#ctx0" brushRef="#br0" timeOffset="31819.4612">17734 13002 1397,'0'0'191,"0"0"-100,0 0 15,0 0 7,0 0 45,8-106-21,-2 101-60,0 5-60,5 0-17,7 21 0,2 8 0,0 14 1,0 5 4,-4 6-4,-5 2-1,0-2 9,-7-2-9,1-7-6,-5-7 5,0-10-5,0-8 6,0-10 0,-9-8 2,-5-2 54,-1-6-40,-3-20-8,-2-8-7,0-11-1,3-6 37,1-6-8,3-3-13,3-2 5,8 2-21,2 2 0,0 8 2,14 7-2,7 9 21,11 8-19,4 6-2,2 8 0,-3 6-2,1 6-6,-7 0 2,-5 16-10,-6 10 16,-11 6-10,-7 4 9,0 4 1,-27 1-5,-6-3 5,-8-4 0,1-4-14,5-8 12,4-6-2,6-6-4,10-6-32,5-4-28,10 0-37,5-16-168,19-8-306,3 0-284</inkml:trace>
  <inkml:trace contextRef="#ctx0" brushRef="#br0" timeOffset="32208.5288">18171 12809 1416,'0'0'201,"0"0"-74,0 0 23,0 0-14,0 0-8,0 0-60,0 0-54,7-20-14,1 20-1,3 10 1,3 6 0,-1 6 0,-2 6 6,1 4-6,-4 1 7,-3-1-7,0-2 0,-4-4 0,-1-6 0,0-6 0,0-6-1,0-4 2,0-4 12,0 0 6,0-2 3,-6-16 3,-1-4-7,1-8 18,3-3 7,3-3-33,0-4 1,11 3-11,12 0 0,6 7 0,6 6-47,23 10-77,-8 8-131,-8 4-363</inkml:trace>
  <inkml:trace contextRef="#ctx0" brushRef="#br0" timeOffset="32445.6604">18639 12815 1207,'0'0'716,"0"0"-631,0 0 15,0 0 53,0 0 7,0 0-45,0 0-87,-49-32-28,49 56 0,0 6-1,2 6-5,2 3 5,0-3-9,1-2-19,0-8-33,-1-12-123,-4-6-165,0-8-491</inkml:trace>
  <inkml:trace contextRef="#ctx0" brushRef="#br0" timeOffset="32638.9438">18485 12432 1521,'0'0'168,"0"0"-100,0 0-30,0 0-1,0 0-37,0 0-13,0 0 12,-38 21-32,54 2-102,11 5-139,-7-7-56,-1-5-370</inkml:trace>
  <inkml:trace contextRef="#ctx0" brushRef="#br0" timeOffset="33183.6934">18727 12837 1724,'0'0'237,"0"0"-168,0 0-43,0 0-9,0 0 41,0 0 24,0 0-48,130-56-23,-99 56-6,-5 0-5,-1 2 0,-9 12-8,-5 4-11,-5 3 18,-6 2-21,0 1 16,0 2 6,-10-1-23,-3-5-28,1-6 31,3-6 20,3-2 23,1-6-12,0 0 23,3 0 15,2-14-48,0-10 10,0-6 42,12-2-35,5-3 24,8 3-13,-1 2-8,3 4 7,-2 6-9,-1 6 1,-2 8-9,-3 6-10,-2 0-2,-1 10 0,-3 16 1,-1 4 2,-4 4-2,-3 2 0,-1-1 0,-2-3-12,2-4-37,1-6-46,11-10-122,-3-4-156,3-8-226</inkml:trace>
  <inkml:trace contextRef="#ctx0" brushRef="#br0" timeOffset="33461.7355">19334 12553 1194,'0'0'262,"0"0"-41,0 0-22,0 0 37,-11-103-47,9 99-53,2 4-99,0 8-37,0 24 0,0 12 24,6 13-2,3 9-4,-2 4-16,2 3 5,2-5-5,-3-4-2,6-10 1,-3-8-1,0-8-10,-2-12-4,-2-8-41,-3-8-66,-4-8-86,0-2-26,-6-12-116,-10-8-326</inkml:trace>
  <inkml:trace contextRef="#ctx0" brushRef="#br0" timeOffset="33597.1614">19225 12890 939,'0'0'356,"0"0"-114,0 0-53,0 0-84,0 0-40,0 0-37,0 0-28,88-57 0,-7 42-27,-12 0-212,-9 1-353</inkml:trace>
  <inkml:trace contextRef="#ctx0" brushRef="#br0" timeOffset="34054.2954">19664 12683 1016,'0'0'387,"0"0"-270,0 0 1,0 0-46,0 0-39,0 0-2,0 0-12,58-78-13,-41 58 7,-3-4 28,-8-4 3,-4-1-3,-2 1-16,0 5 23,-4 0 50,-12 7-28,-3 6-5,-2 6-9,-1 4-33,0 0 6,0 14-12,-1 16-2,8 9-1,1 8-1,8 10 9,3 7 2,3 4 1,0 4 20,0 1-32,9-1 6,-4 0-7,6-4 2,-4-2 4,-1-4-6,-2-5-11,0-9 12,-4-8-13,0-8 8,0-8-8,0-4 0,0-8 0,0-6-22,0-4-10,0-2-9,-12-14-49,1-12-204,-3-6-516</inkml:trace>
  <inkml:trace contextRef="#ctx0" brushRef="#br0" timeOffset="34239.9197">19614 12914 1770,'0'0'240,"0"0"-172,0 0-68,0 0 0,0 0-14,156-32-53,-94 26-182,-6-2-524</inkml:trace>
  <inkml:trace contextRef="#ctx0" brushRef="#br0" timeOffset="34651.2673">20385 12274 1077,'0'0'412,"0"0"-281,0 0-41,0 0 37,0 0 43,-40-108-16,22 102-69,1 6-35,-10 0-16,-4 26-10,-7 18 1,-9 32 13,-7 32-11,6 29 12,12-5-1,20-26-24,16-31-14,2-25-13,27 2 13,11 0-6,16 0-1,4-12-78,29-18-94,-14-12-174,-16-10-493</inkml:trace>
  <inkml:trace contextRef="#ctx0" brushRef="#br0" timeOffset="35085.2625">20457 12444 1527,'0'0'217,"0"0"-103,0 0 6,0 0 15,0 0-50,0 0-74,0 0-11,-14 13-2,16 16 2,5 7 0,0 1 6,0-5-6,1-6 0,-1-6 0,2-8 0,-2-4 1,-1-8-1,1 0 9,5-10 23,1-16-31,0-4 8,0-4 16,2-1 32,-3 7 2,1 5-37,-3 5-4,-2 8-11,1 10-7,0 0-16,5 18 4,8 33-20,0-2-103,-6-5-427</inkml:trace>
  <inkml:trace contextRef="#ctx0" brushRef="#br0" timeOffset="35838.9747">20967 12356 1189,'0'0'294,"0"0"-122,0 0-10,0 0 12,0 0-1,0 0-32,0 0-82,-15-34-59,15 56-11,10 14 11,9 12 16,0 10-10,4 13 17,1 3-6,1 2 12,-3-2-7,0-5-22,-4-14 0,-2-10-1,-6-15 1,0-12 1,-6-8 5,-2-6-5,-2-2 16,0-2-17,3 0-8,1-6-63,4-28-186,2 4-216,-6-5-293</inkml:trace>
  <inkml:trace contextRef="#ctx0" brushRef="#br0" timeOffset="36270.2531">21312 12541 1498,'0'0'292,"0"0"-156,0 0-33,0 0-3,0 0-46,0 0-32,0 0-21,91-22-1,-60 46 1,-4 8 0,-4 6-1,-10 4 2,-4 0-2,-9 0 0,0-6-2,0-4 4,-14-10 4,4-5-6,1-9 7,2-8 2,4 0 25,-1 0 4,4-18-37,0-11 1,0-7 21,16-4-15,10-6-2,3 4 0,5 4 7,0 6 15,-3 7-10,0 12 6,-5 11 8,1 2-15,-2 10-7,-3 22 6,-5 8-1,-5 6 0,-3 2-14,-7-2-1,-2-4 0,0 2-76,0-13-112,0-12-322</inkml:trace>
  <inkml:trace contextRef="#ctx0" brushRef="#br0" timeOffset="36676.2738">21976 12254 1674,'0'0'231,"0"0"-100,0 0-56,0 0-35,0 0 6,0 0-27,0 0-1,52 20 9,-39 0-26,-1 0-1,-4-2 0,-3 0 0,-5-4 0,0-2 1,0-4-1,0-2 20,0-4-20,0-2 0,0 0 18,0 0-11,4-2 24,2-14-23,3-2-7,5 0 8,-1 0-9,5 6 0,2 4-1,0 6-23,5 2 23,1 0 1,12 20-21,-5 2-156,-4-6-503</inkml:trace>
  <inkml:trace contextRef="#ctx0" brushRef="#br0" timeOffset="56517.7891">22471 12001 639,'0'0'763,"0"0"-635,0 0-54,0 0 50,0 0 34,0 0-53,-33-20-44,33 20-61,0 0 2,6 14-2,12 8 10,6 4 15,7 9 4,6 5-28,5 10 4,-3 10 5,2 14-10,-1 28 12,-11-5 1,-10 7-13,-7-2 0,-12-20-1,0 2-10,-2-9-20,-18-15 7,-5-12 23,1-10 2,-3-10 4,3-8 5,5-6-10,6-4 6,5-5-6,6-5 0,2 1-1,0-1-21,0 0-78,19 0-10,4 0-88,-3 0-209</inkml:trace>
  <inkml:trace contextRef="#ctx0" brushRef="#br0" timeOffset="56923.848">23320 12879 1423,'0'0'263,"0"0"-188,0 0-43,0 0-31,0 0 0,0 0 11,0 0-5,4 29 16,1-3-8,-5 2-14,0 4 8,0-2-7,-2-2-1,-14-2 7,-4 0-2,-7-6 3,0-4-6,1-3-3,-1-10-18,-2-3-103,6-14-242,6-8-543</inkml:trace>
  <inkml:trace contextRef="#ctx0" brushRef="#br0" timeOffset="57249.9304">23260 12525 1265,'0'0'362,"0"0"-257,0 0-62,0 0-43,0 0-8,0 0-20,0 0 26,26 14 2,-10 8 0,-2 0 2,-3-6-1,-5-4-1,1-4-1,-5-6-1,-2-2 2,0 0 124,0 0 27,0 0-84,0-12-32,0 0-34,0 2-1,0 4-15,-9 6-118,3 0-225,-8 2-865</inkml:trace>
  <inkml:trace contextRef="#ctx0" brushRef="#br0" timeOffset="68561.4682">12371 6072 1128,'0'0'157,"0"0"-113,0 0-44,0 0 36,0 0 18,0 0 40,-33 0-26,33 0-67,0 0 7,0 0-8,0 0 6,0 0-2,0 0 3,0 0-6,0-2 28,0 2-29,4-2 0,12-2 0,3 0 2,8 1-14,15 2-71,-5 1-168,-8-2-158</inkml:trace>
  <inkml:trace contextRef="#ctx0" brushRef="#br0" timeOffset="68950.7133">12899 6082 1205,'0'0'174,"0"0"-101,0 0-54,0 0-3,0 0 30,0 0-11,0 0-16,-2 0-19,26 0 0,8 0 0,5 0-19,11 0-171,-9 0-114,-5 0-541</inkml:trace>
  <inkml:trace contextRef="#ctx0" brushRef="#br0" timeOffset="69250.5973">13454 6057 1298,'0'0'169,"0"0"-88,0 0-49,0 0 23,0 0 116,0 0-101,0 0-45,33-3-25,0 3-7,35-2-3,-6 0-109,-1-2-548</inkml:trace>
  <inkml:trace contextRef="#ctx0" brushRef="#br0" timeOffset="89418.2362">17898 8486 345,'0'0'362,"0"0"-170,0 0-111,0 0-49,0 0 62,0 0 29,14-82-77,-9 70-15,-1 2-14,-2 0 12,-2-1 71,0 4 25,0-1-45,0 0-20,0 2 17,0 2 5,0 1-38,0 3-3,0 0-17,0 0-24,0 0-1,-2 0-18,-2 0 6,-1 17 12,-3 2 2,-2 8-1,1 3 0,3 4 1,2 4 7,1 2 14,1 0-8,2 3 12,0-3 18,0 0-22,0-2 6,0-4-21,5-2 11,-1-4-12,-2-2-5,2-2 22,-1-2-11,-3 0-2,0-2 5,0 0-13,0-4 14,0 1-16,0-3 0,-3-3 13,-1-3-13,0 0 0,-1-3-1,-2-4-67,-6-1-78,0 0-145,-1 0-431</inkml:trace>
  <inkml:trace contextRef="#ctx0" brushRef="#br0" timeOffset="90300.5737">17742 8740 1517,'0'0'179,"0"0"-120,0 0-31,0 0 15,0 0 15,0 0-42,0 0-16,108-54 2,-70 43-2,4 0 0,-2 0 0,-2-2 6,0 4-6,-7-4 1,-4 1-1,-7 1 26,-5 0-12,-3 1 33,-3 2 27,-5 2-9,-2 2 38,-2 0-35,0 2-16,0 2-3,0 0-39,0 0-10,0 0-7,0 0-30,0 14 31,0 4 6,-6 6 6,-1 1 1,3 1-6,4-1-2,0 0 1,0-6-12,0-2 6,8-3 3,-1-4 3,-1-6 0,-1-2-7,-2-2 7,-1 0 10,-2 0-9,0 0 34,0-10-28,0-2-6,0-3 20,0 0-20,0-2-1,0 2 0,0-3 1,0 1 16,0 1-10,0 0 7,2 0 10,5 2-24,3 2 0,4 2 0,4 2 0,2 2-1,5 4 1,1 2 0,4 0 0,-7 0-15,2 10 14,-5 4 0,-5 3-7,-1 1 1,-3 1 5,-7-1 2,-4 0 9,0-1-8,0-3-1,0 0 0,-2-5 0,-4 0 11,-1-5-10,1 0 12,2-4 11,-4 0-14,2 0 24,1 0 8,-1-4 0,1-6 4,2-4-21,1-2-8,2-3 7,0-3-24,0-1 0,16-4-1,3-1-8,2 0 8,4 4-13,-3 4-26,0 2-22,-2 6-42,1 6-43,-4 2-151,-5 2-256,-8 2-769</inkml:trace>
  <inkml:trace contextRef="#ctx0" brushRef="#br0" timeOffset="91030.7168">18895 8171 601,'0'0'367,"0"0"141,0 0-388,0 0-4,0 0 5,0 0-3,0 0 22,0-18-81,0 18-32,0 0 2,0 0-28,-4 0-1,-6 0-7,-7 14 7,-8 8 19,-4 6-5,-4 8 3,-1 4 10,1 7-14,4 3 8,6 2 3,6 2-12,8-2 19,6-2-22,3-2 4,0-1 0,7-7-5,11-2-14,5-6 6,4-2 0,4-6 0,2-2-54,17-4-65,-6-4-155,-9-10-565</inkml:trace>
  <inkml:trace contextRef="#ctx0" brushRef="#br0" timeOffset="99302.6016">19191 8538 791,'0'0'721,"0"0"-625,0 0-50,0 0-27,0 0 104,0 0 0,-22 0-82,22 0-41,0-2-3,0 2 3,11-2 3,5 0-3,1 0 0,1-4 0,2 2 0,0-2 6,-2-2-6,0 2 12,-4-2 3,-4 0-1,-3 2 61,-2-2 27,-4 0-54,3 0 4,-4 2 9,2 0 1,-2 2-23,0 2-17,0 0 2,0 2-10,0 0-6,0 0-1,0 0-7,0 0-9,0 10-16,0 12 16,0 6 9,0 8 0,-6 4 0,5 3 8,1-2-8,0 0 0,0-3 0,0-2 1,0-4-7,0-6 7,0-6-1,0-4 7,0-4-7,0-2 0,0-4-1,0-2-5,0-2 5,0 0 1,0-2 0,0 2 0,0-2 11,-12 2-11,-7 0 0,-4 0 17,-6 0-17,-2-2 0,2 2 0,0-2 0,7 0-6,4 0 5,7 0-8,4 0-16,5 0-11,2-8-96,0-14-116,6-30-15,8 2-237,-5-3-28</inkml:trace>
  <inkml:trace contextRef="#ctx0" brushRef="#br0" timeOffset="99740.3014">19344 8195 889,'0'0'341,"0"0"-206,0 0-13,0 0-25,0 0 26,0 0-46,0 0-56,0-6-21,0 10-2,0 8 1,0-2 1,4 0 0,-2-2 2,2-3-1,-2-4-2,0-1 1,3 0 0,-3 0 14,4 0 46,-1-8-3,-2-3 38,1-2-18,-4 1 7,0 2-41,0 2 11,0 2-12,0 4-42,0 2 0,-16 10-83,-1 12-132,1 0-265</inkml:trace>
  <inkml:trace contextRef="#ctx0" brushRef="#br0" timeOffset="100860.2324">19664 8472 975,'0'0'256,"0"0"-110,0 0 11,0 0-19,0 0-27,0 0-55,0 0-56,2 0 6,12 0-6,7-2 0,4 0-7,0 2 6,-2 0-84,0 0-1,-5 0-62,-3 0-70,-5 12-41,-6-2-91,-4 2-341</inkml:trace>
  <inkml:trace contextRef="#ctx0" brushRef="#br0" timeOffset="101069.4083">19655 8682 1096,'0'0'278,"0"0"-134,0 0-16,0 0-26,0 0-9,0 0-77,0 0-1,59-14-15,-12 4-44,24-8-82,-8 2-202,-9 2-494</inkml:trace>
  <inkml:trace contextRef="#ctx0" brushRef="#br0" timeOffset="101690.7573">20296 8368 796,'0'0'166,"0"0"-72,0 0 26,0 0 31,0 0 81,0 0-47,0 0-22,18-35-24,-18 35-26,0-1 5,0 1-53,0 0-25,0 0-40,0 0-10,0 10-17,0 16 19,0 7 8,-4 12 7,-3 3-6,0 0-1,3-4 0,4-4-9,-3-6 9,3-8 2,0-8-1,0-5 4,0-8-4,0-2-1,0-3 9,0 0 6,0 0 28,0-8 27,0-13-50,0-4-5,0-6-15,0-1 1,0-4 0,0 0 0,0-2 17,-2 2-12,2 4 3,-2 3 11,2 8-19,-2 2 4,2 9-5,0 2 1,0 7-2,0 1 0,-2 0-30,0 0-39,-1 0-127,-8 32-26,0 0-14,0 0-383</inkml:trace>
  <inkml:trace contextRef="#ctx0" brushRef="#br0" timeOffset="101974.4612">20136 8795 1324,'0'0'383,"0"0"-302,0 0-35,0 0-35,0 0 65,0 0 67,0 0-112,-18 0-30,18 0 9,11 0 0,6-2 46,8-4-35,2 0-20,6-2-1,1 2-27,11-3-125,-8 4-208,-10-3-949</inkml:trace>
  <inkml:trace contextRef="#ctx0" brushRef="#br0" timeOffset="102483.4595">20664 8704 1280,'0'0'212,"0"0"-107,0 0-5,0 0 20,0 0 47,0 0-46,0 0-81,-7-15-35,7 15-5,0 0-1,0 0-11,2 0-2,6 0 13,-2 11-5,1 7 6,-5 7 6,-2 1-6,0 0-2,0-2-57,0-4 36,-7-6 23,0-2-2,-2-4-41,5-6-75,2-2-99,2 0-174</inkml:trace>
  <inkml:trace contextRef="#ctx0" brushRef="#br0" timeOffset="102819.8312">20688 8422 1497,'0'0'212,"0"0"-146,0 0-25,0 0-35,0 0 8,0 0-14,0 0 2,-2 12-1,6 2-1,4 0 0,1-2 0,-3-4-3,-2-2-7,1-4 13,-5-2-3,0 0 43,0 0 31,0 0 43,0 0-72,0-8-24,0 2 11,0 0-31,0 2-1,0 0-90,4 2-153,6 0-309</inkml:trace>
  <inkml:trace contextRef="#ctx0" brushRef="#br0" timeOffset="103807.8537">21187 8424 1262,'0'0'217,"0"0"-19,0 0-78,0 0 4,0 0 39,0 0-75,0 0-27,2-44-14,-2 44-31,0 0 5,0 0-21,0 0 1,0 0 6,0 0-6,0 0 8,0 0 12,0 0-20,0 0 21,0 0-9,0 0-5,0 0 13,0 0-21,0 0 0,0 0 0,0 0 8,0 0-8,0 0 0,0 0 0,0-2 15,-2 0-15,-9 0 0,3-2 0,-4 2 6,1-2-6,3 1 0,-2 3 0,3-1 3,1 1-3,2-2 0,2 0 0,-1 2-4,3 0 4,0 0 0,0 0 0,0 0-9,0 0 5,0 0-5,0 0 8,5 0-8,10-2 9,3-1 2,5-1 5,-2 0 7,0 1-8,-3 1-6,-3 0 0,-5 2 2,-2 0 1,-4 0-2,-4 0 0,0 0 30,0 0-29,0 0-4,0 0-2,0 6 4,0 10 6,3 6 7,-1 6 5,0 0 4,0 2-20,2-2 2,1 0-4,-1-2 0,1-2 4,2-1-3,-3-5 0,0-3 6,1-1-1,-3-2-12,0 1 3,-2-4-1,0 1-6,0 0 20,-13-2-10,-5-1 0,-4-3 0,0-2-9,-1-2-7,4 0-26,3-6-10,5-12-109,3-22-98,8 1-236,0-1-444</inkml:trace>
  <inkml:trace contextRef="#ctx0" brushRef="#br0" timeOffset="104117.8543">21232 8069 1337,'0'0'233,"0"0"-118,0 0-39,0 0-20,0 0-56,0 0 3,0 0-4,5 18 2,3 0-1,1 0 0,3-2-14,-4-4-29,1-4 4,-2-4 14,-2-2 25,-1-2 7,-2 0 4,0-2 7,-2-10-16,0-2 18,0 0 5,0 2 1,0 4-1,0 4-25,0 4-12,0 0-120,0 0-250,2 4-231</inkml:trace>
  <inkml:trace contextRef="#ctx0" brushRef="#br0" timeOffset="104499.3556">21702 8159 1639,'0'0'175,"0"0"-127,0 0-4,0 0-16,0 0 25,0 0-53,0 0 1,-27 26 1,16-6-1,-2 4-1,-3 0 0,-2 1 2,-1-2-3,-2 1 1,3 1 0,1-5 27,3-2-27,5-2 8,3-2-8,4-2 0,2-2 29,0 0-11,0 0 0,8 0 11,8 0-27,4 0 8,5-2-10,1 0-8,6-2-43,14-6-137,-10 0-207,-4 0-750</inkml:trace>
  <inkml:trace contextRef="#ctx0" brushRef="#br0" timeOffset="104726.1339">21820 8329 1520,'0'0'195,"0"0"-117,0 0-77,0 0 15,0 0 22,0 0-38,119-9 0,-82 9-116,-1 0-155,-9 0-85,-13 0-689</inkml:trace>
  <inkml:trace contextRef="#ctx0" brushRef="#br0" timeOffset="104905.1171">21889 8456 993,'0'0'282,"0"0"-182,0 0-4,0 0-51,0 0 23,0 0-5,0 0-28,108 0-35,-56 0-92,-6-6-166,-13 0-431</inkml:trace>
  <inkml:trace contextRef="#ctx0" brushRef="#br0" timeOffset="105490.8868">22168 8242 1386,'0'0'234,"0"0"-57,0 0-86,0 0-64,0 0 32,0 0-12,0 0-18,62 21 18,-42-2-45,-4 2 14,-5 5 0,-2 3-15,-7 1 24,-2 0-19,0-2 0,0-2 6,0-6-3,0-6-9,0-6 0,0-2 0,0-4 3,0-2-2,0 0 19,0 0 16,0 0 0,0-8 11,0-8-47,0-2 8,7-6-4,6-2-3,3-4 1,2 0 1,1-2-2,2 1-1,1 7 0,-2 4 1,0 6 17,0 7-17,-2 0 7,0 7 2,-3 0-10,3 0-1,-3 16-12,1 7 13,-1 3 9,-3 3-2,-1 2 5,-1-1-5,-6 0-6,0-4-2,1-4-4,-5 0-37,0-8-95,0-4-255,0-10-1344</inkml:trace>
  <inkml:trace contextRef="#ctx0" brushRef="#br0" timeOffset="106021.1626">22874 8390 1250,'0'0'267,"0"0"-155,0 0-3,0 0-15,0 0-27,0 0-8,0 0-52,11-2-6,-2 14 21,0 4-22,-2 0 8,-3 2 6,-4 4-12,0-2 8,0 2 0,-2 0-1,-11-2 11,-3-4-19,3-2-2,2-5-43,3-9-110,4 0-149,4 0-556</inkml:trace>
  <inkml:trace contextRef="#ctx0" brushRef="#br0" timeOffset="106354.6998">22997 8183 1320,'0'0'177,"0"0"-117,0 0-41,0 0-18,0 0 20,0 0-19,0 0 12,-7 12-7,7 0-6,0 1-1,2-6 0,0-1 1,3-1 2,-3-4-3,0-1 16,-2 0 77,0 0 3,2 0-22,-2-8-5,0-3-5,0 0 0,0 3-21,0 2-21,0 2-5,0 2-17,0 2-61,0 0-119,0 2-121,-4 6-276</inkml:trace>
  <inkml:trace contextRef="#ctx0" brushRef="#br0" timeOffset="106752.3604">23354 8333 1292,'0'0'262,"0"0"-135,0 0 10,0 0-37,0 0 1,0 0-66,0 0-16,33 0-19,0 0 12,3 0-9,1 0-3,-1 0-37,-5 0-22,-6 0-72,-7 0-28,-7-4-110,-9-1-35,-2-1-358</inkml:trace>
  <inkml:trace contextRef="#ctx0" brushRef="#br0" timeOffset="106998.355">23512 8235 591,'0'0'393,"0"0"-192,0 0-16,0 0 67,0 0-74,0 0-26,0 0-23,-25-32-73,25 32-30,0 0-26,0 0-4,0 14 4,0 4 16,4 7-3,0 3 18,-1-1-17,-2 4-2,-1-1-1,3-5-11,2-2 0,2-3-50,12-6-121,2-4-48,-1-6-378</inkml:trace>
  <inkml:trace contextRef="#ctx0" brushRef="#br0" timeOffset="107246.6142">23690 8325 1128,'0'0'408,"0"0"-259,0 0 16,0 0-65,0 0-37,0 0-24,0 0-13,55-10-24,-24 10-2,0 0 0,0-1-75,-2-3-77,-4-5-87,-9 1-75,-7 0-246</inkml:trace>
  <inkml:trace contextRef="#ctx0" brushRef="#br0" timeOffset="107472.9264">23778 8167 1137,'0'0'267,"0"0"-78,0 0-42,0 0-5,0 0-65,0 0-43,0 0-24,-6 18-1,12 4 57,2 4-29,0 4-5,-1 3 12,-1-4-35,0 2 2,0-4-10,-2-2-1,3-5-1,7-6-127,-1-6-147,-5-8-466</inkml:trace>
  <inkml:trace contextRef="#ctx0" brushRef="#br0" timeOffset="107980.4304">23979 8157 1341,'0'0'303,"0"0"-197,0 0 14,0 0-53,0 0 7,0 0-14,0 0-44,54-10 7,-30 8-15,-2 0 1,-1 0 2,-4 0-3,-1-2-4,-7 2 26,-3 0 36,-1 0 8,-5 2-22,0 0 0,0 0 7,0 0-29,0 0-6,0 0-24,3 4-26,-3 12 26,2 8 1,2 4 7,0 4 2,5 2-8,-2 0-3,2 3 1,-2-3 0,-1-2 6,-1-4-5,-4-4-1,-1-4 3,0-4-3,0 0-1,0-4-1,-4-2-4,-13-2-1,-3-2 5,-5-4-26,3-2-46,0 0-46,-1-12-43,8-8-143,3-4-367</inkml:trace>
  <inkml:trace contextRef="#ctx0" brushRef="#br0" timeOffset="108376.9243">24137 7936 995,'0'0'158,"0"0"-58,0 0-6,0 0-67,0 0-8,0 0-19,0 0-4,-6 3 4,4 7 0,2-2 1,0 0 5,0-2-6,0 0 0,0-4-1,0-2 1,4 0 49,2 0 25,3 0 0,-1-2 2,-4-8-29,-2 0 20,0 2 25,-2-1-63,0 4 34,0 1-38,0 4-25,0 0-23,-13 0-185,-1 9-105,1 1-924</inkml:trace>
  <inkml:trace contextRef="#ctx0" brushRef="#br0" timeOffset="108976.5843">24264 7800 1285,'0'0'215,"0"0"-135,0 0-3,0 0-3,0 0 1,0 0-36,0 0-29,7 12-4,11 6 43,2 4-14,3 4 22,-2 4-15,4 7-4,0 3 17,-6 8-39,2 4-1,-8 6-8,-6 2 1,-7 4-11,0 2 9,-7-1-6,-15-5 25,-3-6-25,-2-6-1,3-6-41,-1-2-84,6-11-65,7-11-348</inkml:trace>
  <inkml:trace contextRef="#ctx0" brushRef="#br0" timeOffset="109846.0456">24794 7772 1175,'0'0'202,"0"0"-134,0 0-3,0 0-37,0 0 24,0 0-30,0 0-21,81-54 15,-75 50-15,-4 0 54,-2 0 33,0 2-16,0-2-12,-6 2-16,-9 2-37,-5 0 12,-3 0-16,4 2 4,-2 12-5,3 2 8,5 0-10,4 4 1,4 0-1,5-2 8,0 2-7,0-2 5,0-2 11,12 3-17,3-6 6,3 4-4,3-3 5,-4 0-1,-1-2-5,-1 2 0,-1 2 3,-5 2-3,-3 0-1,-4 2 0,-2 0 0,0 0 4,-4 0-2,-11 0 5,-6 0 4,-1-4-10,1 0-2,4-4-4,0-2-6,9-2 11,2-4-15,4 0 7,0-2 7,2 0-7,0-2 7,0 0-9,0 0 5,0 0-7,0 0 9,10 0 3,1 0-1,1 6-8,1 2 8,-1 6 1,-4 7 0,1 6 0,-5 8 0,2 3-37,-6 18-23,0-10-215,0-10-617</inkml:trace>
  <inkml:trace contextRef="#ctx0" brushRef="#br0" timeOffset="111661.1136">18311 11303 453,'0'0'85,"0"0"-38,0 0 332,0 0-84,0 0-111,0 0-14,0 0-24,-25-2-9,25 1-21,0 1-21,0-3-39,0 2-28,0-3-27,7-5 8,11-1-8,5 0-1,-2 0 0,2 0-1,-5 4 1,-3 0-2,-1 6 2,-5 0-10,-3 0 0,-2 2-2,-4 12 2,0 6 10,0 5 0,-4 2 1,-9 4 6,-1-2-6,1 0 0,2-3-1,4-2 1,5-4 0,2-4-1,0 0-5,2-6 4,14-2 2,1-2-2,4-6 2,4 0 5,-4 0 7,-3 0-4,-2-6 0,-9-2 25,-3 2-2,-4 0 32,0 2-5,0 4-14,0-2 8,0 2-28,0 0-11,0 0-11,0 0-3,0 0-9,0 0-5,0 10 10,0 4 3,-2 4 2,0 4-1,0 2 1,2 2-1,0 4 0,0 0-1,0 2-3,2 0-2,4-1 8,-1-4-2,-3 2 0,-2-5 0,0 0 0,0-2-14,-9-4-2,-5-4 16,-3-4-1,-1-2 1,1-4-12,-4-2-27,4-2-50,-10 0-83,4-2-148,3-10-547</inkml:trace>
  <inkml:trace contextRef="#ctx0" brushRef="#br0" timeOffset="121674.0846">19292 10229 1026,'0'0'754,"0"0"-655,0 0-33,0 0-3,0 0 43,0 0-25,-16-26-81,16 27-6,11 17-2,2 11 8,0 3 19,1 8-12,-3 2 5,1 0-11,-6 0-1,-2-2 3,1-4-3,-5-4 0,2-3 9,-2-10-8,0-5 0,0-7 5,0-5-6,0-2 16,0 0 9,0-17-15,-2-8-4,-5-8-5,1-5 11,-3-8 19,2-2-17,2-6 6,1 2-8,2 2-3,2 6 18,0 9-12,0 9 16,0 8-20,9 8-11,7 4-2,5 4-11,4 2 13,0 0-6,-1 8-2,-2 10-3,-6 4-6,-5 5-9,-11-1 15,0 3-2,-7 2 13,-20 1 5,-2-2-5,-2-2-19,2-4-32,8-6-58,7-2-65,5-6-145,9-4-289</inkml:trace>
  <inkml:trace contextRef="#ctx0" brushRef="#br0" timeOffset="122074.0572">19626 10185 1750,'0'0'237,"0"0"-141,0 0-29,0 0-26,0 0-13,0 0-28,0 0 0,51 8 2,-29 16-2,-4 6-7,-7-1-23,-7 6-7,-4-5 24,0 0 11,-8-6 2,-6-6 6,3-6-5,0-4-1,3-6 8,2-2 21,0 0 64,2-6-31,-1-12-13,5-6-6,0-6-28,0-4 4,9-2-19,14-2-3,3 4-7,6 5-2,-1 7-47,0 8-70,-5 13-82,-2 1-67,-7 13-226,-11 6-160</inkml:trace>
  <inkml:trace contextRef="#ctx0" brushRef="#br0" timeOffset="122286.5586">19886 10273 1317,'0'0'357,"0"0"-139,0 0-32,0 0-16,0 0-25,0 0-65,0 0-67,2 0-12,5 21 16,2 10 4,0 1-1,0 4-20,-3-4 0,-1-2-19,0-8-52,-3-4-58,-2-12-100,0-4-278,0-2-614</inkml:trace>
  <inkml:trace contextRef="#ctx0" brushRef="#br0" timeOffset="122568.6866">19851 9928 1545,'0'0'238,"0"0"-164,0 0-55,0 0-19,0 0 6,0 0 12,0 0-18,-21 88 1,28-76 4,-2-4-4,-1-4 10,-4-4 37,0 0 112,0 0 28,0 0-89,0 0-75,0-8-24,3 0-8,1 4-36,4 2-121,11 2-84,-4 6-112,-3 8-531</inkml:trace>
  <inkml:trace contextRef="#ctx0" brushRef="#br0" timeOffset="123037.0574">20100 10301 1294,'0'0'666,"0"0"-563,0 0-47,0 0-37,0 0-18,0 0 33,0 0 12,71 2-46,-50 12 5,-9 4-5,-2 2 0,-6-2 0,-4 0 2,0-4-2,0 0 17,-8-4-16,-2-4 8,4-2-9,1-2 0,3-2 23,2 0 12,-2-2 5,2-12-16,0-8-18,0-4-3,11-4-2,7-4 4,-1 4 16,6 1-12,-3 6 7,-2 7 9,0 8-19,-3 5 6,3 3-10,-1 7-2,4 21 23,1 8-8,-2 6 6,-2 4-12,-2-2-9,-3-4 0,-2-6-11,1-10-41,3-8-47,-4-6-188,-2-10-444</inkml:trace>
  <inkml:trace contextRef="#ctx0" brushRef="#br0" timeOffset="123320.9539">20698 9842 1758,'0'0'264,"0"0"-150,0 0-24,0 0-40,0 0-20,0 0 38,0 0 36,-3 116-49,17-54-32,-1 2 3,1 5-10,-2-4-15,-2-4 12,3-7-13,-4-12-5,-5-10-12,-2-8-88,-2-12-106,0-6-168,-4-6-232</inkml:trace>
  <inkml:trace contextRef="#ctx0" brushRef="#br0" timeOffset="123497.9396">20572 10090 1452,'0'0'216,"0"0"-115,0 0-50,0 0-43,0 0 11,126-32-18,-66 28-1,35-2-15,-15 2-208,-15 0-297</inkml:trace>
  <inkml:trace contextRef="#ctx0" brushRef="#br0" timeOffset="123904.2409">21058 10010 1219,'0'0'278,"0"0"-172,0 0 8,0 0-18,0 0-58,0 0-5,0 0-13,71-88-19,-38 67 4,2 0-5,-6-5 0,-5 0 12,-4-1-11,-11 1 17,-7 2 33,-2 4 19,0 6 13,-13 6-36,-8 4-10,-3 4 3,-2 0-18,-1 12-4,2 14 8,3 9-14,4 6 18,4 9 4,10 5-9,4 3 17,0 0-19,7 4-2,9-2-6,-1 0-15,-1-1 6,-3-3-6,-3-6 0,0-6 13,-4-6-13,-2-8 1,-2-8-1,0-4-9,0-4-23,0-6-58,-10-8-75,0 0-121,-3 0-322</inkml:trace>
  <inkml:trace contextRef="#ctx0" brushRef="#br0" timeOffset="124060.2959">21025 10199 1395,'0'0'289,"0"0"-144,0 0-47,0 0-49,0 0-38,0 0-10,183-61-1,-103 47-227,-9-2-686</inkml:trace>
  <inkml:trace contextRef="#ctx0" brushRef="#br0" timeOffset="124545.6498">21796 9569 1109,'0'0'252,"0"0"-123,0 0 40,0 0 25,0 0-57,0 0-17,0 0-55,-71-20-48,50 40 10,-1 10 14,-5 12 4,-4 12 14,3 14-22,-4 9 24,6 7-20,7 4-26,11 0 12,8-6-17,0-7-2,27-15-7,6-10-1,11-14-12,5-14-58,27-18-105,-14-4-149,-10 0-445</inkml:trace>
  <inkml:trace contextRef="#ctx0" brushRef="#br0" timeOffset="124976.7037">21814 9843 1491,'0'0'236,"0"0"-78,0 0 6,0 0-17,0 0-11,0 0-48,0 0-57,-9-19-31,9 19-21,4 1 21,5 11 0,0 2 1,-1 3 8,0-5-9,-4 0 0,3-3-12,-5-2-6,2-3 4,-2-4-13,3 0 27,2 0 7,4-8 4,0-9-5,3 2 1,-1-1 0,-5 2 14,4 5-9,-1 4-6,0 2-6,5 3-4,4 0 2,-1 0-20,4 17-54,10 6-72,-8-1-173,-5-5-562</inkml:trace>
  <inkml:trace contextRef="#ctx0" brushRef="#br0" timeOffset="125308.3454">22438 9769 1798,'0'0'256,"0"0"-181,0 0-75,0 0 12,0 0 63,0 0 11,0 0-21,31 113-50,-31-65 7,0 8 18,-19 2-19,0 4 9,-1 0-14,-1-4-16,6-8 12,1-7-12,6-11-40,5-12-67,3-20-119,0 0-99,0-8-420</inkml:trace>
  <inkml:trace contextRef="#ctx0" brushRef="#br0" timeOffset="125601.947">22246 9774 1465,'0'0'298,"0"0"-206,0 0-91,0 0 8,0 0 0,0 0 4,0 0 16,-2 82-28,17-73 0,1-2 11,-5-7-11,-5 0 10,-1 0 21,-4-11 11,-1-3 74,0-1-32,0-2-40,0 5-38,0 5-7,0 4-38,0 3-102,0 4-178,0 10-81</inkml:trace>
  <inkml:trace contextRef="#ctx0" brushRef="#br0" timeOffset="125998.1494">22577 10158 1549,'0'0'278,"0"0"-203,0 0-34,0 0-9,0 0 38,0 0 8,0 0-40,58 9-20,-46 2 1,-3 1-17,-3 1-2,-1-1 6,-1-2-5,1 1 13,-1-3-14,1 1 0,-1-5 9,0 0-9,3-4 0,-2 0 0,0 0 14,-1-8 6,-2-6-14,0-4 5,-2-3 9,0 3 22,0-2 1,0 7-18,-2 0-13,-2 5-12,-1 4-3,-2 4-12,3 0-59,1 4-105,1 8-108,2-2-334</inkml:trace>
  <inkml:trace contextRef="#ctx0" brushRef="#br0" timeOffset="126467.8737">22968 9737 1740,'0'0'263,"0"0"-82,0 0-61,0 0-48,0 0-70,0 0 10,0 0 16,20 84-21,-7-31 14,1 5-17,-3 2 5,-3-2 2,2-6-10,-4-8 8,-1-8-3,-1-10-4,-2-8-2,-2-9 0,0-8 1,0-1 3,0 0-2,0-18-2,-9-7-21,-7-6-13,-1-3 26,-3 2 1,3 6 7,-4 6 0,3 8 1,1 8 8,-2 4-9,4 4-2,-3 16 1,7 6 1,4 2-7,7 0 6,0-4-36,54-10-85,-3-7-148,1-7-705</inkml:trace>
  <inkml:trace contextRef="#ctx0" brushRef="#br0" timeOffset="129193.5763">23690 9515 1413,'0'0'201,"0"0"-110,0 0-66,0 0 10,0 0 5,0 0-18,0 0 10,0 54 13,0-22-21,4 0-12,1-2-11,-1-4 11,0-4-5,-2-8-7,3-4 19,-3-3-18,3-6-1,0-1 29,1 0 46,0-1 74,5-20-71,1-3-35,-1-4 43,-3-4-41,2 2 2,-6 2-8,1 2-8,-5 8 42,0 8-12,0 6 8,0 4-42,0 0-27,0 10-23,0 20 6,0 10 16,-2 10-10,2 18-135,0-9-150,0-16-529</inkml:trace>
  <inkml:trace contextRef="#ctx0" brushRef="#br0" timeOffset="129673.7356">24035 10064 1495,'0'0'355,"0"0"-176,0 0-82,0 0 12,0 0-44,0 0-45,0 0-7,0 36-12,0-5 5,0 0-6,0 14-107,0-9-169,-9-10-504</inkml:trace>
  <inkml:trace contextRef="#ctx0" brushRef="#br0" timeOffset="131263.9245">24686 9262 614,'0'0'776,"0"0"-595,0 0-26,0 0 35,0 0-14,0 0-11,0 0-75,0-28-75,0 28-15,0 0-23,6 16 23,10 8 19,1 10-1,8 8 11,0 8-3,0 7-16,-4 9 6,0 6-5,-6 4-10,-6 2 10,-7 2-11,-2 1 2,-4-3 7,-21-2-9,-4-8 0,-6-4 0,-1-9-10,0-9 0,4-10-39,2-8-30,6-10-125,8-8-284,7-8-716</inkml:trace>
  <inkml:trace contextRef="#ctx0" brushRef="#br0" timeOffset="131573.6624">25147 10070 1272,'0'0'283,"0"0"-218,0 0-24,0 0 20,0 0 34,0 0 30,0 0-30,50 80-22,-50-48-42,0 3 18,-6 1-18,-11-4-21,-6-2-20,-4-8 10,-15-10-114,9-6-187,4-6-630</inkml:trace>
  <inkml:trace contextRef="#ctx0" brushRef="#br0" timeOffset="131872.6059">25107 9657 1709,'0'0'211,"0"0"-147,0 0-64,0 0-29,0 0 29,0 0 1,0 0 5,4 72 0,1-54-6,-1-5-1,-2-6 0,-2-5 1,2-2 21,-2 0 95,0 0-14,0-9-64,0-4-38,5-1 0,-1-2-15,1 0-60,2 2-105,-5 2-348</inkml:trace>
  <inkml:trace contextRef="#ctx0" brushRef="#br0" timeOffset="134009.9251">20933 2849 523,'0'0'835,"0"0"-671,0 0-98,0 0-5,0 0 9,0 0-7,0 0-9,0-16-35,0 16-12,0 0 25,0 0-11,0 0 7,-4 0-6,-5 10-21,-7 10 66,-4 8-19,3 4-21,-2 2 8,7 1-27,3-2-1,7-2-7,2-1 0,0-6-8,13-4-16,27-16-111,-6-4-147,0 0-432</inkml:trace>
  <inkml:trace contextRef="#ctx0" brushRef="#br0" timeOffset="134365.6545">21087 2534 1380,'0'0'217,"0"0"-92,0 0-8,0 0-18,0 0-31,0 0-68,0 0-21,-2 0 21,2 17 0,0 1 0,9-5 0,0-3-30,-2-3 20,-3-3-6,0-4 16,-2 0 46,1 0 100,-3-8-34,0-6 26,0-3-49,-3-1-27,-7 2-32,-3 5-21,5 2-8,2 5-1,-1 4-16,3 0-64,-6 31-153,4 1-56,-1 0-328</inkml:trace>
  <inkml:trace contextRef="#ctx0" brushRef="#br0" timeOffset="134696.0334">21408 3142 1378,'0'0'332,"0"0"-158,0 0-31,0 0-68,0 0 25,0 0-41,0 0-59,16 2 8,-12 14-17,-4 8 18,0 6-9,0 4 0,-20 2-21,-4 0-107,1-11-271,7-11-1251</inkml:trace>
  <inkml:trace contextRef="#ctx0" brushRef="#br0" timeOffset="135165.0429">21729 2827 1850,'0'0'210,"0"0"-110,0 0-29,0 0-30,0 0-1,0 0-40,0 0 1,71-26-3,-44 26 5,2 0-3,-7 0 0,0 0 0,-4 0 19,-2 0-11,-1 0 12,-5 4 15,5 2-22,-2 4 20,-1 4-14,1 2-9,1 8 27,-1 2-35,1 8 5,-4 2-7,-1 3 11,-5-1-11,-2 0 0,-2-2 1,0-4 13,-10-2-14,-9-6-1,0-6-11,-6-4-29,1-6-14,-5-6-68,-13-2-90,8-18-279,5-4-651</inkml:trace>
  <inkml:trace contextRef="#ctx0" brushRef="#br0" timeOffset="135487.5029">21869 2546 1498,'0'0'249,"0"0"-26,0 0-109,0 0-85,0 0-29,0 0-13,0 0 13,56 18 17,-38-4-16,1-1-2,0-3-10,-3-5 11,-3-5 5,-5 0-5,2 0 9,-4 0 22,-1-11-15,-3-6 43,-2 3 10,0 1-32,0 0 6,0 5-34,0 4-9,0 4-56,0 8-173,0 14-24,0 3-278</inkml:trace>
  <inkml:trace contextRef="#ctx0" brushRef="#br0" timeOffset="135724.4897">22277 3034 1620,'0'0'247,"0"0"-100,0 0-92,0 0-14,0 0-8,0 0 23,0 0-18,44 84-37,-39-56 24,-5-2-23,0 0-2,0-4-24,-9 0-87,0-6-113,2-8-426</inkml:trace>
  <inkml:trace contextRef="#ctx0" brushRef="#br0" timeOffset="136189.8292">22654 2801 1670,'0'0'316,"0"0"-131,0 0-104,0 0-30,0 0 1,0 0-20,126-18-32,-101 34 8,-2 6-8,-8 6 0,-7 4 1,-5 0 11,-3 0-12,0-2-7,-13-6-3,-5-3-33,2-7 22,-2-9-3,3-5 23,3 0-10,1-7 11,7-18 0,4-2-10,0-5 10,0-3 22,17-3 13,8 2 2,2 4 12,0 4-12,2 8-1,2 8-8,0 8-17,3 4 0,1 8-11,-2 22 0,-1 14-8,-6 16 7,-14 39-81,-10-11-272,-2-12-1396</inkml:trace>
  <inkml:trace contextRef="#ctx0" brushRef="#br0" timeOffset="142083.1612">22792 2639 844,'0'0'623,"0"0"-479,0 0-61,0 0 58,0 0-1,0 0-35,-43-73 22,43 71-65,0 2-47,0 0-15,0 0-2,0 0-17,0 2-9,9 13 28,13 9 1,8 6 38,5 10-13,10 8 5,4 8-31,9 4 21,2 4-5,4 3-16,1-3 20,-3-4-20,-4-2 0,-4-8-1,-10-6 7,-3-8-6,-10-8 0,-9-7-26,-6-7 0,-8-4-42,-3-6-93,-5-4 23,0-3-38,0-8-156</inkml:trace>
  <inkml:trace contextRef="#ctx0" brushRef="#br0" timeOffset="142637.6028">23316 2530 1149,'0'0'166,"0"0"-70,0 0 22,0 0-44,0 0 10,0 0 30,0 0-55,-39-42-53,39 42 10,0 0-15,0 0 0,0 0 3,-2 0-4,-2 0-1,-7 2 0,-7 12 1,-5 2 12,-2 5-11,2 1 5,-4-3 16,0 2-22,2-3 7,3 0-7,0 2 0,0 3 13,-5 6-11,0 9 6,-4 14 10,-9 28-15,-12 35 38,-5 27-21,-2 8-20,13-25 21,15-37-21,10-30 6,2-6-14,1 3 22,-3 0-15,4 2 1,3-15-1,3-12 0,5-8 1,2-10-8,-1-6-1,5-4-55,0-2 19,0 0-24,0 0-38,0 0-87,0 0-144,5 0-172</inkml:trace>
  <inkml:trace contextRef="#ctx0" brushRef="#br0" timeOffset="166308.6986">18084 7207 700,'0'0'777,"0"0"-678,0 0-44,0 0-48,0 0 9,0-10 43,0 10-23,0 0-26,0 0-10,0 0 0,0 0 2,0 0-2,0 0 0,2 0-9,7-2 9,14-4 31,8-2 4,15-5 4,12-1-1,7-1-30,9-4 18,3 3-14,4 0-5,1 2 3,-6 4-4,-9 2-4,-9 4 11,-14 2-12,-11 2-2,-10 0 1,-13 0-13,-4 0 12,-4 0-4,-2 0 5,0 0 13,0 0-13,0 0 10,0 0-5,0 0-4,0 0 13,0 0-8,0 0 3,0 0 7,0 0-15,0 0-1,0 0 0,0 0 0,0 0 11,0 0-11,0 0 0,0 0 0,0 0 5,0 0-5,0 0 0,0 0 0,0 0 3,0 0-3,0 0 0,0 0 0,0 0-13,0 0 11,0 0-7,0 0-34,0 0-42,0 0-85,0 0-183,-8 0-388</inkml:trace>
  <inkml:trace contextRef="#ctx0" brushRef="#br0" timeOffset="172406.5629">17426 8554 400,'0'0'547,"0"0"-465,0 0-57,0 0-9,0 0 59,0 0 78,0 0-50,25-56-49,-23 46 23,2 0 0,1 0-17,-4 0-8,2-2-33,0 0 9,-3 0-9,0-2-18,0 0 20,0 0-11,0-2-3,-3 2 28,-8-3-33,-2 2 27,-1 0-1,-1 4-9,-1 1 10,-1-1-8,1 5-20,3 1 14,1 1-15,1 1 0,3 3-7,-4 0 7,1 0 0,-5 8-15,1 10 3,-1 6 11,-1 6-8,2 5 8,-4 1 1,3 2 0,1 2 2,-1 0-2,5-2 0,3 0 0,-1-4-6,8 1 3,1-6 3,0 0 0,0-1 2,0-5-2,0 2 0,4-1 0,4 0 2,-2 2 4,3 0-5,1 2 11,-2 2 3,-1 0-15,-1 5 13,4-2-11,-4 3 4,3 4 4,-1 1 0,6 1-4,-1 0 5,3 0-3,2-2-6,0 1-2,5-1 0,-4 2 3,1-2-2,1 0 9,-4 0-1,-1 2-3,-1 2-6,1 0 0,-5 4 0,1 1 6,1 1-5,-5 2 7,1-2-1,-2 0-6,-2 0-2,-1-2 1,-4 2 0,0-2 1,0 1-1,0-3 6,0 2-4,0-4-1,0 0-1,-9-4 0,0 2 0,-2-2 10,0 0-9,-1 1 0,-3-1 5,1-4-6,-1-2 0,-1 0 1,3-2-1,-1-2 1,-1 0-1,1-2 1,-1 1 5,-2-2-6,1 0 0,-2-4-1,0 0 1,0-3 0,1-2 0,-1-2 2,-1 0-1,2-4 0,-1-2 1,3-2-2,-3 0 1,3-2 8,-4-2-9,1 0 1,1-4 1,-1 0-2,0 0 6,-2 0-6,0-6-1,2-2 1,2-2-13,1-2 6,3 0 1,2 0 0,3-4 6,1 2-1,3-2 1,1-2 0,2 0-5,0 0 4,0 0 0,0 0-9,7 1 9,4 1 2,2 0-1,0 0 13,2 0-13,-1 2 17,2 2 5,-3 2-5,0 0 22,-1 4-32,-1 2 5,1 4-5,1 0-6,0 0-1,1 0 0,3 0-3,-1 0 3,1 6 1,-1 4 7,-1 0-8,-1 2 1,-1 0-2,1 2 1,-3 2 0,1 1 5,-4 1-4,1 1 20,0 3 0,-3 2-20,1 1 9,-2 3-1,1 0-9,-1 4 10,0 0-9,1 2 6,-4 2 4,3 0-11,-1 2 0,-2 1 0,0-2 0,1 2 6,-3 1-5,0 0-1,0 0 1,2 0 1,-2-2-1,0 2 0,0 0 0,2-1 9,-2-2-9,0 4 0,2-1 7,-2 0-8,0-2-1,0 2 1,1-2 0,-1-2 2,0-2-1,0-2 0,0 0 5,0-1-6,0-4 1,0 0-1,0-1 0,0-2 0,0 0 0,0 0 6,0-2-6,0 2 0,0-2 0,0 0 1,0 0-1,0 0 0,0 0 0,0 0 0,0-1 0,0-1 0,0-2 1,0-2-1,0 0 1,0-2 0,0-2-1,0 0 0,0-2-5,0 2 5,0 2 1,0-2-1,3 2 6,1 2-6,-2 0 0,0 2 0,0-2-1,0 0 1,0 0 0,-2 0 0,2 0 1,1-2 1,-1 3-2,-2-2 0,2 0-1,0-4 0,-2 2 1,2-1 1,0-2-1,-2 0 0,4-1 0,-4 4 0,2-3-1,-2 2 1,2 0 0,0 2 2,0 0-2,-2-2 0,2 2 1,0-2-2,1 0 1,-1-2 0,0 2-1,0 0 1,-2 0 1,2 0-1,0 2 0,1 1 0,0-2 0,-1 1 0,0 0 0,0 3 0,0-3 5,-2-3-5,2 4 0,-2-4-1,3 2-6,-1-1 7,0 2 7,0 0-7,2-2 0,1 0 0,-2-2-1,1-2 0,1 0-4,-1-2 5,0 0 0,0 2 0,-1-2 1,1 0 0,1-2-1,0-2 0,-3 2 0,2-2 0,0 0-1,-2 2 0,3-2-1,2 2-8,-2 0 10,1-2-2,0 2-7,3-2 8,1 0-13,1-2-15,5 0-41,13-16-26,-4-10-186,0-10-831</inkml:trace>
  <inkml:trace contextRef="#ctx0" brushRef="#br0" timeOffset="179915.1933">24229 5396 940,'0'0'132,"0"0"-64,0 0-35,0 0-11,0 0 20,27-92-19,-17 72 39,6-3-42,0 1-12,0 0-8,-3 0 34,-2 0 0,-2 0 12,-3 2-11,-1 2 44,-5 0-11,0 4-37,0 0 31,0 0-53,0 2 53,-5-2-17,-3 2-36,-1 2 4,-3-2 8,-1 4-20,2 0 14,0 2-14,0 0 13,2 2 6,-2 2-20,-5 0 0,1 0 0,-3 2-6,-2 0 5,-3 0 1,1 10 0,-3 6-1,-1 2 0,-1 4 1,-2 2-6,-2 2 6,2 4 4,-2 0-4,2 5 0,0 1 1,2 0 0,2-3-1,6 3 0,1-3 6,3 1-2,1-2-3,1 2 5,1-2-3,3 0-2,1 0-1,1 0 0,0 0 1,0 0 0,1 0-1,-1-1 0,0-4 4,0-2-3,1-3-1,2-2 0,-1-4 0,1-2 5,-1-2-5,2-4 0,1-2 0,2-2-11,-2 0-2,2-4-66,0 0-58,-2 0-2,-2 0 10,-3 0-60,-4-10-502</inkml:trace>
  <inkml:trace contextRef="#ctx0" brushRef="#br0" timeOffset="180649.1311">23480 5434 859,'0'0'249,"0"0"-133,0 0-16,0 0-21,0 0 14,0 0 3,0 0-62,0-8-33,0 8-1,0 0-7,0 0-9,0 6 4,0 8 12,0 2 0,3 4 2,1 4-1,0 2 6,0 4-7,0 0 0,2 1 1,-2-5-1,3 0 18,-1-4-17,2-2 10,0-4-3,-1 0-8,-1-4 0,-1 0-1,1-2 2,-1-2 3,0 0-4,-1-2 1,0 0 0,1 0 1,-1 0-4,-2-2 2,2 2 0,2 0 3,-2-2-2,3 0-1,-3-2 16,0 0-16,1-2-1,0 2-1,-1-2 4,0 0 16,1 0-9,3 0-2,4 0 44,1-4-3,5-8-23,4-2 3,0 0-8,3-4 2,2 0-10,2-2-5,-2 0 20,-3-2-21,-2 2 10,-1 2-7,-6-1-1,1 6 19,-5 3-27,-5 3-1,1 3-1,-2 4-31,1 0-42,-1 11-128,-1 8-82,-4 2-318</inkml:trace>
  <inkml:trace contextRef="#ctx0" brushRef="#br0" timeOffset="201648.4777">20713 2537 1270,'0'0'165,"0"0"-73,0 0-65,0 0-14,0 0 22,27-14-27,-2 21 63,8 15-14,7 7-34,6 7 14,3 4-36,3 4 18,0 4-5,0-2-12,0 0 8,-4-4-10,0-4 1,-4-6-2,-6-4 1,4-11-101,-11-9-210,-10-8-387</inkml:trace>
  <inkml:trace contextRef="#ctx0" brushRef="#br0" timeOffset="201915.7444">21390 2372 1258,'0'0'174,"0"0"-46,0 0-84,0 0 55,0 0-1,0 0-8,0 0-56,-29-30-34,21 66 0,-15 16-1,-10 20 8,-27 32-4,-34 35-3,-33 32 0,-14 11 6,8-16-6,37-48-189,26-47-644</inkml:trace>
  <inkml:trace contextRef="#ctx0" brushRef="#br0" timeOffset="203592.168">22203 3734 1315,'0'0'194,"0"0"-125,0 0-33,0 0-35,0 0 11,0 0-4,0 0 0,-8 37 3,18 17-9,2 15-1,1 7 9,5 6-9,-3-3-2,1-10 1,0-8-15,-3-11 14,-2-10-7,-2-8 8,-2-10-6,-4-10 8,-3-6-2,0-6 11,0 0 20,-6-14-5,-7-8-24,0-4-2,-1-4 14,-1-4-13,-1 0 9,1-2 0,-1-2-10,1-2 29,-1-4-6,5-1 4,-2 1 12,8 0-29,-2 4 23,3 0-17,0 6-9,-1 4 28,2 6-20,0 6 19,2 6 24,-1 8-33,0 1 3,-1 3-28,-3 0 1,-5 19-6,-5 11 5,-3 10 0,-6 4-1,2 4 3,1 0-2,-2-2 0,8-6 0,-2-4 4,3-8-3,4-6-1,4-8 0,0-5-7,7-5 7,-2-4 1,2 0-1,0 0 22,0 0-21,4-16-2,12-6 1,-1-8-3,6-6 3,-4 0 0,3-5 1,-1 3 15,0 0-14,2 0-2,-3 2 1,-1 2 0,1 6 33,-3 6-14,4 8 5,-2 10-16,8 4-9,6 12-6,9 24 0,32 56-22,-10-8-117,-10-6-341</inkml:trace>
  <inkml:trace contextRef="#ctx0" brushRef="#br0" timeOffset="213878.195">24166 9829 768,'0'0'33,"0"0"239,0 0-181,0 0-44,0 0 57,0 0 3,-56-46 36,52 42-36,0 3-24,2-2 5,2 3-26,0 0-21,0 0-2,0 0-12,0 0-19,0 0-8,0 0-11,13 0 11,3 0 6,1 0 4,6 0-2,-1 0 6,1 0 0,-2 0 5,4 0-7,-5 0 4,0-4-5,-4-2 27,-5 1 18,-5 1-4,2-1-2,-6 3-4,-2 2-13,0 0-7,0 0-18,0 0-8,2 7-15,2 12 15,-2 12 17,3 5 6,2 5-9,0 2-4,-1-1-10,3 0 0,-2-2 11,4-4-11,-3-2-1,-1 0 1,-2-3 6,2-4-6,-5-3 1,-2-2-1,0-5 0,0-3 0,0-4-1,0 0 1,-2-4 8,-8 0 1,-1-2-8,1-2-1,-2-2-34,1 0-51,-1-18-101,1-4-143,5-7-368</inkml:trace>
  <inkml:trace contextRef="#ctx0" brushRef="#br0" timeOffset="214248.1974">24372 9348 1440,'0'0'180,"0"0"-92,0 0-43,0 0 49,0 0 33,0 0-60,0 0-51,-16-24-16,16 40-6,11 4 6,2 1 0,2-6 1,-1-1 0,0-6-1,-1-5 1,-4-3 8,-3 0-2,2-7 15,-4-11-4,-2-6 41,-2-2 26,0-2-25,0 0-7,-4 4-28,-4 6-24,-2 10-1,-17 8-50,2 18-266,-3 6-647</inkml:trace>
  <inkml:trace contextRef="#ctx0" brushRef="#br0" timeOffset="264552.0716">1431 3070 1425,'0'0'243,"0"0"-147,0 0 1,0 0-2,0 0 54,0 0-10,0 0-74,-37-78 5,37 75-57,0 2-13,0 1 0,8 0-9,13 0 9,2 10-2,4 13-14,2 10 16,-2 7 0,-2 8 1,-4 4 11,0-2-6,-5-3-6,-5-7 0,-3-8-12,-3-8 12,-2-8 0,-3-8 0,0-8 27,0 0-26,0-8 19,-10-18-20,-3-10-5,-1-9 5,4-5 1,1-2 0,5-2 8,4 4-9,0 4 0,0 8-1,4 7-1,9 9 1,7 10 1,7 9-4,2 3-5,5 0-1,-1 18 2,-2 7 7,-2 10-4,-7 3 4,-6 4 1,-6-2 0,-5-4 5,-5-4-5,0-8 0,0-6-1,0-10 1,-5-6 6,-7-2 9,-5-8-14,2-20 5,1-8-5,4-8-1,1-6 0,7-2 1,2-2 12,0 5 1,0 5 3,15 8 19,5 10-36,3 10 0,3 8-1,5 8-23,3 0 24,2 16 0,-1 10 1,-1 4-1,-3 2 1,-6 3-2,-4-4 1,-3 1-21,-4-3-13,-5-5-52,-3-4-96,6-4-42,-1-8-173,-2-6-248</inkml:trace>
  <inkml:trace contextRef="#ctx0" brushRef="#br0" timeOffset="265057.1396">2251 2735 1500,'0'0'278,"0"0"-206,0 0 45,0 0 53,0 0-63,0 0-28,0 0-79,-26-16-25,30 32 24,9 8-2,3 6 2,1 4 1,-1-2 0,0-2 11,0-3-11,-3-5 0,1-8-6,-4-5 3,-1-4 3,-3-5 0,4 0 1,-1-17 43,-1-11-43,4-6 11,-3-6 25,-3 0-14,-2 0 31,-1 6-10,-3 6-20,0 8 61,0 8-52,0 7 3,0 5-36,3 0-9,1 5 3,3 15 5,3 6 1,4 2-1,6-2-2,4-4-59,5-6-47,21-14-122,-6-2-104,-6 0-498</inkml:trace>
  <inkml:trace contextRef="#ctx0" brushRef="#br0" timeOffset="265471.4132">2680 2541 1475,'0'0'205,"0"0"-151,0 0-10,0 0-43,0 0 30,8-103-2,7 81-22,-1 4 22,-5 4-11,-3 6 14,-4 4 52,-2 4 4,0 0 4,-2 0-24,-13 10-38,-5 12-2,-5 6-18,4 2 5,2-2 22,8-4-31,8-6 0,3 1-6,0-6 2,14 0 11,15-6-13,11 0 1,4-6 14,3 2-15,1-2 0,-11 2-1,-5 3 1,-11 3-1,-9 1 1,-10 7 0,-2 1 3,0 4-2,-16 2-2,-1-2-7,1-2-77,5-8-126,2-6-108,9-6-488</inkml:trace>
  <inkml:trace contextRef="#ctx0" brushRef="#br0" timeOffset="266173.9136">3118 2307 198,'0'0'1476,"0"0"-1286,0 0-111,0 0 60,0 0-5,0 0-42,0 0 16,-70-73-82,66 73-26,0 18 0,-5 16-14,-3 10 14,4 6 0,3 2 1,5-4 5,0-5-6,16-11 0,10-9 0,8-6-11,4-13 1,4-4-2,0-11-40,3-18 3,-5-14-70,-4-9 24,-7-8 42,-9-8 10,-7-4 43,-9-7 0,-4-3 6,0 0 40,-15 2-22,-5 8 43,-2 12 37,0 15-24,6 15 31,5 12-41,4 12-29,5 6 10,0 10-51,2 25-1,0 16 0,0 16-8,4 7 9,14 4 0,6-2 0,5-4 8,5-7-7,-1-11-1,5-10 0,0-12-6,0-10 6,-2-12 0,-3-10 1,-4 0 6,-2-18-6,-3-16-1,-5-7 0,-6-6 8,-7-4-8,-6 1 1,0 2 10,0 4 2,-15 10-13,-1 8 0,-3 10-1,0 10 1,-1 6 9,-1 4-9,6 24 0,2 10-12,10 6 12,3 5-1,12-8-1,21-2-4,17-14-6,50-22 12,-9-3-112,-10-7-256</inkml:trace>
  <inkml:trace contextRef="#ctx0" brushRef="#br0" timeOffset="267566.4358">2122 4128 935,'0'0'497,"0"0"-393,0 0 65,0 0 13,0 0-32,0 0-29,-36-120-40,36 102-51,7 0 10,11 4-25,4 2-14,3 4 12,1 6-13,1 2-9,2 0 9,-2 20-16,-3 8 16,-2 6 0,-6 4 0,-2-2 12,-5-5-12,-3-5 0,-2-7-1,-4-6-9,0-7 10,0-6 2,0 0 11,0-6 11,0-16-24,0-13-6,-4-8 0,4-8 6,0-3 1,0 0 8,0 4 1,2 3 15,9 11-24,3 11 10,1 7-11,1 11-18,1 7 16,4 0-11,1 21 13,-1 11 0,-2 8 0,-3 8 0,-3 0 0,-6-2-10,-2-6 9,-2-8 1,-3-10 0,0-9 0,0-12 11,0-1-11,0-5 6,0-24 9,0-9-15,0-6 2,0-4-2,0-4 9,0 2-8,0 4-1,8 7 0,0 7 8,3 10-2,1 8-6,-1 8 0,3 6 0,1 0-24,3 14 24,4 10-1,0 5 1,1-1 11,-2-2-11,4-4 0,-5-6 3,1-8-2,-2-8-1,2 0 12,1-12-11,0-16 20,0-7-19,-1-2-1,-6-6 21,-1 1-22,-8-2 0,-2 6 0,-4 6 0,0 8 21,0 10-1,-2 6 9,-4 6 11,-4 2-39,2 0-2,-1 20 1,2 8 0,5 2-9,2 2 9,0-2 0,20-6-6,9-5-13,4-12 1,25-7-86,-8 0-120,-11-14-382</inkml:trace>
  <inkml:trace contextRef="#ctx0" brushRef="#br0" timeOffset="268562.3439">3175 3395 705,'0'0'1222,"0"0"-1051,0 0-111,0 0-43,0 0 48,0 0-27,0 0-32,45-95 0,-20 95-6,-1 9-1,-2 14 0,-1 5-14,-8 7 15,-2 1 0,-4-2 0,-5-2 13,-2-4-13,0-8 0,0-6 0,0-6 1,0-8 6,-6 0 11,-2-4-16,2-16 11,-3-10-12,3-6-1,3-4 0,1-5 1,2 5 27,0 1 8,2 4-19,9 5 12,2 8-22,-1 8-8,1 8 1,3 6-41,-3 0 33,5 12-4,-3 12 12,1 7 9,-5 2-9,1 2 0,-6-5-1,1-2-7,-5-8 2,0-8 6,0-4-3,0-8-4,-2 0 11,3-2-4,1-18 0,1-12-3,2-7 3,-1-2 0,4-2 8,-4 3 13,3 10-20,-5 10 29,-2 8 23,1 6 1,-3 6-2,0 0-52,0 0-3,4 4 3,3 12-12,4 2 12,2 4 0,3-2 0,3-4 3,2-2-2,4-8-1,-1-3 21,3-3-20,-2 0-1,1-15 9,-4-9-9,1-4 20,-6-4-20,-3 0 6,-3 0 14,-7 4-19,-4 2 4,0 8-5,0 4 6,0 7 12,0 7 4,-2 0-22,-2 0 0,-1 19-19,3 7 18,0 4 0,2 2-11,0-4 6,9-4 6,11-6 0,3-6-6,0-6-13,2-6 18,0 0-6,-4-2 7,-2-16 9,-5-2-8,-10-4-1,-4-4 14,0 2 1,-18 0-9,-14 4 4,-5 4-8,-3 6 3,-1 3-5,8 8-8,6 1-3,12 0-98,15 8-127,0 2-352,0-2-866</inkml:trace>
  <inkml:trace contextRef="#ctx0" brushRef="#br0" timeOffset="268917.9681">3940 2921 1903,'0'0'373,"0"0"-231,0 0-64,0 0-25,0 0-46,0 0 4,0 0-22,37-44 6,-2 61-4,0 10-5,-4 9-8,-6 3-8,-8-1 11,-6-2-32,-6-4 50,-5-8-5,0-8 6,0-8 22,0-8-22,0 0 64,-9-10-19,0-14-45,1-8 54,3-6-29,5-5-17,0-1-8,0 2 0,7 4-21,10 4-46,5 8-104,14 4-79,-5 8-314,-4 4-479</inkml:trace>
  <inkml:trace contextRef="#ctx0" brushRef="#br0" timeOffset="269378.9416">4257 2727 1637,'0'0'383,"0"0"-260,0 0 65,0 0-25,0 0-47,0 0-56,0 0-60,-58-60-21,77 60-2,6 0 2,4 0 20,0 8-17,-2 4-9,-5-2 14,-4-2-14,-8-2 19,0-4 8,-4-2-3,-1 0 3,-1 0 12,0-18 15,2-8 12,0-4-17,1 0 26,-3-1-21,3 8-2,-2 2 27,-1 10-15,-2 4-16,3 7-1,-1 0-20,2 3-18,6 20 10,7 13 8,6 10 14,2 11-14,4 5 1,-2 6 1,-4 0 6,-8-2-8,-7-1 0,-10-7 1,0-4-5,-16-6 4,-15-4-9,-9-8 8,-30-4-102,11-9-68,3-14-392</inkml:trace>
  <inkml:trace contextRef="#ctx0" brushRef="#br0" timeOffset="269975.2743">1585 3956 791,'0'0'626,"0"0"-500,0 0-114,0 0 62,0 0 81,0 0-19,0 0-73,-14-20-40,59-12 8,20-10 14,37-24-15,50-24 27,55-29-23,32-15 6,17-5 36,0 7-53,-16 10 2,-7 11-25,-29 15 11,-28 22-13,-51 24 2,-42 20-23,-35 13-4,-23 12-99,-14 5-40,-11 0-65,-51 44 56,-21 6-136,-10 2-734</inkml:trace>
  <inkml:trace contextRef="#ctx0" brushRef="#br0" timeOffset="270397.0839">2462 4834 1242,'0'0'382,"0"0"-222,0 0-103,0 0 37,0 0 55,135-120-72,7 16 3,74-45-21,49-27-24,28-14 41,-4 1-39,-27 21-13,-16 13-3,-35 27-11,-53 33-10,-48 33 0,-43 26 1,-28 16-14,-9 6 1,-12 6-34,-18 8 22,-12 4-59,-94 54-70,3-2-161,-8-2-1185</inkml:trace>
  <inkml:trace contextRef="#ctx0" brushRef="#br0" timeOffset="352772.2331">999 7658 1341,'0'0'538,"0"0"-403,0 0-62,0 0-33,-60-115 88,60 65 4,4-12-90,27-12 17,16-8-29,16-11-20,15-3 13,6 6-23,10 8-1,-5 15 1,-9 23-52,-14 25-35,-23 27-124,-20 24-188,-23 12-244</inkml:trace>
  <inkml:trace contextRef="#ctx0" brushRef="#br0" timeOffset="353018.0671">1255 7317 947,'0'0'1184,"0"0"-997,0 0-104,0 0-30,0 0 70,0 0-18,0 0-86,-42-86-3,73 98-15,11 26 10,0 16 13,-3 16-24,-6 10-1,-8 5-1,-6-1-32,4-8 6,-3-14-75,11-18-90,-5-17-160,-3-20-487</inkml:trace>
  <inkml:trace contextRef="#ctx0" brushRef="#br0" timeOffset="353447.3744">1500 7295 1950,'0'0'290,"0"0"-190,0 0-75,0 0 35,0 0 12,0 0-71,0 0 7,54 22-8,-21 6 3,-4 2-11,-4 4 8,-8 0-17,-3-2 9,-5-5-33,-3-8 29,-4-5 6,-2-7 6,0-6 1,0-1 16,0-1 9,0-20 17,0-7-43,3-6 41,3-4-9,4-2-12,0 4 30,4 4-18,-1 8-7,0 8 5,-1 10-30,1 6-1,3 2-5,-1 20 6,6 8 18,1 6-18,2-2-34,9-2-69,-4-12-255,-11-11-1413</inkml:trace>
  <inkml:trace contextRef="#ctx0" brushRef="#br0" timeOffset="354021.88">1935 7271 1600,'0'0'621,"0"0"-455,0 0-115,0 0-13,0 0 59,0 0-60,0 0-36,-3-93 2,39 93-3,2 0-7,-2 8-10,-5 15-36,-11 3 30,-6 2-21,-8 0-1,-6-4 36,0-4-5,0-8 14,0-6 5,0-6 30,-4 0 61,-6-8-47,1-16-15,5-8 11,4-6-44,0-10 9,16-2-10,13-3-36,5 5-15,3 8-89,10 12-138,-7 12-337,-11 10-734</inkml:trace>
  <inkml:trace contextRef="#ctx0" brushRef="#br0" timeOffset="355532.9563">2356 7044 1807,'0'0'326,"0"0"-199,0 0-17,0 0 23,0 0 12,0 0-84,0 0-37,-40-46-24,40 56-32,0 18 32,2 10 2,5 6 5,4 1-1,3-8-6,1-4-13,7-9-26,3-12-22,-1-10 22,2-2-14,-5-10 21,-3-20 31,-7-6-38,-9-9 39,-2 1 0,0 2 7,-17 2 42,-10 8-14,-4 10-21,-8 8 38,1 10-46,3 4 19,6 0-15,6 10-10,15 2 0,8-2-6,0-2-21,15-6-3,16-2-28,6 0 33,0-14 13,-1-10 12,-3-4 14,-6-4-8,-2 0 29,-8 0 40,1 2-34,-5 3 44,-3 8-34,-4 6-15,-4 9 38,0 4-74,1 4-23,-1 23 23,4 9 0,6 8 9,1 2-9,3-2 1,3-4-7,4-10-9,2-6-17,-3-12 20,0-10-25,-2-2 36,1-10 1,-4-20 0,1-6 30,-1-8-30,2 0 0,-7-2 0,2 4 17,-3 6-11,-3 7 4,-2 11-9,-2 10 25,1 8-26,1 0-20,5 2 13,5 16 5,4 4 2,4-2 1,5-2-1,4-6 4,1-7-4,0-5-15,0 0 6,-5-18-24,0-10 33,-8-4-16,-3-7 16,-7 1-11,-9-2 12,-2 4-1,0 4 0,-19 6-22,-6 8 14,-4 12 16,0 6-5,-2 1 22,2 20-25,6 3 0,8 0 0,6-2-14,9-2 6,0-8 2,11-4 6,9-8-10,5 0 19,-3-4-9,1-16 4,-4-4 4,-3-2 32,-5 2 2,-5 2 1,2 4 29,-6 7-35,0 11 16,3 0-53,3 17 29,4 21-12,5 16 31,6 12-38,4 12 13,8 7-23,7 3 0,8 0-12,1-4-21,2-8 13,-4-11-35,-11-18-6,-9-10 43,-18-13-45,-11-10 30,-1-4 18,-32-2 15,-9-2 6,-9-2-5,-7-4-1,5 0 11,1 0-10,13-2-1,7-14 0,12-6-18,11-10-1,9-12-19,0-19-11,13-27 22,23-36-43,9-47 15,-1-17 21,-6-3 0,-14 15 28,-14 28-2,-8 31 8,-2 31 15,0 34 3,0 18 37,0 6 12,-5 6-12,-2 10 33,1 14-44,2 16-37,2 44-4,2 36 6,2 4 0,13-3-9,9-15 1,-1-20-10,6-1 9,0-3-17,-2-16 11,-5-16-42,-6-14 47,-2-12 2,-2-4 5,1-30 33,6-12-38,-1-8-1,1-5 21,0 3-10,-4 12 15,-1 9-8,-1 16-10,-3 13 4,6 6-12,7 10 0,2 20-12,4 10 16,2 6-20,1 0-20,11-2-86,-7-12-83,-7-14-696</inkml:trace>
  <inkml:trace contextRef="#ctx0" brushRef="#br0" timeOffset="355981.9884">4326 5939 530,'0'0'1760,"0"0"-1524,0 0-214,0 0 11,0 0 50,0 0-31,0 0 7,129 149-59,-90-95-1,-5 0-15,-7-6-63,-11-8 9,-8-10-8,-8-10-8,0-9 68,-20-11-14,-9 0 20,-2-29 11,-3-11 1,3-10 40,2-12 17,8-9-25,5-5 29,9-2-60,7 2 0,0 8-1,13 12 6,14 14-6,4 16 1,5 14-1,-3 12 0,-2 4-2,-6 30-8,-13 12 1,-12 10 9,-5 6 9,-29 0 16,-6-1-8,0-11 8,7-9-25,13-12-22,20-17-96,18-10-242,13-2-493</inkml:trace>
  <inkml:trace contextRef="#ctx0" brushRef="#br0" timeOffset="356909.1909">4812 5668 1144,'0'0'769,"0"0"-626,0 0-78,-25-108 72,18 86 14,4 8-75,-1 10-19,-3 4-57,-3 18-5,-6 22 5,-4 14 21,2 9 16,2-1-35,9-4 10,7-12 5,0-10-11,3-10-6,10-12 0,5-10 1,4-4 36,1-10-16,4-22 0,0-6 0,-4-8-12,0-2 6,-5-1 1,-7 8 2,-3 5 31,-3 9-48,-2 12 14,-1 12-15,-2 3-6,2 13 6,5 14 1,-1 5 0,8 0 18,6-5-19,4-11-16,3-8 4,4-8-17,-2-4 29,-2-25 0,0-8 0,-5-13 6,-2-7-6,-6-3 0,-1 0-1,-7 4 1,-6 4 0,0 8 4,0 12-2,-2 11 13,-6 14-14,-6 7-1,1 3 0,-3 23 12,1 7-12,5-1 0,7 0 0,3-6-8,0-6 8,19-8 0,4-8-1,3-4 10,2 0 7,5 0-7,-2-8-7,-6 4 15,0 4-17,-2 0-1,-6 2 0,-5 16-23,-6 6 24,-6 4 8,0 4-7,0-2 22,-4 0-22,-4-8-1,0-3 0,4-11-42,4-7 41,0-1-23,0-1 15,0-21-1,0-13-20,4-9 24,6-8 6,0-4 0,1 0 6,1 0 0,-3 6 2,-1 10 31,-2 7-38,-2 13 20,-4 8-21,2 10 13,2 2-22,3 0 10,4 18-1,9 6 39,5 6-38,6 2 0,4-1-1,-1-1 6,-5 0-5,-11 0-1,-18 8-18,-31 20-8,-96 38-46,-1-7-83,-5-5-325</inkml:trace>
  <inkml:trace contextRef="#ctx0" brushRef="#br0" timeOffset="359379.284">1821 8881 1785,'0'0'309,"0"0"-177,0 0-49,0 0 33,0 0 25,0 0-68,0 0-49,-32-34-24,49 66-2,9 30 2,-1 7 0,-1 14 15,-2 6-4,-1-15-10,0 2 0,4-14 12,0-13-11,2-16-3,-1-15 1,4-15-3,5-3 3,5-30 15,7-19-14,-1-11 17,2-6-18,-4-4 0,-10 6 0,-4 6 4,-7 14-4,-9 12 1,-10 14 0,-4 15-1,0 3-11,-2 14-2,-12 20 7,1 7 12,1-1-3,10-6-3,2-8-5,7-12-1,19-12-32,7-2 12,-1-18 25,7-18 0,-8-4 1,-8-5 1,-11 5 8,-12 6 15,0 6-23,-16 10 24,-14 6-21,-1 10 7,-4 2-17,4 2 6,4 14 0,12 2 3,11-4-3,4-2-25,17-10-15,24-2-14,7-11 47,8-18-1,0-9 8,-2-4-7,-8-4 19,-4-2-12,-5-1 16,-6 3 15,-10 5 42,-2 5-46,-6 7 2,-4 7 10,-4 8-38,-3 6 26,0 4-13,-2 4-8,0 0 0,0 0-6,0 0 0,0 0-11,0 0 7,0 0 4,0 0 0,0 0 1,0 0 33,0 0-34,0 0 0,0 0 0,0 0 21,0 0-21,0 0 0,0 0 0,0 0 9,0 0-9,0-2 0,0 2 0,0 0-3,0 0 3,0-2 6,0 2-4,0-2 7,0 0-9,0 0 0,0-2-1,0 2-4,2-2 4,-2 4 1,0-2 0,0 2-6,0 0 6,0 0-1,2 0-6,-2 0-11,0 0 12,0 0 6,0 0 0,0 0-9,0 0 9,0 0 0,0 0 0,0 0-4,0 0 2,0 0 2,0 0 0,0 0 0,0 0-4,0 0 3,0 0 1,0 0-3,0 0 3,0 0 7,0 0-6,0 0-1,0 0 0,0 0-2,0 0-4,0 0 3,0 0 3,0 0 0,0 0 2,0 0 7,0 0-9,0 0-1,0 0 1,0 0 0,0 0 0,0 0 0,0 0 0,0 0 1,0 0-1,0 0 0,0 0-6,0 0 6,0 0 3,0 0-3,0 0 0,0 0 2,0 0-2,0 0 0,0 0 0,0 0 0,0 0 0,0 0 0,0 0 0,0 0 10,0 0-10,0 0 0,0 0-1,0 0-6,0 0 6,0 0 1,0 0 0,0 0-2,0 0 2,0 0 0,0 0-6,0-6-15,-4-2 19,0-4-11,-3-4 4,-2-2 0,0-6-5,-2 0 13,-3-4 1,1 4 0,1 3 6,4 6-5,4 4 11,-1 7 23,5 4-28,0 0-14,0 3-1,0 19 8,13 11-7,10 12 7,-1 11 0,2 2-1,1 4 4,-3-6-3,1-4 0,-6-7 2,-3-15-7,-3-8 5,-5-12 0,-1-8-9,-2-2 24,1-8-10,2-22 8,5-10-11,3-9 20,3-3-13,6 2-9,0 4 0,-2 8 3,2 10-3,1 10 0,-1 14 0,-1 4-9,-2 16 9,-2 20 0,-7 10-1,-11 8 4,0 3-9,-7-2 6,-15-2 0,-5-11-2,0-12-4,2-10-79,-8-20-66,9 0-208,0-24-1056</inkml:trace>
  <inkml:trace contextRef="#ctx0" brushRef="#br0" timeOffset="362583.0273">4076 8139 1850,'0'0'248,"0"0"-111,0 0-104,0 0-23,0 0 34,0 0 8,0 0 40,84 118-62,-41-50-29,-3 8 15,-5 1-16,-6-3-2,-6-8-11,-8-9-30,-3-15 24,-6-16 19,-6-14 0,0-12 41,0-6-26,-13-30 15,-9-14-9,-3-13-12,0-7 53,1-8-23,2-4-17,6-5 5,7 1-26,9 4-1,0 10 0,7 15-7,18 20 6,1 13 1,8 16-1,-3 8-9,0 4-7,-4 25 2,-14 11-6,-13 9-1,0 7 15,-29 0-4,-11-2 11,-2-8-6,1-8 12,10-13-12,14-10 6,9-11-44,8-4-35,19-8-7,23-24 44,14-14-2,10-10-18,4-8 37,-1-2 14,-9-2 11,-11 0 9,-13 3 27,-10 7 30,-12 8 35,-10 12-27,-4 12 15,0 10-17,-4 12-50,-12 4 21,-6 4-37,-3 22 3,3 8 5,5 4-14,5 0 0,10-1-1,2-10-34,0-9 24,8-5-13,11-12 15,1-1 8,4-5 2,0-22 9,1-5-7,0-4 3,-3 0 20,-2 0-3,-2 6-1,-5 4 17,-3 10-38,-6 8-2,0 6 1,-4 2-39,2 4 39,5 14 1,-1 2 10,6-2-10,3-2-1,6-6-18,3-10-4,3 0-16,1-16 37,-1-14-10,0-10 11,-5-8 0,-1-7 2,-6 0-2,-4-2 0,-4 7 0,-5 8 23,-2 12-15,0 12 3,-2 12 2,-6 6-11,-4 0-4,5 16-2,3 6 4,4 4 3,0 0-3,23-4-12,6-6 11,13-2-38,0-6 32,5-2 7,-5-2 0,-5 0-9,-8 2 9,-10 2-2,-11 6-8,-8 4-17,0 3 27,-16 1 0,-5 0 0,0-3 5,6-6-4,6-5-1,9-6 0,0-2-48,0-9 8,20-18 28,5-11 12,4-9-13,2-5 13,-2-4 0,-2 0-1,-4 2 13,-6 5-3,-9 9 12,-4 11-4,-4 11 65,0 9-31,0 9 1,3 0-40,4 0 9,8 18-15,10 9 4,13 1-9,7-1 18,1 4-18,-6 3-1,-16 10 0,-19 14-18,-25 34 12,-75 45-49,-55 31-106,12-22-352,9-29-1304</inkml:trace>
  <inkml:trace contextRef="#ctx0" brushRef="#br0" timeOffset="364984.4223">2196 9942 1969,'0'0'258,"0"0"-167,0 0-90,0 0 11,-12-105 12,79 35 1,51-30 39,50-26-35,25-9-9,-1 13-20,-25 22-3,-50 38-20,-34 23-36,-36 25-65,-44 37-118,-3 17-408,-21 12-553</inkml:trace>
  <inkml:trace contextRef="#ctx0" brushRef="#br0" timeOffset="365180.0805">2153 10289 1773,'0'0'0,"0"0"-128,0 0 4,154-118 124,-25 11 81,47-29-28,13-3-21,-31 33-26,-44 40 1,-49 50-14,-36 16-6,-19 2-614</inkml:trace>
  <inkml:trace contextRef="#ctx0" brushRef="#br0" timeOffset="365308.0856">2547 10226 1478,'0'0'293,"0"0"-278,0 0-15,0 0-8,177-94 7,-2-24 1,32-22-151,-37 26-212,-41 23-285</inkml:trace>
  <inkml:trace contextRef="#ctx0" brushRef="#br0" timeOffset="411864.9114">1830 12533 235,'0'0'1351,"0"0"-1033,0 0-211,0 0-53,0 0-4,0 0 24,-27-107-28,59 73-40,14-6 20,14-2-25,14-4 0,6 0 6,5 0-7,-7 6-1,-11 5-27,-17 13-65,-13 11-19,-22 11-109,-9 4-117,-6 11-68</inkml:trace>
  <inkml:trace contextRef="#ctx0" brushRef="#br0" timeOffset="412201.1097">2051 12364 1818,'0'0'267,"0"0"-235,0 0-8,0 0-21,0 0 6,0 0-4,0 0-5,-14 75 0,32-28 11,0 10-4,2 1-7,-2 2 0,-3 0 1,-1-2 1,-3-5-2,-3-7 0,2-8-1,1-8-13,-2-8-65,2-10-60,6-12-85,-3 0-297,-3-10-519</inkml:trace>
  <inkml:trace contextRef="#ctx0" brushRef="#br0" timeOffset="412680.5785">2394 12585 1986,'0'0'238,"0"0"-198,0 0-39,0 0 8,0 0-18,0 0 2,0 0 1,6 26-19,25-12-42,8-2-30,-1-2 14,-3-6-17,-2-4 17,-4 0 68,-6 0 15,-6-6 4,-5-8 8,-3-4 11,-5-6 43,-4 0-1,0-4 32,0 2-8,0 4-12,0 5-2,0 7-40,0 6 7,2 4-42,2 0-25,8 10 19,1 15 3,5 8 3,-3 12 17,-1 7-16,-5 8 11,-5 0-11,-2 0 5,-2-4-6,0-6 7,0-7-7,0-9 0,-4-8-24,0-10-20,2-8-51,2-8-63,0-2-58,0-14-411</inkml:trace>
  <inkml:trace contextRef="#ctx0" brushRef="#br0" timeOffset="413162.3034">3035 12372 2015,'0'0'238,"0"0"-174,0 0-23,0 0-28,0 0 42,0 0-18,0 0-36,-91 63 10,116-26-11,4 6-17,2-1-24,0-2-30,-7-2 26,-4-4-32,-6-6-2,-7-8 54,-5-8-17,-2-6 35,0-6 7,-9 0 38,-11-6 18,-1-16-14,-3-6 11,2-8 19,2-4-36,5-4 14,7-3-32,8 1-9,0 1 4,16 6-13,11 9 1,4 12-2,3 10-8,-3 8-3,-6 0-3,-10 20-26,-7 10 40,-8 4-6,0 6 7,-17 0 15,-10-1-9,-2-3 8,0-6-14,9-10-16,7-6-43,11-8-105,2-6-147,22-12-278,5-10-432</inkml:trace>
  <inkml:trace contextRef="#ctx0" brushRef="#br0" timeOffset="413345.8438">3374 12264 1773,'0'0'378,"0"0"-223,0 0-73,0 0 25,0 0 15,0 0-88,0 0-22,-2 48-12,2-14 1,0 4-14,11-4-29,16 1-95,-3-12-104,-1-10-364</inkml:trace>
  <inkml:trace contextRef="#ctx0" brushRef="#br0" timeOffset="413500.13">3399 11959 2006,'0'0'268,"0"0"-246,0 0-22,0 0-53,0 0-58,0 0-113,0 0-406</inkml:trace>
  <inkml:trace contextRef="#ctx0" brushRef="#br0" timeOffset="414406.836">3668 12154 692,'0'0'1612,"0"0"-1419,0 0-171,0 0-14,0 0-16,-64-111 17,90 99-13,5 6 4,3 6-23,-5 0-21,-3 18-51,-7 8-13,-11 9-3,-3 1 48,-5 2 49,0-2 14,0-4 0,-3-8 7,1-8-7,2-8 1,0-8-1,0 0 0,7-10 44,13-18 35,5-10-28,2-7-1,1 1-21,-1 2-6,-5 6-7,-6 10-15,-5 8 9,-4 10-10,-3 6-19,-2 2-1,0 4 5,8 14 15,-2 2 12,9 1-11,2-3 8,6-7-9,2-4-3,6-7-5,0 0 16,3-18-7,-3-13 7,0-5-8,-6-8 22,-4-6-21,-8 0 8,-6 4 1,-6 8-8,-3 9 14,-5 10-10,-13 10 15,-4 9 2,0 0-23,-1 14 1,7 13 22,8 3-23,8 0-1,0-4-12,16-6-2,7-8 9,7-12-16,-1 0 22,0-8 18,-5-16-16,-5-2 45,-9-3 24,-3 4 4,-3 6 23,-4 5-65,0 10 6,0 4-39,2 0-5,8 18-2,5 17 7,12 11 6,8 12 12,8 6-18,4 0-11,0 2-11,-5-3-53,-5-5 31,-8-4-17,-10-6 3,-15-8 35,-4-8-9,-2-6 32,-25-10 7,-4-5-6,-7-10 22,-5-1-5,3-4-7,5-20 19,8-10-30,9-10-10,9-12-2,9-8-24,0-10 12,16-5-60,-1 1-78,-15-4-26,-4 18-117,-25 22-1291</inkml:trace>
  <inkml:trace contextRef="#ctx0" brushRef="#br0" timeOffset="414884.1878">1019 12394 1431,'0'0'253,"0"0"-93,0 0 4,0 0-29,0 0-4,0 0-6,0 0-115,-3-20 3,82 121-2,27 51-11,6 24 31,-14 7-30,-20-19-1,-27-45 0,-12-29-93,-10-30-10,-10-16 2,4-6-14,-3-6 3,-5-10-77,-15-28-83,0-24-17,-18-12-772</inkml:trace>
  <inkml:trace contextRef="#ctx0" brushRef="#br0" timeOffset="415792.2963">1188 12645 992,'0'0'264,"0"0"-84,-77-137-65,54 95-20,12 16-6,11 7-9,0 1-20,14-1-59,23-5 5,19-8-6,15-8 6,30-16 32,43-22-14,48-37-2,35-21 28,19-14-22,5-11 17,1 9 3,2 1-27,-7 9 7,-13 16-22,-26 17-5,-30 21 26,-34 28-27,-44 18 15,-28 18-9,-19 12-3,1 4-2,4 8-1,2 0 0,-2 14 0,0 22 13,4 12 27,7 16-4,16 35-13,13 33 23,16 32-19,2 11-9,-1-17-3,-1-19-15,2-25 0,9-16 0,-19-20 0,-19-22 2,-20-18-2,-11-6-3,0 3 1,-1 3 2,-6 2 0,-15 0-14,-18-4 6,-14 0-12,-2-4 14,-10 2 5,-18 0 2,-13 1 7,-14 1 4,-19 4-12,-30 10 8,-48 14-8,-53 14-14,-40 8-13,-15 7 17,-6 1-5,15-2 14,-1 4-17,11 3-1,16-7 18,18-4-1,22-10 2,20-11 10,18-5-9,31-16 10,29-10-4,25-6-6,9-4 9,1 2-10,-1 4 0,-1 2-1,12-2 1,11-8 0,10-3-8,6-7-19,6-5 26,4-2-13,3-5 14,0-2-1,2 0 8,0 0-7,0 0 8,-2 0-7,2 0 30,0 0-31,-2 0 1,-3 0 7,1 0-7,-3 0-2,0 0 1,-4 0 0,-5-9 5,-3 0-4,-6-8-1,-6-3 16,-2-6-15,-10-8 18,-6-6-13,-7-4 1,-4-4 11,-2 0-18,8 2-2,14-2-51,18 9-97,20 7-183</inkml:trace>
  <inkml:trace contextRef="#ctx0" brushRef="#br0" timeOffset="469271.8599">8884 986 1642,'0'0'254,"0"0"-214,0 0-19,0 0-20,71-122 50,-19 92 53,8 2-42,7 4-34,4 6-28,-3 6 0,-7 8-6,-10 4-44,-15 0-118,-18 26-32,-14 2-278,-4 0-155</inkml:trace>
  <inkml:trace contextRef="#ctx0" brushRef="#br0" timeOffset="469497.8598">9242 896 1513,'0'0'290,"0"0"-149,0 0-62,0 0 41,0 0 3,0 0-21,0 0-10,-44-52-92,44 76 13,0 14-20,2 12 7,5 9 0,2 7-2,0-1 8,2 2-21,5-9-31,13 4-119,-2-18-150,-6-13-456</inkml:trace>
  <inkml:trace contextRef="#ctx0" brushRef="#br0" timeOffset="469699.8724">9103 1484 1637,'0'0'255,"0"0"-162,0 0-68,0 0 123,0 0-113,0 0-8,0 0-9,73-3-8,14-16-10,11-4-37,34-11-186,-26 5-258,-17 2-362</inkml:trace>
  <inkml:trace contextRef="#ctx0" brushRef="#br0" timeOffset="470168.1418">9987 1078 1657,'0'0'282,"0"0"-202,0 0-7,0 0 70,0 0-4,0 0-20,0 0-77,-14-52-41,12 52-2,2 0-9,0 2-3,0 8 12,0 4 0,0-1 0,0-1 1,0-5-3,0 0-15,0-7 14,0 0-4,0 0 2,0 0 12,0-10 11,0-8-9,0-4-6,-4-3 8,-7 3-9,-1 4-1,2 4 9,-1 6 0,1 4 7,-1 4-16,-3 2 0,2 20 22,-1 12-22,5 4 6,8 4-6,4-2-26,33-4 25,14-5-45,46-11-99,-8-10-136,-10-8-435</inkml:trace>
  <inkml:trace contextRef="#ctx0" brushRef="#br0" timeOffset="470617.358">10391 938 1646,'0'0'279,"0"0"-139,0 0 39,0 0 7,0 0-80,0 0-78,0 0-9,-104 4-19,107 30 8,15 6-8,4 4 19,3 2-19,-6-6 0,2-3 0,-8-9-20,-4-8 19,-4-8-35,-3-6 35,-2-6 1,0 0 10,-4-8-4,-13-16-6,0-8 7,-3-7-5,-1-2-2,4-5 14,-3-3 21,5 1-34,-1 2 20,9 8-3,3 10-8,4 8-10,0 8 0,8 6 0,15 6 5,1 0-5,5 2-3,0 16-5,-5 2-1,-5 2 8,-9 0 1,-7 2 0,-3-2-3,-3 1 3,-17-2-36,-1-1-39,2-3-152,8-6-303,9-4-720</inkml:trace>
  <inkml:trace contextRef="#ctx0" brushRef="#br0" timeOffset="471029.5224">10771 884 1647,'0'0'353,"0"0"-235,0 0 25,0 0-55,0 0 12,0 0-98,0 0 14,14-10-13,-7 10-3,-1 0 0,-2 0-3,-4 2 3,0 0 0,0-2 5,0 0 1,0 0 12,0 0-2,0 0 18,0-2 52,0-8-72,0-4-1,-4 0 24,-5 2-8,0 0 20,-2 6-16,-2 4-6,-5 2 22,-7 0-47,-6 20-2,-5 12 17,3 12-15,6 4 14,12 3-16,15-6 0,9-4-7,37-9-8,41-10-3,56-22-28,-14 0-147,-11-8-349</inkml:trace>
  <inkml:trace contextRef="#ctx0" brushRef="#br0" timeOffset="475661.9904">12710 1123 1175,'0'0'482,"0"0"-412,0 0-35,0 0-34,0 0 134,0 0 5,0 0-28,-105-57-6,105 56-94,0 1-12,2 0-10,20 0 10,15 0 6,11 0 3,10 0-7,9 0 5,-1 0-7,-1 4-6,-3 1-57,-6-1-24,-6 1 22,-13-1-13,-10 0 39,-9-4 24,-11 0 5,-7 0 10,0 0 31,-2 0-31,-14-7 47,-4-3-5,-2-1 18,-1 3 24,1-2-38,4 3 13,2 2-4,5 0-43,5 3 31,4 2-27,2 0-16,0 0-1,6 0-28,15 2 29,7 12-2,6 7 22,-3 4-20,-5 2 0,-8 1 0,-11 0 18,-7 2-18,-13 2 0,-25 2-6,-29 10-96,9-8-215,9-7-1046</inkml:trace>
  <inkml:trace contextRef="#ctx0" brushRef="#br0" timeOffset="476327.0184">14710 948 1506,'0'0'217,"0"0"-85,0 0-43,0 0 0,0 0 32,-10-116-63,45 90 23,16 2-44,16 4-30,7 4 4,6 5-11,-2 7-89,-10 4-78,-9 4-108,-19 13-102,-20-1-390</inkml:trace>
  <inkml:trace contextRef="#ctx0" brushRef="#br0" timeOffset="476561.7014">15038 834 1659,'0'0'209,"0"0"-126,0 0 30,0 0 41,0 0 43,0 0-91,0 0-38,-43-50-68,43 76-27,0 12 27,0 10 15,0 8-14,0 2 17,-4 1-18,4-7-15,0-4-10,14-2-113,11-10-151,7-18-455</inkml:trace>
  <inkml:trace contextRef="#ctx0" brushRef="#br0" timeOffset="477562.1202">15396 1110 1815,'0'0'238,"0"0"-174,0 0-38,0 0-11,0 0 48,0 0-49,0 0-5,48-72 14,-21 46-21,-1-6-2,-8 2 0,-8 2 10,-6 4-7,-4 6 19,0 4 14,-10 10 48,-9 4-84,-4 0 0,-6 18 8,0 12 8,2 8-4,7 6-7,11 1 1,9-4-3,9-2-3,27-7-6,13-8-5,13-10 11,7-10 12,5-4-12,-5-4-37,-7-19 22,-12-2-16,-13-5 31,-10-5-10,-12-1 20,-3-1-10,-8 1 14,-4 1-13,0 5 57,0 10-43,0 8 23,0 4 1,0 6-37,0 2 35,0 0-34,0 0 7,0 0-11,0 0 1,-2 0 0,2 0-6,0 0 19,0 0-11,0 0 4,0 0-6,0 0 46,0 0-40,0 0 13,0 0 20,0-2-29,0 2 47,0-2-14,-2 0-22,2 2 36,-2-2-56,2 0 0,-2 0-1,2 0 13,-4 0-8,4 2-1,0 0-2,0 0 19,0 0-21,-3 0 0,3 0-2,0 0-5,-1 0 1,1 0 6,-4 0 0,-3 0-14,-6 0 7,-7 16 7,-7 6-12,-2 2 1,4 4 10,6-2 1,5 2 0,10-2-11,4-1 10,0-3-18,0-7 11,13-5-62,1-7 54,1-3 16,1-3 10,-2-16 39,1-5-48,-2-2-1,1-5 0,-6 3 16,1 4-14,1 6-2,-6 4 0,0 8-8,1 6 8,1 0-30,8 20 12,3 10 15,10 6 3,6 4 0,8-1-35,5-6-40,21-2-154,-13-11-286,-12-8-540</inkml:trace>
  <inkml:trace contextRef="#ctx0" brushRef="#br0" timeOffset="478141.9273">16223 940 1635,'0'0'227,"0"0"-119,0 0 52,0 0-9,0 0-58,0 0-61,0 0-32,60-46 18,-31 46-18,-2 16-9,-9 6 8,-9 4-8,-9 2 2,0-2 7,0-1-10,-12-3-2,-3-7-22,1-5 14,-1-6 18,-1-4 4,1 0 14,-1-18-8,3-7-8,4-8 30,5-3-29,4 0 19,0 2 1,4 2-21,14 6 28,4 6-28,1 8 0,2 10 2,0 2-2,-2 2-11,0 18 10,-8 6-14,-4 6 15,-4-2 1,-7 2-1,0-5 21,0-8-21,0-5-5,0-6 4,0-4 2,0-4 5,-2 0 19,0-5-13,2-13 22,0-4-33,0-3 20,15-1 19,5 2-40,0 2 32,0 8-10,-2 10-10,1 4 0,4 10-12,0 26 0,-1 16 16,-2 8-16,-4 35-33,-8-19-120,-8-12-848</inkml:trace>
  <inkml:trace contextRef="#ctx0" brushRef="#br0" timeOffset="486797.5281">17328 1169 111,'0'0'123,"0"0"419,0 0-418,0 0-50,0 0 57,0 0-29,-68-20 50,63 17-35,0 0-15,2 1-7,0 0-27,0-2 39,3 0-37,0 0 18,0-2-15,6-2-28,25-9-29,17-1-10,15-4 0,11-4 38,12 4-15,3 0-11,0 4 16,-2 2-33,-7 0 8,-10 4-9,-10 2-13,-14 2 13,-10 4-48,-16 4-106,-13 0-76,-28 2-85,-19 14-72,-8 0-644</inkml:trace>
  <inkml:trace contextRef="#ctx0" brushRef="#br0" timeOffset="487165.2153">17424 1313 459,'0'0'564,"0"0"-330,0 0-147,0 0-58,0 0 50,0 0 62,0 0-54,-27 6-23,27-6-51,0 2-4,0 0 7,19-2-16,18 0 89,21 0 33,15-8-26,14-2-7,7-2-54,0 4-2,-5 0-20,-7 2-4,-13 2-12,-13 4 3,-16 0-36,-17 0-42,-19 6-77,-20 12-29,-22 0-132,-8-2-659</inkml:trace>
  <inkml:trace contextRef="#ctx0" brushRef="#br0" timeOffset="487503.3017">17432 1632 1540,'0'0'242,"0"0"-169,0 0-50,0 0-8,0 0 67,0 0-67,0 0 1,19 28-1,23-16 21,18 2 1,16-2 7,12-2-28,3-4 19,-3-2-15,-3-2-14,-14-2 1,-15 0-7,-13 0 0,-19 0-1,-8 0-19,-12 0-11,-2 0-30,-2 0-54,0 0-101,0-10-454</inkml:trace>
  <inkml:trace contextRef="#ctx0" brushRef="#br0" timeOffset="489112.8687">18482 621 130,'0'0'765,"0"0"-463,0 0-163,0 0-23,0 0-16,0 0 23,0 0 1,0-72-44,0 66-30,0 4-3,0 0 22,0 2 4,0 0-51,0 0-19,0 0-3,0 10-16,0 12 16,0 8 7,-6 4 1,1-2 1,3-1-9,0-8 0,2-4 0,0-6 1,0-6 2,0-3-1,0-4 0,0 0 39,0 0 15,0 0 27,0-11-16,0-7-55,0-7 9,0-8-7,9-3 6,5-2-2,-1-4-11,0 4 8,-2 2 0,-2 6-9,-1 10 9,-2 10 16,-4 4-16,-2 6-15,2 0-2,5 0-14,1 10-2,8 10 18,3 2 0,2 2 1,2 0-1,-1-4-13,-2-2-68,-2-4-42,-7-6-116,-5-2-258,-6-6-253</inkml:trace>
  <inkml:trace contextRef="#ctx0" brushRef="#br0" timeOffset="489306.1501">18478 613 643,'0'0'629,"0"0"-512,0 0-114,0 0-3,0 0 0,0 0 12,122 0-12,-55-14-151,-7 0-944</inkml:trace>
  <inkml:trace contextRef="#ctx0" brushRef="#br0" timeOffset="489995.9052">18645 1042 477,'0'0'855,"0"0"-693,0 0-69,0 0 40,0 0 23,0 0 23,0 0-35,-6-30-68,6 28-10,0 0-31,0 2-35,0 0 0,0 0-21,0 8 21,4 6-7,5 4 7,-3 3 0,0-3 0,2-2-5,-6-6 4,-2-4 1,3-4 0,-3-2 8,0 0-8,0 0 19,0-8-19,0-10-19,0-4 19,0-3-1,0 1 1,0 2 0,0 4 0,0 2-1,0 4-7,0 6-6,4 4 13,9 2-38,3 0-11,1 2 30,4 13-22,-5 3 5,-3 0-1,-5 1 10,-3-1 18,-2-1 8,-3-6 2,0-4-1,0-3 0,0-4 1,0 0 2,0 0 8,0 0 53,0 0 41,0 0-21,4 0-17,5-4-55,-1-3-1,8 1-10,-1 2-15,4 3 14,0 1 1,2 0-4,-3 5-2,-3 12-3,-9-2 0,-6 3-3,0 5 12,-17-3 3,-16 4-3,-10-2-48,-12 2-100,10-6-209,11-10-680</inkml:trace>
  <inkml:trace contextRef="#ctx0" brushRef="#br0" timeOffset="490415.8492">18899 1608 537,'0'0'388,"0"0"120,0 0-346,0 0 4,0 0-51,0 0 7,0 0-18,-4-46-51,2 38-15,2 2-18,-2 2-12,-1 2 34,-2 2-17,-6 0-25,-4 10 0,-7 14-4,-1 12 3,4 6-8,9 4-6,10 0 14,16-8 1,71-17-25,-3-16-152,3-5-623</inkml:trace>
  <inkml:trace contextRef="#ctx0" brushRef="#br0" timeOffset="498704.5707">8111 12944 441,'0'0'795,"0"0"-690,0 0-44,0 0-27,-40-107 56,31 84-1,2 0 21,3 5-26,2 0-8,0 4 9,0 4 8,2 2-29,0 2 3,-4 4-5,4 2-19,0 0-43,0 12-4,0 20-14,0 18 18,0 14 16,0 15-4,0 3 0,0 0-4,-2-4-7,0-10-1,2-9 1,0-15-1,0-14 0,0-12 0,0-8-9,0-10-8,0 0 17,0-28 0,0-16-118,0-14-9,0-9 78,0-5 47,-11-4-5,-5-2-5,1 0-16,-1-1 20,1 7 8,4 6 8,2 10 6,2 8 11,3 9-5,2 12 22,2 3-12,0 7-24,0 3 5,17 2-11,14-2 0,14 0 0,15 0 0,11-2 15,12 0-2,8 2-11,21-6 23,26 0-13,22-4-6,8 2 10,-12 2-6,-37 8-1,-34 4-1,-20 2-8,-7 2 0,6 2-7,3 2 6,0 0 0,-13 0 1,-12 0 0,-11 16 0,-4 8 1,-7 10 29,0 12 10,-5 10 1,1 12 6,-1 7-17,-1 3 4,0-4-20,1-4-13,-2-7-1,-1-12 0,-3-4-2,-3-11 2,2-6 0,-4-6 11,0-8-11,-4-4 1,0-6-2,0 0-6,0 0 7,-22 2 11,-16 2-2,-16 2-1,-17 4-8,-32 2-10,-37 9 9,-45 5 0,-18 5-16,5 2 16,20-3-11,31-4 12,29-8 0,31-4-5,22-6 5,14-2 0,0-2-7,4 0 7,6-2-40,15-2-18,13-4-37,6 0-45,7 0-68,0 0-308,0 0-158</inkml:trace>
  <inkml:trace contextRef="#ctx0" brushRef="#br0" timeOffset="499122.1633">8650 13395 1243,'0'0'533,"0"0"-452,0 0-52,0 0-8,0 0 75,0 0 61,0 0-81,-2-10-76,2 10 0,6 20 0,8 12 3,-1 12 26,1 12-10,-5 8 2,-1 3 6,-2-1-22,0-4-4,1-8 0,-1-8-1,0-10 7,-2-6-6,2-12 6,-4-5-7,-2-4-1,2-9 0,-2 2 1,0-2 0,0 0 14,0 0-3,0 0-11,3-2-15,1-7-96,0-9-79,3 1-96,-5 1-398</inkml:trace>
  <inkml:trace contextRef="#ctx0" brushRef="#br0" timeOffset="499631.3946">8133 14227 1557,'0'0'232,"0"0"-117,0 0-49,0 0 25,0 0-21,0 0-55,0 0 0,-29 82 23,29-26-16,0 9-20,-2-1 2,-1-4-4,1-4-56,0-14-54,2-10-29,0-20-111,0-12-257,0 0-574</inkml:trace>
  <inkml:trace contextRef="#ctx0" brushRef="#br0" timeOffset="500311.5093">8031 14123 1443,'0'0'230,"0"0"-97,0 0-24,0 0 23,0 0-4,0 0-66,0 0-43,62-71 1,29 56 21,38-7-4,46-4 2,16-1-20,2-3-9,-12 4-9,-18 4 7,-7-2-7,-16 6 0,-28 4 0,-30 4-1,-26 4 0,-16 0-1,0 2 0,-4 0 1,-5 0 0,-13 4 0,-9-2-5,-5 2 5,-2 0 22,-2 0 0,0 0-14,0 0-8,0 0 0,5 14 12,-2 6 4,1 12-7,-2 8 2,2 8-5,1 8 0,3 3-5,4-1 0,1-4 0,2-2-1,-1-6 1,-1-8 0,-3-8 0,-2-8 4,-3-4-5,-1-7-1,-4-6 1,0-5-1,0 2 1,0-2 1,0 0 6,0 0-7,-9 0-1,-18 0 1,-17 4-10,-23 4-14,-36 10 9,-48 13 8,-58 13-2,-35 14-2,-7 4 10,11-4-8,28-4 3,22-9 6,46-12 3,41-6 12,40-14-5,26-4-4,5-1 3,10-7-9,7 4 0,15-5-68,0 0-67,44-18-20,5-5-90,-1 1-148</inkml:trace>
  <inkml:trace contextRef="#ctx0" brushRef="#br0" timeOffset="503374.1872">9662 13258 738,'0'0'133,"0"0"188,0 0-192,0 0 10,0 0 8,0 0-4,0 0-19,-7-15-56,7 15-39,0 0-29,0 0-15,0 8 7,7 7 8,6 3 5,3 3-3,4-3-1,3 2 0,2-4 8,4 0-7,3-2 5,1 0-4,0-2 7,4-2-8,-2-4 7,3-4 1,0 0 3,-3-2-5,-2 0 4,-2 0 0,-1 0-5,-4 2-1,-1 4 6,-2-2-3,0 2 7,-2 2-3,1 2-4,-1 2 6,0 2-5,0 2-10,1 0 7,-2 2-5,2 0-1,-1 4-1,-4 2 0,1 2 1,-3-1 0,-1 0-1,-3 2 0,-2-3 7,0 0-6,-2-4-1,-1-4 1,-1-2-1,-1-2 0,1-4 0,-3 0 0,0-4 1,1 0-1,-1-2 0,-2-2 0,0 0 1,2 0-1,-2 0 1,0 0 5,0 0-5,0 0 6,0 0 0,0 0-6,0 0-1,0 0 1,0 0 0,0 0 9,0 0-1,0 0-8,0 0 13,0 0-13,0 0 11,0 0-3,0 0-2,0 0 8,0 0-2,0 0-7,0 0-4,0 0 7,0 0 0,0 0 0,0 0-8,0 0-1,0 0 1,0 0 11,0 0 5,0 0-7,0 0 0,0 0-2,-4 0-8,-3 0 0,0 0 0,0 0-6,1 0 6,-3 0 0,-1 0-1,4 0-7,-3 0-2,1 6 10,-2 4 0,2 2-4,1 2 4,3 2 0,-4 4 0,4 0 0,0 3 0,1 3 0,3-1 2,0 1 5,0 1-6,0-1 0,0-2 0,0 2 0,11 0 0,1-2 5,1 2-5,3-2 0,-1 0 5,3-2-6,0 0 0,0-4-1,2-4 0,2 0 1,-2-2-2,1-7-27,-4-4-5,1 2-26,-5-3-27,-4 0-68,-2-9-153,-5-4-318</inkml:trace>
  <inkml:trace contextRef="#ctx0" brushRef="#br0" timeOffset="503853.4496">10549 13818 920,'0'0'181,"0"0"-101,0 0-5,0 0 31,0 0 21,0 0 1,0 0-53,15-58-34,-4 56 2,2 0-18,-2 2 13,5 0-14,0 0 20,-1 6 1,4 10-4,-2 4 3,1 8 6,2 6-5,-2 4 14,-3 4-16,-1-2-12,-1 2 6,-1-2-7,-4-1-12,1-5-4,-2-4-12,-2-4 4,-1-4-6,-4-2 0,0-2 7,0 0-6,-7 2 13,-15 6-4,-9 0-10,-30 15-73,8-8-263,4-7-978</inkml:trace>
  <inkml:trace contextRef="#ctx0" brushRef="#br0" timeOffset="505676.3299">5680 15843 491,'0'0'88,"0"0"-31,0 0 495,0 0-293,0 0-100,0 0-38,0 0 10,0-2 4,0 2-62,0 0-65,0 6-8,9 22 0,2 16 29,0 17 6,0 33-2,0 26-1,1 33-5,-4-15-15,1-26-12,1-36 1,-2-27-2,5 1 2,3-2-1,3-8 1,0-4-1,4-14 9,3-4 4,3-4-4,11-6 19,8 2-11,6-6 5,16-4-2,6 0-19,11 0 14,6 0 2,1 0-16,1-8 0,-3 2-1,-5-2 1,-8 4 7,-4-6-6,-11 2 8,-10-2-10,-14 2 0,-11 0 0,-9 2 0,-9-6 0,-7-2 14,-4-4 5,0-14 26,0-12-1,-8-14-22,-11-31-16,0-27-6,-4-28 1,5 11-2,5 31-7,1 38-5,8 24-15,0 4-29,4 5-36,0 8-105,0 10-332</inkml:trace>
  <inkml:trace contextRef="#ctx0" brushRef="#br0" timeOffset="506502.3296">8479 16084 1288,'0'0'238,"0"0"-97,0 0-31,0 0-12,0 0 60,0 0-2,0 0-75,-25-18-70,25 26-11,0 20 0,0 20 20,0 20 13,0 12-1,0 9-17,5 5-14,-1-10 0,2-8-1,6-12 1,-1-11 2,0-17-2,3-10 0,-4-12-1,4 0-14,4-10 14,8-4 12,10 0 7,11 0 18,9-14-10,9-4-3,6 2-6,9 2-17,8 0-1,11 6 0,6 2 1,2 2-2,-3 0 5,-4 4-4,-8 0 2,-10 0-1,-15 0-2,-11 0-4,-16 0 5,-15 0 1,-10 0 1,-8-9 10,-5 0 47,-2-14-8,0-9-26,0-12-14,-14-14-2,-7-26 10,-8-28-12,2 5 1,2 9-8,8 18-13,5 26-3,-3 0-2,1 1-1,1 17 1,5 14-15,-2 8-40,10 14-37,0 0-172,0 0-510</inkml:trace>
  <inkml:trace contextRef="#ctx0" brushRef="#br0" timeOffset="507285.0941">10843 15753 1699,'0'0'290,"0"0"-129,0 0-77,0 0-48,0 0 13,0 0-39,0 0-10,9 30 0,6 16 7,3 12 21,-1 18 1,2 9-23,-6 1 4,0 2 1,-2-8-11,-3-3 0,0-15-5,1-14 5,0-8 0,0-12 1,0-6 0,-3-12 12,-1 2-13,0-2 6,1-6 2,3 4 11,2-2 0,9-2 6,9 0-1,9-4 6,13 0-18,12 0-4,10-4-7,14-10 4,7 2 2,3-2-6,-3 0 5,-5 0-6,-10-2-5,-11 6 5,-10-2 5,-9 2-5,-6 2-1,-5 2 1,-5 2 2,-2 0-2,-4 0 0,-5 0 5,-6 2 5,-6-2 11,-4 0-2,-2-4 21,-2-2 22,-2-8-7,0-8-33,0-10-13,0-10 6,-16-11-4,-1-5-11,-4-6 1,0-8-1,-2 0-6,1-3-10,1 3-1,4 4 2,1 10-6,5 12-8,-1 6-6,6 16-35,-5 15-25,5 8-95,-6 5-422</inkml:trace>
  <inkml:trace contextRef="#ctx0" brushRef="#br0" timeOffset="513773.042">2466 14977 1348,'0'0'391,"0"0"-274,0 0-54,0 0 3,0 0 25,-94-104 14,87 88-5,0 6-14,3 4-19,4-1-61,0 6-6,0 1 0,0 0-18,0 0 12,0 14-23,2 18 29,9 12 34,3 10-33,-4 4 0,1-2 0,-1-6 8,1-5-7,-3-5-1,2-8 0,1-4 8,-3-6-9,2-4 0,-1-6-13,-3-4-66,0-2-41,1-6-33,11 0-89,-5-14-81,3-8-416</inkml:trace>
  <inkml:trace contextRef="#ctx0" brushRef="#br0" timeOffset="514160.6392">2708 14843 1393,'0'0'228,"0"0"-149,0 0-50,0 0 101,0 0 23,0 0-71,0 0-59,-29 4-23,29 24 0,0 10 5,0 2-4,0 2 7,0-6-8,7-2 0,6-12-1,7-8-2,0-4 3,2-6 14,1-4-13,-2 0 17,0-10-6,-5-12 31,-5-10 50,-7-4-15,-4-2-14,0-2-3,-13 2-39,-9 4 5,-3 8-26,2 6 0,2 12-1,-2 4-24,7 4-77,5 22-145,5 4-245,6-2-644</inkml:trace>
  <inkml:trace contextRef="#ctx0" brushRef="#br0" timeOffset="514663.0736">3091 14919 1433,'0'0'253,"0"0"-159,0 0-66,0 0 23,0 0 62,0 0 10,0 0-51,-66-18-72,66 14-23,17-6 16,10-4 7,8-4 0,7-7-6,-1 2-66,-1-1-77,-5 2-18,-1 0-79,-12 3-154,-6 7-536</inkml:trace>
  <inkml:trace contextRef="#ctx0" brushRef="#br0" timeOffset="514898.1676">3366 14636 656,'0'0'949,"0"0"-739,0 0-81,0 0-21,0 0 35,0 0 11,0 0-53,-23-38-58,23 38-28,0 2-15,0 16-27,11 10 27,3 8 0,-1 8 0,1 0 5,-4 2-5,3-5-36,1-5-43,3-12-89,12-22-85,-4-2-106,-4-10-1053</inkml:trace>
  <inkml:trace contextRef="#ctx0" brushRef="#br0" timeOffset="515209.0527">3553 14494 1685,'0'0'239,"0"0"-185,0 0-41,0 0-13,0 0-8,0 0-2,0 0 9,44 26 1,-24 2 0,-7 12-14,-9 8 14,-4 6 9,0 0-9,-13-4 8,-4-7 6,5-10 20,6-10 23,2-7-31,4-10-15,0-6-10,17 0 8,21-10 13,15-16 10,12-6-32,5-8-8,3-13-140,-15 13-228,-23 10-976</inkml:trace>
  <inkml:trace contextRef="#ctx0" brushRef="#br0" timeOffset="515867.2233">1883 15007 1455,'0'0'212,"0"0"-90,0 0-65,0 0 4,0 0 51,0 0-63,0 0-37,5 42-12,19 14 47,12 29-1,-2 1 4,-1 8-31,0 2-9,-6-15-10,2 5 2,-5-10 2,-4-14-3,-1-12-1,-6-16 0,-3-14-50,-2-8-33,-6-12-87,-2-18-74,0-12-235</inkml:trace>
  <inkml:trace contextRef="#ctx0" brushRef="#br0" timeOffset="516915.1544">1789 15061 1408,'0'0'209,"0"0"-133,0 0-32,0 0-12,0 0-3,0 0 27,0 0-18,92-122-19,-28 84 15,15-6-11,8-2 8,6-7 2,7 3-32,6-6 29,2 2-10,0 2-8,0 0 15,0 6-26,-2-2 14,-4 3 0,-3 5-7,-5-4 20,-6 4-11,-1 2 2,-4 4 16,-5 2-29,-4 6 9,-8-2 3,-1 6-17,-7 4 13,-9 1-13,-2 3 9,-10 1 10,0 0-19,-8 3 4,-4 1 10,0 0-14,-6 3 22,-4 0-13,-4 4 2,-6 0 7,-3 2-11,0 0-8,-2 0 19,0 0-18,0 0 20,2 0-21,5 8 0,7 14 18,1 9 7,7 6-2,5 12-9,2 9-13,2 6 18,3 6-18,-1 2 1,0 0 2,-2-1-4,-4-5 0,-2-4 0,-6-8-1,0-6 1,-4-7 5,-3-8-4,-6-4-2,-2-7 2,-1-4-1,-1-7 0,-2-2 0,0-1 3,0-2-1,0 2-2,-7 4 13,-13 4-12,-11 4 5,-9-2-6,-14 6 0,-8 2 0,-14 4-1,-27 6 1,-32 13-6,-34 13 5,-12 6 1,3 0 0,15 2-1,16-8 1,2 2-9,7-3 9,22-11 6,27-10-5,25-12 0,10-2-1,-4 2 1,-1 2-1,-5-4 0,12 0 1,4-6 2,6-2-3,4 0 0,5-2 0,6-6-1,7-2 0,4 1 1,5-4-6,5 0 4,1-5 2,3 0 0,2 0 0,0 0-10,0 0 8,0 0-11,0 0-1,0 0 14,0 0-13,0 0-2,0 0-3,0 0-32,0 0-4,0 0-57,7-5-81,1-3-64,-3-2-618</inkml:trace>
  <inkml:trace contextRef="#ctx0" brushRef="#br0" timeOffset="537684.2869">6429 16280 1526,'0'0'214,"0"0"-151,0 0 26,0 0 59,0 0-39,0 0-37,-56-86-17,54 84-43,2 2-6,0 0-6,0 0-12,0 2-12,0 18 24,0 14 3,2 8 26,0 11 7,-2 9-18,0-4 1,1 0-13,2-14 3,3-8-9,-2-10-2,0-8 2,0-12-13,-1-6 13,3-6 0,-2-24 56,4-18-16,0-6-7,-1-10 9,-1-2-7,4-1-9,-3 5-7,1 12 17,2 6-18,-2 16 8,3 16-17,3 12-9,5 0-19,8 18 4,9 16 15,1 4 9,2 6-9,-1 0 0,-7-4-50,-6 1-73,-12-1-83,-9-12-171,-4-8-470</inkml:trace>
  <inkml:trace contextRef="#ctx0" brushRef="#br0" timeOffset="537843.2889">6416 16361 1850,'0'0'316,"0"0"-231,0 0-65,0 0-20,0 0 0,0 0 4,0 0-4,249 22-12,-124-35-221,-7-10-673</inkml:trace>
  <inkml:trace contextRef="#ctx0" brushRef="#br0" timeOffset="538804.2866">8824 16194 1790,'0'0'349,"0"0"-241,0 0 14,0 0 25,0 0-8,0 0-21,0 0-68,-6-48-36,8 54-14,15 14-7,3 0 7,1 6-2,-2 4-15,-3 2 16,-3-6-16,-4-3-14,-2-5-22,-5-9-23,-2-9 30,0 0 46,0-9 5,-9-22 1,-6-9-6,-4-10 34,2 0 3,5-2 3,4 4-7,8 6-6,0 3-11,8 12 5,17 0-20,6 13-1,7 6 0,3 8-5,-4 0-1,-1 12-3,-7 12-10,-9 7 0,-7 1-14,-8 2 5,-5-8 14,0 2-2,-5-10 5,-5-4 11,-2-2 11,5-10 5,5-2 14,0 0 19,2 0-8,0-10-41,0-4-3,14-4 3,7 2 6,6 6-6,5 2-5,-1 8 5,-4 0-1,-5 4-8,-7 14 0,-5 8 9,-10 2 2,0 10 6,-25-2 1,-10 4 14,-6 0-22,-1-8 8,4-1-9,9-12-4,13-2-69,16-17-84,0 0-234,2-4-961</inkml:trace>
  <inkml:trace contextRef="#ctx0" brushRef="#br0" timeOffset="539556.5662">11050 15918 1355,'0'0'317,"0"0"-206,0 0-78,0 0 55,0 0 119,0 0-45,0 0-55,14-39-57,-14 39-32,0 0-5,0 0 2,0 0 2,0 0 8,0 0 0,0 0 11,0 0 0,0 0-7,0 0-5,0 0-4,0 0-10,0 0-1,0 0-9,0 0-5,0 0 5,0 0 0,0-2 1,4-2 14,0-8 6,3 2-9,1-4-5,0 2 2,-4 2 13,0 2-5,-4 2 1,0 4-8,0 2 4,0 0 0,0 0-14,0 16 0,-4 8 14,0 10 1,2 6-8,2 1-7,6-1-7,23-4 7,13-4-19,14-6 19,11-8 0,13-12 0,8-6-20,24-6-63,-20-16-171,-26 0-753</inkml:trace>
  <inkml:trace contextRef="#ctx0" brushRef="#br0" timeOffset="544124.1616">6665 17393 160,'0'0'1273,"0"0"-1084,0 0-106,0 0 27,0 0 11,0 0 38,0 0-34,-29-68-45,27 68 1,2 0-47,0 0-20,0 0-14,0 0-17,0 26 17,9 14 8,7 14 20,-1 14 0,5 3-27,-3-3 6,2-6-7,-2-4 0,-1-10 1,-3-12-1,-1-5 0,-6-13 1,-2-8 1,-4-10-2,0 0 20,0-4 21,-2-20 26,-16-11-54,-1-11-1,-6-6-5,-2-6-6,0 0-1,3 4 0,2 1 0,2 12 3,4 6-3,3 11 0,4 8 4,5 6-4,1 2-1,3 4 0,0 2-14,0 2 15,0-4-31,0 4-10,0 0-24,0 0-97,0 18-84,11 26 52,2-3-314,-1-1-191</inkml:trace>
  <inkml:trace contextRef="#ctx0" brushRef="#br0" timeOffset="544650.4696">6716 18083 1382,'0'0'531,"0"0"-464,0 0-55,0 0 0,0 0 43,0 0 9,0 0-35,0 6-20,0-6-2,0 0-7,0 0 6,0 4 13,0-4-2,0 0 9,2 0 20,-2 0-16,0 0-14,0 0-10,0 0 16,0 0 30,0 0 7,0 0 4,3-4-23,-3 4-16,0-4 2,2 4-11,-2 0 5,2 0-4,1 0-16,-1 0-6,0 0 6,0-2 1,-2-2 14,0 4-1,0 0 9,0 0 7,0 0-11,0 0 3,2-4-16,2 0-6,15 0-9,12-10 9,19-4 0,58-22-6,-12 4-131,-16 4-526</inkml:trace>
  <inkml:trace contextRef="#ctx0" brushRef="#br0" timeOffset="549098.0761">11747 17115 722,'0'0'1126,"0"0"-956,0 0-119,0 0-34,0 0 8,0 0 62,-16-27-32,16 27-48,0-4-5,0 4 14,0 0-10,0 0 1,0 0-5,0 0-2,0 0 9,0 0 2,0 0-4,0 0-7,0 0-6,0 0 4,0 0 2,0 0-2,0 0 1,0 0 1,0 0 1,0 0 0,0 0 13,0 0-8,0 0 6,0 0-3,-2-5 6,2-8-8,0-5 4,0-4-4,0 0 17,2-6 1,10 2 3,3 0-1,6-2-2,-2 2 4,1 4-7,-1 4 3,-4 8-10,1 2-14,-3 4-1,3 4-10,-1 0 2,1 12 2,-1 10 6,-1 2 0,-3 6 0,-3 2-9,-1-6-2,-5 0-9,-2-8 11,0 0 9,0-12-12,0 2 12,0-8 1,0 0 9,0 0 6,0 0-1,0 0 18,0 0-3,5 0-11,0-10 5,3-2-17,3 2-6,5 2-2,-1 0-4,3 6 5,3 2 0,-2 0 0,2 0 0,-1 10-12,-5 4 12,1 8 0,-5 0-1,-2 4 1,-2 2 1,-5 3 0,-2 1 8,0-2-9,0 2 2,-16-6-2,-1-2 1,-1-2-1,-1-4 1,2-6-1,1-2-23,1-10-63,1 0-184,5-6-859</inkml:trace>
  <inkml:trace contextRef="#ctx0" brushRef="#br0" timeOffset="578047.6976">8920 15384 438,'0'0'245,"0"0"-245,0 0-162,0 0 87,0 0 75,0-6 13,0 6 148,0 0-115,0 0-36,0 0 10,0 0 106,0 0 30,-2 0 39,-1 0 61,-1 0-26,0 0-58,-4 0-90,2 4-43,-3 2 6,1 2-9,-2-4-5,4 4 2,-1 2-33,3-6 0,2 4-1,-4-2 0,4-2 1,2-4 0,-2 0 7,2 0 5,0 0-12,0 0 0,0-8 21,-2-10-8,-2-12 9,-1-2-21,3-4 23,2 0 11,0 0-20,0 1 6,0 3-3,15 2-18,3 6 24,3 2-17,0 4 5,2 4-11,-1 6 0,3 2-2,-1 6-8,1 0 0,-5 6 8,-1 8 1,-3 12 0,-7 5 25,-5 6 6,-4 6-4,0 3-11,0-2-16,-13-4 18,3 0-10,0-4 1,1-6-2,7-2-7,2-2-13,0-6-35,21 2-63,2-5-120,0-3-439</inkml:trace>
  <inkml:trace contextRef="#ctx0" brushRef="#br0" timeOffset="578340.9869">9158 15793 481,'0'0'1418,"0"0"-1233,0 0-185,0 0-16,0 0-12,0 0 6,32 107 22,-9-98 0,0-3-31,-5-6 26,-7 0 5,-5 0 35,-6-14 25,0-6 37,0-4 7,-15 2-24,-1 2-18,-1-2-33,3 4-15,3 10-14,7 2-12,4 6-132,0 18-369,0 4-376</inkml:trace>
  <inkml:trace contextRef="#ctx0" brushRef="#br0" timeOffset="579539.3495">8245 15905 992,'0'0'717,"0"0"-546,0 0-99,0 0-59,0 0 34,0 0 93,0 0-31,-56-112-43,43 94-34,-3 0-21,-4-4-5,-4 4 0,-10 0 0,-7-2 16,-5 4-2,-8 8 9,-2 0-11,-2 8-7,1 0 15,1 8-3,5 14 8,5 0 8,3 6-32,9 2 5,7-4-12,8-2-5,5-2 4,3-8 1,5-2-12,4-2 11,2-2-12,0-2 12,0-2-6,0 0-8,0 0 7,0-4-15,0 0-7,0 0-6,0 0-48,0 0-4,0 0-74,4-16-102,9-2-28,-1 0-325</inkml:trace>
  <inkml:trace contextRef="#ctx0" brushRef="#br0" timeOffset="579855.7245">7561 15512 1545,'0'0'263,"0"0"-139,0 0-81,0 0 50,0 0 97,0 0-67,0 0-59,-19-32-64,17 32-4,0 18 4,-4 14 14,-8 17-2,-3 10 8,-8 12-20,0-1 16,0-2 4,4-6-10,5-12 4,5-9-8,7-11-4,4-12 19,0-8-21,2-6 0,20-4-1,14 0 9,8 0-11,14-14 3,29 2-66,-14 2-119,-15 10-533</inkml:trace>
  <inkml:trace contextRef="#ctx0" brushRef="#br0" timeOffset="584522.8534">9406 15901 1585,'0'0'223,"0"0"-131,0 0-35,0 0-51,0 0 101,-114-10 11,109 6-65,5 4-44,0-4 7,0-4-16,0-6 34,9-6-14,5-10-9,3-6 13,6-4 6,2-4 22,1-4-26,6 2-8,5-3 19,5 3-35,10 2 8,8 0-8,7 8-2,7 0 9,5 10-8,2 4 5,-4 12-6,-6 6-1,-3 4-10,-6 8 2,-5 20 9,-5 8 7,-3 12-6,-7-2 10,-4 6-6,-5-3 2,-6-3-7,-4-10 0,-7-4 0,-3-10 8,-7-4 4,1-6-2,-5-6 11,-2-2-21,3 0 7,-3-4-7,0 0 1,2 0 6,-2 0-5,0 0-2,0 0 0,0 0-11,0 0-10,0 0-6,0 0-37,0 0-13,0-6-74,-11-6-130,-7 2-234,0 2-106</inkml:trace>
  <inkml:trace contextRef="#ctx0" brushRef="#br0" timeOffset="584899.0532">10227 15683 1431,'0'0'312,"0"0"-195,0 0-51,0 0 89,0 0 17,0 0-71,0 0-62,-13-10-25,13 10-14,21 0 0,8 10 18,13 8 6,7 12-6,2-2-17,0 6 6,-2-6 4,-4-2-11,-10-4 0,-4-12-7,-8-2 6,-5-8 2,-3-10 9,-2-24 44,-1-16-7,-8-8-24,-4-12 6,0 3 0,0 7-3,0 10-11,-4 12-14,2 12-1,2 16-37,2 10-126,17 22-365,2 6-265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0-13T11:59:07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5355 8757 15,'0'0'1001,"0"0"-811,0 0-145,0 0 71,0 0 53,0 0 3,-13-40-26,8 38-34,3-2-22,-1 1 13,3 2-55,-3 1 14,3-3-31,0 3-18,0 0 18,0 0-31,0 0 0,6 0-1,20 0 2,19 0-1,13 0 0,18 7 6,8 3 7,10 2-12,6 0-1,3 0 0,-5 0-8,-7 0-1,-11-4 9,-12 0 0,-18-4-9,-14-2-6,-14-2 8,-12 0 6,-10 0 1,0-8 0,-8-6 0,-15-4 0,-5-2 10,-4-1-8,-1 3-2,2 3 0,1-2 1,7 5 13,1 1 5,1 0 3,9 4 30,-1-2-34,5 5 19,4 0-4,2 0-20,2 4 38,0 0-35,0 0-1,0 0-8,0 0-7,2 0 0,18 0-7,9 10 7,7 2 0,6 5 2,3 2 5,1 6-7,-4 0-1,-5 4 1,-16 0-9,-13 4 8,-8-1 1,-56 8 0,-54 4-45,8-6-269,6-9-929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</inkml:channelProperties>
      </inkml:inkSource>
      <inkml:timestamp xml:id="ts0" timeString="2020-10-13T12:00:26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17700 2829 593,'0'0'952,"0"0"-869,0 0-7,0 0-10,0 0 64,0 0 16,-64-40-80,64 38-20,0 2-45,0 0 14,0 0-21,0 0 6,0 0 0,0 6 18,0 14-18,0 8 53,0 8-8,-7 8-17,-2 6 29,0 4-28,-2 1-22,3-1 11,-2-4-18,2-6 0,3-3 0,1-8-11,4-7 1,0-5-82,6-15-172,15-6-271,-4 0-763</inkml:trace>
  <inkml:trace contextRef="#ctx0" brushRef="#br0" timeOffset="902.1603">18311 2891 38,'0'0'1494,"0"0"-1304,0 0-121,0 0 19,0 0 23,0 0 23,0 0-47,29-74-62,-6 66 10,3 2-19,0 4-7,1 2-1,-2 0-8,-10 2-1,-3 16-8,-10 8 3,-2 10 6,-11 8 1,-20 6-1,-8 3 9,0 1-7,-1-6-3,6-2 1,8-8 0,5-8 4,8-7-4,4-10 0,4-4 0,5-6 1,0-1-1,3-2 12,19 0-10,14 0 63,13 0-59,11 0 0,5-4-6,4 0-100,20 3-81,-18-2-291,-11 1-676</inkml:trace>
  <inkml:trace contextRef="#ctx0" brushRef="#br0" timeOffset="1224.6395">19115 3269 98,'0'0'1326,"0"0"-1009,0 0-220,0 0 20,0 0 41,0 0-60,0 0-35,-24-9-63,24 9 0,20 0-127,11 0-121,3 0-365</inkml:trace>
  <inkml:trace contextRef="#ctx0" brushRef="#br0" timeOffset="1421.2721">19612 3258 841,'0'0'1147,"0"0"-1014,0 0-100,0 0-23,0 0 96,0 0-95,0 0-11,39-4-36,16 4-189,0 0-506</inkml:trace>
  <inkml:trace contextRef="#ctx0" brushRef="#br0" timeOffset="1573.4624">20138 3291 1855,'0'0'224,"0"0"-162,0 0-37,0 0-25,0 0-17,0 0-205,127 0-283,-80-4-758</inkml:trace>
  <inkml:trace contextRef="#ctx0" brushRef="#br0" timeOffset="1726.8938">20597 3306 561,'0'0'1266,"0"0"-1066,0 0-148,0 0-12,0 0 35,0 0-74,0 0-2,-29-12-136,60 6-187,2-4-911</inkml:trace>
  <inkml:trace contextRef="#ctx0" brushRef="#br0" timeOffset="2613.2317">21085 2847 831,'0'0'830,"0"0"-670,0 0-72,0 0 39,0 0 87,0 0-88,0 0-51,6-4-40,3 4-22,7 0-13,2 0 0,2 10 0,-2 6-12,-3 4 12,-3 3 0,-6 0 0,-1-1-15,-3-2 15,-2-3 0,0-8 0,0-2 9,0-7-9,0 0 0,0 0 12,0-3 5,0-10-8,0-7-9,0-5 6,0 1 17,8-2-16,4 0-6,3 2 50,4 4-45,-2 2 33,5 6-29,3 6-8,0 6-4,2 0 2,2 14-7,-3 10-2,-2 8 1,-1 4 2,-6 0 7,-1 0-1,-3-4 12,-1-3-12,-3-9 0,-3-6-1,-2-8-2,-4-2-11,0-4 14,-10 0-62,-17-4-85,-7-12-675</inkml:trace>
  <inkml:trace contextRef="#ctx0" brushRef="#br0" timeOffset="3322.8408">17663 4153 1164,'0'0'631,"0"0"-589,0 0-11,0 0-31,0 0-25,0 0-149,0 0-96,62 10-461</inkml:trace>
  <inkml:trace contextRef="#ctx0" brushRef="#br0" timeOffset="3534.8193">17690 4708 920,'0'0'682,"0"0"-665,0 0-17,0 0-148,0 0 6,0 0-210</inkml:trace>
  <inkml:trace contextRef="#ctx0" brushRef="#br0" timeOffset="3709.7891">17777 5091 985,'0'0'734,"0"0"-652,0 0-69,0 0-26,0 0 3,0 0-89,0 0-130,50 52-527</inkml:trace>
  <inkml:trace contextRef="#ctx0" brushRef="#br0" timeOffset="3886.1161">17748 5534 1397,'0'0'225,"0"0"-144,0 0-75,0 0 6,0 0-24,0 0-46,0 0-250,31 68-864</inkml:trace>
  <inkml:trace contextRef="#ctx0" brushRef="#br0" timeOffset="4048.2708">17792 5916 446,'0'0'931,"0"0"-728,0 0-155,0 0-22,0 0-24,0 0-2,0 0-28,18 29-335</inkml:trace>
  <inkml:trace contextRef="#ctx0" brushRef="#br0" timeOffset="5880.154">17821 6441 1292,'0'0'262,"0"0"-126,0 0 0,0 0 51,0 0-19,0 0-10,0 0-105,-18-42-3,18 46-50,0 22 0,0 12 25,0 10-25,0 4 0,0 4 0,0-2 2,0-2-3,0-7 1,0-8-9,7-8 9,15-15-155,0-10-217,1-4-774</inkml:trace>
  <inkml:trace contextRef="#ctx0" brushRef="#br0" timeOffset="6405.4831">18957 6403 914,'0'0'800,"0"0"-611,0 0-119,0 0-38,0 0 152,0 0-42,0 0-77,-35-54-10,62 54-54,6 0-1,0 0 0,1 1 0,-10 17-17,-9 5 17,-10 4 0,-5 9-12,-11 5 18,-18 1-6,-7 0 0,-1-2 0,2-6 6,7-3-5,8-8-1,9-3 0,8-5 6,3-5-7,10-5 1,27-1 0,15-4-1,13 0-66,37 0-185,-17-4-293,-10-4-876</inkml:trace>
  <inkml:trace contextRef="#ctx0" brushRef="#br0" timeOffset="6600.9988">19768 6774 2105,'0'0'178,"0"0"-178,0 0-241,0 0 90,0 0 18,0 0-212,134-7-736</inkml:trace>
  <inkml:trace contextRef="#ctx0" brushRef="#br0" timeOffset="6778.3385">20485 6743 1987,'0'0'278,"0"0"-220,0 0-58,0 0-61,0 0 30,143 0-154,-72 0-292,-3 0-746</inkml:trace>
  <inkml:trace contextRef="#ctx0" brushRef="#br0" timeOffset="6931.0685">21096 6778 1753,'0'0'334,"0"0"-249,0 0-67,0 0 79,0 0-34,0 0-63,0 0-40,16 11-135,15-8-399</inkml:trace>
  <inkml:trace contextRef="#ctx0" brushRef="#br0" timeOffset="7336.8619">21475 6479 1896,'0'0'282,"0"0"-173,0 0-74,0 0 31,0 0-16,138-54 29,-87 54-51,0 0-28,-4 7 14,-11 11-14,-9 4-8,-14 3 8,-11-1-42,-2 0 40,-2-2 2,-16-2 0,0-6-11,3-4 12,4-6-1,4-2 0,5-2 13,2 0 2,0-14-7,10-10-7,15-4 46,8-4-38,8 3 25,1 7-4,2 8-29,-1 13 48,-5 1-35,-5 34-8,-8 20-6,-25 46 0,-13-10-106,-22-10-472</inkml:trace>
  <inkml:trace contextRef="#ctx0" brushRef="#br0" timeOffset="29546.8614">19710 9186 41,'0'0'1592,"0"0"-1392,0 0-117,0 0-49,0 0 80,0 0 20,-2-82-60,2 61-40,2-1-32,12-4 15,3-3-17,-1-6 0,-1-5 4,-5-2-3,-6-2-1,-4-2 0,0 2 0,0 4 0,-14 6 0,-1 7 1,-1 9 12,3 4-12,-1 9 13,1 2-6,0 3-8,-3 10 7,-4 23-6,-2 13 4,-2 12 10,-1 10-14,8 4 8,1 4-7,5 4 5,6 1 20,5-1-15,0-2-5,0-6 5,7-5-11,4-5-2,-1-8 2,-2-6-1,-4-6 1,-4-8 0,0-4-1,0-4 0,-15-6-54,-3-6-54,-15-12-102,4-2-160,2 0-378</inkml:trace>
  <inkml:trace contextRef="#ctx0" brushRef="#br0" timeOffset="30235.2434">19405 9334 818,'0'0'801,"0"0"-695,0 0-52,0 0-39,0 0 14,0 0 36,134-92-17,-86 82-20,2 2-21,-4 4-6,-3 0 15,-10 0-15,-4 2 0,-11 0 5,-7 0-6,-6 2 36,-5 0 31,0 0-9,0 0-7,0 4-50,-9 16 32,-3 2 17,-1 4-40,7 0 10,4 0-20,2-2 0,0-2-2,11-4 4,7-4-2,1-4 0,2-3-2,-6-6 1,1-1 1,-8 0 0,0-5 20,-2-13-20,-6-3 7,0-3-7,0 0 1,0 0 11,0 2 1,-3 2 11,0 4 7,3 4-10,0 0 4,0 0-24,17 2-1,12-2 1,9 2-1,4 2 1,5 4-1,-3 4 0,1 0-1,-5 4-6,-9 12-1,-4 4 7,-9 4 0,-7 0 1,-7 0-1,-1-2 1,-3-2-1,0-2 1,0-6 0,-3-4 0,-1-4 0,0-4 6,-1 0 10,1 0-5,-3-8-2,0-10 1,3-6-1,4-2 27,0-6-22,2-2-8,16-2-6,8-3-3,11 6-16,9 3-69,32-2-125,-7 5-275,-8 8-533</inkml:trace>
  <inkml:trace contextRef="#ctx0" brushRef="#br0" timeOffset="30548.8466">20871 8787 1813,'0'0'215,"0"0"-154,0 0-55,0 0 14,0 0 36,0 0 40,0 0-45,-19-105-50,19 105-1,0 0-1,0 8-26,-12 19 27,-6 14 1,-6 16 20,-7 9 8,0 10-17,2 5 13,6-1-14,12-2-11,11-6 10,2-6-9,36-6 7,38-4-8,75-9-80,-15-15-143,6-17-368</inkml:trace>
  <inkml:trace contextRef="#ctx0" brushRef="#br0" timeOffset="31068.0243">23928 8620 1664,'0'0'218,"0"0"-136,0 0-5,0 0 72,0 0 0,0 0-29,0 0-62,-38-74-31,40 74-27,21 0 0,8 18 2,4 14-2,1 18-1,-7 29 0,-13 1 2,-16 12 0,0 3-1,-23-16 1,-16 6 12,-24 7-13,10-20-13,5-24-286</inkml:trace>
  <inkml:trace contextRef="#ctx0" brushRef="#br0" timeOffset="32148.2721">24671 8514 859,'0'0'588,"0"0"-507,0 0-44,0 0 43,-70-118 39,59 96-2,-3 6-27,1 1-45,-4 8-17,-1 3-3,-7 4-24,-6 0 8,-3 4-9,3 14 0,2 6 0,7 6 0,9 2-2,13 2 2,0 0-7,21-4 7,18-2 1,7-4 0,4-4 20,-3-4-20,-7-4-1,-9-1 13,-12-2-13,-9 0 0,-8 2 0,-2 4 0,-2 5 27,-21 6 4,-6 4-8,-4 2-3,-5-2-19,2 0 9,0-4-10,5-2 0,6-2 2,8-4-1,6-2 0,7-4-1,4-2-1,0-2 0,0-2-6,4 1 7,7-2 17,2 4-17,1-1 1,-1 7-1,1 6 0,-3 7 11,-5 6-10,-4 5 8,-2 6 4,0 1-12,-6 2 10,-5 0-11,0-1 1,8-4 6,3-3-7,10 7-54,13-13-156,2-12-542</inkml:trace>
  <inkml:trace contextRef="#ctx0" brushRef="#br0" timeOffset="33273.4288">20722 10615 1311,'0'0'223,"0"0"-162,0 0-32,0 0 32,0 0 21,0 0 5,0 0-49,45-105-17,-35 90 1,-3 1 4,-2 4 18,-1 4 4,-1 0 1,-3 4 48,0 2-18,0 0-39,0 0-17,0 0-23,0 2-21,0 16 6,-8 10 15,2 10 6,1 6-5,5 6 5,0 7 7,0 3-2,3 4 1,10-2-11,-2 1 15,0-5-7,1-6-9,-6-6 1,-1-10-1,-5-8-9,0-4 9,0-6 1,0-2 5,-13-4-6,-3-4-16,-5-6-117,-12-2-105,7-14-310,-1-8-682</inkml:trace>
  <inkml:trace contextRef="#ctx0" brushRef="#br0" timeOffset="33949.4998">20704 10864 1607,'0'0'254,"0"0"-180,0 0-60,0 0-14,0 0 9,156-56-2,-107 50 1,0 2-8,-7 2 1,-5 2-1,-14 0 0,-4 0 1,-13 0 0,-2 0 2,-4 0 67,0 0 11,0 0-13,0 0-31,-4 0-20,-7 14-2,-3 4 9,3 2-19,7 0-5,2 2 0,2-2 0,0-4 0,9-2 0,4-1-5,3-8-17,-6-1 10,2-4-6,-5 0-13,-3 0 31,0-4 19,-4-11-4,0-3-14,0-1 45,0 1-18,0 2 25,-2 2 8,-2 4-13,2 2-11,2 4-1,0 2-13,0-2-23,2 2-5,15-2 4,10-2-7,4 4 7,2 2-1,1 0-18,-3 0 8,-4 14 10,-5 4-19,-5 4-4,-7 2 3,-8 0 0,-2 1 15,0-4 7,-8-2 9,-8-5-3,3-4-5,-1-5 7,5-2 3,3-3 7,6 0 7,0 0 2,0-14-27,2-8 1,18-8-2,6-5 1,9 1-21,2 2-65,19 2-43,-12 10-130,-10 6-318</inkml:trace>
  <inkml:trace contextRef="#ctx0" brushRef="#br0" timeOffset="34391.6289">21927 10547 1425,'0'0'246,"0"0"-102,0 0-18,0 0 59,0 0-40,0 0-70,0 0-75,-75 6 3,37 37-3,-5 11 2,-1 12 8,8 6-10,12 2 1,17 0 4,7-6-5,34-9-1,43-11-10,55-24-77,-12-12-156,-9-12-509</inkml:trace>
  <inkml:trace contextRef="#ctx0" brushRef="#br0" timeOffset="34807.3912">23354 10495 616,'0'0'1048,"0"0"-845,0 0-86,0 0-17,0 0-22,0 0 2,0 0-24,112-6-30,-73 27-18,-3 6 10,-5 11-5,-2 9 5,-8 5-11,-9 6-6,-8 0 0,-4-2 10,-6-6-11,-19-6 0,-6-8-14,0-9-69,-12-13-112,9-6-165,13-8-707</inkml:trace>
  <inkml:trace contextRef="#ctx0" brushRef="#br0" timeOffset="35631.4814">24249 10481 1633,'0'0'224,"0"0"-163,0 0-9,0 0 15,0 0 11,0 0-22,-2-104-46,8 92 2,-1 4-12,-3 4 9,-2 2 13,0 2 11,0 0 11,-13 0-26,-12 0-15,-6 12 5,-2 6-7,2 6 6,2 2 3,8 0-2,8 2-2,6 0-5,7-2 0,0 0 0,22-4-1,12-1 14,4-5-13,0-4 5,-3-2 0,-6-5-6,-11-1 0,-7 1-2,-8 1-14,-3 4 1,0 4 15,-12 6 7,-10 4-5,-9 4-1,-2 2 12,2 4-4,4-2-8,8 0-1,13 0 1,6-1 0,4-4-1,19 0-2,6-4 1,0 2-14,-2-1-3,-5 4-1,-4 4-6,-12 4-39,-6 8 36,-33 22-24,-11-9-83,-14-7-428</inkml:trace>
  <inkml:trace contextRef="#ctx0" brushRef="#br0" timeOffset="36404.739">20789 11913 1422,'0'0'305,"0"0"-181,0 0 10,0 0 33,0 0-41,0 0-51,0 0-42,33-20-32,-13 16 0,3 4-1,-4 0-1,-3 0-27,-5 8 7,-4 12 0,-7 6 12,0 2 9,0 4 0,-7 0 8,-6-3-7,4-7-1,3-4 0,3-7 0,3 0-10,0-8-5,0 1-9,0-4 12,4 0 12,6 0 12,0 0 0,1 0 0,1 4 1,-1 6-5,0 7-1,-2 6 12,0 12 6,-1 3 2,2 8-21,-1 0 6,-9 16-12,0-12-65,0-11-312</inkml:trace>
  <inkml:trace contextRef="#ctx0" brushRef="#br0" timeOffset="38231.2457">21079 13168 1200,'0'0'327,"0"0"-221,0 0-78,0 0 1,0 0 83,0 0 36,26-4-68,-11-6-59,4-2-14,0-2 1,4 0-7,-3-4 0,-5 0 1,-1 0-1,-10-2 6,-4 4-6,0 0 0,-2 4 32,-16 4 18,-5 2-20,0 4-16,-6 2-3,2 0-3,0 20-8,2 8 0,8 10 5,7 8 2,8 6-1,2 6-1,7 4 4,13 3 4,5 1-3,2-4-3,-6-2 1,-2-1-3,-7-5-5,-4-4 0,-8 0 9,0-6-8,-4-2 7,-17-6-8,1-4-1,0-8 0,0-6-52,4-10-127,3-5-198,4-3-609</inkml:trace>
  <inkml:trace contextRef="#ctx0" brushRef="#br0" timeOffset="38904.888">20969 13551 1446,'0'0'404,"0"0"-301,0 0-103,0 0-25,0 0 4,0 0 21,128-38 0,-65 32-1,-5 0 0,-4 4 1,-12 0 1,-11 2-1,-10 0 0,-13 0 1,-6 0 64,-2 0 6,0 2-33,-2 10-8,-11 4 21,-1 4 11,4 2-41,3-2-14,7 2-6,0-1 0,0-3 1,17-4 7,4-5-9,1 0 16,-1-7-16,-2-2-16,-3 0 10,-5-2 5,-5-12 0,-3-3 1,-3-2 9,0-6-7,-3 1 5,-9-2 9,-2 4 2,5 2 7,3 6 29,1 4-22,5 2-1,0 4-17,2 0-14,21 2-6,8 2 4,7 0 2,2 0-13,-3 8 4,-3 10 2,-5 4-2,-9 3 0,-9 0-7,-4 1 16,-7-1-6,0-3 6,0-2 2,-16-7-1,1 0 12,-3-3-11,5-6 7,-1-4 9,3 0 2,7 0 0,2-18-4,2-6-10,2-6 6,19-6-4,13-5-8,7-1-20,5 4-56,26-2-52,-10 12-114,-6 8-349</inkml:trace>
  <inkml:trace contextRef="#ctx0" brushRef="#br0" timeOffset="39188.5601">22261 13168 1602,'0'0'229,"0"0"-93,0 0 9,0 0 31,0 0-41,0 0-98,0 0-37,-71 14-1,34 34 1,0 13 0,6 5 1,12 4 5,10 0-6,9-6 1,6-7 0,34-7-1,18-9-11,54-8-91,-12-13-140,-9-12-357</inkml:trace>
  <inkml:trace contextRef="#ctx0" brushRef="#br0" timeOffset="39639.0323">23786 13000 1577,'0'0'305,"0"0"-113,0 0-48,0 0-11,0 0-35,0 0-33,0 0-56,27-22-8,-6 36-1,4 10-7,0 12-1,-3 10 2,-7 12 6,-8 11-1,-7 4 1,0 2 1,-15-5 0,-8-10 0,-2-12 9,1-8-10,4-12-79,-2-14 9,3-6-137,9-8-385</inkml:trace>
  <inkml:trace contextRef="#ctx0" brushRef="#br0" timeOffset="40220.102">24358 12946 1458,'0'0'186,"0"0"-133,0 0-30,0 0 54,0 0 46,0 0-57,0 0-38,45-49-11,-45 49 48,0 0 1,-11 0-17,-5 0-22,-9 12-10,1 2-6,-1 7-4,8 1 1,8 0-8,6 2 0,3 0-1,3 0 1,16-2 0,6 0 13,2-4-3,-2-2 1,-5-4-5,-3-2-6,-8-4 0,-5 0-1,-4 0-17,0 2 12,-6 4 6,-11 1 27,-4 2-15,-1 2-11,2-2 4,4-1-5,5 3-2,2-1-5,7 0-12,2 0 7,0-1-13,0 4 8,4-1 7,8 2 4,1 0-12,1 0-8,1 2-14,-1 0 33,-4 4-1,-3 4-23,-7 4 6,0 5-51,-9 15-67,-9-10-226,-1-8-143</inkml:trace>
  <inkml:trace contextRef="#ctx0" brushRef="#br0" timeOffset="41143.5041">21118 14466 1111,'0'0'281,"0"0"-183,0 0 41,0 0 44,0 0-32,0 0-32,0 0-62,0-40-24,25 36-24,2 1-2,0 3-6,-4 0-1,-4 0-1,-8 7-18,-7 7 2,-4 5 15,0 8 2,-15 3 16,-8-4 1,-2 2-10,6-4 0,5-4-7,6-6 0,5-2-1,3-2-16,0-4 5,13-2-1,8 0 13,1 0 22,-2-4-13,2 4-2,-4 0-1,-2 2-5,-3 4 18,-2 2-5,-6 4-1,-5 4 9,0 6 17,0-2-13,-3 6-15,-7 2-10,-4 3-1,-1 15-17,0-10-171,3-4-301</inkml:trace>
  <inkml:trace contextRef="#ctx0" brushRef="#br0" timeOffset="42056.0646">19853 15945 1505,'0'0'343,"0"0"-254,0 0-60,0 0 26,0 0 62,149-80-24,-105 72-52,-3 8-25,-7 0-16,-9 8-8,-8 8-10,-11 8 18,-6 2 3,0 6 37,-6 3-18,-15 1-1,4-4-1,-1-4-6,7 2 4,7-8-18,4-4 0,0-4-2,12-2-22,15-6 24,11 2 3,3-8-3,1 4 2,-5-4 10,-5 2-12,-10 6 1,-7-4-1,-9 10 6,-6 4 22,0 12 31,-14 6-10,-11 13-1,-2 1-23,1 8-7,4-6-11,6 2-6,9-4-1,7-2 0,0-6-6,4-2-24,10-1-7,-3-3-12,-7-4-27,-4 4-31,-15 12-99,-14-12-131,-4-4-352</inkml:trace>
  <inkml:trace contextRef="#ctx0" brushRef="#br0" timeOffset="43502.7307">18862 9028 1440,'0'0'252,"0"0"-156,0 0-14,0 0 28,0 0 85,0 0-62,-48-55-47,46 55-46,2 0-21,0 0-19,0 10-13,0 17 13,-2 9 19,-2 8-1,2 2-11,-3 0 2,3-2 4,0-6-13,2-4 1,0-6-1,0-6 0,0-6-20,0-6-105,6-10-145,-1-10-277,-3-12-290</inkml:trace>
  <inkml:trace contextRef="#ctx0" brushRef="#br0" timeOffset="43930.3951">18583 8809 1234,'0'0'184,"0"0"-109,0 0-21,0 0 17,0 0 18,-114 46-22,92-4-21,0 8-18,2 13 10,7 5 6,7 4 11,6 0 18,10-4-31,21-6 0,15-8-6,10-11-17,13-16 6,5-13-13,2-14 0,-3-4-2,-1-28 2,-8-16-2,-4-8 2,-6-10 22,-10-4 42,-12-4-5,-12-2-18,-18-3-5,-2 3-26,-20 4-7,-22 11-14,-16 20 0,-11 21-1,-7 20 0,0 7-40,-4 54-97,22-5-162,18-2-618</inkml:trace>
  <inkml:trace contextRef="#ctx0" brushRef="#br0" timeOffset="45100.0387">20080 10846 1117,'0'0'347,"0"0"-152,0 0-29,0 0-3,0 0-15,0 0-26,0 0-39,-7-54-49,26 46-26,0 2-1,6 4-7,-3 2-7,-1 0-5,-6 10-4,-7 10 0,-3 8 2,-5 4 13,0 5 1,-11-1 0,-10-4 11,2-2-4,3-6 2,3-6-3,7-6-6,6-6 0,0-4-15,4-2 5,23 0 10,10 0 0,12-10-16,27-17-110,-11 5-150,-16 1-360</inkml:trace>
  <inkml:trace contextRef="#ctx0" brushRef="#br0" timeOffset="45504.3621">20123 10628 1687,'0'0'234,"0"0"-162,0 0-24,0 0 43,0 0 4,0 0-46,0 0-35,-114 36-5,83 12 3,2 8 7,2 6 10,4 4-3,12 0 2,7-3-14,4-7-13,12-8 5,28-12 0,12-10-5,13-12 24,13-14-16,5 0 1,-1-26-10,-6-12 0,-11-10 0,-14-4 0,-15-4 12,-16-4 25,-13-1 17,-7 3-20,-19 2-19,-20 12-7,-17 12-8,-11 16-16,-11 16-14,-29 16-56,20 16-135,16 2-511</inkml:trace>
  <inkml:trace contextRef="#ctx0" brushRef="#br0" timeOffset="46612.2757">20310 13575 1472,'0'0'305,"0"0"-139,0 0-37,0 0-19,0 0-36,0 0-12,21-106-31,0 92-12,-1 6-13,0 4-5,-2 4-1,-2 0-13,-5 0 6,-5 12-11,-2 8 8,-4 4 1,0 4 9,0-2 13,-4 0-13,-7-1 0,0-7 0,0-4-1,6-6 1,1-5-2,4 0 2,0-3 0,0 0 0,0 0 23,2 0 18,9-9-10,7 1-20,2 1-4,2 0 2,1 6-8,-1 1-1,-2 0 0,-2 0-1,-5 4-11,-7 7 3,-2 7-3,-4 3 12,0 3 17,-16 2-1,-9-2-7,-4 0 0,0-2 0,2-4-9,8-2 0,2-4-19,13-10-124,4-2-183,0 0-507</inkml:trace>
  <inkml:trace contextRef="#ctx0" brushRef="#br0" timeOffset="47074.0689">20263 13218 1443,'0'0'231,"0"0"-177,0 0-41,0 0-11,0 0 21,-123 87 34,94-40 13,-2 10-5,0 3 17,4 2 12,5-2-9,8-1-42,10-5-13,4-6 22,2-2-24,25-8-27,11-8 0,11-8 11,7-12 10,8-8-5,3-2-16,0-12 11,-5-16 6,-4-6 1,-6-6 23,-10-2 4,-7-6 9,-10-2-6,-9-7 2,-12-7-18,-4-4-24,-11-2-9,-25 4-6,-10 11-5,-17 15-8,-11 18-36,-37 22-36,18 0-83,12 12-511</inkml:trace>
  <inkml:trace contextRef="#ctx0" brushRef="#br0" timeOffset="48941.35">20221 11410 228,'0'0'1230,"0"0"-1077,0 0-118,0 0-35,0 0-17,0 0 2,0 0 15,8 44 13,-6-20-12,3 2-1,-3-2 7,3-4-7,-1-2 0,1-6 1,1-6 0,1-2 8,7-4 11,5 0 75,14-10 28,12-12-63,11-4-29,7 0-15,6 0-16,-1 4-15,11 18-101,-19 4-136,-18 0-306</inkml:trace>
  <inkml:trace contextRef="#ctx0" brushRef="#br0" timeOffset="49567.7708">20002 14546 375,'0'0'11,"0"0"308,0 0-31,0 0-82,0 0 5,0 0 8,0 0-22,-2 24-28,2-24-24,0 0-27,0 0-34,0 0-22,0 0-23,0 0-26,0 0-11,0 0 5,0 0-2,0 0-5,0 0-1,0 0-20,0 4 9,0 2 12,0 2 8,4 0 2,3-2-10,-1-2 0,4-4-1,7 0-1,12-8 2,16-24 18,16-16-10,12-15-2,12-10-6,42-46-37,-23 21-166,-17 10-416</inkml:trace>
  <inkml:trace contextRef="#ctx0" brushRef="#br0" timeOffset="64981.4399">773 8975 646,'0'0'162,"0"0"172,0 0-161,0 0-3,0 0-10,-25-10 5,21 4-20,4 0-38,0-4-44,0 0-19,0-4-32,0-4 19,6-6-31,7-4 7,-3-4-7,4-6 1,-3-5 7,-4 0-8,-2 0 1,-5 6 9,0 2-8,0 7 8,-10 8-9,-3 6 14,3 4 25,-4 4-27,3 4 11,-1 2-9,1 0-8,1 4-14,-2 16 5,3 10 2,3 10 5,1 8-4,5 7 6,0 3 10,0 0-16,5-2 11,12-2 1,1-2-12,5-1 21,-4-6-22,2 1 0,-3-3 0,-7-3 13,-3-4-13,-8 0 1,0-2 0,0-4 18,-2 0-19,-11-2 1,-5-2-1,1-4 8,-6-5-19,0-6 11,1-4-28,2-7-22,2 0-95,3-22-83,3-9-320,6-3-107</inkml:trace>
  <inkml:trace contextRef="#ctx0" brushRef="#br0" timeOffset="65683.8133">598 9068 1348,'0'0'302,"0"0"-192,0 0-25,0 0 39,0 0-23,0 0-45,0 0-56,46-47-1,-3 37 1,6 2-7,7-2 6,0 2 1,-3-2 0,-6 4 3,-5 0-2,-11 2-1,-11 2 0,-9 0-2,-6 2 2,-5 0 41,0 0 31,0 0-10,0 0-54,0 12 23,-12 6-10,2 4-14,1 4 5,4-2-11,3 1-1,2-3 4,0-7-4,2-1-7,7-5 6,0-3-14,-3-4 15,-1-1 0,-3-1 7,-2 0 4,0 0-10,0-13 22,0-6-20,0-3 5,0-1 1,0-1-8,-2-1 1,-5 1 19,3 2-14,0 2 17,4 2 3,0 0-27,0 4 20,8 0-20,13 4 0,8 2 0,4 4-9,5 4 9,0 0 0,4 0-2,-6 10-14,-5 6 13,-9 4-18,-4 0 15,-10 2-22,-2 0 27,-6-2 2,0-2 14,-12-1-1,-5-4-14,-2 0 6,4-3-3,1-6 4,6-4 10,1 0 0,5 0-6,2-14-11,0-11-8,11-3 7,14-8-4,6-2-56,6 0-35,13-6-140,-8 8-247,-9 6-648</inkml:trace>
  <inkml:trace contextRef="#ctx0" brushRef="#br0" timeOffset="66036.1296">1756 8464 1283,'0'0'492,"0"0"-451,0 0-2,0 0-12,0 0 78,0 0-16,0 0-88,-48 6-1,25 34 15,-2 12-15,-2 8 44,6 7 0,5 2 12,5 2 17,9-3-36,2-2-14,9-8-23,20-8 5,14-7-5,18-11 0,11-12-57,43-20-82,-14 0-139,-15-18-507</inkml:trace>
  <inkml:trace contextRef="#ctx0" brushRef="#br0" timeOffset="66438.1301">2526 8374 1635,'0'0'212,"0"0"-158,0 0-33,0 0 61,0 0 9,0 0-9,0 0-48,140 12 18,-98 8-21,1 8-15,-4 10 7,-1 8-23,-7 12 0,-4 4 0,-11 4 1,-7-3-3,-9-9 2,0-6 0,-9-8 3,-11-6-3,-5-6 0,0-4-1,6-6 1,1-7-21,7-3-47,7-8-38,4-3-42,0-15-234,4-5-1005</inkml:trace>
  <inkml:trace contextRef="#ctx0" brushRef="#br0" timeOffset="67194.9057">3639 8195 1192,'0'0'184,"0"0"-129,0 0-34,0 0 102,0 0 35,0 0-69,0 0 16,20-88-9,-20 84-9,0 2-16,-11 2-50,-9 0 10,-5 0-12,-2 6-6,-1 10 24,-1 4-25,5 2 9,3 0-4,8 2-16,6-2 25,5-2-16,2 1-9,0-2 19,9-2-19,8-2-1,6 0 10,2-1-9,2-3 20,-1 2-8,-2-1-12,-3 2 10,-3 0-11,-7 4-2,-5 2 1,-6 2-14,0 6 15,-2 4 10,-18 0-8,-4 2 14,-3-2-14,0-4-2,7-3 0,2-10 6,10-2-5,2-9-1,4-3 0,2-1-2,0 0-7,0 0 9,0 0 10,5-4-4,2-1 16,4 3-22,0 2 0,3 0-6,1 15 12,3 14-6,-3 9 1,-1 10 0,-3 4 7,-5 4-8,-1 5-31,-5 8-85,0-12-233,0-17-1461</inkml:trace>
  <inkml:trace contextRef="#ctx0" brushRef="#br0" timeOffset="68876.8754">1492 15629 519,'0'0'921,"0"0"-739,0 0-93,0 0 38,0 0 5,0 0-15,-10-63-55,22 44-36,7-3-11,6 4-6,0-1-2,-3 7-7,-3 4-1,-2 6-1,-7 2-15,-2 0-16,-6 16 33,-2 14 6,0 5 23,0 6-12,0 4-1,-8-1 5,4-2-11,2-4-3,2-2-7,0-10-9,20-4 7,9-6 2,5-4 0,3-4 3,3-4-3,1-2-7,-3 2 1,-7 0-22,-6 5 17,-12 4-29,-11 10-20,-2 9 60,-9 12 6,-20 6 28,-2 8-2,0 8-14,8-4 4,8 2-21,9-1-1,2-9 4,4 2-4,0-10 0,0 2-1,-2-8-7,-21 10-24,-2-14-136,-2-10-356</inkml:trace>
  <inkml:trace contextRef="#ctx0" brushRef="#br0" timeOffset="70023.5412">2009 10812 894,'0'0'139,"0"0"-95,0 0 7,0 0-13,0 0 2,0 0 25,0 0 35,62-88 24,-58 68-30,1 0-9,-5 4 29,0 2-21,0 2-15,0 3 26,0 5-19,-5 3-39,-2 1-21,3 0-15,-5 0 1,0 18-11,-2 5-5,4 12 4,5 3-6,2 4 7,0 0 1,4 0-1,14 0 14,2 1-13,0-6 8,3 2-9,2-5 0,-3 0 10,-2-4-10,-2-2 0,-5 2-1,-5-2 1,-3-2-1,-5 2 1,0-3-23,0-3 1,-4-4-67,-10 0-78,0-7-66,-1-4-324</inkml:trace>
  <inkml:trace contextRef="#ctx0" brushRef="#br0" timeOffset="70697.3716">1968 11063 1597,'0'0'210,"0"0"-156,0 0-53,0 0 7,0 0-7,0 0 7,168-92-8,-114 78 0,-4 1 1,-12 4-1,-9 0 0,-13 5 0,-8 3 6,-6 1 51,-2 0 76,0 0-52,0 0 5,-6 9-70,-8 10-15,1 3-1,0 1 3,6 2-3,5-3 0,2-2 1,0-4-7,2-4 0,12-2 6,-4-6 3,4-2 5,-5-2 5,0 0-1,-2-6 1,-6-8 9,2-4-20,-3-5 13,0 2 11,0-3 19,0 1 1,0 4-16,0 1-7,0 1 19,0 5-32,0-2-7,11 4-3,12 2-10,6 4 7,4 4-3,0 0 0,1 6 0,-7 10-3,-4 2 2,-7 3-15,-5-2 2,-3-1 19,-4-1 2,-4-7 0,0-2 13,0-7-13,0-1 26,0 0 0,-2 0-1,-8-1 6,2-13-31,1-3 9,7-2-10,0-8-3,0 0 2,23-4-14,6-1-43,4 2-42,9 2-73,20 2-67,-10 6-135,-6 6-292</inkml:trace>
  <inkml:trace contextRef="#ctx0" brushRef="#br0" timeOffset="70947.5255">2982 10597 1288,'0'0'285,"0"0"-166,0 0-22,0 0 21,0 0 90,0 0-60,0 0-49,-7-98-38,5 98-45,-2 0-16,-6 20-7,2 14 7,-3 9 0,4 5 0,4 4 16,3-4-16,3-4-11,23-8-1,17-8-80,11-10-53,36-18-99,-9-4-99,-8-16-259</inkml:trace>
  <inkml:trace contextRef="#ctx0" brushRef="#br0" timeOffset="71231.525">3468 10425 1585,'0'0'261,"0"0"-92,0 0-26,0 0 42,0 0-33,0 0-66,0 0-59,-81-60-27,85 60-14,21 0 14,11 10 0,7 8 8,1 6-8,-4 6-7,-4 4 6,-9 4-5,-10 4 6,-9 1-2,-8-3 2,0-2 0,-6-4 0,-7-4-14,2-6 1,2-6-152,9-14 50,0-2-227,2-2-359</inkml:trace>
  <inkml:trace contextRef="#ctx0" brushRef="#br0" timeOffset="71760.6566">4234 10090 1415,'0'0'195,"0"0"-150,0 0-32,0 0-1,0 0 12,7-106 4,-5 92-26,-2 4 12,0 2 43,0 4-9,-9 2-4,-11 2-23,-5 0-20,-2 16 33,1 6-13,2 6 8,8 2-17,9 0-2,7 0-3,0 0-6,16-4 8,8-3 21,5-5-30,2-5 13,2-3 4,-4-3-16,-2-1 23,-8-1-15,-6 2-8,-7 3-1,-6 4 0,0 8 0,-4 6 18,-11 4-6,-4 4 6,6-2-7,2-2-3,8-2 1,3-2-8,0-6-1,19-2 8,5-1-7,5-1 12,1 1-13,-5 6-18,2 35-54,-9-8-99,-9 4-333</inkml:trace>
  <inkml:trace contextRef="#ctx0" brushRef="#br0" timeOffset="72834.2188">2811 14095 895,'0'0'156,"0"0"-112,0 0-25,0 0 41,0 0 55,0 0-22,0 0-5,-29 10-7,29-10-11,0 0 0,0 0-20,0 0-22,0 0 2,0 0 38,4 0 31,7-3-4,5-2-20,-1 1-23,1 2-43,1 2 9,-1 0-17,0 0-1,-5 14-1,-2 6 1,-5 6 6,-4 6 21,0 4-10,0 2 11,-8 2-17,-2-5 2,6-3-13,4-6-1,0-7 1,0-2-10,18-7-2,7-2 11,4-8 1,4 0 22,0 0-4,1 0-12,-5-4-6,-7 0 0,-7 4-3,-6 0 3,-2 0-16,-2 0 16,-1 18 6,0 5 18,1 6-8,-1 1-4,0 4-2,4-4-2,0 2-8,1 4 6,1-4-6,-6 4-1,-4 0-7,0 3-47,-27 9-101,-8-6-167,-6-12-725</inkml:trace>
  <inkml:trace contextRef="#ctx0" brushRef="#br0" timeOffset="73573.7174">3401 12166 1220,'0'0'196,"0"0"-142,0 0-44,0 0 46,0 0 42,0 0-40,106-123-15,-94 103-23,-7 0 14,-5 4 4,0 2 0,-7 4 4,-13 4-17,-7 6-15,-6 0 37,-1 0-26,1 20 14,4 6-6,6 6-14,12 4 16,9 7-17,2-2 11,15 4-11,19-1 8,9-2 3,5 0-3,4-2 3,-1 0 5,-4 0-29,-8-2-1,-10-2 0,-6-1 1,-11-3-1,-11-2 1,-1-2 0,-1-2-1,-22-4-29,-4-4-45,-4-6-85,-16-12-127,7 0-234,2-4-134</inkml:trace>
  <inkml:trace contextRef="#ctx0" brushRef="#br0" timeOffset="74222.7035">3359 12471 1144,'0'0'230,"0"0"-135,0 0 9,0 0 36,100-103-32,-60 81-35,2 0-30,1 4-9,-3 4-9,-3 2-14,-8 6 7,-6 2-7,-6 2-5,-7 2-6,-6 0-10,-4 0 10,0 8 1,0 2 27,0 2 18,0 0-24,0 0-9,0 0 5,2-2-17,5-2 4,4-2-5,0-4 1,3-2 10,3 0 14,-2 0 6,2-4-5,-5-8-14,-4 0 12,-4-2-2,-2-2-1,-2 2 29,0-4-7,0 2-24,-14 0 23,-1 0-20,-3 4 2,3 0 4,1 1-4,8 6 18,1 3-11,5 0-20,0 2-11,0 0-29,11 0 29,14 0 0,6 2 0,4 9 6,1 2-6,-2 3-5,-3 2 4,-9 0-22,-4 0 22,-5-2-18,-5-2-2,-4-4 19,-4-2-20,0-4 21,0 0 1,0 0 1,-7-4 29,-2 0-18,0 0 0,3 0 13,2-14-25,0-6-1,4-8-5,6-6-3,15-4 8,10-8-42,8 0-79,18-21-110,-7 13-242,-11 8-236</inkml:trace>
  <inkml:trace contextRef="#ctx0" brushRef="#br0" timeOffset="74494.222">4390 11743 221,'0'0'1536,"0"0"-1306,0 0-118,0 0-9,0 0 19,0 0-59,0 0-63,-37-14-3,29 43-6,2 16 9,-5 9 6,-1 6 1,3 2 17,5-2-14,4-6 2,0-3-12,7-9 2,22-8-8,16-14-2,46-20-90,-11 0-144,-4-24-455</inkml:trace>
  <inkml:trace contextRef="#ctx0" brushRef="#br0" timeOffset="74911.3468">4789 11530 887,'0'0'210,"0"0"-73,0 0 34,0 0 44,0 0 20,0 0-52,0 0-52,0 0-14,0 0-13,0 0-45,6 0-28,4 0-23,10 2-7,9 4 30,6 2-12,6 8 3,1 8-16,-2 6-5,-5 10-2,-6 8 1,-8 9-16,-13 3 15,-8 0-10,0-6-25,-11-8-13,-5-12-24,-1-8-30,5-12-117,8-9-398</inkml:trace>
  <inkml:trace contextRef="#ctx0" brushRef="#br0" timeOffset="75444.0838">5635 11155 1265,'0'0'158,"0"0"-119,0 0-24,0 0 62,0 0 42,0 0-78,0 0-18,18-60-21,-20 60 40,-11 12-4,-5 6 5,0 4 2,5 0-7,1 2-10,10 0 6,2 0-22,0-2 11,20-2-22,9-2 29,7-1-4,2-6-16,0 3-2,-2-3-8,-9-1 4,-8-1-10,-5 0 6,-8-1-6,-6 2 6,0 2 11,0 6 18,-6 2-8,-8 4-20,3 2 17,3 0-17,2 2 0,5 0 5,1 0-6,0 2 0,0 4-1,15 0 0,2 5 1,6 1-83,-3 18-49,-7-10-137,-8-8-1171</inkml:trace>
  <inkml:trace contextRef="#ctx0" brushRef="#br0" timeOffset="76281.4796">3688 13114 1453,'0'0'192,"0"0"-106,0 0-48,0 0-1,0 0 11,0 0-41,0 0-6,94-62-1,-65 62-7,-7 0 7,-7 2-14,-5 10-1,-8 2-1,-2 4 15,0 2 1,0 0 20,-12 0-11,4 0 10,1-4-5,3-2 1,2-1 1,2-4-4,0 0-3,4-1-8,13-2-1,8-2 42,6-4 4,5 0-13,1 0-2,0 0-21,-4 0 8,-8 0-12,-8 0-5,-3 0 25,-7 14-25,-3 8 23,-4 4 14,0 7-27,0 6 15,0 3-26,0 10-65,0-10-259,-2-10-1066</inkml:trace>
  <inkml:trace contextRef="#ctx0" brushRef="#br0" timeOffset="82810.3276">1895 8929 1464,'0'0'173,"0"0"-110,0 0-34,0 0 92,0 0 33,0 0-99,-23 0-41,41-4-13,16-8 6,16-2 8,16-6-6,11-4 1,10-6 15,7-2-24,2 0 0,-1-3-1,-3 4 6,-10 4-4,-13 8-2,-15 5 0,-21 5-5,-15 5 5,-13 4 0,-5 0 1,0 0 0,0 0 24,-12 0-15,-13 10-8,-6 7 6,-4-2-7,-3 3-1,-2-1 0,-3-1 1,-3 0-1,-3-2 0,0-2 1,-2-2 2,3-2-1,2-2-2,2-2 0,5-4 6,8 0 2,6 0-8,10 0 0,9 0-1,4 0 4,2 0-4,0 0 1,8-4-1,17-6-10,11-3 12,8-2-1,5-3 0,1 0-6,-4 1 5,-4 5 1,-8 5-9,-12 3-2,-8 1-39,-14 3 13,0 0 12,-12 3 19,-24 15 4,-8 4 2,-14 6-1,-4 0-8,-3-2 9,3 0 0,4-4-1,8-6 1,15-2 0,10-6 0,17-4-2,8-4-5,8 0-91,28 0 63,13-8-24,30-16-71,-11 4-139,-12 2-349</inkml:trace>
  <inkml:trace contextRef="#ctx0" brushRef="#br0" timeOffset="86741.1239">1957 8546 669,'0'0'168,"0"0"-112,0 0-10,0 0 165,0 0-33,0 0-73,0 0-15,0-8 7,0 2-28,0 2-46,0-4 38,0-2-20,2-6-26,9-8 0,7-10-14,9-10 12,6-15-13,12-27-19,13-44-67,-9 16-236,-11 7-509</inkml:trace>
  <inkml:trace contextRef="#ctx0" brushRef="#br0" timeOffset="92691.5414">1670 10008 61,'0'0'154,"0"0"-105,0 0-33,0 0-6,0 0 536,0 0-409,0 0-49,-3-26-13,0 24 19,3 0 24,0-2-44,0 2-26,0 0 40,0 0-9,0 2-12,0 0-20,0 0-11,0 0 15,0 0-13,0 0-7,0 0-16,0 0-2,0 10 12,0 4 42,10 4-39,1 4 16,0 6-25,3 2 9,1 8-4,3 5-24,3 7 33,2 8-17,2 4-7,2 2 20,-2 2-28,-3 0 0,0 1 7,0 1-7,-1-2 11,-4-2-10,1-2 6,0-1 6,-3-3-13,1 0 6,-3-4-7,0-4 1,1 0 6,-3-4-7,0 0 2,1 0 3,-2-1-4,-1 0-1,3 4 0,-1-1 0,-3 2-6,2 0 6,-1 4 0,-3 2-3,0 3 9,4-1-6,-3 0 0,1-2 0,4 0 2,-3-5-1,-1-4-1,1-2 0,0-5-1,-2 0 0,-1-4 1,1-4 0,-2-2 0,-1-4 1,1-2-1,-3-2 0,0-2-1,0 0 1,0-2 0,3 4 2,-2-1-2,1 1-2,-2 2 2,3 0 0,-1 0 1,0 2 1,1 2-2,2 0 0,-3-2 5,3 2-5,-3-4 0,3 2-6,-1 1 6,2-2-9,-2 4 9,3 0 0,-3 2 0,4 1 0,-4 0 0,3 2 0,-3 2 0,2 2 0,-2 0 0,1 2 0,-3 0 0,2 0-9,-1-1 9,0-3 0,-1 0-1,1 0 0,-3-2-18,2-2 10,0-2 2,2 0-9,-5-4 15,4-1-7,-3-2 0,3-3 7,-3 1-12,2-3 12,-2 1-6,0 2-2,1 1 8,-1 0-4,-1 0-2,2-2 6,0 0-17,2 2 6,-3-4 5,2 2-11,-2-2 8,3-2-15,-3 0 4,2 0 15,0-2-16,2 0 22,-2-2-14,2 2-18,1-1 24,1 1-27,0 2 12,1-2-4,-3 1 1,4 2 10,-4 1-16,1 0 14,-1-4-1,2 2-12,-2-2-5,0 2 13,-1-2-8,1 2 28,0-4-10,0 0-5,0-2 18,-1 0-20,-1-2 12,0 0 0,1-2-14,-1-2 0,-1 0-7,-1 0-10,-2-4-11,0 0-54,0-4-25,0-12-32</inkml:trace>
  <inkml:trace contextRef="#ctx0" brushRef="#br0" timeOffset="98949.3573">3033 11342 753,'0'0'84,"0"0"-78,0 0-6,0 0 0,-118 16 24,99-13 43,7 1-40,1 0-8,1-1-2,2-2 199,1 2-87,1-3-49,4 0-21,2 0 2,0 0 31,0 0-38,13 0-48,24-12 51,40-19-31,45-13 5,47-18 12,20-6-34,3 4 5,-16 4-14,-48 15-12,-28 13 11,-33 9-10,-23 9-12,-7-1 13,-8 8-31,-13 2-69,-16 5-12,-37 12 67,-52 26-25,-52 25-66,-44 17-29,-15 4 60,13-6 110,23-12 5,51-20 56,22-9 12,29-13 7,14-6-21,11-2-9,8-6-16,18-4-29,13-6-43,58-12 43,53-34 9,53-26 5,27-13-12,13-3 5,-17 8-7,-29 14 1,-33 15 14,-42 22-14,-37 14-1,-38 15-17,-10 8-177,-2 13-337</inkml:trace>
  <inkml:trace contextRef="#ctx0" brushRef="#br0" timeOffset="99185.3014">3200 11448 998,'0'0'171,"0"0"-67,-129 42-51,111-40-53,18-2-68,34-14 68,31-22 0,32-20 8,37-23 0,27-15 7,-10 6 17,-31 22-2,-39 22 25,-34 19-17,-1 3-30,-15 8-8,-10 6-119,-21 8-116,-23 7 166,-28 20 11,-43 19-71,9-3-122,10-5-78</inkml:trace>
  <inkml:trace contextRef="#ctx0" brushRef="#br0" timeOffset="100158.8481">3289 10782 689,'0'0'101,"0"0"-75,0 0 0,0 0 19,0 0 73,0 0-5,0 0-54,-31 6 17,29-6 12,2 0-20,0 0 28,0 0-16,0 0-15,0-4-37,18-8 10,13-6-16,11-4-22,12-4 0,2-2-1,0 1 3,-8 4 1,-10 5-3,-13 8 1,-17 6-1,-8 4-12,-17 0-21,-30 22 8,-16 6-31,-10 4 26,-7 0 12,0 0 18,4-4 11,9-4-10,11-6 27,16-4-14,18-8-2,15-4-5,7-2-7,25 0 0,19-10 21,14-12-21,7-2 7,-1-2 1,-1 2-7,-12 2 17,-11 6-4,-15 10-13,-21 6-1,-6 2-73,-40 28 53,-21 8-38,-15 8-183,-26 10 47,19-12 30,16-12-32</inkml:trace>
  <inkml:trace contextRef="#ctx0" brushRef="#br0" timeOffset="101990.4829">4711 12003 1292,'0'0'241,"0"0"-228,0 0 11,0 0-24,0 0 16,124-40 40,-64 14-45,4-2-2,3-2-9,-8 2 0,-8 4 5,-15 8-5,-20 10-1,-16 6-55,-25 16 9,-50 34-2,-41 20-52,-34 10 4,5-8 97,32-19 28,37-19 91,30-12-4,3-2-40,9-4-21,14-4-41,20-8-2,14-4-22,34-8 22,18-16 9,14-8-6,7-7-13,0 2 6,-6 1-6,-11 5 0,-18 13-1,-52 18-95,0 0-460,-41 12-470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hyperlink" Target="https://uva.onlinejudge.org/external/107/1078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 and Nested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100 Competitive Programming</a:t>
            </a:r>
          </a:p>
          <a:p>
            <a:r>
              <a:rPr lang="en-US" dirty="0" smtClean="0"/>
              <a:t>Md. Imran Bin Azad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36222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00400" y="3581400"/>
            <a:ext cx="3990622" cy="129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36222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36222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4600" y="2971800"/>
            <a:ext cx="4343400" cy="609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14600" y="4876800"/>
            <a:ext cx="43434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6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36222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5280" y="1003320"/>
              <a:ext cx="8666640" cy="5124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560" y="993240"/>
                <a:ext cx="8684640" cy="51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5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12246"/>
            <a:ext cx="5791200" cy="486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#1 (Alternate Solution)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838200"/>
          <a:ext cx="3581402" cy="5014214"/>
        </p:xfrm>
        <a:graphic>
          <a:graphicData uri="http://schemas.openxmlformats.org/drawingml/2006/table">
            <a:tbl>
              <a:tblPr/>
              <a:tblGrid>
                <a:gridCol w="1000686"/>
                <a:gridCol w="1000686"/>
                <a:gridCol w="158003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Task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Input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842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b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**</a:t>
                      </a:r>
                      <a:b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***</a:t>
                      </a:r>
                      <a:b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****</a:t>
                      </a:r>
                      <a:b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*****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****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***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**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65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b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**</a:t>
                      </a:r>
                      <a:b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***</a:t>
                      </a:r>
                      <a:b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****</a:t>
                      </a:r>
                      <a:b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*****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838200"/>
          <a:ext cx="3657602" cy="4265676"/>
        </p:xfrm>
        <a:graphic>
          <a:graphicData uri="http://schemas.openxmlformats.org/drawingml/2006/table">
            <a:tbl>
              <a:tblPr/>
              <a:tblGrid>
                <a:gridCol w="1021977"/>
                <a:gridCol w="1021977"/>
                <a:gridCol w="1613648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Task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Input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         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      * * 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   * * * * 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* * * * * * 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* * * * * * * * *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1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         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      * * 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   * * * * 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* * * * * * 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   * * * * 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      * * *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            *</a:t>
                      </a:r>
                    </a:p>
                  </a:txBody>
                  <a:tcPr marL="53544" marR="53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42840" y="1235520"/>
              <a:ext cx="6606000" cy="4446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3120" y="1227240"/>
                <a:ext cx="6619680" cy="446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https://uva.onlinejudge.org/external/107/10783.pdf</a:t>
            </a:r>
            <a:r>
              <a:rPr lang="en-US" dirty="0" smtClean="0"/>
              <a:t> - OJ Style I/O</a:t>
            </a:r>
          </a:p>
          <a:p>
            <a:endParaRPr lang="en-US" dirty="0" smtClean="0"/>
          </a:p>
          <a:p>
            <a:r>
              <a:rPr lang="en-US" dirty="0" smtClean="0"/>
              <a:t>Basic operations of a computer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Others: open, close, edit, delete</a:t>
            </a: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34160" y="117720"/>
              <a:ext cx="8759520" cy="6110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440" y="106920"/>
                <a:ext cx="8779320" cy="612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Arranging an assembly line</a:t>
            </a:r>
          </a:p>
          <a:p>
            <a:pPr lvl="1"/>
            <a:r>
              <a:rPr lang="en-US" dirty="0"/>
              <a:t>Sorting in ascending order</a:t>
            </a:r>
          </a:p>
          <a:p>
            <a:endParaRPr lang="en-US" dirty="0" smtClean="0"/>
          </a:p>
          <a:p>
            <a:r>
              <a:rPr lang="en-US" dirty="0" smtClean="0"/>
              <a:t>Bubble </a:t>
            </a:r>
            <a:r>
              <a:rPr lang="en-US" dirty="0"/>
              <a:t>sort</a:t>
            </a:r>
            <a:endParaRPr lang="en-US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8440" y="882720"/>
              <a:ext cx="8201160" cy="3042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875160"/>
                <a:ext cx="8218800" cy="30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2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880" y="2880"/>
              <a:ext cx="8806320" cy="6039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60" y="-6840"/>
                <a:ext cx="8827200" cy="60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0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6367671" cy="428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52520" y="1783080"/>
              <a:ext cx="7652880" cy="3764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2080" y="1772640"/>
                <a:ext cx="7673400" cy="378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33213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4000" y="1785240"/>
              <a:ext cx="7942320" cy="4715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" y="1774440"/>
                <a:ext cx="7961400" cy="473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thought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 smtClean="0"/>
              <a:t>Given an integer number, find the summation of all digits of it.</a:t>
            </a:r>
          </a:p>
          <a:p>
            <a:r>
              <a:rPr lang="en-US" sz="2600" dirty="0" smtClean="0"/>
              <a:t>For example, if the number is 352, your output should be 10 (3+5+2)</a:t>
            </a:r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3657601"/>
          <a:ext cx="3034665" cy="1523999"/>
        </p:xfrm>
        <a:graphic>
          <a:graphicData uri="http://schemas.openxmlformats.org/drawingml/2006/table">
            <a:tbl>
              <a:tblPr/>
              <a:tblGrid>
                <a:gridCol w="1297261"/>
                <a:gridCol w="1737404"/>
              </a:tblGrid>
              <a:tr h="3965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Times New Roman"/>
                        </a:rPr>
                        <a:t>352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0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Times New Roman"/>
                        </a:rPr>
                        <a:t>1992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328640" y="3281040"/>
              <a:ext cx="4404600" cy="2689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8560" y="3270240"/>
                <a:ext cx="4424760" cy="270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thought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Given an integer number:</a:t>
            </a:r>
          </a:p>
          <a:p>
            <a:pPr lvl="1"/>
            <a:r>
              <a:rPr lang="en-US" sz="2200" dirty="0" smtClean="0"/>
              <a:t>Part 1: Output it in reverse</a:t>
            </a:r>
          </a:p>
          <a:p>
            <a:pPr lvl="1"/>
            <a:r>
              <a:rPr lang="en-US" sz="2200" dirty="0" smtClean="0"/>
              <a:t>Part 2: Store the reverse number in another variable</a:t>
            </a:r>
          </a:p>
          <a:p>
            <a:pPr lvl="0"/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3657601"/>
          <a:ext cx="3034665" cy="1523999"/>
        </p:xfrm>
        <a:graphic>
          <a:graphicData uri="http://schemas.openxmlformats.org/drawingml/2006/table">
            <a:tbl>
              <a:tblPr/>
              <a:tblGrid>
                <a:gridCol w="1297261"/>
                <a:gridCol w="1737404"/>
              </a:tblGrid>
              <a:tr h="3965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89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Times New Roman"/>
                        </a:rPr>
                        <a:t>352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235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0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Times New Roman"/>
                        </a:rPr>
                        <a:t>1992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2991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953800" y="3291120"/>
              <a:ext cx="6038280" cy="3198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5880" y="3282840"/>
                <a:ext cx="6056280" cy="321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295400"/>
          <a:ext cx="5105400" cy="4572000"/>
        </p:xfrm>
        <a:graphic>
          <a:graphicData uri="http://schemas.openxmlformats.org/drawingml/2006/table">
            <a:tbl>
              <a:tblPr/>
              <a:tblGrid>
                <a:gridCol w="2182460"/>
                <a:gridCol w="2922940"/>
              </a:tblGrid>
              <a:tr h="527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0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200" baseline="0" dirty="0" smtClean="0">
                          <a:latin typeface="Calibri"/>
                          <a:ea typeface="Calibri"/>
                          <a:cs typeface="Times New Roman"/>
                        </a:rPr>
                        <a:t> 3 5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 dirty="0" smtClean="0">
                          <a:latin typeface="Calibri"/>
                          <a:ea typeface="Calibri"/>
                          <a:cs typeface="Times New Roman"/>
                        </a:rPr>
                        <a:t>2 4 6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 dirty="0" smtClean="0">
                          <a:latin typeface="Calibri"/>
                          <a:ea typeface="Calibri"/>
                          <a:cs typeface="Times New Roman"/>
                        </a:rPr>
                        <a:t>3 5 7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1 3 5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2 4 6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2200" baseline="0" dirty="0" smtClean="0">
                          <a:latin typeface="Calibri"/>
                          <a:ea typeface="Calibri"/>
                          <a:cs typeface="Times New Roman"/>
                        </a:rPr>
                        <a:t> 5 7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 dirty="0" smtClean="0">
                          <a:latin typeface="Calibri"/>
                          <a:ea typeface="Calibri"/>
                          <a:cs typeface="Times New Roman"/>
                        </a:rPr>
                        <a:t>4 6 8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 dirty="0" smtClean="0">
                          <a:latin typeface="Calibri"/>
                          <a:ea typeface="Calibri"/>
                          <a:cs typeface="Times New Roman"/>
                        </a:rPr>
                        <a:t>5 7 9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39800" y="1006920"/>
              <a:ext cx="6493320" cy="4931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1880" y="997920"/>
                <a:ext cx="6512400" cy="495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77379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54" y="36968"/>
            <a:ext cx="4098946" cy="292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789920" y="2621880"/>
              <a:ext cx="2349720" cy="1609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0560" y="2612160"/>
                <a:ext cx="2369160" cy="16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64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295400"/>
          <a:ext cx="5105400" cy="4572000"/>
        </p:xfrm>
        <a:graphic>
          <a:graphicData uri="http://schemas.openxmlformats.org/drawingml/2006/table">
            <a:tbl>
              <a:tblPr/>
              <a:tblGrid>
                <a:gridCol w="2182460"/>
                <a:gridCol w="2922940"/>
              </a:tblGrid>
              <a:tr h="527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0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200" baseline="0" dirty="0" smtClean="0">
                          <a:latin typeface="Calibri"/>
                          <a:ea typeface="Calibri"/>
                          <a:cs typeface="Times New Roman"/>
                        </a:rPr>
                        <a:t> 2 3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200" baseline="0" dirty="0" smtClean="0">
                          <a:latin typeface="+mn-lt"/>
                          <a:ea typeface="Calibri"/>
                          <a:cs typeface="Times New Roman"/>
                        </a:rPr>
                        <a:t> 2 3</a:t>
                      </a:r>
                      <a:endParaRPr lang="en-US" sz="2200" baseline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200" baseline="0" dirty="0" smtClean="0">
                          <a:latin typeface="+mn-lt"/>
                          <a:ea typeface="Calibri"/>
                          <a:cs typeface="Times New Roman"/>
                        </a:rPr>
                        <a:t> 2 3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52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1 2 3 4 5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+mn-lt"/>
                          <a:ea typeface="Calibri"/>
                          <a:cs typeface="Times New Roman"/>
                        </a:rPr>
                        <a:t>1 2 3 4 5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+mn-lt"/>
                          <a:ea typeface="Calibri"/>
                          <a:cs typeface="Times New Roman"/>
                        </a:rPr>
                        <a:t>1 2 3 4 5</a:t>
                      </a:r>
                      <a:endParaRPr lang="en-US" sz="22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+mn-lt"/>
                          <a:ea typeface="Calibri"/>
                          <a:cs typeface="Times New Roman"/>
                        </a:rPr>
                        <a:t>1 2 3 4 5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+mn-lt"/>
                          <a:ea typeface="Calibri"/>
                          <a:cs typeface="Times New Roman"/>
                        </a:rPr>
                        <a:t>1 2 3 4 5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8040" y="151560"/>
              <a:ext cx="8733240" cy="6362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140040"/>
                <a:ext cx="8754120" cy="638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36222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918440" y="3099600"/>
              <a:ext cx="390960" cy="137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8000" y="3088080"/>
                <a:ext cx="412920" cy="1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7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291</Words>
  <Application>Microsoft Office PowerPoint</Application>
  <PresentationFormat>On-screen Show 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Loops and Nested loops</vt:lpstr>
      <vt:lpstr>Output?</vt:lpstr>
      <vt:lpstr>Output?</vt:lpstr>
      <vt:lpstr>Food for thought #1</vt:lpstr>
      <vt:lpstr>Food for thought #2</vt:lpstr>
      <vt:lpstr>Task #1</vt:lpstr>
      <vt:lpstr>PowerPoint Presentation</vt:lpstr>
      <vt:lpstr>Task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#1 (Alternate Solution)</vt:lpstr>
      <vt:lpstr>PowerPoint Presentation</vt:lpstr>
      <vt:lpstr>Misc.</vt:lpstr>
      <vt:lpstr>Misc.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ICPC</dc:creator>
  <cp:lastModifiedBy>Imran</cp:lastModifiedBy>
  <cp:revision>59</cp:revision>
  <dcterms:created xsi:type="dcterms:W3CDTF">2006-08-16T00:00:00Z</dcterms:created>
  <dcterms:modified xsi:type="dcterms:W3CDTF">2020-10-13T12:50:51Z</dcterms:modified>
</cp:coreProperties>
</file>