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87" r:id="rId3"/>
    <p:sldId id="392" r:id="rId4"/>
    <p:sldId id="368" r:id="rId5"/>
    <p:sldId id="369" r:id="rId6"/>
    <p:sldId id="370" r:id="rId7"/>
    <p:sldId id="371" r:id="rId8"/>
    <p:sldId id="373" r:id="rId9"/>
    <p:sldId id="372" r:id="rId10"/>
    <p:sldId id="374" r:id="rId11"/>
    <p:sldId id="375" r:id="rId12"/>
    <p:sldId id="376" r:id="rId13"/>
    <p:sldId id="377" r:id="rId14"/>
    <p:sldId id="379" r:id="rId15"/>
    <p:sldId id="378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8" autoAdjust="0"/>
    <p:restoredTop sz="76173" autoAdjust="0"/>
  </p:normalViewPr>
  <p:slideViewPr>
    <p:cSldViewPr>
      <p:cViewPr varScale="1">
        <p:scale>
          <a:sx n="86" d="100"/>
          <a:sy n="86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26-Sep-20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550" y="1492634"/>
            <a:ext cx="89098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102</a:t>
            </a:r>
          </a:p>
          <a:p>
            <a:pPr algn="ctr"/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Introduction to CS and </a:t>
            </a:r>
            <a:endParaRPr lang="en-GB" sz="4000" dirty="0" smtClean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Programming Methodology </a:t>
            </a:r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100262" y="346240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09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GB" sz="4000" dirty="0" smtClean="0">
                <a:solidFill>
                  <a:srgbClr val="FF0000"/>
                </a:solidFill>
              </a:rPr>
              <a:t>Switch case, Loop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424003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121213"/>
                </a:solidFill>
                <a:latin typeface="Bitter"/>
              </a:rPr>
              <a:t>Program to check positive negative or zero using </a:t>
            </a:r>
            <a:r>
              <a:rPr lang="en-GB" sz="3200" b="1" dirty="0" smtClean="0">
                <a:solidFill>
                  <a:srgbClr val="121213"/>
                </a:solidFill>
                <a:latin typeface="Bitter"/>
              </a:rPr>
              <a:t>nested switch case</a:t>
            </a:r>
          </a:p>
          <a:p>
            <a:endParaRPr lang="en-GB" sz="32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1988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3258" y="699213"/>
            <a:ext cx="5943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#include &lt;</a:t>
            </a:r>
            <a:r>
              <a:rPr lang="en-GB" sz="1200" dirty="0" err="1"/>
              <a:t>stdio.h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 err="1"/>
              <a:t>int</a:t>
            </a:r>
            <a:r>
              <a:rPr lang="en-GB" sz="1200" dirty="0"/>
              <a:t> main()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num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printf</a:t>
            </a:r>
            <a:r>
              <a:rPr lang="en-GB" sz="1200" dirty="0"/>
              <a:t>("Enter any number: 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scanf</a:t>
            </a:r>
            <a:r>
              <a:rPr lang="en-GB" sz="1200" dirty="0"/>
              <a:t>("%d", &amp;</a:t>
            </a:r>
            <a:r>
              <a:rPr lang="en-GB" sz="1200" dirty="0" err="1"/>
              <a:t>num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dirty="0"/>
              <a:t>    switch (</a:t>
            </a:r>
            <a:r>
              <a:rPr lang="en-GB" sz="1200" dirty="0" err="1"/>
              <a:t>num</a:t>
            </a:r>
            <a:r>
              <a:rPr lang="en-GB" sz="1200" dirty="0"/>
              <a:t> &gt; 0)</a:t>
            </a:r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// </a:t>
            </a:r>
            <a:r>
              <a:rPr lang="en-GB" sz="1200" dirty="0" err="1"/>
              <a:t>Num</a:t>
            </a:r>
            <a:r>
              <a:rPr lang="en-GB" sz="1200" dirty="0"/>
              <a:t> is positive</a:t>
            </a:r>
          </a:p>
          <a:p>
            <a:r>
              <a:rPr lang="en-GB" sz="1200" dirty="0"/>
              <a:t>        case 1: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printf</a:t>
            </a:r>
            <a:r>
              <a:rPr lang="en-GB" sz="1200" dirty="0"/>
              <a:t>("%d is positive.", </a:t>
            </a:r>
            <a:r>
              <a:rPr lang="en-GB" sz="1200" dirty="0" err="1"/>
              <a:t>num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break;</a:t>
            </a:r>
          </a:p>
          <a:p>
            <a:endParaRPr lang="en-GB" sz="1200" dirty="0"/>
          </a:p>
          <a:p>
            <a:r>
              <a:rPr lang="en-GB" sz="1200" dirty="0"/>
              <a:t>        // </a:t>
            </a:r>
            <a:r>
              <a:rPr lang="en-GB" sz="1200" dirty="0" err="1"/>
              <a:t>Num</a:t>
            </a:r>
            <a:r>
              <a:rPr lang="en-GB" sz="1200" dirty="0"/>
              <a:t> is either negative or zero</a:t>
            </a:r>
          </a:p>
          <a:p>
            <a:r>
              <a:rPr lang="en-GB" sz="1200" dirty="0"/>
              <a:t>        case 0:</a:t>
            </a:r>
          </a:p>
          <a:p>
            <a:r>
              <a:rPr lang="en-GB" sz="1200" dirty="0"/>
              <a:t>            switch (</a:t>
            </a:r>
            <a:r>
              <a:rPr lang="en-GB" sz="1200" dirty="0" err="1"/>
              <a:t>num</a:t>
            </a:r>
            <a:r>
              <a:rPr lang="en-GB" sz="1200" dirty="0"/>
              <a:t> &lt; 0)</a:t>
            </a:r>
          </a:p>
          <a:p>
            <a:r>
              <a:rPr lang="en-GB" sz="1200" dirty="0"/>
              <a:t>            {</a:t>
            </a:r>
          </a:p>
          <a:p>
            <a:r>
              <a:rPr lang="en-GB" sz="1200" dirty="0"/>
              <a:t>                case 1:</a:t>
            </a:r>
          </a:p>
          <a:p>
            <a:r>
              <a:rPr lang="en-GB" sz="1200" dirty="0"/>
              <a:t>                    </a:t>
            </a:r>
            <a:r>
              <a:rPr lang="en-GB" sz="1200" dirty="0" err="1"/>
              <a:t>printf</a:t>
            </a:r>
            <a:r>
              <a:rPr lang="en-GB" sz="1200" dirty="0"/>
              <a:t>("%d is negative.", </a:t>
            </a:r>
            <a:r>
              <a:rPr lang="en-GB" sz="1200" dirty="0" err="1"/>
              <a:t>num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            break;</a:t>
            </a:r>
          </a:p>
          <a:p>
            <a:r>
              <a:rPr lang="en-GB" sz="1200" dirty="0"/>
              <a:t>                case 0:</a:t>
            </a:r>
          </a:p>
          <a:p>
            <a:r>
              <a:rPr lang="en-GB" sz="1200" dirty="0"/>
              <a:t>                    </a:t>
            </a:r>
            <a:r>
              <a:rPr lang="en-GB" sz="1200" dirty="0" err="1"/>
              <a:t>printf</a:t>
            </a:r>
            <a:r>
              <a:rPr lang="en-GB" sz="1200" dirty="0"/>
              <a:t>("%d is zero.", </a:t>
            </a:r>
            <a:r>
              <a:rPr lang="en-GB" sz="1200" dirty="0" err="1"/>
              <a:t>num</a:t>
            </a:r>
            <a:r>
              <a:rPr lang="en-GB" sz="1200" dirty="0"/>
              <a:t>);</a:t>
            </a:r>
          </a:p>
          <a:p>
            <a:r>
              <a:rPr lang="en-GB" sz="1200" dirty="0"/>
              <a:t>                    break;</a:t>
            </a:r>
          </a:p>
          <a:p>
            <a:r>
              <a:rPr lang="en-GB" sz="1200" dirty="0"/>
              <a:t>            }</a:t>
            </a:r>
          </a:p>
          <a:p>
            <a:r>
              <a:rPr lang="en-GB" sz="1200" dirty="0"/>
              <a:t>        break;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return 0;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0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775941"/>
            <a:ext cx="7344959" cy="178510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121213"/>
                </a:solidFill>
                <a:effectLst/>
                <a:latin typeface="Bitter"/>
              </a:rPr>
              <a:t>Syntax of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2121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121213"/>
                </a:solidFill>
                <a:effectLst/>
                <a:latin typeface="Bitter"/>
              </a:rPr>
              <a:t> 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121213"/>
              </a:solidFill>
              <a:effectLst/>
              <a:latin typeface="Bit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(variable-initialization ; condition ; variable-update)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BA0A5"/>
                </a:solidFill>
                <a:effectLst/>
                <a:latin typeface="Consolas" panose="020B0609020204030204" pitchFamily="49" charset="0"/>
              </a:rPr>
              <a:t>// Body of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For loop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0" y="2487976"/>
            <a:ext cx="4143375" cy="420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64166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C program to print natural numbers from 1 to n</a:t>
            </a:r>
            <a:r>
              <a:rPr lang="en-GB" sz="3200" dirty="0" smtClean="0">
                <a:latin typeface="Consolas" panose="020B0609020204030204" pitchFamily="49" charset="0"/>
              </a:rPr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514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/* Declare loop counter variable */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count;</a:t>
            </a:r>
          </a:p>
          <a:p>
            <a:endParaRPr lang="en-GB" dirty="0"/>
          </a:p>
          <a:p>
            <a:r>
              <a:rPr lang="en-GB" dirty="0"/>
              <a:t>    /* Run a loop from 1 to 10 */</a:t>
            </a:r>
          </a:p>
          <a:p>
            <a:r>
              <a:rPr lang="en-GB" dirty="0"/>
              <a:t>    for(count=1; count&lt;=10; count++)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/* Print current value of count */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count);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7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64166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Program to calculate the sum of first n natural numbers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49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, count, sum = 0;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a positive integer: ");</a:t>
            </a:r>
          </a:p>
          <a:p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 &amp;</a:t>
            </a:r>
            <a:r>
              <a:rPr lang="en-GB" dirty="0" err="1"/>
              <a:t>num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// for loop terminates when </a:t>
            </a:r>
            <a:r>
              <a:rPr lang="en-GB" dirty="0" err="1"/>
              <a:t>num</a:t>
            </a:r>
            <a:r>
              <a:rPr lang="en-GB" dirty="0"/>
              <a:t> is less than count</a:t>
            </a:r>
          </a:p>
          <a:p>
            <a:r>
              <a:rPr lang="en-GB" dirty="0"/>
              <a:t>    for(count = 1; count &lt;= </a:t>
            </a:r>
            <a:r>
              <a:rPr lang="en-GB" dirty="0" err="1"/>
              <a:t>num</a:t>
            </a:r>
            <a:r>
              <a:rPr lang="en-GB" dirty="0"/>
              <a:t>; ++count)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sum += count;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("Sum = %d", sum);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2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000226"/>
            <a:ext cx="6274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121213"/>
                </a:solidFill>
                <a:latin typeface="Bitter"/>
              </a:rPr>
              <a:t>Program to print alphabets from a-z</a:t>
            </a:r>
            <a:endParaRPr lang="en-GB" sz="28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27946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("Alphabets from a - z are: \n");</a:t>
            </a:r>
          </a:p>
          <a:p>
            <a:endParaRPr lang="en-GB" dirty="0"/>
          </a:p>
          <a:p>
            <a:r>
              <a:rPr lang="en-GB" dirty="0"/>
              <a:t>    /* ASCII value of a=97 */</a:t>
            </a:r>
          </a:p>
          <a:p>
            <a:r>
              <a:rPr lang="en-GB" dirty="0"/>
              <a:t>    for(</a:t>
            </a:r>
            <a:r>
              <a:rPr lang="en-GB" dirty="0" err="1"/>
              <a:t>i</a:t>
            </a:r>
            <a:r>
              <a:rPr lang="en-GB" dirty="0"/>
              <a:t>=97; </a:t>
            </a:r>
            <a:r>
              <a:rPr lang="en-GB" dirty="0" err="1"/>
              <a:t>i</a:t>
            </a:r>
            <a:r>
              <a:rPr lang="en-GB" dirty="0"/>
              <a:t>&lt;=122;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        </a:t>
            </a:r>
            <a:r>
              <a:rPr lang="en-GB" dirty="0" err="1"/>
              <a:t>printf</a:t>
            </a:r>
            <a:r>
              <a:rPr lang="en-GB" dirty="0"/>
              <a:t>("%c\n",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4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</a:t>
            </a:r>
            <a:r>
              <a:rPr lang="en-GB" dirty="0" err="1"/>
              <a:t>ch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("Alphabets from a - z are: \n");</a:t>
            </a:r>
          </a:p>
          <a:p>
            <a:r>
              <a:rPr lang="en-GB" dirty="0"/>
              <a:t>    for(</a:t>
            </a:r>
            <a:r>
              <a:rPr lang="en-GB" dirty="0" err="1"/>
              <a:t>ch</a:t>
            </a:r>
            <a:r>
              <a:rPr lang="en-GB" dirty="0"/>
              <a:t>='a'; </a:t>
            </a:r>
            <a:r>
              <a:rPr lang="en-GB" dirty="0" err="1"/>
              <a:t>ch</a:t>
            </a:r>
            <a:r>
              <a:rPr lang="en-GB" dirty="0"/>
              <a:t>&lt;='z'; </a:t>
            </a:r>
            <a:r>
              <a:rPr lang="en-GB" dirty="0" err="1"/>
              <a:t>ch</a:t>
            </a:r>
            <a:r>
              <a:rPr lang="en-GB" dirty="0"/>
              <a:t>++)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("%c\n", </a:t>
            </a:r>
            <a:r>
              <a:rPr lang="en-GB" dirty="0" err="1"/>
              <a:t>ch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403859" y="603189"/>
            <a:ext cx="3764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Another way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12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Lab-09 class performance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538452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121213"/>
                </a:solidFill>
                <a:latin typeface="Bitter"/>
              </a:rPr>
              <a:t>Write  a C program </a:t>
            </a:r>
            <a:r>
              <a:rPr lang="en-GB" sz="2400" b="1" dirty="0">
                <a:solidFill>
                  <a:srgbClr val="121213"/>
                </a:solidFill>
                <a:latin typeface="Bitter"/>
              </a:rPr>
              <a:t>to print number of days </a:t>
            </a:r>
            <a:r>
              <a:rPr lang="en-GB" sz="2400" b="1" dirty="0" smtClean="0">
                <a:solidFill>
                  <a:srgbClr val="121213"/>
                </a:solidFill>
                <a:latin typeface="Bitter"/>
              </a:rPr>
              <a:t>of a  </a:t>
            </a:r>
            <a:r>
              <a:rPr lang="en-GB" sz="2400" b="1" dirty="0">
                <a:solidFill>
                  <a:srgbClr val="121213"/>
                </a:solidFill>
                <a:latin typeface="Bitter"/>
              </a:rPr>
              <a:t>month</a:t>
            </a:r>
            <a:endParaRPr lang="en-GB" sz="24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3500" y="3048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Input</a:t>
            </a:r>
          </a:p>
          <a:p>
            <a:r>
              <a:rPr lang="en-GB" dirty="0"/>
              <a:t>Enter month number (1-12</a:t>
            </a:r>
            <a:r>
              <a:rPr lang="en-GB" dirty="0" smtClean="0"/>
              <a:t>): </a:t>
            </a:r>
            <a:r>
              <a:rPr lang="en-GB" dirty="0"/>
              <a:t>1</a:t>
            </a:r>
          </a:p>
          <a:p>
            <a:r>
              <a:rPr lang="en-GB" b="1" dirty="0"/>
              <a:t>Output</a:t>
            </a:r>
            <a:endParaRPr lang="en-GB" dirty="0"/>
          </a:p>
          <a:p>
            <a:r>
              <a:rPr lang="en-GB" dirty="0" smtClean="0"/>
              <a:t>31 </a:t>
            </a:r>
            <a:r>
              <a:rPr lang="en-GB" dirty="0"/>
              <a:t>days.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0000" y="45695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Input</a:t>
            </a:r>
          </a:p>
          <a:p>
            <a:r>
              <a:rPr lang="en-GB" dirty="0"/>
              <a:t>Enter month number (1-12</a:t>
            </a:r>
            <a:r>
              <a:rPr lang="en-GB" dirty="0" smtClean="0"/>
              <a:t>): 2</a:t>
            </a:r>
            <a:endParaRPr lang="en-GB" dirty="0"/>
          </a:p>
          <a:p>
            <a:r>
              <a:rPr lang="en-GB" b="1" dirty="0"/>
              <a:t>Output</a:t>
            </a:r>
            <a:endParaRPr lang="en-GB" dirty="0"/>
          </a:p>
          <a:p>
            <a:r>
              <a:rPr lang="en-GB" dirty="0"/>
              <a:t>28 or 29 days.</a:t>
            </a:r>
          </a:p>
        </p:txBody>
      </p:sp>
    </p:spTree>
    <p:extLst>
      <p:ext uri="{BB962C8B-B14F-4D97-AF65-F5344CB8AC3E}">
        <p14:creationId xmlns:p14="http://schemas.microsoft.com/office/powerpoint/2010/main" val="1431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93114"/>
            <a:ext cx="8077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Perfect number</a:t>
            </a:r>
            <a:r>
              <a:rPr lang="en-GB" dirty="0"/>
              <a:t>, a positive integer that is equal to the sum of its proper divisors. The smallest </a:t>
            </a:r>
            <a:r>
              <a:rPr lang="en-GB" b="1" dirty="0"/>
              <a:t>perfect number</a:t>
            </a:r>
            <a:r>
              <a:rPr lang="en-GB" dirty="0"/>
              <a:t> is 6, which is the sum of 1, 2, and 3. Other </a:t>
            </a:r>
            <a:r>
              <a:rPr lang="en-GB" b="1" dirty="0"/>
              <a:t>perfect numbers</a:t>
            </a:r>
            <a:r>
              <a:rPr lang="en-GB" dirty="0"/>
              <a:t> are 28, 496, and </a:t>
            </a:r>
            <a:r>
              <a:rPr lang="en-GB" dirty="0" smtClean="0"/>
              <a:t>8,128</a:t>
            </a:r>
            <a:endParaRPr lang="en-GB" dirty="0"/>
          </a:p>
          <a:p>
            <a:pPr algn="just"/>
            <a:endParaRPr lang="en-GB" sz="2800" b="1" dirty="0" smtClean="0"/>
          </a:p>
          <a:p>
            <a:pPr algn="just"/>
            <a:endParaRPr lang="en-GB" sz="2800" b="1" dirty="0"/>
          </a:p>
          <a:p>
            <a:pPr algn="just"/>
            <a:endParaRPr lang="en-GB" sz="2800" b="1" dirty="0"/>
          </a:p>
          <a:p>
            <a:pPr algn="just"/>
            <a:r>
              <a:rPr lang="en-GB" sz="3200" b="1" dirty="0" smtClean="0"/>
              <a:t>Write a C program for it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3025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for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612256"/>
            <a:ext cx="762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include &lt;</a:t>
            </a:r>
            <a:r>
              <a:rPr lang="en-GB" dirty="0" err="1"/>
              <a:t>stdio.h</a:t>
            </a:r>
            <a:r>
              <a:rPr lang="en-GB" dirty="0"/>
              <a:t>&gt;   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   </a:t>
            </a:r>
          </a:p>
          <a:p>
            <a:r>
              <a:rPr lang="en-GB" dirty="0"/>
              <a:t>{   </a:t>
            </a:r>
          </a:p>
          <a:p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, Number, Sum = 0 ; 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</a:t>
            </a:r>
            <a:r>
              <a:rPr lang="en-GB" dirty="0" err="1"/>
              <a:t>printf</a:t>
            </a:r>
            <a:r>
              <a:rPr lang="en-GB" dirty="0"/>
              <a:t>("\n Please Enter any number \n") ;   </a:t>
            </a:r>
          </a:p>
          <a:p>
            <a:r>
              <a:rPr lang="en-GB" dirty="0"/>
              <a:t> </a:t>
            </a:r>
            <a:r>
              <a:rPr lang="en-GB" dirty="0" err="1"/>
              <a:t>scanf</a:t>
            </a:r>
            <a:r>
              <a:rPr lang="en-GB" dirty="0"/>
              <a:t>("%d", &amp;Number) ;  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for(</a:t>
            </a:r>
            <a:r>
              <a:rPr lang="en-GB" dirty="0" err="1"/>
              <a:t>i</a:t>
            </a:r>
            <a:r>
              <a:rPr lang="en-GB" dirty="0"/>
              <a:t> = 1 ; </a:t>
            </a:r>
            <a:r>
              <a:rPr lang="en-GB" dirty="0" err="1"/>
              <a:t>i</a:t>
            </a:r>
            <a:r>
              <a:rPr lang="en-GB" dirty="0"/>
              <a:t> &lt; Number ; </a:t>
            </a:r>
            <a:r>
              <a:rPr lang="en-GB" dirty="0" err="1"/>
              <a:t>i</a:t>
            </a:r>
            <a:r>
              <a:rPr lang="en-GB" dirty="0"/>
              <a:t>++)   </a:t>
            </a:r>
          </a:p>
          <a:p>
            <a:r>
              <a:rPr lang="en-GB" dirty="0"/>
              <a:t>  {   </a:t>
            </a:r>
          </a:p>
          <a:p>
            <a:r>
              <a:rPr lang="en-GB" dirty="0"/>
              <a:t>   if(Number % </a:t>
            </a:r>
            <a:r>
              <a:rPr lang="en-GB" dirty="0" err="1"/>
              <a:t>i</a:t>
            </a:r>
            <a:r>
              <a:rPr lang="en-GB" dirty="0"/>
              <a:t> == 0)   </a:t>
            </a:r>
          </a:p>
          <a:p>
            <a:r>
              <a:rPr lang="en-GB" dirty="0"/>
              <a:t>     Sum = Sum + </a:t>
            </a:r>
            <a:r>
              <a:rPr lang="en-GB" dirty="0" err="1"/>
              <a:t>i</a:t>
            </a:r>
            <a:r>
              <a:rPr lang="en-GB" dirty="0"/>
              <a:t> ;   </a:t>
            </a:r>
          </a:p>
          <a:p>
            <a:r>
              <a:rPr lang="en-GB" dirty="0"/>
              <a:t>  }    </a:t>
            </a:r>
          </a:p>
          <a:p>
            <a:endParaRPr lang="en-GB" dirty="0"/>
          </a:p>
          <a:p>
            <a:r>
              <a:rPr lang="en-GB" dirty="0"/>
              <a:t> if (Sum == Number)   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 %d is a Perfect Number", Number) ;   </a:t>
            </a:r>
          </a:p>
          <a:p>
            <a:r>
              <a:rPr lang="en-GB" dirty="0"/>
              <a:t> else   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n%d</a:t>
            </a:r>
            <a:r>
              <a:rPr lang="en-GB" dirty="0"/>
              <a:t> is not the Perfect Number", Number) ;   </a:t>
            </a:r>
          </a:p>
          <a:p>
            <a:endParaRPr lang="en-GB" dirty="0"/>
          </a:p>
          <a:p>
            <a:r>
              <a:rPr lang="en-GB" dirty="0"/>
              <a:t>return 0 ;   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work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240" y="2108723"/>
            <a:ext cx="75945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Helvetica" panose="020B0604020202020204" pitchFamily="34" charset="0"/>
              </a:rPr>
              <a:t>Write a program in </a:t>
            </a:r>
            <a:r>
              <a:rPr lang="en-GB" sz="3200" dirty="0" smtClean="0">
                <a:latin typeface="Helvetica" panose="020B0604020202020204" pitchFamily="34" charset="0"/>
              </a:rPr>
              <a:t>C </a:t>
            </a:r>
            <a:r>
              <a:rPr lang="en-GB" sz="3200" dirty="0">
                <a:latin typeface="Helvetica" panose="020B0604020202020204" pitchFamily="34" charset="0"/>
              </a:rPr>
              <a:t>to check whether a number is prime or not.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1030308" y="3599341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5265E"/>
                </a:solidFill>
                <a:latin typeface="euclid_circular_a"/>
              </a:rPr>
              <a:t>C Program to Find Factorial of a Number</a:t>
            </a:r>
            <a:endParaRPr lang="en-GB" sz="28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895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26-Sep-20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reak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2317"/>
            <a:ext cx="4207996" cy="59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00" y="847850"/>
            <a:ext cx="2667000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Syntax of switch...case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08" y="1390951"/>
            <a:ext cx="4114800" cy="50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lowchart of switch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54" y="687408"/>
            <a:ext cx="4275092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424003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121213"/>
                </a:solidFill>
                <a:latin typeface="Bitter"/>
              </a:rPr>
              <a:t>C program to find maximum between two numbers using switch case</a:t>
            </a:r>
            <a:endParaRPr lang="en-GB" sz="32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38487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762010"/>
            <a:ext cx="5943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#include &lt;</a:t>
            </a:r>
            <a:r>
              <a:rPr lang="en-GB" sz="1400" dirty="0" err="1" smtClean="0"/>
              <a:t>stdio.h</a:t>
            </a:r>
            <a:r>
              <a:rPr lang="en-GB" sz="1400" dirty="0" smtClean="0"/>
              <a:t>&gt;</a:t>
            </a:r>
          </a:p>
          <a:p>
            <a:endParaRPr lang="en-GB" sz="1400" dirty="0" smtClean="0"/>
          </a:p>
          <a:p>
            <a:r>
              <a:rPr lang="en-GB" sz="1400" dirty="0" err="1" smtClean="0"/>
              <a:t>int</a:t>
            </a:r>
            <a:r>
              <a:rPr lang="en-GB" sz="1400" dirty="0" smtClean="0"/>
              <a:t> main()</a:t>
            </a:r>
          </a:p>
          <a:p>
            <a:r>
              <a:rPr lang="en-GB" sz="1400" dirty="0" smtClean="0"/>
              <a:t>{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int</a:t>
            </a:r>
            <a:r>
              <a:rPr lang="en-GB" sz="1400" dirty="0" smtClean="0"/>
              <a:t> num1, num2;</a:t>
            </a:r>
          </a:p>
          <a:p>
            <a:endParaRPr lang="en-GB" sz="1400" dirty="0" smtClean="0"/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("Enter two numbers to find maximum: ");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scanf</a:t>
            </a:r>
            <a:r>
              <a:rPr lang="en-GB" sz="1400" dirty="0" smtClean="0"/>
              <a:t>("%</a:t>
            </a:r>
            <a:r>
              <a:rPr lang="en-GB" sz="1400" dirty="0" err="1" smtClean="0"/>
              <a:t>d%d</a:t>
            </a:r>
            <a:r>
              <a:rPr lang="en-GB" sz="1400" dirty="0" smtClean="0"/>
              <a:t>", &amp;num1, &amp;num2);</a:t>
            </a:r>
          </a:p>
          <a:p>
            <a:endParaRPr lang="en-GB" sz="1400" dirty="0" smtClean="0"/>
          </a:p>
          <a:p>
            <a:r>
              <a:rPr lang="en-GB" sz="1400" dirty="0" smtClean="0"/>
              <a:t>    /* Expression (num1 &gt; num2) will return either 0 or 1 */</a:t>
            </a:r>
          </a:p>
          <a:p>
            <a:r>
              <a:rPr lang="en-GB" sz="1400" dirty="0" smtClean="0"/>
              <a:t>    switch(num1 &gt; num2)</a:t>
            </a:r>
          </a:p>
          <a:p>
            <a:r>
              <a:rPr lang="en-GB" sz="1400" dirty="0" smtClean="0"/>
              <a:t>    {</a:t>
            </a:r>
          </a:p>
          <a:p>
            <a:r>
              <a:rPr lang="en-GB" sz="1400" dirty="0" smtClean="0"/>
              <a:t>        /* If condition (num1&gt;num2) is false */</a:t>
            </a:r>
          </a:p>
          <a:p>
            <a:r>
              <a:rPr lang="en-GB" sz="1400" dirty="0" smtClean="0"/>
              <a:t>        case 0:</a:t>
            </a:r>
          </a:p>
          <a:p>
            <a:r>
              <a:rPr lang="en-GB" sz="1400" dirty="0" smtClean="0"/>
              <a:t>           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("%d is maximum", num2);</a:t>
            </a:r>
          </a:p>
          <a:p>
            <a:r>
              <a:rPr lang="en-GB" sz="1400" dirty="0" smtClean="0"/>
              <a:t>            break;</a:t>
            </a:r>
          </a:p>
          <a:p>
            <a:endParaRPr lang="en-GB" sz="1400" dirty="0" smtClean="0"/>
          </a:p>
          <a:p>
            <a:r>
              <a:rPr lang="en-GB" sz="1400" dirty="0" smtClean="0"/>
              <a:t>        /* If condition (num1&gt;num2) is true */</a:t>
            </a:r>
          </a:p>
          <a:p>
            <a:r>
              <a:rPr lang="en-GB" sz="1400" dirty="0" smtClean="0"/>
              <a:t>        case 1:</a:t>
            </a:r>
          </a:p>
          <a:p>
            <a:r>
              <a:rPr lang="en-GB" sz="1400" dirty="0" smtClean="0"/>
              <a:t>            </a:t>
            </a:r>
            <a:r>
              <a:rPr lang="en-GB" sz="1400" dirty="0" err="1" smtClean="0"/>
              <a:t>printf</a:t>
            </a:r>
            <a:r>
              <a:rPr lang="en-GB" sz="1400" dirty="0" smtClean="0"/>
              <a:t>("%d is maximum", num1);</a:t>
            </a:r>
          </a:p>
          <a:p>
            <a:r>
              <a:rPr lang="en-GB" sz="1400" dirty="0" smtClean="0"/>
              <a:t>            break;</a:t>
            </a:r>
          </a:p>
          <a:p>
            <a:r>
              <a:rPr lang="en-GB" sz="1400" dirty="0" smtClean="0"/>
              <a:t>    }</a:t>
            </a:r>
          </a:p>
          <a:p>
            <a:endParaRPr lang="en-GB" sz="1400" dirty="0" smtClean="0"/>
          </a:p>
          <a:p>
            <a:r>
              <a:rPr lang="en-GB" sz="1400" dirty="0" smtClean="0"/>
              <a:t>    return 0;</a:t>
            </a:r>
          </a:p>
          <a:p>
            <a:r>
              <a:rPr lang="en-GB" sz="1400" dirty="0" smtClean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380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424003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121213"/>
                </a:solidFill>
                <a:latin typeface="Bitter"/>
              </a:rPr>
              <a:t>C program to create calculator using switch </a:t>
            </a:r>
            <a:r>
              <a:rPr lang="en-GB" sz="3200" b="1" dirty="0" smtClean="0">
                <a:solidFill>
                  <a:srgbClr val="121213"/>
                </a:solidFill>
                <a:latin typeface="Bitter"/>
              </a:rPr>
              <a:t>case</a:t>
            </a:r>
          </a:p>
          <a:p>
            <a:endParaRPr lang="en-GB" sz="3200" b="1" i="0" dirty="0">
              <a:solidFill>
                <a:srgbClr val="121213"/>
              </a:solidFill>
              <a:effectLst/>
              <a:latin typeface="Bitter"/>
            </a:endParaRPr>
          </a:p>
          <a:p>
            <a:r>
              <a:rPr lang="en-GB" sz="3200" b="1" dirty="0" smtClean="0">
                <a:solidFill>
                  <a:srgbClr val="121213"/>
                </a:solidFill>
                <a:latin typeface="Bitter"/>
              </a:rPr>
              <a:t>+ </a:t>
            </a:r>
          </a:p>
          <a:p>
            <a:r>
              <a:rPr lang="en-GB" sz="3200" b="1" i="0" dirty="0" smtClean="0">
                <a:solidFill>
                  <a:srgbClr val="121213"/>
                </a:solidFill>
                <a:effectLst/>
                <a:latin typeface="Bitter"/>
              </a:rPr>
              <a:t>2 9</a:t>
            </a:r>
          </a:p>
          <a:p>
            <a:endParaRPr lang="en-GB" sz="32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34142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switch Statement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26-Sep-20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25" y="914074"/>
            <a:ext cx="39147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 err="1"/>
              <a:t>int</a:t>
            </a:r>
            <a:r>
              <a:rPr lang="en-GB" sz="1600" dirty="0"/>
              <a:t> main() {</a:t>
            </a:r>
          </a:p>
          <a:p>
            <a:r>
              <a:rPr lang="en-GB" sz="1600" dirty="0"/>
              <a:t>    char operator;</a:t>
            </a:r>
          </a:p>
          <a:p>
            <a:r>
              <a:rPr lang="en-GB" sz="1600" dirty="0"/>
              <a:t>    double n1, n2;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an operator (+, -, *, /):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("%c", &amp;operator);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two operands: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("%lf %lf",&amp;n1, &amp;n2);</a:t>
            </a:r>
          </a:p>
          <a:p>
            <a:endParaRPr lang="en-GB" sz="1600" dirty="0"/>
          </a:p>
          <a:p>
            <a:r>
              <a:rPr lang="en-GB" sz="1600" dirty="0"/>
              <a:t>    switch(operator)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case '+':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printf</a:t>
            </a:r>
            <a:r>
              <a:rPr lang="en-GB" sz="1600" dirty="0"/>
              <a:t>("%.1lf + %.1lf = %.1lf",n1, n2, n1+n2);</a:t>
            </a:r>
          </a:p>
          <a:p>
            <a:r>
              <a:rPr lang="en-GB" sz="1600" dirty="0"/>
              <a:t>            break;</a:t>
            </a:r>
          </a:p>
          <a:p>
            <a:endParaRPr lang="en-GB" sz="1600" dirty="0"/>
          </a:p>
          <a:p>
            <a:r>
              <a:rPr lang="en-GB" sz="1600" dirty="0"/>
              <a:t>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864799"/>
            <a:ext cx="495299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case '-':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printf</a:t>
            </a:r>
            <a:r>
              <a:rPr lang="en-GB" sz="1600" dirty="0"/>
              <a:t>("%.1lf - %.1lf = %.1lf",n1, n2, n1-n2);</a:t>
            </a:r>
          </a:p>
          <a:p>
            <a:r>
              <a:rPr lang="en-GB" sz="1600" dirty="0"/>
              <a:t>            break;</a:t>
            </a:r>
          </a:p>
          <a:p>
            <a:endParaRPr lang="en-GB" sz="1600" dirty="0"/>
          </a:p>
          <a:p>
            <a:r>
              <a:rPr lang="en-GB" sz="1600" dirty="0"/>
              <a:t>        case '*':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printf</a:t>
            </a:r>
            <a:r>
              <a:rPr lang="en-GB" sz="1600" dirty="0"/>
              <a:t>("%.1lf * %.1lf = %.1lf",n1, n2, n1*n2);</a:t>
            </a:r>
          </a:p>
          <a:p>
            <a:r>
              <a:rPr lang="en-GB" sz="1600" dirty="0"/>
              <a:t>            break;</a:t>
            </a:r>
          </a:p>
          <a:p>
            <a:endParaRPr lang="en-GB" sz="1600" dirty="0"/>
          </a:p>
          <a:p>
            <a:r>
              <a:rPr lang="en-GB" sz="1600" dirty="0"/>
              <a:t>        case '/':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printf</a:t>
            </a:r>
            <a:r>
              <a:rPr lang="en-GB" sz="1600" dirty="0"/>
              <a:t>("%.1lf / %.1lf = %.1lf",n1, n2, n1/n2);</a:t>
            </a:r>
          </a:p>
          <a:p>
            <a:r>
              <a:rPr lang="en-GB" sz="1600" dirty="0"/>
              <a:t>            break;</a:t>
            </a:r>
          </a:p>
          <a:p>
            <a:endParaRPr lang="en-GB" sz="1600" dirty="0"/>
          </a:p>
          <a:p>
            <a:r>
              <a:rPr lang="en-GB" sz="1600" dirty="0"/>
              <a:t>        // operator doesn't match any case constant +, -, *, /</a:t>
            </a:r>
          </a:p>
          <a:p>
            <a:r>
              <a:rPr lang="en-GB" sz="1600" dirty="0"/>
              <a:t>        default: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printf</a:t>
            </a:r>
            <a:r>
              <a:rPr lang="en-GB" sz="1600" dirty="0"/>
              <a:t>("Error! operator is not correct");</a:t>
            </a:r>
          </a:p>
          <a:p>
            <a:r>
              <a:rPr lang="en-GB" sz="1600" dirty="0"/>
              <a:t>    }</a:t>
            </a:r>
          </a:p>
          <a:p>
            <a:endParaRPr lang="en-GB" sz="1600" dirty="0"/>
          </a:p>
          <a:p>
            <a:r>
              <a:rPr lang="en-GB" sz="1600" dirty="0"/>
              <a:t>    return 0;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5119</TotalTime>
  <Words>1079</Words>
  <Application>Microsoft Office PowerPoint</Application>
  <PresentationFormat>On-screen Show (4:3)</PresentationFormat>
  <Paragraphs>286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Aharoni</vt:lpstr>
      <vt:lpstr>Arial</vt:lpstr>
      <vt:lpstr>Bitter</vt:lpstr>
      <vt:lpstr>Calibri</vt:lpstr>
      <vt:lpstr>Cambria</vt:lpstr>
      <vt:lpstr>Consolas</vt:lpstr>
      <vt:lpstr>euclid_circular_a</vt:lpstr>
      <vt:lpstr>Forte</vt:lpstr>
      <vt:lpstr>Helvetica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460</cp:revision>
  <dcterms:created xsi:type="dcterms:W3CDTF">2014-02-03T19:53:25Z</dcterms:created>
  <dcterms:modified xsi:type="dcterms:W3CDTF">2020-09-26T12:01:56Z</dcterms:modified>
</cp:coreProperties>
</file>