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408" r:id="rId3"/>
    <p:sldId id="390" r:id="rId4"/>
    <p:sldId id="394" r:id="rId5"/>
    <p:sldId id="399" r:id="rId6"/>
    <p:sldId id="396" r:id="rId7"/>
    <p:sldId id="397" r:id="rId8"/>
    <p:sldId id="398" r:id="rId9"/>
    <p:sldId id="393" r:id="rId10"/>
    <p:sldId id="401" r:id="rId11"/>
    <p:sldId id="402" r:id="rId12"/>
    <p:sldId id="403" r:id="rId13"/>
    <p:sldId id="404" r:id="rId14"/>
    <p:sldId id="405" r:id="rId15"/>
    <p:sldId id="400" r:id="rId16"/>
    <p:sldId id="391" r:id="rId17"/>
    <p:sldId id="406" r:id="rId18"/>
    <p:sldId id="407" r:id="rId19"/>
    <p:sldId id="3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28A010"/>
    <a:srgbClr val="339933"/>
    <a:srgbClr val="006600"/>
    <a:srgbClr val="E4580A"/>
    <a:srgbClr val="009900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8" autoAdjust="0"/>
    <p:restoredTop sz="76173" autoAdjust="0"/>
  </p:normalViewPr>
  <p:slideViewPr>
    <p:cSldViewPr>
      <p:cViewPr varScale="1">
        <p:scale>
          <a:sx n="86" d="100"/>
          <a:sy n="86" d="100"/>
        </p:scale>
        <p:origin x="115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3-Oct-20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550" y="1492634"/>
            <a:ext cx="890981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102</a:t>
            </a:r>
          </a:p>
          <a:p>
            <a:pPr algn="ctr"/>
            <a:r>
              <a:rPr lang="en-GB" sz="40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Introduction to CS and </a:t>
            </a:r>
            <a:endParaRPr lang="en-GB" sz="4000" dirty="0" smtClean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  <a:p>
            <a:pPr algn="ctr"/>
            <a:r>
              <a:rPr lang="en-GB" sz="40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Programming Methodology </a:t>
            </a:r>
            <a:r>
              <a:rPr lang="en-GB" sz="40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100262" y="346240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10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GB" sz="4000" dirty="0" smtClean="0">
                <a:solidFill>
                  <a:srgbClr val="FF0000"/>
                </a:solidFill>
              </a:rPr>
              <a:t>Loop: while, do-while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Practice-02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64166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121213"/>
                </a:solidFill>
                <a:latin typeface="Bitter"/>
              </a:rPr>
              <a:t>C program to find sum of digits of a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4267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/>
              <a:t>Input</a:t>
            </a:r>
            <a:endParaRPr lang="en-GB" dirty="0"/>
          </a:p>
          <a:p>
            <a:r>
              <a:rPr lang="en-GB" dirty="0"/>
              <a:t>Input any number: 1234</a:t>
            </a:r>
          </a:p>
          <a:p>
            <a:endParaRPr lang="en-GB" dirty="0" smtClean="0"/>
          </a:p>
          <a:p>
            <a:r>
              <a:rPr lang="en-GB" b="1" dirty="0" smtClean="0"/>
              <a:t>Output</a:t>
            </a:r>
            <a:endParaRPr lang="en-GB" b="1" dirty="0"/>
          </a:p>
          <a:p>
            <a:r>
              <a:rPr lang="en-GB" dirty="0"/>
              <a:t>Sum of digits: 10</a:t>
            </a:r>
          </a:p>
        </p:txBody>
      </p:sp>
    </p:spTree>
    <p:extLst>
      <p:ext uri="{BB962C8B-B14F-4D97-AF65-F5344CB8AC3E}">
        <p14:creationId xmlns:p14="http://schemas.microsoft.com/office/powerpoint/2010/main" val="33501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Practice-03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08" y="1915807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C program to find reverse of a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32991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/>
              <a:t>Input</a:t>
            </a:r>
            <a:endParaRPr lang="en-GB" b="1" dirty="0"/>
          </a:p>
          <a:p>
            <a:r>
              <a:rPr lang="en-GB" dirty="0"/>
              <a:t>Input number: </a:t>
            </a:r>
            <a:r>
              <a:rPr lang="en-GB" dirty="0" smtClean="0"/>
              <a:t>12345</a:t>
            </a:r>
          </a:p>
          <a:p>
            <a:endParaRPr lang="en-GB" b="1" dirty="0"/>
          </a:p>
          <a:p>
            <a:r>
              <a:rPr lang="en-GB" b="1" dirty="0" smtClean="0"/>
              <a:t>Output</a:t>
            </a:r>
            <a:endParaRPr lang="en-GB" b="1" dirty="0"/>
          </a:p>
          <a:p>
            <a:r>
              <a:rPr lang="en-GB" dirty="0"/>
              <a:t>Reverse of 12345 = 54321</a:t>
            </a:r>
          </a:p>
        </p:txBody>
      </p:sp>
    </p:spTree>
    <p:extLst>
      <p:ext uri="{BB962C8B-B14F-4D97-AF65-F5344CB8AC3E}">
        <p14:creationId xmlns:p14="http://schemas.microsoft.com/office/powerpoint/2010/main" val="84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Practice-04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08" y="1915807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C program to check whether a number is palindrome or not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3748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/>
              <a:t>Input</a:t>
            </a:r>
            <a:endParaRPr lang="en-GB" b="1" dirty="0"/>
          </a:p>
          <a:p>
            <a:r>
              <a:rPr lang="en-GB" dirty="0"/>
              <a:t>Input any number: </a:t>
            </a:r>
            <a:r>
              <a:rPr lang="en-GB" dirty="0" smtClean="0"/>
              <a:t>121</a:t>
            </a:r>
          </a:p>
          <a:p>
            <a:endParaRPr lang="en-GB" b="1" dirty="0"/>
          </a:p>
          <a:p>
            <a:r>
              <a:rPr lang="en-GB" b="1" dirty="0" smtClean="0"/>
              <a:t>Output</a:t>
            </a:r>
            <a:endParaRPr lang="en-GB" b="1" dirty="0"/>
          </a:p>
          <a:p>
            <a:r>
              <a:rPr lang="en-GB" dirty="0"/>
              <a:t>121 is palindrome</a:t>
            </a:r>
          </a:p>
        </p:txBody>
      </p:sp>
    </p:spTree>
    <p:extLst>
      <p:ext uri="{BB962C8B-B14F-4D97-AF65-F5344CB8AC3E}">
        <p14:creationId xmlns:p14="http://schemas.microsoft.com/office/powerpoint/2010/main" val="22054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Practice-05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08" y="1027175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C program to find HCF (GCD) of two numbers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949" y="257282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/>
              <a:t>Input</a:t>
            </a:r>
            <a:endParaRPr lang="en-GB" b="1" dirty="0"/>
          </a:p>
          <a:p>
            <a:r>
              <a:rPr lang="en-GB" dirty="0"/>
              <a:t>Input first number: 12</a:t>
            </a:r>
          </a:p>
          <a:p>
            <a:r>
              <a:rPr lang="en-GB" dirty="0"/>
              <a:t>Input second number: </a:t>
            </a:r>
            <a:r>
              <a:rPr lang="en-GB" dirty="0" smtClean="0"/>
              <a:t>30</a:t>
            </a:r>
          </a:p>
          <a:p>
            <a:endParaRPr lang="en-GB" b="1" dirty="0"/>
          </a:p>
          <a:p>
            <a:r>
              <a:rPr lang="en-GB" b="1" dirty="0" smtClean="0"/>
              <a:t>Output</a:t>
            </a:r>
            <a:endParaRPr lang="en-GB" b="1" dirty="0"/>
          </a:p>
          <a:p>
            <a:r>
              <a:rPr lang="en-GB" dirty="0"/>
              <a:t>HCF of 12 and 30: 6</a:t>
            </a:r>
          </a:p>
        </p:txBody>
      </p:sp>
      <p:pic>
        <p:nvPicPr>
          <p:cNvPr id="7171" name="Picture 3" descr="HCF (Highest Common Factor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27153"/>
            <a:ext cx="8391773" cy="197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Practice-06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08" y="1027175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C program to check whether a number is </a:t>
            </a:r>
            <a:r>
              <a:rPr lang="en-GB" sz="4000" b="1" dirty="0" err="1"/>
              <a:t>armstrong</a:t>
            </a:r>
            <a:r>
              <a:rPr lang="en-GB" sz="4000" b="1" dirty="0"/>
              <a:t> number or not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949" y="257282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/>
              <a:t>Input</a:t>
            </a:r>
            <a:endParaRPr lang="en-GB" b="1" dirty="0"/>
          </a:p>
          <a:p>
            <a:r>
              <a:rPr lang="en-GB" dirty="0"/>
              <a:t>Input number: </a:t>
            </a:r>
            <a:r>
              <a:rPr lang="en-GB" dirty="0" smtClean="0"/>
              <a:t>371</a:t>
            </a:r>
          </a:p>
          <a:p>
            <a:endParaRPr lang="en-GB" b="1" dirty="0"/>
          </a:p>
          <a:p>
            <a:r>
              <a:rPr lang="en-GB" b="1" dirty="0" smtClean="0"/>
              <a:t>Output</a:t>
            </a:r>
            <a:endParaRPr lang="en-GB" b="1" dirty="0"/>
          </a:p>
          <a:p>
            <a:r>
              <a:rPr lang="en-GB" dirty="0"/>
              <a:t>371 is </a:t>
            </a:r>
            <a:r>
              <a:rPr lang="en-GB" dirty="0" err="1"/>
              <a:t>armstrong</a:t>
            </a:r>
            <a:r>
              <a:rPr lang="en-GB" dirty="0"/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25346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Nested loops in C programming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29" y="1251502"/>
            <a:ext cx="6151458" cy="37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Nested loops in C programming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51502"/>
            <a:ext cx="5943600" cy="41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Practice-07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08" y="1027175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C program to print all prime numbers between </a:t>
            </a:r>
            <a:r>
              <a:rPr lang="en-GB" sz="4000" b="1" dirty="0" smtClean="0"/>
              <a:t>n </a:t>
            </a:r>
            <a:r>
              <a:rPr lang="en-GB" sz="4000" b="1" dirty="0"/>
              <a:t>to </a:t>
            </a:r>
            <a:r>
              <a:rPr lang="en-GB" sz="4000" b="1" dirty="0" smtClean="0"/>
              <a:t>m</a:t>
            </a:r>
            <a:endParaRPr lang="en-GB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369948" y="2572827"/>
            <a:ext cx="6945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Input</a:t>
            </a:r>
            <a:endParaRPr lang="en-GB" b="1" dirty="0"/>
          </a:p>
          <a:p>
            <a:r>
              <a:rPr lang="en-GB" dirty="0"/>
              <a:t>Input lower limit: 1</a:t>
            </a:r>
          </a:p>
          <a:p>
            <a:r>
              <a:rPr lang="en-GB" dirty="0"/>
              <a:t>Input upper limit: </a:t>
            </a:r>
            <a:r>
              <a:rPr lang="en-GB" dirty="0" smtClean="0"/>
              <a:t>20</a:t>
            </a:r>
          </a:p>
          <a:p>
            <a:endParaRPr lang="en-GB" b="1" dirty="0" smtClean="0"/>
          </a:p>
          <a:p>
            <a:r>
              <a:rPr lang="en-GB" b="1" dirty="0" smtClean="0"/>
              <a:t>Output</a:t>
            </a:r>
            <a:endParaRPr lang="en-GB" b="1" dirty="0"/>
          </a:p>
          <a:p>
            <a:r>
              <a:rPr lang="en-GB" dirty="0"/>
              <a:t>Prime numbers between 1-20: 2, 3, 5, 7, 13, 17, 19</a:t>
            </a:r>
          </a:p>
        </p:txBody>
      </p:sp>
    </p:spTree>
    <p:extLst>
      <p:ext uri="{BB962C8B-B14F-4D97-AF65-F5344CB8AC3E}">
        <p14:creationId xmlns:p14="http://schemas.microsoft.com/office/powerpoint/2010/main" val="37094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Schedule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141" y="2246173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2B82"/>
                </a:solidFill>
              </a:rPr>
              <a:t>10-Oct-2020 -</a:t>
            </a:r>
            <a:r>
              <a:rPr lang="en-GB" sz="4000" dirty="0" smtClean="0">
                <a:solidFill>
                  <a:srgbClr val="FF0000"/>
                </a:solidFill>
              </a:rPr>
              <a:t>  </a:t>
            </a:r>
            <a:r>
              <a:rPr lang="en-GB" sz="4000" dirty="0" smtClean="0"/>
              <a:t>8.30 AM- 11.00 AM</a:t>
            </a:r>
          </a:p>
          <a:p>
            <a:endParaRPr lang="en-GB" sz="4000" b="1" dirty="0" smtClean="0"/>
          </a:p>
          <a:p>
            <a:r>
              <a:rPr lang="en-GB" sz="4000" b="1" dirty="0" smtClean="0"/>
              <a:t>Lab-Final</a:t>
            </a:r>
          </a:p>
          <a:p>
            <a:r>
              <a:rPr lang="en-GB" sz="4000" dirty="0" smtClean="0">
                <a:solidFill>
                  <a:srgbClr val="002B82"/>
                </a:solidFill>
              </a:rPr>
              <a:t>17-Oct-2020 -</a:t>
            </a:r>
            <a:r>
              <a:rPr lang="en-GB" sz="4000" dirty="0" smtClean="0"/>
              <a:t>  3.00 PM- until end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8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3-Oct-20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Lab-10 Task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208" y="13716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Write a C program for this series and find the result  using for loop :		</a:t>
            </a:r>
          </a:p>
          <a:p>
            <a:r>
              <a:rPr lang="en-GB" sz="4000" dirty="0" smtClean="0"/>
              <a:t>		1</a:t>
            </a:r>
            <a:r>
              <a:rPr lang="en-GB" sz="4000" dirty="0"/>
              <a:t>! + 2! + 3!+ </a:t>
            </a:r>
            <a:r>
              <a:rPr lang="en-GB" sz="4000" dirty="0" smtClean="0"/>
              <a:t>…….…+ </a:t>
            </a:r>
            <a:r>
              <a:rPr lang="en-GB" sz="4000" dirty="0"/>
              <a:t>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276600"/>
            <a:ext cx="2743200" cy="2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10983"/>
            <a:ext cx="3621210" cy="1690625"/>
          </a:xfrm>
          <a:prstGeom prst="rect">
            <a:avLst/>
          </a:prstGeom>
        </p:spPr>
      </p:pic>
      <p:pic>
        <p:nvPicPr>
          <p:cNvPr id="2050" name="Picture 2" descr="While loop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95" y="2940940"/>
            <a:ext cx="37433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3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729409"/>
            <a:ext cx="881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write a C program to print natural numbers from 1 to 10 using </a:t>
            </a:r>
            <a:r>
              <a:rPr lang="en-GB" b="1" dirty="0"/>
              <a:t>while loop.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1219738"/>
            <a:ext cx="68452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/* Loop counter variable declaration and initialization*/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n = 1;</a:t>
            </a:r>
          </a:p>
          <a:p>
            <a:endParaRPr lang="en-GB" dirty="0"/>
          </a:p>
          <a:p>
            <a:r>
              <a:rPr lang="en-GB" dirty="0"/>
              <a:t>    /* Loop condition */</a:t>
            </a:r>
          </a:p>
          <a:p>
            <a:r>
              <a:rPr lang="en-GB" dirty="0"/>
              <a:t>    while(n &lt;= 10)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/* Body of loop */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n);</a:t>
            </a:r>
          </a:p>
          <a:p>
            <a:endParaRPr lang="en-GB" dirty="0"/>
          </a:p>
          <a:p>
            <a:r>
              <a:rPr lang="en-GB" dirty="0"/>
              <a:t>        /* Update loop counter variable */</a:t>
            </a:r>
          </a:p>
          <a:p>
            <a:r>
              <a:rPr lang="en-GB" dirty="0"/>
              <a:t>        n++;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Practice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217" y="1269289"/>
            <a:ext cx="881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 program to print natural numbers in reverse from n to 1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7408" y="2380046"/>
            <a:ext cx="7772400" cy="14157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21213"/>
                </a:solidFill>
                <a:effectLst/>
                <a:latin typeface="Source Sans Pro"/>
              </a:rPr>
              <a:t>Input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 N: 10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21213"/>
                </a:solidFill>
                <a:effectLst/>
                <a:latin typeface="Source Sans Pro"/>
              </a:rPr>
              <a:t>Output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Natural numbers from 10-1 in reverse: 10, 9, 8, 7, 6, 5, 4, 3, 2, 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do...while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 while loop flowchart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52575"/>
            <a:ext cx="4267200" cy="446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8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do...while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9541" y="1960509"/>
            <a:ext cx="7315200" cy="18466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83A42"/>
                </a:solidFill>
                <a:latin typeface="Droid Sans Mono"/>
              </a:rPr>
              <a:t>	</a:t>
            </a:r>
            <a:endParaRPr lang="en-US" altLang="en-US" sz="2400" dirty="0" smtClean="0">
              <a:solidFill>
                <a:srgbClr val="383A42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// statements inside the body of the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while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testExpression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do...while loop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341" y="2062558"/>
            <a:ext cx="3810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#include &lt;</a:t>
            </a:r>
            <a:r>
              <a:rPr lang="en-GB" sz="2000" dirty="0" err="1" smtClean="0"/>
              <a:t>stdio.h</a:t>
            </a:r>
            <a:r>
              <a:rPr lang="en-GB" sz="2000" dirty="0" smtClean="0"/>
              <a:t>&gt;</a:t>
            </a:r>
          </a:p>
          <a:p>
            <a:r>
              <a:rPr lang="en-GB" sz="2000" dirty="0" err="1" smtClean="0"/>
              <a:t>int</a:t>
            </a:r>
            <a:r>
              <a:rPr lang="en-GB" sz="2000" dirty="0" smtClean="0"/>
              <a:t> main()</a:t>
            </a:r>
          </a:p>
          <a:p>
            <a:r>
              <a:rPr lang="en-GB" sz="2000" dirty="0" smtClean="0"/>
              <a:t>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=0;</a:t>
            </a:r>
          </a:p>
          <a:p>
            <a:r>
              <a:rPr lang="en-GB" sz="2000" dirty="0" smtClean="0"/>
              <a:t>    while(</a:t>
            </a:r>
            <a:r>
              <a:rPr lang="en-GB" sz="2000" dirty="0" err="1" smtClean="0"/>
              <a:t>i</a:t>
            </a:r>
            <a:r>
              <a:rPr lang="en-GB" sz="2000" dirty="0" smtClean="0"/>
              <a:t>==1)</a:t>
            </a:r>
          </a:p>
          <a:p>
            <a:r>
              <a:rPr lang="en-GB" sz="2000" dirty="0" smtClean="0"/>
              <a:t>    {</a:t>
            </a:r>
          </a:p>
          <a:p>
            <a:r>
              <a:rPr lang="en-GB" sz="2000" dirty="0" smtClean="0"/>
              <a:t>        </a:t>
            </a:r>
            <a:r>
              <a:rPr lang="en-GB" sz="2000" dirty="0" err="1" smtClean="0"/>
              <a:t>printf</a:t>
            </a:r>
            <a:r>
              <a:rPr lang="en-GB" sz="2000" dirty="0" smtClean="0"/>
              <a:t>("inside loop\n");</a:t>
            </a:r>
          </a:p>
          <a:p>
            <a:r>
              <a:rPr lang="en-GB" sz="2000" dirty="0" smtClean="0"/>
              <a:t>    }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printf</a:t>
            </a:r>
            <a:r>
              <a:rPr lang="en-GB" sz="2000" dirty="0" smtClean="0"/>
              <a:t>("Out of loop");</a:t>
            </a:r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2590800" y="61185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444542"/>
                </a:solidFill>
                <a:latin typeface="PT Sans"/>
              </a:rPr>
              <a:t>While vs </a:t>
            </a:r>
            <a:r>
              <a:rPr lang="en-GB" b="1" dirty="0" err="1">
                <a:solidFill>
                  <a:srgbClr val="444542"/>
                </a:solidFill>
                <a:latin typeface="PT Sans"/>
              </a:rPr>
              <a:t>do..while</a:t>
            </a:r>
            <a:r>
              <a:rPr lang="en-GB" b="1" dirty="0">
                <a:solidFill>
                  <a:srgbClr val="444542"/>
                </a:solidFill>
                <a:latin typeface="PT Sans"/>
              </a:rPr>
              <a:t> loop in C</a:t>
            </a:r>
            <a:endParaRPr lang="en-GB" b="1" i="0" dirty="0">
              <a:solidFill>
                <a:srgbClr val="444542"/>
              </a:solidFill>
              <a:effectLst/>
              <a:latin typeface="PT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450707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222426"/>
                </a:solidFill>
                <a:latin typeface="PT Sans"/>
              </a:rPr>
              <a:t>Using while loop: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562600" y="1291984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222426"/>
                </a:solidFill>
                <a:latin typeface="PT Sans"/>
              </a:rPr>
              <a:t>Using </a:t>
            </a:r>
            <a:r>
              <a:rPr lang="en-GB" b="1" dirty="0" smtClean="0">
                <a:solidFill>
                  <a:srgbClr val="222426"/>
                </a:solidFill>
                <a:latin typeface="PT Sans"/>
              </a:rPr>
              <a:t>do while </a:t>
            </a:r>
            <a:r>
              <a:rPr lang="en-GB" b="1" dirty="0">
                <a:solidFill>
                  <a:srgbClr val="222426"/>
                </a:solidFill>
                <a:latin typeface="PT Sans"/>
              </a:rPr>
              <a:t>loop: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133975" y="1938396"/>
            <a:ext cx="3733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=0;</a:t>
            </a:r>
          </a:p>
          <a:p>
            <a:r>
              <a:rPr lang="en-GB" sz="2000" dirty="0"/>
              <a:t>    do</a:t>
            </a:r>
          </a:p>
          <a:p>
            <a:r>
              <a:rPr lang="en-GB" sz="2000" dirty="0"/>
              <a:t>    {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printf</a:t>
            </a:r>
            <a:r>
              <a:rPr lang="en-GB" sz="2000" dirty="0"/>
              <a:t>("inside loop\n");</a:t>
            </a:r>
          </a:p>
          <a:p>
            <a:r>
              <a:rPr lang="en-GB" sz="2000" dirty="0"/>
              <a:t>    }while(</a:t>
            </a:r>
            <a:r>
              <a:rPr lang="en-GB" sz="2000" dirty="0" err="1"/>
              <a:t>i</a:t>
            </a:r>
            <a:r>
              <a:rPr lang="en-GB" sz="2000" dirty="0"/>
              <a:t>==1);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("Out of loop");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9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Practice-01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41" y="6433440"/>
            <a:ext cx="2133600" cy="365125"/>
          </a:xfrm>
        </p:spPr>
        <p:txBody>
          <a:bodyPr/>
          <a:lstStyle/>
          <a:p>
            <a:fld id="{7B1AFE59-00C6-4921-A621-C727A74DF132}" type="datetime5">
              <a:rPr lang="en-US" sz="2000" smtClean="0"/>
              <a:t>3-Oct-20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349272"/>
            <a:ext cx="8610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121213"/>
                </a:solidFill>
                <a:latin typeface="Bitter"/>
              </a:rPr>
              <a:t>Program to count total digits in a given integer using loop</a:t>
            </a:r>
            <a:endParaRPr lang="en-GB" sz="3200" b="1" i="0" dirty="0">
              <a:solidFill>
                <a:srgbClr val="121213"/>
              </a:solidFill>
              <a:effectLst/>
              <a:latin typeface="Bitter"/>
            </a:endParaRPr>
          </a:p>
        </p:txBody>
      </p:sp>
    </p:spTree>
    <p:extLst>
      <p:ext uri="{BB962C8B-B14F-4D97-AF65-F5344CB8AC3E}">
        <p14:creationId xmlns:p14="http://schemas.microsoft.com/office/powerpoint/2010/main" val="9564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5164</TotalTime>
  <Words>521</Words>
  <Application>Microsoft Office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Aharoni</vt:lpstr>
      <vt:lpstr>Arial</vt:lpstr>
      <vt:lpstr>Bitter</vt:lpstr>
      <vt:lpstr>Calibri</vt:lpstr>
      <vt:lpstr>Cambria</vt:lpstr>
      <vt:lpstr>Consolas</vt:lpstr>
      <vt:lpstr>Droid Sans Mono</vt:lpstr>
      <vt:lpstr>Forte</vt:lpstr>
      <vt:lpstr>Lucida Bright</vt:lpstr>
      <vt:lpstr>Lucida Calligraphy</vt:lpstr>
      <vt:lpstr>PT Sans</vt:lpstr>
      <vt:lpstr>Source Sans Pro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477</cp:revision>
  <dcterms:created xsi:type="dcterms:W3CDTF">2014-02-03T19:53:25Z</dcterms:created>
  <dcterms:modified xsi:type="dcterms:W3CDTF">2020-10-03T09:14:42Z</dcterms:modified>
</cp:coreProperties>
</file>