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407" r:id="rId3"/>
    <p:sldId id="391" r:id="rId4"/>
    <p:sldId id="408" r:id="rId5"/>
    <p:sldId id="409" r:id="rId6"/>
    <p:sldId id="410" r:id="rId7"/>
    <p:sldId id="411" r:id="rId8"/>
    <p:sldId id="412" r:id="rId9"/>
    <p:sldId id="413" r:id="rId10"/>
    <p:sldId id="406" r:id="rId11"/>
    <p:sldId id="414" r:id="rId12"/>
    <p:sldId id="33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82"/>
    <a:srgbClr val="28A010"/>
    <a:srgbClr val="339933"/>
    <a:srgbClr val="006600"/>
    <a:srgbClr val="E4580A"/>
    <a:srgbClr val="009900"/>
    <a:srgbClr val="91E509"/>
    <a:srgbClr val="72E509"/>
    <a:srgbClr val="00CC00"/>
    <a:srgbClr val="FFA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08" autoAdjust="0"/>
    <p:restoredTop sz="76173" autoAdjust="0"/>
  </p:normalViewPr>
  <p:slideViewPr>
    <p:cSldViewPr>
      <p:cViewPr varScale="1">
        <p:scale>
          <a:sx n="75" d="100"/>
          <a:sy n="75" d="100"/>
        </p:scale>
        <p:origin x="145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FF40-1E4B-4022-B095-5F1B0D419755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0495F-B77E-4F9C-B54C-CC1559B68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4F73-76E2-433A-BAF5-01D9E20E7798}" type="datetime5">
              <a:rPr lang="en-US" smtClean="0"/>
              <a:t>10-Oct-20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1620-B032-47B1-863A-6996BE3C0C6C}" type="datetime5">
              <a:rPr lang="en-US" smtClean="0"/>
              <a:t>10-Oct-20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FD8-4A8A-489D-836A-F662150951AC}" type="datetime5">
              <a:rPr lang="en-US" smtClean="0"/>
              <a:t>10-Oct-20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7E22-7686-4A9A-9B72-7225E35F4468}" type="datetime5">
              <a:rPr lang="en-US" smtClean="0"/>
              <a:t>10-Oct-20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0099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5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7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2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14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0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8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A259-6D65-465C-BF43-338AB63CE5EE}" type="datetime5">
              <a:rPr lang="en-US" smtClean="0"/>
              <a:t>10-Oct-20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462-EAA0-48F8-AD9C-BF8DC20B8371}" type="datetime5">
              <a:rPr lang="en-US" smtClean="0"/>
              <a:t>10-Oct-20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CB4D-EA2C-4301-B848-85C94091B8B9}" type="datetime5">
              <a:rPr lang="en-US" smtClean="0"/>
              <a:t>10-Oct-20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F8BF-33D4-410C-8F55-FD147C1D308A}" type="datetime5">
              <a:rPr lang="en-US" smtClean="0"/>
              <a:t>10-Oct-20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4DA8-5FA6-41DF-A258-66D43C0F2B1B}" type="datetime5">
              <a:rPr lang="en-US" smtClean="0"/>
              <a:t>10-Oct-20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28A01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FAA4-059C-46F3-A0E1-EE7131523ADA}" type="datetime5">
              <a:rPr lang="en-US" smtClean="0"/>
              <a:t>10-Oct-20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57" indent="0">
              <a:buNone/>
              <a:defRPr sz="2100"/>
            </a:lvl2pPr>
            <a:lvl3pPr marL="685715" indent="0">
              <a:buNone/>
              <a:defRPr sz="1800"/>
            </a:lvl3pPr>
            <a:lvl4pPr marL="1028573" indent="0">
              <a:buNone/>
              <a:defRPr sz="1500"/>
            </a:lvl4pPr>
            <a:lvl5pPr marL="1371430" indent="0">
              <a:buNone/>
              <a:defRPr sz="1500"/>
            </a:lvl5pPr>
            <a:lvl6pPr marL="1714289" indent="0">
              <a:buNone/>
              <a:defRPr sz="1500"/>
            </a:lvl6pPr>
            <a:lvl7pPr marL="2057144" indent="0">
              <a:buNone/>
              <a:defRPr sz="1500"/>
            </a:lvl7pPr>
            <a:lvl8pPr marL="2400000" indent="0">
              <a:buNone/>
              <a:defRPr sz="1500"/>
            </a:lvl8pPr>
            <a:lvl9pPr marL="274285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5C1B-B5CC-4DED-BA57-F119C3317EEA}" type="datetime5">
              <a:rPr lang="en-US" smtClean="0"/>
              <a:t>10-Oct-20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25" y="6448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fld id="{30F62808-5BEC-4527-8796-12554B43F9B5}" type="datetime5">
              <a:rPr lang="en-US" smtClean="0"/>
              <a:t>10-Oct-20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75" y="64928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00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879342" y="6659357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dirty="0" smtClean="0">
                <a:solidFill>
                  <a:srgbClr val="002060"/>
                </a:solidFill>
                <a:latin typeface="Lucida Bright" panose="02040602050505020304" pitchFamily="18" charset="0"/>
                <a:cs typeface="Aharoni" panose="02010803020104030203" pitchFamily="2" charset="-79"/>
              </a:rPr>
              <a:t>Spring_2020</a:t>
            </a:r>
            <a:r>
              <a:rPr lang="en-US" sz="1100" b="0" i="1" dirty="0" smtClean="0">
                <a:solidFill>
                  <a:srgbClr val="C000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©</a:t>
            </a:r>
            <a:r>
              <a:rPr lang="en-US" sz="1100" b="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100" b="0" i="0" dirty="0" smtClean="0">
                <a:solidFill>
                  <a:srgbClr val="0099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FM D</a:t>
            </a:r>
            <a:endParaRPr lang="en-US" sz="1100" b="0" i="0" dirty="0">
              <a:solidFill>
                <a:srgbClr val="009900"/>
              </a:solidFill>
              <a:latin typeface="Forte" panose="03060902040502070203" pitchFamily="66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685715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44" indent="-257144" algn="l" defTabSz="68571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3" indent="-214288" algn="l" defTabSz="68571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00" indent="-171430" algn="l" defTabSz="68571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57" indent="-171430" algn="l" defTabSz="685715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title 2">
            <a:extLst>
              <a:ext uri="{FF2B5EF4-FFF2-40B4-BE49-F238E27FC236}">
                <a16:creationId xmlns:a16="http://schemas.microsoft.com/office/drawing/2014/main" id="{B9994641-FDD5-4191-A4CE-DF07C7915E89}"/>
              </a:ext>
            </a:extLst>
          </p:cNvPr>
          <p:cNvSpPr txBox="1">
            <a:spLocks/>
          </p:cNvSpPr>
          <p:nvPr/>
        </p:nvSpPr>
        <p:spPr>
          <a:xfrm>
            <a:off x="1270993" y="5088232"/>
            <a:ext cx="6343649" cy="12287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Fahad Ahmed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Dept. of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fahadahmed@uap-bd.edu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F5A0B-3F2C-4188-9624-856948B63B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6846E3-5EC8-4890-9987-7F42A01985C6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0550" y="1492634"/>
            <a:ext cx="890981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CSE- </a:t>
            </a:r>
            <a:r>
              <a:rPr lang="en-US" sz="5000" dirty="0" smtClean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102</a:t>
            </a:r>
          </a:p>
          <a:p>
            <a:pPr algn="ctr"/>
            <a:r>
              <a:rPr lang="en-GB" sz="4000" dirty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Introduction to CS and </a:t>
            </a:r>
            <a:endParaRPr lang="en-GB" sz="4000" dirty="0" smtClean="0">
              <a:solidFill>
                <a:srgbClr val="00B0F0"/>
              </a:solidFill>
              <a:latin typeface="Lucida Calligraphy" panose="03010101010101010101" pitchFamily="66" charset="0"/>
              <a:ea typeface="+mj-ea"/>
              <a:cs typeface="+mj-cs"/>
            </a:endParaRPr>
          </a:p>
          <a:p>
            <a:pPr algn="ctr"/>
            <a:r>
              <a:rPr lang="en-GB" sz="4000" dirty="0" smtClean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Programming Methodology </a:t>
            </a:r>
            <a:r>
              <a:rPr lang="en-GB" sz="4000" dirty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Lab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100262" y="3462404"/>
            <a:ext cx="4943475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15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Lab : 10 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Nested </a:t>
            </a:r>
            <a:r>
              <a:rPr lang="en-GB" sz="4000" dirty="0">
                <a:solidFill>
                  <a:srgbClr val="FF0000"/>
                </a:solidFill>
              </a:rPr>
              <a:t>Loop, Pattern</a:t>
            </a:r>
            <a:endParaRPr lang="en-US" altLang="en-US" sz="40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61" y="233938"/>
            <a:ext cx="1249388" cy="121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loops-07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41" y="6433440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z="2000" smtClean="0"/>
              <a:t>10-Oct-20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10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2608" y="1027175"/>
            <a:ext cx="838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C program to print all prime numbers between </a:t>
            </a:r>
            <a:r>
              <a:rPr lang="en-GB" sz="4000" b="1" dirty="0" smtClean="0"/>
              <a:t>n </a:t>
            </a:r>
            <a:r>
              <a:rPr lang="en-GB" sz="4000" b="1" dirty="0"/>
              <a:t>to </a:t>
            </a:r>
            <a:r>
              <a:rPr lang="en-GB" sz="4000" b="1" dirty="0" smtClean="0"/>
              <a:t>m</a:t>
            </a:r>
            <a:endParaRPr lang="en-GB" sz="4000" b="1" dirty="0"/>
          </a:p>
        </p:txBody>
      </p:sp>
      <p:sp>
        <p:nvSpPr>
          <p:cNvPr id="9" name="Rectangle 8"/>
          <p:cNvSpPr/>
          <p:nvPr/>
        </p:nvSpPr>
        <p:spPr>
          <a:xfrm>
            <a:off x="369948" y="2572827"/>
            <a:ext cx="69452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Input</a:t>
            </a:r>
            <a:endParaRPr lang="en-GB" b="1" dirty="0"/>
          </a:p>
          <a:p>
            <a:r>
              <a:rPr lang="en-GB" dirty="0"/>
              <a:t>Input lower limit: 1</a:t>
            </a:r>
          </a:p>
          <a:p>
            <a:r>
              <a:rPr lang="en-GB" dirty="0"/>
              <a:t>Input upper limit: </a:t>
            </a:r>
            <a:r>
              <a:rPr lang="en-GB" dirty="0" smtClean="0"/>
              <a:t>20</a:t>
            </a:r>
          </a:p>
          <a:p>
            <a:endParaRPr lang="en-GB" b="1" dirty="0" smtClean="0"/>
          </a:p>
          <a:p>
            <a:r>
              <a:rPr lang="en-GB" b="1" dirty="0" smtClean="0"/>
              <a:t>Output</a:t>
            </a:r>
            <a:endParaRPr lang="en-GB" b="1" dirty="0"/>
          </a:p>
          <a:p>
            <a:r>
              <a:rPr lang="en-GB" dirty="0"/>
              <a:t>Prime numbers between 1-20: 2, 3, 5, 7, 13, 17, 19</a:t>
            </a:r>
          </a:p>
        </p:txBody>
      </p:sp>
    </p:spTree>
    <p:extLst>
      <p:ext uri="{BB962C8B-B14F-4D97-AF65-F5344CB8AC3E}">
        <p14:creationId xmlns:p14="http://schemas.microsoft.com/office/powerpoint/2010/main" val="370940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link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41" y="6433440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z="2000" smtClean="0"/>
              <a:t>10-Oct-20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11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2608" y="1027175"/>
            <a:ext cx="838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Star </a:t>
            </a:r>
            <a:r>
              <a:rPr lang="en-GB" sz="4000" b="1" dirty="0" smtClean="0"/>
              <a:t>patterns</a:t>
            </a:r>
          </a:p>
          <a:p>
            <a:r>
              <a:rPr lang="en-GB" sz="2000" i="1" dirty="0"/>
              <a:t>https://codeforwin.org/2015/07/star-patterns-program-in-c.html</a:t>
            </a:r>
            <a:endParaRPr lang="en-GB" sz="2000" i="1" dirty="0" smtClean="0"/>
          </a:p>
          <a:p>
            <a:endParaRPr lang="en-GB" sz="4000" b="1" dirty="0" smtClean="0"/>
          </a:p>
          <a:p>
            <a:r>
              <a:rPr lang="en-GB" sz="4000" b="1" dirty="0"/>
              <a:t>Number </a:t>
            </a:r>
            <a:r>
              <a:rPr lang="en-GB" sz="4000" b="1" dirty="0" smtClean="0"/>
              <a:t>pattern</a:t>
            </a:r>
          </a:p>
          <a:p>
            <a:r>
              <a:rPr lang="en-GB" sz="2000" i="1" dirty="0"/>
              <a:t>https://codeforwin.org/2016/06/number-pattern-programs-in-c.html</a:t>
            </a:r>
          </a:p>
        </p:txBody>
      </p:sp>
    </p:spTree>
    <p:extLst>
      <p:ext uri="{BB962C8B-B14F-4D97-AF65-F5344CB8AC3E}">
        <p14:creationId xmlns:p14="http://schemas.microsoft.com/office/powerpoint/2010/main" val="166970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42CBDB-4699-4E2B-80AF-540B1987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63" y="1371600"/>
            <a:ext cx="4829696" cy="2343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C8A73A-14F4-43C6-8E31-9819981E0325}"/>
              </a:ext>
            </a:extLst>
          </p:cNvPr>
          <p:cNvSpPr txBox="1"/>
          <p:nvPr/>
        </p:nvSpPr>
        <p:spPr bwMode="auto">
          <a:xfrm>
            <a:off x="2086235" y="4171952"/>
            <a:ext cx="5343525" cy="110799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Thanks to All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FF661-2A93-455E-BE22-2838481C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2546-02E8-4889-90BF-2283B0D02777}" type="datetime5">
              <a:rPr lang="en-US" smtClean="0"/>
              <a:t>10-Oct-20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32DBB-99E4-4868-92CA-A8BD5B86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 Schedule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41" y="6433440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z="2000" smtClean="0"/>
              <a:t>10-Oct-20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4141" y="2246173"/>
            <a:ext cx="7924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/>
              <a:t>Lab-Final</a:t>
            </a:r>
          </a:p>
          <a:p>
            <a:r>
              <a:rPr lang="en-GB" sz="4000" dirty="0" smtClean="0">
                <a:solidFill>
                  <a:srgbClr val="002B82"/>
                </a:solidFill>
              </a:rPr>
              <a:t>17-Oct-2020 -</a:t>
            </a:r>
            <a:r>
              <a:rPr lang="en-GB" sz="4000" dirty="0" smtClean="0"/>
              <a:t>  3.00 PM- until end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75983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Nested loops in C programming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41" y="6433440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z="2000" smtClean="0"/>
              <a:t>10-Oct-20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251502"/>
            <a:ext cx="5943600" cy="416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5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loops-01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41" y="6433440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z="2000" smtClean="0"/>
              <a:t>10-Oct-20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1166431"/>
            <a:ext cx="46569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b="1" u="sng" dirty="0"/>
              <a:t>square star pattern</a:t>
            </a:r>
          </a:p>
        </p:txBody>
      </p:sp>
      <p:sp>
        <p:nvSpPr>
          <p:cNvPr id="6" name="Rectangle 5"/>
          <p:cNvSpPr/>
          <p:nvPr/>
        </p:nvSpPr>
        <p:spPr>
          <a:xfrm>
            <a:off x="2428875" y="2020889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3200" dirty="0"/>
              <a:t>Enter number of rows: </a:t>
            </a:r>
            <a:r>
              <a:rPr lang="en-GB" sz="3200" dirty="0" smtClean="0"/>
              <a:t>4</a:t>
            </a:r>
          </a:p>
          <a:p>
            <a:endParaRPr lang="en-GB" sz="3200" dirty="0"/>
          </a:p>
          <a:p>
            <a:r>
              <a:rPr lang="en-GB" sz="5400" dirty="0" smtClean="0"/>
              <a:t>****</a:t>
            </a:r>
            <a:endParaRPr lang="en-GB" sz="5400" dirty="0"/>
          </a:p>
          <a:p>
            <a:r>
              <a:rPr lang="en-GB" sz="5400" dirty="0"/>
              <a:t>****</a:t>
            </a:r>
          </a:p>
          <a:p>
            <a:r>
              <a:rPr lang="en-GB" sz="5400" dirty="0"/>
              <a:t>****</a:t>
            </a:r>
          </a:p>
          <a:p>
            <a:r>
              <a:rPr lang="en-GB" sz="5400" dirty="0"/>
              <a:t>****</a:t>
            </a:r>
          </a:p>
        </p:txBody>
      </p:sp>
    </p:spTree>
    <p:extLst>
      <p:ext uri="{BB962C8B-B14F-4D97-AF65-F5344CB8AC3E}">
        <p14:creationId xmlns:p14="http://schemas.microsoft.com/office/powerpoint/2010/main" val="322258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loops-02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41" y="6433440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z="2000" smtClean="0"/>
              <a:t>10-Oct-20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041" y="1082799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u="sng" dirty="0" smtClean="0"/>
              <a:t>Number </a:t>
            </a:r>
            <a:r>
              <a:rPr lang="en-GB" sz="3600" b="1" u="sng" dirty="0"/>
              <a:t>pattern with 1, 0 at alternate </a:t>
            </a:r>
            <a:r>
              <a:rPr lang="en-GB" sz="3600" b="1" u="sng" dirty="0">
                <a:solidFill>
                  <a:srgbClr val="FF0000"/>
                </a:solidFill>
              </a:rPr>
              <a:t>rows</a:t>
            </a:r>
          </a:p>
        </p:txBody>
      </p:sp>
      <p:sp>
        <p:nvSpPr>
          <p:cNvPr id="6" name="Rectangle 5"/>
          <p:cNvSpPr/>
          <p:nvPr/>
        </p:nvSpPr>
        <p:spPr>
          <a:xfrm>
            <a:off x="2146340" y="2168719"/>
            <a:ext cx="539745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Enter number of rows</a:t>
            </a:r>
            <a:r>
              <a:rPr lang="en-GB" sz="3200" dirty="0" smtClean="0"/>
              <a:t>: 5</a:t>
            </a:r>
            <a:endParaRPr lang="en-GB" sz="3200" dirty="0"/>
          </a:p>
          <a:p>
            <a:r>
              <a:rPr lang="en-GB" sz="3200" dirty="0"/>
              <a:t>Enter number of columns: 4</a:t>
            </a:r>
          </a:p>
          <a:p>
            <a:r>
              <a:rPr lang="en-GB" sz="3200" dirty="0"/>
              <a:t>1111</a:t>
            </a:r>
          </a:p>
          <a:p>
            <a:r>
              <a:rPr lang="en-GB" sz="3200" dirty="0"/>
              <a:t>0000</a:t>
            </a:r>
          </a:p>
          <a:p>
            <a:r>
              <a:rPr lang="en-GB" sz="3200" dirty="0"/>
              <a:t>1111</a:t>
            </a:r>
          </a:p>
          <a:p>
            <a:r>
              <a:rPr lang="en-GB" sz="3200" dirty="0"/>
              <a:t>0000</a:t>
            </a:r>
          </a:p>
          <a:p>
            <a:r>
              <a:rPr lang="en-GB" sz="3200" dirty="0"/>
              <a:t>1111</a:t>
            </a:r>
          </a:p>
        </p:txBody>
      </p:sp>
    </p:spTree>
    <p:extLst>
      <p:ext uri="{BB962C8B-B14F-4D97-AF65-F5344CB8AC3E}">
        <p14:creationId xmlns:p14="http://schemas.microsoft.com/office/powerpoint/2010/main" val="117987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loops-03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41" y="6433440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z="2000" smtClean="0"/>
              <a:t>10-Oct-20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040" y="1082799"/>
            <a:ext cx="90169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u="sng" dirty="0"/>
              <a:t>number pattern with 1, 0 at alternate </a:t>
            </a:r>
            <a:r>
              <a:rPr lang="en-GB" sz="3600" b="1" u="sng" dirty="0">
                <a:solidFill>
                  <a:srgbClr val="FF0000"/>
                </a:solidFill>
              </a:rPr>
              <a:t>columns</a:t>
            </a:r>
          </a:p>
        </p:txBody>
      </p:sp>
      <p:sp>
        <p:nvSpPr>
          <p:cNvPr id="6" name="Rectangle 5"/>
          <p:cNvSpPr/>
          <p:nvPr/>
        </p:nvSpPr>
        <p:spPr>
          <a:xfrm>
            <a:off x="2146340" y="2168719"/>
            <a:ext cx="539745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Enter number of rows: 5</a:t>
            </a:r>
          </a:p>
          <a:p>
            <a:r>
              <a:rPr lang="en-GB" sz="3200" dirty="0"/>
              <a:t>Enter number of columns: 4</a:t>
            </a:r>
          </a:p>
          <a:p>
            <a:r>
              <a:rPr lang="en-GB" sz="3200" dirty="0"/>
              <a:t>0101</a:t>
            </a:r>
          </a:p>
          <a:p>
            <a:r>
              <a:rPr lang="en-GB" sz="3200" dirty="0"/>
              <a:t>0101</a:t>
            </a:r>
          </a:p>
          <a:p>
            <a:r>
              <a:rPr lang="en-GB" sz="3200" dirty="0"/>
              <a:t>0101</a:t>
            </a:r>
          </a:p>
          <a:p>
            <a:r>
              <a:rPr lang="en-GB" sz="3200" dirty="0"/>
              <a:t>0101</a:t>
            </a:r>
          </a:p>
          <a:p>
            <a:r>
              <a:rPr lang="en-GB" sz="3200" dirty="0"/>
              <a:t>0101</a:t>
            </a:r>
          </a:p>
        </p:txBody>
      </p:sp>
    </p:spTree>
    <p:extLst>
      <p:ext uri="{BB962C8B-B14F-4D97-AF65-F5344CB8AC3E}">
        <p14:creationId xmlns:p14="http://schemas.microsoft.com/office/powerpoint/2010/main" val="325030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loops-04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41" y="6433440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z="2000" smtClean="0"/>
              <a:t>10-Oct-20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040" y="1082799"/>
            <a:ext cx="90169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Right </a:t>
            </a:r>
            <a:r>
              <a:rPr lang="en-GB" sz="3600" b="1" u="sng" dirty="0"/>
              <a:t>triangle star pattern</a:t>
            </a:r>
            <a:endParaRPr lang="en-GB" sz="3600" b="1" u="sng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6340" y="2168719"/>
            <a:ext cx="539745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Enter value of n: 5</a:t>
            </a:r>
          </a:p>
          <a:p>
            <a:r>
              <a:rPr lang="en-GB" sz="3200" dirty="0"/>
              <a:t>*</a:t>
            </a:r>
          </a:p>
          <a:p>
            <a:r>
              <a:rPr lang="en-GB" sz="3200" dirty="0"/>
              <a:t>**</a:t>
            </a:r>
          </a:p>
          <a:p>
            <a:r>
              <a:rPr lang="en-GB" sz="3200" dirty="0"/>
              <a:t>***</a:t>
            </a:r>
          </a:p>
          <a:p>
            <a:r>
              <a:rPr lang="en-GB" sz="3200" dirty="0"/>
              <a:t>****</a:t>
            </a:r>
          </a:p>
          <a:p>
            <a:r>
              <a:rPr lang="en-GB" sz="3200" dirty="0"/>
              <a:t>*****</a:t>
            </a:r>
          </a:p>
        </p:txBody>
      </p:sp>
    </p:spTree>
    <p:extLst>
      <p:ext uri="{BB962C8B-B14F-4D97-AF65-F5344CB8AC3E}">
        <p14:creationId xmlns:p14="http://schemas.microsoft.com/office/powerpoint/2010/main" val="12457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loops-05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41" y="6433440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z="2000" smtClean="0"/>
              <a:t>10-Oct-20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8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040" y="1082799"/>
            <a:ext cx="90169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Mirrored right </a:t>
            </a:r>
            <a:r>
              <a:rPr lang="en-GB" sz="3600" b="1" u="sng" dirty="0"/>
              <a:t>triangle star pattern</a:t>
            </a:r>
            <a:endParaRPr lang="en-GB" sz="3600" b="1" u="sng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6340" y="2168719"/>
            <a:ext cx="539745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Enter value of n: 5</a:t>
            </a:r>
          </a:p>
          <a:p>
            <a:r>
              <a:rPr lang="en-GB" sz="3200" dirty="0" smtClean="0"/>
              <a:t>       </a:t>
            </a:r>
            <a:r>
              <a:rPr lang="en-GB" sz="3200" dirty="0" smtClean="0"/>
              <a:t> *</a:t>
            </a:r>
            <a:endParaRPr lang="en-GB" sz="3200" dirty="0"/>
          </a:p>
          <a:p>
            <a:r>
              <a:rPr lang="en-GB" sz="3200" dirty="0"/>
              <a:t>   </a:t>
            </a:r>
            <a:r>
              <a:rPr lang="en-GB" sz="3200" dirty="0" smtClean="0"/>
              <a:t>   **</a:t>
            </a:r>
            <a:endParaRPr lang="en-GB" sz="3200" dirty="0"/>
          </a:p>
          <a:p>
            <a:r>
              <a:rPr lang="en-GB" sz="3200" dirty="0"/>
              <a:t>  </a:t>
            </a:r>
            <a:r>
              <a:rPr lang="en-GB" sz="3200" dirty="0" smtClean="0"/>
              <a:t>  ***</a:t>
            </a:r>
            <a:endParaRPr lang="en-GB" sz="3200" dirty="0"/>
          </a:p>
          <a:p>
            <a:r>
              <a:rPr lang="en-GB" sz="3200" dirty="0"/>
              <a:t>  </a:t>
            </a:r>
            <a:r>
              <a:rPr lang="en-GB" sz="3200" dirty="0" smtClean="0"/>
              <a:t>****</a:t>
            </a:r>
            <a:endParaRPr lang="en-GB" sz="3200" dirty="0"/>
          </a:p>
          <a:p>
            <a:r>
              <a:rPr lang="en-GB" sz="3200" dirty="0"/>
              <a:t>*****</a:t>
            </a:r>
          </a:p>
        </p:txBody>
      </p:sp>
    </p:spTree>
    <p:extLst>
      <p:ext uri="{BB962C8B-B14F-4D97-AF65-F5344CB8AC3E}">
        <p14:creationId xmlns:p14="http://schemas.microsoft.com/office/powerpoint/2010/main" val="165047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loops-06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41" y="6433440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z="2000" smtClean="0"/>
              <a:t>10-Oct-20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9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040" y="1082799"/>
            <a:ext cx="90169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Reverse </a:t>
            </a:r>
            <a:r>
              <a:rPr lang="en-GB" sz="3600" b="1" u="sng" dirty="0"/>
              <a:t>right triangle star pattern</a:t>
            </a:r>
            <a:endParaRPr lang="en-GB" sz="3600" b="1" u="sng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6340" y="2168719"/>
            <a:ext cx="539745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Enter value of n: 5</a:t>
            </a:r>
          </a:p>
          <a:p>
            <a:endParaRPr lang="en-GB" sz="3200" dirty="0" smtClean="0"/>
          </a:p>
          <a:p>
            <a:r>
              <a:rPr lang="en-GB" sz="3200" dirty="0" smtClean="0"/>
              <a:t>*****</a:t>
            </a:r>
            <a:endParaRPr lang="en-GB" sz="3200" dirty="0"/>
          </a:p>
          <a:p>
            <a:r>
              <a:rPr lang="en-GB" sz="3200" dirty="0"/>
              <a:t>****</a:t>
            </a:r>
          </a:p>
          <a:p>
            <a:r>
              <a:rPr lang="en-GB" sz="3200" dirty="0"/>
              <a:t>***</a:t>
            </a:r>
          </a:p>
          <a:p>
            <a:r>
              <a:rPr lang="en-GB" sz="3200" dirty="0"/>
              <a:t>**</a:t>
            </a:r>
          </a:p>
          <a:p>
            <a:r>
              <a:rPr lang="en-GB" sz="32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02105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6264</TotalTime>
  <Words>245</Words>
  <Application>Microsoft Office PowerPoint</Application>
  <PresentationFormat>On-screen Show (4:3)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Aharoni</vt:lpstr>
      <vt:lpstr>Arial</vt:lpstr>
      <vt:lpstr>Calibri</vt:lpstr>
      <vt:lpstr>Forte</vt:lpstr>
      <vt:lpstr>Lucida Bright</vt:lpstr>
      <vt:lpstr>Lucida Calligraphy</vt:lpstr>
      <vt:lpstr>Times New Roman</vt:lpstr>
      <vt:lpstr>SH_radial_light_grey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Fahad Ahmed</cp:lastModifiedBy>
  <cp:revision>500</cp:revision>
  <dcterms:created xsi:type="dcterms:W3CDTF">2014-02-03T19:53:25Z</dcterms:created>
  <dcterms:modified xsi:type="dcterms:W3CDTF">2020-10-10T04:13:01Z</dcterms:modified>
</cp:coreProperties>
</file>