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4" r:id="rId1"/>
  </p:sldMasterIdLst>
  <p:notesMasterIdLst>
    <p:notesMasterId r:id="rId15"/>
  </p:notesMasterIdLst>
  <p:sldIdLst>
    <p:sldId id="256" r:id="rId2"/>
    <p:sldId id="258" r:id="rId3"/>
    <p:sldId id="259" r:id="rId4"/>
    <p:sldId id="260" r:id="rId5"/>
    <p:sldId id="262" r:id="rId6"/>
    <p:sldId id="305" r:id="rId7"/>
    <p:sldId id="306" r:id="rId8"/>
    <p:sldId id="257" r:id="rId9"/>
    <p:sldId id="307" r:id="rId10"/>
    <p:sldId id="308" r:id="rId11"/>
    <p:sldId id="309" r:id="rId12"/>
    <p:sldId id="310" r:id="rId13"/>
    <p:sldId id="311" r:id="rId14"/>
  </p:sldIdLst>
  <p:sldSz cx="9144000" cy="5143500" type="screen16x9"/>
  <p:notesSz cx="6858000" cy="9144000"/>
  <p:embeddedFontLst>
    <p:embeddedFont>
      <p:font typeface="Comic Sans MS" panose="030F0702030302020204" pitchFamily="66" charset="0"/>
      <p:regular r:id="rId16"/>
      <p:bold r:id="rId17"/>
      <p:italic r:id="rId18"/>
      <p:boldItalic r:id="rId19"/>
    </p:embeddedFont>
    <p:embeddedFont>
      <p:font typeface="Itim" panose="020B0604020202020204" charset="-34"/>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2296E0-255B-4C4A-85A6-23225313100F}">
  <a:tblStyle styleId="{242296E0-255B-4C4A-85A6-2322531310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1" autoAdjust="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207069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1521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3244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bca512db4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bca512db4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8b8338ba29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8b8338ba29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8b8338ba29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8b8338ba2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42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0607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93f3d68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93f3d6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6151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187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48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54550" y="1135650"/>
            <a:ext cx="5634900" cy="28722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8280187" y="-46678"/>
            <a:ext cx="1305393" cy="134646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2351850" y="1498850"/>
            <a:ext cx="4440300" cy="14478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2"/>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rot="-1976796" flipH="1">
            <a:off x="5917481" y="3990133"/>
            <a:ext cx="3474354" cy="888893"/>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375097">
            <a:off x="1228557" y="-253382"/>
            <a:ext cx="711742" cy="793298"/>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rot="807122">
            <a:off x="809300" y="4708652"/>
            <a:ext cx="2497551" cy="2401906"/>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rot="-381518">
            <a:off x="1317430" y="-146232"/>
            <a:ext cx="102933" cy="551241"/>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0"/>
        <p:cNvGrpSpPr/>
        <p:nvPr/>
      </p:nvGrpSpPr>
      <p:grpSpPr>
        <a:xfrm>
          <a:off x="0" y="0"/>
          <a:ext cx="0" cy="0"/>
          <a:chOff x="0" y="0"/>
          <a:chExt cx="0" cy="0"/>
        </a:xfrm>
      </p:grpSpPr>
      <p:grpSp>
        <p:nvGrpSpPr>
          <p:cNvPr id="81" name="Google Shape;81;p5"/>
          <p:cNvGrpSpPr/>
          <p:nvPr/>
        </p:nvGrpSpPr>
        <p:grpSpPr>
          <a:xfrm>
            <a:off x="-174525" y="-22399"/>
            <a:ext cx="9487164" cy="5193049"/>
            <a:chOff x="-174525" y="-22399"/>
            <a:chExt cx="9487164" cy="5193049"/>
          </a:xfrm>
        </p:grpSpPr>
        <p:sp>
          <p:nvSpPr>
            <p:cNvPr id="82" name="Google Shape;82;p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6" name="Google Shape;116;p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7" name="Google Shape;117;p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8" name="Google Shape;118;p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9" name="Google Shape;119;p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0" name="Google Shape;120;p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1" name="Google Shape;121;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2" name="Google Shape;122;p5"/>
          <p:cNvSpPr txBox="1">
            <a:spLocks noGrp="1"/>
          </p:cNvSpPr>
          <p:nvPr>
            <p:ph type="title"/>
          </p:nvPr>
        </p:nvSpPr>
        <p:spPr>
          <a:xfrm>
            <a:off x="720000" y="540000"/>
            <a:ext cx="3368700" cy="5727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3" name="Google Shape;123;p5"/>
          <p:cNvSpPr txBox="1">
            <a:spLocks noGrp="1"/>
          </p:cNvSpPr>
          <p:nvPr>
            <p:ph type="subTitle" idx="1"/>
          </p:nvPr>
        </p:nvSpPr>
        <p:spPr>
          <a:xfrm>
            <a:off x="90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4" name="Google Shape;124;p5"/>
          <p:cNvSpPr txBox="1">
            <a:spLocks noGrp="1"/>
          </p:cNvSpPr>
          <p:nvPr>
            <p:ph type="subTitle" idx="2"/>
          </p:nvPr>
        </p:nvSpPr>
        <p:spPr>
          <a:xfrm>
            <a:off x="5676900" y="3292127"/>
            <a:ext cx="2506200" cy="3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5" name="Google Shape;125;p5"/>
          <p:cNvSpPr txBox="1">
            <a:spLocks noGrp="1"/>
          </p:cNvSpPr>
          <p:nvPr>
            <p:ph type="subTitle" idx="3"/>
          </p:nvPr>
        </p:nvSpPr>
        <p:spPr>
          <a:xfrm>
            <a:off x="90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6" name="Google Shape;126;p5"/>
          <p:cNvSpPr txBox="1">
            <a:spLocks noGrp="1"/>
          </p:cNvSpPr>
          <p:nvPr>
            <p:ph type="subTitle" idx="4"/>
          </p:nvPr>
        </p:nvSpPr>
        <p:spPr>
          <a:xfrm>
            <a:off x="5676900" y="1584571"/>
            <a:ext cx="2506200" cy="40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7" name="Google Shape;127;p5"/>
          <p:cNvSpPr txBox="1">
            <a:spLocks noGrp="1"/>
          </p:cNvSpPr>
          <p:nvPr>
            <p:ph type="subTitle" idx="5"/>
          </p:nvPr>
        </p:nvSpPr>
        <p:spPr>
          <a:xfrm>
            <a:off x="90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8" name="Google Shape;128;p5"/>
          <p:cNvSpPr txBox="1">
            <a:spLocks noGrp="1"/>
          </p:cNvSpPr>
          <p:nvPr>
            <p:ph type="subTitle" idx="6"/>
          </p:nvPr>
        </p:nvSpPr>
        <p:spPr>
          <a:xfrm>
            <a:off x="5676900" y="2076621"/>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9" name="Google Shape;129;p5"/>
          <p:cNvSpPr txBox="1">
            <a:spLocks noGrp="1"/>
          </p:cNvSpPr>
          <p:nvPr>
            <p:ph type="subTitle" idx="7"/>
          </p:nvPr>
        </p:nvSpPr>
        <p:spPr>
          <a:xfrm>
            <a:off x="90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5"/>
          <p:cNvSpPr txBox="1">
            <a:spLocks noGrp="1"/>
          </p:cNvSpPr>
          <p:nvPr>
            <p:ph type="subTitle" idx="8"/>
          </p:nvPr>
        </p:nvSpPr>
        <p:spPr>
          <a:xfrm>
            <a:off x="5676900" y="3755202"/>
            <a:ext cx="2506200" cy="572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9"/>
        <p:cNvGrpSpPr/>
        <p:nvPr/>
      </p:nvGrpSpPr>
      <p:grpSpPr>
        <a:xfrm>
          <a:off x="0" y="0"/>
          <a:ext cx="0" cy="0"/>
          <a:chOff x="0" y="0"/>
          <a:chExt cx="0" cy="0"/>
        </a:xfrm>
      </p:grpSpPr>
      <p:grpSp>
        <p:nvGrpSpPr>
          <p:cNvPr id="340" name="Google Shape;340;p13"/>
          <p:cNvGrpSpPr/>
          <p:nvPr/>
        </p:nvGrpSpPr>
        <p:grpSpPr>
          <a:xfrm>
            <a:off x="-1700" y="329"/>
            <a:ext cx="9147400" cy="5142843"/>
            <a:chOff x="238125" y="854700"/>
            <a:chExt cx="7142500" cy="4015650"/>
          </a:xfrm>
        </p:grpSpPr>
        <p:sp>
          <p:nvSpPr>
            <p:cNvPr id="341" name="Google Shape;341;p1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13"/>
          <p:cNvSpPr txBox="1">
            <a:spLocks noGrp="1"/>
          </p:cNvSpPr>
          <p:nvPr>
            <p:ph type="title"/>
          </p:nvPr>
        </p:nvSpPr>
        <p:spPr>
          <a:xfrm>
            <a:off x="1061575" y="1371025"/>
            <a:ext cx="2808000" cy="7557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1" name="Google Shape;361;p13"/>
          <p:cNvSpPr txBox="1">
            <a:spLocks noGrp="1"/>
          </p:cNvSpPr>
          <p:nvPr>
            <p:ph type="body" idx="1"/>
          </p:nvPr>
        </p:nvSpPr>
        <p:spPr>
          <a:xfrm>
            <a:off x="1061575" y="2618975"/>
            <a:ext cx="2808000" cy="1153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6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362" name="Google Shape;362;p13"/>
          <p:cNvCxnSpPr/>
          <p:nvPr/>
        </p:nvCxnSpPr>
        <p:spPr>
          <a:xfrm>
            <a:off x="-62550" y="540000"/>
            <a:ext cx="9269100" cy="0"/>
          </a:xfrm>
          <a:prstGeom prst="straightConnector1">
            <a:avLst/>
          </a:prstGeom>
          <a:noFill/>
          <a:ln w="9525" cap="flat" cmpd="sng">
            <a:solidFill>
              <a:srgbClr val="6D9EEB"/>
            </a:solidFill>
            <a:prstDash val="solid"/>
            <a:round/>
            <a:headEnd type="none" w="med" len="med"/>
            <a:tailEnd type="none" w="med" len="med"/>
          </a:ln>
        </p:spPr>
      </p:cxnSp>
      <p:sp>
        <p:nvSpPr>
          <p:cNvPr id="363" name="Google Shape;363;p13"/>
          <p:cNvSpPr/>
          <p:nvPr/>
        </p:nvSpPr>
        <p:spPr>
          <a:xfrm>
            <a:off x="-14550" y="5010825"/>
            <a:ext cx="9160200" cy="156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364"/>
        <p:cNvGrpSpPr/>
        <p:nvPr/>
      </p:nvGrpSpPr>
      <p:grpSpPr>
        <a:xfrm>
          <a:off x="0" y="0"/>
          <a:ext cx="0" cy="0"/>
          <a:chOff x="0" y="0"/>
          <a:chExt cx="0" cy="0"/>
        </a:xfrm>
      </p:grpSpPr>
      <p:grpSp>
        <p:nvGrpSpPr>
          <p:cNvPr id="365" name="Google Shape;365;p14"/>
          <p:cNvGrpSpPr/>
          <p:nvPr/>
        </p:nvGrpSpPr>
        <p:grpSpPr>
          <a:xfrm>
            <a:off x="-1700" y="329"/>
            <a:ext cx="9147400" cy="5142843"/>
            <a:chOff x="238125" y="854700"/>
            <a:chExt cx="7142500" cy="4015650"/>
          </a:xfrm>
        </p:grpSpPr>
        <p:sp>
          <p:nvSpPr>
            <p:cNvPr id="366" name="Google Shape;366;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4"/>
          <p:cNvSpPr txBox="1">
            <a:spLocks noGrp="1"/>
          </p:cNvSpPr>
          <p:nvPr>
            <p:ph type="subTitle" idx="1"/>
          </p:nvPr>
        </p:nvSpPr>
        <p:spPr>
          <a:xfrm>
            <a:off x="3983700" y="1758177"/>
            <a:ext cx="4440300" cy="97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9" name="Google Shape;389;p14"/>
          <p:cNvSpPr txBox="1">
            <a:spLocks noGrp="1"/>
          </p:cNvSpPr>
          <p:nvPr>
            <p:ph type="ctrTitle"/>
          </p:nvPr>
        </p:nvSpPr>
        <p:spPr>
          <a:xfrm>
            <a:off x="5875800" y="2837502"/>
            <a:ext cx="2548200" cy="461700"/>
          </a:xfrm>
          <a:prstGeom prst="rect">
            <a:avLst/>
          </a:prstGeom>
        </p:spPr>
        <p:txBody>
          <a:bodyPr spcFirstLastPara="1" wrap="square" lIns="0" tIns="0" rIns="0" bIns="0" anchor="ctr" anchorCtr="0">
            <a:noAutofit/>
          </a:bodyPr>
          <a:lstStyle>
            <a:lvl1pPr lvl="0" algn="r" rtl="0">
              <a:spcBef>
                <a:spcPts val="0"/>
              </a:spcBef>
              <a:spcAft>
                <a:spcPts val="0"/>
              </a:spcAft>
              <a:buSzPts val="5200"/>
              <a:buNone/>
              <a:defRPr sz="1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90" name="Google Shape;390;p14"/>
          <p:cNvGrpSpPr/>
          <p:nvPr/>
        </p:nvGrpSpPr>
        <p:grpSpPr>
          <a:xfrm>
            <a:off x="7673759" y="-287513"/>
            <a:ext cx="788762" cy="861588"/>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510"/>
        <p:cNvGrpSpPr/>
        <p:nvPr/>
      </p:nvGrpSpPr>
      <p:grpSpPr>
        <a:xfrm>
          <a:off x="0" y="0"/>
          <a:ext cx="0" cy="0"/>
          <a:chOff x="0" y="0"/>
          <a:chExt cx="0" cy="0"/>
        </a:xfrm>
      </p:grpSpPr>
      <p:grpSp>
        <p:nvGrpSpPr>
          <p:cNvPr id="511" name="Google Shape;511;p18"/>
          <p:cNvGrpSpPr/>
          <p:nvPr/>
        </p:nvGrpSpPr>
        <p:grpSpPr>
          <a:xfrm>
            <a:off x="-1700" y="329"/>
            <a:ext cx="9147400" cy="5142843"/>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532" name="Google Shape;532;p18"/>
          <p:cNvSpPr txBox="1">
            <a:spLocks noGrp="1"/>
          </p:cNvSpPr>
          <p:nvPr>
            <p:ph type="title"/>
          </p:nvPr>
        </p:nvSpPr>
        <p:spPr>
          <a:xfrm>
            <a:off x="4572000" y="540000"/>
            <a:ext cx="3852000" cy="10371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58160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3"/>
        <p:cNvGrpSpPr/>
        <p:nvPr/>
      </p:nvGrpSpPr>
      <p:grpSpPr>
        <a:xfrm>
          <a:off x="0" y="0"/>
          <a:ext cx="0" cy="0"/>
          <a:chOff x="0" y="0"/>
          <a:chExt cx="0" cy="0"/>
        </a:xfrm>
      </p:grpSpPr>
      <p:sp>
        <p:nvSpPr>
          <p:cNvPr id="54" name="Google Shape;54;p4"/>
          <p:cNvSpPr/>
          <p:nvPr/>
        </p:nvSpPr>
        <p:spPr>
          <a:xfrm>
            <a:off x="8740343" y="1780347"/>
            <a:ext cx="20479" cy="58449"/>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4"/>
          <p:cNvGrpSpPr/>
          <p:nvPr/>
        </p:nvGrpSpPr>
        <p:grpSpPr>
          <a:xfrm>
            <a:off x="-1700" y="329"/>
            <a:ext cx="9147400" cy="5142843"/>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txBox="1">
            <a:spLocks noGrp="1"/>
          </p:cNvSpPr>
          <p:nvPr>
            <p:ph type="title"/>
          </p:nvPr>
        </p:nvSpPr>
        <p:spPr>
          <a:xfrm>
            <a:off x="720000" y="540000"/>
            <a:ext cx="7704000" cy="36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9" name="Google Shape;79;p4"/>
          <p:cNvSpPr txBox="1">
            <a:spLocks noGrp="1"/>
          </p:cNvSpPr>
          <p:nvPr>
            <p:ph type="body" idx="1"/>
          </p:nvPr>
        </p:nvSpPr>
        <p:spPr>
          <a:xfrm>
            <a:off x="720000" y="1246924"/>
            <a:ext cx="7704000" cy="3440100"/>
          </a:xfrm>
          <a:prstGeom prst="rect">
            <a:avLst/>
          </a:prstGeom>
        </p:spPr>
        <p:txBody>
          <a:bodyPr spcFirstLastPara="1" wrap="square" lIns="91425" tIns="91425" rIns="91425" bIns="91425" anchor="t" anchorCtr="0">
            <a:noAutofit/>
          </a:bodyPr>
          <a:lstStyle>
            <a:lvl1pPr marL="457200" lvl="0" indent="-304800" rtl="0">
              <a:lnSpc>
                <a:spcPct val="85000"/>
              </a:lnSpc>
              <a:spcBef>
                <a:spcPts val="0"/>
              </a:spcBef>
              <a:spcAft>
                <a:spcPts val="0"/>
              </a:spcAft>
              <a:buClr>
                <a:schemeClr val="dk1"/>
              </a:buClr>
              <a:buSzPts val="1200"/>
              <a:buChar char="●"/>
              <a:defRPr sz="1200"/>
            </a:lvl1pPr>
            <a:lvl2pPr marL="914400" lvl="1" indent="-304800" rtl="0">
              <a:spcBef>
                <a:spcPts val="5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extLst>
      <p:ext uri="{BB962C8B-B14F-4D97-AF65-F5344CB8AC3E}">
        <p14:creationId xmlns:p14="http://schemas.microsoft.com/office/powerpoint/2010/main" val="2038442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 id="2147483660" r:id="rId5"/>
    <p:sldLayoutId id="2147483672"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techeasy.com/2020/07/inheritance-in-java.html/"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90"/>
        <p:cNvGrpSpPr/>
        <p:nvPr/>
      </p:nvGrpSpPr>
      <p:grpSpPr>
        <a:xfrm>
          <a:off x="0" y="0"/>
          <a:ext cx="0" cy="0"/>
          <a:chOff x="0" y="0"/>
          <a:chExt cx="0" cy="0"/>
        </a:xfrm>
      </p:grpSpPr>
      <p:sp>
        <p:nvSpPr>
          <p:cNvPr id="791" name="Google Shape;791;p29"/>
          <p:cNvSpPr txBox="1">
            <a:spLocks noGrp="1"/>
          </p:cNvSpPr>
          <p:nvPr>
            <p:ph type="ctrTitle"/>
          </p:nvPr>
        </p:nvSpPr>
        <p:spPr>
          <a:xfrm>
            <a:off x="2438479" y="2013242"/>
            <a:ext cx="4440300" cy="198459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dirty="0"/>
              <a:t>Java Presentation</a:t>
            </a:r>
            <a:br>
              <a:rPr lang="en-US" sz="4000" dirty="0"/>
            </a:br>
            <a:r>
              <a:rPr lang="en-US" sz="3600" dirty="0">
                <a:solidFill>
                  <a:schemeClr val="bg2"/>
                </a:solidFill>
              </a:rPr>
              <a:t>Inheritance</a:t>
            </a:r>
            <a:endParaRPr sz="3600" dirty="0">
              <a:solidFill>
                <a:schemeClr val="bg2"/>
              </a:solidFill>
            </a:endParaRPr>
          </a:p>
        </p:txBody>
      </p:sp>
      <p:sp>
        <p:nvSpPr>
          <p:cNvPr id="792" name="Google Shape;792;p29"/>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t>              </a:t>
            </a:r>
            <a:endParaRPr dirty="0"/>
          </a:p>
        </p:txBody>
      </p:sp>
      <p:cxnSp>
        <p:nvCxnSpPr>
          <p:cNvPr id="793" name="Google Shape;793;p29"/>
          <p:cNvCxnSpPr/>
          <p:nvPr/>
        </p:nvCxnSpPr>
        <p:spPr>
          <a:xfrm>
            <a:off x="549375" y="-15925"/>
            <a:ext cx="0" cy="5159400"/>
          </a:xfrm>
          <a:prstGeom prst="straightConnector1">
            <a:avLst/>
          </a:prstGeom>
          <a:noFill/>
          <a:ln w="19050" cap="flat" cmpd="sng">
            <a:solidFill>
              <a:schemeClr val="dk2"/>
            </a:solidFill>
            <a:prstDash val="solid"/>
            <a:round/>
            <a:headEnd type="none" w="med" len="med"/>
            <a:tailEnd type="none" w="med" len="med"/>
          </a:ln>
        </p:spPr>
      </p:cxnSp>
      <p:cxnSp>
        <p:nvCxnSpPr>
          <p:cNvPr id="794" name="Google Shape;794;p29"/>
          <p:cNvCxnSpPr/>
          <p:nvPr/>
        </p:nvCxnSpPr>
        <p:spPr>
          <a:xfrm>
            <a:off x="716575" y="-15925"/>
            <a:ext cx="0" cy="5159400"/>
          </a:xfrm>
          <a:prstGeom prst="straightConnector1">
            <a:avLst/>
          </a:prstGeom>
          <a:noFill/>
          <a:ln w="19050" cap="flat" cmpd="sng">
            <a:solidFill>
              <a:schemeClr val="dk2"/>
            </a:solidFill>
            <a:prstDash val="solid"/>
            <a:round/>
            <a:headEnd type="none" w="med" len="med"/>
            <a:tailEnd type="none" w="med" len="med"/>
          </a:ln>
        </p:spPr>
      </p:cxnSp>
      <p:grpSp>
        <p:nvGrpSpPr>
          <p:cNvPr id="795" name="Google Shape;795;p29"/>
          <p:cNvGrpSpPr/>
          <p:nvPr/>
        </p:nvGrpSpPr>
        <p:grpSpPr>
          <a:xfrm>
            <a:off x="4796078" y="4434972"/>
            <a:ext cx="2310700" cy="320922"/>
            <a:chOff x="1394800" y="3522000"/>
            <a:chExt cx="1048650" cy="138275"/>
          </a:xfrm>
        </p:grpSpPr>
        <p:sp>
          <p:nvSpPr>
            <p:cNvPr id="796" name="Google Shape;796;p2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29"/>
          <p:cNvSpPr/>
          <p:nvPr/>
        </p:nvSpPr>
        <p:spPr>
          <a:xfrm rot="489382">
            <a:off x="6587619" y="458135"/>
            <a:ext cx="932338" cy="512411"/>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9"/>
          <p:cNvGrpSpPr/>
          <p:nvPr/>
        </p:nvGrpSpPr>
        <p:grpSpPr>
          <a:xfrm rot="6705569">
            <a:off x="797958" y="1349623"/>
            <a:ext cx="806638" cy="421735"/>
            <a:chOff x="1822875" y="1377000"/>
            <a:chExt cx="548075" cy="286550"/>
          </a:xfrm>
        </p:grpSpPr>
        <p:sp>
          <p:nvSpPr>
            <p:cNvPr id="807" name="Google Shape;807;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B9E931B-B8C3-42B0-9588-0C11D2E60367}"/>
              </a:ext>
            </a:extLst>
          </p:cNvPr>
          <p:cNvPicPr>
            <a:picLocks noChangeAspect="1"/>
          </p:cNvPicPr>
          <p:nvPr/>
        </p:nvPicPr>
        <p:blipFill>
          <a:blip r:embed="rId3"/>
          <a:stretch>
            <a:fillRect/>
          </a:stretch>
        </p:blipFill>
        <p:spPr>
          <a:xfrm>
            <a:off x="3838353" y="1183056"/>
            <a:ext cx="1681464" cy="9859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4" name="Google Shape;824;p30"/>
          <p:cNvSpPr txBox="1">
            <a:spLocks noGrp="1"/>
          </p:cNvSpPr>
          <p:nvPr>
            <p:ph type="body" idx="1"/>
          </p:nvPr>
        </p:nvSpPr>
        <p:spPr>
          <a:xfrm>
            <a:off x="719999" y="287080"/>
            <a:ext cx="7307581" cy="4399944"/>
          </a:xfrm>
          <a:prstGeom prst="rect">
            <a:avLst/>
          </a:prstGeom>
        </p:spPr>
        <p:txBody>
          <a:bodyPr spcFirstLastPara="1" wrap="square" lIns="91425" tIns="91425" rIns="91425" bIns="91425" anchor="t" anchorCtr="0">
            <a:noAutofit/>
          </a:bodyPr>
          <a:lstStyle/>
          <a:p>
            <a:pPr marL="152400" indent="0">
              <a:buNone/>
            </a:pPr>
            <a:r>
              <a:rPr lang="en-US" sz="1800" b="1" i="1" u="sng" dirty="0">
                <a:solidFill>
                  <a:schemeClr val="bg2"/>
                </a:solidFill>
                <a:highlight>
                  <a:srgbClr val="00FFFF"/>
                </a:highlight>
              </a:rPr>
              <a:t>Hierarchical Inheritance</a:t>
            </a:r>
          </a:p>
          <a:p>
            <a:pPr marL="152400" indent="0">
              <a:buNone/>
            </a:pPr>
            <a:endParaRPr lang="en-US" sz="2000" dirty="0">
              <a:solidFill>
                <a:schemeClr val="tx1">
                  <a:lumMod val="60000"/>
                  <a:lumOff val="40000"/>
                </a:schemeClr>
              </a:solidFill>
            </a:endParaRPr>
          </a:p>
          <a:p>
            <a:pPr marL="152400" indent="0">
              <a:buNone/>
            </a:pPr>
            <a:r>
              <a:rPr lang="en-US" sz="2000" dirty="0">
                <a:solidFill>
                  <a:schemeClr val="tx1">
                    <a:lumMod val="60000"/>
                    <a:lumOff val="40000"/>
                  </a:schemeClr>
                </a:solidFill>
              </a:rPr>
              <a:t>In Hierarchical Inheritance, more than one derived class extends a single base class.</a:t>
            </a:r>
            <a:endParaRPr lang="en-US" sz="2000" b="1" i="1" u="sng" dirty="0">
              <a:solidFill>
                <a:schemeClr val="tx1">
                  <a:lumMod val="60000"/>
                  <a:lumOff val="40000"/>
                </a:schemeClr>
              </a:solidFill>
              <a:highlight>
                <a:srgbClr val="FFFF00"/>
              </a:highlight>
            </a:endParaRPr>
          </a:p>
        </p:txBody>
      </p:sp>
      <p:grpSp>
        <p:nvGrpSpPr>
          <p:cNvPr id="32" name="Google Shape;1382;p42">
            <a:extLst>
              <a:ext uri="{FF2B5EF4-FFF2-40B4-BE49-F238E27FC236}">
                <a16:creationId xmlns:a16="http://schemas.microsoft.com/office/drawing/2014/main" id="{E8684949-F20D-4C95-9F04-2089EAC62B35}"/>
              </a:ext>
            </a:extLst>
          </p:cNvPr>
          <p:cNvGrpSpPr/>
          <p:nvPr/>
        </p:nvGrpSpPr>
        <p:grpSpPr>
          <a:xfrm rot="2210750">
            <a:off x="7871339" y="1256973"/>
            <a:ext cx="976434" cy="1313229"/>
            <a:chOff x="5941025" y="1169275"/>
            <a:chExt cx="976375" cy="1313150"/>
          </a:xfrm>
        </p:grpSpPr>
        <p:sp>
          <p:nvSpPr>
            <p:cNvPr id="33" name="Google Shape;1383;p42">
              <a:extLst>
                <a:ext uri="{FF2B5EF4-FFF2-40B4-BE49-F238E27FC236}">
                  <a16:creationId xmlns:a16="http://schemas.microsoft.com/office/drawing/2014/main" id="{AA8FC23D-6931-42EF-983E-F3109667ED87}"/>
                </a:ext>
              </a:extLst>
            </p:cNvPr>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84;p42">
              <a:extLst>
                <a:ext uri="{FF2B5EF4-FFF2-40B4-BE49-F238E27FC236}">
                  <a16:creationId xmlns:a16="http://schemas.microsoft.com/office/drawing/2014/main" id="{7017CFC2-85E8-4156-8482-BB76DFDC8359}"/>
                </a:ext>
              </a:extLst>
            </p:cNvPr>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1239;p39">
            <a:extLst>
              <a:ext uri="{FF2B5EF4-FFF2-40B4-BE49-F238E27FC236}">
                <a16:creationId xmlns:a16="http://schemas.microsoft.com/office/drawing/2014/main" id="{39E0FC72-21BC-451F-A51B-CAA73B5ECED7}"/>
              </a:ext>
            </a:extLst>
          </p:cNvPr>
          <p:cNvSpPr/>
          <p:nvPr/>
        </p:nvSpPr>
        <p:spPr>
          <a:xfrm rot="9797852">
            <a:off x="85694" y="288045"/>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oogle Shape;2109;p51">
            <a:extLst>
              <a:ext uri="{FF2B5EF4-FFF2-40B4-BE49-F238E27FC236}">
                <a16:creationId xmlns:a16="http://schemas.microsoft.com/office/drawing/2014/main" id="{88AEFEC8-6A2B-4B97-A5D1-2D2340CDDE4A}"/>
              </a:ext>
            </a:extLst>
          </p:cNvPr>
          <p:cNvGrpSpPr/>
          <p:nvPr/>
        </p:nvGrpSpPr>
        <p:grpSpPr>
          <a:xfrm rot="674490">
            <a:off x="6534971" y="228633"/>
            <a:ext cx="3474315" cy="888859"/>
            <a:chOff x="3809875" y="1963175"/>
            <a:chExt cx="1923600" cy="492150"/>
          </a:xfrm>
        </p:grpSpPr>
        <p:sp>
          <p:nvSpPr>
            <p:cNvPr id="41" name="Google Shape;2110;p51">
              <a:extLst>
                <a:ext uri="{FF2B5EF4-FFF2-40B4-BE49-F238E27FC236}">
                  <a16:creationId xmlns:a16="http://schemas.microsoft.com/office/drawing/2014/main" id="{35DD30F4-35CB-4012-AD50-7C92FD89B9FF}"/>
                </a:ext>
              </a:extLst>
            </p:cNvPr>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11;p51">
              <a:extLst>
                <a:ext uri="{FF2B5EF4-FFF2-40B4-BE49-F238E27FC236}">
                  <a16:creationId xmlns:a16="http://schemas.microsoft.com/office/drawing/2014/main" id="{00EF5422-124F-459A-9AF6-0A6153AE1E37}"/>
                </a:ext>
              </a:extLst>
            </p:cNvPr>
            <p:cNvSpPr/>
            <p:nvPr/>
          </p:nvSpPr>
          <p:spPr>
            <a:xfrm>
              <a:off x="3854204" y="2004081"/>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12;p51">
              <a:extLst>
                <a:ext uri="{FF2B5EF4-FFF2-40B4-BE49-F238E27FC236}">
                  <a16:creationId xmlns:a16="http://schemas.microsoft.com/office/drawing/2014/main" id="{2A2E1A43-CC0F-4FF9-9106-51C81AC0B8B4}"/>
                </a:ext>
              </a:extLst>
            </p:cNvPr>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13;p51">
              <a:extLst>
                <a:ext uri="{FF2B5EF4-FFF2-40B4-BE49-F238E27FC236}">
                  <a16:creationId xmlns:a16="http://schemas.microsoft.com/office/drawing/2014/main" id="{73D1258C-FB1F-414A-B02F-210DC358347A}"/>
                </a:ext>
              </a:extLst>
            </p:cNvPr>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14;p51">
              <a:extLst>
                <a:ext uri="{FF2B5EF4-FFF2-40B4-BE49-F238E27FC236}">
                  <a16:creationId xmlns:a16="http://schemas.microsoft.com/office/drawing/2014/main" id="{5DF1233B-A682-4463-AC45-7DE876769D42}"/>
                </a:ext>
              </a:extLst>
            </p:cNvPr>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15;p51">
              <a:extLst>
                <a:ext uri="{FF2B5EF4-FFF2-40B4-BE49-F238E27FC236}">
                  <a16:creationId xmlns:a16="http://schemas.microsoft.com/office/drawing/2014/main" id="{F4B86CD8-8F43-4DAF-A69C-48F37C64226E}"/>
                </a:ext>
              </a:extLst>
            </p:cNvPr>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16;p51">
              <a:extLst>
                <a:ext uri="{FF2B5EF4-FFF2-40B4-BE49-F238E27FC236}">
                  <a16:creationId xmlns:a16="http://schemas.microsoft.com/office/drawing/2014/main" id="{D99C4663-D850-444E-8826-348DBB2ADE69}"/>
                </a:ext>
              </a:extLst>
            </p:cNvPr>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17;p51">
              <a:extLst>
                <a:ext uri="{FF2B5EF4-FFF2-40B4-BE49-F238E27FC236}">
                  <a16:creationId xmlns:a16="http://schemas.microsoft.com/office/drawing/2014/main" id="{3BBEB5F5-1045-4C7B-AD47-608FC58A508C}"/>
                </a:ext>
              </a:extLst>
            </p:cNvPr>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118;p51">
              <a:extLst>
                <a:ext uri="{FF2B5EF4-FFF2-40B4-BE49-F238E27FC236}">
                  <a16:creationId xmlns:a16="http://schemas.microsoft.com/office/drawing/2014/main" id="{903F9A94-2245-4B1D-90EA-1175088DF5E3}"/>
                </a:ext>
              </a:extLst>
            </p:cNvPr>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19;p51">
              <a:extLst>
                <a:ext uri="{FF2B5EF4-FFF2-40B4-BE49-F238E27FC236}">
                  <a16:creationId xmlns:a16="http://schemas.microsoft.com/office/drawing/2014/main" id="{00E6143B-CD38-4B20-A342-078F099737FC}"/>
                </a:ext>
              </a:extLst>
            </p:cNvPr>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20;p51">
              <a:extLst>
                <a:ext uri="{FF2B5EF4-FFF2-40B4-BE49-F238E27FC236}">
                  <a16:creationId xmlns:a16="http://schemas.microsoft.com/office/drawing/2014/main" id="{356F9875-55C8-462E-AED1-DABF37A98C66}"/>
                </a:ext>
              </a:extLst>
            </p:cNvPr>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0D027728-74F3-438E-95E9-736627712B08}"/>
              </a:ext>
            </a:extLst>
          </p:cNvPr>
          <p:cNvPicPr>
            <a:picLocks noChangeAspect="1"/>
          </p:cNvPicPr>
          <p:nvPr/>
        </p:nvPicPr>
        <p:blipFill>
          <a:blip r:embed="rId3"/>
          <a:stretch>
            <a:fillRect/>
          </a:stretch>
        </p:blipFill>
        <p:spPr>
          <a:xfrm>
            <a:off x="1845067" y="1664033"/>
            <a:ext cx="5153025" cy="2971800"/>
          </a:xfrm>
          <a:prstGeom prst="rect">
            <a:avLst/>
          </a:prstGeom>
        </p:spPr>
      </p:pic>
    </p:spTree>
    <p:extLst>
      <p:ext uri="{BB962C8B-B14F-4D97-AF65-F5344CB8AC3E}">
        <p14:creationId xmlns:p14="http://schemas.microsoft.com/office/powerpoint/2010/main" val="944696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4" name="Google Shape;824;p30"/>
          <p:cNvSpPr txBox="1">
            <a:spLocks noGrp="1"/>
          </p:cNvSpPr>
          <p:nvPr>
            <p:ph type="body" idx="1"/>
          </p:nvPr>
        </p:nvSpPr>
        <p:spPr>
          <a:xfrm>
            <a:off x="847591" y="274178"/>
            <a:ext cx="7704000" cy="3883468"/>
          </a:xfrm>
          <a:prstGeom prst="rect">
            <a:avLst/>
          </a:prstGeom>
        </p:spPr>
        <p:txBody>
          <a:bodyPr spcFirstLastPara="1" wrap="square" lIns="91425" tIns="91425" rIns="91425" bIns="91425" anchor="t" anchorCtr="0">
            <a:noAutofit/>
          </a:bodyPr>
          <a:lstStyle/>
          <a:p>
            <a:pPr marL="152400" indent="0">
              <a:buNone/>
            </a:pPr>
            <a:r>
              <a:rPr lang="en-US" sz="1800" b="1" i="1" u="sng" dirty="0">
                <a:solidFill>
                  <a:schemeClr val="bg2"/>
                </a:solidFill>
                <a:highlight>
                  <a:srgbClr val="FF00FF"/>
                </a:highlight>
              </a:rPr>
              <a:t>Hybrid Inheritance</a:t>
            </a:r>
          </a:p>
          <a:p>
            <a:pPr marL="152400" indent="0">
              <a:buNone/>
            </a:pPr>
            <a:endParaRPr lang="en-US" sz="2000" dirty="0">
              <a:solidFill>
                <a:schemeClr val="tx1">
                  <a:lumMod val="60000"/>
                  <a:lumOff val="40000"/>
                </a:schemeClr>
              </a:solidFill>
            </a:endParaRPr>
          </a:p>
          <a:p>
            <a:pPr marL="152400" indent="0">
              <a:buNone/>
            </a:pPr>
            <a:r>
              <a:rPr lang="en-US" sz="2000" dirty="0">
                <a:solidFill>
                  <a:schemeClr val="tx1">
                    <a:lumMod val="60000"/>
                    <a:lumOff val="40000"/>
                  </a:schemeClr>
                </a:solidFill>
              </a:rPr>
              <a:t>Hybrid Inheritance is a combination of Inheritances. In this type of Inheritance, more than one kind of inheritance is observed.</a:t>
            </a:r>
            <a:endParaRPr lang="en-US" sz="2000" b="1" i="1" u="sng" dirty="0">
              <a:solidFill>
                <a:schemeClr val="tx1">
                  <a:lumMod val="60000"/>
                  <a:lumOff val="40000"/>
                </a:schemeClr>
              </a:solidFill>
              <a:highlight>
                <a:srgbClr val="FFFF00"/>
              </a:highlight>
            </a:endParaRPr>
          </a:p>
        </p:txBody>
      </p:sp>
      <p:grpSp>
        <p:nvGrpSpPr>
          <p:cNvPr id="49" name="Google Shape;1768;p47">
            <a:extLst>
              <a:ext uri="{FF2B5EF4-FFF2-40B4-BE49-F238E27FC236}">
                <a16:creationId xmlns:a16="http://schemas.microsoft.com/office/drawing/2014/main" id="{96B84E2D-ECFF-4B73-AFC7-8FEAD8AD9E30}"/>
              </a:ext>
            </a:extLst>
          </p:cNvPr>
          <p:cNvGrpSpPr/>
          <p:nvPr/>
        </p:nvGrpSpPr>
        <p:grpSpPr>
          <a:xfrm rot="9137139">
            <a:off x="7997614" y="187208"/>
            <a:ext cx="1030978" cy="398004"/>
            <a:chOff x="-623075" y="2736900"/>
            <a:chExt cx="720250" cy="273275"/>
          </a:xfrm>
        </p:grpSpPr>
        <p:sp>
          <p:nvSpPr>
            <p:cNvPr id="50" name="Google Shape;1769;p47">
              <a:extLst>
                <a:ext uri="{FF2B5EF4-FFF2-40B4-BE49-F238E27FC236}">
                  <a16:creationId xmlns:a16="http://schemas.microsoft.com/office/drawing/2014/main" id="{C966175F-7749-491D-997B-870806FD8DE5}"/>
                </a:ext>
              </a:extLst>
            </p:cNvPr>
            <p:cNvSpPr/>
            <p:nvPr/>
          </p:nvSpPr>
          <p:spPr>
            <a:xfrm>
              <a:off x="-623075" y="2736900"/>
              <a:ext cx="634575" cy="248050"/>
            </a:xfrm>
            <a:custGeom>
              <a:avLst/>
              <a:gdLst/>
              <a:ahLst/>
              <a:cxnLst/>
              <a:rect l="l" t="t" r="r" b="b"/>
              <a:pathLst>
                <a:path w="25383" h="9922" extrusionOk="0">
                  <a:moveTo>
                    <a:pt x="15637" y="2440"/>
                  </a:moveTo>
                  <a:lnTo>
                    <a:pt x="15637" y="2440"/>
                  </a:lnTo>
                  <a:cubicBezTo>
                    <a:pt x="16104" y="2907"/>
                    <a:pt x="16346" y="3595"/>
                    <a:pt x="16197" y="4444"/>
                  </a:cubicBezTo>
                  <a:cubicBezTo>
                    <a:pt x="16180" y="4536"/>
                    <a:pt x="16162" y="4625"/>
                    <a:pt x="16137" y="4714"/>
                  </a:cubicBezTo>
                  <a:cubicBezTo>
                    <a:pt x="16282" y="4326"/>
                    <a:pt x="16333" y="3905"/>
                    <a:pt x="16279" y="3463"/>
                  </a:cubicBezTo>
                  <a:cubicBezTo>
                    <a:pt x="16218" y="2985"/>
                    <a:pt x="15976" y="2650"/>
                    <a:pt x="15637" y="2440"/>
                  </a:cubicBezTo>
                  <a:close/>
                  <a:moveTo>
                    <a:pt x="14164" y="1"/>
                  </a:moveTo>
                  <a:cubicBezTo>
                    <a:pt x="12311" y="1"/>
                    <a:pt x="10317" y="906"/>
                    <a:pt x="9315" y="2318"/>
                  </a:cubicBezTo>
                  <a:cubicBezTo>
                    <a:pt x="8299" y="3755"/>
                    <a:pt x="8163" y="5753"/>
                    <a:pt x="9130" y="7242"/>
                  </a:cubicBezTo>
                  <a:cubicBezTo>
                    <a:pt x="9197" y="7346"/>
                    <a:pt x="9265" y="7446"/>
                    <a:pt x="9340" y="7539"/>
                  </a:cubicBezTo>
                  <a:cubicBezTo>
                    <a:pt x="6662" y="7321"/>
                    <a:pt x="4006" y="6323"/>
                    <a:pt x="2169" y="4376"/>
                  </a:cubicBezTo>
                  <a:cubicBezTo>
                    <a:pt x="1984" y="4180"/>
                    <a:pt x="1748" y="4097"/>
                    <a:pt x="1510" y="4097"/>
                  </a:cubicBezTo>
                  <a:cubicBezTo>
                    <a:pt x="768" y="4097"/>
                    <a:pt x="1" y="4889"/>
                    <a:pt x="643" y="5567"/>
                  </a:cubicBezTo>
                  <a:cubicBezTo>
                    <a:pt x="679" y="5606"/>
                    <a:pt x="715" y="5646"/>
                    <a:pt x="750" y="5681"/>
                  </a:cubicBezTo>
                  <a:cubicBezTo>
                    <a:pt x="818" y="5207"/>
                    <a:pt x="1460" y="4736"/>
                    <a:pt x="1980" y="4736"/>
                  </a:cubicBezTo>
                  <a:cubicBezTo>
                    <a:pt x="2152" y="4736"/>
                    <a:pt x="2305" y="4786"/>
                    <a:pt x="2426" y="4900"/>
                  </a:cubicBezTo>
                  <a:cubicBezTo>
                    <a:pt x="4462" y="6847"/>
                    <a:pt x="7072" y="7924"/>
                    <a:pt x="9735" y="7924"/>
                  </a:cubicBezTo>
                  <a:cubicBezTo>
                    <a:pt x="10952" y="7924"/>
                    <a:pt x="12182" y="7699"/>
                    <a:pt x="13373" y="7229"/>
                  </a:cubicBezTo>
                  <a:lnTo>
                    <a:pt x="13373" y="7229"/>
                  </a:lnTo>
                  <a:cubicBezTo>
                    <a:pt x="13091" y="7314"/>
                    <a:pt x="12806" y="7382"/>
                    <a:pt x="12517" y="7432"/>
                  </a:cubicBezTo>
                  <a:cubicBezTo>
                    <a:pt x="12471" y="7439"/>
                    <a:pt x="12428" y="7446"/>
                    <a:pt x="12378" y="7453"/>
                  </a:cubicBezTo>
                  <a:cubicBezTo>
                    <a:pt x="12321" y="7464"/>
                    <a:pt x="12264" y="7471"/>
                    <a:pt x="12204" y="7478"/>
                  </a:cubicBezTo>
                  <a:cubicBezTo>
                    <a:pt x="12200" y="7478"/>
                    <a:pt x="12196" y="7474"/>
                    <a:pt x="12189" y="7471"/>
                  </a:cubicBezTo>
                  <a:cubicBezTo>
                    <a:pt x="12150" y="7474"/>
                    <a:pt x="12115" y="7474"/>
                    <a:pt x="12075" y="7474"/>
                  </a:cubicBezTo>
                  <a:cubicBezTo>
                    <a:pt x="11815" y="7474"/>
                    <a:pt x="11562" y="7428"/>
                    <a:pt x="11401" y="7321"/>
                  </a:cubicBezTo>
                  <a:cubicBezTo>
                    <a:pt x="10068" y="6437"/>
                    <a:pt x="8716" y="5068"/>
                    <a:pt x="9793" y="3427"/>
                  </a:cubicBezTo>
                  <a:cubicBezTo>
                    <a:pt x="10563" y="2251"/>
                    <a:pt x="12136" y="1138"/>
                    <a:pt x="13551" y="1006"/>
                  </a:cubicBezTo>
                  <a:cubicBezTo>
                    <a:pt x="13797" y="982"/>
                    <a:pt x="14068" y="967"/>
                    <a:pt x="14350" y="967"/>
                  </a:cubicBezTo>
                  <a:cubicBezTo>
                    <a:pt x="15676" y="967"/>
                    <a:pt x="17274" y="1278"/>
                    <a:pt x="17916" y="2397"/>
                  </a:cubicBezTo>
                  <a:cubicBezTo>
                    <a:pt x="17987" y="2525"/>
                    <a:pt x="18051" y="2654"/>
                    <a:pt x="18101" y="2786"/>
                  </a:cubicBezTo>
                  <a:cubicBezTo>
                    <a:pt x="18084" y="2715"/>
                    <a:pt x="18058" y="2643"/>
                    <a:pt x="18037" y="2568"/>
                  </a:cubicBezTo>
                  <a:cubicBezTo>
                    <a:pt x="17434" y="756"/>
                    <a:pt x="15859" y="1"/>
                    <a:pt x="14164" y="1"/>
                  </a:cubicBezTo>
                  <a:close/>
                  <a:moveTo>
                    <a:pt x="18265" y="4390"/>
                  </a:moveTo>
                  <a:cubicBezTo>
                    <a:pt x="18122" y="5257"/>
                    <a:pt x="17630" y="6077"/>
                    <a:pt x="16942" y="6658"/>
                  </a:cubicBezTo>
                  <a:cubicBezTo>
                    <a:pt x="16803" y="6776"/>
                    <a:pt x="16582" y="6826"/>
                    <a:pt x="16340" y="6826"/>
                  </a:cubicBezTo>
                  <a:cubicBezTo>
                    <a:pt x="15833" y="6826"/>
                    <a:pt x="15242" y="6605"/>
                    <a:pt x="15127" y="6309"/>
                  </a:cubicBezTo>
                  <a:cubicBezTo>
                    <a:pt x="14956" y="6459"/>
                    <a:pt x="14767" y="6590"/>
                    <a:pt x="14571" y="6708"/>
                  </a:cubicBezTo>
                  <a:cubicBezTo>
                    <a:pt x="14660" y="6686"/>
                    <a:pt x="14742" y="6676"/>
                    <a:pt x="14821" y="6676"/>
                  </a:cubicBezTo>
                  <a:cubicBezTo>
                    <a:pt x="15551" y="6676"/>
                    <a:pt x="15844" y="7550"/>
                    <a:pt x="14945" y="8009"/>
                  </a:cubicBezTo>
                  <a:cubicBezTo>
                    <a:pt x="14906" y="8027"/>
                    <a:pt x="14870" y="8049"/>
                    <a:pt x="14832" y="8067"/>
                  </a:cubicBezTo>
                  <a:cubicBezTo>
                    <a:pt x="15723" y="8345"/>
                    <a:pt x="16560" y="8523"/>
                    <a:pt x="17424" y="8523"/>
                  </a:cubicBezTo>
                  <a:cubicBezTo>
                    <a:pt x="18073" y="8523"/>
                    <a:pt x="18732" y="8423"/>
                    <a:pt x="19442" y="8184"/>
                  </a:cubicBezTo>
                  <a:cubicBezTo>
                    <a:pt x="20943" y="7678"/>
                    <a:pt x="22287" y="6765"/>
                    <a:pt x="23603" y="5902"/>
                  </a:cubicBezTo>
                  <a:cubicBezTo>
                    <a:pt x="23810" y="5766"/>
                    <a:pt x="24006" y="5710"/>
                    <a:pt x="24177" y="5710"/>
                  </a:cubicBezTo>
                  <a:cubicBezTo>
                    <a:pt x="24434" y="5710"/>
                    <a:pt x="24641" y="5835"/>
                    <a:pt x="24762" y="6020"/>
                  </a:cubicBezTo>
                  <a:cubicBezTo>
                    <a:pt x="24922" y="5688"/>
                    <a:pt x="25086" y="5356"/>
                    <a:pt x="25251" y="5025"/>
                  </a:cubicBezTo>
                  <a:cubicBezTo>
                    <a:pt x="25254" y="5007"/>
                    <a:pt x="25261" y="4993"/>
                    <a:pt x="25272" y="4979"/>
                  </a:cubicBezTo>
                  <a:cubicBezTo>
                    <a:pt x="25272" y="4975"/>
                    <a:pt x="25276" y="4975"/>
                    <a:pt x="25276" y="4971"/>
                  </a:cubicBezTo>
                  <a:cubicBezTo>
                    <a:pt x="25297" y="4932"/>
                    <a:pt x="25315" y="4893"/>
                    <a:pt x="25336" y="4854"/>
                  </a:cubicBezTo>
                  <a:cubicBezTo>
                    <a:pt x="25343" y="4836"/>
                    <a:pt x="25358" y="4821"/>
                    <a:pt x="25379" y="4811"/>
                  </a:cubicBezTo>
                  <a:cubicBezTo>
                    <a:pt x="25383" y="4808"/>
                    <a:pt x="25383" y="4808"/>
                    <a:pt x="25383" y="4803"/>
                  </a:cubicBezTo>
                  <a:cubicBezTo>
                    <a:pt x="25264" y="4747"/>
                    <a:pt x="25144" y="4690"/>
                    <a:pt x="25026" y="4632"/>
                  </a:cubicBezTo>
                  <a:cubicBezTo>
                    <a:pt x="22576" y="6879"/>
                    <a:pt x="19410" y="8216"/>
                    <a:pt x="16068" y="8216"/>
                  </a:cubicBezTo>
                  <a:cubicBezTo>
                    <a:pt x="15918" y="8216"/>
                    <a:pt x="15765" y="8216"/>
                    <a:pt x="15612" y="8210"/>
                  </a:cubicBezTo>
                  <a:cubicBezTo>
                    <a:pt x="15523" y="8205"/>
                    <a:pt x="15434" y="8202"/>
                    <a:pt x="15345" y="8198"/>
                  </a:cubicBezTo>
                  <a:cubicBezTo>
                    <a:pt x="16881" y="7364"/>
                    <a:pt x="18105" y="6070"/>
                    <a:pt x="18265" y="4390"/>
                  </a:cubicBezTo>
                  <a:close/>
                  <a:moveTo>
                    <a:pt x="24644" y="7000"/>
                  </a:moveTo>
                  <a:cubicBezTo>
                    <a:pt x="24576" y="7079"/>
                    <a:pt x="24491" y="7153"/>
                    <a:pt x="24384" y="7221"/>
                  </a:cubicBezTo>
                  <a:cubicBezTo>
                    <a:pt x="23578" y="7749"/>
                    <a:pt x="22761" y="8277"/>
                    <a:pt x="21913" y="8737"/>
                  </a:cubicBezTo>
                  <a:cubicBezTo>
                    <a:pt x="22919" y="8309"/>
                    <a:pt x="23882" y="7774"/>
                    <a:pt x="24772" y="7143"/>
                  </a:cubicBezTo>
                  <a:cubicBezTo>
                    <a:pt x="24726" y="7097"/>
                    <a:pt x="24683" y="7046"/>
                    <a:pt x="24644" y="7000"/>
                  </a:cubicBezTo>
                  <a:close/>
                  <a:moveTo>
                    <a:pt x="12696" y="8916"/>
                  </a:moveTo>
                  <a:cubicBezTo>
                    <a:pt x="12125" y="9087"/>
                    <a:pt x="11547" y="9215"/>
                    <a:pt x="10970" y="9304"/>
                  </a:cubicBezTo>
                  <a:cubicBezTo>
                    <a:pt x="11219" y="9296"/>
                    <a:pt x="11468" y="9283"/>
                    <a:pt x="11718" y="9265"/>
                  </a:cubicBezTo>
                  <a:cubicBezTo>
                    <a:pt x="11733" y="9265"/>
                    <a:pt x="11747" y="9261"/>
                    <a:pt x="11761" y="9261"/>
                  </a:cubicBezTo>
                  <a:cubicBezTo>
                    <a:pt x="12346" y="9489"/>
                    <a:pt x="12963" y="9650"/>
                    <a:pt x="13565" y="9760"/>
                  </a:cubicBezTo>
                  <a:cubicBezTo>
                    <a:pt x="13976" y="9831"/>
                    <a:pt x="14389" y="9885"/>
                    <a:pt x="14799" y="9921"/>
                  </a:cubicBezTo>
                  <a:cubicBezTo>
                    <a:pt x="14250" y="9782"/>
                    <a:pt x="13693" y="9607"/>
                    <a:pt x="13116" y="9403"/>
                  </a:cubicBezTo>
                  <a:cubicBezTo>
                    <a:pt x="12821" y="9304"/>
                    <a:pt x="12696" y="9122"/>
                    <a:pt x="12696" y="8916"/>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51" name="Google Shape;1770;p47">
              <a:extLst>
                <a:ext uri="{FF2B5EF4-FFF2-40B4-BE49-F238E27FC236}">
                  <a16:creationId xmlns:a16="http://schemas.microsoft.com/office/drawing/2014/main" id="{0D523785-70EA-41BA-9FB5-47065A844ADD}"/>
                </a:ext>
              </a:extLst>
            </p:cNvPr>
            <p:cNvSpPr/>
            <p:nvPr/>
          </p:nvSpPr>
          <p:spPr>
            <a:xfrm>
              <a:off x="-134200" y="2744850"/>
              <a:ext cx="231375" cy="265325"/>
            </a:xfrm>
            <a:custGeom>
              <a:avLst/>
              <a:gdLst/>
              <a:ahLst/>
              <a:cxnLst/>
              <a:rect l="l" t="t" r="r" b="b"/>
              <a:pathLst>
                <a:path w="9255" h="10613" extrusionOk="0">
                  <a:moveTo>
                    <a:pt x="1556" y="0"/>
                  </a:moveTo>
                  <a:cubicBezTo>
                    <a:pt x="800" y="0"/>
                    <a:pt x="1" y="824"/>
                    <a:pt x="732" y="1366"/>
                  </a:cubicBezTo>
                  <a:cubicBezTo>
                    <a:pt x="928" y="1073"/>
                    <a:pt x="1812" y="521"/>
                    <a:pt x="2240" y="521"/>
                  </a:cubicBezTo>
                  <a:cubicBezTo>
                    <a:pt x="2304" y="521"/>
                    <a:pt x="2358" y="535"/>
                    <a:pt x="2401" y="560"/>
                  </a:cubicBezTo>
                  <a:cubicBezTo>
                    <a:pt x="4187" y="1801"/>
                    <a:pt x="6070" y="2874"/>
                    <a:pt x="8049" y="3784"/>
                  </a:cubicBezTo>
                  <a:cubicBezTo>
                    <a:pt x="8099" y="3805"/>
                    <a:pt x="8042" y="3898"/>
                    <a:pt x="7917" y="4015"/>
                  </a:cubicBezTo>
                  <a:cubicBezTo>
                    <a:pt x="7985" y="4097"/>
                    <a:pt x="8028" y="4207"/>
                    <a:pt x="7967" y="4304"/>
                  </a:cubicBezTo>
                  <a:cubicBezTo>
                    <a:pt x="7864" y="4464"/>
                    <a:pt x="7760" y="4622"/>
                    <a:pt x="7660" y="4782"/>
                  </a:cubicBezTo>
                  <a:cubicBezTo>
                    <a:pt x="7557" y="4939"/>
                    <a:pt x="7414" y="5025"/>
                    <a:pt x="7250" y="5092"/>
                  </a:cubicBezTo>
                  <a:cubicBezTo>
                    <a:pt x="7218" y="5135"/>
                    <a:pt x="7179" y="5178"/>
                    <a:pt x="7140" y="5221"/>
                  </a:cubicBezTo>
                  <a:cubicBezTo>
                    <a:pt x="7322" y="5420"/>
                    <a:pt x="7429" y="5624"/>
                    <a:pt x="7357" y="5766"/>
                  </a:cubicBezTo>
                  <a:cubicBezTo>
                    <a:pt x="7079" y="6330"/>
                    <a:pt x="6801" y="6893"/>
                    <a:pt x="6522" y="7456"/>
                  </a:cubicBezTo>
                  <a:cubicBezTo>
                    <a:pt x="6505" y="7495"/>
                    <a:pt x="6462" y="7513"/>
                    <a:pt x="6402" y="7513"/>
                  </a:cubicBezTo>
                  <a:cubicBezTo>
                    <a:pt x="6184" y="7513"/>
                    <a:pt x="5739" y="7274"/>
                    <a:pt x="5396" y="6985"/>
                  </a:cubicBezTo>
                  <a:cubicBezTo>
                    <a:pt x="5097" y="7902"/>
                    <a:pt x="4886" y="8850"/>
                    <a:pt x="4768" y="9831"/>
                  </a:cubicBezTo>
                  <a:cubicBezTo>
                    <a:pt x="4707" y="10362"/>
                    <a:pt x="5164" y="10612"/>
                    <a:pt x="5653" y="10612"/>
                  </a:cubicBezTo>
                  <a:cubicBezTo>
                    <a:pt x="6152" y="10612"/>
                    <a:pt x="6683" y="10355"/>
                    <a:pt x="6740" y="9874"/>
                  </a:cubicBezTo>
                  <a:cubicBezTo>
                    <a:pt x="7001" y="7678"/>
                    <a:pt x="7742" y="5691"/>
                    <a:pt x="8973" y="3855"/>
                  </a:cubicBezTo>
                  <a:cubicBezTo>
                    <a:pt x="9254" y="3430"/>
                    <a:pt x="8805" y="3006"/>
                    <a:pt x="8430" y="2907"/>
                  </a:cubicBezTo>
                  <a:cubicBezTo>
                    <a:pt x="6155" y="2282"/>
                    <a:pt x="4034" y="1348"/>
                    <a:pt x="2019" y="125"/>
                  </a:cubicBezTo>
                  <a:cubicBezTo>
                    <a:pt x="1876" y="35"/>
                    <a:pt x="1720"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52" name="Google Shape;1771;p47">
              <a:extLst>
                <a:ext uri="{FF2B5EF4-FFF2-40B4-BE49-F238E27FC236}">
                  <a16:creationId xmlns:a16="http://schemas.microsoft.com/office/drawing/2014/main" id="{C04B37F9-74BB-4221-90F6-9DA6ADE0A3CD}"/>
                </a:ext>
              </a:extLst>
            </p:cNvPr>
            <p:cNvSpPr/>
            <p:nvPr/>
          </p:nvSpPr>
          <p:spPr>
            <a:xfrm>
              <a:off x="42575" y="2872150"/>
              <a:ext cx="4475" cy="3225"/>
            </a:xfrm>
            <a:custGeom>
              <a:avLst/>
              <a:gdLst/>
              <a:ahLst/>
              <a:cxnLst/>
              <a:rect l="l" t="t" r="r" b="b"/>
              <a:pathLst>
                <a:path w="179" h="129" extrusionOk="0">
                  <a:moveTo>
                    <a:pt x="179" y="0"/>
                  </a:moveTo>
                  <a:lnTo>
                    <a:pt x="179" y="0"/>
                  </a:lnTo>
                  <a:cubicBezTo>
                    <a:pt x="169" y="4"/>
                    <a:pt x="158" y="7"/>
                    <a:pt x="151" y="11"/>
                  </a:cubicBezTo>
                  <a:cubicBezTo>
                    <a:pt x="101" y="32"/>
                    <a:pt x="51" y="46"/>
                    <a:pt x="1" y="61"/>
                  </a:cubicBezTo>
                  <a:lnTo>
                    <a:pt x="69" y="129"/>
                  </a:lnTo>
                  <a:cubicBezTo>
                    <a:pt x="108" y="86"/>
                    <a:pt x="147" y="43"/>
                    <a:pt x="1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53" name="Google Shape;1772;p47">
              <a:extLst>
                <a:ext uri="{FF2B5EF4-FFF2-40B4-BE49-F238E27FC236}">
                  <a16:creationId xmlns:a16="http://schemas.microsoft.com/office/drawing/2014/main" id="{3C3D3F99-54AE-4CD0-87AC-FFA08D7572C0}"/>
                </a:ext>
              </a:extLst>
            </p:cNvPr>
            <p:cNvSpPr/>
            <p:nvPr/>
          </p:nvSpPr>
          <p:spPr>
            <a:xfrm>
              <a:off x="-604975" y="2878900"/>
              <a:ext cx="346175" cy="94175"/>
            </a:xfrm>
            <a:custGeom>
              <a:avLst/>
              <a:gdLst/>
              <a:ahLst/>
              <a:cxnLst/>
              <a:rect l="l" t="t" r="r" b="b"/>
              <a:pathLst>
                <a:path w="13847" h="3767" extrusionOk="0">
                  <a:moveTo>
                    <a:pt x="13847" y="1028"/>
                  </a:moveTo>
                  <a:lnTo>
                    <a:pt x="13847" y="1028"/>
                  </a:lnTo>
                  <a:cubicBezTo>
                    <a:pt x="13751" y="1049"/>
                    <a:pt x="13651" y="1088"/>
                    <a:pt x="13544" y="1142"/>
                  </a:cubicBezTo>
                  <a:cubicBezTo>
                    <a:pt x="13248" y="1295"/>
                    <a:pt x="12948" y="1427"/>
                    <a:pt x="12649" y="1549"/>
                  </a:cubicBezTo>
                  <a:cubicBezTo>
                    <a:pt x="13070" y="1420"/>
                    <a:pt x="13480" y="1249"/>
                    <a:pt x="13847" y="1028"/>
                  </a:cubicBezTo>
                  <a:close/>
                  <a:moveTo>
                    <a:pt x="26" y="1"/>
                  </a:moveTo>
                  <a:lnTo>
                    <a:pt x="26" y="1"/>
                  </a:lnTo>
                  <a:cubicBezTo>
                    <a:pt x="1" y="172"/>
                    <a:pt x="51" y="340"/>
                    <a:pt x="208" y="489"/>
                  </a:cubicBezTo>
                  <a:cubicBezTo>
                    <a:pt x="2504" y="2686"/>
                    <a:pt x="5407" y="3766"/>
                    <a:pt x="8370" y="3766"/>
                  </a:cubicBezTo>
                  <a:cubicBezTo>
                    <a:pt x="8994" y="3766"/>
                    <a:pt x="9622" y="3720"/>
                    <a:pt x="10246" y="3624"/>
                  </a:cubicBezTo>
                  <a:lnTo>
                    <a:pt x="10246" y="3624"/>
                  </a:lnTo>
                  <a:cubicBezTo>
                    <a:pt x="10068" y="3627"/>
                    <a:pt x="9889" y="3631"/>
                    <a:pt x="9711" y="3631"/>
                  </a:cubicBezTo>
                  <a:cubicBezTo>
                    <a:pt x="6177" y="3631"/>
                    <a:pt x="2519" y="2561"/>
                    <a:pt x="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54" name="Google Shape;1773;p47">
              <a:extLst>
                <a:ext uri="{FF2B5EF4-FFF2-40B4-BE49-F238E27FC236}">
                  <a16:creationId xmlns:a16="http://schemas.microsoft.com/office/drawing/2014/main" id="{7AC39C86-D63F-4E4F-805D-3714381026A1}"/>
                </a:ext>
              </a:extLst>
            </p:cNvPr>
            <p:cNvSpPr/>
            <p:nvPr/>
          </p:nvSpPr>
          <p:spPr>
            <a:xfrm>
              <a:off x="-604350" y="2855275"/>
              <a:ext cx="377400" cy="114400"/>
            </a:xfrm>
            <a:custGeom>
              <a:avLst/>
              <a:gdLst/>
              <a:ahLst/>
              <a:cxnLst/>
              <a:rect l="l" t="t" r="r" b="b"/>
              <a:pathLst>
                <a:path w="15096" h="4576" extrusionOk="0">
                  <a:moveTo>
                    <a:pt x="1231" y="1"/>
                  </a:moveTo>
                  <a:cubicBezTo>
                    <a:pt x="711" y="1"/>
                    <a:pt x="69" y="472"/>
                    <a:pt x="1" y="946"/>
                  </a:cubicBezTo>
                  <a:cubicBezTo>
                    <a:pt x="2494" y="3506"/>
                    <a:pt x="6152" y="4576"/>
                    <a:pt x="9686" y="4576"/>
                  </a:cubicBezTo>
                  <a:cubicBezTo>
                    <a:pt x="9864" y="4576"/>
                    <a:pt x="10043" y="4572"/>
                    <a:pt x="10221" y="4569"/>
                  </a:cubicBezTo>
                  <a:cubicBezTo>
                    <a:pt x="10798" y="4480"/>
                    <a:pt x="11376" y="4352"/>
                    <a:pt x="11947" y="4181"/>
                  </a:cubicBezTo>
                  <a:cubicBezTo>
                    <a:pt x="11935" y="3695"/>
                    <a:pt x="12588" y="3082"/>
                    <a:pt x="13194" y="3082"/>
                  </a:cubicBezTo>
                  <a:cubicBezTo>
                    <a:pt x="13283" y="3082"/>
                    <a:pt x="13372" y="3096"/>
                    <a:pt x="13458" y="3124"/>
                  </a:cubicBezTo>
                  <a:cubicBezTo>
                    <a:pt x="13668" y="3196"/>
                    <a:pt x="13879" y="3267"/>
                    <a:pt x="14083" y="3332"/>
                  </a:cubicBezTo>
                  <a:cubicBezTo>
                    <a:pt x="14121" y="3314"/>
                    <a:pt x="14157" y="3292"/>
                    <a:pt x="14196" y="3274"/>
                  </a:cubicBezTo>
                  <a:cubicBezTo>
                    <a:pt x="15095" y="2815"/>
                    <a:pt x="14802" y="1941"/>
                    <a:pt x="14072" y="1941"/>
                  </a:cubicBezTo>
                  <a:cubicBezTo>
                    <a:pt x="13993" y="1941"/>
                    <a:pt x="13911" y="1951"/>
                    <a:pt x="13822" y="1973"/>
                  </a:cubicBezTo>
                  <a:cubicBezTo>
                    <a:pt x="13455" y="2194"/>
                    <a:pt x="13045" y="2365"/>
                    <a:pt x="12624" y="2494"/>
                  </a:cubicBezTo>
                  <a:cubicBezTo>
                    <a:pt x="11433" y="2964"/>
                    <a:pt x="10203" y="3189"/>
                    <a:pt x="8986" y="3189"/>
                  </a:cubicBezTo>
                  <a:cubicBezTo>
                    <a:pt x="6323" y="3189"/>
                    <a:pt x="3713" y="2112"/>
                    <a:pt x="1677" y="165"/>
                  </a:cubicBezTo>
                  <a:cubicBezTo>
                    <a:pt x="1556" y="51"/>
                    <a:pt x="1403" y="1"/>
                    <a:pt x="123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55" name="Google Shape;1774;p47">
              <a:extLst>
                <a:ext uri="{FF2B5EF4-FFF2-40B4-BE49-F238E27FC236}">
                  <a16:creationId xmlns:a16="http://schemas.microsoft.com/office/drawing/2014/main" id="{5C7CF3D2-DCD5-4840-9339-78A00416A687}"/>
                </a:ext>
              </a:extLst>
            </p:cNvPr>
            <p:cNvSpPr/>
            <p:nvPr/>
          </p:nvSpPr>
          <p:spPr>
            <a:xfrm>
              <a:off x="-382175" y="2780400"/>
              <a:ext cx="217875" cy="143275"/>
            </a:xfrm>
            <a:custGeom>
              <a:avLst/>
              <a:gdLst/>
              <a:ahLst/>
              <a:cxnLst/>
              <a:rect l="l" t="t" r="r" b="b"/>
              <a:pathLst>
                <a:path w="8715" h="5731" extrusionOk="0">
                  <a:moveTo>
                    <a:pt x="8465" y="1046"/>
                  </a:moveTo>
                  <a:lnTo>
                    <a:pt x="8465" y="1046"/>
                  </a:lnTo>
                  <a:cubicBezTo>
                    <a:pt x="8629" y="1613"/>
                    <a:pt x="8675" y="2148"/>
                    <a:pt x="8629" y="2650"/>
                  </a:cubicBezTo>
                  <a:cubicBezTo>
                    <a:pt x="8715" y="2119"/>
                    <a:pt x="8672" y="1570"/>
                    <a:pt x="8465" y="1046"/>
                  </a:cubicBezTo>
                  <a:close/>
                  <a:moveTo>
                    <a:pt x="6501" y="2974"/>
                  </a:moveTo>
                  <a:cubicBezTo>
                    <a:pt x="6333" y="3424"/>
                    <a:pt x="6040" y="3827"/>
                    <a:pt x="5648" y="4155"/>
                  </a:cubicBezTo>
                  <a:cubicBezTo>
                    <a:pt x="5477" y="4301"/>
                    <a:pt x="5441" y="4440"/>
                    <a:pt x="5491" y="4569"/>
                  </a:cubicBezTo>
                  <a:cubicBezTo>
                    <a:pt x="5966" y="4162"/>
                    <a:pt x="6325" y="3638"/>
                    <a:pt x="6501" y="2974"/>
                  </a:cubicBezTo>
                  <a:close/>
                  <a:moveTo>
                    <a:pt x="4172" y="1"/>
                  </a:moveTo>
                  <a:cubicBezTo>
                    <a:pt x="3908" y="1"/>
                    <a:pt x="3634" y="33"/>
                    <a:pt x="3359" y="104"/>
                  </a:cubicBezTo>
                  <a:cubicBezTo>
                    <a:pt x="1391" y="607"/>
                    <a:pt x="0" y="2932"/>
                    <a:pt x="1348" y="4732"/>
                  </a:cubicBezTo>
                  <a:cubicBezTo>
                    <a:pt x="1672" y="5160"/>
                    <a:pt x="2086" y="5485"/>
                    <a:pt x="2553" y="5731"/>
                  </a:cubicBezTo>
                  <a:cubicBezTo>
                    <a:pt x="2617" y="5728"/>
                    <a:pt x="2681" y="5724"/>
                    <a:pt x="2742" y="5713"/>
                  </a:cubicBezTo>
                  <a:cubicBezTo>
                    <a:pt x="2788" y="5706"/>
                    <a:pt x="2835" y="5699"/>
                    <a:pt x="2881" y="5692"/>
                  </a:cubicBezTo>
                  <a:cubicBezTo>
                    <a:pt x="3427" y="5581"/>
                    <a:pt x="3815" y="5282"/>
                    <a:pt x="3256" y="4908"/>
                  </a:cubicBezTo>
                  <a:cubicBezTo>
                    <a:pt x="2449" y="4373"/>
                    <a:pt x="1391" y="3616"/>
                    <a:pt x="1862" y="2497"/>
                  </a:cubicBezTo>
                  <a:cubicBezTo>
                    <a:pt x="2153" y="1798"/>
                    <a:pt x="3163" y="1003"/>
                    <a:pt x="3822" y="675"/>
                  </a:cubicBezTo>
                  <a:cubicBezTo>
                    <a:pt x="4161" y="511"/>
                    <a:pt x="4554" y="422"/>
                    <a:pt x="4939" y="422"/>
                  </a:cubicBezTo>
                  <a:cubicBezTo>
                    <a:pt x="5324" y="422"/>
                    <a:pt x="5698" y="511"/>
                    <a:pt x="6001" y="700"/>
                  </a:cubicBezTo>
                  <a:cubicBezTo>
                    <a:pt x="5552" y="247"/>
                    <a:pt x="4892" y="1"/>
                    <a:pt x="417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B0D5F7"/>
                </a:solidFill>
              </a:endParaRPr>
            </a:p>
          </p:txBody>
        </p:sp>
        <p:sp>
          <p:nvSpPr>
            <p:cNvPr id="56" name="Google Shape;1775;p47">
              <a:extLst>
                <a:ext uri="{FF2B5EF4-FFF2-40B4-BE49-F238E27FC236}">
                  <a16:creationId xmlns:a16="http://schemas.microsoft.com/office/drawing/2014/main" id="{23E88E3E-5344-4EA8-A0A3-66954906A2F8}"/>
                </a:ext>
              </a:extLst>
            </p:cNvPr>
            <p:cNvSpPr/>
            <p:nvPr/>
          </p:nvSpPr>
          <p:spPr>
            <a:xfrm>
              <a:off x="-405175" y="2761075"/>
              <a:ext cx="239900" cy="162700"/>
            </a:xfrm>
            <a:custGeom>
              <a:avLst/>
              <a:gdLst/>
              <a:ahLst/>
              <a:cxnLst/>
              <a:rect l="l" t="t" r="r" b="b"/>
              <a:pathLst>
                <a:path w="9596" h="6508" extrusionOk="0">
                  <a:moveTo>
                    <a:pt x="3801" y="6465"/>
                  </a:moveTo>
                  <a:cubicBezTo>
                    <a:pt x="3754" y="6472"/>
                    <a:pt x="3708" y="6479"/>
                    <a:pt x="3662" y="6486"/>
                  </a:cubicBezTo>
                  <a:cubicBezTo>
                    <a:pt x="3712" y="6479"/>
                    <a:pt x="3754" y="6472"/>
                    <a:pt x="3801" y="6465"/>
                  </a:cubicBezTo>
                  <a:close/>
                  <a:moveTo>
                    <a:pt x="5634" y="0"/>
                  </a:moveTo>
                  <a:cubicBezTo>
                    <a:pt x="5352" y="0"/>
                    <a:pt x="5081" y="15"/>
                    <a:pt x="4835" y="39"/>
                  </a:cubicBezTo>
                  <a:cubicBezTo>
                    <a:pt x="3420" y="171"/>
                    <a:pt x="1847" y="1284"/>
                    <a:pt x="1077" y="2460"/>
                  </a:cubicBezTo>
                  <a:cubicBezTo>
                    <a:pt x="0" y="4101"/>
                    <a:pt x="1352" y="5470"/>
                    <a:pt x="2685" y="6354"/>
                  </a:cubicBezTo>
                  <a:cubicBezTo>
                    <a:pt x="2846" y="6461"/>
                    <a:pt x="3099" y="6507"/>
                    <a:pt x="3359" y="6507"/>
                  </a:cubicBezTo>
                  <a:cubicBezTo>
                    <a:pt x="3399" y="6507"/>
                    <a:pt x="3434" y="6507"/>
                    <a:pt x="3473" y="6504"/>
                  </a:cubicBezTo>
                  <a:cubicBezTo>
                    <a:pt x="3006" y="6258"/>
                    <a:pt x="2592" y="5933"/>
                    <a:pt x="2268" y="5505"/>
                  </a:cubicBezTo>
                  <a:cubicBezTo>
                    <a:pt x="920" y="3705"/>
                    <a:pt x="2311" y="1380"/>
                    <a:pt x="4279" y="877"/>
                  </a:cubicBezTo>
                  <a:cubicBezTo>
                    <a:pt x="4554" y="806"/>
                    <a:pt x="4828" y="774"/>
                    <a:pt x="5092" y="774"/>
                  </a:cubicBezTo>
                  <a:cubicBezTo>
                    <a:pt x="5812" y="774"/>
                    <a:pt x="6472" y="1020"/>
                    <a:pt x="6921" y="1473"/>
                  </a:cubicBezTo>
                  <a:cubicBezTo>
                    <a:pt x="7260" y="1683"/>
                    <a:pt x="7502" y="2018"/>
                    <a:pt x="7563" y="2496"/>
                  </a:cubicBezTo>
                  <a:cubicBezTo>
                    <a:pt x="7617" y="2938"/>
                    <a:pt x="7566" y="3359"/>
                    <a:pt x="7421" y="3747"/>
                  </a:cubicBezTo>
                  <a:cubicBezTo>
                    <a:pt x="7245" y="4411"/>
                    <a:pt x="6886" y="4935"/>
                    <a:pt x="6411" y="5342"/>
                  </a:cubicBezTo>
                  <a:cubicBezTo>
                    <a:pt x="6526" y="5638"/>
                    <a:pt x="7117" y="5859"/>
                    <a:pt x="7624" y="5859"/>
                  </a:cubicBezTo>
                  <a:cubicBezTo>
                    <a:pt x="7866" y="5859"/>
                    <a:pt x="8087" y="5809"/>
                    <a:pt x="8226" y="5691"/>
                  </a:cubicBezTo>
                  <a:cubicBezTo>
                    <a:pt x="8914" y="5110"/>
                    <a:pt x="9406" y="4290"/>
                    <a:pt x="9549" y="3423"/>
                  </a:cubicBezTo>
                  <a:cubicBezTo>
                    <a:pt x="9595" y="2921"/>
                    <a:pt x="9549" y="2386"/>
                    <a:pt x="9385" y="1819"/>
                  </a:cubicBezTo>
                  <a:cubicBezTo>
                    <a:pt x="9335" y="1687"/>
                    <a:pt x="9271" y="1558"/>
                    <a:pt x="9200" y="1430"/>
                  </a:cubicBezTo>
                  <a:cubicBezTo>
                    <a:pt x="8558" y="311"/>
                    <a:pt x="6960" y="0"/>
                    <a:pt x="5634"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57" name="Google Shape;1776;p47">
              <a:extLst>
                <a:ext uri="{FF2B5EF4-FFF2-40B4-BE49-F238E27FC236}">
                  <a16:creationId xmlns:a16="http://schemas.microsoft.com/office/drawing/2014/main" id="{F995DCD1-54CE-4F49-8F2A-4C3C046368F8}"/>
                </a:ext>
              </a:extLst>
            </p:cNvPr>
            <p:cNvSpPr/>
            <p:nvPr/>
          </p:nvSpPr>
          <p:spPr>
            <a:xfrm>
              <a:off x="-253100" y="2955300"/>
              <a:ext cx="177875" cy="36925"/>
            </a:xfrm>
            <a:custGeom>
              <a:avLst/>
              <a:gdLst/>
              <a:ahLst/>
              <a:cxnLst/>
              <a:rect l="l" t="t" r="r" b="b"/>
              <a:pathLst>
                <a:path w="7115" h="1477" extrusionOk="0">
                  <a:moveTo>
                    <a:pt x="7114" y="1"/>
                  </a:moveTo>
                  <a:lnTo>
                    <a:pt x="7114" y="1"/>
                  </a:lnTo>
                  <a:cubicBezTo>
                    <a:pt x="5245" y="800"/>
                    <a:pt x="3224" y="1235"/>
                    <a:pt x="1191" y="1235"/>
                  </a:cubicBezTo>
                  <a:cubicBezTo>
                    <a:pt x="795" y="1235"/>
                    <a:pt x="400" y="1217"/>
                    <a:pt x="0" y="1185"/>
                  </a:cubicBezTo>
                  <a:lnTo>
                    <a:pt x="0" y="1185"/>
                  </a:lnTo>
                  <a:cubicBezTo>
                    <a:pt x="731" y="1367"/>
                    <a:pt x="1452" y="1477"/>
                    <a:pt x="2200" y="1477"/>
                  </a:cubicBezTo>
                  <a:cubicBezTo>
                    <a:pt x="2767" y="1477"/>
                    <a:pt x="3352" y="1413"/>
                    <a:pt x="3965" y="1266"/>
                  </a:cubicBezTo>
                  <a:cubicBezTo>
                    <a:pt x="5082" y="1003"/>
                    <a:pt x="6119" y="547"/>
                    <a:pt x="711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58" name="Google Shape;1777;p47">
              <a:extLst>
                <a:ext uri="{FF2B5EF4-FFF2-40B4-BE49-F238E27FC236}">
                  <a16:creationId xmlns:a16="http://schemas.microsoft.com/office/drawing/2014/main" id="{73ED967C-E57E-41FB-8714-C659DAA09DB3}"/>
                </a:ext>
              </a:extLst>
            </p:cNvPr>
            <p:cNvSpPr/>
            <p:nvPr/>
          </p:nvSpPr>
          <p:spPr>
            <a:xfrm>
              <a:off x="-305700" y="2879625"/>
              <a:ext cx="301700" cy="106550"/>
            </a:xfrm>
            <a:custGeom>
              <a:avLst/>
              <a:gdLst/>
              <a:ahLst/>
              <a:cxnLst/>
              <a:rect l="l" t="t" r="r" b="b"/>
              <a:pathLst>
                <a:path w="12068" h="4262" extrusionOk="0">
                  <a:moveTo>
                    <a:pt x="11482" y="1"/>
                  </a:moveTo>
                  <a:cubicBezTo>
                    <a:pt x="11311" y="1"/>
                    <a:pt x="11115" y="57"/>
                    <a:pt x="10908" y="193"/>
                  </a:cubicBezTo>
                  <a:cubicBezTo>
                    <a:pt x="9592" y="1056"/>
                    <a:pt x="8248" y="1969"/>
                    <a:pt x="6747" y="2475"/>
                  </a:cubicBezTo>
                  <a:cubicBezTo>
                    <a:pt x="6037" y="2714"/>
                    <a:pt x="5378" y="2814"/>
                    <a:pt x="4729" y="2814"/>
                  </a:cubicBezTo>
                  <a:cubicBezTo>
                    <a:pt x="3865" y="2814"/>
                    <a:pt x="3028" y="2636"/>
                    <a:pt x="2137" y="2358"/>
                  </a:cubicBezTo>
                  <a:cubicBezTo>
                    <a:pt x="1441" y="2707"/>
                    <a:pt x="725" y="2988"/>
                    <a:pt x="1" y="3207"/>
                  </a:cubicBezTo>
                  <a:cubicBezTo>
                    <a:pt x="1" y="3413"/>
                    <a:pt x="126" y="3595"/>
                    <a:pt x="421" y="3694"/>
                  </a:cubicBezTo>
                  <a:cubicBezTo>
                    <a:pt x="998" y="3898"/>
                    <a:pt x="1555" y="4073"/>
                    <a:pt x="2104" y="4212"/>
                  </a:cubicBezTo>
                  <a:cubicBezTo>
                    <a:pt x="2504" y="4244"/>
                    <a:pt x="2899" y="4262"/>
                    <a:pt x="3295" y="4262"/>
                  </a:cubicBezTo>
                  <a:cubicBezTo>
                    <a:pt x="5328" y="4262"/>
                    <a:pt x="7349" y="3827"/>
                    <a:pt x="9218" y="3028"/>
                  </a:cubicBezTo>
                  <a:cubicBezTo>
                    <a:pt x="10066" y="2568"/>
                    <a:pt x="10883" y="2040"/>
                    <a:pt x="11689" y="1512"/>
                  </a:cubicBezTo>
                  <a:cubicBezTo>
                    <a:pt x="11796" y="1444"/>
                    <a:pt x="11881" y="1370"/>
                    <a:pt x="11949" y="1291"/>
                  </a:cubicBezTo>
                  <a:cubicBezTo>
                    <a:pt x="11814" y="1120"/>
                    <a:pt x="11746" y="956"/>
                    <a:pt x="11807" y="835"/>
                  </a:cubicBezTo>
                  <a:cubicBezTo>
                    <a:pt x="11893" y="661"/>
                    <a:pt x="11982" y="485"/>
                    <a:pt x="12067" y="311"/>
                  </a:cubicBezTo>
                  <a:cubicBezTo>
                    <a:pt x="11946" y="126"/>
                    <a:pt x="11739" y="1"/>
                    <a:pt x="1148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59" name="Google Shape;1778;p47">
              <a:extLst>
                <a:ext uri="{FF2B5EF4-FFF2-40B4-BE49-F238E27FC236}">
                  <a16:creationId xmlns:a16="http://schemas.microsoft.com/office/drawing/2014/main" id="{4122A54C-515D-4956-BFA4-F47ADEFFB31B}"/>
                </a:ext>
              </a:extLst>
            </p:cNvPr>
            <p:cNvSpPr/>
            <p:nvPr/>
          </p:nvSpPr>
          <p:spPr>
            <a:xfrm>
              <a:off x="-305975" y="2932300"/>
              <a:ext cx="53700" cy="27500"/>
            </a:xfrm>
            <a:custGeom>
              <a:avLst/>
              <a:gdLst/>
              <a:ahLst/>
              <a:cxnLst/>
              <a:rect l="l" t="t" r="r" b="b"/>
              <a:pathLst>
                <a:path w="2148" h="1100" extrusionOk="0">
                  <a:moveTo>
                    <a:pt x="1259" y="1"/>
                  </a:moveTo>
                  <a:cubicBezTo>
                    <a:pt x="653" y="1"/>
                    <a:pt x="0" y="614"/>
                    <a:pt x="12" y="1100"/>
                  </a:cubicBezTo>
                  <a:cubicBezTo>
                    <a:pt x="736" y="881"/>
                    <a:pt x="1452" y="600"/>
                    <a:pt x="2148" y="251"/>
                  </a:cubicBezTo>
                  <a:cubicBezTo>
                    <a:pt x="1944" y="186"/>
                    <a:pt x="1733" y="115"/>
                    <a:pt x="1523" y="43"/>
                  </a:cubicBezTo>
                  <a:cubicBezTo>
                    <a:pt x="1437" y="15"/>
                    <a:pt x="1348" y="1"/>
                    <a:pt x="1259"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60" name="Google Shape;1779;p47">
              <a:extLst>
                <a:ext uri="{FF2B5EF4-FFF2-40B4-BE49-F238E27FC236}">
                  <a16:creationId xmlns:a16="http://schemas.microsoft.com/office/drawing/2014/main" id="{05952303-9C08-4B77-BAD6-557C15E58084}"/>
                </a:ext>
              </a:extLst>
            </p:cNvPr>
            <p:cNvSpPr/>
            <p:nvPr/>
          </p:nvSpPr>
          <p:spPr>
            <a:xfrm>
              <a:off x="-117250" y="2779000"/>
              <a:ext cx="132575" cy="73725"/>
            </a:xfrm>
            <a:custGeom>
              <a:avLst/>
              <a:gdLst/>
              <a:ahLst/>
              <a:cxnLst/>
              <a:rect l="l" t="t" r="r" b="b"/>
              <a:pathLst>
                <a:path w="5303" h="2949" extrusionOk="0">
                  <a:moveTo>
                    <a:pt x="54" y="0"/>
                  </a:moveTo>
                  <a:cubicBezTo>
                    <a:pt x="7" y="71"/>
                    <a:pt x="0" y="124"/>
                    <a:pt x="43" y="153"/>
                  </a:cubicBezTo>
                  <a:cubicBezTo>
                    <a:pt x="1559" y="1205"/>
                    <a:pt x="3142" y="2135"/>
                    <a:pt x="4793" y="2948"/>
                  </a:cubicBezTo>
                  <a:cubicBezTo>
                    <a:pt x="4918" y="2831"/>
                    <a:pt x="5043" y="2713"/>
                    <a:pt x="5168" y="2592"/>
                  </a:cubicBezTo>
                  <a:cubicBezTo>
                    <a:pt x="5210" y="2550"/>
                    <a:pt x="5257" y="2510"/>
                    <a:pt x="5303" y="2478"/>
                  </a:cubicBezTo>
                  <a:cubicBezTo>
                    <a:pt x="3502" y="1861"/>
                    <a:pt x="1787" y="1062"/>
                    <a:pt x="147" y="64"/>
                  </a:cubicBezTo>
                  <a:cubicBezTo>
                    <a:pt x="114" y="43"/>
                    <a:pt x="83" y="22"/>
                    <a:pt x="54"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61" name="Google Shape;1780;p47">
              <a:extLst>
                <a:ext uri="{FF2B5EF4-FFF2-40B4-BE49-F238E27FC236}">
                  <a16:creationId xmlns:a16="http://schemas.microsoft.com/office/drawing/2014/main" id="{058881FF-2733-47D9-9234-812E123BF695}"/>
                </a:ext>
              </a:extLst>
            </p:cNvPr>
            <p:cNvSpPr/>
            <p:nvPr/>
          </p:nvSpPr>
          <p:spPr>
            <a:xfrm>
              <a:off x="2550" y="2840925"/>
              <a:ext cx="20275" cy="16075"/>
            </a:xfrm>
            <a:custGeom>
              <a:avLst/>
              <a:gdLst/>
              <a:ahLst/>
              <a:cxnLst/>
              <a:rect l="l" t="t" r="r" b="b"/>
              <a:pathLst>
                <a:path w="811" h="643" extrusionOk="0">
                  <a:moveTo>
                    <a:pt x="511" y="1"/>
                  </a:moveTo>
                  <a:cubicBezTo>
                    <a:pt x="465" y="33"/>
                    <a:pt x="418" y="73"/>
                    <a:pt x="376" y="115"/>
                  </a:cubicBezTo>
                  <a:cubicBezTo>
                    <a:pt x="251" y="236"/>
                    <a:pt x="126" y="354"/>
                    <a:pt x="1" y="471"/>
                  </a:cubicBezTo>
                  <a:cubicBezTo>
                    <a:pt x="119" y="529"/>
                    <a:pt x="239" y="586"/>
                    <a:pt x="358" y="642"/>
                  </a:cubicBezTo>
                  <a:cubicBezTo>
                    <a:pt x="425" y="543"/>
                    <a:pt x="489" y="440"/>
                    <a:pt x="554" y="340"/>
                  </a:cubicBezTo>
                  <a:cubicBezTo>
                    <a:pt x="621" y="233"/>
                    <a:pt x="710" y="162"/>
                    <a:pt x="810" y="104"/>
                  </a:cubicBezTo>
                  <a:cubicBezTo>
                    <a:pt x="710" y="69"/>
                    <a:pt x="611" y="37"/>
                    <a:pt x="51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62" name="Google Shape;1781;p47">
              <a:extLst>
                <a:ext uri="{FF2B5EF4-FFF2-40B4-BE49-F238E27FC236}">
                  <a16:creationId xmlns:a16="http://schemas.microsoft.com/office/drawing/2014/main" id="{07815BAE-7943-414A-BC13-D19B812CE61A}"/>
                </a:ext>
              </a:extLst>
            </p:cNvPr>
            <p:cNvSpPr/>
            <p:nvPr/>
          </p:nvSpPr>
          <p:spPr>
            <a:xfrm>
              <a:off x="-115900" y="2757850"/>
              <a:ext cx="184175" cy="87375"/>
            </a:xfrm>
            <a:custGeom>
              <a:avLst/>
              <a:gdLst/>
              <a:ahLst/>
              <a:cxnLst/>
              <a:rect l="l" t="t" r="r" b="b"/>
              <a:pathLst>
                <a:path w="7367" h="3495" extrusionOk="0">
                  <a:moveTo>
                    <a:pt x="1508" y="1"/>
                  </a:moveTo>
                  <a:cubicBezTo>
                    <a:pt x="1080" y="1"/>
                    <a:pt x="196" y="553"/>
                    <a:pt x="0" y="846"/>
                  </a:cubicBezTo>
                  <a:cubicBezTo>
                    <a:pt x="29" y="868"/>
                    <a:pt x="60" y="889"/>
                    <a:pt x="93" y="910"/>
                  </a:cubicBezTo>
                  <a:cubicBezTo>
                    <a:pt x="1733" y="1908"/>
                    <a:pt x="3448" y="2707"/>
                    <a:pt x="5249" y="3324"/>
                  </a:cubicBezTo>
                  <a:cubicBezTo>
                    <a:pt x="5409" y="3213"/>
                    <a:pt x="5580" y="3164"/>
                    <a:pt x="5751" y="3164"/>
                  </a:cubicBezTo>
                  <a:cubicBezTo>
                    <a:pt x="5884" y="3164"/>
                    <a:pt x="6012" y="3192"/>
                    <a:pt x="6129" y="3246"/>
                  </a:cubicBezTo>
                  <a:cubicBezTo>
                    <a:pt x="6208" y="3238"/>
                    <a:pt x="6290" y="3235"/>
                    <a:pt x="6368" y="3235"/>
                  </a:cubicBezTo>
                  <a:cubicBezTo>
                    <a:pt x="6411" y="3235"/>
                    <a:pt x="6454" y="3235"/>
                    <a:pt x="6497" y="3238"/>
                  </a:cubicBezTo>
                  <a:cubicBezTo>
                    <a:pt x="6686" y="3246"/>
                    <a:pt x="6949" y="3299"/>
                    <a:pt x="7107" y="3417"/>
                  </a:cubicBezTo>
                  <a:cubicBezTo>
                    <a:pt x="7135" y="3438"/>
                    <a:pt x="7163" y="3463"/>
                    <a:pt x="7185" y="3495"/>
                  </a:cubicBezTo>
                  <a:cubicBezTo>
                    <a:pt x="7310" y="3378"/>
                    <a:pt x="7367" y="3285"/>
                    <a:pt x="7317" y="3264"/>
                  </a:cubicBezTo>
                  <a:cubicBezTo>
                    <a:pt x="5338" y="2354"/>
                    <a:pt x="3455" y="1281"/>
                    <a:pt x="1669" y="40"/>
                  </a:cubicBezTo>
                  <a:cubicBezTo>
                    <a:pt x="1626" y="15"/>
                    <a:pt x="1572" y="1"/>
                    <a:pt x="150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63" name="Google Shape;1782;p47">
              <a:extLst>
                <a:ext uri="{FF2B5EF4-FFF2-40B4-BE49-F238E27FC236}">
                  <a16:creationId xmlns:a16="http://schemas.microsoft.com/office/drawing/2014/main" id="{6E3FB8B6-810C-4EB6-A992-8BBE4EB101D9}"/>
                </a:ext>
              </a:extLst>
            </p:cNvPr>
            <p:cNvSpPr/>
            <p:nvPr/>
          </p:nvSpPr>
          <p:spPr>
            <a:xfrm>
              <a:off x="15300" y="2836925"/>
              <a:ext cx="22050" cy="6625"/>
            </a:xfrm>
            <a:custGeom>
              <a:avLst/>
              <a:gdLst/>
              <a:ahLst/>
              <a:cxnLst/>
              <a:rect l="l" t="t" r="r" b="b"/>
              <a:pathLst>
                <a:path w="882" h="265" extrusionOk="0">
                  <a:moveTo>
                    <a:pt x="503" y="1"/>
                  </a:moveTo>
                  <a:cubicBezTo>
                    <a:pt x="332" y="1"/>
                    <a:pt x="161" y="50"/>
                    <a:pt x="1" y="161"/>
                  </a:cubicBezTo>
                  <a:cubicBezTo>
                    <a:pt x="101" y="197"/>
                    <a:pt x="200" y="229"/>
                    <a:pt x="300" y="264"/>
                  </a:cubicBezTo>
                  <a:cubicBezTo>
                    <a:pt x="358" y="229"/>
                    <a:pt x="418" y="203"/>
                    <a:pt x="482" y="175"/>
                  </a:cubicBezTo>
                  <a:cubicBezTo>
                    <a:pt x="607" y="126"/>
                    <a:pt x="743" y="96"/>
                    <a:pt x="881" y="83"/>
                  </a:cubicBezTo>
                  <a:cubicBezTo>
                    <a:pt x="764" y="29"/>
                    <a:pt x="636" y="1"/>
                    <a:pt x="50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64" name="Google Shape;1783;p47">
              <a:extLst>
                <a:ext uri="{FF2B5EF4-FFF2-40B4-BE49-F238E27FC236}">
                  <a16:creationId xmlns:a16="http://schemas.microsoft.com/office/drawing/2014/main" id="{32968ACC-4B33-429E-A8E9-70DD36A664A5}"/>
                </a:ext>
              </a:extLst>
            </p:cNvPr>
            <p:cNvSpPr/>
            <p:nvPr/>
          </p:nvSpPr>
          <p:spPr>
            <a:xfrm>
              <a:off x="8175" y="2856975"/>
              <a:ext cx="3500" cy="5575"/>
            </a:xfrm>
            <a:custGeom>
              <a:avLst/>
              <a:gdLst/>
              <a:ahLst/>
              <a:cxnLst/>
              <a:rect l="l" t="t" r="r" b="b"/>
              <a:pathLst>
                <a:path w="140" h="223" extrusionOk="0">
                  <a:moveTo>
                    <a:pt x="133" y="0"/>
                  </a:moveTo>
                  <a:cubicBezTo>
                    <a:pt x="133" y="5"/>
                    <a:pt x="133" y="5"/>
                    <a:pt x="129" y="8"/>
                  </a:cubicBezTo>
                  <a:cubicBezTo>
                    <a:pt x="133" y="8"/>
                    <a:pt x="136" y="5"/>
                    <a:pt x="139" y="5"/>
                  </a:cubicBezTo>
                  <a:cubicBezTo>
                    <a:pt x="136" y="5"/>
                    <a:pt x="136" y="0"/>
                    <a:pt x="133" y="0"/>
                  </a:cubicBezTo>
                  <a:close/>
                  <a:moveTo>
                    <a:pt x="26" y="168"/>
                  </a:moveTo>
                  <a:lnTo>
                    <a:pt x="26" y="168"/>
                  </a:lnTo>
                  <a:cubicBezTo>
                    <a:pt x="25" y="169"/>
                    <a:pt x="25" y="170"/>
                    <a:pt x="24" y="171"/>
                  </a:cubicBezTo>
                  <a:lnTo>
                    <a:pt x="24" y="171"/>
                  </a:lnTo>
                  <a:cubicBezTo>
                    <a:pt x="25" y="171"/>
                    <a:pt x="26" y="170"/>
                    <a:pt x="26" y="168"/>
                  </a:cubicBezTo>
                  <a:close/>
                  <a:moveTo>
                    <a:pt x="24" y="171"/>
                  </a:moveTo>
                  <a:cubicBezTo>
                    <a:pt x="23" y="172"/>
                    <a:pt x="22" y="173"/>
                    <a:pt x="22" y="176"/>
                  </a:cubicBezTo>
                  <a:lnTo>
                    <a:pt x="22" y="176"/>
                  </a:lnTo>
                  <a:cubicBezTo>
                    <a:pt x="23" y="174"/>
                    <a:pt x="24" y="173"/>
                    <a:pt x="24" y="171"/>
                  </a:cubicBezTo>
                  <a:close/>
                  <a:moveTo>
                    <a:pt x="22" y="176"/>
                  </a:moveTo>
                  <a:lnTo>
                    <a:pt x="22" y="176"/>
                  </a:lnTo>
                  <a:cubicBezTo>
                    <a:pt x="22" y="176"/>
                    <a:pt x="22" y="176"/>
                    <a:pt x="22" y="176"/>
                  </a:cubicBezTo>
                  <a:lnTo>
                    <a:pt x="22" y="176"/>
                  </a:lnTo>
                  <a:cubicBezTo>
                    <a:pt x="22" y="176"/>
                    <a:pt x="22" y="176"/>
                    <a:pt x="22" y="176"/>
                  </a:cubicBezTo>
                  <a:cubicBezTo>
                    <a:pt x="22" y="176"/>
                    <a:pt x="22" y="176"/>
                    <a:pt x="22" y="176"/>
                  </a:cubicBezTo>
                  <a:close/>
                  <a:moveTo>
                    <a:pt x="22" y="176"/>
                  </a:moveTo>
                  <a:cubicBezTo>
                    <a:pt x="11" y="190"/>
                    <a:pt x="4" y="204"/>
                    <a:pt x="1" y="222"/>
                  </a:cubicBezTo>
                  <a:cubicBezTo>
                    <a:pt x="7" y="207"/>
                    <a:pt x="15" y="191"/>
                    <a:pt x="22" y="176"/>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65" name="Google Shape;1784;p47">
              <a:extLst>
                <a:ext uri="{FF2B5EF4-FFF2-40B4-BE49-F238E27FC236}">
                  <a16:creationId xmlns:a16="http://schemas.microsoft.com/office/drawing/2014/main" id="{E5A725F5-192E-4765-B257-703B650A8EDA}"/>
                </a:ext>
              </a:extLst>
            </p:cNvPr>
            <p:cNvSpPr/>
            <p:nvPr/>
          </p:nvSpPr>
          <p:spPr>
            <a:xfrm>
              <a:off x="47025" y="2845200"/>
              <a:ext cx="19475" cy="26975"/>
            </a:xfrm>
            <a:custGeom>
              <a:avLst/>
              <a:gdLst/>
              <a:ahLst/>
              <a:cxnLst/>
              <a:rect l="l" t="t" r="r" b="b"/>
              <a:pathLst>
                <a:path w="779" h="1079" extrusionOk="0">
                  <a:moveTo>
                    <a:pt x="668" y="1"/>
                  </a:moveTo>
                  <a:cubicBezTo>
                    <a:pt x="547" y="119"/>
                    <a:pt x="361" y="262"/>
                    <a:pt x="158" y="390"/>
                  </a:cubicBezTo>
                  <a:cubicBezTo>
                    <a:pt x="208" y="608"/>
                    <a:pt x="169" y="846"/>
                    <a:pt x="1" y="1078"/>
                  </a:cubicBezTo>
                  <a:cubicBezTo>
                    <a:pt x="165" y="1011"/>
                    <a:pt x="308" y="925"/>
                    <a:pt x="411" y="768"/>
                  </a:cubicBezTo>
                  <a:cubicBezTo>
                    <a:pt x="511" y="608"/>
                    <a:pt x="615" y="450"/>
                    <a:pt x="718" y="290"/>
                  </a:cubicBezTo>
                  <a:cubicBezTo>
                    <a:pt x="779" y="193"/>
                    <a:pt x="736" y="83"/>
                    <a:pt x="66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66" name="Google Shape;1785;p47">
              <a:extLst>
                <a:ext uri="{FF2B5EF4-FFF2-40B4-BE49-F238E27FC236}">
                  <a16:creationId xmlns:a16="http://schemas.microsoft.com/office/drawing/2014/main" id="{05808892-DDD2-4BC3-AE38-198BA2986BDB}"/>
                </a:ext>
              </a:extLst>
            </p:cNvPr>
            <p:cNvSpPr/>
            <p:nvPr/>
          </p:nvSpPr>
          <p:spPr>
            <a:xfrm>
              <a:off x="30200" y="2854950"/>
              <a:ext cx="22025" cy="18725"/>
            </a:xfrm>
            <a:custGeom>
              <a:avLst/>
              <a:gdLst/>
              <a:ahLst/>
              <a:cxnLst/>
              <a:rect l="l" t="t" r="r" b="b"/>
              <a:pathLst>
                <a:path w="881" h="749" extrusionOk="0">
                  <a:moveTo>
                    <a:pt x="831" y="0"/>
                  </a:moveTo>
                  <a:lnTo>
                    <a:pt x="831" y="0"/>
                  </a:lnTo>
                  <a:cubicBezTo>
                    <a:pt x="549" y="178"/>
                    <a:pt x="236" y="331"/>
                    <a:pt x="0" y="360"/>
                  </a:cubicBezTo>
                  <a:cubicBezTo>
                    <a:pt x="178" y="471"/>
                    <a:pt x="353" y="610"/>
                    <a:pt x="496" y="749"/>
                  </a:cubicBezTo>
                  <a:cubicBezTo>
                    <a:pt x="546" y="734"/>
                    <a:pt x="596" y="720"/>
                    <a:pt x="646" y="699"/>
                  </a:cubicBezTo>
                  <a:cubicBezTo>
                    <a:pt x="653" y="695"/>
                    <a:pt x="664" y="692"/>
                    <a:pt x="674" y="688"/>
                  </a:cubicBezTo>
                  <a:cubicBezTo>
                    <a:pt x="842" y="456"/>
                    <a:pt x="881" y="218"/>
                    <a:pt x="83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67" name="Google Shape;1786;p47">
              <a:extLst>
                <a:ext uri="{FF2B5EF4-FFF2-40B4-BE49-F238E27FC236}">
                  <a16:creationId xmlns:a16="http://schemas.microsoft.com/office/drawing/2014/main" id="{018879BF-8247-40A5-B8EB-F6C2EF79488F}"/>
                </a:ext>
              </a:extLst>
            </p:cNvPr>
            <p:cNvSpPr/>
            <p:nvPr/>
          </p:nvSpPr>
          <p:spPr>
            <a:xfrm>
              <a:off x="11475" y="2843525"/>
              <a:ext cx="22225" cy="17675"/>
            </a:xfrm>
            <a:custGeom>
              <a:avLst/>
              <a:gdLst/>
              <a:ahLst/>
              <a:cxnLst/>
              <a:rect l="l" t="t" r="r" b="b"/>
              <a:pathLst>
                <a:path w="889" h="707" extrusionOk="0">
                  <a:moveTo>
                    <a:pt x="453" y="0"/>
                  </a:moveTo>
                  <a:cubicBezTo>
                    <a:pt x="353" y="58"/>
                    <a:pt x="264" y="129"/>
                    <a:pt x="197" y="236"/>
                  </a:cubicBezTo>
                  <a:cubicBezTo>
                    <a:pt x="132" y="336"/>
                    <a:pt x="68" y="439"/>
                    <a:pt x="1" y="538"/>
                  </a:cubicBezTo>
                  <a:cubicBezTo>
                    <a:pt x="4" y="538"/>
                    <a:pt x="4" y="543"/>
                    <a:pt x="7" y="543"/>
                  </a:cubicBezTo>
                  <a:cubicBezTo>
                    <a:pt x="25" y="535"/>
                    <a:pt x="47" y="532"/>
                    <a:pt x="75" y="532"/>
                  </a:cubicBezTo>
                  <a:cubicBezTo>
                    <a:pt x="190" y="532"/>
                    <a:pt x="371" y="599"/>
                    <a:pt x="567" y="706"/>
                  </a:cubicBezTo>
                  <a:cubicBezTo>
                    <a:pt x="671" y="514"/>
                    <a:pt x="778" y="325"/>
                    <a:pt x="888" y="140"/>
                  </a:cubicBezTo>
                  <a:cubicBezTo>
                    <a:pt x="742" y="93"/>
                    <a:pt x="596" y="46"/>
                    <a:pt x="45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68" name="Google Shape;1787;p47">
              <a:extLst>
                <a:ext uri="{FF2B5EF4-FFF2-40B4-BE49-F238E27FC236}">
                  <a16:creationId xmlns:a16="http://schemas.microsoft.com/office/drawing/2014/main" id="{AAFBF7FD-2070-481C-925D-8A9913EB1F11}"/>
                </a:ext>
              </a:extLst>
            </p:cNvPr>
            <p:cNvSpPr/>
            <p:nvPr/>
          </p:nvSpPr>
          <p:spPr>
            <a:xfrm>
              <a:off x="37325" y="2838700"/>
              <a:ext cx="26400" cy="16275"/>
            </a:xfrm>
            <a:custGeom>
              <a:avLst/>
              <a:gdLst/>
              <a:ahLst/>
              <a:cxnLst/>
              <a:rect l="l" t="t" r="r" b="b"/>
              <a:pathLst>
                <a:path w="1056" h="651" extrusionOk="0">
                  <a:moveTo>
                    <a:pt x="239" y="1"/>
                  </a:moveTo>
                  <a:cubicBezTo>
                    <a:pt x="161" y="1"/>
                    <a:pt x="79" y="4"/>
                    <a:pt x="0" y="12"/>
                  </a:cubicBezTo>
                  <a:cubicBezTo>
                    <a:pt x="268" y="132"/>
                    <a:pt x="482" y="372"/>
                    <a:pt x="546" y="650"/>
                  </a:cubicBezTo>
                  <a:cubicBezTo>
                    <a:pt x="749" y="522"/>
                    <a:pt x="935" y="379"/>
                    <a:pt x="1056" y="261"/>
                  </a:cubicBezTo>
                  <a:cubicBezTo>
                    <a:pt x="1034" y="229"/>
                    <a:pt x="1006" y="204"/>
                    <a:pt x="978" y="183"/>
                  </a:cubicBezTo>
                  <a:cubicBezTo>
                    <a:pt x="820" y="65"/>
                    <a:pt x="557" y="12"/>
                    <a:pt x="368" y="4"/>
                  </a:cubicBezTo>
                  <a:cubicBezTo>
                    <a:pt x="325" y="1"/>
                    <a:pt x="282" y="1"/>
                    <a:pt x="239"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69" name="Google Shape;1788;p47">
              <a:extLst>
                <a:ext uri="{FF2B5EF4-FFF2-40B4-BE49-F238E27FC236}">
                  <a16:creationId xmlns:a16="http://schemas.microsoft.com/office/drawing/2014/main" id="{505C7FBA-B32F-4B6C-89AE-DB3E3E81AC91}"/>
                </a:ext>
              </a:extLst>
            </p:cNvPr>
            <p:cNvSpPr/>
            <p:nvPr/>
          </p:nvSpPr>
          <p:spPr>
            <a:xfrm>
              <a:off x="22800" y="2838975"/>
              <a:ext cx="28200" cy="24975"/>
            </a:xfrm>
            <a:custGeom>
              <a:avLst/>
              <a:gdLst/>
              <a:ahLst/>
              <a:cxnLst/>
              <a:rect l="l" t="t" r="r" b="b"/>
              <a:pathLst>
                <a:path w="1128" h="999" extrusionOk="0">
                  <a:moveTo>
                    <a:pt x="581" y="1"/>
                  </a:moveTo>
                  <a:cubicBezTo>
                    <a:pt x="443" y="14"/>
                    <a:pt x="307" y="44"/>
                    <a:pt x="182" y="93"/>
                  </a:cubicBezTo>
                  <a:cubicBezTo>
                    <a:pt x="118" y="121"/>
                    <a:pt x="58" y="147"/>
                    <a:pt x="0" y="182"/>
                  </a:cubicBezTo>
                  <a:cubicBezTo>
                    <a:pt x="143" y="228"/>
                    <a:pt x="289" y="275"/>
                    <a:pt x="435" y="322"/>
                  </a:cubicBezTo>
                  <a:cubicBezTo>
                    <a:pt x="325" y="507"/>
                    <a:pt x="218" y="696"/>
                    <a:pt x="114" y="888"/>
                  </a:cubicBezTo>
                  <a:cubicBezTo>
                    <a:pt x="175" y="921"/>
                    <a:pt x="236" y="956"/>
                    <a:pt x="296" y="999"/>
                  </a:cubicBezTo>
                  <a:cubicBezTo>
                    <a:pt x="532" y="970"/>
                    <a:pt x="845" y="817"/>
                    <a:pt x="1127" y="639"/>
                  </a:cubicBezTo>
                  <a:cubicBezTo>
                    <a:pt x="1063" y="361"/>
                    <a:pt x="849" y="121"/>
                    <a:pt x="5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70" name="Google Shape;1789;p47">
              <a:extLst>
                <a:ext uri="{FF2B5EF4-FFF2-40B4-BE49-F238E27FC236}">
                  <a16:creationId xmlns:a16="http://schemas.microsoft.com/office/drawing/2014/main" id="{C8ADFD63-AE07-46DF-96D2-F87628D9A6F1}"/>
                </a:ext>
              </a:extLst>
            </p:cNvPr>
            <p:cNvSpPr/>
            <p:nvPr/>
          </p:nvSpPr>
          <p:spPr>
            <a:xfrm>
              <a:off x="-3775" y="2909925"/>
              <a:ext cx="7700" cy="9575"/>
            </a:xfrm>
            <a:custGeom>
              <a:avLst/>
              <a:gdLst/>
              <a:ahLst/>
              <a:cxnLst/>
              <a:rect l="l" t="t" r="r" b="b"/>
              <a:pathLst>
                <a:path w="308" h="383" extrusionOk="0">
                  <a:moveTo>
                    <a:pt x="308" y="1"/>
                  </a:moveTo>
                  <a:cubicBezTo>
                    <a:pt x="208" y="76"/>
                    <a:pt x="104" y="150"/>
                    <a:pt x="0" y="222"/>
                  </a:cubicBezTo>
                  <a:cubicBezTo>
                    <a:pt x="58" y="279"/>
                    <a:pt x="115" y="333"/>
                    <a:pt x="179" y="382"/>
                  </a:cubicBezTo>
                  <a:cubicBezTo>
                    <a:pt x="218" y="254"/>
                    <a:pt x="265" y="129"/>
                    <a:pt x="30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71" name="Google Shape;1790;p47">
              <a:extLst>
                <a:ext uri="{FF2B5EF4-FFF2-40B4-BE49-F238E27FC236}">
                  <a16:creationId xmlns:a16="http://schemas.microsoft.com/office/drawing/2014/main" id="{2D2BADF8-4F01-4DBB-AD79-2F718C2B8915}"/>
                </a:ext>
              </a:extLst>
            </p:cNvPr>
            <p:cNvSpPr/>
            <p:nvPr/>
          </p:nvSpPr>
          <p:spPr>
            <a:xfrm>
              <a:off x="-6975" y="2857175"/>
              <a:ext cx="26125" cy="58325"/>
            </a:xfrm>
            <a:custGeom>
              <a:avLst/>
              <a:gdLst/>
              <a:ahLst/>
              <a:cxnLst/>
              <a:rect l="l" t="t" r="r" b="b"/>
              <a:pathLst>
                <a:path w="1045" h="2333" extrusionOk="0">
                  <a:moveTo>
                    <a:pt x="735" y="0"/>
                  </a:moveTo>
                  <a:cubicBezTo>
                    <a:pt x="714" y="10"/>
                    <a:pt x="699" y="25"/>
                    <a:pt x="692" y="43"/>
                  </a:cubicBezTo>
                  <a:cubicBezTo>
                    <a:pt x="671" y="82"/>
                    <a:pt x="653" y="121"/>
                    <a:pt x="632" y="160"/>
                  </a:cubicBezTo>
                  <a:cubicBezTo>
                    <a:pt x="667" y="107"/>
                    <a:pt x="703" y="53"/>
                    <a:pt x="735" y="0"/>
                  </a:cubicBezTo>
                  <a:close/>
                  <a:moveTo>
                    <a:pt x="607" y="214"/>
                  </a:moveTo>
                  <a:lnTo>
                    <a:pt x="607" y="214"/>
                  </a:lnTo>
                  <a:cubicBezTo>
                    <a:pt x="442" y="545"/>
                    <a:pt x="278" y="877"/>
                    <a:pt x="118" y="1209"/>
                  </a:cubicBezTo>
                  <a:cubicBezTo>
                    <a:pt x="289" y="1476"/>
                    <a:pt x="286" y="1865"/>
                    <a:pt x="0" y="2189"/>
                  </a:cubicBezTo>
                  <a:cubicBezTo>
                    <a:pt x="39" y="2235"/>
                    <a:pt x="82" y="2286"/>
                    <a:pt x="128" y="2332"/>
                  </a:cubicBezTo>
                  <a:cubicBezTo>
                    <a:pt x="232" y="2260"/>
                    <a:pt x="336" y="2186"/>
                    <a:pt x="436" y="2111"/>
                  </a:cubicBezTo>
                  <a:cubicBezTo>
                    <a:pt x="614" y="1618"/>
                    <a:pt x="816" y="1138"/>
                    <a:pt x="1045" y="663"/>
                  </a:cubicBezTo>
                  <a:cubicBezTo>
                    <a:pt x="938" y="634"/>
                    <a:pt x="834" y="592"/>
                    <a:pt x="757" y="532"/>
                  </a:cubicBezTo>
                  <a:cubicBezTo>
                    <a:pt x="667" y="467"/>
                    <a:pt x="571" y="335"/>
                    <a:pt x="607" y="214"/>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72" name="Google Shape;1791;p47">
              <a:extLst>
                <a:ext uri="{FF2B5EF4-FFF2-40B4-BE49-F238E27FC236}">
                  <a16:creationId xmlns:a16="http://schemas.microsoft.com/office/drawing/2014/main" id="{68BDA3EA-83C6-4613-9D5A-57FAEF3465CB}"/>
                </a:ext>
              </a:extLst>
            </p:cNvPr>
            <p:cNvSpPr/>
            <p:nvPr/>
          </p:nvSpPr>
          <p:spPr>
            <a:xfrm>
              <a:off x="700" y="2875350"/>
              <a:ext cx="50825" cy="57350"/>
            </a:xfrm>
            <a:custGeom>
              <a:avLst/>
              <a:gdLst/>
              <a:ahLst/>
              <a:cxnLst/>
              <a:rect l="l" t="t" r="r" b="b"/>
              <a:pathLst>
                <a:path w="2033" h="2294" extrusionOk="0">
                  <a:moveTo>
                    <a:pt x="1744" y="1"/>
                  </a:moveTo>
                  <a:cubicBezTo>
                    <a:pt x="1737" y="7"/>
                    <a:pt x="1729" y="14"/>
                    <a:pt x="1726" y="19"/>
                  </a:cubicBezTo>
                  <a:cubicBezTo>
                    <a:pt x="1227" y="511"/>
                    <a:pt x="692" y="967"/>
                    <a:pt x="129" y="1384"/>
                  </a:cubicBezTo>
                  <a:cubicBezTo>
                    <a:pt x="86" y="1512"/>
                    <a:pt x="39" y="1637"/>
                    <a:pt x="0" y="1765"/>
                  </a:cubicBezTo>
                  <a:cubicBezTo>
                    <a:pt x="343" y="2054"/>
                    <a:pt x="788" y="2293"/>
                    <a:pt x="1006" y="2293"/>
                  </a:cubicBezTo>
                  <a:cubicBezTo>
                    <a:pt x="1066" y="2293"/>
                    <a:pt x="1109" y="2275"/>
                    <a:pt x="1126" y="2236"/>
                  </a:cubicBezTo>
                  <a:cubicBezTo>
                    <a:pt x="1405" y="1673"/>
                    <a:pt x="1683" y="1110"/>
                    <a:pt x="1961" y="546"/>
                  </a:cubicBezTo>
                  <a:cubicBezTo>
                    <a:pt x="2033" y="404"/>
                    <a:pt x="1926" y="200"/>
                    <a:pt x="1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73" name="Google Shape;1792;p47">
              <a:extLst>
                <a:ext uri="{FF2B5EF4-FFF2-40B4-BE49-F238E27FC236}">
                  <a16:creationId xmlns:a16="http://schemas.microsoft.com/office/drawing/2014/main" id="{515FFFD6-5720-4C5D-8334-82E8E72719C5}"/>
                </a:ext>
              </a:extLst>
            </p:cNvPr>
            <p:cNvSpPr/>
            <p:nvPr/>
          </p:nvSpPr>
          <p:spPr>
            <a:xfrm>
              <a:off x="3900" y="2873650"/>
              <a:ext cx="40400" cy="36300"/>
            </a:xfrm>
            <a:custGeom>
              <a:avLst/>
              <a:gdLst/>
              <a:ahLst/>
              <a:cxnLst/>
              <a:rect l="l" t="t" r="r" b="b"/>
              <a:pathLst>
                <a:path w="1616" h="1452" extrusionOk="0">
                  <a:moveTo>
                    <a:pt x="1548" y="1"/>
                  </a:moveTo>
                  <a:cubicBezTo>
                    <a:pt x="1391" y="44"/>
                    <a:pt x="1224" y="57"/>
                    <a:pt x="1059" y="57"/>
                  </a:cubicBezTo>
                  <a:cubicBezTo>
                    <a:pt x="1016" y="57"/>
                    <a:pt x="974" y="57"/>
                    <a:pt x="931" y="54"/>
                  </a:cubicBezTo>
                  <a:cubicBezTo>
                    <a:pt x="835" y="51"/>
                    <a:pt x="720" y="36"/>
                    <a:pt x="610" y="4"/>
                  </a:cubicBezTo>
                  <a:cubicBezTo>
                    <a:pt x="381" y="479"/>
                    <a:pt x="179" y="959"/>
                    <a:pt x="1" y="1452"/>
                  </a:cubicBezTo>
                  <a:cubicBezTo>
                    <a:pt x="564" y="1035"/>
                    <a:pt x="1099" y="579"/>
                    <a:pt x="1598" y="87"/>
                  </a:cubicBezTo>
                  <a:cubicBezTo>
                    <a:pt x="1601" y="82"/>
                    <a:pt x="1609" y="75"/>
                    <a:pt x="1616" y="69"/>
                  </a:cubicBezTo>
                  <a:lnTo>
                    <a:pt x="1548"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74" name="Google Shape;1793;p47">
              <a:extLst>
                <a:ext uri="{FF2B5EF4-FFF2-40B4-BE49-F238E27FC236}">
                  <a16:creationId xmlns:a16="http://schemas.microsoft.com/office/drawing/2014/main" id="{DD88A068-E9C7-4C76-B184-A63DC4A8FEAB}"/>
                </a:ext>
              </a:extLst>
            </p:cNvPr>
            <p:cNvSpPr/>
            <p:nvPr/>
          </p:nvSpPr>
          <p:spPr>
            <a:xfrm>
              <a:off x="-12050" y="2887375"/>
              <a:ext cx="12325" cy="24550"/>
            </a:xfrm>
            <a:custGeom>
              <a:avLst/>
              <a:gdLst/>
              <a:ahLst/>
              <a:cxnLst/>
              <a:rect l="l" t="t" r="r" b="b"/>
              <a:pathLst>
                <a:path w="493" h="982" extrusionOk="0">
                  <a:moveTo>
                    <a:pt x="321" y="1"/>
                  </a:moveTo>
                  <a:lnTo>
                    <a:pt x="321" y="1"/>
                  </a:lnTo>
                  <a:cubicBezTo>
                    <a:pt x="236" y="175"/>
                    <a:pt x="147" y="351"/>
                    <a:pt x="61" y="525"/>
                  </a:cubicBezTo>
                  <a:cubicBezTo>
                    <a:pt x="0" y="646"/>
                    <a:pt x="68" y="810"/>
                    <a:pt x="203" y="981"/>
                  </a:cubicBezTo>
                  <a:cubicBezTo>
                    <a:pt x="489" y="657"/>
                    <a:pt x="492" y="268"/>
                    <a:pt x="3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75" name="Google Shape;1794;p47">
              <a:extLst>
                <a:ext uri="{FF2B5EF4-FFF2-40B4-BE49-F238E27FC236}">
                  <a16:creationId xmlns:a16="http://schemas.microsoft.com/office/drawing/2014/main" id="{364E53CE-2C9A-4204-BD77-0E630F0486CF}"/>
                </a:ext>
              </a:extLst>
            </p:cNvPr>
            <p:cNvSpPr/>
            <p:nvPr/>
          </p:nvSpPr>
          <p:spPr>
            <a:xfrm>
              <a:off x="7275" y="2857075"/>
              <a:ext cx="17325" cy="16700"/>
            </a:xfrm>
            <a:custGeom>
              <a:avLst/>
              <a:gdLst/>
              <a:ahLst/>
              <a:cxnLst/>
              <a:rect l="l" t="t" r="r" b="b"/>
              <a:pathLst>
                <a:path w="693" h="668" extrusionOk="0">
                  <a:moveTo>
                    <a:pt x="175" y="1"/>
                  </a:moveTo>
                  <a:cubicBezTo>
                    <a:pt x="172" y="1"/>
                    <a:pt x="169" y="4"/>
                    <a:pt x="165" y="4"/>
                  </a:cubicBezTo>
                  <a:cubicBezTo>
                    <a:pt x="133" y="57"/>
                    <a:pt x="97" y="111"/>
                    <a:pt x="62" y="164"/>
                  </a:cubicBezTo>
                  <a:cubicBezTo>
                    <a:pt x="54" y="182"/>
                    <a:pt x="44" y="200"/>
                    <a:pt x="37" y="218"/>
                  </a:cubicBezTo>
                  <a:cubicBezTo>
                    <a:pt x="1" y="339"/>
                    <a:pt x="97" y="471"/>
                    <a:pt x="187" y="536"/>
                  </a:cubicBezTo>
                  <a:cubicBezTo>
                    <a:pt x="264" y="596"/>
                    <a:pt x="368" y="638"/>
                    <a:pt x="475" y="667"/>
                  </a:cubicBezTo>
                  <a:cubicBezTo>
                    <a:pt x="546" y="525"/>
                    <a:pt x="618" y="386"/>
                    <a:pt x="692" y="243"/>
                  </a:cubicBezTo>
                  <a:cubicBezTo>
                    <a:pt x="518" y="164"/>
                    <a:pt x="347" y="82"/>
                    <a:pt x="17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76" name="Google Shape;1795;p47">
              <a:extLst>
                <a:ext uri="{FF2B5EF4-FFF2-40B4-BE49-F238E27FC236}">
                  <a16:creationId xmlns:a16="http://schemas.microsoft.com/office/drawing/2014/main" id="{42CC7358-08AB-497F-A5C9-7A7E72EC4ABA}"/>
                </a:ext>
              </a:extLst>
            </p:cNvPr>
            <p:cNvSpPr/>
            <p:nvPr/>
          </p:nvSpPr>
          <p:spPr>
            <a:xfrm>
              <a:off x="19125" y="2863125"/>
              <a:ext cx="23475" cy="11975"/>
            </a:xfrm>
            <a:custGeom>
              <a:avLst/>
              <a:gdLst/>
              <a:ahLst/>
              <a:cxnLst/>
              <a:rect l="l" t="t" r="r" b="b"/>
              <a:pathLst>
                <a:path w="939" h="479" extrusionOk="0">
                  <a:moveTo>
                    <a:pt x="218" y="1"/>
                  </a:moveTo>
                  <a:cubicBezTo>
                    <a:pt x="144" y="144"/>
                    <a:pt x="72" y="283"/>
                    <a:pt x="1" y="425"/>
                  </a:cubicBezTo>
                  <a:cubicBezTo>
                    <a:pt x="111" y="457"/>
                    <a:pt x="226" y="472"/>
                    <a:pt x="322" y="475"/>
                  </a:cubicBezTo>
                  <a:cubicBezTo>
                    <a:pt x="365" y="478"/>
                    <a:pt x="407" y="478"/>
                    <a:pt x="450" y="478"/>
                  </a:cubicBezTo>
                  <a:cubicBezTo>
                    <a:pt x="615" y="478"/>
                    <a:pt x="782" y="465"/>
                    <a:pt x="939" y="422"/>
                  </a:cubicBezTo>
                  <a:cubicBezTo>
                    <a:pt x="796" y="283"/>
                    <a:pt x="621" y="144"/>
                    <a:pt x="443" y="33"/>
                  </a:cubicBezTo>
                  <a:cubicBezTo>
                    <a:pt x="422" y="33"/>
                    <a:pt x="397" y="37"/>
                    <a:pt x="376" y="37"/>
                  </a:cubicBezTo>
                  <a:cubicBezTo>
                    <a:pt x="322" y="37"/>
                    <a:pt x="276" y="26"/>
                    <a:pt x="236" y="8"/>
                  </a:cubicBezTo>
                  <a:cubicBezTo>
                    <a:pt x="229" y="4"/>
                    <a:pt x="226" y="4"/>
                    <a:pt x="21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77" name="Google Shape;1796;p47">
              <a:extLst>
                <a:ext uri="{FF2B5EF4-FFF2-40B4-BE49-F238E27FC236}">
                  <a16:creationId xmlns:a16="http://schemas.microsoft.com/office/drawing/2014/main" id="{E5B9AF8F-29D6-425F-A97E-F8E6F3220531}"/>
                </a:ext>
              </a:extLst>
            </p:cNvPr>
            <p:cNvSpPr/>
            <p:nvPr/>
          </p:nvSpPr>
          <p:spPr>
            <a:xfrm>
              <a:off x="11650" y="2856800"/>
              <a:ext cx="14025" cy="6350"/>
            </a:xfrm>
            <a:custGeom>
              <a:avLst/>
              <a:gdLst/>
              <a:ahLst/>
              <a:cxnLst/>
              <a:rect l="l" t="t" r="r" b="b"/>
              <a:pathLst>
                <a:path w="561" h="254" extrusionOk="0">
                  <a:moveTo>
                    <a:pt x="68" y="1"/>
                  </a:moveTo>
                  <a:cubicBezTo>
                    <a:pt x="40" y="1"/>
                    <a:pt x="18" y="4"/>
                    <a:pt x="0" y="12"/>
                  </a:cubicBezTo>
                  <a:cubicBezTo>
                    <a:pt x="172" y="93"/>
                    <a:pt x="343" y="175"/>
                    <a:pt x="517" y="254"/>
                  </a:cubicBezTo>
                  <a:cubicBezTo>
                    <a:pt x="532" y="229"/>
                    <a:pt x="546" y="200"/>
                    <a:pt x="560" y="175"/>
                  </a:cubicBezTo>
                  <a:cubicBezTo>
                    <a:pt x="364" y="68"/>
                    <a:pt x="183" y="1"/>
                    <a:pt x="6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sp>
          <p:nvSpPr>
            <p:cNvPr id="78" name="Google Shape;1797;p47">
              <a:extLst>
                <a:ext uri="{FF2B5EF4-FFF2-40B4-BE49-F238E27FC236}">
                  <a16:creationId xmlns:a16="http://schemas.microsoft.com/office/drawing/2014/main" id="{73ACF8A0-7EC1-428F-AEE7-F6C21B4E0464}"/>
                </a:ext>
              </a:extLst>
            </p:cNvPr>
            <p:cNvSpPr/>
            <p:nvPr/>
          </p:nvSpPr>
          <p:spPr>
            <a:xfrm>
              <a:off x="24575" y="2861175"/>
              <a:ext cx="5650" cy="2875"/>
            </a:xfrm>
            <a:custGeom>
              <a:avLst/>
              <a:gdLst/>
              <a:ahLst/>
              <a:cxnLst/>
              <a:rect l="l" t="t" r="r" b="b"/>
              <a:pathLst>
                <a:path w="226" h="115" extrusionOk="0">
                  <a:moveTo>
                    <a:pt x="43" y="0"/>
                  </a:moveTo>
                  <a:cubicBezTo>
                    <a:pt x="29" y="25"/>
                    <a:pt x="15" y="54"/>
                    <a:pt x="0" y="79"/>
                  </a:cubicBezTo>
                  <a:cubicBezTo>
                    <a:pt x="8" y="82"/>
                    <a:pt x="11" y="82"/>
                    <a:pt x="18" y="86"/>
                  </a:cubicBezTo>
                  <a:cubicBezTo>
                    <a:pt x="58" y="104"/>
                    <a:pt x="104" y="115"/>
                    <a:pt x="158" y="115"/>
                  </a:cubicBezTo>
                  <a:cubicBezTo>
                    <a:pt x="179" y="115"/>
                    <a:pt x="204" y="111"/>
                    <a:pt x="225" y="111"/>
                  </a:cubicBezTo>
                  <a:cubicBezTo>
                    <a:pt x="165" y="68"/>
                    <a:pt x="104" y="33"/>
                    <a:pt x="4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D5F7"/>
                </a:solidFill>
              </a:endParaRPr>
            </a:p>
          </p:txBody>
        </p:sp>
      </p:grpSp>
      <p:grpSp>
        <p:nvGrpSpPr>
          <p:cNvPr id="79" name="Google Shape;1919;p48">
            <a:extLst>
              <a:ext uri="{FF2B5EF4-FFF2-40B4-BE49-F238E27FC236}">
                <a16:creationId xmlns:a16="http://schemas.microsoft.com/office/drawing/2014/main" id="{3D704DC1-2861-47D5-AA1E-9EDABA501B6B}"/>
              </a:ext>
            </a:extLst>
          </p:cNvPr>
          <p:cNvGrpSpPr/>
          <p:nvPr/>
        </p:nvGrpSpPr>
        <p:grpSpPr>
          <a:xfrm rot="-545394">
            <a:off x="645287" y="4214156"/>
            <a:ext cx="887800" cy="739987"/>
            <a:chOff x="378575" y="1776375"/>
            <a:chExt cx="737425" cy="578050"/>
          </a:xfrm>
        </p:grpSpPr>
        <p:sp>
          <p:nvSpPr>
            <p:cNvPr id="80" name="Google Shape;1920;p48">
              <a:extLst>
                <a:ext uri="{FF2B5EF4-FFF2-40B4-BE49-F238E27FC236}">
                  <a16:creationId xmlns:a16="http://schemas.microsoft.com/office/drawing/2014/main" id="{9AFE44FB-8613-4718-B6CD-E6E50A5919F2}"/>
                </a:ext>
              </a:extLst>
            </p:cNvPr>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21;p48">
              <a:extLst>
                <a:ext uri="{FF2B5EF4-FFF2-40B4-BE49-F238E27FC236}">
                  <a16:creationId xmlns:a16="http://schemas.microsoft.com/office/drawing/2014/main" id="{252AF771-25DE-4797-AB44-9484FDCB831A}"/>
                </a:ext>
              </a:extLst>
            </p:cNvPr>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22;p48">
              <a:extLst>
                <a:ext uri="{FF2B5EF4-FFF2-40B4-BE49-F238E27FC236}">
                  <a16:creationId xmlns:a16="http://schemas.microsoft.com/office/drawing/2014/main" id="{C84C2DC2-195E-48DD-A3FC-86179D763A37}"/>
                </a:ext>
              </a:extLst>
            </p:cNvPr>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23;p48">
              <a:extLst>
                <a:ext uri="{FF2B5EF4-FFF2-40B4-BE49-F238E27FC236}">
                  <a16:creationId xmlns:a16="http://schemas.microsoft.com/office/drawing/2014/main" id="{06074081-ECD8-41F3-B6E3-50476714F70F}"/>
                </a:ext>
              </a:extLst>
            </p:cNvPr>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24;p48">
              <a:extLst>
                <a:ext uri="{FF2B5EF4-FFF2-40B4-BE49-F238E27FC236}">
                  <a16:creationId xmlns:a16="http://schemas.microsoft.com/office/drawing/2014/main" id="{45888B05-3A81-4BF1-A669-3310240EA189}"/>
                </a:ext>
              </a:extLst>
            </p:cNvPr>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25;p48">
              <a:extLst>
                <a:ext uri="{FF2B5EF4-FFF2-40B4-BE49-F238E27FC236}">
                  <a16:creationId xmlns:a16="http://schemas.microsoft.com/office/drawing/2014/main" id="{8EB8A17D-5AA3-4298-B649-412E81D4639A}"/>
                </a:ext>
              </a:extLst>
            </p:cNvPr>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26;p48">
              <a:extLst>
                <a:ext uri="{FF2B5EF4-FFF2-40B4-BE49-F238E27FC236}">
                  <a16:creationId xmlns:a16="http://schemas.microsoft.com/office/drawing/2014/main" id="{246F303A-8B28-46D3-9A9E-8532C594664B}"/>
                </a:ext>
              </a:extLst>
            </p:cNvPr>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27;p48">
              <a:extLst>
                <a:ext uri="{FF2B5EF4-FFF2-40B4-BE49-F238E27FC236}">
                  <a16:creationId xmlns:a16="http://schemas.microsoft.com/office/drawing/2014/main" id="{9F253347-A81D-421B-B434-779FCD47CA5D}"/>
                </a:ext>
              </a:extLst>
            </p:cNvPr>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28;p48">
              <a:extLst>
                <a:ext uri="{FF2B5EF4-FFF2-40B4-BE49-F238E27FC236}">
                  <a16:creationId xmlns:a16="http://schemas.microsoft.com/office/drawing/2014/main" id="{AA96AAEB-3516-4FB4-A757-7A7E8C0E9DD7}"/>
                </a:ext>
              </a:extLst>
            </p:cNvPr>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29;p48">
              <a:extLst>
                <a:ext uri="{FF2B5EF4-FFF2-40B4-BE49-F238E27FC236}">
                  <a16:creationId xmlns:a16="http://schemas.microsoft.com/office/drawing/2014/main" id="{CC19E6F6-AC10-4944-87E7-97FCBCEAFB5E}"/>
                </a:ext>
              </a:extLst>
            </p:cNvPr>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30;p48">
              <a:extLst>
                <a:ext uri="{FF2B5EF4-FFF2-40B4-BE49-F238E27FC236}">
                  <a16:creationId xmlns:a16="http://schemas.microsoft.com/office/drawing/2014/main" id="{A8EF2ABB-DA9E-4BDA-BB9B-B9EDA81DD110}"/>
                </a:ext>
              </a:extLst>
            </p:cNvPr>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31;p48">
              <a:extLst>
                <a:ext uri="{FF2B5EF4-FFF2-40B4-BE49-F238E27FC236}">
                  <a16:creationId xmlns:a16="http://schemas.microsoft.com/office/drawing/2014/main" id="{B940C886-2C43-47C0-A3BB-D4AB72C1948C}"/>
                </a:ext>
              </a:extLst>
            </p:cNvPr>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3181;p60">
            <a:extLst>
              <a:ext uri="{FF2B5EF4-FFF2-40B4-BE49-F238E27FC236}">
                <a16:creationId xmlns:a16="http://schemas.microsoft.com/office/drawing/2014/main" id="{4444713D-F954-49B7-8619-DE5117B9AB9B}"/>
              </a:ext>
            </a:extLst>
          </p:cNvPr>
          <p:cNvGrpSpPr/>
          <p:nvPr/>
        </p:nvGrpSpPr>
        <p:grpSpPr>
          <a:xfrm rot="-949627">
            <a:off x="8128589" y="3186818"/>
            <a:ext cx="1553272" cy="1793505"/>
            <a:chOff x="2334325" y="3469775"/>
            <a:chExt cx="1136500" cy="995125"/>
          </a:xfrm>
        </p:grpSpPr>
        <p:sp>
          <p:nvSpPr>
            <p:cNvPr id="137" name="Google Shape;3182;p60">
              <a:extLst>
                <a:ext uri="{FF2B5EF4-FFF2-40B4-BE49-F238E27FC236}">
                  <a16:creationId xmlns:a16="http://schemas.microsoft.com/office/drawing/2014/main" id="{54C0C6D7-FF7F-4E8B-9ABE-7B12537E1414}"/>
                </a:ext>
              </a:extLst>
            </p:cNvPr>
            <p:cNvSpPr/>
            <p:nvPr/>
          </p:nvSpPr>
          <p:spPr>
            <a:xfrm>
              <a:off x="2337450" y="3480425"/>
              <a:ext cx="1100925" cy="952600"/>
            </a:xfrm>
            <a:custGeom>
              <a:avLst/>
              <a:gdLst/>
              <a:ahLst/>
              <a:cxnLst/>
              <a:rect l="l" t="t" r="r" b="b"/>
              <a:pathLst>
                <a:path w="44037" h="38104" extrusionOk="0">
                  <a:moveTo>
                    <a:pt x="40703" y="0"/>
                  </a:moveTo>
                  <a:cubicBezTo>
                    <a:pt x="40678" y="0"/>
                    <a:pt x="40653" y="25"/>
                    <a:pt x="40603" y="25"/>
                  </a:cubicBezTo>
                  <a:cubicBezTo>
                    <a:pt x="33886" y="877"/>
                    <a:pt x="27069" y="1278"/>
                    <a:pt x="20302" y="1855"/>
                  </a:cubicBezTo>
                  <a:cubicBezTo>
                    <a:pt x="13585" y="2406"/>
                    <a:pt x="6868" y="3133"/>
                    <a:pt x="126" y="3434"/>
                  </a:cubicBezTo>
                  <a:cubicBezTo>
                    <a:pt x="1" y="9725"/>
                    <a:pt x="1079" y="15840"/>
                    <a:pt x="1279" y="22106"/>
                  </a:cubicBezTo>
                  <a:cubicBezTo>
                    <a:pt x="1379" y="25239"/>
                    <a:pt x="1329" y="28371"/>
                    <a:pt x="1279" y="31504"/>
                  </a:cubicBezTo>
                  <a:cubicBezTo>
                    <a:pt x="1229" y="33183"/>
                    <a:pt x="1003" y="35188"/>
                    <a:pt x="1906" y="36692"/>
                  </a:cubicBezTo>
                  <a:cubicBezTo>
                    <a:pt x="2463" y="37626"/>
                    <a:pt x="3364" y="38104"/>
                    <a:pt x="4290" y="38104"/>
                  </a:cubicBezTo>
                  <a:cubicBezTo>
                    <a:pt x="5154" y="38104"/>
                    <a:pt x="6040" y="37689"/>
                    <a:pt x="6693" y="36843"/>
                  </a:cubicBezTo>
                  <a:cubicBezTo>
                    <a:pt x="7319" y="36016"/>
                    <a:pt x="7570" y="34988"/>
                    <a:pt x="7820" y="34010"/>
                  </a:cubicBezTo>
                  <a:cubicBezTo>
                    <a:pt x="7851" y="33904"/>
                    <a:pt x="7936" y="33863"/>
                    <a:pt x="8021" y="33863"/>
                  </a:cubicBezTo>
                  <a:cubicBezTo>
                    <a:pt x="8076" y="33863"/>
                    <a:pt x="8132" y="33880"/>
                    <a:pt x="8171" y="33910"/>
                  </a:cubicBezTo>
                  <a:cubicBezTo>
                    <a:pt x="8188" y="33910"/>
                    <a:pt x="8216" y="33899"/>
                    <a:pt x="8247" y="33899"/>
                  </a:cubicBezTo>
                  <a:cubicBezTo>
                    <a:pt x="8263" y="33899"/>
                    <a:pt x="8280" y="33902"/>
                    <a:pt x="8297" y="33910"/>
                  </a:cubicBezTo>
                  <a:cubicBezTo>
                    <a:pt x="15223" y="35439"/>
                    <a:pt x="22419" y="35740"/>
                    <a:pt x="29615" y="35740"/>
                  </a:cubicBezTo>
                  <a:cubicBezTo>
                    <a:pt x="34276" y="35740"/>
                    <a:pt x="38937" y="35614"/>
                    <a:pt x="43525" y="35614"/>
                  </a:cubicBezTo>
                  <a:cubicBezTo>
                    <a:pt x="43696" y="35614"/>
                    <a:pt x="43866" y="35614"/>
                    <a:pt x="44036" y="35615"/>
                  </a:cubicBezTo>
                  <a:cubicBezTo>
                    <a:pt x="43811" y="29650"/>
                    <a:pt x="43560" y="23710"/>
                    <a:pt x="42984" y="17745"/>
                  </a:cubicBezTo>
                  <a:cubicBezTo>
                    <a:pt x="42407" y="11805"/>
                    <a:pt x="41304" y="5940"/>
                    <a:pt x="40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183;p60">
              <a:extLst>
                <a:ext uri="{FF2B5EF4-FFF2-40B4-BE49-F238E27FC236}">
                  <a16:creationId xmlns:a16="http://schemas.microsoft.com/office/drawing/2014/main" id="{C87A3140-3419-415E-8DA6-7CC982FBBE62}"/>
                </a:ext>
              </a:extLst>
            </p:cNvPr>
            <p:cNvSpPr/>
            <p:nvPr/>
          </p:nvSpPr>
          <p:spPr>
            <a:xfrm>
              <a:off x="2334325" y="3469775"/>
              <a:ext cx="1107175" cy="965775"/>
            </a:xfrm>
            <a:custGeom>
              <a:avLst/>
              <a:gdLst/>
              <a:ahLst/>
              <a:cxnLst/>
              <a:rect l="l" t="t" r="r" b="b"/>
              <a:pathLst>
                <a:path w="44287" h="38631" extrusionOk="0">
                  <a:moveTo>
                    <a:pt x="40651" y="682"/>
                  </a:moveTo>
                  <a:cubicBezTo>
                    <a:pt x="41257" y="6544"/>
                    <a:pt x="42339" y="12358"/>
                    <a:pt x="42908" y="18196"/>
                  </a:cubicBezTo>
                  <a:cubicBezTo>
                    <a:pt x="43209" y="21178"/>
                    <a:pt x="43409" y="24136"/>
                    <a:pt x="43585" y="27118"/>
                  </a:cubicBezTo>
                  <a:cubicBezTo>
                    <a:pt x="43685" y="28597"/>
                    <a:pt x="43760" y="30101"/>
                    <a:pt x="43810" y="31579"/>
                  </a:cubicBezTo>
                  <a:lnTo>
                    <a:pt x="43911" y="33810"/>
                  </a:lnTo>
                  <a:lnTo>
                    <a:pt x="43961" y="34938"/>
                  </a:lnTo>
                  <a:cubicBezTo>
                    <a:pt x="43961" y="35264"/>
                    <a:pt x="43986" y="35589"/>
                    <a:pt x="44036" y="35940"/>
                  </a:cubicBezTo>
                  <a:cubicBezTo>
                    <a:pt x="43309" y="35915"/>
                    <a:pt x="42632" y="35890"/>
                    <a:pt x="41906" y="35890"/>
                  </a:cubicBezTo>
                  <a:lnTo>
                    <a:pt x="39650" y="35915"/>
                  </a:lnTo>
                  <a:lnTo>
                    <a:pt x="35164" y="35965"/>
                  </a:lnTo>
                  <a:cubicBezTo>
                    <a:pt x="33514" y="35993"/>
                    <a:pt x="31871" y="36013"/>
                    <a:pt x="30228" y="36013"/>
                  </a:cubicBezTo>
                  <a:cubicBezTo>
                    <a:pt x="28876" y="36013"/>
                    <a:pt x="27524" y="35999"/>
                    <a:pt x="26166" y="35965"/>
                  </a:cubicBezTo>
                  <a:cubicBezTo>
                    <a:pt x="23159" y="35915"/>
                    <a:pt x="20176" y="35790"/>
                    <a:pt x="17194" y="35514"/>
                  </a:cubicBezTo>
                  <a:lnTo>
                    <a:pt x="14963" y="35264"/>
                  </a:lnTo>
                  <a:lnTo>
                    <a:pt x="12732" y="34963"/>
                  </a:lnTo>
                  <a:lnTo>
                    <a:pt x="10527" y="34587"/>
                  </a:lnTo>
                  <a:lnTo>
                    <a:pt x="9424" y="34361"/>
                  </a:lnTo>
                  <a:lnTo>
                    <a:pt x="8873" y="34261"/>
                  </a:lnTo>
                  <a:lnTo>
                    <a:pt x="8597" y="34211"/>
                  </a:lnTo>
                  <a:lnTo>
                    <a:pt x="8472" y="34186"/>
                  </a:lnTo>
                  <a:cubicBezTo>
                    <a:pt x="8434" y="34173"/>
                    <a:pt x="8390" y="34167"/>
                    <a:pt x="8350" y="34167"/>
                  </a:cubicBezTo>
                  <a:cubicBezTo>
                    <a:pt x="8335" y="34167"/>
                    <a:pt x="8321" y="34168"/>
                    <a:pt x="8307" y="34169"/>
                  </a:cubicBezTo>
                  <a:lnTo>
                    <a:pt x="8307" y="34169"/>
                  </a:lnTo>
                  <a:cubicBezTo>
                    <a:pt x="8259" y="34145"/>
                    <a:pt x="8207" y="34136"/>
                    <a:pt x="8146" y="34136"/>
                  </a:cubicBezTo>
                  <a:cubicBezTo>
                    <a:pt x="8046" y="34136"/>
                    <a:pt x="7920" y="34186"/>
                    <a:pt x="7870" y="34261"/>
                  </a:cubicBezTo>
                  <a:cubicBezTo>
                    <a:pt x="7845" y="34311"/>
                    <a:pt x="7820" y="34361"/>
                    <a:pt x="7795" y="34386"/>
                  </a:cubicBezTo>
                  <a:lnTo>
                    <a:pt x="7795" y="34487"/>
                  </a:lnTo>
                  <a:lnTo>
                    <a:pt x="7745" y="34637"/>
                  </a:lnTo>
                  <a:lnTo>
                    <a:pt x="7570" y="35264"/>
                  </a:lnTo>
                  <a:cubicBezTo>
                    <a:pt x="7444" y="35690"/>
                    <a:pt x="7319" y="36116"/>
                    <a:pt x="7118" y="36492"/>
                  </a:cubicBezTo>
                  <a:cubicBezTo>
                    <a:pt x="6767" y="37269"/>
                    <a:pt x="6141" y="37945"/>
                    <a:pt x="5339" y="38246"/>
                  </a:cubicBezTo>
                  <a:cubicBezTo>
                    <a:pt x="5051" y="38363"/>
                    <a:pt x="4744" y="38419"/>
                    <a:pt x="4437" y="38419"/>
                  </a:cubicBezTo>
                  <a:cubicBezTo>
                    <a:pt x="3889" y="38419"/>
                    <a:pt x="3342" y="38241"/>
                    <a:pt x="2908" y="37920"/>
                  </a:cubicBezTo>
                  <a:cubicBezTo>
                    <a:pt x="2206" y="37419"/>
                    <a:pt x="1805" y="36592"/>
                    <a:pt x="1630" y="35740"/>
                  </a:cubicBezTo>
                  <a:cubicBezTo>
                    <a:pt x="1454" y="34888"/>
                    <a:pt x="1454" y="34010"/>
                    <a:pt x="1479" y="33108"/>
                  </a:cubicBezTo>
                  <a:cubicBezTo>
                    <a:pt x="1504" y="32231"/>
                    <a:pt x="1529" y="31329"/>
                    <a:pt x="1554" y="30451"/>
                  </a:cubicBezTo>
                  <a:cubicBezTo>
                    <a:pt x="1579" y="28672"/>
                    <a:pt x="1605" y="26893"/>
                    <a:pt x="1605" y="25113"/>
                  </a:cubicBezTo>
                  <a:cubicBezTo>
                    <a:pt x="1579" y="23359"/>
                    <a:pt x="1554" y="21579"/>
                    <a:pt x="1429" y="19800"/>
                  </a:cubicBezTo>
                  <a:cubicBezTo>
                    <a:pt x="1304" y="18020"/>
                    <a:pt x="1153" y="16241"/>
                    <a:pt x="978" y="14487"/>
                  </a:cubicBezTo>
                  <a:cubicBezTo>
                    <a:pt x="657" y="11001"/>
                    <a:pt x="360" y="7515"/>
                    <a:pt x="424" y="4029"/>
                  </a:cubicBezTo>
                  <a:lnTo>
                    <a:pt x="424" y="4029"/>
                  </a:lnTo>
                  <a:cubicBezTo>
                    <a:pt x="7166" y="3724"/>
                    <a:pt x="13859" y="3004"/>
                    <a:pt x="20577" y="2456"/>
                  </a:cubicBezTo>
                  <a:lnTo>
                    <a:pt x="30728" y="1654"/>
                  </a:lnTo>
                  <a:cubicBezTo>
                    <a:pt x="32407" y="1529"/>
                    <a:pt x="34111" y="1379"/>
                    <a:pt x="35790" y="1203"/>
                  </a:cubicBezTo>
                  <a:lnTo>
                    <a:pt x="38347" y="953"/>
                  </a:lnTo>
                  <a:lnTo>
                    <a:pt x="39600" y="802"/>
                  </a:lnTo>
                  <a:lnTo>
                    <a:pt x="40226" y="727"/>
                  </a:lnTo>
                  <a:lnTo>
                    <a:pt x="40552" y="702"/>
                  </a:lnTo>
                  <a:cubicBezTo>
                    <a:pt x="40586" y="693"/>
                    <a:pt x="40617" y="688"/>
                    <a:pt x="40651" y="682"/>
                  </a:cubicBezTo>
                  <a:close/>
                  <a:moveTo>
                    <a:pt x="41003" y="0"/>
                  </a:moveTo>
                  <a:lnTo>
                    <a:pt x="40753" y="226"/>
                  </a:lnTo>
                  <a:cubicBezTo>
                    <a:pt x="40728" y="251"/>
                    <a:pt x="40602" y="276"/>
                    <a:pt x="40502" y="276"/>
                  </a:cubicBezTo>
                  <a:lnTo>
                    <a:pt x="40176" y="326"/>
                  </a:lnTo>
                  <a:lnTo>
                    <a:pt x="39550" y="401"/>
                  </a:lnTo>
                  <a:lnTo>
                    <a:pt x="38296" y="552"/>
                  </a:lnTo>
                  <a:lnTo>
                    <a:pt x="35765" y="802"/>
                  </a:lnTo>
                  <a:cubicBezTo>
                    <a:pt x="34086" y="978"/>
                    <a:pt x="32382" y="1128"/>
                    <a:pt x="30702" y="1253"/>
                  </a:cubicBezTo>
                  <a:lnTo>
                    <a:pt x="20552" y="2080"/>
                  </a:lnTo>
                  <a:cubicBezTo>
                    <a:pt x="13785" y="2657"/>
                    <a:pt x="7018" y="3359"/>
                    <a:pt x="251" y="3684"/>
                  </a:cubicBezTo>
                  <a:lnTo>
                    <a:pt x="101" y="3710"/>
                  </a:lnTo>
                  <a:lnTo>
                    <a:pt x="101" y="3860"/>
                  </a:lnTo>
                  <a:cubicBezTo>
                    <a:pt x="1" y="7419"/>
                    <a:pt x="326" y="10978"/>
                    <a:pt x="652" y="14512"/>
                  </a:cubicBezTo>
                  <a:cubicBezTo>
                    <a:pt x="978" y="18045"/>
                    <a:pt x="1279" y="21579"/>
                    <a:pt x="1304" y="25138"/>
                  </a:cubicBezTo>
                  <a:cubicBezTo>
                    <a:pt x="1329" y="26893"/>
                    <a:pt x="1304" y="28672"/>
                    <a:pt x="1279" y="30451"/>
                  </a:cubicBezTo>
                  <a:cubicBezTo>
                    <a:pt x="1279" y="31329"/>
                    <a:pt x="1279" y="32231"/>
                    <a:pt x="1229" y="33108"/>
                  </a:cubicBezTo>
                  <a:cubicBezTo>
                    <a:pt x="1204" y="34010"/>
                    <a:pt x="1204" y="34913"/>
                    <a:pt x="1404" y="35790"/>
                  </a:cubicBezTo>
                  <a:cubicBezTo>
                    <a:pt x="1579" y="36667"/>
                    <a:pt x="2031" y="37544"/>
                    <a:pt x="2783" y="38096"/>
                  </a:cubicBezTo>
                  <a:cubicBezTo>
                    <a:pt x="3253" y="38452"/>
                    <a:pt x="3849" y="38631"/>
                    <a:pt x="4449" y="38631"/>
                  </a:cubicBezTo>
                  <a:cubicBezTo>
                    <a:pt x="4776" y="38631"/>
                    <a:pt x="5105" y="38578"/>
                    <a:pt x="5414" y="38472"/>
                  </a:cubicBezTo>
                  <a:cubicBezTo>
                    <a:pt x="6291" y="38146"/>
                    <a:pt x="6968" y="37419"/>
                    <a:pt x="7369" y="36617"/>
                  </a:cubicBezTo>
                  <a:cubicBezTo>
                    <a:pt x="7570" y="36216"/>
                    <a:pt x="7720" y="35790"/>
                    <a:pt x="7870" y="35364"/>
                  </a:cubicBezTo>
                  <a:lnTo>
                    <a:pt x="8046" y="34712"/>
                  </a:lnTo>
                  <a:lnTo>
                    <a:pt x="8096" y="34562"/>
                  </a:lnTo>
                  <a:lnTo>
                    <a:pt x="8121" y="34487"/>
                  </a:lnTo>
                  <a:cubicBezTo>
                    <a:pt x="8121" y="34462"/>
                    <a:pt x="8121" y="34462"/>
                    <a:pt x="8121" y="34462"/>
                  </a:cubicBezTo>
                  <a:cubicBezTo>
                    <a:pt x="8121" y="34462"/>
                    <a:pt x="8132" y="34450"/>
                    <a:pt x="8154" y="34450"/>
                  </a:cubicBezTo>
                  <a:cubicBezTo>
                    <a:pt x="8165" y="34450"/>
                    <a:pt x="8179" y="34453"/>
                    <a:pt x="8196" y="34462"/>
                  </a:cubicBezTo>
                  <a:lnTo>
                    <a:pt x="8246" y="34537"/>
                  </a:lnTo>
                  <a:lnTo>
                    <a:pt x="8346" y="34512"/>
                  </a:lnTo>
                  <a:cubicBezTo>
                    <a:pt x="8372" y="34487"/>
                    <a:pt x="8372" y="34487"/>
                    <a:pt x="8397" y="34487"/>
                  </a:cubicBezTo>
                  <a:lnTo>
                    <a:pt x="8547" y="34512"/>
                  </a:lnTo>
                  <a:lnTo>
                    <a:pt x="8798" y="34587"/>
                  </a:lnTo>
                  <a:lnTo>
                    <a:pt x="9349" y="34687"/>
                  </a:lnTo>
                  <a:lnTo>
                    <a:pt x="10477" y="34913"/>
                  </a:lnTo>
                  <a:lnTo>
                    <a:pt x="12682" y="35289"/>
                  </a:lnTo>
                  <a:lnTo>
                    <a:pt x="14913" y="35589"/>
                  </a:lnTo>
                  <a:lnTo>
                    <a:pt x="17169" y="35840"/>
                  </a:lnTo>
                  <a:cubicBezTo>
                    <a:pt x="20151" y="36116"/>
                    <a:pt x="23159" y="36266"/>
                    <a:pt x="26166" y="36316"/>
                  </a:cubicBezTo>
                  <a:cubicBezTo>
                    <a:pt x="27315" y="36335"/>
                    <a:pt x="28460" y="36344"/>
                    <a:pt x="29604" y="36344"/>
                  </a:cubicBezTo>
                  <a:cubicBezTo>
                    <a:pt x="31456" y="36344"/>
                    <a:pt x="33305" y="36322"/>
                    <a:pt x="35164" y="36291"/>
                  </a:cubicBezTo>
                  <a:lnTo>
                    <a:pt x="39650" y="36241"/>
                  </a:lnTo>
                  <a:lnTo>
                    <a:pt x="41906" y="36216"/>
                  </a:lnTo>
                  <a:cubicBezTo>
                    <a:pt x="42682" y="36216"/>
                    <a:pt x="43510" y="36191"/>
                    <a:pt x="44261" y="36166"/>
                  </a:cubicBezTo>
                  <a:cubicBezTo>
                    <a:pt x="44286" y="35765"/>
                    <a:pt x="44286" y="35339"/>
                    <a:pt x="44286" y="34938"/>
                  </a:cubicBezTo>
                  <a:lnTo>
                    <a:pt x="44236" y="33810"/>
                  </a:lnTo>
                  <a:lnTo>
                    <a:pt x="44161" y="31579"/>
                  </a:lnTo>
                  <a:cubicBezTo>
                    <a:pt x="44086" y="30076"/>
                    <a:pt x="44011" y="28597"/>
                    <a:pt x="43936" y="27093"/>
                  </a:cubicBezTo>
                  <a:cubicBezTo>
                    <a:pt x="43785" y="24111"/>
                    <a:pt x="43560" y="21128"/>
                    <a:pt x="43284" y="18171"/>
                  </a:cubicBezTo>
                  <a:cubicBezTo>
                    <a:pt x="42733" y="12206"/>
                    <a:pt x="41630" y="6341"/>
                    <a:pt x="41053" y="401"/>
                  </a:cubicBezTo>
                  <a:lnTo>
                    <a:pt x="410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184;p60">
              <a:extLst>
                <a:ext uri="{FF2B5EF4-FFF2-40B4-BE49-F238E27FC236}">
                  <a16:creationId xmlns:a16="http://schemas.microsoft.com/office/drawing/2014/main" id="{217A6D9B-221A-4F33-A71C-C66D50C74439}"/>
                </a:ext>
              </a:extLst>
            </p:cNvPr>
            <p:cNvSpPr/>
            <p:nvPr/>
          </p:nvSpPr>
          <p:spPr>
            <a:xfrm>
              <a:off x="2402775" y="3617550"/>
              <a:ext cx="865425" cy="115450"/>
            </a:xfrm>
            <a:custGeom>
              <a:avLst/>
              <a:gdLst/>
              <a:ahLst/>
              <a:cxnLst/>
              <a:rect l="l" t="t" r="r" b="b"/>
              <a:pathLst>
                <a:path w="34617" h="4618" extrusionOk="0">
                  <a:moveTo>
                    <a:pt x="34249" y="0"/>
                  </a:moveTo>
                  <a:cubicBezTo>
                    <a:pt x="34235" y="0"/>
                    <a:pt x="34220" y="2"/>
                    <a:pt x="34205" y="4"/>
                  </a:cubicBezTo>
                  <a:cubicBezTo>
                    <a:pt x="28240" y="806"/>
                    <a:pt x="22275" y="1633"/>
                    <a:pt x="16285" y="2385"/>
                  </a:cubicBezTo>
                  <a:cubicBezTo>
                    <a:pt x="10897" y="3062"/>
                    <a:pt x="5458" y="3513"/>
                    <a:pt x="95" y="4415"/>
                  </a:cubicBezTo>
                  <a:cubicBezTo>
                    <a:pt x="0" y="4439"/>
                    <a:pt x="17" y="4618"/>
                    <a:pt x="103" y="4618"/>
                  </a:cubicBezTo>
                  <a:cubicBezTo>
                    <a:pt x="108" y="4618"/>
                    <a:pt x="114" y="4617"/>
                    <a:pt x="120" y="4616"/>
                  </a:cubicBezTo>
                  <a:cubicBezTo>
                    <a:pt x="11523" y="4089"/>
                    <a:pt x="23052" y="2159"/>
                    <a:pt x="34330" y="480"/>
                  </a:cubicBezTo>
                  <a:cubicBezTo>
                    <a:pt x="34616" y="433"/>
                    <a:pt x="34517" y="0"/>
                    <a:pt x="34249"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185;p60">
              <a:extLst>
                <a:ext uri="{FF2B5EF4-FFF2-40B4-BE49-F238E27FC236}">
                  <a16:creationId xmlns:a16="http://schemas.microsoft.com/office/drawing/2014/main" id="{E52E25DC-0AB2-4F54-BE27-E213D3E7772B}"/>
                </a:ext>
              </a:extLst>
            </p:cNvPr>
            <p:cNvSpPr/>
            <p:nvPr/>
          </p:nvSpPr>
          <p:spPr>
            <a:xfrm>
              <a:off x="2447100" y="4330675"/>
              <a:ext cx="1019450" cy="130975"/>
            </a:xfrm>
            <a:custGeom>
              <a:avLst/>
              <a:gdLst/>
              <a:ahLst/>
              <a:cxnLst/>
              <a:rect l="l" t="t" r="r" b="b"/>
              <a:pathLst>
                <a:path w="40778" h="5239" extrusionOk="0">
                  <a:moveTo>
                    <a:pt x="3434" y="0"/>
                  </a:moveTo>
                  <a:cubicBezTo>
                    <a:pt x="3134" y="1529"/>
                    <a:pt x="2632" y="3509"/>
                    <a:pt x="1" y="4086"/>
                  </a:cubicBezTo>
                  <a:cubicBezTo>
                    <a:pt x="5916" y="4412"/>
                    <a:pt x="13209" y="5239"/>
                    <a:pt x="19149" y="5239"/>
                  </a:cubicBezTo>
                  <a:cubicBezTo>
                    <a:pt x="22432" y="5239"/>
                    <a:pt x="25690" y="5138"/>
                    <a:pt x="28973" y="4963"/>
                  </a:cubicBezTo>
                  <a:cubicBezTo>
                    <a:pt x="31931" y="4787"/>
                    <a:pt x="39374" y="4136"/>
                    <a:pt x="40728" y="1053"/>
                  </a:cubicBezTo>
                  <a:cubicBezTo>
                    <a:pt x="40728" y="1028"/>
                    <a:pt x="40753" y="1003"/>
                    <a:pt x="40778" y="978"/>
                  </a:cubicBezTo>
                  <a:cubicBezTo>
                    <a:pt x="35097" y="978"/>
                    <a:pt x="29179" y="1216"/>
                    <a:pt x="23445" y="1216"/>
                  </a:cubicBezTo>
                  <a:cubicBezTo>
                    <a:pt x="22728" y="1216"/>
                    <a:pt x="22014" y="1212"/>
                    <a:pt x="21304" y="1203"/>
                  </a:cubicBezTo>
                  <a:cubicBezTo>
                    <a:pt x="20561" y="1197"/>
                    <a:pt x="19846" y="1196"/>
                    <a:pt x="19147" y="1196"/>
                  </a:cubicBezTo>
                  <a:cubicBezTo>
                    <a:pt x="18790" y="1196"/>
                    <a:pt x="18438" y="1196"/>
                    <a:pt x="18088" y="1196"/>
                  </a:cubicBezTo>
                  <a:cubicBezTo>
                    <a:pt x="13767" y="1196"/>
                    <a:pt x="9865" y="1153"/>
                    <a:pt x="3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186;p60">
              <a:extLst>
                <a:ext uri="{FF2B5EF4-FFF2-40B4-BE49-F238E27FC236}">
                  <a16:creationId xmlns:a16="http://schemas.microsoft.com/office/drawing/2014/main" id="{0CB0AA5E-ACA9-41B3-8EEC-A3C11449622F}"/>
                </a:ext>
              </a:extLst>
            </p:cNvPr>
            <p:cNvSpPr/>
            <p:nvPr/>
          </p:nvSpPr>
          <p:spPr>
            <a:xfrm>
              <a:off x="2442725" y="4326300"/>
              <a:ext cx="1028100" cy="138600"/>
            </a:xfrm>
            <a:custGeom>
              <a:avLst/>
              <a:gdLst/>
              <a:ahLst/>
              <a:cxnLst/>
              <a:rect l="l" t="t" r="r" b="b"/>
              <a:pathLst>
                <a:path w="41124" h="5544" extrusionOk="0">
                  <a:moveTo>
                    <a:pt x="3755" y="381"/>
                  </a:moveTo>
                  <a:cubicBezTo>
                    <a:pt x="6782" y="917"/>
                    <a:pt x="9832" y="1306"/>
                    <a:pt x="12883" y="1454"/>
                  </a:cubicBezTo>
                  <a:cubicBezTo>
                    <a:pt x="16016" y="1629"/>
                    <a:pt x="19123" y="1554"/>
                    <a:pt x="22256" y="1604"/>
                  </a:cubicBezTo>
                  <a:cubicBezTo>
                    <a:pt x="25364" y="1604"/>
                    <a:pt x="28497" y="1529"/>
                    <a:pt x="31605" y="1454"/>
                  </a:cubicBezTo>
                  <a:lnTo>
                    <a:pt x="36266" y="1353"/>
                  </a:lnTo>
                  <a:lnTo>
                    <a:pt x="38622" y="1328"/>
                  </a:lnTo>
                  <a:lnTo>
                    <a:pt x="39775" y="1303"/>
                  </a:lnTo>
                  <a:cubicBezTo>
                    <a:pt x="39824" y="1307"/>
                    <a:pt x="39872" y="1308"/>
                    <a:pt x="39919" y="1308"/>
                  </a:cubicBezTo>
                  <a:cubicBezTo>
                    <a:pt x="40187" y="1308"/>
                    <a:pt x="40435" y="1259"/>
                    <a:pt x="40724" y="1234"/>
                  </a:cubicBezTo>
                  <a:lnTo>
                    <a:pt x="40724" y="1234"/>
                  </a:lnTo>
                  <a:lnTo>
                    <a:pt x="40652" y="1353"/>
                  </a:lnTo>
                  <a:cubicBezTo>
                    <a:pt x="40602" y="1454"/>
                    <a:pt x="40527" y="1529"/>
                    <a:pt x="40477" y="1629"/>
                  </a:cubicBezTo>
                  <a:cubicBezTo>
                    <a:pt x="40352" y="1780"/>
                    <a:pt x="40226" y="1930"/>
                    <a:pt x="40076" y="2080"/>
                  </a:cubicBezTo>
                  <a:cubicBezTo>
                    <a:pt x="39775" y="2381"/>
                    <a:pt x="39424" y="2632"/>
                    <a:pt x="39048" y="2832"/>
                  </a:cubicBezTo>
                  <a:cubicBezTo>
                    <a:pt x="38321" y="3258"/>
                    <a:pt x="37494" y="3559"/>
                    <a:pt x="36667" y="3810"/>
                  </a:cubicBezTo>
                  <a:cubicBezTo>
                    <a:pt x="35013" y="4311"/>
                    <a:pt x="33284" y="4587"/>
                    <a:pt x="31554" y="4762"/>
                  </a:cubicBezTo>
                  <a:cubicBezTo>
                    <a:pt x="28096" y="5113"/>
                    <a:pt x="24587" y="5138"/>
                    <a:pt x="21103" y="5263"/>
                  </a:cubicBezTo>
                  <a:cubicBezTo>
                    <a:pt x="20464" y="5286"/>
                    <a:pt x="19824" y="5297"/>
                    <a:pt x="19183" y="5297"/>
                  </a:cubicBezTo>
                  <a:cubicBezTo>
                    <a:pt x="16333" y="5297"/>
                    <a:pt x="13476" y="5092"/>
                    <a:pt x="10652" y="4887"/>
                  </a:cubicBezTo>
                  <a:cubicBezTo>
                    <a:pt x="7482" y="4636"/>
                    <a:pt x="4311" y="4344"/>
                    <a:pt x="1122" y="4142"/>
                  </a:cubicBezTo>
                  <a:lnTo>
                    <a:pt x="1122" y="4142"/>
                  </a:lnTo>
                  <a:cubicBezTo>
                    <a:pt x="1284" y="4075"/>
                    <a:pt x="1444" y="3999"/>
                    <a:pt x="1604" y="3910"/>
                  </a:cubicBezTo>
                  <a:cubicBezTo>
                    <a:pt x="2030" y="3659"/>
                    <a:pt x="2431" y="3333"/>
                    <a:pt x="2732" y="2932"/>
                  </a:cubicBezTo>
                  <a:cubicBezTo>
                    <a:pt x="3324" y="2175"/>
                    <a:pt x="3580" y="1261"/>
                    <a:pt x="3755" y="381"/>
                  </a:cubicBezTo>
                  <a:close/>
                  <a:moveTo>
                    <a:pt x="3660" y="0"/>
                  </a:moveTo>
                  <a:cubicBezTo>
                    <a:pt x="3559" y="0"/>
                    <a:pt x="3459" y="50"/>
                    <a:pt x="3434" y="150"/>
                  </a:cubicBezTo>
                  <a:cubicBezTo>
                    <a:pt x="3259" y="1078"/>
                    <a:pt x="3008" y="2005"/>
                    <a:pt x="2457" y="2732"/>
                  </a:cubicBezTo>
                  <a:cubicBezTo>
                    <a:pt x="2181" y="3083"/>
                    <a:pt x="1830" y="3384"/>
                    <a:pt x="1429" y="3609"/>
                  </a:cubicBezTo>
                  <a:cubicBezTo>
                    <a:pt x="1028" y="3835"/>
                    <a:pt x="577" y="3985"/>
                    <a:pt x="126" y="4085"/>
                  </a:cubicBezTo>
                  <a:cubicBezTo>
                    <a:pt x="51" y="4110"/>
                    <a:pt x="0" y="4160"/>
                    <a:pt x="0" y="4261"/>
                  </a:cubicBezTo>
                  <a:cubicBezTo>
                    <a:pt x="0" y="4336"/>
                    <a:pt x="76" y="4436"/>
                    <a:pt x="176" y="4436"/>
                  </a:cubicBezTo>
                  <a:cubicBezTo>
                    <a:pt x="3660" y="4612"/>
                    <a:pt x="7118" y="4937"/>
                    <a:pt x="10627" y="5163"/>
                  </a:cubicBezTo>
                  <a:cubicBezTo>
                    <a:pt x="12356" y="5288"/>
                    <a:pt x="14111" y="5389"/>
                    <a:pt x="15865" y="5464"/>
                  </a:cubicBezTo>
                  <a:cubicBezTo>
                    <a:pt x="17594" y="5539"/>
                    <a:pt x="19349" y="5514"/>
                    <a:pt x="21103" y="5539"/>
                  </a:cubicBezTo>
                  <a:cubicBezTo>
                    <a:pt x="21343" y="5542"/>
                    <a:pt x="21583" y="5544"/>
                    <a:pt x="21823" y="5544"/>
                  </a:cubicBezTo>
                  <a:cubicBezTo>
                    <a:pt x="23337" y="5544"/>
                    <a:pt x="24848" y="5482"/>
                    <a:pt x="26341" y="5439"/>
                  </a:cubicBezTo>
                  <a:cubicBezTo>
                    <a:pt x="28096" y="5363"/>
                    <a:pt x="29850" y="5313"/>
                    <a:pt x="31605" y="5113"/>
                  </a:cubicBezTo>
                  <a:cubicBezTo>
                    <a:pt x="33334" y="4937"/>
                    <a:pt x="35088" y="4662"/>
                    <a:pt x="36768" y="4160"/>
                  </a:cubicBezTo>
                  <a:cubicBezTo>
                    <a:pt x="37620" y="3885"/>
                    <a:pt x="38447" y="3584"/>
                    <a:pt x="39224" y="3133"/>
                  </a:cubicBezTo>
                  <a:cubicBezTo>
                    <a:pt x="39600" y="2907"/>
                    <a:pt x="39976" y="2632"/>
                    <a:pt x="40301" y="2331"/>
                  </a:cubicBezTo>
                  <a:cubicBezTo>
                    <a:pt x="40477" y="2155"/>
                    <a:pt x="40627" y="2005"/>
                    <a:pt x="40753" y="1805"/>
                  </a:cubicBezTo>
                  <a:cubicBezTo>
                    <a:pt x="40803" y="1704"/>
                    <a:pt x="40878" y="1629"/>
                    <a:pt x="40928" y="1504"/>
                  </a:cubicBezTo>
                  <a:lnTo>
                    <a:pt x="41003" y="1353"/>
                  </a:lnTo>
                  <a:lnTo>
                    <a:pt x="41053" y="1278"/>
                  </a:lnTo>
                  <a:lnTo>
                    <a:pt x="41078" y="1254"/>
                  </a:lnTo>
                  <a:lnTo>
                    <a:pt x="41078" y="1254"/>
                  </a:lnTo>
                  <a:cubicBezTo>
                    <a:pt x="41069" y="1262"/>
                    <a:pt x="41065" y="1266"/>
                    <a:pt x="41064" y="1266"/>
                  </a:cubicBezTo>
                  <a:cubicBezTo>
                    <a:pt x="41060" y="1266"/>
                    <a:pt x="41124" y="1180"/>
                    <a:pt x="41103" y="1078"/>
                  </a:cubicBezTo>
                  <a:cubicBezTo>
                    <a:pt x="41016" y="1067"/>
                    <a:pt x="40925" y="1056"/>
                    <a:pt x="40831" y="1045"/>
                  </a:cubicBezTo>
                  <a:lnTo>
                    <a:pt x="40831" y="1045"/>
                  </a:lnTo>
                  <a:cubicBezTo>
                    <a:pt x="40830" y="1047"/>
                    <a:pt x="40829" y="1050"/>
                    <a:pt x="40828" y="1053"/>
                  </a:cubicBezTo>
                  <a:lnTo>
                    <a:pt x="40818" y="1053"/>
                  </a:lnTo>
                  <a:cubicBezTo>
                    <a:pt x="40820" y="1049"/>
                    <a:pt x="40822" y="1047"/>
                    <a:pt x="40824" y="1045"/>
                  </a:cubicBezTo>
                  <a:lnTo>
                    <a:pt x="40824" y="1045"/>
                  </a:lnTo>
                  <a:cubicBezTo>
                    <a:pt x="40826" y="1045"/>
                    <a:pt x="40829" y="1045"/>
                    <a:pt x="40831" y="1045"/>
                  </a:cubicBezTo>
                  <a:lnTo>
                    <a:pt x="40831" y="1045"/>
                  </a:lnTo>
                  <a:cubicBezTo>
                    <a:pt x="40832" y="1041"/>
                    <a:pt x="40832" y="1039"/>
                    <a:pt x="40831" y="1039"/>
                  </a:cubicBezTo>
                  <a:lnTo>
                    <a:pt x="40831" y="1039"/>
                  </a:lnTo>
                  <a:cubicBezTo>
                    <a:pt x="40829" y="1039"/>
                    <a:pt x="40827" y="1041"/>
                    <a:pt x="40824" y="1045"/>
                  </a:cubicBezTo>
                  <a:lnTo>
                    <a:pt x="40824" y="1045"/>
                  </a:lnTo>
                  <a:cubicBezTo>
                    <a:pt x="40490" y="1008"/>
                    <a:pt x="40125" y="977"/>
                    <a:pt x="39775" y="977"/>
                  </a:cubicBezTo>
                  <a:lnTo>
                    <a:pt x="38597" y="1003"/>
                  </a:lnTo>
                  <a:lnTo>
                    <a:pt x="36266" y="1028"/>
                  </a:lnTo>
                  <a:lnTo>
                    <a:pt x="31605" y="1103"/>
                  </a:lnTo>
                  <a:cubicBezTo>
                    <a:pt x="29047" y="1144"/>
                    <a:pt x="26505" y="1185"/>
                    <a:pt x="23967" y="1185"/>
                  </a:cubicBezTo>
                  <a:cubicBezTo>
                    <a:pt x="23397" y="1185"/>
                    <a:pt x="22826" y="1183"/>
                    <a:pt x="22256" y="1178"/>
                  </a:cubicBezTo>
                  <a:cubicBezTo>
                    <a:pt x="21710" y="1174"/>
                    <a:pt x="21164" y="1172"/>
                    <a:pt x="20619" y="1172"/>
                  </a:cubicBezTo>
                  <a:cubicBezTo>
                    <a:pt x="19786" y="1172"/>
                    <a:pt x="18955" y="1175"/>
                    <a:pt x="18125" y="1175"/>
                  </a:cubicBezTo>
                  <a:cubicBezTo>
                    <a:pt x="16383" y="1175"/>
                    <a:pt x="14645" y="1162"/>
                    <a:pt x="12908" y="1078"/>
                  </a:cubicBezTo>
                  <a:cubicBezTo>
                    <a:pt x="9800" y="927"/>
                    <a:pt x="6717" y="551"/>
                    <a:pt x="3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7DC69A29-5FBA-47AE-8FEF-19355EC8763B}"/>
              </a:ext>
            </a:extLst>
          </p:cNvPr>
          <p:cNvPicPr>
            <a:picLocks noChangeAspect="1"/>
          </p:cNvPicPr>
          <p:nvPr/>
        </p:nvPicPr>
        <p:blipFill>
          <a:blip r:embed="rId3"/>
          <a:stretch>
            <a:fillRect/>
          </a:stretch>
        </p:blipFill>
        <p:spPr>
          <a:xfrm>
            <a:off x="1910095" y="1547922"/>
            <a:ext cx="5323809" cy="2952403"/>
          </a:xfrm>
          <a:prstGeom prst="rect">
            <a:avLst/>
          </a:prstGeom>
        </p:spPr>
      </p:pic>
    </p:spTree>
    <p:extLst>
      <p:ext uri="{BB962C8B-B14F-4D97-AF65-F5344CB8AC3E}">
        <p14:creationId xmlns:p14="http://schemas.microsoft.com/office/powerpoint/2010/main" val="51403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2268" y="542325"/>
            <a:ext cx="3631500" cy="572700"/>
          </a:xfrm>
        </p:spPr>
        <p:txBody>
          <a:bodyPr/>
          <a:lstStyle/>
          <a:p>
            <a:r>
              <a:rPr lang="en-US" sz="2400" dirty="0"/>
              <a:t>How to Implement  in Java</a:t>
            </a:r>
          </a:p>
        </p:txBody>
      </p:sp>
      <p:sp>
        <p:nvSpPr>
          <p:cNvPr id="13" name="TextBox 12"/>
          <p:cNvSpPr txBox="1"/>
          <p:nvPr/>
        </p:nvSpPr>
        <p:spPr>
          <a:xfrm>
            <a:off x="190500" y="1219199"/>
            <a:ext cx="3900427" cy="2562240"/>
          </a:xfrm>
          <a:prstGeom prst="rect">
            <a:avLst/>
          </a:prstGeom>
          <a:noFill/>
        </p:spPr>
        <p:txBody>
          <a:bodyPr wrap="none" rtlCol="0">
            <a:spAutoFit/>
          </a:bodyPr>
          <a:lstStyle/>
          <a:p>
            <a:r>
              <a:rPr lang="en-US" sz="1050" dirty="0">
                <a:latin typeface="Itim" charset="-34"/>
                <a:cs typeface="Itim" charset="-34"/>
              </a:rPr>
              <a:t>class Father {</a:t>
            </a:r>
          </a:p>
          <a:p>
            <a:endParaRPr lang="en-US" sz="800" dirty="0">
              <a:latin typeface="Itim" charset="-34"/>
              <a:cs typeface="Itim" charset="-34"/>
            </a:endParaRPr>
          </a:p>
          <a:p>
            <a:r>
              <a:rPr lang="en-US" sz="1050" dirty="0">
                <a:latin typeface="Itim" charset="-34"/>
                <a:cs typeface="Itim" charset="-34"/>
              </a:rPr>
              <a:t>    int Car = 3;</a:t>
            </a:r>
          </a:p>
          <a:p>
            <a:endParaRPr lang="en-US" sz="800" dirty="0">
              <a:latin typeface="Itim" charset="-34"/>
              <a:cs typeface="Itim" charset="-34"/>
            </a:endParaRPr>
          </a:p>
          <a:p>
            <a:r>
              <a:rPr lang="en-US" sz="1050" dirty="0">
                <a:latin typeface="Itim" charset="-34"/>
                <a:cs typeface="Itim" charset="-34"/>
              </a:rPr>
              <a:t>    public void Hobby() {</a:t>
            </a:r>
          </a:p>
          <a:p>
            <a:endParaRPr lang="en-US" sz="800" dirty="0">
              <a:latin typeface="Itim" charset="-34"/>
              <a:cs typeface="Itim" charset="-34"/>
            </a:endParaRPr>
          </a:p>
          <a:p>
            <a:r>
              <a:rPr lang="en-US" sz="1050" dirty="0">
                <a:latin typeface="Itim" charset="-34"/>
                <a:cs typeface="Itim" charset="-34"/>
              </a:rPr>
              <a:t>        System.out.println("Love To Traveling  All Over The World");</a:t>
            </a:r>
          </a:p>
          <a:p>
            <a:r>
              <a:rPr lang="en-US" sz="1050" dirty="0">
                <a:latin typeface="Itim" charset="-34"/>
                <a:cs typeface="Itim" charset="-34"/>
              </a:rPr>
              <a:t>    }</a:t>
            </a:r>
          </a:p>
          <a:p>
            <a:r>
              <a:rPr lang="en-US" sz="1050" dirty="0">
                <a:latin typeface="Itim" charset="-34"/>
                <a:cs typeface="Itim" charset="-34"/>
              </a:rPr>
              <a:t>}</a:t>
            </a:r>
          </a:p>
          <a:p>
            <a:r>
              <a:rPr lang="en-US" sz="1050" dirty="0">
                <a:latin typeface="Itim" charset="-34"/>
                <a:cs typeface="Itim" charset="-34"/>
              </a:rPr>
              <a:t>class Son extends Father {</a:t>
            </a:r>
          </a:p>
          <a:p>
            <a:r>
              <a:rPr lang="en-US" sz="1050" dirty="0">
                <a:latin typeface="Itim" charset="-34"/>
                <a:cs typeface="Itim" charset="-34"/>
              </a:rPr>
              <a:t>    </a:t>
            </a:r>
          </a:p>
          <a:p>
            <a:r>
              <a:rPr lang="en-US" sz="1050" dirty="0">
                <a:latin typeface="Itim" charset="-34"/>
                <a:cs typeface="Itim" charset="-34"/>
              </a:rPr>
              <a:t>    public void Job(){</a:t>
            </a:r>
          </a:p>
          <a:p>
            <a:r>
              <a:rPr lang="en-US" sz="1050" dirty="0">
                <a:latin typeface="Itim" charset="-34"/>
                <a:cs typeface="Itim" charset="-34"/>
              </a:rPr>
              <a:t>        System.out.println("Works at Google");</a:t>
            </a:r>
          </a:p>
          <a:p>
            <a:r>
              <a:rPr lang="en-US" sz="1050" dirty="0">
                <a:latin typeface="Itim" charset="-34"/>
                <a:cs typeface="Itim" charset="-34"/>
              </a:rPr>
              <a:t>    }</a:t>
            </a:r>
          </a:p>
          <a:p>
            <a:r>
              <a:rPr lang="en-US" sz="1050" dirty="0">
                <a:latin typeface="Itim" charset="-34"/>
                <a:cs typeface="Itim" charset="-34"/>
              </a:rPr>
              <a:t>    </a:t>
            </a:r>
          </a:p>
          <a:p>
            <a:r>
              <a:rPr lang="en-US" sz="1050" dirty="0">
                <a:latin typeface="Itim" charset="-34"/>
                <a:cs typeface="Itim" charset="-34"/>
              </a:rPr>
              <a:t>}</a:t>
            </a:r>
          </a:p>
        </p:txBody>
      </p:sp>
      <p:sp>
        <p:nvSpPr>
          <p:cNvPr id="14" name="TextBox 13"/>
          <p:cNvSpPr txBox="1"/>
          <p:nvPr/>
        </p:nvSpPr>
        <p:spPr>
          <a:xfrm>
            <a:off x="5124450" y="828675"/>
            <a:ext cx="3328155" cy="2462213"/>
          </a:xfrm>
          <a:prstGeom prst="rect">
            <a:avLst/>
          </a:prstGeom>
          <a:noFill/>
        </p:spPr>
        <p:txBody>
          <a:bodyPr wrap="none" rtlCol="0">
            <a:spAutoFit/>
          </a:bodyPr>
          <a:lstStyle/>
          <a:p>
            <a:r>
              <a:rPr lang="en-US" dirty="0">
                <a:latin typeface="Itim" charset="-34"/>
                <a:cs typeface="Itim" charset="-34"/>
              </a:rPr>
              <a:t>public class Main {</a:t>
            </a:r>
          </a:p>
          <a:p>
            <a:endParaRPr lang="en-US" dirty="0">
              <a:latin typeface="Itim" charset="-34"/>
              <a:cs typeface="Itim" charset="-34"/>
            </a:endParaRPr>
          </a:p>
          <a:p>
            <a:r>
              <a:rPr lang="en-US" dirty="0">
                <a:latin typeface="Itim" charset="-34"/>
                <a:cs typeface="Itim" charset="-34"/>
              </a:rPr>
              <a:t>    public static void main(String[] </a:t>
            </a:r>
            <a:r>
              <a:rPr lang="en-US" dirty="0" err="1">
                <a:latin typeface="Itim" charset="-34"/>
                <a:cs typeface="Itim" charset="-34"/>
              </a:rPr>
              <a:t>args</a:t>
            </a:r>
            <a:r>
              <a:rPr lang="en-US" dirty="0">
                <a:latin typeface="Itim" charset="-34"/>
                <a:cs typeface="Itim" charset="-34"/>
              </a:rPr>
              <a:t>) {</a:t>
            </a:r>
          </a:p>
          <a:p>
            <a:r>
              <a:rPr lang="en-US" dirty="0">
                <a:latin typeface="Itim" charset="-34"/>
                <a:cs typeface="Itim" charset="-34"/>
              </a:rPr>
              <a:t>        </a:t>
            </a:r>
          </a:p>
          <a:p>
            <a:r>
              <a:rPr lang="en-US" dirty="0">
                <a:latin typeface="Itim" charset="-34"/>
                <a:cs typeface="Itim" charset="-34"/>
              </a:rPr>
              <a:t>        Son object=new Son();</a:t>
            </a:r>
          </a:p>
          <a:p>
            <a:r>
              <a:rPr lang="en-US" dirty="0">
                <a:latin typeface="Itim" charset="-34"/>
                <a:cs typeface="Itim" charset="-34"/>
              </a:rPr>
              <a:t>        </a:t>
            </a:r>
            <a:r>
              <a:rPr lang="en-US" dirty="0" err="1">
                <a:latin typeface="Itim" charset="-34"/>
                <a:cs typeface="Itim" charset="-34"/>
              </a:rPr>
              <a:t>System.out.println</a:t>
            </a:r>
            <a:r>
              <a:rPr lang="en-US" dirty="0">
                <a:latin typeface="Itim" charset="-34"/>
                <a:cs typeface="Itim" charset="-34"/>
              </a:rPr>
              <a:t>(</a:t>
            </a:r>
            <a:r>
              <a:rPr lang="en-US" dirty="0" err="1">
                <a:latin typeface="Itim" charset="-34"/>
                <a:cs typeface="Itim" charset="-34"/>
              </a:rPr>
              <a:t>object.Car</a:t>
            </a:r>
            <a:r>
              <a:rPr lang="en-US" dirty="0">
                <a:latin typeface="Itim" charset="-34"/>
                <a:cs typeface="Itim" charset="-34"/>
              </a:rPr>
              <a:t>);</a:t>
            </a:r>
          </a:p>
          <a:p>
            <a:r>
              <a:rPr lang="en-US" dirty="0">
                <a:latin typeface="Itim" charset="-34"/>
                <a:cs typeface="Itim" charset="-34"/>
              </a:rPr>
              <a:t>        </a:t>
            </a:r>
            <a:r>
              <a:rPr lang="en-US" dirty="0" err="1">
                <a:latin typeface="Itim" charset="-34"/>
                <a:cs typeface="Itim" charset="-34"/>
              </a:rPr>
              <a:t>object.Hobby</a:t>
            </a:r>
            <a:r>
              <a:rPr lang="en-US" dirty="0">
                <a:latin typeface="Itim" charset="-34"/>
                <a:cs typeface="Itim" charset="-34"/>
              </a:rPr>
              <a:t>();</a:t>
            </a:r>
          </a:p>
          <a:p>
            <a:r>
              <a:rPr lang="en-US" dirty="0">
                <a:latin typeface="Itim" charset="-34"/>
                <a:cs typeface="Itim" charset="-34"/>
              </a:rPr>
              <a:t>        </a:t>
            </a:r>
            <a:r>
              <a:rPr lang="en-US" dirty="0" err="1">
                <a:latin typeface="Itim" charset="-34"/>
                <a:cs typeface="Itim" charset="-34"/>
              </a:rPr>
              <a:t>object.Job</a:t>
            </a:r>
            <a:r>
              <a:rPr lang="en-US" dirty="0">
                <a:latin typeface="Itim" charset="-34"/>
                <a:cs typeface="Itim" charset="-34"/>
              </a:rPr>
              <a:t>();</a:t>
            </a:r>
          </a:p>
          <a:p>
            <a:r>
              <a:rPr lang="en-US" dirty="0">
                <a:latin typeface="Itim" charset="-34"/>
                <a:cs typeface="Itim" charset="-34"/>
              </a:rPr>
              <a:t>    }</a:t>
            </a:r>
          </a:p>
          <a:p>
            <a:r>
              <a:rPr lang="en-US" dirty="0">
                <a:latin typeface="Itim" charset="-34"/>
                <a:cs typeface="Itim" charset="-34"/>
              </a:rPr>
              <a:t>}</a:t>
            </a:r>
          </a:p>
          <a:p>
            <a:endParaRPr lang="en-US" dirty="0">
              <a:latin typeface="Itim" charset="-34"/>
              <a:cs typeface="Itim" charset="-34"/>
            </a:endParaRPr>
          </a:p>
        </p:txBody>
      </p:sp>
      <p:sp>
        <p:nvSpPr>
          <p:cNvPr id="15" name="TextBox 14"/>
          <p:cNvSpPr txBox="1"/>
          <p:nvPr/>
        </p:nvSpPr>
        <p:spPr>
          <a:xfrm>
            <a:off x="5124450" y="3424238"/>
            <a:ext cx="3179075" cy="954107"/>
          </a:xfrm>
          <a:prstGeom prst="rect">
            <a:avLst/>
          </a:prstGeom>
          <a:noFill/>
        </p:spPr>
        <p:txBody>
          <a:bodyPr wrap="none" rtlCol="0">
            <a:spAutoFit/>
          </a:bodyPr>
          <a:lstStyle/>
          <a:p>
            <a:r>
              <a:rPr lang="en-US" b="1" i="1" dirty="0">
                <a:solidFill>
                  <a:schemeClr val="tx1">
                    <a:lumMod val="60000"/>
                    <a:lumOff val="40000"/>
                  </a:schemeClr>
                </a:solidFill>
                <a:latin typeface="Itim" charset="-34"/>
                <a:cs typeface="Itim" charset="-34"/>
              </a:rPr>
              <a:t>The System will show :</a:t>
            </a:r>
          </a:p>
          <a:p>
            <a:r>
              <a:rPr lang="en-US" dirty="0"/>
              <a:t>3</a:t>
            </a:r>
          </a:p>
          <a:p>
            <a:r>
              <a:rPr lang="en-US" dirty="0"/>
              <a:t>Love To Traveling All Over The World</a:t>
            </a:r>
          </a:p>
          <a:p>
            <a:r>
              <a:rPr lang="en-US" dirty="0"/>
              <a:t>Works at Google</a:t>
            </a:r>
          </a:p>
        </p:txBody>
      </p:sp>
      <p:grpSp>
        <p:nvGrpSpPr>
          <p:cNvPr id="16" name="Google Shape;1057;p35"/>
          <p:cNvGrpSpPr/>
          <p:nvPr/>
        </p:nvGrpSpPr>
        <p:grpSpPr>
          <a:xfrm>
            <a:off x="190500" y="831101"/>
            <a:ext cx="3595799" cy="211587"/>
            <a:chOff x="4345425" y="2175475"/>
            <a:chExt cx="800750" cy="176025"/>
          </a:xfrm>
        </p:grpSpPr>
        <p:sp>
          <p:nvSpPr>
            <p:cNvPr id="17"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282;p54">
            <a:extLst>
              <a:ext uri="{FF2B5EF4-FFF2-40B4-BE49-F238E27FC236}">
                <a16:creationId xmlns:a16="http://schemas.microsoft.com/office/drawing/2014/main" id="{08CAF0C0-3DD2-4C5F-A8CF-E33465722C69}"/>
              </a:ext>
            </a:extLst>
          </p:cNvPr>
          <p:cNvGrpSpPr/>
          <p:nvPr/>
        </p:nvGrpSpPr>
        <p:grpSpPr>
          <a:xfrm>
            <a:off x="5053075" y="3290888"/>
            <a:ext cx="3474236" cy="1852613"/>
            <a:chOff x="3578510" y="1419647"/>
            <a:chExt cx="4021500" cy="3062887"/>
          </a:xfrm>
        </p:grpSpPr>
        <p:sp>
          <p:nvSpPr>
            <p:cNvPr id="10" name="Google Shape;2283;p54">
              <a:extLst>
                <a:ext uri="{FF2B5EF4-FFF2-40B4-BE49-F238E27FC236}">
                  <a16:creationId xmlns:a16="http://schemas.microsoft.com/office/drawing/2014/main" id="{D92A7BAA-7422-4A9D-8E56-A05EB56FB4D1}"/>
                </a:ext>
              </a:extLst>
            </p:cNvPr>
            <p:cNvSpPr/>
            <p:nvPr/>
          </p:nvSpPr>
          <p:spPr>
            <a:xfrm>
              <a:off x="3716658" y="1548119"/>
              <a:ext cx="3748500" cy="228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4;p54">
              <a:extLst>
                <a:ext uri="{FF2B5EF4-FFF2-40B4-BE49-F238E27FC236}">
                  <a16:creationId xmlns:a16="http://schemas.microsoft.com/office/drawing/2014/main" id="{43A6945C-776F-43FB-A7DC-FBC41B160C89}"/>
                </a:ext>
              </a:extLst>
            </p:cNvPr>
            <p:cNvSpPr/>
            <p:nvPr/>
          </p:nvSpPr>
          <p:spPr>
            <a:xfrm>
              <a:off x="3578510" y="1419647"/>
              <a:ext cx="4021500" cy="2544300"/>
            </a:xfrm>
            <a:prstGeom prst="roundRect">
              <a:avLst>
                <a:gd name="adj" fmla="val 385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5;p54">
              <a:extLst>
                <a:ext uri="{FF2B5EF4-FFF2-40B4-BE49-F238E27FC236}">
                  <a16:creationId xmlns:a16="http://schemas.microsoft.com/office/drawing/2014/main" id="{8C5E5715-91B1-49DC-A890-2969ABC34398}"/>
                </a:ext>
              </a:extLst>
            </p:cNvPr>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000000"/>
              </a:solidFill>
              <a:prstDash val="solid"/>
              <a:round/>
              <a:headEnd type="none" w="med" len="med"/>
              <a:tailEnd type="none" w="med" len="med"/>
            </a:ln>
          </p:spPr>
        </p:sp>
        <p:cxnSp>
          <p:nvCxnSpPr>
            <p:cNvPr id="19" name="Google Shape;2286;p54">
              <a:extLst>
                <a:ext uri="{FF2B5EF4-FFF2-40B4-BE49-F238E27FC236}">
                  <a16:creationId xmlns:a16="http://schemas.microsoft.com/office/drawing/2014/main" id="{548A3AEC-A474-43B6-BAF5-366F0004525A}"/>
                </a:ext>
              </a:extLst>
            </p:cNvPr>
            <p:cNvCxnSpPr/>
            <p:nvPr/>
          </p:nvCxnSpPr>
          <p:spPr>
            <a:xfrm>
              <a:off x="4915750" y="4433452"/>
              <a:ext cx="1353300" cy="0"/>
            </a:xfrm>
            <a:prstGeom prst="straightConnector1">
              <a:avLst/>
            </a:prstGeom>
            <a:noFill/>
            <a:ln w="19050" cap="flat" cmpd="sng">
              <a:solidFill>
                <a:schemeClr val="dk2"/>
              </a:solidFill>
              <a:prstDash val="solid"/>
              <a:round/>
              <a:headEnd type="none" w="med" len="med"/>
              <a:tailEnd type="none" w="med" len="med"/>
            </a:ln>
          </p:spPr>
        </p:cxnSp>
      </p:grpSp>
      <p:grpSp>
        <p:nvGrpSpPr>
          <p:cNvPr id="21" name="Google Shape;2323;p55">
            <a:extLst>
              <a:ext uri="{FF2B5EF4-FFF2-40B4-BE49-F238E27FC236}">
                <a16:creationId xmlns:a16="http://schemas.microsoft.com/office/drawing/2014/main" id="{0278F417-1F5B-49C5-B1CC-D99C7D71307C}"/>
              </a:ext>
            </a:extLst>
          </p:cNvPr>
          <p:cNvGrpSpPr/>
          <p:nvPr/>
        </p:nvGrpSpPr>
        <p:grpSpPr>
          <a:xfrm>
            <a:off x="-7850" y="3957950"/>
            <a:ext cx="740235" cy="1048555"/>
            <a:chOff x="1607150" y="2401350"/>
            <a:chExt cx="593375" cy="840525"/>
          </a:xfrm>
        </p:grpSpPr>
        <p:sp>
          <p:nvSpPr>
            <p:cNvPr id="22" name="Google Shape;2324;p55">
              <a:extLst>
                <a:ext uri="{FF2B5EF4-FFF2-40B4-BE49-F238E27FC236}">
                  <a16:creationId xmlns:a16="http://schemas.microsoft.com/office/drawing/2014/main" id="{DCCE96CD-8B0C-41DC-BA30-6FED74F13C42}"/>
                </a:ext>
              </a:extLst>
            </p:cNvPr>
            <p:cNvSpPr/>
            <p:nvPr/>
          </p:nvSpPr>
          <p:spPr>
            <a:xfrm>
              <a:off x="1607150" y="2401350"/>
              <a:ext cx="593375" cy="840525"/>
            </a:xfrm>
            <a:custGeom>
              <a:avLst/>
              <a:gdLst/>
              <a:ahLst/>
              <a:cxnLst/>
              <a:rect l="l" t="t" r="r" b="b"/>
              <a:pathLst>
                <a:path w="23735" h="33621" extrusionOk="0">
                  <a:moveTo>
                    <a:pt x="17634" y="322"/>
                  </a:moveTo>
                  <a:lnTo>
                    <a:pt x="17634" y="322"/>
                  </a:lnTo>
                  <a:cubicBezTo>
                    <a:pt x="17681" y="479"/>
                    <a:pt x="17650" y="808"/>
                    <a:pt x="17697" y="1043"/>
                  </a:cubicBezTo>
                  <a:cubicBezTo>
                    <a:pt x="17775" y="1357"/>
                    <a:pt x="17854" y="1670"/>
                    <a:pt x="17932" y="2000"/>
                  </a:cubicBezTo>
                  <a:cubicBezTo>
                    <a:pt x="18058" y="2564"/>
                    <a:pt x="18199" y="3128"/>
                    <a:pt x="18324" y="3708"/>
                  </a:cubicBezTo>
                  <a:cubicBezTo>
                    <a:pt x="18591" y="4915"/>
                    <a:pt x="18841" y="6138"/>
                    <a:pt x="19076" y="7345"/>
                  </a:cubicBezTo>
                  <a:cubicBezTo>
                    <a:pt x="19155" y="7752"/>
                    <a:pt x="19218" y="8144"/>
                    <a:pt x="19296" y="8551"/>
                  </a:cubicBezTo>
                  <a:cubicBezTo>
                    <a:pt x="19202" y="8144"/>
                    <a:pt x="19123" y="7736"/>
                    <a:pt x="19045" y="7329"/>
                  </a:cubicBezTo>
                  <a:cubicBezTo>
                    <a:pt x="18794" y="6169"/>
                    <a:pt x="18544" y="4993"/>
                    <a:pt x="18293" y="3833"/>
                  </a:cubicBezTo>
                  <a:cubicBezTo>
                    <a:pt x="18042" y="2736"/>
                    <a:pt x="17885" y="1545"/>
                    <a:pt x="17446" y="511"/>
                  </a:cubicBezTo>
                  <a:cubicBezTo>
                    <a:pt x="17556" y="511"/>
                    <a:pt x="17666" y="432"/>
                    <a:pt x="17634" y="322"/>
                  </a:cubicBezTo>
                  <a:close/>
                  <a:moveTo>
                    <a:pt x="17039" y="31311"/>
                  </a:moveTo>
                  <a:lnTo>
                    <a:pt x="17039" y="31311"/>
                  </a:lnTo>
                  <a:cubicBezTo>
                    <a:pt x="16051" y="31624"/>
                    <a:pt x="15048" y="31891"/>
                    <a:pt x="14029" y="32110"/>
                  </a:cubicBezTo>
                  <a:cubicBezTo>
                    <a:pt x="13543" y="32204"/>
                    <a:pt x="13058" y="32282"/>
                    <a:pt x="12587" y="32361"/>
                  </a:cubicBezTo>
                  <a:cubicBezTo>
                    <a:pt x="14076" y="32063"/>
                    <a:pt x="15565" y="31718"/>
                    <a:pt x="17039" y="31311"/>
                  </a:cubicBezTo>
                  <a:close/>
                  <a:moveTo>
                    <a:pt x="17227" y="558"/>
                  </a:moveTo>
                  <a:cubicBezTo>
                    <a:pt x="17258" y="1623"/>
                    <a:pt x="17587" y="2689"/>
                    <a:pt x="17807" y="3724"/>
                  </a:cubicBezTo>
                  <a:cubicBezTo>
                    <a:pt x="18042" y="4884"/>
                    <a:pt x="18293" y="6044"/>
                    <a:pt x="18544" y="7219"/>
                  </a:cubicBezTo>
                  <a:cubicBezTo>
                    <a:pt x="19045" y="9680"/>
                    <a:pt x="19562" y="12141"/>
                    <a:pt x="20033" y="14617"/>
                  </a:cubicBezTo>
                  <a:cubicBezTo>
                    <a:pt x="20973" y="19382"/>
                    <a:pt x="21741" y="24194"/>
                    <a:pt x="22697" y="28959"/>
                  </a:cubicBezTo>
                  <a:cubicBezTo>
                    <a:pt x="22666" y="28959"/>
                    <a:pt x="22635" y="28959"/>
                    <a:pt x="22619" y="28975"/>
                  </a:cubicBezTo>
                  <a:cubicBezTo>
                    <a:pt x="19782" y="29978"/>
                    <a:pt x="16882" y="30856"/>
                    <a:pt x="13951" y="31530"/>
                  </a:cubicBezTo>
                  <a:cubicBezTo>
                    <a:pt x="12556" y="31843"/>
                    <a:pt x="11177" y="32126"/>
                    <a:pt x="9766" y="32376"/>
                  </a:cubicBezTo>
                  <a:cubicBezTo>
                    <a:pt x="9061" y="32502"/>
                    <a:pt x="8371" y="32612"/>
                    <a:pt x="7666" y="32721"/>
                  </a:cubicBezTo>
                  <a:cubicBezTo>
                    <a:pt x="7509" y="32737"/>
                    <a:pt x="7305" y="32784"/>
                    <a:pt x="7070" y="32831"/>
                  </a:cubicBezTo>
                  <a:cubicBezTo>
                    <a:pt x="6490" y="32847"/>
                    <a:pt x="5910" y="32878"/>
                    <a:pt x="5330" y="32894"/>
                  </a:cubicBezTo>
                  <a:cubicBezTo>
                    <a:pt x="5189" y="32847"/>
                    <a:pt x="5079" y="32784"/>
                    <a:pt x="4985" y="32706"/>
                  </a:cubicBezTo>
                  <a:cubicBezTo>
                    <a:pt x="5001" y="32612"/>
                    <a:pt x="4938" y="32549"/>
                    <a:pt x="4860" y="32533"/>
                  </a:cubicBezTo>
                  <a:cubicBezTo>
                    <a:pt x="4938" y="32502"/>
                    <a:pt x="5001" y="32423"/>
                    <a:pt x="4985" y="32298"/>
                  </a:cubicBezTo>
                  <a:cubicBezTo>
                    <a:pt x="4092" y="27470"/>
                    <a:pt x="3136" y="22674"/>
                    <a:pt x="2368" y="17831"/>
                  </a:cubicBezTo>
                  <a:cubicBezTo>
                    <a:pt x="1615" y="13034"/>
                    <a:pt x="1161" y="8191"/>
                    <a:pt x="393" y="3395"/>
                  </a:cubicBezTo>
                  <a:cubicBezTo>
                    <a:pt x="1600" y="3395"/>
                    <a:pt x="2869" y="3034"/>
                    <a:pt x="4045" y="2815"/>
                  </a:cubicBezTo>
                  <a:cubicBezTo>
                    <a:pt x="5534" y="2564"/>
                    <a:pt x="7007" y="2297"/>
                    <a:pt x="8496" y="2031"/>
                  </a:cubicBezTo>
                  <a:cubicBezTo>
                    <a:pt x="11396" y="1529"/>
                    <a:pt x="14311" y="1043"/>
                    <a:pt x="17211" y="558"/>
                  </a:cubicBezTo>
                  <a:close/>
                  <a:moveTo>
                    <a:pt x="17587" y="1"/>
                  </a:moveTo>
                  <a:cubicBezTo>
                    <a:pt x="17472" y="1"/>
                    <a:pt x="17388" y="57"/>
                    <a:pt x="17337" y="134"/>
                  </a:cubicBezTo>
                  <a:cubicBezTo>
                    <a:pt x="17298" y="96"/>
                    <a:pt x="17238" y="68"/>
                    <a:pt x="17174" y="68"/>
                  </a:cubicBezTo>
                  <a:cubicBezTo>
                    <a:pt x="17161" y="68"/>
                    <a:pt x="17147" y="69"/>
                    <a:pt x="17133" y="72"/>
                  </a:cubicBezTo>
                  <a:cubicBezTo>
                    <a:pt x="14217" y="542"/>
                    <a:pt x="11318" y="1028"/>
                    <a:pt x="8402" y="1545"/>
                  </a:cubicBezTo>
                  <a:cubicBezTo>
                    <a:pt x="6992" y="1780"/>
                    <a:pt x="5565" y="2047"/>
                    <a:pt x="4155" y="2297"/>
                  </a:cubicBezTo>
                  <a:cubicBezTo>
                    <a:pt x="2822" y="2548"/>
                    <a:pt x="1333" y="2642"/>
                    <a:pt x="95" y="3191"/>
                  </a:cubicBezTo>
                  <a:cubicBezTo>
                    <a:pt x="1" y="3222"/>
                    <a:pt x="16" y="3348"/>
                    <a:pt x="111" y="3379"/>
                  </a:cubicBezTo>
                  <a:cubicBezTo>
                    <a:pt x="361" y="8238"/>
                    <a:pt x="1161" y="13113"/>
                    <a:pt x="1913" y="17909"/>
                  </a:cubicBezTo>
                  <a:cubicBezTo>
                    <a:pt x="2650" y="22721"/>
                    <a:pt x="3449" y="27549"/>
                    <a:pt x="4515" y="32298"/>
                  </a:cubicBezTo>
                  <a:cubicBezTo>
                    <a:pt x="4515" y="32314"/>
                    <a:pt x="4499" y="32329"/>
                    <a:pt x="4499" y="32345"/>
                  </a:cubicBezTo>
                  <a:cubicBezTo>
                    <a:pt x="4499" y="32596"/>
                    <a:pt x="4562" y="32784"/>
                    <a:pt x="4656" y="32925"/>
                  </a:cubicBezTo>
                  <a:cubicBezTo>
                    <a:pt x="4656" y="32941"/>
                    <a:pt x="4640" y="32941"/>
                    <a:pt x="4640" y="32956"/>
                  </a:cubicBezTo>
                  <a:cubicBezTo>
                    <a:pt x="4499" y="33066"/>
                    <a:pt x="4499" y="33317"/>
                    <a:pt x="4734" y="33364"/>
                  </a:cubicBezTo>
                  <a:cubicBezTo>
                    <a:pt x="4797" y="33364"/>
                    <a:pt x="4844" y="33364"/>
                    <a:pt x="4891" y="33380"/>
                  </a:cubicBezTo>
                  <a:cubicBezTo>
                    <a:pt x="5222" y="33589"/>
                    <a:pt x="5809" y="33620"/>
                    <a:pt x="6254" y="33620"/>
                  </a:cubicBezTo>
                  <a:cubicBezTo>
                    <a:pt x="6441" y="33620"/>
                    <a:pt x="6603" y="33615"/>
                    <a:pt x="6709" y="33615"/>
                  </a:cubicBezTo>
                  <a:cubicBezTo>
                    <a:pt x="8528" y="33615"/>
                    <a:pt x="10346" y="33458"/>
                    <a:pt x="12133" y="33191"/>
                  </a:cubicBezTo>
                  <a:cubicBezTo>
                    <a:pt x="15879" y="32612"/>
                    <a:pt x="19531" y="31467"/>
                    <a:pt x="22964" y="29853"/>
                  </a:cubicBezTo>
                  <a:cubicBezTo>
                    <a:pt x="23058" y="29806"/>
                    <a:pt x="23120" y="29712"/>
                    <a:pt x="23136" y="29633"/>
                  </a:cubicBezTo>
                  <a:cubicBezTo>
                    <a:pt x="23188" y="29770"/>
                    <a:pt x="23302" y="29834"/>
                    <a:pt x="23415" y="29834"/>
                  </a:cubicBezTo>
                  <a:cubicBezTo>
                    <a:pt x="23575" y="29834"/>
                    <a:pt x="23734" y="29706"/>
                    <a:pt x="23716" y="29477"/>
                  </a:cubicBezTo>
                  <a:cubicBezTo>
                    <a:pt x="23403" y="26467"/>
                    <a:pt x="22650" y="23442"/>
                    <a:pt x="22102" y="20464"/>
                  </a:cubicBezTo>
                  <a:cubicBezTo>
                    <a:pt x="21537" y="17407"/>
                    <a:pt x="20989" y="14335"/>
                    <a:pt x="20409" y="11294"/>
                  </a:cubicBezTo>
                  <a:cubicBezTo>
                    <a:pt x="19844" y="8332"/>
                    <a:pt x="19249" y="5401"/>
                    <a:pt x="18528" y="2485"/>
                  </a:cubicBezTo>
                  <a:cubicBezTo>
                    <a:pt x="18371" y="1843"/>
                    <a:pt x="18293" y="965"/>
                    <a:pt x="17979" y="401"/>
                  </a:cubicBezTo>
                  <a:cubicBezTo>
                    <a:pt x="17901" y="260"/>
                    <a:pt x="17854" y="56"/>
                    <a:pt x="17666" y="9"/>
                  </a:cubicBezTo>
                  <a:cubicBezTo>
                    <a:pt x="17638" y="3"/>
                    <a:pt x="17612" y="1"/>
                    <a:pt x="17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25;p55">
              <a:extLst>
                <a:ext uri="{FF2B5EF4-FFF2-40B4-BE49-F238E27FC236}">
                  <a16:creationId xmlns:a16="http://schemas.microsoft.com/office/drawing/2014/main" id="{95522738-844B-4353-884A-A8F0619A3567}"/>
                </a:ext>
              </a:extLst>
            </p:cNvPr>
            <p:cNvSpPr/>
            <p:nvPr/>
          </p:nvSpPr>
          <p:spPr>
            <a:xfrm>
              <a:off x="1653800" y="2452825"/>
              <a:ext cx="454850" cy="630400"/>
            </a:xfrm>
            <a:custGeom>
              <a:avLst/>
              <a:gdLst/>
              <a:ahLst/>
              <a:cxnLst/>
              <a:rect l="l" t="t" r="r" b="b"/>
              <a:pathLst>
                <a:path w="18194" h="25216" extrusionOk="0">
                  <a:moveTo>
                    <a:pt x="13637" y="442"/>
                  </a:moveTo>
                  <a:cubicBezTo>
                    <a:pt x="14985" y="6790"/>
                    <a:pt x="16145" y="13154"/>
                    <a:pt x="17257" y="19533"/>
                  </a:cubicBezTo>
                  <a:cubicBezTo>
                    <a:pt x="17038" y="18562"/>
                    <a:pt x="16787" y="17590"/>
                    <a:pt x="16583" y="16634"/>
                  </a:cubicBezTo>
                  <a:cubicBezTo>
                    <a:pt x="16223" y="14941"/>
                    <a:pt x="15815" y="13264"/>
                    <a:pt x="15455" y="11571"/>
                  </a:cubicBezTo>
                  <a:cubicBezTo>
                    <a:pt x="14734" y="8201"/>
                    <a:pt x="14076" y="4815"/>
                    <a:pt x="13339" y="1445"/>
                  </a:cubicBezTo>
                  <a:cubicBezTo>
                    <a:pt x="13339" y="1437"/>
                    <a:pt x="13335" y="1434"/>
                    <a:pt x="13331" y="1434"/>
                  </a:cubicBezTo>
                  <a:cubicBezTo>
                    <a:pt x="13327" y="1434"/>
                    <a:pt x="13323" y="1437"/>
                    <a:pt x="13323" y="1445"/>
                  </a:cubicBezTo>
                  <a:cubicBezTo>
                    <a:pt x="13935" y="4909"/>
                    <a:pt x="14656" y="8358"/>
                    <a:pt x="15345" y="11806"/>
                  </a:cubicBezTo>
                  <a:cubicBezTo>
                    <a:pt x="15690" y="13483"/>
                    <a:pt x="15988" y="15192"/>
                    <a:pt x="16333" y="16869"/>
                  </a:cubicBezTo>
                  <a:cubicBezTo>
                    <a:pt x="16678" y="18483"/>
                    <a:pt x="16897" y="20192"/>
                    <a:pt x="17430" y="21759"/>
                  </a:cubicBezTo>
                  <a:cubicBezTo>
                    <a:pt x="17441" y="21800"/>
                    <a:pt x="17472" y="21817"/>
                    <a:pt x="17505" y="21817"/>
                  </a:cubicBezTo>
                  <a:cubicBezTo>
                    <a:pt x="17563" y="21817"/>
                    <a:pt x="17628" y="21766"/>
                    <a:pt x="17618" y="21697"/>
                  </a:cubicBezTo>
                  <a:cubicBezTo>
                    <a:pt x="17602" y="21602"/>
                    <a:pt x="17587" y="21493"/>
                    <a:pt x="17587" y="21399"/>
                  </a:cubicBezTo>
                  <a:lnTo>
                    <a:pt x="17587" y="21399"/>
                  </a:lnTo>
                  <a:cubicBezTo>
                    <a:pt x="17618" y="21571"/>
                    <a:pt x="17649" y="21759"/>
                    <a:pt x="17681" y="21947"/>
                  </a:cubicBezTo>
                  <a:cubicBezTo>
                    <a:pt x="15486" y="22574"/>
                    <a:pt x="13276" y="23123"/>
                    <a:pt x="11050" y="23593"/>
                  </a:cubicBezTo>
                  <a:cubicBezTo>
                    <a:pt x="8793" y="24079"/>
                    <a:pt x="6458" y="24330"/>
                    <a:pt x="4201" y="24831"/>
                  </a:cubicBezTo>
                  <a:cubicBezTo>
                    <a:pt x="4201" y="24831"/>
                    <a:pt x="4185" y="24831"/>
                    <a:pt x="4169" y="24847"/>
                  </a:cubicBezTo>
                  <a:cubicBezTo>
                    <a:pt x="3276" y="21195"/>
                    <a:pt x="2461" y="17527"/>
                    <a:pt x="1818" y="13812"/>
                  </a:cubicBezTo>
                  <a:cubicBezTo>
                    <a:pt x="1191" y="10207"/>
                    <a:pt x="925" y="6524"/>
                    <a:pt x="298" y="2919"/>
                  </a:cubicBezTo>
                  <a:cubicBezTo>
                    <a:pt x="4734" y="1790"/>
                    <a:pt x="9060" y="787"/>
                    <a:pt x="13637" y="442"/>
                  </a:cubicBezTo>
                  <a:close/>
                  <a:moveTo>
                    <a:pt x="13800" y="1"/>
                  </a:moveTo>
                  <a:cubicBezTo>
                    <a:pt x="13787" y="1"/>
                    <a:pt x="13775" y="2"/>
                    <a:pt x="13762" y="3"/>
                  </a:cubicBezTo>
                  <a:cubicBezTo>
                    <a:pt x="9232" y="317"/>
                    <a:pt x="4530" y="1022"/>
                    <a:pt x="251" y="2590"/>
                  </a:cubicBezTo>
                  <a:cubicBezTo>
                    <a:pt x="235" y="2574"/>
                    <a:pt x="235" y="2558"/>
                    <a:pt x="235" y="2527"/>
                  </a:cubicBezTo>
                  <a:cubicBezTo>
                    <a:pt x="220" y="2466"/>
                    <a:pt x="164" y="2435"/>
                    <a:pt x="111" y="2435"/>
                  </a:cubicBezTo>
                  <a:cubicBezTo>
                    <a:pt x="54" y="2435"/>
                    <a:pt x="0" y="2470"/>
                    <a:pt x="0" y="2543"/>
                  </a:cubicBezTo>
                  <a:cubicBezTo>
                    <a:pt x="31" y="6242"/>
                    <a:pt x="752" y="10051"/>
                    <a:pt x="1379" y="13703"/>
                  </a:cubicBezTo>
                  <a:cubicBezTo>
                    <a:pt x="2038" y="17511"/>
                    <a:pt x="2806" y="21305"/>
                    <a:pt x="3778" y="25051"/>
                  </a:cubicBezTo>
                  <a:cubicBezTo>
                    <a:pt x="3813" y="25165"/>
                    <a:pt x="3902" y="25215"/>
                    <a:pt x="3990" y="25215"/>
                  </a:cubicBezTo>
                  <a:cubicBezTo>
                    <a:pt x="4059" y="25215"/>
                    <a:pt x="4128" y="25184"/>
                    <a:pt x="4169" y="25129"/>
                  </a:cubicBezTo>
                  <a:cubicBezTo>
                    <a:pt x="4201" y="25145"/>
                    <a:pt x="4232" y="25161"/>
                    <a:pt x="4263" y="25161"/>
                  </a:cubicBezTo>
                  <a:cubicBezTo>
                    <a:pt x="6552" y="25035"/>
                    <a:pt x="8887" y="24502"/>
                    <a:pt x="11129" y="24048"/>
                  </a:cubicBezTo>
                  <a:cubicBezTo>
                    <a:pt x="13402" y="23593"/>
                    <a:pt x="15659" y="23060"/>
                    <a:pt x="17884" y="22449"/>
                  </a:cubicBezTo>
                  <a:cubicBezTo>
                    <a:pt x="17902" y="22453"/>
                    <a:pt x="17921" y="22455"/>
                    <a:pt x="17939" y="22455"/>
                  </a:cubicBezTo>
                  <a:cubicBezTo>
                    <a:pt x="18066" y="22455"/>
                    <a:pt x="18194" y="22362"/>
                    <a:pt x="18167" y="22198"/>
                  </a:cubicBezTo>
                  <a:cubicBezTo>
                    <a:pt x="17007" y="14831"/>
                    <a:pt x="15565" y="7480"/>
                    <a:pt x="14013" y="176"/>
                  </a:cubicBezTo>
                  <a:cubicBezTo>
                    <a:pt x="13999" y="63"/>
                    <a:pt x="13909" y="1"/>
                    <a:pt x="13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26;p55">
              <a:extLst>
                <a:ext uri="{FF2B5EF4-FFF2-40B4-BE49-F238E27FC236}">
                  <a16:creationId xmlns:a16="http://schemas.microsoft.com/office/drawing/2014/main" id="{33121969-A329-449A-9770-CB789EDB8748}"/>
                </a:ext>
              </a:extLst>
            </p:cNvPr>
            <p:cNvSpPr/>
            <p:nvPr/>
          </p:nvSpPr>
          <p:spPr>
            <a:xfrm>
              <a:off x="1896750" y="3068100"/>
              <a:ext cx="104025" cy="107025"/>
            </a:xfrm>
            <a:custGeom>
              <a:avLst/>
              <a:gdLst/>
              <a:ahLst/>
              <a:cxnLst/>
              <a:rect l="l" t="t" r="r" b="b"/>
              <a:pathLst>
                <a:path w="4161" h="4281" extrusionOk="0">
                  <a:moveTo>
                    <a:pt x="1176" y="1"/>
                  </a:moveTo>
                  <a:lnTo>
                    <a:pt x="1176" y="1"/>
                  </a:lnTo>
                  <a:cubicBezTo>
                    <a:pt x="878" y="205"/>
                    <a:pt x="643" y="471"/>
                    <a:pt x="470" y="769"/>
                  </a:cubicBezTo>
                  <a:cubicBezTo>
                    <a:pt x="251" y="1114"/>
                    <a:pt x="110" y="1553"/>
                    <a:pt x="79" y="1913"/>
                  </a:cubicBezTo>
                  <a:cubicBezTo>
                    <a:pt x="0" y="2760"/>
                    <a:pt x="298" y="3731"/>
                    <a:pt x="1176" y="4014"/>
                  </a:cubicBezTo>
                  <a:cubicBezTo>
                    <a:pt x="1181" y="4015"/>
                    <a:pt x="1186" y="4016"/>
                    <a:pt x="1191" y="4016"/>
                  </a:cubicBezTo>
                  <a:cubicBezTo>
                    <a:pt x="1232" y="4016"/>
                    <a:pt x="1266" y="3963"/>
                    <a:pt x="1238" y="3935"/>
                  </a:cubicBezTo>
                  <a:cubicBezTo>
                    <a:pt x="1223" y="3920"/>
                    <a:pt x="1223" y="3920"/>
                    <a:pt x="1223" y="3920"/>
                  </a:cubicBezTo>
                  <a:lnTo>
                    <a:pt x="1223" y="3920"/>
                  </a:lnTo>
                  <a:cubicBezTo>
                    <a:pt x="1285" y="3951"/>
                    <a:pt x="1332" y="3982"/>
                    <a:pt x="1395" y="4029"/>
                  </a:cubicBezTo>
                  <a:cubicBezTo>
                    <a:pt x="1738" y="4202"/>
                    <a:pt x="2061" y="4280"/>
                    <a:pt x="2355" y="4280"/>
                  </a:cubicBezTo>
                  <a:cubicBezTo>
                    <a:pt x="3469" y="4280"/>
                    <a:pt x="4161" y="3160"/>
                    <a:pt x="3950" y="1882"/>
                  </a:cubicBezTo>
                  <a:cubicBezTo>
                    <a:pt x="3942" y="1835"/>
                    <a:pt x="3903" y="1811"/>
                    <a:pt x="3864" y="1811"/>
                  </a:cubicBezTo>
                  <a:cubicBezTo>
                    <a:pt x="3825" y="1811"/>
                    <a:pt x="3785" y="1835"/>
                    <a:pt x="3778" y="1882"/>
                  </a:cubicBezTo>
                  <a:cubicBezTo>
                    <a:pt x="3699" y="2430"/>
                    <a:pt x="3778" y="3057"/>
                    <a:pt x="3433" y="3528"/>
                  </a:cubicBezTo>
                  <a:cubicBezTo>
                    <a:pt x="3185" y="3881"/>
                    <a:pt x="2813" y="4018"/>
                    <a:pt x="2425" y="4018"/>
                  </a:cubicBezTo>
                  <a:cubicBezTo>
                    <a:pt x="2005" y="4018"/>
                    <a:pt x="1564" y="3857"/>
                    <a:pt x="1238" y="3637"/>
                  </a:cubicBezTo>
                  <a:cubicBezTo>
                    <a:pt x="1082" y="3543"/>
                    <a:pt x="956" y="3434"/>
                    <a:pt x="847" y="3308"/>
                  </a:cubicBezTo>
                  <a:cubicBezTo>
                    <a:pt x="392" y="2274"/>
                    <a:pt x="439" y="816"/>
                    <a:pt x="1536" y="314"/>
                  </a:cubicBezTo>
                  <a:cubicBezTo>
                    <a:pt x="1568" y="283"/>
                    <a:pt x="1552" y="236"/>
                    <a:pt x="1521" y="236"/>
                  </a:cubicBezTo>
                  <a:cubicBezTo>
                    <a:pt x="1458" y="223"/>
                    <a:pt x="1396" y="217"/>
                    <a:pt x="1336" y="217"/>
                  </a:cubicBezTo>
                  <a:cubicBezTo>
                    <a:pt x="1113" y="217"/>
                    <a:pt x="913" y="304"/>
                    <a:pt x="752" y="440"/>
                  </a:cubicBezTo>
                  <a:cubicBezTo>
                    <a:pt x="878" y="283"/>
                    <a:pt x="1019" y="126"/>
                    <a:pt x="1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27;p55">
              <a:extLst>
                <a:ext uri="{FF2B5EF4-FFF2-40B4-BE49-F238E27FC236}">
                  <a16:creationId xmlns:a16="http://schemas.microsoft.com/office/drawing/2014/main" id="{E976FF0A-54DD-4D6A-98A1-6B04C91730FC}"/>
                </a:ext>
              </a:extLst>
            </p:cNvPr>
            <p:cNvSpPr/>
            <p:nvPr/>
          </p:nvSpPr>
          <p:spPr>
            <a:xfrm>
              <a:off x="1941025" y="3073800"/>
              <a:ext cx="54725" cy="36650"/>
            </a:xfrm>
            <a:custGeom>
              <a:avLst/>
              <a:gdLst/>
              <a:ahLst/>
              <a:cxnLst/>
              <a:rect l="l" t="t" r="r" b="b"/>
              <a:pathLst>
                <a:path w="2189" h="1466" extrusionOk="0">
                  <a:moveTo>
                    <a:pt x="553" y="1"/>
                  </a:moveTo>
                  <a:cubicBezTo>
                    <a:pt x="356" y="1"/>
                    <a:pt x="172" y="50"/>
                    <a:pt x="47" y="180"/>
                  </a:cubicBezTo>
                  <a:cubicBezTo>
                    <a:pt x="0" y="212"/>
                    <a:pt x="16" y="306"/>
                    <a:pt x="79" y="306"/>
                  </a:cubicBezTo>
                  <a:cubicBezTo>
                    <a:pt x="267" y="306"/>
                    <a:pt x="439" y="243"/>
                    <a:pt x="627" y="243"/>
                  </a:cubicBezTo>
                  <a:cubicBezTo>
                    <a:pt x="831" y="243"/>
                    <a:pt x="1035" y="306"/>
                    <a:pt x="1207" y="384"/>
                  </a:cubicBezTo>
                  <a:cubicBezTo>
                    <a:pt x="1615" y="588"/>
                    <a:pt x="1897" y="933"/>
                    <a:pt x="1975" y="1387"/>
                  </a:cubicBezTo>
                  <a:cubicBezTo>
                    <a:pt x="1982" y="1441"/>
                    <a:pt x="2023" y="1466"/>
                    <a:pt x="2067" y="1466"/>
                  </a:cubicBezTo>
                  <a:cubicBezTo>
                    <a:pt x="2125" y="1466"/>
                    <a:pt x="2188" y="1421"/>
                    <a:pt x="2179" y="1340"/>
                  </a:cubicBezTo>
                  <a:cubicBezTo>
                    <a:pt x="2101" y="839"/>
                    <a:pt x="1772" y="431"/>
                    <a:pt x="1317" y="196"/>
                  </a:cubicBezTo>
                  <a:cubicBezTo>
                    <a:pt x="1125" y="96"/>
                    <a:pt x="827"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8;p55">
              <a:extLst>
                <a:ext uri="{FF2B5EF4-FFF2-40B4-BE49-F238E27FC236}">
                  <a16:creationId xmlns:a16="http://schemas.microsoft.com/office/drawing/2014/main" id="{FC77BB0C-EF6D-49E1-9312-AA8D2031078C}"/>
                </a:ext>
              </a:extLst>
            </p:cNvPr>
            <p:cNvSpPr/>
            <p:nvPr/>
          </p:nvSpPr>
          <p:spPr>
            <a:xfrm>
              <a:off x="1715300" y="3089375"/>
              <a:ext cx="35025" cy="126250"/>
            </a:xfrm>
            <a:custGeom>
              <a:avLst/>
              <a:gdLst/>
              <a:ahLst/>
              <a:cxnLst/>
              <a:rect l="l" t="t" r="r" b="b"/>
              <a:pathLst>
                <a:path w="1401" h="5050" extrusionOk="0">
                  <a:moveTo>
                    <a:pt x="19" y="0"/>
                  </a:moveTo>
                  <a:cubicBezTo>
                    <a:pt x="9" y="0"/>
                    <a:pt x="1" y="4"/>
                    <a:pt x="1" y="12"/>
                  </a:cubicBezTo>
                  <a:cubicBezTo>
                    <a:pt x="283" y="1721"/>
                    <a:pt x="659" y="3366"/>
                    <a:pt x="1208" y="4996"/>
                  </a:cubicBezTo>
                  <a:cubicBezTo>
                    <a:pt x="1224" y="5034"/>
                    <a:pt x="1252" y="5049"/>
                    <a:pt x="1282" y="5049"/>
                  </a:cubicBezTo>
                  <a:cubicBezTo>
                    <a:pt x="1340" y="5049"/>
                    <a:pt x="1401" y="4991"/>
                    <a:pt x="1380" y="4918"/>
                  </a:cubicBezTo>
                  <a:cubicBezTo>
                    <a:pt x="847" y="3304"/>
                    <a:pt x="393" y="1674"/>
                    <a:pt x="48" y="12"/>
                  </a:cubicBezTo>
                  <a:cubicBezTo>
                    <a:pt x="40" y="4"/>
                    <a:pt x="28"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29;p55">
              <a:extLst>
                <a:ext uri="{FF2B5EF4-FFF2-40B4-BE49-F238E27FC236}">
                  <a16:creationId xmlns:a16="http://schemas.microsoft.com/office/drawing/2014/main" id="{CCAF9EDE-8093-4F5F-8B27-D635154CBE30}"/>
                </a:ext>
              </a:extLst>
            </p:cNvPr>
            <p:cNvSpPr/>
            <p:nvPr/>
          </p:nvSpPr>
          <p:spPr>
            <a:xfrm>
              <a:off x="1679250" y="2554750"/>
              <a:ext cx="79400" cy="493875"/>
            </a:xfrm>
            <a:custGeom>
              <a:avLst/>
              <a:gdLst/>
              <a:ahLst/>
              <a:cxnLst/>
              <a:rect l="l" t="t" r="r" b="b"/>
              <a:pathLst>
                <a:path w="3176" h="19755" extrusionOk="0">
                  <a:moveTo>
                    <a:pt x="36" y="0"/>
                  </a:moveTo>
                  <a:cubicBezTo>
                    <a:pt x="19" y="0"/>
                    <a:pt x="1" y="14"/>
                    <a:pt x="1" y="33"/>
                  </a:cubicBezTo>
                  <a:cubicBezTo>
                    <a:pt x="220" y="3340"/>
                    <a:pt x="612" y="6648"/>
                    <a:pt x="1114" y="9923"/>
                  </a:cubicBezTo>
                  <a:cubicBezTo>
                    <a:pt x="1615" y="13168"/>
                    <a:pt x="2070" y="16554"/>
                    <a:pt x="3026" y="19704"/>
                  </a:cubicBezTo>
                  <a:cubicBezTo>
                    <a:pt x="3040" y="19738"/>
                    <a:pt x="3071" y="19754"/>
                    <a:pt x="3100" y="19754"/>
                  </a:cubicBezTo>
                  <a:cubicBezTo>
                    <a:pt x="3139" y="19754"/>
                    <a:pt x="3176" y="19726"/>
                    <a:pt x="3167" y="19673"/>
                  </a:cubicBezTo>
                  <a:cubicBezTo>
                    <a:pt x="2650" y="16397"/>
                    <a:pt x="1819" y="13168"/>
                    <a:pt x="1302" y="9892"/>
                  </a:cubicBezTo>
                  <a:cubicBezTo>
                    <a:pt x="785" y="6616"/>
                    <a:pt x="393" y="3325"/>
                    <a:pt x="64" y="17"/>
                  </a:cubicBezTo>
                  <a:cubicBezTo>
                    <a:pt x="58" y="5"/>
                    <a:pt x="47"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30;p55">
              <a:extLst>
                <a:ext uri="{FF2B5EF4-FFF2-40B4-BE49-F238E27FC236}">
                  <a16:creationId xmlns:a16="http://schemas.microsoft.com/office/drawing/2014/main" id="{5CEF0C18-528A-4537-BACD-AE61C5E9C946}"/>
                </a:ext>
              </a:extLst>
            </p:cNvPr>
            <p:cNvSpPr/>
            <p:nvPr/>
          </p:nvSpPr>
          <p:spPr>
            <a:xfrm>
              <a:off x="1759600" y="2485025"/>
              <a:ext cx="163025" cy="35300"/>
            </a:xfrm>
            <a:custGeom>
              <a:avLst/>
              <a:gdLst/>
              <a:ahLst/>
              <a:cxnLst/>
              <a:rect l="l" t="t" r="r" b="b"/>
              <a:pathLst>
                <a:path w="6521" h="1412" extrusionOk="0">
                  <a:moveTo>
                    <a:pt x="6442" y="1"/>
                  </a:moveTo>
                  <a:cubicBezTo>
                    <a:pt x="4264" y="157"/>
                    <a:pt x="2085" y="800"/>
                    <a:pt x="0" y="1396"/>
                  </a:cubicBezTo>
                  <a:cubicBezTo>
                    <a:pt x="0" y="1396"/>
                    <a:pt x="0" y="1411"/>
                    <a:pt x="0" y="1411"/>
                  </a:cubicBezTo>
                  <a:cubicBezTo>
                    <a:pt x="2132" y="894"/>
                    <a:pt x="4342" y="628"/>
                    <a:pt x="6458" y="79"/>
                  </a:cubicBezTo>
                  <a:cubicBezTo>
                    <a:pt x="6521" y="63"/>
                    <a:pt x="6505" y="1"/>
                    <a:pt x="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175;p52">
            <a:extLst>
              <a:ext uri="{FF2B5EF4-FFF2-40B4-BE49-F238E27FC236}">
                <a16:creationId xmlns:a16="http://schemas.microsoft.com/office/drawing/2014/main" id="{4F0444D4-2A6E-42F6-AB8F-6F1B7921332B}"/>
              </a:ext>
            </a:extLst>
          </p:cNvPr>
          <p:cNvGrpSpPr/>
          <p:nvPr/>
        </p:nvGrpSpPr>
        <p:grpSpPr>
          <a:xfrm rot="7370868" flipH="1">
            <a:off x="-153642" y="292042"/>
            <a:ext cx="804336" cy="359725"/>
            <a:chOff x="851420" y="3679860"/>
            <a:chExt cx="804350" cy="359731"/>
          </a:xfrm>
        </p:grpSpPr>
        <p:sp>
          <p:nvSpPr>
            <p:cNvPr id="30" name="Google Shape;2176;p52">
              <a:extLst>
                <a:ext uri="{FF2B5EF4-FFF2-40B4-BE49-F238E27FC236}">
                  <a16:creationId xmlns:a16="http://schemas.microsoft.com/office/drawing/2014/main" id="{F782A8D5-4405-43BA-A777-AA6F5B7873B2}"/>
                </a:ext>
              </a:extLst>
            </p:cNvPr>
            <p:cNvSpPr/>
            <p:nvPr/>
          </p:nvSpPr>
          <p:spPr>
            <a:xfrm>
              <a:off x="851420" y="3679860"/>
              <a:ext cx="759049" cy="359731"/>
            </a:xfrm>
            <a:custGeom>
              <a:avLst/>
              <a:gdLst/>
              <a:ahLst/>
              <a:cxnLst/>
              <a:rect l="l" t="t" r="r" b="b"/>
              <a:pathLst>
                <a:path w="26998" h="12795" extrusionOk="0">
                  <a:moveTo>
                    <a:pt x="26067" y="0"/>
                  </a:moveTo>
                  <a:cubicBezTo>
                    <a:pt x="25738" y="0"/>
                    <a:pt x="25382" y="107"/>
                    <a:pt x="25143" y="318"/>
                  </a:cubicBezTo>
                  <a:cubicBezTo>
                    <a:pt x="25336" y="243"/>
                    <a:pt x="25582" y="189"/>
                    <a:pt x="25810" y="189"/>
                  </a:cubicBezTo>
                  <a:cubicBezTo>
                    <a:pt x="26145" y="189"/>
                    <a:pt x="26441" y="300"/>
                    <a:pt x="26487" y="617"/>
                  </a:cubicBezTo>
                  <a:cubicBezTo>
                    <a:pt x="26530" y="928"/>
                    <a:pt x="26577" y="1231"/>
                    <a:pt x="26627" y="1537"/>
                  </a:cubicBezTo>
                  <a:cubicBezTo>
                    <a:pt x="26712" y="1280"/>
                    <a:pt x="26787" y="1020"/>
                    <a:pt x="26858" y="757"/>
                  </a:cubicBezTo>
                  <a:cubicBezTo>
                    <a:pt x="26997" y="247"/>
                    <a:pt x="26566" y="0"/>
                    <a:pt x="26067" y="0"/>
                  </a:cubicBezTo>
                  <a:close/>
                  <a:moveTo>
                    <a:pt x="24502" y="3145"/>
                  </a:moveTo>
                  <a:cubicBezTo>
                    <a:pt x="24369" y="3209"/>
                    <a:pt x="24230" y="3270"/>
                    <a:pt x="24095" y="3331"/>
                  </a:cubicBezTo>
                  <a:cubicBezTo>
                    <a:pt x="24013" y="3367"/>
                    <a:pt x="23931" y="3406"/>
                    <a:pt x="23849" y="3441"/>
                  </a:cubicBezTo>
                  <a:cubicBezTo>
                    <a:pt x="22526" y="6081"/>
                    <a:pt x="20419" y="8309"/>
                    <a:pt x="17809" y="9700"/>
                  </a:cubicBezTo>
                  <a:cubicBezTo>
                    <a:pt x="21085" y="8798"/>
                    <a:pt x="23684" y="6790"/>
                    <a:pt x="24502" y="3145"/>
                  </a:cubicBezTo>
                  <a:close/>
                  <a:moveTo>
                    <a:pt x="1427" y="7078"/>
                  </a:moveTo>
                  <a:cubicBezTo>
                    <a:pt x="749" y="7078"/>
                    <a:pt x="1" y="7582"/>
                    <a:pt x="390" y="8199"/>
                  </a:cubicBezTo>
                  <a:cubicBezTo>
                    <a:pt x="1837" y="10502"/>
                    <a:pt x="4829" y="11729"/>
                    <a:pt x="7368" y="12338"/>
                  </a:cubicBezTo>
                  <a:cubicBezTo>
                    <a:pt x="8641" y="12641"/>
                    <a:pt x="9946" y="12794"/>
                    <a:pt x="11254" y="12794"/>
                  </a:cubicBezTo>
                  <a:cubicBezTo>
                    <a:pt x="12863" y="12794"/>
                    <a:pt x="14474" y="12563"/>
                    <a:pt x="16015" y="12096"/>
                  </a:cubicBezTo>
                  <a:cubicBezTo>
                    <a:pt x="16514" y="11943"/>
                    <a:pt x="17002" y="11767"/>
                    <a:pt x="17476" y="11568"/>
                  </a:cubicBezTo>
                  <a:lnTo>
                    <a:pt x="17476" y="11568"/>
                  </a:lnTo>
                  <a:cubicBezTo>
                    <a:pt x="16343" y="11760"/>
                    <a:pt x="15159" y="11849"/>
                    <a:pt x="13954" y="11849"/>
                  </a:cubicBezTo>
                  <a:cubicBezTo>
                    <a:pt x="9404" y="11849"/>
                    <a:pt x="4600" y="10595"/>
                    <a:pt x="1449" y="8994"/>
                  </a:cubicBezTo>
                  <a:cubicBezTo>
                    <a:pt x="867" y="8701"/>
                    <a:pt x="357" y="7503"/>
                    <a:pt x="921" y="7503"/>
                  </a:cubicBezTo>
                  <a:cubicBezTo>
                    <a:pt x="1024" y="7503"/>
                    <a:pt x="1160" y="7542"/>
                    <a:pt x="1338" y="7631"/>
                  </a:cubicBezTo>
                  <a:cubicBezTo>
                    <a:pt x="1834" y="7885"/>
                    <a:pt x="2372" y="8127"/>
                    <a:pt x="2943" y="8355"/>
                  </a:cubicBezTo>
                  <a:cubicBezTo>
                    <a:pt x="2665" y="8077"/>
                    <a:pt x="2418" y="7778"/>
                    <a:pt x="2215" y="7450"/>
                  </a:cubicBezTo>
                  <a:cubicBezTo>
                    <a:pt x="2051" y="7189"/>
                    <a:pt x="1745" y="7078"/>
                    <a:pt x="1427" y="707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77;p52">
              <a:extLst>
                <a:ext uri="{FF2B5EF4-FFF2-40B4-BE49-F238E27FC236}">
                  <a16:creationId xmlns:a16="http://schemas.microsoft.com/office/drawing/2014/main" id="{9A91CDF4-4261-4582-9266-B5C5839E709C}"/>
                </a:ext>
              </a:extLst>
            </p:cNvPr>
            <p:cNvSpPr/>
            <p:nvPr/>
          </p:nvSpPr>
          <p:spPr>
            <a:xfrm>
              <a:off x="934132" y="3810282"/>
              <a:ext cx="637451" cy="194809"/>
            </a:xfrm>
            <a:custGeom>
              <a:avLst/>
              <a:gdLst/>
              <a:ahLst/>
              <a:cxnLst/>
              <a:rect l="l" t="t" r="r" b="b"/>
              <a:pathLst>
                <a:path w="22673" h="6929" extrusionOk="0">
                  <a:moveTo>
                    <a:pt x="1" y="3716"/>
                  </a:moveTo>
                  <a:cubicBezTo>
                    <a:pt x="1495" y="5203"/>
                    <a:pt x="3913" y="5999"/>
                    <a:pt x="5848" y="6369"/>
                  </a:cubicBezTo>
                  <a:cubicBezTo>
                    <a:pt x="6725" y="6537"/>
                    <a:pt x="7624" y="6622"/>
                    <a:pt x="8523" y="6622"/>
                  </a:cubicBezTo>
                  <a:cubicBezTo>
                    <a:pt x="10099" y="6622"/>
                    <a:pt x="11671" y="6362"/>
                    <a:pt x="13147" y="5827"/>
                  </a:cubicBezTo>
                  <a:cubicBezTo>
                    <a:pt x="13743" y="5609"/>
                    <a:pt x="14317" y="5357"/>
                    <a:pt x="14867" y="5061"/>
                  </a:cubicBezTo>
                  <a:lnTo>
                    <a:pt x="14867" y="5061"/>
                  </a:lnTo>
                  <a:cubicBezTo>
                    <a:pt x="13369" y="5474"/>
                    <a:pt x="11728" y="5656"/>
                    <a:pt x="10053" y="5656"/>
                  </a:cubicBezTo>
                  <a:cubicBezTo>
                    <a:pt x="6526" y="5656"/>
                    <a:pt x="2846" y="4854"/>
                    <a:pt x="1" y="3716"/>
                  </a:cubicBezTo>
                  <a:close/>
                  <a:moveTo>
                    <a:pt x="22315" y="0"/>
                  </a:moveTo>
                  <a:cubicBezTo>
                    <a:pt x="20557" y="3074"/>
                    <a:pt x="17833" y="5553"/>
                    <a:pt x="14534" y="6929"/>
                  </a:cubicBezTo>
                  <a:cubicBezTo>
                    <a:pt x="18190" y="6308"/>
                    <a:pt x="21292" y="4600"/>
                    <a:pt x="22672" y="1231"/>
                  </a:cubicBezTo>
                  <a:cubicBezTo>
                    <a:pt x="22544" y="825"/>
                    <a:pt x="22426" y="410"/>
                    <a:pt x="2231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78;p52">
              <a:extLst>
                <a:ext uri="{FF2B5EF4-FFF2-40B4-BE49-F238E27FC236}">
                  <a16:creationId xmlns:a16="http://schemas.microsoft.com/office/drawing/2014/main" id="{BE7C45E8-FAC5-4497-9841-C51B836BD5AD}"/>
                </a:ext>
              </a:extLst>
            </p:cNvPr>
            <p:cNvSpPr/>
            <p:nvPr/>
          </p:nvSpPr>
          <p:spPr>
            <a:xfrm>
              <a:off x="861457" y="3765158"/>
              <a:ext cx="700092" cy="247862"/>
            </a:xfrm>
            <a:custGeom>
              <a:avLst/>
              <a:gdLst/>
              <a:ahLst/>
              <a:cxnLst/>
              <a:rect l="l" t="t" r="r" b="b"/>
              <a:pathLst>
                <a:path w="24901" h="8816" extrusionOk="0">
                  <a:moveTo>
                    <a:pt x="24387" y="1"/>
                  </a:moveTo>
                  <a:cubicBezTo>
                    <a:pt x="24308" y="37"/>
                    <a:pt x="24226" y="76"/>
                    <a:pt x="24145" y="111"/>
                  </a:cubicBezTo>
                  <a:cubicBezTo>
                    <a:pt x="23327" y="3756"/>
                    <a:pt x="20728" y="5764"/>
                    <a:pt x="17452" y="6666"/>
                  </a:cubicBezTo>
                  <a:cubicBezTo>
                    <a:pt x="16902" y="6962"/>
                    <a:pt x="16328" y="7214"/>
                    <a:pt x="15732" y="7432"/>
                  </a:cubicBezTo>
                  <a:cubicBezTo>
                    <a:pt x="14256" y="7967"/>
                    <a:pt x="12684" y="8227"/>
                    <a:pt x="11108" y="8227"/>
                  </a:cubicBezTo>
                  <a:cubicBezTo>
                    <a:pt x="10209" y="8227"/>
                    <a:pt x="9310" y="8142"/>
                    <a:pt x="8433" y="7974"/>
                  </a:cubicBezTo>
                  <a:cubicBezTo>
                    <a:pt x="6498" y="7604"/>
                    <a:pt x="4080" y="6808"/>
                    <a:pt x="2586" y="5321"/>
                  </a:cubicBezTo>
                  <a:cubicBezTo>
                    <a:pt x="2015" y="5093"/>
                    <a:pt x="1477" y="4851"/>
                    <a:pt x="981" y="4597"/>
                  </a:cubicBezTo>
                  <a:cubicBezTo>
                    <a:pt x="803" y="4508"/>
                    <a:pt x="667" y="4469"/>
                    <a:pt x="564" y="4469"/>
                  </a:cubicBezTo>
                  <a:cubicBezTo>
                    <a:pt x="0" y="4469"/>
                    <a:pt x="510" y="5667"/>
                    <a:pt x="1092" y="5960"/>
                  </a:cubicBezTo>
                  <a:cubicBezTo>
                    <a:pt x="4243" y="7561"/>
                    <a:pt x="9047" y="8815"/>
                    <a:pt x="13597" y="8815"/>
                  </a:cubicBezTo>
                  <a:cubicBezTo>
                    <a:pt x="14802" y="8815"/>
                    <a:pt x="15986" y="8726"/>
                    <a:pt x="17119" y="8534"/>
                  </a:cubicBezTo>
                  <a:cubicBezTo>
                    <a:pt x="20418" y="7158"/>
                    <a:pt x="23142" y="4679"/>
                    <a:pt x="24900" y="1605"/>
                  </a:cubicBezTo>
                  <a:cubicBezTo>
                    <a:pt x="24815" y="1288"/>
                    <a:pt x="24736" y="971"/>
                    <a:pt x="24661" y="650"/>
                  </a:cubicBezTo>
                  <a:cubicBezTo>
                    <a:pt x="24576" y="432"/>
                    <a:pt x="24483" y="215"/>
                    <a:pt x="243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79;p52">
              <a:extLst>
                <a:ext uri="{FF2B5EF4-FFF2-40B4-BE49-F238E27FC236}">
                  <a16:creationId xmlns:a16="http://schemas.microsoft.com/office/drawing/2014/main" id="{A544399C-EF6C-4C1B-A79D-1BD6D3AE1DB3}"/>
                </a:ext>
              </a:extLst>
            </p:cNvPr>
            <p:cNvSpPr/>
            <p:nvPr/>
          </p:nvSpPr>
          <p:spPr>
            <a:xfrm>
              <a:off x="1466053" y="3759845"/>
              <a:ext cx="63680" cy="41666"/>
            </a:xfrm>
            <a:custGeom>
              <a:avLst/>
              <a:gdLst/>
              <a:ahLst/>
              <a:cxnLst/>
              <a:rect l="l" t="t" r="r" b="b"/>
              <a:pathLst>
                <a:path w="2265" h="1482" extrusionOk="0">
                  <a:moveTo>
                    <a:pt x="2265" y="1"/>
                  </a:moveTo>
                  <a:cubicBezTo>
                    <a:pt x="1613" y="468"/>
                    <a:pt x="942" y="910"/>
                    <a:pt x="250" y="1327"/>
                  </a:cubicBezTo>
                  <a:cubicBezTo>
                    <a:pt x="168" y="1378"/>
                    <a:pt x="86" y="1427"/>
                    <a:pt x="0" y="1481"/>
                  </a:cubicBezTo>
                  <a:cubicBezTo>
                    <a:pt x="664" y="1185"/>
                    <a:pt x="1323" y="892"/>
                    <a:pt x="1987" y="596"/>
                  </a:cubicBezTo>
                  <a:cubicBezTo>
                    <a:pt x="2083" y="400"/>
                    <a:pt x="2176" y="201"/>
                    <a:pt x="22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80;p52">
              <a:extLst>
                <a:ext uri="{FF2B5EF4-FFF2-40B4-BE49-F238E27FC236}">
                  <a16:creationId xmlns:a16="http://schemas.microsoft.com/office/drawing/2014/main" id="{D6AE91FF-97E7-44BC-BE9C-44140E930629}"/>
                </a:ext>
              </a:extLst>
            </p:cNvPr>
            <p:cNvSpPr/>
            <p:nvPr/>
          </p:nvSpPr>
          <p:spPr>
            <a:xfrm>
              <a:off x="1586157" y="3774998"/>
              <a:ext cx="69613" cy="178080"/>
            </a:xfrm>
            <a:custGeom>
              <a:avLst/>
              <a:gdLst/>
              <a:ahLst/>
              <a:cxnLst/>
              <a:rect l="l" t="t" r="r" b="b"/>
              <a:pathLst>
                <a:path w="2476" h="6334" extrusionOk="0">
                  <a:moveTo>
                    <a:pt x="871" y="1"/>
                  </a:moveTo>
                  <a:lnTo>
                    <a:pt x="871" y="1"/>
                  </a:lnTo>
                  <a:cubicBezTo>
                    <a:pt x="1181" y="1313"/>
                    <a:pt x="1584" y="2600"/>
                    <a:pt x="2079" y="3866"/>
                  </a:cubicBezTo>
                  <a:cubicBezTo>
                    <a:pt x="1783" y="2543"/>
                    <a:pt x="1380" y="1259"/>
                    <a:pt x="871" y="1"/>
                  </a:cubicBezTo>
                  <a:close/>
                  <a:moveTo>
                    <a:pt x="150" y="4382"/>
                  </a:moveTo>
                  <a:lnTo>
                    <a:pt x="150" y="4382"/>
                  </a:lnTo>
                  <a:cubicBezTo>
                    <a:pt x="203" y="4636"/>
                    <a:pt x="254" y="4886"/>
                    <a:pt x="300" y="5139"/>
                  </a:cubicBezTo>
                  <a:cubicBezTo>
                    <a:pt x="104" y="5249"/>
                    <a:pt x="0" y="5378"/>
                    <a:pt x="79" y="5503"/>
                  </a:cubicBezTo>
                  <a:cubicBezTo>
                    <a:pt x="221" y="5730"/>
                    <a:pt x="364" y="5955"/>
                    <a:pt x="507" y="6184"/>
                  </a:cubicBezTo>
                  <a:cubicBezTo>
                    <a:pt x="571" y="6287"/>
                    <a:pt x="781" y="6334"/>
                    <a:pt x="1038" y="6334"/>
                  </a:cubicBezTo>
                  <a:cubicBezTo>
                    <a:pt x="1630" y="6334"/>
                    <a:pt x="2475" y="6098"/>
                    <a:pt x="2433" y="5781"/>
                  </a:cubicBezTo>
                  <a:cubicBezTo>
                    <a:pt x="2379" y="5424"/>
                    <a:pt x="2321" y="5071"/>
                    <a:pt x="2254" y="4718"/>
                  </a:cubicBezTo>
                  <a:cubicBezTo>
                    <a:pt x="2094" y="5035"/>
                    <a:pt x="1580" y="5256"/>
                    <a:pt x="1113" y="5256"/>
                  </a:cubicBezTo>
                  <a:cubicBezTo>
                    <a:pt x="771" y="5256"/>
                    <a:pt x="453" y="5136"/>
                    <a:pt x="332" y="4843"/>
                  </a:cubicBezTo>
                  <a:cubicBezTo>
                    <a:pt x="272" y="4690"/>
                    <a:pt x="211" y="4536"/>
                    <a:pt x="150" y="438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81;p52">
              <a:extLst>
                <a:ext uri="{FF2B5EF4-FFF2-40B4-BE49-F238E27FC236}">
                  <a16:creationId xmlns:a16="http://schemas.microsoft.com/office/drawing/2014/main" id="{59E3EB27-B2E4-48A1-94E3-290959FBE8B8}"/>
                </a:ext>
              </a:extLst>
            </p:cNvPr>
            <p:cNvSpPr/>
            <p:nvPr/>
          </p:nvSpPr>
          <p:spPr>
            <a:xfrm>
              <a:off x="1346849" y="3688772"/>
              <a:ext cx="263803" cy="156038"/>
            </a:xfrm>
            <a:custGeom>
              <a:avLst/>
              <a:gdLst/>
              <a:ahLst/>
              <a:cxnLst/>
              <a:rect l="l" t="t" r="r" b="b"/>
              <a:pathLst>
                <a:path w="9383" h="5550" extrusionOk="0">
                  <a:moveTo>
                    <a:pt x="9005" y="1220"/>
                  </a:moveTo>
                  <a:cubicBezTo>
                    <a:pt x="8944" y="1409"/>
                    <a:pt x="8880" y="1595"/>
                    <a:pt x="8812" y="1780"/>
                  </a:cubicBezTo>
                  <a:cubicBezTo>
                    <a:pt x="9015" y="2204"/>
                    <a:pt x="9204" y="2636"/>
                    <a:pt x="9383" y="3068"/>
                  </a:cubicBezTo>
                  <a:cubicBezTo>
                    <a:pt x="9236" y="2458"/>
                    <a:pt x="9111" y="1841"/>
                    <a:pt x="9005" y="1220"/>
                  </a:cubicBezTo>
                  <a:close/>
                  <a:moveTo>
                    <a:pt x="7521" y="1"/>
                  </a:moveTo>
                  <a:lnTo>
                    <a:pt x="7521" y="1"/>
                  </a:lnTo>
                  <a:cubicBezTo>
                    <a:pt x="7414" y="43"/>
                    <a:pt x="7325" y="90"/>
                    <a:pt x="7265" y="140"/>
                  </a:cubicBezTo>
                  <a:cubicBezTo>
                    <a:pt x="6309" y="932"/>
                    <a:pt x="5318" y="1677"/>
                    <a:pt x="4280" y="2362"/>
                  </a:cubicBezTo>
                  <a:cubicBezTo>
                    <a:pt x="3723" y="2721"/>
                    <a:pt x="3160" y="3071"/>
                    <a:pt x="2583" y="3396"/>
                  </a:cubicBezTo>
                  <a:cubicBezTo>
                    <a:pt x="2311" y="3549"/>
                    <a:pt x="1773" y="3955"/>
                    <a:pt x="1388" y="4120"/>
                  </a:cubicBezTo>
                  <a:cubicBezTo>
                    <a:pt x="1324" y="4108"/>
                    <a:pt x="1256" y="4105"/>
                    <a:pt x="1189" y="4105"/>
                  </a:cubicBezTo>
                  <a:cubicBezTo>
                    <a:pt x="1024" y="4105"/>
                    <a:pt x="853" y="4138"/>
                    <a:pt x="682" y="4212"/>
                  </a:cubicBezTo>
                  <a:cubicBezTo>
                    <a:pt x="661" y="4223"/>
                    <a:pt x="639" y="4230"/>
                    <a:pt x="618" y="4240"/>
                  </a:cubicBezTo>
                  <a:cubicBezTo>
                    <a:pt x="315" y="4376"/>
                    <a:pt x="1" y="4676"/>
                    <a:pt x="68" y="5036"/>
                  </a:cubicBezTo>
                  <a:cubicBezTo>
                    <a:pt x="76" y="5064"/>
                    <a:pt x="80" y="5093"/>
                    <a:pt x="86" y="5122"/>
                  </a:cubicBezTo>
                  <a:cubicBezTo>
                    <a:pt x="144" y="5438"/>
                    <a:pt x="564" y="5550"/>
                    <a:pt x="857" y="5550"/>
                  </a:cubicBezTo>
                  <a:cubicBezTo>
                    <a:pt x="893" y="5550"/>
                    <a:pt x="924" y="5550"/>
                    <a:pt x="957" y="5545"/>
                  </a:cubicBezTo>
                  <a:cubicBezTo>
                    <a:pt x="2097" y="5435"/>
                    <a:pt x="3246" y="4630"/>
                    <a:pt x="4240" y="4009"/>
                  </a:cubicBezTo>
                  <a:lnTo>
                    <a:pt x="4240" y="4009"/>
                  </a:lnTo>
                  <a:cubicBezTo>
                    <a:pt x="3602" y="4294"/>
                    <a:pt x="2964" y="4576"/>
                    <a:pt x="2323" y="4861"/>
                  </a:cubicBezTo>
                  <a:cubicBezTo>
                    <a:pt x="2069" y="4975"/>
                    <a:pt x="1602" y="5147"/>
                    <a:pt x="1235" y="5147"/>
                  </a:cubicBezTo>
                  <a:cubicBezTo>
                    <a:pt x="1120" y="5147"/>
                    <a:pt x="1013" y="5129"/>
                    <a:pt x="928" y="5089"/>
                  </a:cubicBezTo>
                  <a:cubicBezTo>
                    <a:pt x="679" y="4968"/>
                    <a:pt x="432" y="4818"/>
                    <a:pt x="853" y="4630"/>
                  </a:cubicBezTo>
                  <a:cubicBezTo>
                    <a:pt x="1890" y="4166"/>
                    <a:pt x="2928" y="3705"/>
                    <a:pt x="3962" y="3242"/>
                  </a:cubicBezTo>
                  <a:cubicBezTo>
                    <a:pt x="4872" y="2839"/>
                    <a:pt x="6084" y="2529"/>
                    <a:pt x="6722" y="1720"/>
                  </a:cubicBezTo>
                  <a:cubicBezTo>
                    <a:pt x="6758" y="1673"/>
                    <a:pt x="6815" y="1627"/>
                    <a:pt x="6890" y="1580"/>
                  </a:cubicBezTo>
                  <a:cubicBezTo>
                    <a:pt x="7033" y="1192"/>
                    <a:pt x="7158" y="796"/>
                    <a:pt x="7268" y="394"/>
                  </a:cubicBezTo>
                  <a:cubicBezTo>
                    <a:pt x="7307" y="236"/>
                    <a:pt x="7400" y="108"/>
                    <a:pt x="75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82;p52">
              <a:extLst>
                <a:ext uri="{FF2B5EF4-FFF2-40B4-BE49-F238E27FC236}">
                  <a16:creationId xmlns:a16="http://schemas.microsoft.com/office/drawing/2014/main" id="{35D1191B-D40F-4B1B-84A7-F3500F4283DE}"/>
                </a:ext>
              </a:extLst>
            </p:cNvPr>
            <p:cNvSpPr/>
            <p:nvPr/>
          </p:nvSpPr>
          <p:spPr>
            <a:xfrm>
              <a:off x="1571537" y="3837665"/>
              <a:ext cx="18865" cy="60560"/>
            </a:xfrm>
            <a:custGeom>
              <a:avLst/>
              <a:gdLst/>
              <a:ahLst/>
              <a:cxnLst/>
              <a:rect l="l" t="t" r="r" b="b"/>
              <a:pathLst>
                <a:path w="671" h="2154" extrusionOk="0">
                  <a:moveTo>
                    <a:pt x="99" y="0"/>
                  </a:moveTo>
                  <a:cubicBezTo>
                    <a:pt x="68" y="86"/>
                    <a:pt x="35" y="171"/>
                    <a:pt x="0" y="257"/>
                  </a:cubicBezTo>
                  <a:cubicBezTo>
                    <a:pt x="200" y="895"/>
                    <a:pt x="424" y="1526"/>
                    <a:pt x="670" y="2153"/>
                  </a:cubicBezTo>
                  <a:cubicBezTo>
                    <a:pt x="514" y="1426"/>
                    <a:pt x="324" y="706"/>
                    <a:pt x="9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3;p52">
              <a:extLst>
                <a:ext uri="{FF2B5EF4-FFF2-40B4-BE49-F238E27FC236}">
                  <a16:creationId xmlns:a16="http://schemas.microsoft.com/office/drawing/2014/main" id="{5747DCE2-C203-492F-ADEA-B3DB00ECBD88}"/>
                </a:ext>
              </a:extLst>
            </p:cNvPr>
            <p:cNvSpPr/>
            <p:nvPr/>
          </p:nvSpPr>
          <p:spPr>
            <a:xfrm>
              <a:off x="1561501" y="3806289"/>
              <a:ext cx="12849" cy="38630"/>
            </a:xfrm>
            <a:custGeom>
              <a:avLst/>
              <a:gdLst/>
              <a:ahLst/>
              <a:cxnLst/>
              <a:rect l="l" t="t" r="r" b="b"/>
              <a:pathLst>
                <a:path w="457" h="1374" extrusionOk="0">
                  <a:moveTo>
                    <a:pt x="79" y="0"/>
                  </a:moveTo>
                  <a:cubicBezTo>
                    <a:pt x="53" y="47"/>
                    <a:pt x="25" y="93"/>
                    <a:pt x="0" y="142"/>
                  </a:cubicBezTo>
                  <a:cubicBezTo>
                    <a:pt x="111" y="552"/>
                    <a:pt x="229" y="967"/>
                    <a:pt x="357" y="1373"/>
                  </a:cubicBezTo>
                  <a:cubicBezTo>
                    <a:pt x="392" y="1287"/>
                    <a:pt x="425" y="1202"/>
                    <a:pt x="456" y="1116"/>
                  </a:cubicBezTo>
                  <a:cubicBezTo>
                    <a:pt x="339" y="741"/>
                    <a:pt x="214" y="371"/>
                    <a:pt x="7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4;p52">
              <a:extLst>
                <a:ext uri="{FF2B5EF4-FFF2-40B4-BE49-F238E27FC236}">
                  <a16:creationId xmlns:a16="http://schemas.microsoft.com/office/drawing/2014/main" id="{C8F4009C-15FC-40D2-BA5C-C1B4A36C12FD}"/>
                </a:ext>
              </a:extLst>
            </p:cNvPr>
            <p:cNvSpPr/>
            <p:nvPr/>
          </p:nvSpPr>
          <p:spPr>
            <a:xfrm>
              <a:off x="1554781" y="3783432"/>
              <a:ext cx="8941" cy="26878"/>
            </a:xfrm>
            <a:custGeom>
              <a:avLst/>
              <a:gdLst/>
              <a:ahLst/>
              <a:cxnLst/>
              <a:rect l="l" t="t" r="r" b="b"/>
              <a:pathLst>
                <a:path w="318" h="956" extrusionOk="0">
                  <a:moveTo>
                    <a:pt x="0" y="0"/>
                  </a:moveTo>
                  <a:lnTo>
                    <a:pt x="0" y="0"/>
                  </a:lnTo>
                  <a:cubicBezTo>
                    <a:pt x="75" y="321"/>
                    <a:pt x="154" y="638"/>
                    <a:pt x="239" y="955"/>
                  </a:cubicBezTo>
                  <a:cubicBezTo>
                    <a:pt x="264" y="906"/>
                    <a:pt x="292" y="860"/>
                    <a:pt x="318" y="813"/>
                  </a:cubicBezTo>
                  <a:cubicBezTo>
                    <a:pt x="218" y="542"/>
                    <a:pt x="111" y="271"/>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85;p52">
              <a:extLst>
                <a:ext uri="{FF2B5EF4-FFF2-40B4-BE49-F238E27FC236}">
                  <a16:creationId xmlns:a16="http://schemas.microsoft.com/office/drawing/2014/main" id="{ECA943DF-1F4E-4BCF-AC99-23DDC8F92E11}"/>
                </a:ext>
              </a:extLst>
            </p:cNvPr>
            <p:cNvSpPr/>
            <p:nvPr/>
          </p:nvSpPr>
          <p:spPr>
            <a:xfrm>
              <a:off x="1644606" y="3883660"/>
              <a:ext cx="6944" cy="23982"/>
            </a:xfrm>
            <a:custGeom>
              <a:avLst/>
              <a:gdLst/>
              <a:ahLst/>
              <a:cxnLst/>
              <a:rect l="l" t="t" r="r" b="b"/>
              <a:pathLst>
                <a:path w="247" h="853" extrusionOk="0">
                  <a:moveTo>
                    <a:pt x="0" y="1"/>
                  </a:moveTo>
                  <a:lnTo>
                    <a:pt x="0" y="1"/>
                  </a:lnTo>
                  <a:cubicBezTo>
                    <a:pt x="64" y="282"/>
                    <a:pt x="122" y="568"/>
                    <a:pt x="175" y="853"/>
                  </a:cubicBezTo>
                  <a:cubicBezTo>
                    <a:pt x="235" y="736"/>
                    <a:pt x="247" y="607"/>
                    <a:pt x="189" y="468"/>
                  </a:cubicBezTo>
                  <a:cubicBezTo>
                    <a:pt x="125" y="315"/>
                    <a:pt x="61" y="158"/>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86;p52">
              <a:extLst>
                <a:ext uri="{FF2B5EF4-FFF2-40B4-BE49-F238E27FC236}">
                  <a16:creationId xmlns:a16="http://schemas.microsoft.com/office/drawing/2014/main" id="{7429325B-F38A-48E4-A7D6-B83B38408A6C}"/>
                </a:ext>
              </a:extLst>
            </p:cNvPr>
            <p:cNvSpPr/>
            <p:nvPr/>
          </p:nvSpPr>
          <p:spPr>
            <a:xfrm>
              <a:off x="1358994" y="3733192"/>
              <a:ext cx="290540" cy="189608"/>
            </a:xfrm>
            <a:custGeom>
              <a:avLst/>
              <a:gdLst/>
              <a:ahLst/>
              <a:cxnLst/>
              <a:rect l="l" t="t" r="r" b="b"/>
              <a:pathLst>
                <a:path w="10334" h="6744" extrusionOk="0">
                  <a:moveTo>
                    <a:pt x="6458" y="0"/>
                  </a:moveTo>
                  <a:lnTo>
                    <a:pt x="6458" y="0"/>
                  </a:lnTo>
                  <a:cubicBezTo>
                    <a:pt x="6383" y="47"/>
                    <a:pt x="6326" y="93"/>
                    <a:pt x="6290" y="140"/>
                  </a:cubicBezTo>
                  <a:cubicBezTo>
                    <a:pt x="5652" y="949"/>
                    <a:pt x="4440" y="1259"/>
                    <a:pt x="3530" y="1662"/>
                  </a:cubicBezTo>
                  <a:cubicBezTo>
                    <a:pt x="2496" y="2125"/>
                    <a:pt x="1458" y="2586"/>
                    <a:pt x="421" y="3050"/>
                  </a:cubicBezTo>
                  <a:cubicBezTo>
                    <a:pt x="0" y="3238"/>
                    <a:pt x="247" y="3388"/>
                    <a:pt x="496" y="3509"/>
                  </a:cubicBezTo>
                  <a:cubicBezTo>
                    <a:pt x="581" y="3549"/>
                    <a:pt x="688" y="3567"/>
                    <a:pt x="803" y="3567"/>
                  </a:cubicBezTo>
                  <a:cubicBezTo>
                    <a:pt x="1170" y="3567"/>
                    <a:pt x="1637" y="3395"/>
                    <a:pt x="1891" y="3281"/>
                  </a:cubicBezTo>
                  <a:cubicBezTo>
                    <a:pt x="2532" y="2996"/>
                    <a:pt x="3170" y="2714"/>
                    <a:pt x="3808" y="2429"/>
                  </a:cubicBezTo>
                  <a:cubicBezTo>
                    <a:pt x="3894" y="2375"/>
                    <a:pt x="3976" y="2326"/>
                    <a:pt x="4058" y="2275"/>
                  </a:cubicBezTo>
                  <a:cubicBezTo>
                    <a:pt x="4750" y="1858"/>
                    <a:pt x="5421" y="1416"/>
                    <a:pt x="6073" y="949"/>
                  </a:cubicBezTo>
                  <a:cubicBezTo>
                    <a:pt x="6212" y="639"/>
                    <a:pt x="6341" y="321"/>
                    <a:pt x="6458" y="0"/>
                  </a:cubicBezTo>
                  <a:close/>
                  <a:moveTo>
                    <a:pt x="8380" y="200"/>
                  </a:moveTo>
                  <a:cubicBezTo>
                    <a:pt x="8326" y="350"/>
                    <a:pt x="8270" y="504"/>
                    <a:pt x="8209" y="653"/>
                  </a:cubicBezTo>
                  <a:cubicBezTo>
                    <a:pt x="8255" y="760"/>
                    <a:pt x="8276" y="863"/>
                    <a:pt x="8266" y="963"/>
                  </a:cubicBezTo>
                  <a:cubicBezTo>
                    <a:pt x="8173" y="1980"/>
                    <a:pt x="7967" y="2892"/>
                    <a:pt x="7659" y="3716"/>
                  </a:cubicBezTo>
                  <a:cubicBezTo>
                    <a:pt x="7884" y="4422"/>
                    <a:pt x="8074" y="5142"/>
                    <a:pt x="8230" y="5869"/>
                  </a:cubicBezTo>
                  <a:cubicBezTo>
                    <a:pt x="8291" y="6023"/>
                    <a:pt x="8352" y="6177"/>
                    <a:pt x="8412" y="6330"/>
                  </a:cubicBezTo>
                  <a:cubicBezTo>
                    <a:pt x="8533" y="6623"/>
                    <a:pt x="8851" y="6743"/>
                    <a:pt x="9193" y="6743"/>
                  </a:cubicBezTo>
                  <a:cubicBezTo>
                    <a:pt x="9660" y="6743"/>
                    <a:pt x="10174" y="6522"/>
                    <a:pt x="10334" y="6205"/>
                  </a:cubicBezTo>
                  <a:cubicBezTo>
                    <a:pt x="10281" y="5920"/>
                    <a:pt x="10223" y="5634"/>
                    <a:pt x="10159" y="5353"/>
                  </a:cubicBezTo>
                  <a:cubicBezTo>
                    <a:pt x="9664" y="4087"/>
                    <a:pt x="9261" y="2800"/>
                    <a:pt x="8951" y="1488"/>
                  </a:cubicBezTo>
                  <a:cubicBezTo>
                    <a:pt x="8772" y="1056"/>
                    <a:pt x="8583" y="624"/>
                    <a:pt x="8380" y="20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87;p52">
              <a:extLst>
                <a:ext uri="{FF2B5EF4-FFF2-40B4-BE49-F238E27FC236}">
                  <a16:creationId xmlns:a16="http://schemas.microsoft.com/office/drawing/2014/main" id="{D674D0D9-ABA4-47F5-A10C-D0185C956B7D}"/>
                </a:ext>
              </a:extLst>
            </p:cNvPr>
            <p:cNvSpPr/>
            <p:nvPr/>
          </p:nvSpPr>
          <p:spPr>
            <a:xfrm>
              <a:off x="1563694" y="3751551"/>
              <a:ext cx="28003" cy="86144"/>
            </a:xfrm>
            <a:custGeom>
              <a:avLst/>
              <a:gdLst/>
              <a:ahLst/>
              <a:cxnLst/>
              <a:rect l="l" t="t" r="r" b="b"/>
              <a:pathLst>
                <a:path w="996" h="3064" extrusionOk="0">
                  <a:moveTo>
                    <a:pt x="928" y="0"/>
                  </a:moveTo>
                  <a:cubicBezTo>
                    <a:pt x="660" y="671"/>
                    <a:pt x="350" y="1323"/>
                    <a:pt x="1" y="1947"/>
                  </a:cubicBezTo>
                  <a:cubicBezTo>
                    <a:pt x="136" y="2318"/>
                    <a:pt x="261" y="2688"/>
                    <a:pt x="378" y="3063"/>
                  </a:cubicBezTo>
                  <a:cubicBezTo>
                    <a:pt x="686" y="2239"/>
                    <a:pt x="892" y="1327"/>
                    <a:pt x="985" y="310"/>
                  </a:cubicBezTo>
                  <a:cubicBezTo>
                    <a:pt x="995" y="210"/>
                    <a:pt x="974" y="107"/>
                    <a:pt x="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88;p52">
              <a:extLst>
                <a:ext uri="{FF2B5EF4-FFF2-40B4-BE49-F238E27FC236}">
                  <a16:creationId xmlns:a16="http://schemas.microsoft.com/office/drawing/2014/main" id="{B3216F29-6574-47E6-ABA8-20C80CC4C620}"/>
                </a:ext>
              </a:extLst>
            </p:cNvPr>
            <p:cNvSpPr/>
            <p:nvPr/>
          </p:nvSpPr>
          <p:spPr>
            <a:xfrm>
              <a:off x="1543732" y="3725180"/>
              <a:ext cx="46052" cy="81140"/>
            </a:xfrm>
            <a:custGeom>
              <a:avLst/>
              <a:gdLst/>
              <a:ahLst/>
              <a:cxnLst/>
              <a:rect l="l" t="t" r="r" b="b"/>
              <a:pathLst>
                <a:path w="1638" h="2886" extrusionOk="0">
                  <a:moveTo>
                    <a:pt x="660" y="0"/>
                  </a:moveTo>
                  <a:cubicBezTo>
                    <a:pt x="458" y="40"/>
                    <a:pt x="257" y="104"/>
                    <a:pt x="91" y="179"/>
                  </a:cubicBezTo>
                  <a:cubicBezTo>
                    <a:pt x="65" y="417"/>
                    <a:pt x="37" y="649"/>
                    <a:pt x="1" y="874"/>
                  </a:cubicBezTo>
                  <a:lnTo>
                    <a:pt x="129" y="778"/>
                  </a:lnTo>
                  <a:cubicBezTo>
                    <a:pt x="208" y="1212"/>
                    <a:pt x="297" y="1644"/>
                    <a:pt x="393" y="2072"/>
                  </a:cubicBezTo>
                  <a:cubicBezTo>
                    <a:pt x="504" y="2343"/>
                    <a:pt x="611" y="2614"/>
                    <a:pt x="711" y="2885"/>
                  </a:cubicBezTo>
                  <a:cubicBezTo>
                    <a:pt x="1060" y="2261"/>
                    <a:pt x="1370" y="1609"/>
                    <a:pt x="1638" y="938"/>
                  </a:cubicBezTo>
                  <a:cubicBezTo>
                    <a:pt x="1477" y="567"/>
                    <a:pt x="1032" y="172"/>
                    <a:pt x="6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2161;p52">
            <a:extLst>
              <a:ext uri="{FF2B5EF4-FFF2-40B4-BE49-F238E27FC236}">
                <a16:creationId xmlns:a16="http://schemas.microsoft.com/office/drawing/2014/main" id="{229806E1-F8A5-4FA3-8DC0-F7E503B4497B}"/>
              </a:ext>
            </a:extLst>
          </p:cNvPr>
          <p:cNvGrpSpPr/>
          <p:nvPr/>
        </p:nvGrpSpPr>
        <p:grpSpPr>
          <a:xfrm rot="-3453258" flipH="1">
            <a:off x="8564066" y="4498054"/>
            <a:ext cx="804349" cy="359731"/>
            <a:chOff x="851420" y="3679860"/>
            <a:chExt cx="804350" cy="359731"/>
          </a:xfrm>
        </p:grpSpPr>
        <p:sp>
          <p:nvSpPr>
            <p:cNvPr id="44" name="Google Shape;2162;p52">
              <a:extLst>
                <a:ext uri="{FF2B5EF4-FFF2-40B4-BE49-F238E27FC236}">
                  <a16:creationId xmlns:a16="http://schemas.microsoft.com/office/drawing/2014/main" id="{87CF9636-BE19-4143-81CC-87BEB4A2383F}"/>
                </a:ext>
              </a:extLst>
            </p:cNvPr>
            <p:cNvSpPr/>
            <p:nvPr/>
          </p:nvSpPr>
          <p:spPr>
            <a:xfrm>
              <a:off x="851420" y="3679860"/>
              <a:ext cx="759049" cy="359731"/>
            </a:xfrm>
            <a:custGeom>
              <a:avLst/>
              <a:gdLst/>
              <a:ahLst/>
              <a:cxnLst/>
              <a:rect l="l" t="t" r="r" b="b"/>
              <a:pathLst>
                <a:path w="26998" h="12795" extrusionOk="0">
                  <a:moveTo>
                    <a:pt x="26067" y="0"/>
                  </a:moveTo>
                  <a:cubicBezTo>
                    <a:pt x="25738" y="0"/>
                    <a:pt x="25382" y="107"/>
                    <a:pt x="25143" y="318"/>
                  </a:cubicBezTo>
                  <a:cubicBezTo>
                    <a:pt x="25336" y="243"/>
                    <a:pt x="25582" y="189"/>
                    <a:pt x="25810" y="189"/>
                  </a:cubicBezTo>
                  <a:cubicBezTo>
                    <a:pt x="26145" y="189"/>
                    <a:pt x="26441" y="300"/>
                    <a:pt x="26487" y="617"/>
                  </a:cubicBezTo>
                  <a:cubicBezTo>
                    <a:pt x="26530" y="928"/>
                    <a:pt x="26577" y="1231"/>
                    <a:pt x="26627" y="1537"/>
                  </a:cubicBezTo>
                  <a:cubicBezTo>
                    <a:pt x="26712" y="1280"/>
                    <a:pt x="26787" y="1020"/>
                    <a:pt x="26858" y="757"/>
                  </a:cubicBezTo>
                  <a:cubicBezTo>
                    <a:pt x="26997" y="247"/>
                    <a:pt x="26566" y="0"/>
                    <a:pt x="26067" y="0"/>
                  </a:cubicBezTo>
                  <a:close/>
                  <a:moveTo>
                    <a:pt x="24502" y="3145"/>
                  </a:moveTo>
                  <a:cubicBezTo>
                    <a:pt x="24369" y="3209"/>
                    <a:pt x="24230" y="3270"/>
                    <a:pt x="24095" y="3331"/>
                  </a:cubicBezTo>
                  <a:cubicBezTo>
                    <a:pt x="24013" y="3367"/>
                    <a:pt x="23931" y="3406"/>
                    <a:pt x="23849" y="3441"/>
                  </a:cubicBezTo>
                  <a:cubicBezTo>
                    <a:pt x="22526" y="6081"/>
                    <a:pt x="20419" y="8309"/>
                    <a:pt x="17809" y="9700"/>
                  </a:cubicBezTo>
                  <a:cubicBezTo>
                    <a:pt x="21085" y="8798"/>
                    <a:pt x="23684" y="6790"/>
                    <a:pt x="24502" y="3145"/>
                  </a:cubicBezTo>
                  <a:close/>
                  <a:moveTo>
                    <a:pt x="1427" y="7078"/>
                  </a:moveTo>
                  <a:cubicBezTo>
                    <a:pt x="749" y="7078"/>
                    <a:pt x="1" y="7582"/>
                    <a:pt x="390" y="8199"/>
                  </a:cubicBezTo>
                  <a:cubicBezTo>
                    <a:pt x="1837" y="10502"/>
                    <a:pt x="4829" y="11729"/>
                    <a:pt x="7368" y="12338"/>
                  </a:cubicBezTo>
                  <a:cubicBezTo>
                    <a:pt x="8641" y="12641"/>
                    <a:pt x="9946" y="12794"/>
                    <a:pt x="11254" y="12794"/>
                  </a:cubicBezTo>
                  <a:cubicBezTo>
                    <a:pt x="12863" y="12794"/>
                    <a:pt x="14474" y="12563"/>
                    <a:pt x="16015" y="12096"/>
                  </a:cubicBezTo>
                  <a:cubicBezTo>
                    <a:pt x="16514" y="11943"/>
                    <a:pt x="17002" y="11767"/>
                    <a:pt x="17476" y="11568"/>
                  </a:cubicBezTo>
                  <a:lnTo>
                    <a:pt x="17476" y="11568"/>
                  </a:lnTo>
                  <a:cubicBezTo>
                    <a:pt x="16343" y="11760"/>
                    <a:pt x="15159" y="11849"/>
                    <a:pt x="13954" y="11849"/>
                  </a:cubicBezTo>
                  <a:cubicBezTo>
                    <a:pt x="9404" y="11849"/>
                    <a:pt x="4600" y="10595"/>
                    <a:pt x="1449" y="8994"/>
                  </a:cubicBezTo>
                  <a:cubicBezTo>
                    <a:pt x="867" y="8701"/>
                    <a:pt x="357" y="7503"/>
                    <a:pt x="921" y="7503"/>
                  </a:cubicBezTo>
                  <a:cubicBezTo>
                    <a:pt x="1024" y="7503"/>
                    <a:pt x="1160" y="7542"/>
                    <a:pt x="1338" y="7631"/>
                  </a:cubicBezTo>
                  <a:cubicBezTo>
                    <a:pt x="1834" y="7885"/>
                    <a:pt x="2372" y="8127"/>
                    <a:pt x="2943" y="8355"/>
                  </a:cubicBezTo>
                  <a:cubicBezTo>
                    <a:pt x="2665" y="8077"/>
                    <a:pt x="2418" y="7778"/>
                    <a:pt x="2215" y="7450"/>
                  </a:cubicBezTo>
                  <a:cubicBezTo>
                    <a:pt x="2051" y="7189"/>
                    <a:pt x="1745" y="7078"/>
                    <a:pt x="1427" y="707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63;p52">
              <a:extLst>
                <a:ext uri="{FF2B5EF4-FFF2-40B4-BE49-F238E27FC236}">
                  <a16:creationId xmlns:a16="http://schemas.microsoft.com/office/drawing/2014/main" id="{E35284EA-DB92-4AC5-9481-87D7A47CF65B}"/>
                </a:ext>
              </a:extLst>
            </p:cNvPr>
            <p:cNvSpPr/>
            <p:nvPr/>
          </p:nvSpPr>
          <p:spPr>
            <a:xfrm>
              <a:off x="934132" y="3810282"/>
              <a:ext cx="637451" cy="194809"/>
            </a:xfrm>
            <a:custGeom>
              <a:avLst/>
              <a:gdLst/>
              <a:ahLst/>
              <a:cxnLst/>
              <a:rect l="l" t="t" r="r" b="b"/>
              <a:pathLst>
                <a:path w="22673" h="6929" extrusionOk="0">
                  <a:moveTo>
                    <a:pt x="1" y="3716"/>
                  </a:moveTo>
                  <a:cubicBezTo>
                    <a:pt x="1495" y="5203"/>
                    <a:pt x="3913" y="5999"/>
                    <a:pt x="5848" y="6369"/>
                  </a:cubicBezTo>
                  <a:cubicBezTo>
                    <a:pt x="6725" y="6537"/>
                    <a:pt x="7624" y="6622"/>
                    <a:pt x="8523" y="6622"/>
                  </a:cubicBezTo>
                  <a:cubicBezTo>
                    <a:pt x="10099" y="6622"/>
                    <a:pt x="11671" y="6362"/>
                    <a:pt x="13147" y="5827"/>
                  </a:cubicBezTo>
                  <a:cubicBezTo>
                    <a:pt x="13743" y="5609"/>
                    <a:pt x="14317" y="5357"/>
                    <a:pt x="14867" y="5061"/>
                  </a:cubicBezTo>
                  <a:lnTo>
                    <a:pt x="14867" y="5061"/>
                  </a:lnTo>
                  <a:cubicBezTo>
                    <a:pt x="13369" y="5474"/>
                    <a:pt x="11728" y="5656"/>
                    <a:pt x="10053" y="5656"/>
                  </a:cubicBezTo>
                  <a:cubicBezTo>
                    <a:pt x="6526" y="5656"/>
                    <a:pt x="2846" y="4854"/>
                    <a:pt x="1" y="3716"/>
                  </a:cubicBezTo>
                  <a:close/>
                  <a:moveTo>
                    <a:pt x="22315" y="0"/>
                  </a:moveTo>
                  <a:cubicBezTo>
                    <a:pt x="20557" y="3074"/>
                    <a:pt x="17833" y="5553"/>
                    <a:pt x="14534" y="6929"/>
                  </a:cubicBezTo>
                  <a:cubicBezTo>
                    <a:pt x="18190" y="6308"/>
                    <a:pt x="21292" y="4600"/>
                    <a:pt x="22672" y="1231"/>
                  </a:cubicBezTo>
                  <a:cubicBezTo>
                    <a:pt x="22544" y="825"/>
                    <a:pt x="22426" y="410"/>
                    <a:pt x="2231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64;p52">
              <a:extLst>
                <a:ext uri="{FF2B5EF4-FFF2-40B4-BE49-F238E27FC236}">
                  <a16:creationId xmlns:a16="http://schemas.microsoft.com/office/drawing/2014/main" id="{B03B2844-C7AB-4D53-AECD-88F168C728F4}"/>
                </a:ext>
              </a:extLst>
            </p:cNvPr>
            <p:cNvSpPr/>
            <p:nvPr/>
          </p:nvSpPr>
          <p:spPr>
            <a:xfrm>
              <a:off x="861457" y="3765158"/>
              <a:ext cx="700092" cy="247862"/>
            </a:xfrm>
            <a:custGeom>
              <a:avLst/>
              <a:gdLst/>
              <a:ahLst/>
              <a:cxnLst/>
              <a:rect l="l" t="t" r="r" b="b"/>
              <a:pathLst>
                <a:path w="24901" h="8816" extrusionOk="0">
                  <a:moveTo>
                    <a:pt x="24387" y="1"/>
                  </a:moveTo>
                  <a:cubicBezTo>
                    <a:pt x="24308" y="37"/>
                    <a:pt x="24226" y="76"/>
                    <a:pt x="24145" y="111"/>
                  </a:cubicBezTo>
                  <a:cubicBezTo>
                    <a:pt x="23327" y="3756"/>
                    <a:pt x="20728" y="5764"/>
                    <a:pt x="17452" y="6666"/>
                  </a:cubicBezTo>
                  <a:cubicBezTo>
                    <a:pt x="16902" y="6962"/>
                    <a:pt x="16328" y="7214"/>
                    <a:pt x="15732" y="7432"/>
                  </a:cubicBezTo>
                  <a:cubicBezTo>
                    <a:pt x="14256" y="7967"/>
                    <a:pt x="12684" y="8227"/>
                    <a:pt x="11108" y="8227"/>
                  </a:cubicBezTo>
                  <a:cubicBezTo>
                    <a:pt x="10209" y="8227"/>
                    <a:pt x="9310" y="8142"/>
                    <a:pt x="8433" y="7974"/>
                  </a:cubicBezTo>
                  <a:cubicBezTo>
                    <a:pt x="6498" y="7604"/>
                    <a:pt x="4080" y="6808"/>
                    <a:pt x="2586" y="5321"/>
                  </a:cubicBezTo>
                  <a:cubicBezTo>
                    <a:pt x="2015" y="5093"/>
                    <a:pt x="1477" y="4851"/>
                    <a:pt x="981" y="4597"/>
                  </a:cubicBezTo>
                  <a:cubicBezTo>
                    <a:pt x="803" y="4508"/>
                    <a:pt x="667" y="4469"/>
                    <a:pt x="564" y="4469"/>
                  </a:cubicBezTo>
                  <a:cubicBezTo>
                    <a:pt x="0" y="4469"/>
                    <a:pt x="510" y="5667"/>
                    <a:pt x="1092" y="5960"/>
                  </a:cubicBezTo>
                  <a:cubicBezTo>
                    <a:pt x="4243" y="7561"/>
                    <a:pt x="9047" y="8815"/>
                    <a:pt x="13597" y="8815"/>
                  </a:cubicBezTo>
                  <a:cubicBezTo>
                    <a:pt x="14802" y="8815"/>
                    <a:pt x="15986" y="8726"/>
                    <a:pt x="17119" y="8534"/>
                  </a:cubicBezTo>
                  <a:cubicBezTo>
                    <a:pt x="20418" y="7158"/>
                    <a:pt x="23142" y="4679"/>
                    <a:pt x="24900" y="1605"/>
                  </a:cubicBezTo>
                  <a:cubicBezTo>
                    <a:pt x="24815" y="1288"/>
                    <a:pt x="24736" y="971"/>
                    <a:pt x="24661" y="650"/>
                  </a:cubicBezTo>
                  <a:cubicBezTo>
                    <a:pt x="24576" y="432"/>
                    <a:pt x="24483" y="215"/>
                    <a:pt x="243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65;p52">
              <a:extLst>
                <a:ext uri="{FF2B5EF4-FFF2-40B4-BE49-F238E27FC236}">
                  <a16:creationId xmlns:a16="http://schemas.microsoft.com/office/drawing/2014/main" id="{FF602F06-4AF3-4512-87A7-D8506BF10173}"/>
                </a:ext>
              </a:extLst>
            </p:cNvPr>
            <p:cNvSpPr/>
            <p:nvPr/>
          </p:nvSpPr>
          <p:spPr>
            <a:xfrm>
              <a:off x="1466053" y="3759845"/>
              <a:ext cx="63680" cy="41666"/>
            </a:xfrm>
            <a:custGeom>
              <a:avLst/>
              <a:gdLst/>
              <a:ahLst/>
              <a:cxnLst/>
              <a:rect l="l" t="t" r="r" b="b"/>
              <a:pathLst>
                <a:path w="2265" h="1482" extrusionOk="0">
                  <a:moveTo>
                    <a:pt x="2265" y="1"/>
                  </a:moveTo>
                  <a:cubicBezTo>
                    <a:pt x="1613" y="468"/>
                    <a:pt x="942" y="910"/>
                    <a:pt x="250" y="1327"/>
                  </a:cubicBezTo>
                  <a:cubicBezTo>
                    <a:pt x="168" y="1378"/>
                    <a:pt x="86" y="1427"/>
                    <a:pt x="0" y="1481"/>
                  </a:cubicBezTo>
                  <a:cubicBezTo>
                    <a:pt x="664" y="1185"/>
                    <a:pt x="1323" y="892"/>
                    <a:pt x="1987" y="596"/>
                  </a:cubicBezTo>
                  <a:cubicBezTo>
                    <a:pt x="2083" y="400"/>
                    <a:pt x="2176" y="201"/>
                    <a:pt x="22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66;p52">
              <a:extLst>
                <a:ext uri="{FF2B5EF4-FFF2-40B4-BE49-F238E27FC236}">
                  <a16:creationId xmlns:a16="http://schemas.microsoft.com/office/drawing/2014/main" id="{0C0DE487-BA42-4B9F-A0E6-F906CCD426D8}"/>
                </a:ext>
              </a:extLst>
            </p:cNvPr>
            <p:cNvSpPr/>
            <p:nvPr/>
          </p:nvSpPr>
          <p:spPr>
            <a:xfrm>
              <a:off x="1586157" y="3774998"/>
              <a:ext cx="69613" cy="178080"/>
            </a:xfrm>
            <a:custGeom>
              <a:avLst/>
              <a:gdLst/>
              <a:ahLst/>
              <a:cxnLst/>
              <a:rect l="l" t="t" r="r" b="b"/>
              <a:pathLst>
                <a:path w="2476" h="6334" extrusionOk="0">
                  <a:moveTo>
                    <a:pt x="871" y="1"/>
                  </a:moveTo>
                  <a:lnTo>
                    <a:pt x="871" y="1"/>
                  </a:lnTo>
                  <a:cubicBezTo>
                    <a:pt x="1181" y="1313"/>
                    <a:pt x="1584" y="2600"/>
                    <a:pt x="2079" y="3866"/>
                  </a:cubicBezTo>
                  <a:cubicBezTo>
                    <a:pt x="1783" y="2543"/>
                    <a:pt x="1380" y="1259"/>
                    <a:pt x="871" y="1"/>
                  </a:cubicBezTo>
                  <a:close/>
                  <a:moveTo>
                    <a:pt x="150" y="4382"/>
                  </a:moveTo>
                  <a:lnTo>
                    <a:pt x="150" y="4382"/>
                  </a:lnTo>
                  <a:cubicBezTo>
                    <a:pt x="203" y="4636"/>
                    <a:pt x="254" y="4886"/>
                    <a:pt x="300" y="5139"/>
                  </a:cubicBezTo>
                  <a:cubicBezTo>
                    <a:pt x="104" y="5249"/>
                    <a:pt x="0" y="5378"/>
                    <a:pt x="79" y="5503"/>
                  </a:cubicBezTo>
                  <a:cubicBezTo>
                    <a:pt x="221" y="5730"/>
                    <a:pt x="364" y="5955"/>
                    <a:pt x="507" y="6184"/>
                  </a:cubicBezTo>
                  <a:cubicBezTo>
                    <a:pt x="571" y="6287"/>
                    <a:pt x="781" y="6334"/>
                    <a:pt x="1038" y="6334"/>
                  </a:cubicBezTo>
                  <a:cubicBezTo>
                    <a:pt x="1630" y="6334"/>
                    <a:pt x="2475" y="6098"/>
                    <a:pt x="2433" y="5781"/>
                  </a:cubicBezTo>
                  <a:cubicBezTo>
                    <a:pt x="2379" y="5424"/>
                    <a:pt x="2321" y="5071"/>
                    <a:pt x="2254" y="4718"/>
                  </a:cubicBezTo>
                  <a:cubicBezTo>
                    <a:pt x="2094" y="5035"/>
                    <a:pt x="1580" y="5256"/>
                    <a:pt x="1113" y="5256"/>
                  </a:cubicBezTo>
                  <a:cubicBezTo>
                    <a:pt x="771" y="5256"/>
                    <a:pt x="453" y="5136"/>
                    <a:pt x="332" y="4843"/>
                  </a:cubicBezTo>
                  <a:cubicBezTo>
                    <a:pt x="272" y="4690"/>
                    <a:pt x="211" y="4536"/>
                    <a:pt x="150" y="438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67;p52">
              <a:extLst>
                <a:ext uri="{FF2B5EF4-FFF2-40B4-BE49-F238E27FC236}">
                  <a16:creationId xmlns:a16="http://schemas.microsoft.com/office/drawing/2014/main" id="{7DF03323-0D02-4E1C-952F-DF1DCA486E46}"/>
                </a:ext>
              </a:extLst>
            </p:cNvPr>
            <p:cNvSpPr/>
            <p:nvPr/>
          </p:nvSpPr>
          <p:spPr>
            <a:xfrm>
              <a:off x="1346849" y="3688772"/>
              <a:ext cx="263803" cy="156038"/>
            </a:xfrm>
            <a:custGeom>
              <a:avLst/>
              <a:gdLst/>
              <a:ahLst/>
              <a:cxnLst/>
              <a:rect l="l" t="t" r="r" b="b"/>
              <a:pathLst>
                <a:path w="9383" h="5550" extrusionOk="0">
                  <a:moveTo>
                    <a:pt x="9005" y="1220"/>
                  </a:moveTo>
                  <a:cubicBezTo>
                    <a:pt x="8944" y="1409"/>
                    <a:pt x="8880" y="1595"/>
                    <a:pt x="8812" y="1780"/>
                  </a:cubicBezTo>
                  <a:cubicBezTo>
                    <a:pt x="9015" y="2204"/>
                    <a:pt x="9204" y="2636"/>
                    <a:pt x="9383" y="3068"/>
                  </a:cubicBezTo>
                  <a:cubicBezTo>
                    <a:pt x="9236" y="2458"/>
                    <a:pt x="9111" y="1841"/>
                    <a:pt x="9005" y="1220"/>
                  </a:cubicBezTo>
                  <a:close/>
                  <a:moveTo>
                    <a:pt x="7521" y="1"/>
                  </a:moveTo>
                  <a:lnTo>
                    <a:pt x="7521" y="1"/>
                  </a:lnTo>
                  <a:cubicBezTo>
                    <a:pt x="7414" y="43"/>
                    <a:pt x="7325" y="90"/>
                    <a:pt x="7265" y="140"/>
                  </a:cubicBezTo>
                  <a:cubicBezTo>
                    <a:pt x="6309" y="932"/>
                    <a:pt x="5318" y="1677"/>
                    <a:pt x="4280" y="2362"/>
                  </a:cubicBezTo>
                  <a:cubicBezTo>
                    <a:pt x="3723" y="2721"/>
                    <a:pt x="3160" y="3071"/>
                    <a:pt x="2583" y="3396"/>
                  </a:cubicBezTo>
                  <a:cubicBezTo>
                    <a:pt x="2311" y="3549"/>
                    <a:pt x="1773" y="3955"/>
                    <a:pt x="1388" y="4120"/>
                  </a:cubicBezTo>
                  <a:cubicBezTo>
                    <a:pt x="1324" y="4108"/>
                    <a:pt x="1256" y="4105"/>
                    <a:pt x="1189" y="4105"/>
                  </a:cubicBezTo>
                  <a:cubicBezTo>
                    <a:pt x="1024" y="4105"/>
                    <a:pt x="853" y="4138"/>
                    <a:pt x="682" y="4212"/>
                  </a:cubicBezTo>
                  <a:cubicBezTo>
                    <a:pt x="661" y="4223"/>
                    <a:pt x="639" y="4230"/>
                    <a:pt x="618" y="4240"/>
                  </a:cubicBezTo>
                  <a:cubicBezTo>
                    <a:pt x="315" y="4376"/>
                    <a:pt x="1" y="4676"/>
                    <a:pt x="68" y="5036"/>
                  </a:cubicBezTo>
                  <a:cubicBezTo>
                    <a:pt x="76" y="5064"/>
                    <a:pt x="80" y="5093"/>
                    <a:pt x="86" y="5122"/>
                  </a:cubicBezTo>
                  <a:cubicBezTo>
                    <a:pt x="144" y="5438"/>
                    <a:pt x="564" y="5550"/>
                    <a:pt x="857" y="5550"/>
                  </a:cubicBezTo>
                  <a:cubicBezTo>
                    <a:pt x="893" y="5550"/>
                    <a:pt x="924" y="5550"/>
                    <a:pt x="957" y="5545"/>
                  </a:cubicBezTo>
                  <a:cubicBezTo>
                    <a:pt x="2097" y="5435"/>
                    <a:pt x="3246" y="4630"/>
                    <a:pt x="4240" y="4009"/>
                  </a:cubicBezTo>
                  <a:lnTo>
                    <a:pt x="4240" y="4009"/>
                  </a:lnTo>
                  <a:cubicBezTo>
                    <a:pt x="3602" y="4294"/>
                    <a:pt x="2964" y="4576"/>
                    <a:pt x="2323" y="4861"/>
                  </a:cubicBezTo>
                  <a:cubicBezTo>
                    <a:pt x="2069" y="4975"/>
                    <a:pt x="1602" y="5147"/>
                    <a:pt x="1235" y="5147"/>
                  </a:cubicBezTo>
                  <a:cubicBezTo>
                    <a:pt x="1120" y="5147"/>
                    <a:pt x="1013" y="5129"/>
                    <a:pt x="928" y="5089"/>
                  </a:cubicBezTo>
                  <a:cubicBezTo>
                    <a:pt x="679" y="4968"/>
                    <a:pt x="432" y="4818"/>
                    <a:pt x="853" y="4630"/>
                  </a:cubicBezTo>
                  <a:cubicBezTo>
                    <a:pt x="1890" y="4166"/>
                    <a:pt x="2928" y="3705"/>
                    <a:pt x="3962" y="3242"/>
                  </a:cubicBezTo>
                  <a:cubicBezTo>
                    <a:pt x="4872" y="2839"/>
                    <a:pt x="6084" y="2529"/>
                    <a:pt x="6722" y="1720"/>
                  </a:cubicBezTo>
                  <a:cubicBezTo>
                    <a:pt x="6758" y="1673"/>
                    <a:pt x="6815" y="1627"/>
                    <a:pt x="6890" y="1580"/>
                  </a:cubicBezTo>
                  <a:cubicBezTo>
                    <a:pt x="7033" y="1192"/>
                    <a:pt x="7158" y="796"/>
                    <a:pt x="7268" y="394"/>
                  </a:cubicBezTo>
                  <a:cubicBezTo>
                    <a:pt x="7307" y="236"/>
                    <a:pt x="7400" y="108"/>
                    <a:pt x="75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68;p52">
              <a:extLst>
                <a:ext uri="{FF2B5EF4-FFF2-40B4-BE49-F238E27FC236}">
                  <a16:creationId xmlns:a16="http://schemas.microsoft.com/office/drawing/2014/main" id="{D211D858-26CC-43B4-A7D6-AA91EA2E5A83}"/>
                </a:ext>
              </a:extLst>
            </p:cNvPr>
            <p:cNvSpPr/>
            <p:nvPr/>
          </p:nvSpPr>
          <p:spPr>
            <a:xfrm>
              <a:off x="1571537" y="3837665"/>
              <a:ext cx="18865" cy="60560"/>
            </a:xfrm>
            <a:custGeom>
              <a:avLst/>
              <a:gdLst/>
              <a:ahLst/>
              <a:cxnLst/>
              <a:rect l="l" t="t" r="r" b="b"/>
              <a:pathLst>
                <a:path w="671" h="2154" extrusionOk="0">
                  <a:moveTo>
                    <a:pt x="99" y="0"/>
                  </a:moveTo>
                  <a:cubicBezTo>
                    <a:pt x="68" y="86"/>
                    <a:pt x="35" y="171"/>
                    <a:pt x="0" y="257"/>
                  </a:cubicBezTo>
                  <a:cubicBezTo>
                    <a:pt x="200" y="895"/>
                    <a:pt x="424" y="1526"/>
                    <a:pt x="670" y="2153"/>
                  </a:cubicBezTo>
                  <a:cubicBezTo>
                    <a:pt x="514" y="1426"/>
                    <a:pt x="324" y="706"/>
                    <a:pt x="9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69;p52">
              <a:extLst>
                <a:ext uri="{FF2B5EF4-FFF2-40B4-BE49-F238E27FC236}">
                  <a16:creationId xmlns:a16="http://schemas.microsoft.com/office/drawing/2014/main" id="{D5A69CD0-F3D7-486F-8E75-6D5F9A9B401B}"/>
                </a:ext>
              </a:extLst>
            </p:cNvPr>
            <p:cNvSpPr/>
            <p:nvPr/>
          </p:nvSpPr>
          <p:spPr>
            <a:xfrm>
              <a:off x="1561501" y="3806289"/>
              <a:ext cx="12849" cy="38630"/>
            </a:xfrm>
            <a:custGeom>
              <a:avLst/>
              <a:gdLst/>
              <a:ahLst/>
              <a:cxnLst/>
              <a:rect l="l" t="t" r="r" b="b"/>
              <a:pathLst>
                <a:path w="457" h="1374" extrusionOk="0">
                  <a:moveTo>
                    <a:pt x="79" y="0"/>
                  </a:moveTo>
                  <a:cubicBezTo>
                    <a:pt x="53" y="47"/>
                    <a:pt x="25" y="93"/>
                    <a:pt x="0" y="142"/>
                  </a:cubicBezTo>
                  <a:cubicBezTo>
                    <a:pt x="111" y="552"/>
                    <a:pt x="229" y="967"/>
                    <a:pt x="357" y="1373"/>
                  </a:cubicBezTo>
                  <a:cubicBezTo>
                    <a:pt x="392" y="1287"/>
                    <a:pt x="425" y="1202"/>
                    <a:pt x="456" y="1116"/>
                  </a:cubicBezTo>
                  <a:cubicBezTo>
                    <a:pt x="339" y="741"/>
                    <a:pt x="214" y="371"/>
                    <a:pt x="7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70;p52">
              <a:extLst>
                <a:ext uri="{FF2B5EF4-FFF2-40B4-BE49-F238E27FC236}">
                  <a16:creationId xmlns:a16="http://schemas.microsoft.com/office/drawing/2014/main" id="{867CA385-BADA-4271-B6DF-62B59F30AC6E}"/>
                </a:ext>
              </a:extLst>
            </p:cNvPr>
            <p:cNvSpPr/>
            <p:nvPr/>
          </p:nvSpPr>
          <p:spPr>
            <a:xfrm>
              <a:off x="1554781" y="3783432"/>
              <a:ext cx="8941" cy="26878"/>
            </a:xfrm>
            <a:custGeom>
              <a:avLst/>
              <a:gdLst/>
              <a:ahLst/>
              <a:cxnLst/>
              <a:rect l="l" t="t" r="r" b="b"/>
              <a:pathLst>
                <a:path w="318" h="956" extrusionOk="0">
                  <a:moveTo>
                    <a:pt x="0" y="0"/>
                  </a:moveTo>
                  <a:lnTo>
                    <a:pt x="0" y="0"/>
                  </a:lnTo>
                  <a:cubicBezTo>
                    <a:pt x="75" y="321"/>
                    <a:pt x="154" y="638"/>
                    <a:pt x="239" y="955"/>
                  </a:cubicBezTo>
                  <a:cubicBezTo>
                    <a:pt x="264" y="906"/>
                    <a:pt x="292" y="860"/>
                    <a:pt x="318" y="813"/>
                  </a:cubicBezTo>
                  <a:cubicBezTo>
                    <a:pt x="218" y="542"/>
                    <a:pt x="111" y="271"/>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71;p52">
              <a:extLst>
                <a:ext uri="{FF2B5EF4-FFF2-40B4-BE49-F238E27FC236}">
                  <a16:creationId xmlns:a16="http://schemas.microsoft.com/office/drawing/2014/main" id="{67E5FE6E-3FCD-4CAA-A469-EC5A6F367A58}"/>
                </a:ext>
              </a:extLst>
            </p:cNvPr>
            <p:cNvSpPr/>
            <p:nvPr/>
          </p:nvSpPr>
          <p:spPr>
            <a:xfrm>
              <a:off x="1644606" y="3883660"/>
              <a:ext cx="6944" cy="23982"/>
            </a:xfrm>
            <a:custGeom>
              <a:avLst/>
              <a:gdLst/>
              <a:ahLst/>
              <a:cxnLst/>
              <a:rect l="l" t="t" r="r" b="b"/>
              <a:pathLst>
                <a:path w="247" h="853" extrusionOk="0">
                  <a:moveTo>
                    <a:pt x="0" y="1"/>
                  </a:moveTo>
                  <a:lnTo>
                    <a:pt x="0" y="1"/>
                  </a:lnTo>
                  <a:cubicBezTo>
                    <a:pt x="64" y="282"/>
                    <a:pt x="122" y="568"/>
                    <a:pt x="175" y="853"/>
                  </a:cubicBezTo>
                  <a:cubicBezTo>
                    <a:pt x="235" y="736"/>
                    <a:pt x="247" y="607"/>
                    <a:pt x="189" y="468"/>
                  </a:cubicBezTo>
                  <a:cubicBezTo>
                    <a:pt x="125" y="315"/>
                    <a:pt x="61" y="158"/>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72;p52">
              <a:extLst>
                <a:ext uri="{FF2B5EF4-FFF2-40B4-BE49-F238E27FC236}">
                  <a16:creationId xmlns:a16="http://schemas.microsoft.com/office/drawing/2014/main" id="{8202C0EE-A054-409A-91B5-F7C41632BE32}"/>
                </a:ext>
              </a:extLst>
            </p:cNvPr>
            <p:cNvSpPr/>
            <p:nvPr/>
          </p:nvSpPr>
          <p:spPr>
            <a:xfrm>
              <a:off x="1358994" y="3733192"/>
              <a:ext cx="290540" cy="189608"/>
            </a:xfrm>
            <a:custGeom>
              <a:avLst/>
              <a:gdLst/>
              <a:ahLst/>
              <a:cxnLst/>
              <a:rect l="l" t="t" r="r" b="b"/>
              <a:pathLst>
                <a:path w="10334" h="6744" extrusionOk="0">
                  <a:moveTo>
                    <a:pt x="6458" y="0"/>
                  </a:moveTo>
                  <a:lnTo>
                    <a:pt x="6458" y="0"/>
                  </a:lnTo>
                  <a:cubicBezTo>
                    <a:pt x="6383" y="47"/>
                    <a:pt x="6326" y="93"/>
                    <a:pt x="6290" y="140"/>
                  </a:cubicBezTo>
                  <a:cubicBezTo>
                    <a:pt x="5652" y="949"/>
                    <a:pt x="4440" y="1259"/>
                    <a:pt x="3530" y="1662"/>
                  </a:cubicBezTo>
                  <a:cubicBezTo>
                    <a:pt x="2496" y="2125"/>
                    <a:pt x="1458" y="2586"/>
                    <a:pt x="421" y="3050"/>
                  </a:cubicBezTo>
                  <a:cubicBezTo>
                    <a:pt x="0" y="3238"/>
                    <a:pt x="247" y="3388"/>
                    <a:pt x="496" y="3509"/>
                  </a:cubicBezTo>
                  <a:cubicBezTo>
                    <a:pt x="581" y="3549"/>
                    <a:pt x="688" y="3567"/>
                    <a:pt x="803" y="3567"/>
                  </a:cubicBezTo>
                  <a:cubicBezTo>
                    <a:pt x="1170" y="3567"/>
                    <a:pt x="1637" y="3395"/>
                    <a:pt x="1891" y="3281"/>
                  </a:cubicBezTo>
                  <a:cubicBezTo>
                    <a:pt x="2532" y="2996"/>
                    <a:pt x="3170" y="2714"/>
                    <a:pt x="3808" y="2429"/>
                  </a:cubicBezTo>
                  <a:cubicBezTo>
                    <a:pt x="3894" y="2375"/>
                    <a:pt x="3976" y="2326"/>
                    <a:pt x="4058" y="2275"/>
                  </a:cubicBezTo>
                  <a:cubicBezTo>
                    <a:pt x="4750" y="1858"/>
                    <a:pt x="5421" y="1416"/>
                    <a:pt x="6073" y="949"/>
                  </a:cubicBezTo>
                  <a:cubicBezTo>
                    <a:pt x="6212" y="639"/>
                    <a:pt x="6341" y="321"/>
                    <a:pt x="6458" y="0"/>
                  </a:cubicBezTo>
                  <a:close/>
                  <a:moveTo>
                    <a:pt x="8380" y="200"/>
                  </a:moveTo>
                  <a:cubicBezTo>
                    <a:pt x="8326" y="350"/>
                    <a:pt x="8270" y="504"/>
                    <a:pt x="8209" y="653"/>
                  </a:cubicBezTo>
                  <a:cubicBezTo>
                    <a:pt x="8255" y="760"/>
                    <a:pt x="8276" y="863"/>
                    <a:pt x="8266" y="963"/>
                  </a:cubicBezTo>
                  <a:cubicBezTo>
                    <a:pt x="8173" y="1980"/>
                    <a:pt x="7967" y="2892"/>
                    <a:pt x="7659" y="3716"/>
                  </a:cubicBezTo>
                  <a:cubicBezTo>
                    <a:pt x="7884" y="4422"/>
                    <a:pt x="8074" y="5142"/>
                    <a:pt x="8230" y="5869"/>
                  </a:cubicBezTo>
                  <a:cubicBezTo>
                    <a:pt x="8291" y="6023"/>
                    <a:pt x="8352" y="6177"/>
                    <a:pt x="8412" y="6330"/>
                  </a:cubicBezTo>
                  <a:cubicBezTo>
                    <a:pt x="8533" y="6623"/>
                    <a:pt x="8851" y="6743"/>
                    <a:pt x="9193" y="6743"/>
                  </a:cubicBezTo>
                  <a:cubicBezTo>
                    <a:pt x="9660" y="6743"/>
                    <a:pt x="10174" y="6522"/>
                    <a:pt x="10334" y="6205"/>
                  </a:cubicBezTo>
                  <a:cubicBezTo>
                    <a:pt x="10281" y="5920"/>
                    <a:pt x="10223" y="5634"/>
                    <a:pt x="10159" y="5353"/>
                  </a:cubicBezTo>
                  <a:cubicBezTo>
                    <a:pt x="9664" y="4087"/>
                    <a:pt x="9261" y="2800"/>
                    <a:pt x="8951" y="1488"/>
                  </a:cubicBezTo>
                  <a:cubicBezTo>
                    <a:pt x="8772" y="1056"/>
                    <a:pt x="8583" y="624"/>
                    <a:pt x="8380" y="20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73;p52">
              <a:extLst>
                <a:ext uri="{FF2B5EF4-FFF2-40B4-BE49-F238E27FC236}">
                  <a16:creationId xmlns:a16="http://schemas.microsoft.com/office/drawing/2014/main" id="{6865594D-634A-4DFE-90AF-31A142DCCD08}"/>
                </a:ext>
              </a:extLst>
            </p:cNvPr>
            <p:cNvSpPr/>
            <p:nvPr/>
          </p:nvSpPr>
          <p:spPr>
            <a:xfrm>
              <a:off x="1563694" y="3751551"/>
              <a:ext cx="28003" cy="86144"/>
            </a:xfrm>
            <a:custGeom>
              <a:avLst/>
              <a:gdLst/>
              <a:ahLst/>
              <a:cxnLst/>
              <a:rect l="l" t="t" r="r" b="b"/>
              <a:pathLst>
                <a:path w="996" h="3064" extrusionOk="0">
                  <a:moveTo>
                    <a:pt x="928" y="0"/>
                  </a:moveTo>
                  <a:cubicBezTo>
                    <a:pt x="660" y="671"/>
                    <a:pt x="350" y="1323"/>
                    <a:pt x="1" y="1947"/>
                  </a:cubicBezTo>
                  <a:cubicBezTo>
                    <a:pt x="136" y="2318"/>
                    <a:pt x="261" y="2688"/>
                    <a:pt x="378" y="3063"/>
                  </a:cubicBezTo>
                  <a:cubicBezTo>
                    <a:pt x="686" y="2239"/>
                    <a:pt x="892" y="1327"/>
                    <a:pt x="985" y="310"/>
                  </a:cubicBezTo>
                  <a:cubicBezTo>
                    <a:pt x="995" y="210"/>
                    <a:pt x="974" y="107"/>
                    <a:pt x="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74;p52">
              <a:extLst>
                <a:ext uri="{FF2B5EF4-FFF2-40B4-BE49-F238E27FC236}">
                  <a16:creationId xmlns:a16="http://schemas.microsoft.com/office/drawing/2014/main" id="{08966A17-347A-499E-B1D2-96CCAAFFA834}"/>
                </a:ext>
              </a:extLst>
            </p:cNvPr>
            <p:cNvSpPr/>
            <p:nvPr/>
          </p:nvSpPr>
          <p:spPr>
            <a:xfrm>
              <a:off x="1543732" y="3725180"/>
              <a:ext cx="46052" cy="81140"/>
            </a:xfrm>
            <a:custGeom>
              <a:avLst/>
              <a:gdLst/>
              <a:ahLst/>
              <a:cxnLst/>
              <a:rect l="l" t="t" r="r" b="b"/>
              <a:pathLst>
                <a:path w="1638" h="2886" extrusionOk="0">
                  <a:moveTo>
                    <a:pt x="660" y="0"/>
                  </a:moveTo>
                  <a:cubicBezTo>
                    <a:pt x="458" y="40"/>
                    <a:pt x="257" y="104"/>
                    <a:pt x="91" y="179"/>
                  </a:cubicBezTo>
                  <a:cubicBezTo>
                    <a:pt x="65" y="417"/>
                    <a:pt x="37" y="649"/>
                    <a:pt x="1" y="874"/>
                  </a:cubicBezTo>
                  <a:lnTo>
                    <a:pt x="129" y="778"/>
                  </a:lnTo>
                  <a:cubicBezTo>
                    <a:pt x="208" y="1212"/>
                    <a:pt x="297" y="1644"/>
                    <a:pt x="393" y="2072"/>
                  </a:cubicBezTo>
                  <a:cubicBezTo>
                    <a:pt x="504" y="2343"/>
                    <a:pt x="611" y="2614"/>
                    <a:pt x="711" y="2885"/>
                  </a:cubicBezTo>
                  <a:cubicBezTo>
                    <a:pt x="1060" y="2261"/>
                    <a:pt x="1370" y="1609"/>
                    <a:pt x="1638" y="938"/>
                  </a:cubicBezTo>
                  <a:cubicBezTo>
                    <a:pt x="1477" y="567"/>
                    <a:pt x="1032" y="172"/>
                    <a:pt x="6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529;p44">
            <a:extLst>
              <a:ext uri="{FF2B5EF4-FFF2-40B4-BE49-F238E27FC236}">
                <a16:creationId xmlns:a16="http://schemas.microsoft.com/office/drawing/2014/main" id="{7517EC19-2859-42A0-8F55-709BDB9E76A8}"/>
              </a:ext>
            </a:extLst>
          </p:cNvPr>
          <p:cNvGrpSpPr/>
          <p:nvPr/>
        </p:nvGrpSpPr>
        <p:grpSpPr>
          <a:xfrm rot="10800000">
            <a:off x="8359625" y="586539"/>
            <a:ext cx="806657" cy="421744"/>
            <a:chOff x="1822875" y="1377000"/>
            <a:chExt cx="548075" cy="286550"/>
          </a:xfrm>
        </p:grpSpPr>
        <p:sp>
          <p:nvSpPr>
            <p:cNvPr id="58" name="Google Shape;1530;p44">
              <a:extLst>
                <a:ext uri="{FF2B5EF4-FFF2-40B4-BE49-F238E27FC236}">
                  <a16:creationId xmlns:a16="http://schemas.microsoft.com/office/drawing/2014/main" id="{4FF7D91F-766C-4FEF-925D-F9C6CB6F7C2C}"/>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31;p44">
              <a:extLst>
                <a:ext uri="{FF2B5EF4-FFF2-40B4-BE49-F238E27FC236}">
                  <a16:creationId xmlns:a16="http://schemas.microsoft.com/office/drawing/2014/main" id="{80D6B66E-61C6-4AAF-BABA-D777E20C6E3B}"/>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32;p44">
              <a:extLst>
                <a:ext uri="{FF2B5EF4-FFF2-40B4-BE49-F238E27FC236}">
                  <a16:creationId xmlns:a16="http://schemas.microsoft.com/office/drawing/2014/main" id="{C4937B08-08B2-4CCC-AC32-08896102C07C}"/>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33;p44">
              <a:extLst>
                <a:ext uri="{FF2B5EF4-FFF2-40B4-BE49-F238E27FC236}">
                  <a16:creationId xmlns:a16="http://schemas.microsoft.com/office/drawing/2014/main" id="{3A4A072C-3081-4487-BE01-E17D3C6DA4FF}"/>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34;p44">
              <a:extLst>
                <a:ext uri="{FF2B5EF4-FFF2-40B4-BE49-F238E27FC236}">
                  <a16:creationId xmlns:a16="http://schemas.microsoft.com/office/drawing/2014/main" id="{69DD7BA6-D2E7-414E-8AD6-8560419A5C42}"/>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35;p44">
              <a:extLst>
                <a:ext uri="{FF2B5EF4-FFF2-40B4-BE49-F238E27FC236}">
                  <a16:creationId xmlns:a16="http://schemas.microsoft.com/office/drawing/2014/main" id="{887BCA56-5EBF-4020-9261-E92666EEB0EE}"/>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36;p44">
              <a:extLst>
                <a:ext uri="{FF2B5EF4-FFF2-40B4-BE49-F238E27FC236}">
                  <a16:creationId xmlns:a16="http://schemas.microsoft.com/office/drawing/2014/main" id="{F3C195D8-6BB3-4410-AF7F-3ABE0233C27A}"/>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37;p44">
              <a:extLst>
                <a:ext uri="{FF2B5EF4-FFF2-40B4-BE49-F238E27FC236}">
                  <a16:creationId xmlns:a16="http://schemas.microsoft.com/office/drawing/2014/main" id="{4CD2159B-4779-4C09-91D5-9E69C86DB1B6}"/>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38;p44">
              <a:extLst>
                <a:ext uri="{FF2B5EF4-FFF2-40B4-BE49-F238E27FC236}">
                  <a16:creationId xmlns:a16="http://schemas.microsoft.com/office/drawing/2014/main" id="{65932993-5B20-4B2E-A5DD-0EAE15256402}"/>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9260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2562;p59"/>
          <p:cNvSpPr/>
          <p:nvPr/>
        </p:nvSpPr>
        <p:spPr>
          <a:xfrm>
            <a:off x="7377016" y="3892892"/>
            <a:ext cx="502102" cy="553224"/>
          </a:xfrm>
          <a:custGeom>
            <a:avLst/>
            <a:gdLst/>
            <a:ahLst/>
            <a:cxnLst/>
            <a:rect l="l" t="t" r="r" b="b"/>
            <a:pathLst>
              <a:path w="21647" h="23851" extrusionOk="0">
                <a:moveTo>
                  <a:pt x="13731" y="3829"/>
                </a:moveTo>
                <a:cubicBezTo>
                  <a:pt x="14860" y="4801"/>
                  <a:pt x="16067" y="5695"/>
                  <a:pt x="17336" y="6494"/>
                </a:cubicBezTo>
                <a:cubicBezTo>
                  <a:pt x="17901" y="6839"/>
                  <a:pt x="18653" y="7121"/>
                  <a:pt x="19170" y="7544"/>
                </a:cubicBezTo>
                <a:cubicBezTo>
                  <a:pt x="20142" y="8297"/>
                  <a:pt x="19766" y="9033"/>
                  <a:pt x="19280" y="9707"/>
                </a:cubicBezTo>
                <a:cubicBezTo>
                  <a:pt x="19186" y="9159"/>
                  <a:pt x="18387" y="9159"/>
                  <a:pt x="17869" y="9159"/>
                </a:cubicBezTo>
                <a:cubicBezTo>
                  <a:pt x="17515" y="9155"/>
                  <a:pt x="17159" y="9153"/>
                  <a:pt x="16803" y="9153"/>
                </a:cubicBezTo>
                <a:cubicBezTo>
                  <a:pt x="15503" y="9153"/>
                  <a:pt x="14192" y="9179"/>
                  <a:pt x="12901" y="9253"/>
                </a:cubicBezTo>
                <a:cubicBezTo>
                  <a:pt x="12901" y="9237"/>
                  <a:pt x="12901" y="9237"/>
                  <a:pt x="12901" y="9221"/>
                </a:cubicBezTo>
                <a:cubicBezTo>
                  <a:pt x="13183" y="7419"/>
                  <a:pt x="13449" y="5632"/>
                  <a:pt x="13731" y="3829"/>
                </a:cubicBezTo>
                <a:close/>
                <a:moveTo>
                  <a:pt x="11349" y="1557"/>
                </a:moveTo>
                <a:cubicBezTo>
                  <a:pt x="11913" y="2152"/>
                  <a:pt x="12493" y="2717"/>
                  <a:pt x="13104" y="3281"/>
                </a:cubicBezTo>
                <a:cubicBezTo>
                  <a:pt x="12838" y="4864"/>
                  <a:pt x="12587" y="6447"/>
                  <a:pt x="12321" y="8030"/>
                </a:cubicBezTo>
                <a:cubicBezTo>
                  <a:pt x="12258" y="8453"/>
                  <a:pt x="12180" y="8877"/>
                  <a:pt x="12117" y="9284"/>
                </a:cubicBezTo>
                <a:cubicBezTo>
                  <a:pt x="12086" y="9284"/>
                  <a:pt x="12054" y="9284"/>
                  <a:pt x="12039" y="9300"/>
                </a:cubicBezTo>
                <a:cubicBezTo>
                  <a:pt x="11835" y="9300"/>
                  <a:pt x="11835" y="9598"/>
                  <a:pt x="12039" y="9613"/>
                </a:cubicBezTo>
                <a:lnTo>
                  <a:pt x="12070" y="9613"/>
                </a:lnTo>
                <a:cubicBezTo>
                  <a:pt x="12007" y="9989"/>
                  <a:pt x="11945" y="10366"/>
                  <a:pt x="11882" y="10758"/>
                </a:cubicBezTo>
                <a:cubicBezTo>
                  <a:pt x="11709" y="11776"/>
                  <a:pt x="11380" y="12309"/>
                  <a:pt x="10597" y="12952"/>
                </a:cubicBezTo>
                <a:cubicBezTo>
                  <a:pt x="9233" y="14080"/>
                  <a:pt x="7806" y="15162"/>
                  <a:pt x="6349" y="16165"/>
                </a:cubicBezTo>
                <a:cubicBezTo>
                  <a:pt x="5283" y="16886"/>
                  <a:pt x="4076" y="17529"/>
                  <a:pt x="3057" y="18344"/>
                </a:cubicBezTo>
                <a:cubicBezTo>
                  <a:pt x="2446" y="17952"/>
                  <a:pt x="1835" y="17545"/>
                  <a:pt x="1223" y="17153"/>
                </a:cubicBezTo>
                <a:cubicBezTo>
                  <a:pt x="4389" y="11823"/>
                  <a:pt x="7759" y="6604"/>
                  <a:pt x="11349" y="1557"/>
                </a:cubicBezTo>
                <a:close/>
                <a:moveTo>
                  <a:pt x="6694" y="16808"/>
                </a:moveTo>
                <a:cubicBezTo>
                  <a:pt x="6897" y="17858"/>
                  <a:pt x="7383" y="18893"/>
                  <a:pt x="7744" y="19864"/>
                </a:cubicBezTo>
                <a:cubicBezTo>
                  <a:pt x="8010" y="20554"/>
                  <a:pt x="8277" y="21244"/>
                  <a:pt x="8559" y="21933"/>
                </a:cubicBezTo>
                <a:cubicBezTo>
                  <a:pt x="8230" y="21683"/>
                  <a:pt x="7901" y="21416"/>
                  <a:pt x="7618" y="21244"/>
                </a:cubicBezTo>
                <a:cubicBezTo>
                  <a:pt x="6866" y="20773"/>
                  <a:pt x="6098" y="20288"/>
                  <a:pt x="5346" y="19802"/>
                </a:cubicBezTo>
                <a:cubicBezTo>
                  <a:pt x="4766" y="19425"/>
                  <a:pt x="4170" y="19065"/>
                  <a:pt x="3590" y="18689"/>
                </a:cubicBezTo>
                <a:cubicBezTo>
                  <a:pt x="4687" y="18219"/>
                  <a:pt x="5722" y="17497"/>
                  <a:pt x="6694" y="16808"/>
                </a:cubicBezTo>
                <a:close/>
                <a:moveTo>
                  <a:pt x="12838" y="9645"/>
                </a:moveTo>
                <a:cubicBezTo>
                  <a:pt x="13700" y="9692"/>
                  <a:pt x="14578" y="9692"/>
                  <a:pt x="15440" y="9707"/>
                </a:cubicBezTo>
                <a:cubicBezTo>
                  <a:pt x="15457" y="9708"/>
                  <a:pt x="15477" y="9708"/>
                  <a:pt x="15498" y="9708"/>
                </a:cubicBezTo>
                <a:cubicBezTo>
                  <a:pt x="15822" y="9708"/>
                  <a:pt x="16541" y="9656"/>
                  <a:pt x="17230" y="9656"/>
                </a:cubicBezTo>
                <a:cubicBezTo>
                  <a:pt x="18010" y="9656"/>
                  <a:pt x="18752" y="9723"/>
                  <a:pt x="18841" y="10005"/>
                </a:cubicBezTo>
                <a:cubicBezTo>
                  <a:pt x="18857" y="10068"/>
                  <a:pt x="18904" y="10115"/>
                  <a:pt x="18967" y="10131"/>
                </a:cubicBezTo>
                <a:cubicBezTo>
                  <a:pt x="18935" y="10178"/>
                  <a:pt x="18904" y="10225"/>
                  <a:pt x="18873" y="10256"/>
                </a:cubicBezTo>
                <a:cubicBezTo>
                  <a:pt x="17854" y="11667"/>
                  <a:pt x="16866" y="13093"/>
                  <a:pt x="15847" y="14519"/>
                </a:cubicBezTo>
                <a:cubicBezTo>
                  <a:pt x="14891" y="15883"/>
                  <a:pt x="13935" y="17231"/>
                  <a:pt x="12979" y="18595"/>
                </a:cubicBezTo>
                <a:cubicBezTo>
                  <a:pt x="12509" y="19269"/>
                  <a:pt x="12023" y="19943"/>
                  <a:pt x="11537" y="20617"/>
                </a:cubicBezTo>
                <a:cubicBezTo>
                  <a:pt x="11140" y="21190"/>
                  <a:pt x="10550" y="22468"/>
                  <a:pt x="9727" y="22468"/>
                </a:cubicBezTo>
                <a:cubicBezTo>
                  <a:pt x="9673" y="22468"/>
                  <a:pt x="9618" y="22462"/>
                  <a:pt x="9562" y="22451"/>
                </a:cubicBezTo>
                <a:cubicBezTo>
                  <a:pt x="9484" y="22435"/>
                  <a:pt x="9390" y="22404"/>
                  <a:pt x="9311" y="22372"/>
                </a:cubicBezTo>
                <a:cubicBezTo>
                  <a:pt x="8857" y="21353"/>
                  <a:pt x="8418" y="20335"/>
                  <a:pt x="8010" y="19316"/>
                </a:cubicBezTo>
                <a:cubicBezTo>
                  <a:pt x="7650" y="18438"/>
                  <a:pt x="7383" y="17482"/>
                  <a:pt x="6960" y="16635"/>
                </a:cubicBezTo>
                <a:cubicBezTo>
                  <a:pt x="7054" y="16557"/>
                  <a:pt x="7164" y="16479"/>
                  <a:pt x="7274" y="16416"/>
                </a:cubicBezTo>
                <a:cubicBezTo>
                  <a:pt x="8716" y="15428"/>
                  <a:pt x="10173" y="14378"/>
                  <a:pt x="11506" y="13218"/>
                </a:cubicBezTo>
                <a:cubicBezTo>
                  <a:pt x="12571" y="12262"/>
                  <a:pt x="12666" y="10993"/>
                  <a:pt x="12838" y="9645"/>
                </a:cubicBezTo>
                <a:close/>
                <a:moveTo>
                  <a:pt x="11335" y="0"/>
                </a:moveTo>
                <a:cubicBezTo>
                  <a:pt x="11122" y="0"/>
                  <a:pt x="10908" y="123"/>
                  <a:pt x="10785" y="303"/>
                </a:cubicBezTo>
                <a:cubicBezTo>
                  <a:pt x="6913" y="5757"/>
                  <a:pt x="3355" y="11400"/>
                  <a:pt x="79" y="17247"/>
                </a:cubicBezTo>
                <a:cubicBezTo>
                  <a:pt x="1" y="17372"/>
                  <a:pt x="1" y="17513"/>
                  <a:pt x="48" y="17623"/>
                </a:cubicBezTo>
                <a:cubicBezTo>
                  <a:pt x="48" y="17827"/>
                  <a:pt x="126" y="18015"/>
                  <a:pt x="346" y="18156"/>
                </a:cubicBezTo>
                <a:cubicBezTo>
                  <a:pt x="2117" y="19316"/>
                  <a:pt x="3919" y="20476"/>
                  <a:pt x="5706" y="21604"/>
                </a:cubicBezTo>
                <a:cubicBezTo>
                  <a:pt x="6615" y="22168"/>
                  <a:pt x="7509" y="22748"/>
                  <a:pt x="8418" y="23297"/>
                </a:cubicBezTo>
                <a:cubicBezTo>
                  <a:pt x="8882" y="23587"/>
                  <a:pt x="9333" y="23851"/>
                  <a:pt x="9871" y="23851"/>
                </a:cubicBezTo>
                <a:cubicBezTo>
                  <a:pt x="9913" y="23851"/>
                  <a:pt x="9957" y="23849"/>
                  <a:pt x="10001" y="23846"/>
                </a:cubicBezTo>
                <a:cubicBezTo>
                  <a:pt x="11521" y="23720"/>
                  <a:pt x="12509" y="21557"/>
                  <a:pt x="13261" y="20476"/>
                </a:cubicBezTo>
                <a:cubicBezTo>
                  <a:pt x="14468" y="18783"/>
                  <a:pt x="15659" y="17090"/>
                  <a:pt x="16851" y="15397"/>
                </a:cubicBezTo>
                <a:cubicBezTo>
                  <a:pt x="18042" y="13704"/>
                  <a:pt x="19296" y="12043"/>
                  <a:pt x="20440" y="10303"/>
                </a:cubicBezTo>
                <a:cubicBezTo>
                  <a:pt x="21177" y="9174"/>
                  <a:pt x="21647" y="7826"/>
                  <a:pt x="20424" y="6823"/>
                </a:cubicBezTo>
                <a:cubicBezTo>
                  <a:pt x="19860" y="6369"/>
                  <a:pt x="19155" y="6102"/>
                  <a:pt x="18528" y="5742"/>
                </a:cubicBezTo>
                <a:cubicBezTo>
                  <a:pt x="17650" y="5240"/>
                  <a:pt x="16819" y="4692"/>
                  <a:pt x="16020" y="4112"/>
                </a:cubicBezTo>
                <a:cubicBezTo>
                  <a:pt x="14437" y="2952"/>
                  <a:pt x="13026" y="1619"/>
                  <a:pt x="11725" y="177"/>
                </a:cubicBezTo>
                <a:cubicBezTo>
                  <a:pt x="11613" y="53"/>
                  <a:pt x="11474" y="0"/>
                  <a:pt x="11335"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2563;p59"/>
          <p:cNvSpPr/>
          <p:nvPr/>
        </p:nvSpPr>
        <p:spPr>
          <a:xfrm>
            <a:off x="5263802" y="3436582"/>
            <a:ext cx="361772" cy="402944"/>
          </a:xfrm>
          <a:custGeom>
            <a:avLst/>
            <a:gdLst/>
            <a:ahLst/>
            <a:cxnLst/>
            <a:rect l="l" t="t" r="r" b="b"/>
            <a:pathLst>
              <a:path w="15597" h="17372" extrusionOk="0">
                <a:moveTo>
                  <a:pt x="9435" y="6110"/>
                </a:moveTo>
                <a:cubicBezTo>
                  <a:pt x="9478" y="6110"/>
                  <a:pt x="9520" y="6112"/>
                  <a:pt x="9562" y="6116"/>
                </a:cubicBezTo>
                <a:cubicBezTo>
                  <a:pt x="9562" y="6962"/>
                  <a:pt x="9593" y="7903"/>
                  <a:pt x="9687" y="8843"/>
                </a:cubicBezTo>
                <a:cubicBezTo>
                  <a:pt x="9656" y="9078"/>
                  <a:pt x="9593" y="9313"/>
                  <a:pt x="9499" y="9548"/>
                </a:cubicBezTo>
                <a:cubicBezTo>
                  <a:pt x="9222" y="10291"/>
                  <a:pt x="8349" y="11167"/>
                  <a:pt x="7540" y="11167"/>
                </a:cubicBezTo>
                <a:cubicBezTo>
                  <a:pt x="7205" y="11167"/>
                  <a:pt x="6881" y="11017"/>
                  <a:pt x="6615" y="10646"/>
                </a:cubicBezTo>
                <a:cubicBezTo>
                  <a:pt x="5769" y="9501"/>
                  <a:pt x="6693" y="7997"/>
                  <a:pt x="7508" y="7119"/>
                </a:cubicBezTo>
                <a:cubicBezTo>
                  <a:pt x="8052" y="6546"/>
                  <a:pt x="8790" y="6110"/>
                  <a:pt x="9435" y="6110"/>
                </a:cubicBezTo>
                <a:close/>
                <a:moveTo>
                  <a:pt x="9624" y="0"/>
                </a:moveTo>
                <a:cubicBezTo>
                  <a:pt x="7130" y="0"/>
                  <a:pt x="4560" y="1546"/>
                  <a:pt x="3026" y="3467"/>
                </a:cubicBezTo>
                <a:cubicBezTo>
                  <a:pt x="643" y="6445"/>
                  <a:pt x="0" y="10724"/>
                  <a:pt x="2524" y="13828"/>
                </a:cubicBezTo>
                <a:cubicBezTo>
                  <a:pt x="4095" y="15766"/>
                  <a:pt x="7046" y="17372"/>
                  <a:pt x="9758" y="17372"/>
                </a:cubicBezTo>
                <a:cubicBezTo>
                  <a:pt x="11214" y="17372"/>
                  <a:pt x="12601" y="16909"/>
                  <a:pt x="13668" y="15787"/>
                </a:cubicBezTo>
                <a:cubicBezTo>
                  <a:pt x="14298" y="15121"/>
                  <a:pt x="13703" y="14222"/>
                  <a:pt x="12995" y="14222"/>
                </a:cubicBezTo>
                <a:cubicBezTo>
                  <a:pt x="12786" y="14222"/>
                  <a:pt x="12567" y="14300"/>
                  <a:pt x="12367" y="14486"/>
                </a:cubicBezTo>
                <a:cubicBezTo>
                  <a:pt x="11644" y="15146"/>
                  <a:pt x="10741" y="15421"/>
                  <a:pt x="9786" y="15421"/>
                </a:cubicBezTo>
                <a:cubicBezTo>
                  <a:pt x="7427" y="15421"/>
                  <a:pt x="4746" y="13743"/>
                  <a:pt x="3652" y="12025"/>
                </a:cubicBezTo>
                <a:cubicBezTo>
                  <a:pt x="1787" y="9078"/>
                  <a:pt x="3480" y="5097"/>
                  <a:pt x="6129" y="3232"/>
                </a:cubicBezTo>
                <a:cubicBezTo>
                  <a:pt x="7101" y="2537"/>
                  <a:pt x="8347" y="1988"/>
                  <a:pt x="9576" y="1988"/>
                </a:cubicBezTo>
                <a:cubicBezTo>
                  <a:pt x="10011" y="1988"/>
                  <a:pt x="10444" y="2057"/>
                  <a:pt x="10863" y="2213"/>
                </a:cubicBezTo>
                <a:cubicBezTo>
                  <a:pt x="12524" y="2809"/>
                  <a:pt x="13324" y="4595"/>
                  <a:pt x="13449" y="6273"/>
                </a:cubicBezTo>
                <a:cubicBezTo>
                  <a:pt x="13527" y="7323"/>
                  <a:pt x="13371" y="8389"/>
                  <a:pt x="13135" y="9423"/>
                </a:cubicBezTo>
                <a:cubicBezTo>
                  <a:pt x="13010" y="9940"/>
                  <a:pt x="12885" y="10473"/>
                  <a:pt x="12728" y="10991"/>
                </a:cubicBezTo>
                <a:cubicBezTo>
                  <a:pt x="12634" y="11288"/>
                  <a:pt x="12446" y="11649"/>
                  <a:pt x="12603" y="11727"/>
                </a:cubicBezTo>
                <a:cubicBezTo>
                  <a:pt x="12007" y="11429"/>
                  <a:pt x="11913" y="9721"/>
                  <a:pt x="11819" y="9141"/>
                </a:cubicBezTo>
                <a:cubicBezTo>
                  <a:pt x="11756" y="8827"/>
                  <a:pt x="11725" y="8514"/>
                  <a:pt x="11678" y="8200"/>
                </a:cubicBezTo>
                <a:cubicBezTo>
                  <a:pt x="11693" y="8075"/>
                  <a:pt x="11693" y="7934"/>
                  <a:pt x="11693" y="7809"/>
                </a:cubicBezTo>
                <a:cubicBezTo>
                  <a:pt x="11850" y="7730"/>
                  <a:pt x="11960" y="7589"/>
                  <a:pt x="11991" y="7401"/>
                </a:cubicBezTo>
                <a:cubicBezTo>
                  <a:pt x="12258" y="5548"/>
                  <a:pt x="10880" y="4147"/>
                  <a:pt x="9214" y="4147"/>
                </a:cubicBezTo>
                <a:cubicBezTo>
                  <a:pt x="8823" y="4147"/>
                  <a:pt x="8416" y="4225"/>
                  <a:pt x="8010" y="4392"/>
                </a:cubicBezTo>
                <a:cubicBezTo>
                  <a:pt x="5800" y="5285"/>
                  <a:pt x="3856" y="8059"/>
                  <a:pt x="4405" y="10489"/>
                </a:cubicBezTo>
                <a:cubicBezTo>
                  <a:pt x="4776" y="12132"/>
                  <a:pt x="6117" y="13105"/>
                  <a:pt x="7593" y="13105"/>
                </a:cubicBezTo>
                <a:cubicBezTo>
                  <a:pt x="8172" y="13105"/>
                  <a:pt x="8772" y="12955"/>
                  <a:pt x="9342" y="12636"/>
                </a:cubicBezTo>
                <a:cubicBezTo>
                  <a:pt x="9750" y="12401"/>
                  <a:pt x="10095" y="12135"/>
                  <a:pt x="10392" y="11821"/>
                </a:cubicBezTo>
                <a:cubicBezTo>
                  <a:pt x="10471" y="12025"/>
                  <a:pt x="10549" y="12213"/>
                  <a:pt x="10659" y="12386"/>
                </a:cubicBezTo>
                <a:cubicBezTo>
                  <a:pt x="11113" y="13206"/>
                  <a:pt x="11906" y="13720"/>
                  <a:pt x="12672" y="13720"/>
                </a:cubicBezTo>
                <a:cubicBezTo>
                  <a:pt x="13282" y="13720"/>
                  <a:pt x="13875" y="13394"/>
                  <a:pt x="14264" y="12636"/>
                </a:cubicBezTo>
                <a:cubicBezTo>
                  <a:pt x="15189" y="10802"/>
                  <a:pt x="15596" y="8106"/>
                  <a:pt x="15424" y="6084"/>
                </a:cubicBezTo>
                <a:cubicBezTo>
                  <a:pt x="15251" y="4172"/>
                  <a:pt x="14483" y="2276"/>
                  <a:pt x="12916" y="1100"/>
                </a:cubicBezTo>
                <a:cubicBezTo>
                  <a:pt x="11907" y="329"/>
                  <a:pt x="10774" y="0"/>
                  <a:pt x="9624"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2564;p59"/>
          <p:cNvSpPr/>
          <p:nvPr/>
        </p:nvSpPr>
        <p:spPr>
          <a:xfrm>
            <a:off x="6740515" y="3482297"/>
            <a:ext cx="516135" cy="461743"/>
          </a:xfrm>
          <a:custGeom>
            <a:avLst/>
            <a:gdLst/>
            <a:ahLst/>
            <a:cxnLst/>
            <a:rect l="l" t="t" r="r" b="b"/>
            <a:pathLst>
              <a:path w="22252" h="19907" extrusionOk="0">
                <a:moveTo>
                  <a:pt x="12126" y="1489"/>
                </a:moveTo>
                <a:lnTo>
                  <a:pt x="12126" y="1489"/>
                </a:lnTo>
                <a:cubicBezTo>
                  <a:pt x="12721" y="1521"/>
                  <a:pt x="13270" y="1646"/>
                  <a:pt x="13803" y="1818"/>
                </a:cubicBezTo>
                <a:cubicBezTo>
                  <a:pt x="13552" y="1975"/>
                  <a:pt x="13301" y="2132"/>
                  <a:pt x="13050" y="2304"/>
                </a:cubicBezTo>
                <a:cubicBezTo>
                  <a:pt x="12768" y="1991"/>
                  <a:pt x="12470" y="1709"/>
                  <a:pt x="12126" y="1489"/>
                </a:cubicBezTo>
                <a:close/>
                <a:moveTo>
                  <a:pt x="11624" y="1474"/>
                </a:moveTo>
                <a:cubicBezTo>
                  <a:pt x="12000" y="1834"/>
                  <a:pt x="12314" y="2195"/>
                  <a:pt x="12596" y="2586"/>
                </a:cubicBezTo>
                <a:cubicBezTo>
                  <a:pt x="11937" y="2994"/>
                  <a:pt x="11248" y="3386"/>
                  <a:pt x="10558" y="3715"/>
                </a:cubicBezTo>
                <a:cubicBezTo>
                  <a:pt x="10464" y="3010"/>
                  <a:pt x="10339" y="2304"/>
                  <a:pt x="10135" y="1646"/>
                </a:cubicBezTo>
                <a:cubicBezTo>
                  <a:pt x="10386" y="1599"/>
                  <a:pt x="10636" y="1552"/>
                  <a:pt x="10903" y="1521"/>
                </a:cubicBezTo>
                <a:cubicBezTo>
                  <a:pt x="11138" y="1489"/>
                  <a:pt x="11389" y="1489"/>
                  <a:pt x="11624" y="1474"/>
                </a:cubicBezTo>
                <a:close/>
                <a:moveTo>
                  <a:pt x="7721" y="2539"/>
                </a:moveTo>
                <a:lnTo>
                  <a:pt x="7721" y="2539"/>
                </a:lnTo>
                <a:cubicBezTo>
                  <a:pt x="7345" y="3166"/>
                  <a:pt x="7016" y="3809"/>
                  <a:pt x="6765" y="4483"/>
                </a:cubicBezTo>
                <a:cubicBezTo>
                  <a:pt x="6373" y="4436"/>
                  <a:pt x="5981" y="4342"/>
                  <a:pt x="5589" y="4201"/>
                </a:cubicBezTo>
                <a:cubicBezTo>
                  <a:pt x="5730" y="4013"/>
                  <a:pt x="5903" y="3825"/>
                  <a:pt x="6060" y="3637"/>
                </a:cubicBezTo>
                <a:cubicBezTo>
                  <a:pt x="6577" y="3213"/>
                  <a:pt x="7141" y="2853"/>
                  <a:pt x="7721" y="2539"/>
                </a:cubicBezTo>
                <a:close/>
                <a:moveTo>
                  <a:pt x="9837" y="1724"/>
                </a:moveTo>
                <a:lnTo>
                  <a:pt x="9837" y="1724"/>
                </a:lnTo>
                <a:cubicBezTo>
                  <a:pt x="9821" y="2445"/>
                  <a:pt x="9915" y="3198"/>
                  <a:pt x="10025" y="3934"/>
                </a:cubicBezTo>
                <a:cubicBezTo>
                  <a:pt x="9160" y="4284"/>
                  <a:pt x="8265" y="4515"/>
                  <a:pt x="7355" y="4515"/>
                </a:cubicBezTo>
                <a:cubicBezTo>
                  <a:pt x="7326" y="4515"/>
                  <a:pt x="7296" y="4515"/>
                  <a:pt x="7266" y="4514"/>
                </a:cubicBezTo>
                <a:cubicBezTo>
                  <a:pt x="7533" y="3762"/>
                  <a:pt x="7831" y="3041"/>
                  <a:pt x="8176" y="2320"/>
                </a:cubicBezTo>
                <a:cubicBezTo>
                  <a:pt x="8724" y="2069"/>
                  <a:pt x="9273" y="1865"/>
                  <a:pt x="9837" y="1724"/>
                </a:cubicBezTo>
                <a:close/>
                <a:moveTo>
                  <a:pt x="14445" y="2053"/>
                </a:moveTo>
                <a:cubicBezTo>
                  <a:pt x="16499" y="2994"/>
                  <a:pt x="17972" y="4938"/>
                  <a:pt x="18677" y="7163"/>
                </a:cubicBezTo>
                <a:cubicBezTo>
                  <a:pt x="17518" y="7179"/>
                  <a:pt x="16326" y="7336"/>
                  <a:pt x="15135" y="7555"/>
                </a:cubicBezTo>
                <a:cubicBezTo>
                  <a:pt x="14774" y="6035"/>
                  <a:pt x="14351" y="4169"/>
                  <a:pt x="13427" y="2806"/>
                </a:cubicBezTo>
                <a:cubicBezTo>
                  <a:pt x="13771" y="2555"/>
                  <a:pt x="14116" y="2320"/>
                  <a:pt x="14430" y="2069"/>
                </a:cubicBezTo>
                <a:cubicBezTo>
                  <a:pt x="14430" y="2069"/>
                  <a:pt x="14430" y="2069"/>
                  <a:pt x="14445" y="2053"/>
                </a:cubicBezTo>
                <a:close/>
                <a:moveTo>
                  <a:pt x="12956" y="3119"/>
                </a:moveTo>
                <a:cubicBezTo>
                  <a:pt x="13803" y="4483"/>
                  <a:pt x="14257" y="6019"/>
                  <a:pt x="14633" y="7649"/>
                </a:cubicBezTo>
                <a:cubicBezTo>
                  <a:pt x="13552" y="7869"/>
                  <a:pt x="12486" y="8104"/>
                  <a:pt x="11467" y="8323"/>
                </a:cubicBezTo>
                <a:cubicBezTo>
                  <a:pt x="11373" y="8339"/>
                  <a:pt x="11263" y="8355"/>
                  <a:pt x="11169" y="8386"/>
                </a:cubicBezTo>
                <a:cubicBezTo>
                  <a:pt x="11060" y="7602"/>
                  <a:pt x="10950" y="6818"/>
                  <a:pt x="10840" y="6035"/>
                </a:cubicBezTo>
                <a:cubicBezTo>
                  <a:pt x="10762" y="5502"/>
                  <a:pt x="10699" y="4922"/>
                  <a:pt x="10636" y="4358"/>
                </a:cubicBezTo>
                <a:cubicBezTo>
                  <a:pt x="11452" y="4013"/>
                  <a:pt x="12220" y="3590"/>
                  <a:pt x="12956" y="3119"/>
                </a:cubicBezTo>
                <a:close/>
                <a:moveTo>
                  <a:pt x="10119" y="4561"/>
                </a:moveTo>
                <a:cubicBezTo>
                  <a:pt x="10182" y="4938"/>
                  <a:pt x="10245" y="5314"/>
                  <a:pt x="10307" y="5690"/>
                </a:cubicBezTo>
                <a:cubicBezTo>
                  <a:pt x="10433" y="6615"/>
                  <a:pt x="10558" y="7555"/>
                  <a:pt x="10683" y="8480"/>
                </a:cubicBezTo>
                <a:cubicBezTo>
                  <a:pt x="9273" y="8809"/>
                  <a:pt x="7846" y="9201"/>
                  <a:pt x="6404" y="9452"/>
                </a:cubicBezTo>
                <a:cubicBezTo>
                  <a:pt x="6420" y="7947"/>
                  <a:pt x="6671" y="6474"/>
                  <a:pt x="7110" y="5032"/>
                </a:cubicBezTo>
                <a:cubicBezTo>
                  <a:pt x="7254" y="5043"/>
                  <a:pt x="7399" y="5048"/>
                  <a:pt x="7544" y="5048"/>
                </a:cubicBezTo>
                <a:cubicBezTo>
                  <a:pt x="8406" y="5048"/>
                  <a:pt x="9274" y="4856"/>
                  <a:pt x="10119" y="4561"/>
                </a:cubicBezTo>
                <a:close/>
                <a:moveTo>
                  <a:pt x="5307" y="4593"/>
                </a:moveTo>
                <a:cubicBezTo>
                  <a:pt x="5730" y="4781"/>
                  <a:pt x="6154" y="4906"/>
                  <a:pt x="6577" y="4969"/>
                </a:cubicBezTo>
                <a:cubicBezTo>
                  <a:pt x="6075" y="6427"/>
                  <a:pt x="5840" y="7994"/>
                  <a:pt x="5840" y="9546"/>
                </a:cubicBezTo>
                <a:cubicBezTo>
                  <a:pt x="5088" y="9671"/>
                  <a:pt x="4320" y="9750"/>
                  <a:pt x="3552" y="9750"/>
                </a:cubicBezTo>
                <a:cubicBezTo>
                  <a:pt x="3552" y="9577"/>
                  <a:pt x="3567" y="9405"/>
                  <a:pt x="3583" y="9248"/>
                </a:cubicBezTo>
                <a:cubicBezTo>
                  <a:pt x="3740" y="7665"/>
                  <a:pt x="4351" y="5972"/>
                  <a:pt x="5307" y="4593"/>
                </a:cubicBezTo>
                <a:close/>
                <a:moveTo>
                  <a:pt x="2611" y="9029"/>
                </a:moveTo>
                <a:lnTo>
                  <a:pt x="2611" y="9029"/>
                </a:lnTo>
                <a:cubicBezTo>
                  <a:pt x="2470" y="10110"/>
                  <a:pt x="2502" y="11207"/>
                  <a:pt x="2721" y="12273"/>
                </a:cubicBezTo>
                <a:cubicBezTo>
                  <a:pt x="2407" y="11192"/>
                  <a:pt x="2392" y="10094"/>
                  <a:pt x="2611" y="9029"/>
                </a:cubicBezTo>
                <a:close/>
                <a:moveTo>
                  <a:pt x="14790" y="8292"/>
                </a:moveTo>
                <a:cubicBezTo>
                  <a:pt x="14822" y="8433"/>
                  <a:pt x="14853" y="8574"/>
                  <a:pt x="14884" y="8715"/>
                </a:cubicBezTo>
                <a:cubicBezTo>
                  <a:pt x="15292" y="10565"/>
                  <a:pt x="15621" y="12446"/>
                  <a:pt x="15590" y="14311"/>
                </a:cubicBezTo>
                <a:cubicBezTo>
                  <a:pt x="15343" y="14278"/>
                  <a:pt x="15089" y="14264"/>
                  <a:pt x="14832" y="14264"/>
                </a:cubicBezTo>
                <a:cubicBezTo>
                  <a:pt x="13864" y="14264"/>
                  <a:pt x="12856" y="14466"/>
                  <a:pt x="12063" y="14640"/>
                </a:cubicBezTo>
                <a:cubicBezTo>
                  <a:pt x="11859" y="13229"/>
                  <a:pt x="11655" y="11834"/>
                  <a:pt x="11467" y="10439"/>
                </a:cubicBezTo>
                <a:cubicBezTo>
                  <a:pt x="11389" y="9922"/>
                  <a:pt x="11326" y="9405"/>
                  <a:pt x="11248" y="8903"/>
                </a:cubicBezTo>
                <a:cubicBezTo>
                  <a:pt x="12423" y="8668"/>
                  <a:pt x="13599" y="8464"/>
                  <a:pt x="14790" y="8292"/>
                </a:cubicBezTo>
                <a:close/>
                <a:moveTo>
                  <a:pt x="18865" y="7790"/>
                </a:moveTo>
                <a:cubicBezTo>
                  <a:pt x="19304" y="9530"/>
                  <a:pt x="19289" y="11395"/>
                  <a:pt x="18740" y="13073"/>
                </a:cubicBezTo>
                <a:cubicBezTo>
                  <a:pt x="18474" y="13856"/>
                  <a:pt x="18113" y="14624"/>
                  <a:pt x="17643" y="15330"/>
                </a:cubicBezTo>
                <a:cubicBezTo>
                  <a:pt x="17627" y="15298"/>
                  <a:pt x="17612" y="15283"/>
                  <a:pt x="17596" y="15251"/>
                </a:cubicBezTo>
                <a:cubicBezTo>
                  <a:pt x="17549" y="15204"/>
                  <a:pt x="17518" y="15173"/>
                  <a:pt x="17470" y="15142"/>
                </a:cubicBezTo>
                <a:cubicBezTo>
                  <a:pt x="17659" y="14875"/>
                  <a:pt x="17847" y="14609"/>
                  <a:pt x="18019" y="14358"/>
                </a:cubicBezTo>
                <a:cubicBezTo>
                  <a:pt x="18103" y="14215"/>
                  <a:pt x="17968" y="14054"/>
                  <a:pt x="17830" y="14054"/>
                </a:cubicBezTo>
                <a:cubicBezTo>
                  <a:pt x="17787" y="14054"/>
                  <a:pt x="17743" y="14069"/>
                  <a:pt x="17706" y="14107"/>
                </a:cubicBezTo>
                <a:cubicBezTo>
                  <a:pt x="17486" y="14342"/>
                  <a:pt x="17267" y="14562"/>
                  <a:pt x="17032" y="14781"/>
                </a:cubicBezTo>
                <a:cubicBezTo>
                  <a:pt x="16765" y="14609"/>
                  <a:pt x="16483" y="14499"/>
                  <a:pt x="16170" y="14420"/>
                </a:cubicBezTo>
                <a:cubicBezTo>
                  <a:pt x="16185" y="12336"/>
                  <a:pt x="15778" y="10251"/>
                  <a:pt x="15292" y="8213"/>
                </a:cubicBezTo>
                <a:cubicBezTo>
                  <a:pt x="16467" y="8072"/>
                  <a:pt x="17690" y="8010"/>
                  <a:pt x="18865" y="7790"/>
                </a:cubicBezTo>
                <a:close/>
                <a:moveTo>
                  <a:pt x="16154" y="15173"/>
                </a:moveTo>
                <a:cubicBezTo>
                  <a:pt x="16264" y="15220"/>
                  <a:pt x="16358" y="15267"/>
                  <a:pt x="16467" y="15314"/>
                </a:cubicBezTo>
                <a:cubicBezTo>
                  <a:pt x="16358" y="15424"/>
                  <a:pt x="16232" y="15533"/>
                  <a:pt x="16122" y="15643"/>
                </a:cubicBezTo>
                <a:cubicBezTo>
                  <a:pt x="16138" y="15486"/>
                  <a:pt x="16138" y="15330"/>
                  <a:pt x="16154" y="15173"/>
                </a:cubicBezTo>
                <a:close/>
                <a:moveTo>
                  <a:pt x="10762" y="8997"/>
                </a:moveTo>
                <a:cubicBezTo>
                  <a:pt x="10825" y="9436"/>
                  <a:pt x="10872" y="9875"/>
                  <a:pt x="10934" y="10329"/>
                </a:cubicBezTo>
                <a:cubicBezTo>
                  <a:pt x="11138" y="11803"/>
                  <a:pt x="11342" y="13276"/>
                  <a:pt x="11546" y="14750"/>
                </a:cubicBezTo>
                <a:cubicBezTo>
                  <a:pt x="10370" y="15047"/>
                  <a:pt x="9085" y="15486"/>
                  <a:pt x="7940" y="16113"/>
                </a:cubicBezTo>
                <a:cubicBezTo>
                  <a:pt x="7768" y="15784"/>
                  <a:pt x="7611" y="15439"/>
                  <a:pt x="7470" y="15079"/>
                </a:cubicBezTo>
                <a:cubicBezTo>
                  <a:pt x="6922" y="13699"/>
                  <a:pt x="6577" y="12242"/>
                  <a:pt x="6451" y="10768"/>
                </a:cubicBezTo>
                <a:cubicBezTo>
                  <a:pt x="6436" y="10486"/>
                  <a:pt x="6420" y="10204"/>
                  <a:pt x="6404" y="9922"/>
                </a:cubicBezTo>
                <a:cubicBezTo>
                  <a:pt x="7862" y="9671"/>
                  <a:pt x="9304" y="9295"/>
                  <a:pt x="10762" y="8997"/>
                </a:cubicBezTo>
                <a:close/>
                <a:moveTo>
                  <a:pt x="5840" y="10016"/>
                </a:moveTo>
                <a:cubicBezTo>
                  <a:pt x="5887" y="11207"/>
                  <a:pt x="6044" y="12383"/>
                  <a:pt x="6342" y="13527"/>
                </a:cubicBezTo>
                <a:cubicBezTo>
                  <a:pt x="6592" y="14530"/>
                  <a:pt x="6969" y="15502"/>
                  <a:pt x="7423" y="16427"/>
                </a:cubicBezTo>
                <a:cubicBezTo>
                  <a:pt x="7188" y="16584"/>
                  <a:pt x="6969" y="16740"/>
                  <a:pt x="6765" y="16913"/>
                </a:cubicBezTo>
                <a:cubicBezTo>
                  <a:pt x="6671" y="16850"/>
                  <a:pt x="6592" y="16772"/>
                  <a:pt x="6498" y="16709"/>
                </a:cubicBezTo>
                <a:cubicBezTo>
                  <a:pt x="4586" y="15032"/>
                  <a:pt x="3552" y="12649"/>
                  <a:pt x="3536" y="10157"/>
                </a:cubicBezTo>
                <a:lnTo>
                  <a:pt x="3536" y="10157"/>
                </a:lnTo>
                <a:cubicBezTo>
                  <a:pt x="3634" y="10159"/>
                  <a:pt x="3732" y="10160"/>
                  <a:pt x="3829" y="10160"/>
                </a:cubicBezTo>
                <a:cubicBezTo>
                  <a:pt x="4511" y="10160"/>
                  <a:pt x="5182" y="10112"/>
                  <a:pt x="5840" y="10016"/>
                </a:cubicBezTo>
                <a:close/>
                <a:moveTo>
                  <a:pt x="17032" y="15706"/>
                </a:moveTo>
                <a:cubicBezTo>
                  <a:pt x="17047" y="15721"/>
                  <a:pt x="17079" y="15737"/>
                  <a:pt x="17094" y="15753"/>
                </a:cubicBezTo>
                <a:cubicBezTo>
                  <a:pt x="17157" y="15800"/>
                  <a:pt x="17220" y="15831"/>
                  <a:pt x="17282" y="15847"/>
                </a:cubicBezTo>
                <a:cubicBezTo>
                  <a:pt x="16859" y="16380"/>
                  <a:pt x="16389" y="16881"/>
                  <a:pt x="15856" y="17305"/>
                </a:cubicBezTo>
                <a:cubicBezTo>
                  <a:pt x="15887" y="17148"/>
                  <a:pt x="15919" y="17007"/>
                  <a:pt x="15950" y="16866"/>
                </a:cubicBezTo>
                <a:cubicBezTo>
                  <a:pt x="16342" y="16505"/>
                  <a:pt x="16702" y="16113"/>
                  <a:pt x="17032" y="15706"/>
                </a:cubicBezTo>
                <a:close/>
                <a:moveTo>
                  <a:pt x="7752" y="17054"/>
                </a:moveTo>
                <a:cubicBezTo>
                  <a:pt x="7893" y="17289"/>
                  <a:pt x="8019" y="17524"/>
                  <a:pt x="8176" y="17743"/>
                </a:cubicBezTo>
                <a:cubicBezTo>
                  <a:pt x="7972" y="17665"/>
                  <a:pt x="7784" y="17587"/>
                  <a:pt x="7580" y="17508"/>
                </a:cubicBezTo>
                <a:cubicBezTo>
                  <a:pt x="7486" y="17446"/>
                  <a:pt x="7392" y="17367"/>
                  <a:pt x="7298" y="17305"/>
                </a:cubicBezTo>
                <a:cubicBezTo>
                  <a:pt x="7455" y="17226"/>
                  <a:pt x="7596" y="17132"/>
                  <a:pt x="7752" y="17054"/>
                </a:cubicBezTo>
                <a:close/>
                <a:moveTo>
                  <a:pt x="14562" y="14929"/>
                </a:moveTo>
                <a:cubicBezTo>
                  <a:pt x="14909" y="14929"/>
                  <a:pt x="15250" y="14955"/>
                  <a:pt x="15574" y="15016"/>
                </a:cubicBezTo>
                <a:cubicBezTo>
                  <a:pt x="15543" y="15424"/>
                  <a:pt x="15511" y="15816"/>
                  <a:pt x="15448" y="16207"/>
                </a:cubicBezTo>
                <a:cubicBezTo>
                  <a:pt x="14555" y="16913"/>
                  <a:pt x="13583" y="17524"/>
                  <a:pt x="12517" y="17869"/>
                </a:cubicBezTo>
                <a:cubicBezTo>
                  <a:pt x="12392" y="16991"/>
                  <a:pt x="12267" y="16113"/>
                  <a:pt x="12141" y="15236"/>
                </a:cubicBezTo>
                <a:cubicBezTo>
                  <a:pt x="12899" y="15071"/>
                  <a:pt x="13749" y="14929"/>
                  <a:pt x="14562" y="14929"/>
                </a:cubicBezTo>
                <a:close/>
                <a:moveTo>
                  <a:pt x="11640" y="15361"/>
                </a:moveTo>
                <a:lnTo>
                  <a:pt x="12000" y="18026"/>
                </a:lnTo>
                <a:cubicBezTo>
                  <a:pt x="11608" y="18120"/>
                  <a:pt x="11185" y="18182"/>
                  <a:pt x="10762" y="18214"/>
                </a:cubicBezTo>
                <a:cubicBezTo>
                  <a:pt x="10708" y="18215"/>
                  <a:pt x="10654" y="18216"/>
                  <a:pt x="10600" y="18216"/>
                </a:cubicBezTo>
                <a:cubicBezTo>
                  <a:pt x="10118" y="18216"/>
                  <a:pt x="9623" y="18154"/>
                  <a:pt x="9116" y="18041"/>
                </a:cubicBezTo>
                <a:cubicBezTo>
                  <a:pt x="8944" y="17790"/>
                  <a:pt x="8756" y="17524"/>
                  <a:pt x="8583" y="17258"/>
                </a:cubicBezTo>
                <a:cubicBezTo>
                  <a:pt x="8489" y="17085"/>
                  <a:pt x="8379" y="16928"/>
                  <a:pt x="8285" y="16756"/>
                </a:cubicBezTo>
                <a:cubicBezTo>
                  <a:pt x="9194" y="16239"/>
                  <a:pt x="10104" y="15784"/>
                  <a:pt x="11169" y="15486"/>
                </a:cubicBezTo>
                <a:cubicBezTo>
                  <a:pt x="11326" y="15439"/>
                  <a:pt x="11483" y="15408"/>
                  <a:pt x="11640" y="15361"/>
                </a:cubicBezTo>
                <a:close/>
                <a:moveTo>
                  <a:pt x="15151" y="17555"/>
                </a:moveTo>
                <a:lnTo>
                  <a:pt x="15151" y="17555"/>
                </a:lnTo>
                <a:cubicBezTo>
                  <a:pt x="15135" y="17649"/>
                  <a:pt x="15104" y="17743"/>
                  <a:pt x="15072" y="17837"/>
                </a:cubicBezTo>
                <a:cubicBezTo>
                  <a:pt x="14743" y="18026"/>
                  <a:pt x="14398" y="18198"/>
                  <a:pt x="14038" y="18339"/>
                </a:cubicBezTo>
                <a:cubicBezTo>
                  <a:pt x="14430" y="18104"/>
                  <a:pt x="14790" y="17837"/>
                  <a:pt x="15151" y="17555"/>
                </a:cubicBezTo>
                <a:close/>
                <a:moveTo>
                  <a:pt x="11593" y="1"/>
                </a:moveTo>
                <a:cubicBezTo>
                  <a:pt x="5624" y="1"/>
                  <a:pt x="0" y="6123"/>
                  <a:pt x="1279" y="12101"/>
                </a:cubicBezTo>
                <a:cubicBezTo>
                  <a:pt x="1969" y="15330"/>
                  <a:pt x="5166" y="18323"/>
                  <a:pt x="8411" y="19201"/>
                </a:cubicBezTo>
                <a:cubicBezTo>
                  <a:pt x="8818" y="19374"/>
                  <a:pt x="9226" y="19515"/>
                  <a:pt x="9633" y="19624"/>
                </a:cubicBezTo>
                <a:cubicBezTo>
                  <a:pt x="9766" y="19709"/>
                  <a:pt x="9908" y="19766"/>
                  <a:pt x="10060" y="19766"/>
                </a:cubicBezTo>
                <a:cubicBezTo>
                  <a:pt x="10105" y="19766"/>
                  <a:pt x="10151" y="19761"/>
                  <a:pt x="10198" y="19750"/>
                </a:cubicBezTo>
                <a:cubicBezTo>
                  <a:pt x="10746" y="19859"/>
                  <a:pt x="11310" y="19907"/>
                  <a:pt x="11890" y="19907"/>
                </a:cubicBezTo>
                <a:cubicBezTo>
                  <a:pt x="14916" y="19891"/>
                  <a:pt x="17533" y="18041"/>
                  <a:pt x="19022" y="15486"/>
                </a:cubicBezTo>
                <a:cubicBezTo>
                  <a:pt x="22251" y="10000"/>
                  <a:pt x="19994" y="1505"/>
                  <a:pt x="13223" y="157"/>
                </a:cubicBezTo>
                <a:cubicBezTo>
                  <a:pt x="12680" y="51"/>
                  <a:pt x="12135" y="1"/>
                  <a:pt x="11593"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2565;p59"/>
          <p:cNvSpPr/>
          <p:nvPr/>
        </p:nvSpPr>
        <p:spPr>
          <a:xfrm>
            <a:off x="6193471" y="3479693"/>
            <a:ext cx="369032" cy="450006"/>
          </a:xfrm>
          <a:custGeom>
            <a:avLst/>
            <a:gdLst/>
            <a:ahLst/>
            <a:cxnLst/>
            <a:rect l="l" t="t" r="r" b="b"/>
            <a:pathLst>
              <a:path w="15910" h="19401" extrusionOk="0">
                <a:moveTo>
                  <a:pt x="8073" y="2004"/>
                </a:moveTo>
                <a:cubicBezTo>
                  <a:pt x="9546" y="4465"/>
                  <a:pt x="11286" y="6738"/>
                  <a:pt x="13276" y="8807"/>
                </a:cubicBezTo>
                <a:lnTo>
                  <a:pt x="12838" y="8807"/>
                </a:lnTo>
                <a:cubicBezTo>
                  <a:pt x="12070" y="7741"/>
                  <a:pt x="11129" y="6769"/>
                  <a:pt x="10251" y="5781"/>
                </a:cubicBezTo>
                <a:cubicBezTo>
                  <a:pt x="9342" y="4778"/>
                  <a:pt x="8433" y="3712"/>
                  <a:pt x="7430" y="2803"/>
                </a:cubicBezTo>
                <a:cubicBezTo>
                  <a:pt x="7649" y="2537"/>
                  <a:pt x="7853" y="2270"/>
                  <a:pt x="8073" y="2004"/>
                </a:cubicBezTo>
                <a:close/>
                <a:moveTo>
                  <a:pt x="7179" y="3117"/>
                </a:moveTo>
                <a:cubicBezTo>
                  <a:pt x="7932" y="4042"/>
                  <a:pt x="8762" y="4919"/>
                  <a:pt x="9562" y="5813"/>
                </a:cubicBezTo>
                <a:cubicBezTo>
                  <a:pt x="10424" y="6800"/>
                  <a:pt x="11223" y="7866"/>
                  <a:pt x="12132" y="8822"/>
                </a:cubicBezTo>
                <a:cubicBezTo>
                  <a:pt x="11913" y="8822"/>
                  <a:pt x="11693" y="8838"/>
                  <a:pt x="11458" y="8838"/>
                </a:cubicBezTo>
                <a:cubicBezTo>
                  <a:pt x="11333" y="8838"/>
                  <a:pt x="11223" y="8885"/>
                  <a:pt x="11113" y="8948"/>
                </a:cubicBezTo>
                <a:cubicBezTo>
                  <a:pt x="10377" y="8117"/>
                  <a:pt x="9609" y="7318"/>
                  <a:pt x="8856" y="6518"/>
                </a:cubicBezTo>
                <a:cubicBezTo>
                  <a:pt x="8088" y="5703"/>
                  <a:pt x="7336" y="4763"/>
                  <a:pt x="6427" y="4073"/>
                </a:cubicBezTo>
                <a:cubicBezTo>
                  <a:pt x="6678" y="3759"/>
                  <a:pt x="6928" y="3446"/>
                  <a:pt x="7179" y="3117"/>
                </a:cubicBezTo>
                <a:close/>
                <a:moveTo>
                  <a:pt x="6192" y="4371"/>
                </a:moveTo>
                <a:cubicBezTo>
                  <a:pt x="6850" y="5280"/>
                  <a:pt x="7743" y="6064"/>
                  <a:pt x="8496" y="6879"/>
                </a:cubicBezTo>
                <a:cubicBezTo>
                  <a:pt x="9248" y="7709"/>
                  <a:pt x="10001" y="8556"/>
                  <a:pt x="10753" y="9402"/>
                </a:cubicBezTo>
                <a:cubicBezTo>
                  <a:pt x="10737" y="9449"/>
                  <a:pt x="10737" y="9512"/>
                  <a:pt x="10737" y="9575"/>
                </a:cubicBezTo>
                <a:cubicBezTo>
                  <a:pt x="10753" y="10092"/>
                  <a:pt x="10800" y="10625"/>
                  <a:pt x="10816" y="11142"/>
                </a:cubicBezTo>
                <a:cubicBezTo>
                  <a:pt x="10769" y="11079"/>
                  <a:pt x="10706" y="11079"/>
                  <a:pt x="10659" y="11079"/>
                </a:cubicBezTo>
                <a:cubicBezTo>
                  <a:pt x="8935" y="9151"/>
                  <a:pt x="7226" y="7208"/>
                  <a:pt x="5424" y="5358"/>
                </a:cubicBezTo>
                <a:cubicBezTo>
                  <a:pt x="5674" y="5029"/>
                  <a:pt x="5941" y="4700"/>
                  <a:pt x="6192" y="4371"/>
                </a:cubicBezTo>
                <a:close/>
                <a:moveTo>
                  <a:pt x="5157" y="5687"/>
                </a:moveTo>
                <a:cubicBezTo>
                  <a:pt x="6991" y="7897"/>
                  <a:pt x="8966" y="10013"/>
                  <a:pt x="10878" y="12161"/>
                </a:cubicBezTo>
                <a:cubicBezTo>
                  <a:pt x="10894" y="12506"/>
                  <a:pt x="10910" y="12835"/>
                  <a:pt x="10941" y="13180"/>
                </a:cubicBezTo>
                <a:cubicBezTo>
                  <a:pt x="10424" y="12662"/>
                  <a:pt x="9765" y="12239"/>
                  <a:pt x="9233" y="11722"/>
                </a:cubicBezTo>
                <a:cubicBezTo>
                  <a:pt x="8621" y="11126"/>
                  <a:pt x="8057" y="10484"/>
                  <a:pt x="7493" y="9857"/>
                </a:cubicBezTo>
                <a:cubicBezTo>
                  <a:pt x="6584" y="8838"/>
                  <a:pt x="5580" y="7380"/>
                  <a:pt x="4311" y="6769"/>
                </a:cubicBezTo>
                <a:cubicBezTo>
                  <a:pt x="4483" y="6549"/>
                  <a:pt x="4640" y="6330"/>
                  <a:pt x="4812" y="6126"/>
                </a:cubicBezTo>
                <a:cubicBezTo>
                  <a:pt x="4922" y="5970"/>
                  <a:pt x="5047" y="5828"/>
                  <a:pt x="5157" y="5687"/>
                </a:cubicBezTo>
                <a:close/>
                <a:moveTo>
                  <a:pt x="4123" y="7035"/>
                </a:moveTo>
                <a:cubicBezTo>
                  <a:pt x="4562" y="7615"/>
                  <a:pt x="5157" y="8086"/>
                  <a:pt x="5659" y="8603"/>
                </a:cubicBezTo>
                <a:cubicBezTo>
                  <a:pt x="6286" y="9277"/>
                  <a:pt x="6881" y="9998"/>
                  <a:pt x="7493" y="10687"/>
                </a:cubicBezTo>
                <a:cubicBezTo>
                  <a:pt x="8417" y="11722"/>
                  <a:pt x="9515" y="13180"/>
                  <a:pt x="10878" y="13666"/>
                </a:cubicBezTo>
                <a:lnTo>
                  <a:pt x="10972" y="13666"/>
                </a:lnTo>
                <a:cubicBezTo>
                  <a:pt x="11004" y="14246"/>
                  <a:pt x="11035" y="14826"/>
                  <a:pt x="11066" y="15390"/>
                </a:cubicBezTo>
                <a:cubicBezTo>
                  <a:pt x="9515" y="14340"/>
                  <a:pt x="8088" y="13117"/>
                  <a:pt x="6787" y="11738"/>
                </a:cubicBezTo>
                <a:cubicBezTo>
                  <a:pt x="6270" y="11189"/>
                  <a:pt x="5753" y="10609"/>
                  <a:pt x="5220" y="10061"/>
                </a:cubicBezTo>
                <a:cubicBezTo>
                  <a:pt x="5236" y="9966"/>
                  <a:pt x="5236" y="9857"/>
                  <a:pt x="5236" y="9763"/>
                </a:cubicBezTo>
                <a:cubicBezTo>
                  <a:pt x="5251" y="9465"/>
                  <a:pt x="5016" y="9151"/>
                  <a:pt x="4718" y="9089"/>
                </a:cubicBezTo>
                <a:cubicBezTo>
                  <a:pt x="4483" y="9026"/>
                  <a:pt x="4248" y="8979"/>
                  <a:pt x="3997" y="8932"/>
                </a:cubicBezTo>
                <a:cubicBezTo>
                  <a:pt x="3715" y="8713"/>
                  <a:pt x="3433" y="8493"/>
                  <a:pt x="3120" y="8305"/>
                </a:cubicBezTo>
                <a:cubicBezTo>
                  <a:pt x="3480" y="7897"/>
                  <a:pt x="3809" y="7459"/>
                  <a:pt x="4123" y="7035"/>
                </a:cubicBezTo>
                <a:close/>
                <a:moveTo>
                  <a:pt x="5189" y="10797"/>
                </a:moveTo>
                <a:cubicBezTo>
                  <a:pt x="5784" y="11409"/>
                  <a:pt x="6364" y="12067"/>
                  <a:pt x="6975" y="12694"/>
                </a:cubicBezTo>
                <a:cubicBezTo>
                  <a:pt x="8229" y="14010"/>
                  <a:pt x="9624" y="15170"/>
                  <a:pt x="11113" y="16189"/>
                </a:cubicBezTo>
                <a:cubicBezTo>
                  <a:pt x="11129" y="16362"/>
                  <a:pt x="11145" y="16534"/>
                  <a:pt x="11145" y="16691"/>
                </a:cubicBezTo>
                <a:cubicBezTo>
                  <a:pt x="9044" y="15343"/>
                  <a:pt x="7148" y="13775"/>
                  <a:pt x="5157" y="12255"/>
                </a:cubicBezTo>
                <a:cubicBezTo>
                  <a:pt x="5157" y="12255"/>
                  <a:pt x="5142" y="12239"/>
                  <a:pt x="5142" y="12239"/>
                </a:cubicBezTo>
                <a:cubicBezTo>
                  <a:pt x="5157" y="11753"/>
                  <a:pt x="5173" y="11267"/>
                  <a:pt x="5189" y="10797"/>
                </a:cubicBezTo>
                <a:close/>
                <a:moveTo>
                  <a:pt x="5047" y="15139"/>
                </a:moveTo>
                <a:cubicBezTo>
                  <a:pt x="5659" y="15829"/>
                  <a:pt x="6333" y="16456"/>
                  <a:pt x="7007" y="17067"/>
                </a:cubicBezTo>
                <a:cubicBezTo>
                  <a:pt x="7069" y="17114"/>
                  <a:pt x="7116" y="17177"/>
                  <a:pt x="7179" y="17224"/>
                </a:cubicBezTo>
                <a:cubicBezTo>
                  <a:pt x="6928" y="17177"/>
                  <a:pt x="6678" y="17145"/>
                  <a:pt x="6427" y="17114"/>
                </a:cubicBezTo>
                <a:cubicBezTo>
                  <a:pt x="6207" y="17083"/>
                  <a:pt x="5988" y="17051"/>
                  <a:pt x="5784" y="17020"/>
                </a:cubicBezTo>
                <a:cubicBezTo>
                  <a:pt x="5580" y="16832"/>
                  <a:pt x="5392" y="16644"/>
                  <a:pt x="5220" y="16456"/>
                </a:cubicBezTo>
                <a:cubicBezTo>
                  <a:pt x="5142" y="16362"/>
                  <a:pt x="5079" y="16268"/>
                  <a:pt x="5000" y="16189"/>
                </a:cubicBezTo>
                <a:cubicBezTo>
                  <a:pt x="5016" y="15844"/>
                  <a:pt x="5032" y="15484"/>
                  <a:pt x="5047" y="15139"/>
                </a:cubicBezTo>
                <a:close/>
                <a:moveTo>
                  <a:pt x="5094" y="14010"/>
                </a:moveTo>
                <a:cubicBezTo>
                  <a:pt x="6427" y="15217"/>
                  <a:pt x="7838" y="16377"/>
                  <a:pt x="9233" y="17521"/>
                </a:cubicBezTo>
                <a:cubicBezTo>
                  <a:pt x="8856" y="17474"/>
                  <a:pt x="8496" y="17412"/>
                  <a:pt x="8135" y="17365"/>
                </a:cubicBezTo>
                <a:cubicBezTo>
                  <a:pt x="7806" y="17114"/>
                  <a:pt x="7477" y="16879"/>
                  <a:pt x="7211" y="16644"/>
                </a:cubicBezTo>
                <a:cubicBezTo>
                  <a:pt x="6490" y="15985"/>
                  <a:pt x="5800" y="15296"/>
                  <a:pt x="5063" y="14622"/>
                </a:cubicBezTo>
                <a:cubicBezTo>
                  <a:pt x="5079" y="14418"/>
                  <a:pt x="5079" y="14214"/>
                  <a:pt x="5094" y="14010"/>
                </a:cubicBezTo>
                <a:close/>
                <a:moveTo>
                  <a:pt x="5126" y="12568"/>
                </a:moveTo>
                <a:cubicBezTo>
                  <a:pt x="6834" y="14465"/>
                  <a:pt x="9029" y="16048"/>
                  <a:pt x="11192" y="17396"/>
                </a:cubicBezTo>
                <a:cubicBezTo>
                  <a:pt x="11192" y="17537"/>
                  <a:pt x="11207" y="17678"/>
                  <a:pt x="11223" y="17819"/>
                </a:cubicBezTo>
                <a:lnTo>
                  <a:pt x="10439" y="17710"/>
                </a:lnTo>
                <a:cubicBezTo>
                  <a:pt x="10377" y="17631"/>
                  <a:pt x="10314" y="17569"/>
                  <a:pt x="10251" y="17506"/>
                </a:cubicBezTo>
                <a:cubicBezTo>
                  <a:pt x="10231" y="17486"/>
                  <a:pt x="10204" y="17477"/>
                  <a:pt x="10178" y="17477"/>
                </a:cubicBezTo>
                <a:cubicBezTo>
                  <a:pt x="10122" y="17477"/>
                  <a:pt x="10068" y="17515"/>
                  <a:pt x="10079" y="17569"/>
                </a:cubicBezTo>
                <a:cubicBezTo>
                  <a:pt x="8433" y="16205"/>
                  <a:pt x="6803" y="14810"/>
                  <a:pt x="5110" y="13525"/>
                </a:cubicBezTo>
                <a:cubicBezTo>
                  <a:pt x="5110" y="13211"/>
                  <a:pt x="5126" y="12882"/>
                  <a:pt x="5126" y="12568"/>
                </a:cubicBezTo>
                <a:close/>
                <a:moveTo>
                  <a:pt x="8114" y="0"/>
                </a:moveTo>
                <a:cubicBezTo>
                  <a:pt x="7935" y="0"/>
                  <a:pt x="7763" y="65"/>
                  <a:pt x="7649" y="217"/>
                </a:cubicBezTo>
                <a:lnTo>
                  <a:pt x="4076" y="4716"/>
                </a:lnTo>
                <a:cubicBezTo>
                  <a:pt x="3088" y="5938"/>
                  <a:pt x="2069" y="7788"/>
                  <a:pt x="580" y="8446"/>
                </a:cubicBezTo>
                <a:cubicBezTo>
                  <a:pt x="0" y="8697"/>
                  <a:pt x="157" y="9684"/>
                  <a:pt x="753" y="9794"/>
                </a:cubicBezTo>
                <a:cubicBezTo>
                  <a:pt x="1787" y="9982"/>
                  <a:pt x="2822" y="10170"/>
                  <a:pt x="3856" y="10358"/>
                </a:cubicBezTo>
                <a:cubicBezTo>
                  <a:pt x="3935" y="12678"/>
                  <a:pt x="3888" y="15029"/>
                  <a:pt x="4029" y="17349"/>
                </a:cubicBezTo>
                <a:cubicBezTo>
                  <a:pt x="4029" y="17380"/>
                  <a:pt x="4029" y="17412"/>
                  <a:pt x="4013" y="17427"/>
                </a:cubicBezTo>
                <a:cubicBezTo>
                  <a:pt x="3903" y="17553"/>
                  <a:pt x="3809" y="17710"/>
                  <a:pt x="3731" y="17913"/>
                </a:cubicBezTo>
                <a:cubicBezTo>
                  <a:pt x="3621" y="18164"/>
                  <a:pt x="3699" y="18368"/>
                  <a:pt x="3872" y="18493"/>
                </a:cubicBezTo>
                <a:cubicBezTo>
                  <a:pt x="3856" y="18572"/>
                  <a:pt x="3856" y="18634"/>
                  <a:pt x="3841" y="18681"/>
                </a:cubicBezTo>
                <a:cubicBezTo>
                  <a:pt x="3809" y="18854"/>
                  <a:pt x="3903" y="19026"/>
                  <a:pt x="4076" y="19089"/>
                </a:cubicBezTo>
                <a:cubicBezTo>
                  <a:pt x="4653" y="19262"/>
                  <a:pt x="5266" y="19323"/>
                  <a:pt x="5881" y="19323"/>
                </a:cubicBezTo>
                <a:cubicBezTo>
                  <a:pt x="6434" y="19323"/>
                  <a:pt x="6990" y="19274"/>
                  <a:pt x="7524" y="19214"/>
                </a:cubicBezTo>
                <a:cubicBezTo>
                  <a:pt x="8057" y="19167"/>
                  <a:pt x="8621" y="19120"/>
                  <a:pt x="9170" y="18995"/>
                </a:cubicBezTo>
                <a:cubicBezTo>
                  <a:pt x="10048" y="19120"/>
                  <a:pt x="10925" y="19261"/>
                  <a:pt x="11803" y="19387"/>
                </a:cubicBezTo>
                <a:cubicBezTo>
                  <a:pt x="11856" y="19396"/>
                  <a:pt x="11910" y="19401"/>
                  <a:pt x="11964" y="19401"/>
                </a:cubicBezTo>
                <a:cubicBezTo>
                  <a:pt x="12362" y="19401"/>
                  <a:pt x="12771" y="19150"/>
                  <a:pt x="12744" y="18681"/>
                </a:cubicBezTo>
                <a:cubicBezTo>
                  <a:pt x="12571" y="15876"/>
                  <a:pt x="12414" y="13070"/>
                  <a:pt x="12242" y="10280"/>
                </a:cubicBezTo>
                <a:cubicBezTo>
                  <a:pt x="13151" y="10249"/>
                  <a:pt x="14045" y="10217"/>
                  <a:pt x="14954" y="10202"/>
                </a:cubicBezTo>
                <a:cubicBezTo>
                  <a:pt x="15549" y="10170"/>
                  <a:pt x="15910" y="9418"/>
                  <a:pt x="15455" y="8979"/>
                </a:cubicBezTo>
                <a:cubicBezTo>
                  <a:pt x="12806" y="6440"/>
                  <a:pt x="10581" y="3556"/>
                  <a:pt x="8778" y="358"/>
                </a:cubicBezTo>
                <a:cubicBezTo>
                  <a:pt x="8656" y="143"/>
                  <a:pt x="8378" y="0"/>
                  <a:pt x="8114"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9" name="Google Shape;2566;p59"/>
          <p:cNvGrpSpPr/>
          <p:nvPr/>
        </p:nvGrpSpPr>
        <p:grpSpPr>
          <a:xfrm>
            <a:off x="6510847" y="4031419"/>
            <a:ext cx="563217" cy="562707"/>
            <a:chOff x="5465285" y="3024784"/>
            <a:chExt cx="543227" cy="542734"/>
          </a:xfrm>
        </p:grpSpPr>
        <p:sp>
          <p:nvSpPr>
            <p:cNvPr id="622" name="Google Shape;2567;p59"/>
            <p:cNvSpPr/>
            <p:nvPr/>
          </p:nvSpPr>
          <p:spPr>
            <a:xfrm>
              <a:off x="5465285" y="3024784"/>
              <a:ext cx="543227" cy="542734"/>
            </a:xfrm>
            <a:custGeom>
              <a:avLst/>
              <a:gdLst/>
              <a:ahLst/>
              <a:cxnLst/>
              <a:rect l="l" t="t" r="r" b="b"/>
              <a:pathLst>
                <a:path w="24281" h="24259" extrusionOk="0">
                  <a:moveTo>
                    <a:pt x="7787" y="1548"/>
                  </a:moveTo>
                  <a:cubicBezTo>
                    <a:pt x="8304" y="1548"/>
                    <a:pt x="8823" y="1599"/>
                    <a:pt x="9327" y="1702"/>
                  </a:cubicBezTo>
                  <a:cubicBezTo>
                    <a:pt x="11192" y="2094"/>
                    <a:pt x="12807" y="3160"/>
                    <a:pt x="13794" y="4790"/>
                  </a:cubicBezTo>
                  <a:cubicBezTo>
                    <a:pt x="15722" y="7940"/>
                    <a:pt x="14766" y="12172"/>
                    <a:pt x="11396" y="13881"/>
                  </a:cubicBezTo>
                  <a:cubicBezTo>
                    <a:pt x="10492" y="14345"/>
                    <a:pt x="9548" y="14557"/>
                    <a:pt x="8623" y="14557"/>
                  </a:cubicBezTo>
                  <a:cubicBezTo>
                    <a:pt x="5827" y="14557"/>
                    <a:pt x="3200" y="12613"/>
                    <a:pt x="2352" y="9774"/>
                  </a:cubicBezTo>
                  <a:cubicBezTo>
                    <a:pt x="1803" y="7940"/>
                    <a:pt x="2117" y="5918"/>
                    <a:pt x="3042" y="4273"/>
                  </a:cubicBezTo>
                  <a:cubicBezTo>
                    <a:pt x="3480" y="3504"/>
                    <a:pt x="4154" y="2658"/>
                    <a:pt x="4970" y="2015"/>
                  </a:cubicBezTo>
                  <a:cubicBezTo>
                    <a:pt x="5534" y="1827"/>
                    <a:pt x="6161" y="1718"/>
                    <a:pt x="6506" y="1655"/>
                  </a:cubicBezTo>
                  <a:cubicBezTo>
                    <a:pt x="6926" y="1584"/>
                    <a:pt x="7356" y="1548"/>
                    <a:pt x="7787" y="1548"/>
                  </a:cubicBezTo>
                  <a:close/>
                  <a:moveTo>
                    <a:pt x="7841" y="0"/>
                  </a:moveTo>
                  <a:cubicBezTo>
                    <a:pt x="7710" y="0"/>
                    <a:pt x="7578" y="3"/>
                    <a:pt x="7446" y="9"/>
                  </a:cubicBezTo>
                  <a:cubicBezTo>
                    <a:pt x="6004" y="56"/>
                    <a:pt x="3010" y="479"/>
                    <a:pt x="2744" y="2251"/>
                  </a:cubicBezTo>
                  <a:cubicBezTo>
                    <a:pt x="1772" y="3395"/>
                    <a:pt x="1067" y="4852"/>
                    <a:pt x="800" y="6122"/>
                  </a:cubicBezTo>
                  <a:cubicBezTo>
                    <a:pt x="1" y="9821"/>
                    <a:pt x="1803" y="13787"/>
                    <a:pt x="5314" y="15386"/>
                  </a:cubicBezTo>
                  <a:cubicBezTo>
                    <a:pt x="6336" y="15851"/>
                    <a:pt x="7419" y="16072"/>
                    <a:pt x="8493" y="16072"/>
                  </a:cubicBezTo>
                  <a:cubicBezTo>
                    <a:pt x="10419" y="16072"/>
                    <a:pt x="12314" y="15363"/>
                    <a:pt x="13763" y="14085"/>
                  </a:cubicBezTo>
                  <a:cubicBezTo>
                    <a:pt x="13935" y="14774"/>
                    <a:pt x="14562" y="15448"/>
                    <a:pt x="15174" y="16013"/>
                  </a:cubicBezTo>
                  <a:cubicBezTo>
                    <a:pt x="14985" y="16906"/>
                    <a:pt x="15816" y="17799"/>
                    <a:pt x="16302" y="18426"/>
                  </a:cubicBezTo>
                  <a:cubicBezTo>
                    <a:pt x="17822" y="20417"/>
                    <a:pt x="19500" y="22267"/>
                    <a:pt x="21318" y="24006"/>
                  </a:cubicBezTo>
                  <a:cubicBezTo>
                    <a:pt x="21474" y="24163"/>
                    <a:pt x="21717" y="24259"/>
                    <a:pt x="21953" y="24259"/>
                  </a:cubicBezTo>
                  <a:cubicBezTo>
                    <a:pt x="22095" y="24259"/>
                    <a:pt x="22235" y="24224"/>
                    <a:pt x="22352" y="24148"/>
                  </a:cubicBezTo>
                  <a:cubicBezTo>
                    <a:pt x="24280" y="22815"/>
                    <a:pt x="23058" y="20825"/>
                    <a:pt x="21976" y="19383"/>
                  </a:cubicBezTo>
                  <a:cubicBezTo>
                    <a:pt x="20628" y="17580"/>
                    <a:pt x="19170" y="15887"/>
                    <a:pt x="17211" y="14727"/>
                  </a:cubicBezTo>
                  <a:cubicBezTo>
                    <a:pt x="17057" y="14633"/>
                    <a:pt x="16904" y="14595"/>
                    <a:pt x="16758" y="14595"/>
                  </a:cubicBezTo>
                  <a:cubicBezTo>
                    <a:pt x="16636" y="14595"/>
                    <a:pt x="16519" y="14622"/>
                    <a:pt x="16412" y="14665"/>
                  </a:cubicBezTo>
                  <a:cubicBezTo>
                    <a:pt x="15848" y="14085"/>
                    <a:pt x="15189" y="13473"/>
                    <a:pt x="14515" y="13301"/>
                  </a:cubicBezTo>
                  <a:cubicBezTo>
                    <a:pt x="14860" y="12909"/>
                    <a:pt x="15174" y="12454"/>
                    <a:pt x="15424" y="11984"/>
                  </a:cubicBezTo>
                  <a:cubicBezTo>
                    <a:pt x="17227" y="8630"/>
                    <a:pt x="16239" y="4320"/>
                    <a:pt x="13324" y="1921"/>
                  </a:cubicBezTo>
                  <a:cubicBezTo>
                    <a:pt x="11796" y="658"/>
                    <a:pt x="9814" y="0"/>
                    <a:pt x="7841"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3" name="Google Shape;2568;p59"/>
            <p:cNvSpPr/>
            <p:nvPr/>
          </p:nvSpPr>
          <p:spPr>
            <a:xfrm>
              <a:off x="5582760" y="3103309"/>
              <a:ext cx="110498" cy="177638"/>
            </a:xfrm>
            <a:custGeom>
              <a:avLst/>
              <a:gdLst/>
              <a:ahLst/>
              <a:cxnLst/>
              <a:rect l="l" t="t" r="r" b="b"/>
              <a:pathLst>
                <a:path w="4939" h="7940" extrusionOk="0">
                  <a:moveTo>
                    <a:pt x="2337" y="0"/>
                  </a:moveTo>
                  <a:cubicBezTo>
                    <a:pt x="2045" y="0"/>
                    <a:pt x="1748" y="59"/>
                    <a:pt x="1458" y="183"/>
                  </a:cubicBezTo>
                  <a:cubicBezTo>
                    <a:pt x="800" y="465"/>
                    <a:pt x="1" y="1201"/>
                    <a:pt x="424" y="1969"/>
                  </a:cubicBezTo>
                  <a:cubicBezTo>
                    <a:pt x="461" y="2031"/>
                    <a:pt x="537" y="2073"/>
                    <a:pt x="613" y="2073"/>
                  </a:cubicBezTo>
                  <a:cubicBezTo>
                    <a:pt x="634" y="2073"/>
                    <a:pt x="655" y="2070"/>
                    <a:pt x="675" y="2063"/>
                  </a:cubicBezTo>
                  <a:cubicBezTo>
                    <a:pt x="1224" y="1926"/>
                    <a:pt x="1566" y="1373"/>
                    <a:pt x="2176" y="1373"/>
                  </a:cubicBezTo>
                  <a:cubicBezTo>
                    <a:pt x="2193" y="1373"/>
                    <a:pt x="2210" y="1373"/>
                    <a:pt x="2226" y="1374"/>
                  </a:cubicBezTo>
                  <a:cubicBezTo>
                    <a:pt x="3230" y="1452"/>
                    <a:pt x="3386" y="2706"/>
                    <a:pt x="3245" y="3474"/>
                  </a:cubicBezTo>
                  <a:cubicBezTo>
                    <a:pt x="2994" y="4932"/>
                    <a:pt x="1568" y="6013"/>
                    <a:pt x="1788" y="7518"/>
                  </a:cubicBezTo>
                  <a:cubicBezTo>
                    <a:pt x="1835" y="7811"/>
                    <a:pt x="2076" y="7939"/>
                    <a:pt x="2326" y="7939"/>
                  </a:cubicBezTo>
                  <a:cubicBezTo>
                    <a:pt x="2490" y="7939"/>
                    <a:pt x="2657" y="7884"/>
                    <a:pt x="2775" y="7785"/>
                  </a:cubicBezTo>
                  <a:cubicBezTo>
                    <a:pt x="3355" y="7314"/>
                    <a:pt x="3606" y="6562"/>
                    <a:pt x="3935" y="5904"/>
                  </a:cubicBezTo>
                  <a:cubicBezTo>
                    <a:pt x="4264" y="5261"/>
                    <a:pt x="4593" y="4603"/>
                    <a:pt x="4734" y="3882"/>
                  </a:cubicBezTo>
                  <a:cubicBezTo>
                    <a:pt x="4938" y="2879"/>
                    <a:pt x="4797" y="1672"/>
                    <a:pt x="4107" y="857"/>
                  </a:cubicBezTo>
                  <a:cubicBezTo>
                    <a:pt x="3649" y="310"/>
                    <a:pt x="3007" y="0"/>
                    <a:pt x="2337"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4" name="Google Shape;2569;p59"/>
            <p:cNvSpPr/>
            <p:nvPr/>
          </p:nvSpPr>
          <p:spPr>
            <a:xfrm>
              <a:off x="5641329" y="3287630"/>
              <a:ext cx="32284" cy="31232"/>
            </a:xfrm>
            <a:custGeom>
              <a:avLst/>
              <a:gdLst/>
              <a:ahLst/>
              <a:cxnLst/>
              <a:rect l="l" t="t" r="r" b="b"/>
              <a:pathLst>
                <a:path w="1443" h="1396" extrusionOk="0">
                  <a:moveTo>
                    <a:pt x="721" y="0"/>
                  </a:moveTo>
                  <a:cubicBezTo>
                    <a:pt x="361" y="0"/>
                    <a:pt x="0" y="329"/>
                    <a:pt x="16" y="705"/>
                  </a:cubicBezTo>
                  <a:cubicBezTo>
                    <a:pt x="47" y="1082"/>
                    <a:pt x="329" y="1395"/>
                    <a:pt x="721" y="1395"/>
                  </a:cubicBezTo>
                  <a:cubicBezTo>
                    <a:pt x="1082" y="1395"/>
                    <a:pt x="1442" y="1082"/>
                    <a:pt x="1411" y="705"/>
                  </a:cubicBezTo>
                  <a:cubicBezTo>
                    <a:pt x="1395" y="314"/>
                    <a:pt x="1113" y="0"/>
                    <a:pt x="721"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0" name="Google Shape;2570;p59"/>
          <p:cNvGrpSpPr/>
          <p:nvPr/>
        </p:nvGrpSpPr>
        <p:grpSpPr>
          <a:xfrm>
            <a:off x="7001359" y="2978684"/>
            <a:ext cx="484660" cy="363605"/>
            <a:chOff x="6898839" y="2969310"/>
            <a:chExt cx="484660" cy="363605"/>
          </a:xfrm>
        </p:grpSpPr>
        <p:sp>
          <p:nvSpPr>
            <p:cNvPr id="618" name="Google Shape;2571;p59"/>
            <p:cNvSpPr/>
            <p:nvPr/>
          </p:nvSpPr>
          <p:spPr>
            <a:xfrm>
              <a:off x="6898839" y="2969310"/>
              <a:ext cx="484660" cy="363605"/>
            </a:xfrm>
            <a:custGeom>
              <a:avLst/>
              <a:gdLst/>
              <a:ahLst/>
              <a:cxnLst/>
              <a:rect l="l" t="t" r="r" b="b"/>
              <a:pathLst>
                <a:path w="20895" h="15676" extrusionOk="0">
                  <a:moveTo>
                    <a:pt x="17618" y="12453"/>
                  </a:moveTo>
                  <a:cubicBezTo>
                    <a:pt x="17916" y="12813"/>
                    <a:pt x="18245" y="13158"/>
                    <a:pt x="18621" y="13440"/>
                  </a:cubicBezTo>
                  <a:cubicBezTo>
                    <a:pt x="18588" y="13442"/>
                    <a:pt x="18555" y="13442"/>
                    <a:pt x="18522" y="13442"/>
                  </a:cubicBezTo>
                  <a:cubicBezTo>
                    <a:pt x="18161" y="13442"/>
                    <a:pt x="17789" y="13366"/>
                    <a:pt x="17430" y="13237"/>
                  </a:cubicBezTo>
                  <a:cubicBezTo>
                    <a:pt x="17273" y="13190"/>
                    <a:pt x="17132" y="13127"/>
                    <a:pt x="16976" y="13049"/>
                  </a:cubicBezTo>
                  <a:cubicBezTo>
                    <a:pt x="17211" y="12860"/>
                    <a:pt x="17414" y="12657"/>
                    <a:pt x="17618" y="12453"/>
                  </a:cubicBezTo>
                  <a:close/>
                  <a:moveTo>
                    <a:pt x="10685" y="1678"/>
                  </a:moveTo>
                  <a:cubicBezTo>
                    <a:pt x="11073" y="1678"/>
                    <a:pt x="11462" y="1690"/>
                    <a:pt x="11850" y="1716"/>
                  </a:cubicBezTo>
                  <a:cubicBezTo>
                    <a:pt x="13668" y="1857"/>
                    <a:pt x="15596" y="2359"/>
                    <a:pt x="16866" y="3754"/>
                  </a:cubicBezTo>
                  <a:cubicBezTo>
                    <a:pt x="19515" y="6606"/>
                    <a:pt x="18041" y="10117"/>
                    <a:pt x="15424" y="12171"/>
                  </a:cubicBezTo>
                  <a:cubicBezTo>
                    <a:pt x="15408" y="12124"/>
                    <a:pt x="15377" y="12077"/>
                    <a:pt x="15330" y="12061"/>
                  </a:cubicBezTo>
                  <a:cubicBezTo>
                    <a:pt x="15298" y="12045"/>
                    <a:pt x="15283" y="12030"/>
                    <a:pt x="15251" y="12014"/>
                  </a:cubicBezTo>
                  <a:cubicBezTo>
                    <a:pt x="15209" y="11990"/>
                    <a:pt x="15168" y="11980"/>
                    <a:pt x="15127" y="11980"/>
                  </a:cubicBezTo>
                  <a:cubicBezTo>
                    <a:pt x="15060" y="11980"/>
                    <a:pt x="14996" y="12007"/>
                    <a:pt x="14938" y="12045"/>
                  </a:cubicBezTo>
                  <a:cubicBezTo>
                    <a:pt x="14750" y="12218"/>
                    <a:pt x="14718" y="12422"/>
                    <a:pt x="14797" y="12625"/>
                  </a:cubicBezTo>
                  <a:cubicBezTo>
                    <a:pt x="14342" y="12923"/>
                    <a:pt x="13856" y="13174"/>
                    <a:pt x="13370" y="13378"/>
                  </a:cubicBezTo>
                  <a:cubicBezTo>
                    <a:pt x="12298" y="13811"/>
                    <a:pt x="11099" y="14038"/>
                    <a:pt x="9900" y="14038"/>
                  </a:cubicBezTo>
                  <a:cubicBezTo>
                    <a:pt x="7154" y="14038"/>
                    <a:pt x="4409" y="12850"/>
                    <a:pt x="3198" y="10243"/>
                  </a:cubicBezTo>
                  <a:cubicBezTo>
                    <a:pt x="2367" y="8440"/>
                    <a:pt x="2477" y="6183"/>
                    <a:pt x="3762" y="4616"/>
                  </a:cubicBezTo>
                  <a:cubicBezTo>
                    <a:pt x="4593" y="3613"/>
                    <a:pt x="6615" y="1920"/>
                    <a:pt x="8292" y="1763"/>
                  </a:cubicBezTo>
                  <a:cubicBezTo>
                    <a:pt x="8402" y="1747"/>
                    <a:pt x="8511" y="1747"/>
                    <a:pt x="8621" y="1747"/>
                  </a:cubicBezTo>
                  <a:cubicBezTo>
                    <a:pt x="8919" y="1747"/>
                    <a:pt x="9201" y="1810"/>
                    <a:pt x="9452" y="1951"/>
                  </a:cubicBezTo>
                  <a:cubicBezTo>
                    <a:pt x="9478" y="1961"/>
                    <a:pt x="9505" y="1966"/>
                    <a:pt x="9532" y="1966"/>
                  </a:cubicBezTo>
                  <a:cubicBezTo>
                    <a:pt x="9668" y="1966"/>
                    <a:pt x="9799" y="1844"/>
                    <a:pt x="9734" y="1700"/>
                  </a:cubicBezTo>
                  <a:cubicBezTo>
                    <a:pt x="10051" y="1686"/>
                    <a:pt x="10368" y="1678"/>
                    <a:pt x="10685" y="1678"/>
                  </a:cubicBezTo>
                  <a:close/>
                  <a:moveTo>
                    <a:pt x="9349" y="1"/>
                  </a:moveTo>
                  <a:cubicBezTo>
                    <a:pt x="7967" y="1"/>
                    <a:pt x="6406" y="162"/>
                    <a:pt x="5690" y="1120"/>
                  </a:cubicBezTo>
                  <a:cubicBezTo>
                    <a:pt x="3746" y="2139"/>
                    <a:pt x="1881" y="4287"/>
                    <a:pt x="1411" y="5635"/>
                  </a:cubicBezTo>
                  <a:cubicBezTo>
                    <a:pt x="0" y="9647"/>
                    <a:pt x="2728" y="13691"/>
                    <a:pt x="6458" y="15071"/>
                  </a:cubicBezTo>
                  <a:cubicBezTo>
                    <a:pt x="7558" y="15481"/>
                    <a:pt x="8719" y="15675"/>
                    <a:pt x="9882" y="15675"/>
                  </a:cubicBezTo>
                  <a:cubicBezTo>
                    <a:pt x="12050" y="15675"/>
                    <a:pt x="14224" y="14999"/>
                    <a:pt x="16019" y="13785"/>
                  </a:cubicBezTo>
                  <a:cubicBezTo>
                    <a:pt x="16239" y="13926"/>
                    <a:pt x="16427" y="14020"/>
                    <a:pt x="16537" y="14083"/>
                  </a:cubicBezTo>
                  <a:cubicBezTo>
                    <a:pt x="17208" y="14457"/>
                    <a:pt x="17944" y="14679"/>
                    <a:pt x="18676" y="14679"/>
                  </a:cubicBezTo>
                  <a:cubicBezTo>
                    <a:pt x="19295" y="14679"/>
                    <a:pt x="19912" y="14520"/>
                    <a:pt x="20487" y="14161"/>
                  </a:cubicBezTo>
                  <a:cubicBezTo>
                    <a:pt x="20894" y="13911"/>
                    <a:pt x="20894" y="13315"/>
                    <a:pt x="20487" y="13064"/>
                  </a:cubicBezTo>
                  <a:cubicBezTo>
                    <a:pt x="19672" y="12578"/>
                    <a:pt x="19076" y="12045"/>
                    <a:pt x="18543" y="11340"/>
                  </a:cubicBezTo>
                  <a:cubicBezTo>
                    <a:pt x="20643" y="8299"/>
                    <a:pt x="20204" y="4036"/>
                    <a:pt x="17070" y="1747"/>
                  </a:cubicBezTo>
                  <a:cubicBezTo>
                    <a:pt x="15314" y="462"/>
                    <a:pt x="13073" y="70"/>
                    <a:pt x="10925" y="39"/>
                  </a:cubicBezTo>
                  <a:cubicBezTo>
                    <a:pt x="10483" y="30"/>
                    <a:pt x="9932" y="1"/>
                    <a:pt x="9349"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9" name="Google Shape;2572;p59"/>
            <p:cNvSpPr/>
            <p:nvPr/>
          </p:nvSpPr>
          <p:spPr>
            <a:xfrm>
              <a:off x="7001356" y="3140343"/>
              <a:ext cx="41821" cy="40730"/>
            </a:xfrm>
            <a:custGeom>
              <a:avLst/>
              <a:gdLst/>
              <a:ahLst/>
              <a:cxnLst/>
              <a:rect l="l" t="t" r="r" b="b"/>
              <a:pathLst>
                <a:path w="1803" h="1756" extrusionOk="0">
                  <a:moveTo>
                    <a:pt x="910" y="0"/>
                  </a:moveTo>
                  <a:cubicBezTo>
                    <a:pt x="455" y="0"/>
                    <a:pt x="0" y="392"/>
                    <a:pt x="32" y="878"/>
                  </a:cubicBezTo>
                  <a:cubicBezTo>
                    <a:pt x="47" y="1348"/>
                    <a:pt x="408" y="1756"/>
                    <a:pt x="910" y="1756"/>
                  </a:cubicBezTo>
                  <a:cubicBezTo>
                    <a:pt x="1364" y="1756"/>
                    <a:pt x="1803" y="1348"/>
                    <a:pt x="1787" y="878"/>
                  </a:cubicBezTo>
                  <a:cubicBezTo>
                    <a:pt x="1772" y="392"/>
                    <a:pt x="1395" y="0"/>
                    <a:pt x="910"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0" name="Google Shape;2573;p59"/>
            <p:cNvSpPr/>
            <p:nvPr/>
          </p:nvSpPr>
          <p:spPr>
            <a:xfrm>
              <a:off x="7083161" y="3113438"/>
              <a:ext cx="42192" cy="41102"/>
            </a:xfrm>
            <a:custGeom>
              <a:avLst/>
              <a:gdLst/>
              <a:ahLst/>
              <a:cxnLst/>
              <a:rect l="l" t="t" r="r" b="b"/>
              <a:pathLst>
                <a:path w="1819" h="1772" extrusionOk="0">
                  <a:moveTo>
                    <a:pt x="909" y="1"/>
                  </a:moveTo>
                  <a:cubicBezTo>
                    <a:pt x="439" y="1"/>
                    <a:pt x="0" y="408"/>
                    <a:pt x="16" y="894"/>
                  </a:cubicBezTo>
                  <a:cubicBezTo>
                    <a:pt x="47" y="1364"/>
                    <a:pt x="408" y="1772"/>
                    <a:pt x="909" y="1772"/>
                  </a:cubicBezTo>
                  <a:cubicBezTo>
                    <a:pt x="1364" y="1772"/>
                    <a:pt x="1818" y="1364"/>
                    <a:pt x="1787" y="894"/>
                  </a:cubicBezTo>
                  <a:cubicBezTo>
                    <a:pt x="1771" y="408"/>
                    <a:pt x="1395" y="1"/>
                    <a:pt x="909"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1" name="Google Shape;2574;p59"/>
            <p:cNvSpPr/>
            <p:nvPr/>
          </p:nvSpPr>
          <p:spPr>
            <a:xfrm>
              <a:off x="7161325" y="3100705"/>
              <a:ext cx="33099" cy="32380"/>
            </a:xfrm>
            <a:custGeom>
              <a:avLst/>
              <a:gdLst/>
              <a:ahLst/>
              <a:cxnLst/>
              <a:rect l="l" t="t" r="r" b="b"/>
              <a:pathLst>
                <a:path w="1427" h="1396" extrusionOk="0">
                  <a:moveTo>
                    <a:pt x="721" y="1"/>
                  </a:moveTo>
                  <a:cubicBezTo>
                    <a:pt x="361" y="1"/>
                    <a:pt x="0" y="330"/>
                    <a:pt x="31" y="691"/>
                  </a:cubicBezTo>
                  <a:cubicBezTo>
                    <a:pt x="47" y="1067"/>
                    <a:pt x="329" y="1396"/>
                    <a:pt x="721" y="1396"/>
                  </a:cubicBezTo>
                  <a:cubicBezTo>
                    <a:pt x="1082" y="1396"/>
                    <a:pt x="1426" y="1067"/>
                    <a:pt x="1411" y="691"/>
                  </a:cubicBezTo>
                  <a:cubicBezTo>
                    <a:pt x="1395" y="330"/>
                    <a:pt x="1097" y="1"/>
                    <a:pt x="721"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1" name="Google Shape;2575;p59"/>
          <p:cNvGrpSpPr/>
          <p:nvPr/>
        </p:nvGrpSpPr>
        <p:grpSpPr>
          <a:xfrm>
            <a:off x="5627607" y="4047497"/>
            <a:ext cx="573357" cy="460328"/>
            <a:chOff x="2141650" y="2173700"/>
            <a:chExt cx="617975" cy="496150"/>
          </a:xfrm>
        </p:grpSpPr>
        <p:sp>
          <p:nvSpPr>
            <p:cNvPr id="614" name="Google Shape;2576;p59"/>
            <p:cNvSpPr/>
            <p:nvPr/>
          </p:nvSpPr>
          <p:spPr>
            <a:xfrm>
              <a:off x="2141650" y="2173700"/>
              <a:ext cx="617975" cy="496150"/>
            </a:xfrm>
            <a:custGeom>
              <a:avLst/>
              <a:gdLst/>
              <a:ahLst/>
              <a:cxnLst/>
              <a:rect l="l" t="t" r="r" b="b"/>
              <a:pathLst>
                <a:path w="24719" h="19846" extrusionOk="0">
                  <a:moveTo>
                    <a:pt x="11111" y="1778"/>
                  </a:moveTo>
                  <a:cubicBezTo>
                    <a:pt x="13272" y="1778"/>
                    <a:pt x="15369" y="2494"/>
                    <a:pt x="17180" y="3676"/>
                  </a:cubicBezTo>
                  <a:cubicBezTo>
                    <a:pt x="18935" y="4820"/>
                    <a:pt x="21271" y="6826"/>
                    <a:pt x="21098" y="9162"/>
                  </a:cubicBezTo>
                  <a:cubicBezTo>
                    <a:pt x="20926" y="11654"/>
                    <a:pt x="18496" y="13159"/>
                    <a:pt x="16349" y="13849"/>
                  </a:cubicBezTo>
                  <a:cubicBezTo>
                    <a:pt x="14983" y="14295"/>
                    <a:pt x="13501" y="14523"/>
                    <a:pt x="12007" y="14523"/>
                  </a:cubicBezTo>
                  <a:cubicBezTo>
                    <a:pt x="8991" y="14523"/>
                    <a:pt x="5927" y="13593"/>
                    <a:pt x="3684" y="11654"/>
                  </a:cubicBezTo>
                  <a:cubicBezTo>
                    <a:pt x="1584" y="9820"/>
                    <a:pt x="1537" y="7642"/>
                    <a:pt x="2947" y="5322"/>
                  </a:cubicBezTo>
                  <a:cubicBezTo>
                    <a:pt x="3277" y="4773"/>
                    <a:pt x="3653" y="4303"/>
                    <a:pt x="4060" y="3880"/>
                  </a:cubicBezTo>
                  <a:cubicBezTo>
                    <a:pt x="4183" y="3967"/>
                    <a:pt x="4320" y="4021"/>
                    <a:pt x="4469" y="4021"/>
                  </a:cubicBezTo>
                  <a:cubicBezTo>
                    <a:pt x="4587" y="4021"/>
                    <a:pt x="4712" y="3987"/>
                    <a:pt x="4844" y="3911"/>
                  </a:cubicBezTo>
                  <a:cubicBezTo>
                    <a:pt x="6788" y="2751"/>
                    <a:pt x="8637" y="1826"/>
                    <a:pt x="10973" y="1779"/>
                  </a:cubicBezTo>
                  <a:cubicBezTo>
                    <a:pt x="11019" y="1779"/>
                    <a:pt x="11065" y="1778"/>
                    <a:pt x="11111" y="1778"/>
                  </a:cubicBezTo>
                  <a:close/>
                  <a:moveTo>
                    <a:pt x="6411" y="15181"/>
                  </a:moveTo>
                  <a:cubicBezTo>
                    <a:pt x="6944" y="15400"/>
                    <a:pt x="7477" y="15573"/>
                    <a:pt x="7994" y="15714"/>
                  </a:cubicBezTo>
                  <a:cubicBezTo>
                    <a:pt x="7932" y="15855"/>
                    <a:pt x="7853" y="15996"/>
                    <a:pt x="7759" y="16137"/>
                  </a:cubicBezTo>
                  <a:cubicBezTo>
                    <a:pt x="7320" y="16780"/>
                    <a:pt x="6741" y="17328"/>
                    <a:pt x="6098" y="17736"/>
                  </a:cubicBezTo>
                  <a:cubicBezTo>
                    <a:pt x="5659" y="18018"/>
                    <a:pt x="5189" y="18237"/>
                    <a:pt x="4719" y="18394"/>
                  </a:cubicBezTo>
                  <a:cubicBezTo>
                    <a:pt x="5675" y="17532"/>
                    <a:pt x="6380" y="16403"/>
                    <a:pt x="6411" y="15181"/>
                  </a:cubicBezTo>
                  <a:close/>
                  <a:moveTo>
                    <a:pt x="10782" y="0"/>
                  </a:moveTo>
                  <a:cubicBezTo>
                    <a:pt x="9159" y="0"/>
                    <a:pt x="7561" y="321"/>
                    <a:pt x="6161" y="1043"/>
                  </a:cubicBezTo>
                  <a:cubicBezTo>
                    <a:pt x="3120" y="1544"/>
                    <a:pt x="408" y="5275"/>
                    <a:pt x="220" y="8127"/>
                  </a:cubicBezTo>
                  <a:cubicBezTo>
                    <a:pt x="1" y="11309"/>
                    <a:pt x="2744" y="13582"/>
                    <a:pt x="5643" y="14867"/>
                  </a:cubicBezTo>
                  <a:cubicBezTo>
                    <a:pt x="4860" y="16592"/>
                    <a:pt x="4092" y="18034"/>
                    <a:pt x="2038" y="18629"/>
                  </a:cubicBezTo>
                  <a:cubicBezTo>
                    <a:pt x="1364" y="18833"/>
                    <a:pt x="1584" y="19695"/>
                    <a:pt x="2195" y="19789"/>
                  </a:cubicBezTo>
                  <a:cubicBezTo>
                    <a:pt x="2490" y="19827"/>
                    <a:pt x="2784" y="19846"/>
                    <a:pt x="3077" y="19846"/>
                  </a:cubicBezTo>
                  <a:cubicBezTo>
                    <a:pt x="4479" y="19846"/>
                    <a:pt x="5840" y="19415"/>
                    <a:pt x="7007" y="18598"/>
                  </a:cubicBezTo>
                  <a:cubicBezTo>
                    <a:pt x="7822" y="18018"/>
                    <a:pt x="8888" y="17062"/>
                    <a:pt x="9233" y="15996"/>
                  </a:cubicBezTo>
                  <a:cubicBezTo>
                    <a:pt x="10187" y="16171"/>
                    <a:pt x="11211" y="16267"/>
                    <a:pt x="12255" y="16267"/>
                  </a:cubicBezTo>
                  <a:cubicBezTo>
                    <a:pt x="15684" y="16267"/>
                    <a:pt x="19332" y="15237"/>
                    <a:pt x="21459" y="12642"/>
                  </a:cubicBezTo>
                  <a:cubicBezTo>
                    <a:pt x="24719" y="8645"/>
                    <a:pt x="21506" y="4319"/>
                    <a:pt x="17901" y="2046"/>
                  </a:cubicBezTo>
                  <a:cubicBezTo>
                    <a:pt x="15912" y="784"/>
                    <a:pt x="13318" y="0"/>
                    <a:pt x="10782"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5" name="Google Shape;2577;p59"/>
            <p:cNvSpPr/>
            <p:nvPr/>
          </p:nvSpPr>
          <p:spPr>
            <a:xfrm>
              <a:off x="2275675" y="2378050"/>
              <a:ext cx="62725" cy="49000"/>
            </a:xfrm>
            <a:custGeom>
              <a:avLst/>
              <a:gdLst/>
              <a:ahLst/>
              <a:cxnLst/>
              <a:rect l="l" t="t" r="r" b="b"/>
              <a:pathLst>
                <a:path w="2509" h="1960" extrusionOk="0">
                  <a:moveTo>
                    <a:pt x="1254" y="0"/>
                  </a:moveTo>
                  <a:cubicBezTo>
                    <a:pt x="0" y="0"/>
                    <a:pt x="0" y="1960"/>
                    <a:pt x="1254" y="1960"/>
                  </a:cubicBezTo>
                  <a:cubicBezTo>
                    <a:pt x="2508" y="1960"/>
                    <a:pt x="2508" y="0"/>
                    <a:pt x="1254"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6" name="Google Shape;2578;p59"/>
            <p:cNvSpPr/>
            <p:nvPr/>
          </p:nvSpPr>
          <p:spPr>
            <a:xfrm>
              <a:off x="2388525" y="2406650"/>
              <a:ext cx="38025" cy="29425"/>
            </a:xfrm>
            <a:custGeom>
              <a:avLst/>
              <a:gdLst/>
              <a:ahLst/>
              <a:cxnLst/>
              <a:rect l="l" t="t" r="r" b="b"/>
              <a:pathLst>
                <a:path w="1521" h="1177" extrusionOk="0">
                  <a:moveTo>
                    <a:pt x="753" y="1"/>
                  </a:moveTo>
                  <a:cubicBezTo>
                    <a:pt x="0" y="1"/>
                    <a:pt x="0" y="1176"/>
                    <a:pt x="753" y="1176"/>
                  </a:cubicBezTo>
                  <a:cubicBezTo>
                    <a:pt x="1521" y="1176"/>
                    <a:pt x="1521" y="1"/>
                    <a:pt x="753"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7" name="Google Shape;2579;p59"/>
            <p:cNvSpPr/>
            <p:nvPr/>
          </p:nvSpPr>
          <p:spPr>
            <a:xfrm>
              <a:off x="2487275" y="2406875"/>
              <a:ext cx="44700" cy="44750"/>
            </a:xfrm>
            <a:custGeom>
              <a:avLst/>
              <a:gdLst/>
              <a:ahLst/>
              <a:cxnLst/>
              <a:rect l="l" t="t" r="r" b="b"/>
              <a:pathLst>
                <a:path w="1788" h="1790" extrusionOk="0">
                  <a:moveTo>
                    <a:pt x="895" y="0"/>
                  </a:moveTo>
                  <a:cubicBezTo>
                    <a:pt x="704" y="0"/>
                    <a:pt x="517" y="63"/>
                    <a:pt x="361" y="180"/>
                  </a:cubicBezTo>
                  <a:cubicBezTo>
                    <a:pt x="110" y="384"/>
                    <a:pt x="0" y="666"/>
                    <a:pt x="32" y="979"/>
                  </a:cubicBezTo>
                  <a:lnTo>
                    <a:pt x="16" y="901"/>
                  </a:lnTo>
                  <a:cubicBezTo>
                    <a:pt x="16" y="932"/>
                    <a:pt x="16" y="948"/>
                    <a:pt x="16" y="979"/>
                  </a:cubicBezTo>
                  <a:cubicBezTo>
                    <a:pt x="0" y="1230"/>
                    <a:pt x="157" y="1465"/>
                    <a:pt x="345" y="1622"/>
                  </a:cubicBezTo>
                  <a:cubicBezTo>
                    <a:pt x="491" y="1734"/>
                    <a:pt x="660" y="1790"/>
                    <a:pt x="837" y="1790"/>
                  </a:cubicBezTo>
                  <a:cubicBezTo>
                    <a:pt x="907" y="1790"/>
                    <a:pt x="979" y="1781"/>
                    <a:pt x="1051" y="1763"/>
                  </a:cubicBezTo>
                  <a:cubicBezTo>
                    <a:pt x="1160" y="1747"/>
                    <a:pt x="1254" y="1685"/>
                    <a:pt x="1348" y="1638"/>
                  </a:cubicBezTo>
                  <a:cubicBezTo>
                    <a:pt x="1615" y="1496"/>
                    <a:pt x="1787" y="1183"/>
                    <a:pt x="1787" y="885"/>
                  </a:cubicBezTo>
                  <a:cubicBezTo>
                    <a:pt x="1787" y="525"/>
                    <a:pt x="1568" y="211"/>
                    <a:pt x="1239" y="70"/>
                  </a:cubicBezTo>
                  <a:cubicBezTo>
                    <a:pt x="1126" y="23"/>
                    <a:pt x="1010" y="0"/>
                    <a:pt x="895"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2" name="Google Shape;2580;p59"/>
          <p:cNvSpPr/>
          <p:nvPr/>
        </p:nvSpPr>
        <p:spPr>
          <a:xfrm>
            <a:off x="7999493" y="3316169"/>
            <a:ext cx="191985" cy="679845"/>
          </a:xfrm>
          <a:custGeom>
            <a:avLst/>
            <a:gdLst/>
            <a:ahLst/>
            <a:cxnLst/>
            <a:rect l="l" t="t" r="r" b="b"/>
            <a:pathLst>
              <a:path w="8277" h="29310" extrusionOk="0">
                <a:moveTo>
                  <a:pt x="5612" y="3653"/>
                </a:moveTo>
                <a:cubicBezTo>
                  <a:pt x="5627" y="3669"/>
                  <a:pt x="5643" y="3684"/>
                  <a:pt x="5659" y="3684"/>
                </a:cubicBezTo>
                <a:cubicBezTo>
                  <a:pt x="5796" y="3772"/>
                  <a:pt x="5943" y="3819"/>
                  <a:pt x="6092" y="3819"/>
                </a:cubicBezTo>
                <a:cubicBezTo>
                  <a:pt x="6130" y="3819"/>
                  <a:pt x="6169" y="3816"/>
                  <a:pt x="6207" y="3810"/>
                </a:cubicBezTo>
                <a:cubicBezTo>
                  <a:pt x="6270" y="4170"/>
                  <a:pt x="6333" y="4531"/>
                  <a:pt x="6411" y="4876"/>
                </a:cubicBezTo>
                <a:cubicBezTo>
                  <a:pt x="6004" y="4766"/>
                  <a:pt x="5596" y="4656"/>
                  <a:pt x="5188" y="4546"/>
                </a:cubicBezTo>
                <a:cubicBezTo>
                  <a:pt x="5330" y="4249"/>
                  <a:pt x="5455" y="3951"/>
                  <a:pt x="5612" y="3653"/>
                </a:cubicBezTo>
                <a:close/>
                <a:moveTo>
                  <a:pt x="5000" y="6051"/>
                </a:moveTo>
                <a:lnTo>
                  <a:pt x="5674" y="6224"/>
                </a:lnTo>
                <a:cubicBezTo>
                  <a:pt x="5235" y="7760"/>
                  <a:pt x="5141" y="9500"/>
                  <a:pt x="4891" y="11051"/>
                </a:cubicBezTo>
                <a:cubicBezTo>
                  <a:pt x="4593" y="12854"/>
                  <a:pt x="4311" y="14672"/>
                  <a:pt x="4013" y="16475"/>
                </a:cubicBezTo>
                <a:cubicBezTo>
                  <a:pt x="3464" y="19860"/>
                  <a:pt x="3025" y="23293"/>
                  <a:pt x="2304" y="26647"/>
                </a:cubicBezTo>
                <a:cubicBezTo>
                  <a:pt x="2038" y="26600"/>
                  <a:pt x="1787" y="26569"/>
                  <a:pt x="1521" y="26553"/>
                </a:cubicBezTo>
                <a:cubicBezTo>
                  <a:pt x="2101" y="25628"/>
                  <a:pt x="2148" y="23998"/>
                  <a:pt x="2320" y="23136"/>
                </a:cubicBezTo>
                <a:cubicBezTo>
                  <a:pt x="2696" y="21208"/>
                  <a:pt x="3057" y="19280"/>
                  <a:pt x="3292" y="17321"/>
                </a:cubicBezTo>
                <a:cubicBezTo>
                  <a:pt x="3762" y="13543"/>
                  <a:pt x="3919" y="9719"/>
                  <a:pt x="5000" y="6051"/>
                </a:cubicBezTo>
                <a:close/>
                <a:moveTo>
                  <a:pt x="5988" y="6318"/>
                </a:moveTo>
                <a:cubicBezTo>
                  <a:pt x="6207" y="6380"/>
                  <a:pt x="6442" y="6443"/>
                  <a:pt x="6662" y="6490"/>
                </a:cubicBezTo>
                <a:cubicBezTo>
                  <a:pt x="5612" y="13340"/>
                  <a:pt x="4765" y="20205"/>
                  <a:pt x="4013" y="27086"/>
                </a:cubicBezTo>
                <a:cubicBezTo>
                  <a:pt x="3621" y="26976"/>
                  <a:pt x="3229" y="26851"/>
                  <a:pt x="2837" y="26773"/>
                </a:cubicBezTo>
                <a:cubicBezTo>
                  <a:pt x="3213" y="23183"/>
                  <a:pt x="3903" y="19625"/>
                  <a:pt x="4452" y="16083"/>
                </a:cubicBezTo>
                <a:cubicBezTo>
                  <a:pt x="4734" y="14265"/>
                  <a:pt x="5032" y="12462"/>
                  <a:pt x="5314" y="10644"/>
                </a:cubicBezTo>
                <a:cubicBezTo>
                  <a:pt x="5533" y="9249"/>
                  <a:pt x="5925" y="7744"/>
                  <a:pt x="5988" y="6318"/>
                </a:cubicBezTo>
                <a:close/>
                <a:moveTo>
                  <a:pt x="2069" y="27964"/>
                </a:moveTo>
                <a:cubicBezTo>
                  <a:pt x="2336" y="28058"/>
                  <a:pt x="2618" y="28136"/>
                  <a:pt x="2900" y="28215"/>
                </a:cubicBezTo>
                <a:cubicBezTo>
                  <a:pt x="2863" y="28218"/>
                  <a:pt x="2825" y="28220"/>
                  <a:pt x="2787" y="28220"/>
                </a:cubicBezTo>
                <a:cubicBezTo>
                  <a:pt x="2663" y="28220"/>
                  <a:pt x="2534" y="28200"/>
                  <a:pt x="2414" y="28152"/>
                </a:cubicBezTo>
                <a:cubicBezTo>
                  <a:pt x="2273" y="28105"/>
                  <a:pt x="2163" y="28042"/>
                  <a:pt x="2069" y="27964"/>
                </a:cubicBezTo>
                <a:close/>
                <a:moveTo>
                  <a:pt x="6328" y="0"/>
                </a:moveTo>
                <a:cubicBezTo>
                  <a:pt x="6146" y="0"/>
                  <a:pt x="5971" y="92"/>
                  <a:pt x="5862" y="314"/>
                </a:cubicBezTo>
                <a:cubicBezTo>
                  <a:pt x="5455" y="1161"/>
                  <a:pt x="5063" y="2023"/>
                  <a:pt x="4671" y="2869"/>
                </a:cubicBezTo>
                <a:cubicBezTo>
                  <a:pt x="4420" y="3434"/>
                  <a:pt x="4044" y="3998"/>
                  <a:pt x="3997" y="4609"/>
                </a:cubicBezTo>
                <a:cubicBezTo>
                  <a:pt x="3903" y="4703"/>
                  <a:pt x="3825" y="4813"/>
                  <a:pt x="3793" y="4938"/>
                </a:cubicBezTo>
                <a:cubicBezTo>
                  <a:pt x="2555" y="8653"/>
                  <a:pt x="2336" y="12556"/>
                  <a:pt x="1913" y="16412"/>
                </a:cubicBezTo>
                <a:cubicBezTo>
                  <a:pt x="1677" y="18544"/>
                  <a:pt x="1333" y="20660"/>
                  <a:pt x="941" y="22760"/>
                </a:cubicBezTo>
                <a:cubicBezTo>
                  <a:pt x="768" y="23732"/>
                  <a:pt x="0" y="25769"/>
                  <a:pt x="518" y="26820"/>
                </a:cubicBezTo>
                <a:cubicBezTo>
                  <a:pt x="329" y="27713"/>
                  <a:pt x="1239" y="28889"/>
                  <a:pt x="1991" y="29186"/>
                </a:cubicBezTo>
                <a:cubicBezTo>
                  <a:pt x="2201" y="29269"/>
                  <a:pt x="2466" y="29310"/>
                  <a:pt x="2752" y="29310"/>
                </a:cubicBezTo>
                <a:cubicBezTo>
                  <a:pt x="3445" y="29310"/>
                  <a:pt x="4258" y="29068"/>
                  <a:pt x="4703" y="28591"/>
                </a:cubicBezTo>
                <a:cubicBezTo>
                  <a:pt x="5000" y="28544"/>
                  <a:pt x="5220" y="28262"/>
                  <a:pt x="5251" y="27933"/>
                </a:cubicBezTo>
                <a:cubicBezTo>
                  <a:pt x="6051" y="20644"/>
                  <a:pt x="7085" y="13387"/>
                  <a:pt x="8214" y="6145"/>
                </a:cubicBezTo>
                <a:cubicBezTo>
                  <a:pt x="8276" y="5753"/>
                  <a:pt x="8120" y="5361"/>
                  <a:pt x="7696" y="5236"/>
                </a:cubicBezTo>
                <a:cubicBezTo>
                  <a:pt x="7399" y="3716"/>
                  <a:pt x="7163" y="2180"/>
                  <a:pt x="7022" y="628"/>
                </a:cubicBezTo>
                <a:cubicBezTo>
                  <a:pt x="6982" y="279"/>
                  <a:pt x="6645" y="0"/>
                  <a:pt x="6328"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2581;p59"/>
          <p:cNvSpPr/>
          <p:nvPr/>
        </p:nvSpPr>
        <p:spPr>
          <a:xfrm>
            <a:off x="5791542" y="3103584"/>
            <a:ext cx="565285" cy="325751"/>
          </a:xfrm>
          <a:custGeom>
            <a:avLst/>
            <a:gdLst/>
            <a:ahLst/>
            <a:cxnLst/>
            <a:rect l="l" t="t" r="r" b="b"/>
            <a:pathLst>
              <a:path w="24371" h="14044" extrusionOk="0">
                <a:moveTo>
                  <a:pt x="22631" y="798"/>
                </a:moveTo>
                <a:lnTo>
                  <a:pt x="22631" y="798"/>
                </a:lnTo>
                <a:cubicBezTo>
                  <a:pt x="22897" y="814"/>
                  <a:pt x="23070" y="1033"/>
                  <a:pt x="23132" y="1284"/>
                </a:cubicBezTo>
                <a:cubicBezTo>
                  <a:pt x="23211" y="1582"/>
                  <a:pt x="23132" y="1848"/>
                  <a:pt x="22991" y="2083"/>
                </a:cubicBezTo>
                <a:lnTo>
                  <a:pt x="22631" y="798"/>
                </a:lnTo>
                <a:close/>
                <a:moveTo>
                  <a:pt x="21502" y="1660"/>
                </a:moveTo>
                <a:cubicBezTo>
                  <a:pt x="21534" y="1817"/>
                  <a:pt x="21581" y="1958"/>
                  <a:pt x="21628" y="2115"/>
                </a:cubicBezTo>
                <a:cubicBezTo>
                  <a:pt x="18697" y="3557"/>
                  <a:pt x="15718" y="4889"/>
                  <a:pt x="12787" y="6331"/>
                </a:cubicBezTo>
                <a:cubicBezTo>
                  <a:pt x="9919" y="7758"/>
                  <a:pt x="6894" y="9090"/>
                  <a:pt x="4166" y="10798"/>
                </a:cubicBezTo>
                <a:cubicBezTo>
                  <a:pt x="4041" y="10548"/>
                  <a:pt x="3931" y="10297"/>
                  <a:pt x="3822" y="10062"/>
                </a:cubicBezTo>
                <a:cubicBezTo>
                  <a:pt x="3806" y="10046"/>
                  <a:pt x="3806" y="10030"/>
                  <a:pt x="3790" y="10015"/>
                </a:cubicBezTo>
                <a:cubicBezTo>
                  <a:pt x="6753" y="8792"/>
                  <a:pt x="9574" y="7178"/>
                  <a:pt x="12443" y="5783"/>
                </a:cubicBezTo>
                <a:cubicBezTo>
                  <a:pt x="15436" y="4341"/>
                  <a:pt x="18446" y="2977"/>
                  <a:pt x="21502" y="1660"/>
                </a:cubicBezTo>
                <a:close/>
                <a:moveTo>
                  <a:pt x="21753" y="2585"/>
                </a:moveTo>
                <a:lnTo>
                  <a:pt x="21847" y="2883"/>
                </a:lnTo>
                <a:cubicBezTo>
                  <a:pt x="16204" y="6049"/>
                  <a:pt x="10436" y="8964"/>
                  <a:pt x="4558" y="11660"/>
                </a:cubicBezTo>
                <a:lnTo>
                  <a:pt x="4276" y="11065"/>
                </a:lnTo>
                <a:cubicBezTo>
                  <a:pt x="7176" y="9795"/>
                  <a:pt x="9935" y="8165"/>
                  <a:pt x="12772" y="6770"/>
                </a:cubicBezTo>
                <a:cubicBezTo>
                  <a:pt x="15734" y="5328"/>
                  <a:pt x="18712" y="3855"/>
                  <a:pt x="21753" y="2585"/>
                </a:cubicBezTo>
                <a:close/>
                <a:moveTo>
                  <a:pt x="2866" y="11190"/>
                </a:moveTo>
                <a:cubicBezTo>
                  <a:pt x="3069" y="11613"/>
                  <a:pt x="3257" y="12037"/>
                  <a:pt x="3461" y="12444"/>
                </a:cubicBezTo>
                <a:cubicBezTo>
                  <a:pt x="3163" y="12570"/>
                  <a:pt x="2866" y="12679"/>
                  <a:pt x="2568" y="12758"/>
                </a:cubicBezTo>
                <a:cubicBezTo>
                  <a:pt x="2599" y="12711"/>
                  <a:pt x="2646" y="12648"/>
                  <a:pt x="2646" y="12585"/>
                </a:cubicBezTo>
                <a:cubicBezTo>
                  <a:pt x="2677" y="12460"/>
                  <a:pt x="2662" y="12350"/>
                  <a:pt x="2599" y="12240"/>
                </a:cubicBezTo>
                <a:cubicBezTo>
                  <a:pt x="2552" y="12115"/>
                  <a:pt x="2474" y="12037"/>
                  <a:pt x="2364" y="11974"/>
                </a:cubicBezTo>
                <a:cubicBezTo>
                  <a:pt x="2536" y="11707"/>
                  <a:pt x="2709" y="11457"/>
                  <a:pt x="2866" y="11190"/>
                </a:cubicBezTo>
                <a:close/>
                <a:moveTo>
                  <a:pt x="22719" y="1"/>
                </a:moveTo>
                <a:cubicBezTo>
                  <a:pt x="22664" y="1"/>
                  <a:pt x="22608" y="5"/>
                  <a:pt x="22552" y="14"/>
                </a:cubicBezTo>
                <a:cubicBezTo>
                  <a:pt x="22411" y="30"/>
                  <a:pt x="22270" y="77"/>
                  <a:pt x="22145" y="156"/>
                </a:cubicBezTo>
                <a:cubicBezTo>
                  <a:pt x="22080" y="138"/>
                  <a:pt x="22013" y="129"/>
                  <a:pt x="21945" y="129"/>
                </a:cubicBezTo>
                <a:cubicBezTo>
                  <a:pt x="21831" y="129"/>
                  <a:pt x="21714" y="154"/>
                  <a:pt x="21596" y="203"/>
                </a:cubicBezTo>
                <a:cubicBezTo>
                  <a:pt x="18367" y="1582"/>
                  <a:pt x="15170" y="3024"/>
                  <a:pt x="12004" y="4560"/>
                </a:cubicBezTo>
                <a:cubicBezTo>
                  <a:pt x="8869" y="6080"/>
                  <a:pt x="5609" y="7569"/>
                  <a:pt x="2787" y="9623"/>
                </a:cubicBezTo>
                <a:cubicBezTo>
                  <a:pt x="2630" y="9733"/>
                  <a:pt x="2599" y="9936"/>
                  <a:pt x="2646" y="10109"/>
                </a:cubicBezTo>
                <a:cubicBezTo>
                  <a:pt x="1737" y="11081"/>
                  <a:pt x="1000" y="12240"/>
                  <a:pt x="217" y="13306"/>
                </a:cubicBezTo>
                <a:cubicBezTo>
                  <a:pt x="1" y="13614"/>
                  <a:pt x="285" y="14043"/>
                  <a:pt x="622" y="14043"/>
                </a:cubicBezTo>
                <a:cubicBezTo>
                  <a:pt x="628" y="14043"/>
                  <a:pt x="634" y="14043"/>
                  <a:pt x="640" y="14043"/>
                </a:cubicBezTo>
                <a:cubicBezTo>
                  <a:pt x="1894" y="14027"/>
                  <a:pt x="3085" y="13714"/>
                  <a:pt x="4214" y="13197"/>
                </a:cubicBezTo>
                <a:cubicBezTo>
                  <a:pt x="4339" y="13197"/>
                  <a:pt x="4464" y="13165"/>
                  <a:pt x="4574" y="13118"/>
                </a:cubicBezTo>
                <a:cubicBezTo>
                  <a:pt x="10844" y="10281"/>
                  <a:pt x="16972" y="7162"/>
                  <a:pt x="22960" y="3776"/>
                </a:cubicBezTo>
                <a:cubicBezTo>
                  <a:pt x="23132" y="3682"/>
                  <a:pt x="23242" y="3494"/>
                  <a:pt x="23273" y="3290"/>
                </a:cubicBezTo>
                <a:cubicBezTo>
                  <a:pt x="23932" y="2538"/>
                  <a:pt x="24371" y="1472"/>
                  <a:pt x="23744" y="579"/>
                </a:cubicBezTo>
                <a:cubicBezTo>
                  <a:pt x="23509" y="247"/>
                  <a:pt x="23128" y="1"/>
                  <a:pt x="22719"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2582;p59"/>
          <p:cNvSpPr/>
          <p:nvPr/>
        </p:nvSpPr>
        <p:spPr>
          <a:xfrm>
            <a:off x="5797758" y="2672987"/>
            <a:ext cx="270036" cy="291260"/>
          </a:xfrm>
          <a:custGeom>
            <a:avLst/>
            <a:gdLst/>
            <a:ahLst/>
            <a:cxnLst/>
            <a:rect l="l" t="t" r="r" b="b"/>
            <a:pathLst>
              <a:path w="11642" h="12557" extrusionOk="0">
                <a:moveTo>
                  <a:pt x="1704" y="1620"/>
                </a:moveTo>
                <a:lnTo>
                  <a:pt x="1704" y="1620"/>
                </a:lnTo>
                <a:cubicBezTo>
                  <a:pt x="4541" y="1965"/>
                  <a:pt x="7378" y="2372"/>
                  <a:pt x="10200" y="2858"/>
                </a:cubicBezTo>
                <a:cubicBezTo>
                  <a:pt x="10153" y="4943"/>
                  <a:pt x="10074" y="7027"/>
                  <a:pt x="9933" y="9096"/>
                </a:cubicBezTo>
                <a:cubicBezTo>
                  <a:pt x="9902" y="9567"/>
                  <a:pt x="9949" y="10115"/>
                  <a:pt x="9839" y="10554"/>
                </a:cubicBezTo>
                <a:cubicBezTo>
                  <a:pt x="9700" y="11071"/>
                  <a:pt x="9498" y="11166"/>
                  <a:pt x="9205" y="11166"/>
                </a:cubicBezTo>
                <a:cubicBezTo>
                  <a:pt x="9035" y="11166"/>
                  <a:pt x="8836" y="11134"/>
                  <a:pt x="8601" y="11134"/>
                </a:cubicBezTo>
                <a:cubicBezTo>
                  <a:pt x="7441" y="11134"/>
                  <a:pt x="6281" y="11150"/>
                  <a:pt x="5121" y="11150"/>
                </a:cubicBezTo>
                <a:cubicBezTo>
                  <a:pt x="4703" y="11156"/>
                  <a:pt x="4145" y="11225"/>
                  <a:pt x="3602" y="11225"/>
                </a:cubicBezTo>
                <a:cubicBezTo>
                  <a:pt x="2761" y="11225"/>
                  <a:pt x="1957" y="11060"/>
                  <a:pt x="1767" y="10241"/>
                </a:cubicBezTo>
                <a:cubicBezTo>
                  <a:pt x="1547" y="9347"/>
                  <a:pt x="1751" y="8172"/>
                  <a:pt x="1751" y="7247"/>
                </a:cubicBezTo>
                <a:cubicBezTo>
                  <a:pt x="1751" y="6134"/>
                  <a:pt x="1751" y="5037"/>
                  <a:pt x="1735" y="3940"/>
                </a:cubicBezTo>
                <a:cubicBezTo>
                  <a:pt x="1720" y="3626"/>
                  <a:pt x="1735" y="3360"/>
                  <a:pt x="1704" y="3125"/>
                </a:cubicBezTo>
                <a:cubicBezTo>
                  <a:pt x="1751" y="2623"/>
                  <a:pt x="1751" y="2137"/>
                  <a:pt x="1704" y="1620"/>
                </a:cubicBezTo>
                <a:close/>
                <a:moveTo>
                  <a:pt x="736" y="1"/>
                </a:moveTo>
                <a:cubicBezTo>
                  <a:pt x="265" y="1"/>
                  <a:pt x="0" y="559"/>
                  <a:pt x="90" y="962"/>
                </a:cubicBezTo>
                <a:cubicBezTo>
                  <a:pt x="356" y="2278"/>
                  <a:pt x="419" y="3689"/>
                  <a:pt x="387" y="5021"/>
                </a:cubicBezTo>
                <a:cubicBezTo>
                  <a:pt x="387" y="5131"/>
                  <a:pt x="434" y="5225"/>
                  <a:pt x="497" y="5288"/>
                </a:cubicBezTo>
                <a:cubicBezTo>
                  <a:pt x="481" y="6730"/>
                  <a:pt x="466" y="8156"/>
                  <a:pt x="466" y="9598"/>
                </a:cubicBezTo>
                <a:cubicBezTo>
                  <a:pt x="466" y="10507"/>
                  <a:pt x="434" y="11620"/>
                  <a:pt x="1297" y="12184"/>
                </a:cubicBezTo>
                <a:cubicBezTo>
                  <a:pt x="1759" y="12482"/>
                  <a:pt x="2394" y="12557"/>
                  <a:pt x="3042" y="12557"/>
                </a:cubicBezTo>
                <a:cubicBezTo>
                  <a:pt x="3691" y="12557"/>
                  <a:pt x="4353" y="12482"/>
                  <a:pt x="4870" y="12482"/>
                </a:cubicBezTo>
                <a:cubicBezTo>
                  <a:pt x="5966" y="12493"/>
                  <a:pt x="7093" y="12551"/>
                  <a:pt x="8207" y="12551"/>
                </a:cubicBezTo>
                <a:cubicBezTo>
                  <a:pt x="8671" y="12551"/>
                  <a:pt x="9132" y="12541"/>
                  <a:pt x="9588" y="12513"/>
                </a:cubicBezTo>
                <a:cubicBezTo>
                  <a:pt x="10403" y="12451"/>
                  <a:pt x="10921" y="12200"/>
                  <a:pt x="11124" y="11385"/>
                </a:cubicBezTo>
                <a:cubicBezTo>
                  <a:pt x="11469" y="10068"/>
                  <a:pt x="11375" y="8501"/>
                  <a:pt x="11438" y="7153"/>
                </a:cubicBezTo>
                <a:cubicBezTo>
                  <a:pt x="11532" y="5523"/>
                  <a:pt x="11595" y="3893"/>
                  <a:pt x="11642" y="2262"/>
                </a:cubicBezTo>
                <a:cubicBezTo>
                  <a:pt x="11642" y="1980"/>
                  <a:pt x="11406" y="1636"/>
                  <a:pt x="11109" y="1588"/>
                </a:cubicBezTo>
                <a:cubicBezTo>
                  <a:pt x="7692" y="962"/>
                  <a:pt x="4275" y="413"/>
                  <a:pt x="811" y="5"/>
                </a:cubicBezTo>
                <a:cubicBezTo>
                  <a:pt x="785" y="2"/>
                  <a:pt x="760" y="1"/>
                  <a:pt x="736"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583;p59"/>
          <p:cNvSpPr/>
          <p:nvPr/>
        </p:nvSpPr>
        <p:spPr>
          <a:xfrm>
            <a:off x="5876895" y="2755187"/>
            <a:ext cx="112473" cy="107091"/>
          </a:xfrm>
          <a:custGeom>
            <a:avLst/>
            <a:gdLst/>
            <a:ahLst/>
            <a:cxnLst/>
            <a:rect l="l" t="t" r="r" b="b"/>
            <a:pathLst>
              <a:path w="4849" h="4617" extrusionOk="0">
                <a:moveTo>
                  <a:pt x="4266" y="0"/>
                </a:moveTo>
                <a:cubicBezTo>
                  <a:pt x="4220" y="0"/>
                  <a:pt x="4172" y="6"/>
                  <a:pt x="4123" y="19"/>
                </a:cubicBezTo>
                <a:cubicBezTo>
                  <a:pt x="3606" y="176"/>
                  <a:pt x="3371" y="521"/>
                  <a:pt x="3026" y="913"/>
                </a:cubicBezTo>
                <a:cubicBezTo>
                  <a:pt x="2869" y="1085"/>
                  <a:pt x="2712" y="1258"/>
                  <a:pt x="2556" y="1430"/>
                </a:cubicBezTo>
                <a:cubicBezTo>
                  <a:pt x="2070" y="991"/>
                  <a:pt x="1552" y="599"/>
                  <a:pt x="972" y="317"/>
                </a:cubicBezTo>
                <a:cubicBezTo>
                  <a:pt x="884" y="277"/>
                  <a:pt x="798" y="259"/>
                  <a:pt x="717" y="259"/>
                </a:cubicBezTo>
                <a:cubicBezTo>
                  <a:pt x="290" y="259"/>
                  <a:pt x="1" y="753"/>
                  <a:pt x="330" y="1148"/>
                </a:cubicBezTo>
                <a:cubicBezTo>
                  <a:pt x="737" y="1603"/>
                  <a:pt x="1176" y="2026"/>
                  <a:pt x="1615" y="2449"/>
                </a:cubicBezTo>
                <a:cubicBezTo>
                  <a:pt x="1145" y="2919"/>
                  <a:pt x="596" y="3468"/>
                  <a:pt x="596" y="4095"/>
                </a:cubicBezTo>
                <a:cubicBezTo>
                  <a:pt x="596" y="4330"/>
                  <a:pt x="753" y="4487"/>
                  <a:pt x="957" y="4565"/>
                </a:cubicBezTo>
                <a:cubicBezTo>
                  <a:pt x="972" y="4581"/>
                  <a:pt x="1004" y="4581"/>
                  <a:pt x="1035" y="4596"/>
                </a:cubicBezTo>
                <a:cubicBezTo>
                  <a:pt x="1072" y="4610"/>
                  <a:pt x="1109" y="4617"/>
                  <a:pt x="1145" y="4617"/>
                </a:cubicBezTo>
                <a:cubicBezTo>
                  <a:pt x="1313" y="4617"/>
                  <a:pt x="1470" y="4481"/>
                  <a:pt x="1521" y="4314"/>
                </a:cubicBezTo>
                <a:cubicBezTo>
                  <a:pt x="1615" y="4001"/>
                  <a:pt x="1976" y="3750"/>
                  <a:pt x="2211" y="3530"/>
                </a:cubicBezTo>
                <a:cubicBezTo>
                  <a:pt x="2273" y="3452"/>
                  <a:pt x="2352" y="3374"/>
                  <a:pt x="2430" y="3311"/>
                </a:cubicBezTo>
                <a:cubicBezTo>
                  <a:pt x="2806" y="3766"/>
                  <a:pt x="3182" y="4252"/>
                  <a:pt x="3684" y="4534"/>
                </a:cubicBezTo>
                <a:cubicBezTo>
                  <a:pt x="3777" y="4585"/>
                  <a:pt x="3875" y="4608"/>
                  <a:pt x="3972" y="4608"/>
                </a:cubicBezTo>
                <a:cubicBezTo>
                  <a:pt x="4350" y="4608"/>
                  <a:pt x="4702" y="4256"/>
                  <a:pt x="4577" y="3844"/>
                </a:cubicBezTo>
                <a:cubicBezTo>
                  <a:pt x="4405" y="3248"/>
                  <a:pt x="3935" y="2747"/>
                  <a:pt x="3480" y="2292"/>
                </a:cubicBezTo>
                <a:cubicBezTo>
                  <a:pt x="3982" y="1822"/>
                  <a:pt x="4625" y="1305"/>
                  <a:pt x="4766" y="662"/>
                </a:cubicBezTo>
                <a:cubicBezTo>
                  <a:pt x="4848" y="331"/>
                  <a:pt x="4603" y="0"/>
                  <a:pt x="4266"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584;p59"/>
          <p:cNvSpPr/>
          <p:nvPr/>
        </p:nvSpPr>
        <p:spPr>
          <a:xfrm>
            <a:off x="6500394" y="2670482"/>
            <a:ext cx="454483" cy="476054"/>
          </a:xfrm>
          <a:custGeom>
            <a:avLst/>
            <a:gdLst/>
            <a:ahLst/>
            <a:cxnLst/>
            <a:rect l="l" t="t" r="r" b="b"/>
            <a:pathLst>
              <a:path w="19594" h="20524" extrusionOk="0">
                <a:moveTo>
                  <a:pt x="16047" y="1594"/>
                </a:moveTo>
                <a:cubicBezTo>
                  <a:pt x="16327" y="1594"/>
                  <a:pt x="16336" y="1763"/>
                  <a:pt x="16411" y="2339"/>
                </a:cubicBezTo>
                <a:cubicBezTo>
                  <a:pt x="16489" y="2950"/>
                  <a:pt x="16474" y="3593"/>
                  <a:pt x="16505" y="4220"/>
                </a:cubicBezTo>
                <a:cubicBezTo>
                  <a:pt x="16583" y="5317"/>
                  <a:pt x="16693" y="6399"/>
                  <a:pt x="16819" y="7496"/>
                </a:cubicBezTo>
                <a:cubicBezTo>
                  <a:pt x="17022" y="9063"/>
                  <a:pt x="17273" y="10631"/>
                  <a:pt x="17587" y="12183"/>
                </a:cubicBezTo>
                <a:cubicBezTo>
                  <a:pt x="15345" y="10552"/>
                  <a:pt x="13041" y="9001"/>
                  <a:pt x="10674" y="7559"/>
                </a:cubicBezTo>
                <a:cubicBezTo>
                  <a:pt x="9217" y="6665"/>
                  <a:pt x="7727" y="5803"/>
                  <a:pt x="6238" y="4972"/>
                </a:cubicBezTo>
                <a:cubicBezTo>
                  <a:pt x="5658" y="4659"/>
                  <a:pt x="5079" y="4345"/>
                  <a:pt x="4483" y="4048"/>
                </a:cubicBezTo>
                <a:cubicBezTo>
                  <a:pt x="8198" y="3671"/>
                  <a:pt x="11771" y="2386"/>
                  <a:pt x="15439" y="1681"/>
                </a:cubicBezTo>
                <a:cubicBezTo>
                  <a:pt x="15724" y="1631"/>
                  <a:pt x="15915" y="1594"/>
                  <a:pt x="16047" y="1594"/>
                </a:cubicBezTo>
                <a:close/>
                <a:moveTo>
                  <a:pt x="5922" y="11749"/>
                </a:moveTo>
                <a:cubicBezTo>
                  <a:pt x="6114" y="11749"/>
                  <a:pt x="6294" y="11855"/>
                  <a:pt x="6442" y="12120"/>
                </a:cubicBezTo>
                <a:cubicBezTo>
                  <a:pt x="6787" y="12747"/>
                  <a:pt x="5956" y="13797"/>
                  <a:pt x="5627" y="14283"/>
                </a:cubicBezTo>
                <a:cubicBezTo>
                  <a:pt x="5251" y="14816"/>
                  <a:pt x="4875" y="15333"/>
                  <a:pt x="4499" y="15866"/>
                </a:cubicBezTo>
                <a:cubicBezTo>
                  <a:pt x="4326" y="15741"/>
                  <a:pt x="4169" y="15600"/>
                  <a:pt x="3997" y="15474"/>
                </a:cubicBezTo>
                <a:cubicBezTo>
                  <a:pt x="3793" y="15302"/>
                  <a:pt x="3480" y="15098"/>
                  <a:pt x="3166" y="14863"/>
                </a:cubicBezTo>
                <a:cubicBezTo>
                  <a:pt x="3511" y="14346"/>
                  <a:pt x="3840" y="13813"/>
                  <a:pt x="4216" y="13311"/>
                </a:cubicBezTo>
                <a:cubicBezTo>
                  <a:pt x="4447" y="12996"/>
                  <a:pt x="5261" y="11749"/>
                  <a:pt x="5922" y="11749"/>
                </a:cubicBezTo>
                <a:close/>
                <a:moveTo>
                  <a:pt x="6113" y="6211"/>
                </a:moveTo>
                <a:cubicBezTo>
                  <a:pt x="7351" y="6979"/>
                  <a:pt x="8590" y="7747"/>
                  <a:pt x="9812" y="8546"/>
                </a:cubicBezTo>
                <a:cubicBezTo>
                  <a:pt x="11239" y="9487"/>
                  <a:pt x="12665" y="10458"/>
                  <a:pt x="14060" y="11446"/>
                </a:cubicBezTo>
                <a:cubicBezTo>
                  <a:pt x="14044" y="11462"/>
                  <a:pt x="14029" y="11477"/>
                  <a:pt x="14013" y="11493"/>
                </a:cubicBezTo>
                <a:cubicBezTo>
                  <a:pt x="12445" y="13797"/>
                  <a:pt x="11160" y="16352"/>
                  <a:pt x="9875" y="18844"/>
                </a:cubicBezTo>
                <a:cubicBezTo>
                  <a:pt x="8527" y="18327"/>
                  <a:pt x="7242" y="17684"/>
                  <a:pt x="6003" y="16901"/>
                </a:cubicBezTo>
                <a:cubicBezTo>
                  <a:pt x="5831" y="16791"/>
                  <a:pt x="5658" y="16681"/>
                  <a:pt x="5486" y="16556"/>
                </a:cubicBezTo>
                <a:cubicBezTo>
                  <a:pt x="6740" y="14957"/>
                  <a:pt x="8762" y="12292"/>
                  <a:pt x="6771" y="10803"/>
                </a:cubicBezTo>
                <a:cubicBezTo>
                  <a:pt x="6471" y="10578"/>
                  <a:pt x="6218" y="10485"/>
                  <a:pt x="5991" y="10485"/>
                </a:cubicBezTo>
                <a:cubicBezTo>
                  <a:pt x="5461" y="10485"/>
                  <a:pt x="5081" y="10997"/>
                  <a:pt x="4608" y="11524"/>
                </a:cubicBezTo>
                <a:cubicBezTo>
                  <a:pt x="3840" y="12402"/>
                  <a:pt x="3088" y="13343"/>
                  <a:pt x="2602" y="14393"/>
                </a:cubicBezTo>
                <a:cubicBezTo>
                  <a:pt x="2398" y="14205"/>
                  <a:pt x="2241" y="14016"/>
                  <a:pt x="2163" y="13828"/>
                </a:cubicBezTo>
                <a:cubicBezTo>
                  <a:pt x="1944" y="13264"/>
                  <a:pt x="2931" y="12073"/>
                  <a:pt x="3229" y="11556"/>
                </a:cubicBezTo>
                <a:cubicBezTo>
                  <a:pt x="3684" y="10756"/>
                  <a:pt x="4138" y="9957"/>
                  <a:pt x="4593" y="9157"/>
                </a:cubicBezTo>
                <a:cubicBezTo>
                  <a:pt x="5094" y="8295"/>
                  <a:pt x="5596" y="7418"/>
                  <a:pt x="5988" y="6493"/>
                </a:cubicBezTo>
                <a:cubicBezTo>
                  <a:pt x="6003" y="6430"/>
                  <a:pt x="6050" y="6336"/>
                  <a:pt x="6113" y="6211"/>
                </a:cubicBezTo>
                <a:close/>
                <a:moveTo>
                  <a:pt x="16238" y="1"/>
                </a:moveTo>
                <a:cubicBezTo>
                  <a:pt x="15539" y="1"/>
                  <a:pt x="14754" y="265"/>
                  <a:pt x="14138" y="396"/>
                </a:cubicBezTo>
                <a:cubicBezTo>
                  <a:pt x="12869" y="662"/>
                  <a:pt x="11599" y="991"/>
                  <a:pt x="10329" y="1320"/>
                </a:cubicBezTo>
                <a:cubicBezTo>
                  <a:pt x="7727" y="1979"/>
                  <a:pt x="5126" y="2543"/>
                  <a:pt x="2430" y="2606"/>
                </a:cubicBezTo>
                <a:cubicBezTo>
                  <a:pt x="2226" y="2621"/>
                  <a:pt x="2053" y="2684"/>
                  <a:pt x="1928" y="2809"/>
                </a:cubicBezTo>
                <a:cubicBezTo>
                  <a:pt x="1850" y="2668"/>
                  <a:pt x="1803" y="2637"/>
                  <a:pt x="1630" y="2637"/>
                </a:cubicBezTo>
                <a:cubicBezTo>
                  <a:pt x="1520" y="2637"/>
                  <a:pt x="1426" y="2715"/>
                  <a:pt x="1395" y="2825"/>
                </a:cubicBezTo>
                <a:cubicBezTo>
                  <a:pt x="1379" y="2872"/>
                  <a:pt x="1364" y="2919"/>
                  <a:pt x="1348" y="2982"/>
                </a:cubicBezTo>
                <a:cubicBezTo>
                  <a:pt x="1317" y="3091"/>
                  <a:pt x="1348" y="3248"/>
                  <a:pt x="1442" y="3327"/>
                </a:cubicBezTo>
                <a:cubicBezTo>
                  <a:pt x="1520" y="3389"/>
                  <a:pt x="1615" y="3452"/>
                  <a:pt x="1693" y="3515"/>
                </a:cubicBezTo>
                <a:cubicBezTo>
                  <a:pt x="1740" y="3844"/>
                  <a:pt x="1991" y="4142"/>
                  <a:pt x="2430" y="4142"/>
                </a:cubicBezTo>
                <a:lnTo>
                  <a:pt x="2618" y="4142"/>
                </a:lnTo>
                <a:cubicBezTo>
                  <a:pt x="3480" y="4690"/>
                  <a:pt x="4420" y="5176"/>
                  <a:pt x="5282" y="5693"/>
                </a:cubicBezTo>
                <a:cubicBezTo>
                  <a:pt x="5282" y="5709"/>
                  <a:pt x="5298" y="5709"/>
                  <a:pt x="5298" y="5709"/>
                </a:cubicBezTo>
                <a:cubicBezTo>
                  <a:pt x="4028" y="7402"/>
                  <a:pt x="3010" y="9267"/>
                  <a:pt x="1928" y="11101"/>
                </a:cubicBezTo>
                <a:cubicBezTo>
                  <a:pt x="1097" y="12480"/>
                  <a:pt x="0" y="13578"/>
                  <a:pt x="1317" y="14973"/>
                </a:cubicBezTo>
                <a:cubicBezTo>
                  <a:pt x="3699" y="17481"/>
                  <a:pt x="6803" y="19314"/>
                  <a:pt x="10032" y="20490"/>
                </a:cubicBezTo>
                <a:cubicBezTo>
                  <a:pt x="10093" y="20513"/>
                  <a:pt x="10160" y="20523"/>
                  <a:pt x="10228" y="20523"/>
                </a:cubicBezTo>
                <a:cubicBezTo>
                  <a:pt x="10487" y="20523"/>
                  <a:pt x="10766" y="20369"/>
                  <a:pt x="10878" y="20145"/>
                </a:cubicBezTo>
                <a:cubicBezTo>
                  <a:pt x="12273" y="17512"/>
                  <a:pt x="13872" y="14957"/>
                  <a:pt x="15220" y="12292"/>
                </a:cubicBezTo>
                <a:cubicBezTo>
                  <a:pt x="16286" y="13060"/>
                  <a:pt x="17336" y="13844"/>
                  <a:pt x="18370" y="14628"/>
                </a:cubicBezTo>
                <a:cubicBezTo>
                  <a:pt x="18493" y="14724"/>
                  <a:pt x="18623" y="14765"/>
                  <a:pt x="18748" y="14765"/>
                </a:cubicBezTo>
                <a:cubicBezTo>
                  <a:pt x="19196" y="14765"/>
                  <a:pt x="19594" y="14235"/>
                  <a:pt x="19483" y="13781"/>
                </a:cubicBezTo>
                <a:cubicBezTo>
                  <a:pt x="18872" y="11164"/>
                  <a:pt x="18417" y="8530"/>
                  <a:pt x="18167" y="5850"/>
                </a:cubicBezTo>
                <a:cubicBezTo>
                  <a:pt x="18041" y="4534"/>
                  <a:pt x="18026" y="3201"/>
                  <a:pt x="17931" y="1869"/>
                </a:cubicBezTo>
                <a:cubicBezTo>
                  <a:pt x="17884" y="1101"/>
                  <a:pt x="17696" y="380"/>
                  <a:pt x="16881" y="98"/>
                </a:cubicBezTo>
                <a:cubicBezTo>
                  <a:pt x="16682" y="29"/>
                  <a:pt x="16465" y="1"/>
                  <a:pt x="16238"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585;p59"/>
          <p:cNvSpPr/>
          <p:nvPr/>
        </p:nvSpPr>
        <p:spPr>
          <a:xfrm>
            <a:off x="6662891" y="2953125"/>
            <a:ext cx="81809" cy="87260"/>
          </a:xfrm>
          <a:custGeom>
            <a:avLst/>
            <a:gdLst/>
            <a:ahLst/>
            <a:cxnLst/>
            <a:rect l="l" t="t" r="r" b="b"/>
            <a:pathLst>
              <a:path w="3527" h="3762" extrusionOk="0">
                <a:moveTo>
                  <a:pt x="2242" y="1266"/>
                </a:moveTo>
                <a:cubicBezTo>
                  <a:pt x="2226" y="1313"/>
                  <a:pt x="2226" y="1423"/>
                  <a:pt x="2226" y="1439"/>
                </a:cubicBezTo>
                <a:cubicBezTo>
                  <a:pt x="2211" y="1533"/>
                  <a:pt x="2164" y="1642"/>
                  <a:pt x="2132" y="1721"/>
                </a:cubicBezTo>
                <a:cubicBezTo>
                  <a:pt x="2022" y="1972"/>
                  <a:pt x="1756" y="2504"/>
                  <a:pt x="1458" y="2567"/>
                </a:cubicBezTo>
                <a:cubicBezTo>
                  <a:pt x="1441" y="2571"/>
                  <a:pt x="1424" y="2572"/>
                  <a:pt x="1409" y="2572"/>
                </a:cubicBezTo>
                <a:cubicBezTo>
                  <a:pt x="1221" y="2572"/>
                  <a:pt x="1212" y="2319"/>
                  <a:pt x="1270" y="2160"/>
                </a:cubicBezTo>
                <a:cubicBezTo>
                  <a:pt x="1380" y="1815"/>
                  <a:pt x="1725" y="1548"/>
                  <a:pt x="2007" y="1313"/>
                </a:cubicBezTo>
                <a:cubicBezTo>
                  <a:pt x="2069" y="1313"/>
                  <a:pt x="2132" y="1298"/>
                  <a:pt x="2211" y="1266"/>
                </a:cubicBezTo>
                <a:close/>
                <a:moveTo>
                  <a:pt x="2292" y="0"/>
                </a:moveTo>
                <a:cubicBezTo>
                  <a:pt x="2113" y="0"/>
                  <a:pt x="1925" y="48"/>
                  <a:pt x="1740" y="153"/>
                </a:cubicBezTo>
                <a:cubicBezTo>
                  <a:pt x="1599" y="247"/>
                  <a:pt x="1521" y="357"/>
                  <a:pt x="1474" y="498"/>
                </a:cubicBezTo>
                <a:cubicBezTo>
                  <a:pt x="690" y="874"/>
                  <a:pt x="0" y="1533"/>
                  <a:pt x="79" y="2473"/>
                </a:cubicBezTo>
                <a:cubicBezTo>
                  <a:pt x="140" y="3223"/>
                  <a:pt x="733" y="3761"/>
                  <a:pt x="1409" y="3761"/>
                </a:cubicBezTo>
                <a:cubicBezTo>
                  <a:pt x="1595" y="3761"/>
                  <a:pt x="1786" y="3721"/>
                  <a:pt x="1975" y="3633"/>
                </a:cubicBezTo>
                <a:cubicBezTo>
                  <a:pt x="2775" y="3257"/>
                  <a:pt x="3386" y="2254"/>
                  <a:pt x="3465" y="1392"/>
                </a:cubicBezTo>
                <a:cubicBezTo>
                  <a:pt x="3526" y="662"/>
                  <a:pt x="2963" y="0"/>
                  <a:pt x="2292"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28" name="Google Shape;2586;p59"/>
          <p:cNvGrpSpPr/>
          <p:nvPr/>
        </p:nvGrpSpPr>
        <p:grpSpPr>
          <a:xfrm>
            <a:off x="5174878" y="2362387"/>
            <a:ext cx="505761" cy="390594"/>
            <a:chOff x="5218343" y="713325"/>
            <a:chExt cx="487810" cy="376731"/>
          </a:xfrm>
        </p:grpSpPr>
        <p:sp>
          <p:nvSpPr>
            <p:cNvPr id="612" name="Google Shape;2587;p59"/>
            <p:cNvSpPr/>
            <p:nvPr/>
          </p:nvSpPr>
          <p:spPr>
            <a:xfrm>
              <a:off x="5218343" y="713325"/>
              <a:ext cx="487810" cy="376731"/>
            </a:xfrm>
            <a:custGeom>
              <a:avLst/>
              <a:gdLst/>
              <a:ahLst/>
              <a:cxnLst/>
              <a:rect l="l" t="t" r="r" b="b"/>
              <a:pathLst>
                <a:path w="21804" h="16839" extrusionOk="0">
                  <a:moveTo>
                    <a:pt x="5768" y="1728"/>
                  </a:moveTo>
                  <a:cubicBezTo>
                    <a:pt x="8260" y="2465"/>
                    <a:pt x="10753" y="3186"/>
                    <a:pt x="13229" y="3954"/>
                  </a:cubicBezTo>
                  <a:cubicBezTo>
                    <a:pt x="15580" y="4675"/>
                    <a:pt x="18088" y="5286"/>
                    <a:pt x="19985" y="6901"/>
                  </a:cubicBezTo>
                  <a:cubicBezTo>
                    <a:pt x="19828" y="7402"/>
                    <a:pt x="19656" y="7888"/>
                    <a:pt x="19468" y="8374"/>
                  </a:cubicBezTo>
                  <a:cubicBezTo>
                    <a:pt x="19060" y="8092"/>
                    <a:pt x="18543" y="7935"/>
                    <a:pt x="18104" y="7763"/>
                  </a:cubicBezTo>
                  <a:cubicBezTo>
                    <a:pt x="17116" y="7387"/>
                    <a:pt x="16145" y="7026"/>
                    <a:pt x="15157" y="6681"/>
                  </a:cubicBezTo>
                  <a:cubicBezTo>
                    <a:pt x="12430" y="5725"/>
                    <a:pt x="9655" y="4879"/>
                    <a:pt x="6834" y="4236"/>
                  </a:cubicBezTo>
                  <a:cubicBezTo>
                    <a:pt x="6113" y="3938"/>
                    <a:pt x="5392" y="3625"/>
                    <a:pt x="4671" y="3311"/>
                  </a:cubicBezTo>
                  <a:cubicBezTo>
                    <a:pt x="4734" y="3139"/>
                    <a:pt x="4812" y="2951"/>
                    <a:pt x="4890" y="2778"/>
                  </a:cubicBezTo>
                  <a:cubicBezTo>
                    <a:pt x="5188" y="2433"/>
                    <a:pt x="5470" y="2073"/>
                    <a:pt x="5768" y="1728"/>
                  </a:cubicBezTo>
                  <a:close/>
                  <a:moveTo>
                    <a:pt x="3542" y="5945"/>
                  </a:moveTo>
                  <a:cubicBezTo>
                    <a:pt x="4561" y="6979"/>
                    <a:pt x="6615" y="7261"/>
                    <a:pt x="7931" y="7700"/>
                  </a:cubicBezTo>
                  <a:cubicBezTo>
                    <a:pt x="11427" y="8860"/>
                    <a:pt x="14891" y="10067"/>
                    <a:pt x="18449" y="10992"/>
                  </a:cubicBezTo>
                  <a:cubicBezTo>
                    <a:pt x="17994" y="12089"/>
                    <a:pt x="17508" y="13170"/>
                    <a:pt x="16975" y="14221"/>
                  </a:cubicBezTo>
                  <a:cubicBezTo>
                    <a:pt x="16653" y="14866"/>
                    <a:pt x="16257" y="15147"/>
                    <a:pt x="15685" y="15147"/>
                  </a:cubicBezTo>
                  <a:cubicBezTo>
                    <a:pt x="15507" y="15147"/>
                    <a:pt x="15311" y="15119"/>
                    <a:pt x="15094" y="15067"/>
                  </a:cubicBezTo>
                  <a:cubicBezTo>
                    <a:pt x="14467" y="14926"/>
                    <a:pt x="13840" y="14738"/>
                    <a:pt x="13213" y="14565"/>
                  </a:cubicBezTo>
                  <a:cubicBezTo>
                    <a:pt x="11724" y="14142"/>
                    <a:pt x="10251" y="13672"/>
                    <a:pt x="8778" y="13155"/>
                  </a:cubicBezTo>
                  <a:cubicBezTo>
                    <a:pt x="7477" y="12700"/>
                    <a:pt x="6191" y="12214"/>
                    <a:pt x="4906" y="11681"/>
                  </a:cubicBezTo>
                  <a:cubicBezTo>
                    <a:pt x="4232" y="11415"/>
                    <a:pt x="3558" y="11133"/>
                    <a:pt x="2900" y="10835"/>
                  </a:cubicBezTo>
                  <a:cubicBezTo>
                    <a:pt x="2649" y="10725"/>
                    <a:pt x="2194" y="10615"/>
                    <a:pt x="2006" y="10443"/>
                  </a:cubicBezTo>
                  <a:cubicBezTo>
                    <a:pt x="1677" y="10114"/>
                    <a:pt x="1787" y="10192"/>
                    <a:pt x="1850" y="9785"/>
                  </a:cubicBezTo>
                  <a:cubicBezTo>
                    <a:pt x="1975" y="9111"/>
                    <a:pt x="2492" y="8374"/>
                    <a:pt x="2759" y="7747"/>
                  </a:cubicBezTo>
                  <a:cubicBezTo>
                    <a:pt x="3025" y="7136"/>
                    <a:pt x="3276" y="6540"/>
                    <a:pt x="3542" y="5945"/>
                  </a:cubicBezTo>
                  <a:close/>
                  <a:moveTo>
                    <a:pt x="5488" y="0"/>
                  </a:moveTo>
                  <a:cubicBezTo>
                    <a:pt x="5258" y="0"/>
                    <a:pt x="5018" y="146"/>
                    <a:pt x="4875" y="302"/>
                  </a:cubicBezTo>
                  <a:cubicBezTo>
                    <a:pt x="4718" y="490"/>
                    <a:pt x="4577" y="694"/>
                    <a:pt x="4452" y="897"/>
                  </a:cubicBezTo>
                  <a:cubicBezTo>
                    <a:pt x="4373" y="944"/>
                    <a:pt x="4326" y="1007"/>
                    <a:pt x="4263" y="1101"/>
                  </a:cubicBezTo>
                  <a:cubicBezTo>
                    <a:pt x="3245" y="2778"/>
                    <a:pt x="2492" y="4659"/>
                    <a:pt x="1662" y="6446"/>
                  </a:cubicBezTo>
                  <a:cubicBezTo>
                    <a:pt x="1160" y="7528"/>
                    <a:pt x="0" y="9173"/>
                    <a:pt x="141" y="10443"/>
                  </a:cubicBezTo>
                  <a:cubicBezTo>
                    <a:pt x="298" y="11791"/>
                    <a:pt x="2116" y="12214"/>
                    <a:pt x="3151" y="12653"/>
                  </a:cubicBezTo>
                  <a:cubicBezTo>
                    <a:pt x="4859" y="13405"/>
                    <a:pt x="6599" y="14079"/>
                    <a:pt x="8354" y="14691"/>
                  </a:cubicBezTo>
                  <a:cubicBezTo>
                    <a:pt x="10032" y="15286"/>
                    <a:pt x="11740" y="15804"/>
                    <a:pt x="13449" y="16290"/>
                  </a:cubicBezTo>
                  <a:cubicBezTo>
                    <a:pt x="14221" y="16508"/>
                    <a:pt x="15120" y="16838"/>
                    <a:pt x="15969" y="16838"/>
                  </a:cubicBezTo>
                  <a:cubicBezTo>
                    <a:pt x="16463" y="16838"/>
                    <a:pt x="16941" y="16726"/>
                    <a:pt x="17367" y="16415"/>
                  </a:cubicBezTo>
                  <a:cubicBezTo>
                    <a:pt x="18511" y="15569"/>
                    <a:pt x="19029" y="13703"/>
                    <a:pt x="19577" y="12449"/>
                  </a:cubicBezTo>
                  <a:cubicBezTo>
                    <a:pt x="20361" y="10662"/>
                    <a:pt x="21051" y="8844"/>
                    <a:pt x="21678" y="6995"/>
                  </a:cubicBezTo>
                  <a:cubicBezTo>
                    <a:pt x="21803" y="6619"/>
                    <a:pt x="21725" y="6305"/>
                    <a:pt x="21443" y="6039"/>
                  </a:cubicBezTo>
                  <a:cubicBezTo>
                    <a:pt x="19452" y="4064"/>
                    <a:pt x="16725" y="3327"/>
                    <a:pt x="14123" y="2528"/>
                  </a:cubicBezTo>
                  <a:cubicBezTo>
                    <a:pt x="11301" y="1665"/>
                    <a:pt x="8480" y="788"/>
                    <a:pt x="5627" y="20"/>
                  </a:cubicBezTo>
                  <a:cubicBezTo>
                    <a:pt x="5582" y="6"/>
                    <a:pt x="5535" y="0"/>
                    <a:pt x="5488"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3" name="Google Shape;2588;p59"/>
            <p:cNvSpPr/>
            <p:nvPr/>
          </p:nvSpPr>
          <p:spPr>
            <a:xfrm>
              <a:off x="5453269" y="935835"/>
              <a:ext cx="137143" cy="90586"/>
            </a:xfrm>
            <a:custGeom>
              <a:avLst/>
              <a:gdLst/>
              <a:ahLst/>
              <a:cxnLst/>
              <a:rect l="l" t="t" r="r" b="b"/>
              <a:pathLst>
                <a:path w="6130" h="4049" extrusionOk="0">
                  <a:moveTo>
                    <a:pt x="1725" y="1187"/>
                  </a:moveTo>
                  <a:cubicBezTo>
                    <a:pt x="1772" y="1234"/>
                    <a:pt x="1850" y="1281"/>
                    <a:pt x="1944" y="1296"/>
                  </a:cubicBezTo>
                  <a:cubicBezTo>
                    <a:pt x="2054" y="1312"/>
                    <a:pt x="2368" y="1296"/>
                    <a:pt x="2430" y="1422"/>
                  </a:cubicBezTo>
                  <a:cubicBezTo>
                    <a:pt x="2587" y="1720"/>
                    <a:pt x="1976" y="2127"/>
                    <a:pt x="1756" y="2159"/>
                  </a:cubicBezTo>
                  <a:cubicBezTo>
                    <a:pt x="1732" y="2162"/>
                    <a:pt x="1708" y="2164"/>
                    <a:pt x="1686" y="2164"/>
                  </a:cubicBezTo>
                  <a:cubicBezTo>
                    <a:pt x="1359" y="2164"/>
                    <a:pt x="1327" y="1749"/>
                    <a:pt x="1474" y="1485"/>
                  </a:cubicBezTo>
                  <a:cubicBezTo>
                    <a:pt x="1506" y="1406"/>
                    <a:pt x="1600" y="1296"/>
                    <a:pt x="1725" y="1187"/>
                  </a:cubicBezTo>
                  <a:close/>
                  <a:moveTo>
                    <a:pt x="3872" y="1751"/>
                  </a:moveTo>
                  <a:cubicBezTo>
                    <a:pt x="3904" y="1782"/>
                    <a:pt x="3919" y="1798"/>
                    <a:pt x="3951" y="1829"/>
                  </a:cubicBezTo>
                  <a:cubicBezTo>
                    <a:pt x="4155" y="2049"/>
                    <a:pt x="4656" y="1939"/>
                    <a:pt x="4734" y="2268"/>
                  </a:cubicBezTo>
                  <a:cubicBezTo>
                    <a:pt x="4811" y="2557"/>
                    <a:pt x="4503" y="2802"/>
                    <a:pt x="4227" y="2802"/>
                  </a:cubicBezTo>
                  <a:cubicBezTo>
                    <a:pt x="4218" y="2802"/>
                    <a:pt x="4210" y="2802"/>
                    <a:pt x="4202" y="2801"/>
                  </a:cubicBezTo>
                  <a:cubicBezTo>
                    <a:pt x="3888" y="2786"/>
                    <a:pt x="3669" y="2550"/>
                    <a:pt x="3684" y="2221"/>
                  </a:cubicBezTo>
                  <a:cubicBezTo>
                    <a:pt x="3684" y="2080"/>
                    <a:pt x="3731" y="1923"/>
                    <a:pt x="3810" y="1814"/>
                  </a:cubicBezTo>
                  <a:cubicBezTo>
                    <a:pt x="3825" y="1798"/>
                    <a:pt x="3841" y="1767"/>
                    <a:pt x="3872" y="1751"/>
                  </a:cubicBezTo>
                  <a:close/>
                  <a:moveTo>
                    <a:pt x="2106" y="0"/>
                  </a:moveTo>
                  <a:cubicBezTo>
                    <a:pt x="1676" y="0"/>
                    <a:pt x="1221" y="292"/>
                    <a:pt x="926" y="560"/>
                  </a:cubicBezTo>
                  <a:cubicBezTo>
                    <a:pt x="158" y="1249"/>
                    <a:pt x="1" y="2629"/>
                    <a:pt x="1035" y="3177"/>
                  </a:cubicBezTo>
                  <a:cubicBezTo>
                    <a:pt x="1238" y="3282"/>
                    <a:pt x="1454" y="3329"/>
                    <a:pt x="1670" y="3329"/>
                  </a:cubicBezTo>
                  <a:cubicBezTo>
                    <a:pt x="2004" y="3329"/>
                    <a:pt x="2339" y="3217"/>
                    <a:pt x="2634" y="3036"/>
                  </a:cubicBezTo>
                  <a:cubicBezTo>
                    <a:pt x="2760" y="3287"/>
                    <a:pt x="2932" y="3522"/>
                    <a:pt x="3167" y="3695"/>
                  </a:cubicBezTo>
                  <a:cubicBezTo>
                    <a:pt x="3494" y="3936"/>
                    <a:pt x="3870" y="4048"/>
                    <a:pt x="4241" y="4048"/>
                  </a:cubicBezTo>
                  <a:cubicBezTo>
                    <a:pt x="5027" y="4048"/>
                    <a:pt x="5786" y="3543"/>
                    <a:pt x="5988" y="2691"/>
                  </a:cubicBezTo>
                  <a:cubicBezTo>
                    <a:pt x="6129" y="2096"/>
                    <a:pt x="5926" y="1485"/>
                    <a:pt x="5456" y="1108"/>
                  </a:cubicBezTo>
                  <a:cubicBezTo>
                    <a:pt x="5201" y="892"/>
                    <a:pt x="4843" y="738"/>
                    <a:pt x="4516" y="738"/>
                  </a:cubicBezTo>
                  <a:cubicBezTo>
                    <a:pt x="4440" y="738"/>
                    <a:pt x="4366" y="746"/>
                    <a:pt x="4296" y="764"/>
                  </a:cubicBezTo>
                  <a:cubicBezTo>
                    <a:pt x="4183" y="707"/>
                    <a:pt x="4050" y="682"/>
                    <a:pt x="3913" y="682"/>
                  </a:cubicBezTo>
                  <a:cubicBezTo>
                    <a:pt x="3747" y="682"/>
                    <a:pt x="3573" y="719"/>
                    <a:pt x="3418" y="779"/>
                  </a:cubicBezTo>
                  <a:cubicBezTo>
                    <a:pt x="3230" y="481"/>
                    <a:pt x="2948" y="246"/>
                    <a:pt x="2587" y="168"/>
                  </a:cubicBezTo>
                  <a:cubicBezTo>
                    <a:pt x="2509" y="105"/>
                    <a:pt x="2430" y="58"/>
                    <a:pt x="2321" y="27"/>
                  </a:cubicBezTo>
                  <a:cubicBezTo>
                    <a:pt x="2250" y="9"/>
                    <a:pt x="2179" y="0"/>
                    <a:pt x="2106"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9" name="Google Shape;2589;p59"/>
          <p:cNvGrpSpPr/>
          <p:nvPr/>
        </p:nvGrpSpPr>
        <p:grpSpPr>
          <a:xfrm>
            <a:off x="5965867" y="1913523"/>
            <a:ext cx="569442" cy="426617"/>
            <a:chOff x="5863347" y="1904149"/>
            <a:chExt cx="569442" cy="426617"/>
          </a:xfrm>
        </p:grpSpPr>
        <p:sp>
          <p:nvSpPr>
            <p:cNvPr id="608" name="Google Shape;2590;p59"/>
            <p:cNvSpPr/>
            <p:nvPr/>
          </p:nvSpPr>
          <p:spPr>
            <a:xfrm>
              <a:off x="5863347" y="2080446"/>
              <a:ext cx="493752" cy="250320"/>
            </a:xfrm>
            <a:custGeom>
              <a:avLst/>
              <a:gdLst/>
              <a:ahLst/>
              <a:cxnLst/>
              <a:rect l="l" t="t" r="r" b="b"/>
              <a:pathLst>
                <a:path w="21287" h="10792" extrusionOk="0">
                  <a:moveTo>
                    <a:pt x="12472" y="1584"/>
                  </a:moveTo>
                  <a:cubicBezTo>
                    <a:pt x="14750" y="1584"/>
                    <a:pt x="17086" y="3164"/>
                    <a:pt x="16353" y="5744"/>
                  </a:cubicBezTo>
                  <a:cubicBezTo>
                    <a:pt x="16243" y="6120"/>
                    <a:pt x="16479" y="6653"/>
                    <a:pt x="16902" y="6715"/>
                  </a:cubicBezTo>
                  <a:cubicBezTo>
                    <a:pt x="17732" y="6841"/>
                    <a:pt x="18485" y="7217"/>
                    <a:pt x="18955" y="7938"/>
                  </a:cubicBezTo>
                  <a:cubicBezTo>
                    <a:pt x="19080" y="8142"/>
                    <a:pt x="19519" y="8910"/>
                    <a:pt x="19378" y="9145"/>
                  </a:cubicBezTo>
                  <a:cubicBezTo>
                    <a:pt x="19352" y="9192"/>
                    <a:pt x="19242" y="9208"/>
                    <a:pt x="19107" y="9208"/>
                  </a:cubicBezTo>
                  <a:cubicBezTo>
                    <a:pt x="18835" y="9208"/>
                    <a:pt x="18459" y="9145"/>
                    <a:pt x="18438" y="9145"/>
                  </a:cubicBezTo>
                  <a:cubicBezTo>
                    <a:pt x="16526" y="9035"/>
                    <a:pt x="14629" y="8941"/>
                    <a:pt x="12717" y="8910"/>
                  </a:cubicBezTo>
                  <a:cubicBezTo>
                    <a:pt x="11791" y="8889"/>
                    <a:pt x="10866" y="8880"/>
                    <a:pt x="9942" y="8880"/>
                  </a:cubicBezTo>
                  <a:cubicBezTo>
                    <a:pt x="7314" y="8880"/>
                    <a:pt x="4691" y="8959"/>
                    <a:pt x="2058" y="9098"/>
                  </a:cubicBezTo>
                  <a:cubicBezTo>
                    <a:pt x="2194" y="7712"/>
                    <a:pt x="3151" y="6541"/>
                    <a:pt x="4488" y="6541"/>
                  </a:cubicBezTo>
                  <a:cubicBezTo>
                    <a:pt x="4845" y="6541"/>
                    <a:pt x="5229" y="6625"/>
                    <a:pt x="5632" y="6809"/>
                  </a:cubicBezTo>
                  <a:cubicBezTo>
                    <a:pt x="5761" y="6867"/>
                    <a:pt x="5895" y="6896"/>
                    <a:pt x="6025" y="6896"/>
                  </a:cubicBezTo>
                  <a:cubicBezTo>
                    <a:pt x="6350" y="6896"/>
                    <a:pt x="6644" y="6714"/>
                    <a:pt x="6745" y="6355"/>
                  </a:cubicBezTo>
                  <a:cubicBezTo>
                    <a:pt x="7419" y="4145"/>
                    <a:pt x="9143" y="2248"/>
                    <a:pt x="11431" y="1700"/>
                  </a:cubicBezTo>
                  <a:cubicBezTo>
                    <a:pt x="11769" y="1622"/>
                    <a:pt x="12120" y="1584"/>
                    <a:pt x="12472" y="1584"/>
                  </a:cubicBezTo>
                  <a:close/>
                  <a:moveTo>
                    <a:pt x="12705" y="1"/>
                  </a:moveTo>
                  <a:cubicBezTo>
                    <a:pt x="12620" y="1"/>
                    <a:pt x="12535" y="3"/>
                    <a:pt x="12450" y="7"/>
                  </a:cubicBezTo>
                  <a:cubicBezTo>
                    <a:pt x="9284" y="148"/>
                    <a:pt x="6666" y="2358"/>
                    <a:pt x="5538" y="5226"/>
                  </a:cubicBezTo>
                  <a:cubicBezTo>
                    <a:pt x="5251" y="5166"/>
                    <a:pt x="4962" y="5137"/>
                    <a:pt x="4677" y="5137"/>
                  </a:cubicBezTo>
                  <a:cubicBezTo>
                    <a:pt x="2431" y="5137"/>
                    <a:pt x="355" y="6913"/>
                    <a:pt x="647" y="9208"/>
                  </a:cubicBezTo>
                  <a:cubicBezTo>
                    <a:pt x="1" y="9500"/>
                    <a:pt x="80" y="10792"/>
                    <a:pt x="961" y="10792"/>
                  </a:cubicBezTo>
                  <a:cubicBezTo>
                    <a:pt x="976" y="10792"/>
                    <a:pt x="992" y="10792"/>
                    <a:pt x="1008" y="10791"/>
                  </a:cubicBezTo>
                  <a:cubicBezTo>
                    <a:pt x="3952" y="10600"/>
                    <a:pt x="6896" y="10506"/>
                    <a:pt x="9840" y="10506"/>
                  </a:cubicBezTo>
                  <a:cubicBezTo>
                    <a:pt x="12460" y="10506"/>
                    <a:pt x="15081" y="10580"/>
                    <a:pt x="17701" y="10728"/>
                  </a:cubicBezTo>
                  <a:cubicBezTo>
                    <a:pt x="17995" y="10742"/>
                    <a:pt x="18303" y="10757"/>
                    <a:pt x="18608" y="10757"/>
                  </a:cubicBezTo>
                  <a:cubicBezTo>
                    <a:pt x="19980" y="10757"/>
                    <a:pt x="21286" y="10468"/>
                    <a:pt x="20914" y="8596"/>
                  </a:cubicBezTo>
                  <a:cubicBezTo>
                    <a:pt x="20617" y="7060"/>
                    <a:pt x="19472" y="5838"/>
                    <a:pt x="18030" y="5367"/>
                  </a:cubicBezTo>
                  <a:cubicBezTo>
                    <a:pt x="18335" y="2380"/>
                    <a:pt x="15676" y="1"/>
                    <a:pt x="12705"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9" name="Google Shape;2591;p59"/>
            <p:cNvSpPr/>
            <p:nvPr/>
          </p:nvSpPr>
          <p:spPr>
            <a:xfrm>
              <a:off x="6194649" y="2025894"/>
              <a:ext cx="136711" cy="105259"/>
            </a:xfrm>
            <a:custGeom>
              <a:avLst/>
              <a:gdLst/>
              <a:ahLst/>
              <a:cxnLst/>
              <a:rect l="l" t="t" r="r" b="b"/>
              <a:pathLst>
                <a:path w="5894" h="4538" extrusionOk="0">
                  <a:moveTo>
                    <a:pt x="1386" y="1"/>
                  </a:moveTo>
                  <a:cubicBezTo>
                    <a:pt x="992" y="1"/>
                    <a:pt x="612" y="107"/>
                    <a:pt x="282" y="368"/>
                  </a:cubicBezTo>
                  <a:cubicBezTo>
                    <a:pt x="0" y="603"/>
                    <a:pt x="157" y="995"/>
                    <a:pt x="392" y="1168"/>
                  </a:cubicBezTo>
                  <a:cubicBezTo>
                    <a:pt x="1113" y="1716"/>
                    <a:pt x="2069" y="1700"/>
                    <a:pt x="2790" y="2327"/>
                  </a:cubicBezTo>
                  <a:cubicBezTo>
                    <a:pt x="3135" y="2641"/>
                    <a:pt x="3401" y="3033"/>
                    <a:pt x="3590" y="3456"/>
                  </a:cubicBezTo>
                  <a:cubicBezTo>
                    <a:pt x="3778" y="3895"/>
                    <a:pt x="3809" y="4208"/>
                    <a:pt x="4248" y="4459"/>
                  </a:cubicBezTo>
                  <a:cubicBezTo>
                    <a:pt x="4344" y="4510"/>
                    <a:pt x="4460" y="4538"/>
                    <a:pt x="4578" y="4538"/>
                  </a:cubicBezTo>
                  <a:cubicBezTo>
                    <a:pt x="4748" y="4538"/>
                    <a:pt x="4920" y="4479"/>
                    <a:pt x="5032" y="4349"/>
                  </a:cubicBezTo>
                  <a:cubicBezTo>
                    <a:pt x="5894" y="3299"/>
                    <a:pt x="4640" y="1700"/>
                    <a:pt x="3778" y="1011"/>
                  </a:cubicBezTo>
                  <a:cubicBezTo>
                    <a:pt x="3165" y="506"/>
                    <a:pt x="2243" y="1"/>
                    <a:pt x="1386"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0" name="Google Shape;2592;p59"/>
            <p:cNvSpPr/>
            <p:nvPr/>
          </p:nvSpPr>
          <p:spPr>
            <a:xfrm>
              <a:off x="6229324" y="1967468"/>
              <a:ext cx="155940" cy="138289"/>
            </a:xfrm>
            <a:custGeom>
              <a:avLst/>
              <a:gdLst/>
              <a:ahLst/>
              <a:cxnLst/>
              <a:rect l="l" t="t" r="r" b="b"/>
              <a:pathLst>
                <a:path w="6723" h="5962" extrusionOk="0">
                  <a:moveTo>
                    <a:pt x="1485" y="0"/>
                  </a:moveTo>
                  <a:cubicBezTo>
                    <a:pt x="1024" y="0"/>
                    <a:pt x="582" y="187"/>
                    <a:pt x="182" y="630"/>
                  </a:cubicBezTo>
                  <a:cubicBezTo>
                    <a:pt x="1" y="827"/>
                    <a:pt x="96" y="1227"/>
                    <a:pt x="385" y="1227"/>
                  </a:cubicBezTo>
                  <a:cubicBezTo>
                    <a:pt x="395" y="1227"/>
                    <a:pt x="406" y="1227"/>
                    <a:pt x="417" y="1226"/>
                  </a:cubicBezTo>
                  <a:cubicBezTo>
                    <a:pt x="502" y="1216"/>
                    <a:pt x="586" y="1212"/>
                    <a:pt x="670" y="1212"/>
                  </a:cubicBezTo>
                  <a:cubicBezTo>
                    <a:pt x="2730" y="1212"/>
                    <a:pt x="4365" y="3925"/>
                    <a:pt x="5088" y="5567"/>
                  </a:cubicBezTo>
                  <a:cubicBezTo>
                    <a:pt x="5210" y="5846"/>
                    <a:pt x="5429" y="5962"/>
                    <a:pt x="5658" y="5962"/>
                  </a:cubicBezTo>
                  <a:cubicBezTo>
                    <a:pt x="6164" y="5962"/>
                    <a:pt x="6723" y="5399"/>
                    <a:pt x="6421" y="4784"/>
                  </a:cubicBezTo>
                  <a:cubicBezTo>
                    <a:pt x="5822" y="3510"/>
                    <a:pt x="3484" y="0"/>
                    <a:pt x="1485"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1" name="Google Shape;2593;p59"/>
            <p:cNvSpPr/>
            <p:nvPr/>
          </p:nvSpPr>
          <p:spPr>
            <a:xfrm>
              <a:off x="6256809" y="1904149"/>
              <a:ext cx="175980" cy="178462"/>
            </a:xfrm>
            <a:custGeom>
              <a:avLst/>
              <a:gdLst/>
              <a:ahLst/>
              <a:cxnLst/>
              <a:rect l="l" t="t" r="r" b="b"/>
              <a:pathLst>
                <a:path w="7587" h="7694" extrusionOk="0">
                  <a:moveTo>
                    <a:pt x="1274" y="1"/>
                  </a:moveTo>
                  <a:cubicBezTo>
                    <a:pt x="909" y="1"/>
                    <a:pt x="554" y="69"/>
                    <a:pt x="220" y="225"/>
                  </a:cubicBezTo>
                  <a:cubicBezTo>
                    <a:pt x="63" y="288"/>
                    <a:pt x="0" y="507"/>
                    <a:pt x="47" y="664"/>
                  </a:cubicBezTo>
                  <a:cubicBezTo>
                    <a:pt x="47" y="727"/>
                    <a:pt x="32" y="789"/>
                    <a:pt x="32" y="852"/>
                  </a:cubicBezTo>
                  <a:cubicBezTo>
                    <a:pt x="20" y="932"/>
                    <a:pt x="92" y="1020"/>
                    <a:pt x="168" y="1020"/>
                  </a:cubicBezTo>
                  <a:cubicBezTo>
                    <a:pt x="196" y="1020"/>
                    <a:pt x="226" y="1007"/>
                    <a:pt x="251" y="978"/>
                  </a:cubicBezTo>
                  <a:cubicBezTo>
                    <a:pt x="321" y="887"/>
                    <a:pt x="434" y="847"/>
                    <a:pt x="576" y="847"/>
                  </a:cubicBezTo>
                  <a:cubicBezTo>
                    <a:pt x="1416" y="847"/>
                    <a:pt x="3300" y="2232"/>
                    <a:pt x="3715" y="2608"/>
                  </a:cubicBezTo>
                  <a:cubicBezTo>
                    <a:pt x="4954" y="3736"/>
                    <a:pt x="5769" y="5257"/>
                    <a:pt x="5925" y="6918"/>
                  </a:cubicBezTo>
                  <a:cubicBezTo>
                    <a:pt x="5972" y="7435"/>
                    <a:pt x="6399" y="7694"/>
                    <a:pt x="6803" y="7694"/>
                  </a:cubicBezTo>
                  <a:cubicBezTo>
                    <a:pt x="7207" y="7694"/>
                    <a:pt x="7587" y="7435"/>
                    <a:pt x="7540" y="6918"/>
                  </a:cubicBezTo>
                  <a:cubicBezTo>
                    <a:pt x="7320" y="4896"/>
                    <a:pt x="6443" y="3031"/>
                    <a:pt x="4906" y="1667"/>
                  </a:cubicBezTo>
                  <a:cubicBezTo>
                    <a:pt x="4011" y="882"/>
                    <a:pt x="2587" y="1"/>
                    <a:pt x="1274"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30" name="Google Shape;2594;p59"/>
          <p:cNvSpPr/>
          <p:nvPr/>
        </p:nvSpPr>
        <p:spPr>
          <a:xfrm>
            <a:off x="7094413" y="2250578"/>
            <a:ext cx="474477" cy="588086"/>
          </a:xfrm>
          <a:custGeom>
            <a:avLst/>
            <a:gdLst/>
            <a:ahLst/>
            <a:cxnLst/>
            <a:rect l="l" t="t" r="r" b="b"/>
            <a:pathLst>
              <a:path w="20456" h="25354" extrusionOk="0">
                <a:moveTo>
                  <a:pt x="18214" y="2371"/>
                </a:moveTo>
                <a:lnTo>
                  <a:pt x="18214" y="2371"/>
                </a:lnTo>
                <a:cubicBezTo>
                  <a:pt x="18544" y="2637"/>
                  <a:pt x="18606" y="2637"/>
                  <a:pt x="18544" y="3123"/>
                </a:cubicBezTo>
                <a:cubicBezTo>
                  <a:pt x="18450" y="2872"/>
                  <a:pt x="18340" y="2621"/>
                  <a:pt x="18214" y="2371"/>
                </a:cubicBezTo>
                <a:close/>
                <a:moveTo>
                  <a:pt x="17039" y="1289"/>
                </a:moveTo>
                <a:cubicBezTo>
                  <a:pt x="17211" y="1697"/>
                  <a:pt x="17446" y="2073"/>
                  <a:pt x="17619" y="2496"/>
                </a:cubicBezTo>
                <a:cubicBezTo>
                  <a:pt x="17823" y="2966"/>
                  <a:pt x="17964" y="3468"/>
                  <a:pt x="18199" y="3938"/>
                </a:cubicBezTo>
                <a:cubicBezTo>
                  <a:pt x="18011" y="4158"/>
                  <a:pt x="17791" y="4361"/>
                  <a:pt x="17603" y="4581"/>
                </a:cubicBezTo>
                <a:cubicBezTo>
                  <a:pt x="17525" y="4659"/>
                  <a:pt x="17446" y="4737"/>
                  <a:pt x="17368" y="4816"/>
                </a:cubicBezTo>
                <a:cubicBezTo>
                  <a:pt x="17149" y="4079"/>
                  <a:pt x="16819" y="3233"/>
                  <a:pt x="16271" y="2778"/>
                </a:cubicBezTo>
                <a:cubicBezTo>
                  <a:pt x="16255" y="2762"/>
                  <a:pt x="16224" y="2762"/>
                  <a:pt x="16208" y="2762"/>
                </a:cubicBezTo>
                <a:cubicBezTo>
                  <a:pt x="16490" y="2277"/>
                  <a:pt x="16772" y="1775"/>
                  <a:pt x="17039" y="1289"/>
                </a:cubicBezTo>
                <a:close/>
                <a:moveTo>
                  <a:pt x="16114" y="2935"/>
                </a:moveTo>
                <a:cubicBezTo>
                  <a:pt x="16177" y="3358"/>
                  <a:pt x="16396" y="3734"/>
                  <a:pt x="16553" y="4142"/>
                </a:cubicBezTo>
                <a:cubicBezTo>
                  <a:pt x="16694" y="4518"/>
                  <a:pt x="16804" y="4910"/>
                  <a:pt x="16913" y="5302"/>
                </a:cubicBezTo>
                <a:cubicBezTo>
                  <a:pt x="16694" y="5521"/>
                  <a:pt x="16475" y="5772"/>
                  <a:pt x="16255" y="6007"/>
                </a:cubicBezTo>
                <a:cubicBezTo>
                  <a:pt x="16067" y="5286"/>
                  <a:pt x="15848" y="4549"/>
                  <a:pt x="15550" y="3875"/>
                </a:cubicBezTo>
                <a:cubicBezTo>
                  <a:pt x="15738" y="3562"/>
                  <a:pt x="15926" y="3248"/>
                  <a:pt x="16114" y="2935"/>
                </a:cubicBezTo>
                <a:close/>
                <a:moveTo>
                  <a:pt x="15268" y="4377"/>
                </a:moveTo>
                <a:cubicBezTo>
                  <a:pt x="15393" y="5098"/>
                  <a:pt x="15581" y="5850"/>
                  <a:pt x="15801" y="6556"/>
                </a:cubicBezTo>
                <a:cubicBezTo>
                  <a:pt x="15424" y="7073"/>
                  <a:pt x="15111" y="7637"/>
                  <a:pt x="15001" y="8249"/>
                </a:cubicBezTo>
                <a:cubicBezTo>
                  <a:pt x="14986" y="8139"/>
                  <a:pt x="14970" y="8013"/>
                  <a:pt x="14939" y="7904"/>
                </a:cubicBezTo>
                <a:cubicBezTo>
                  <a:pt x="14813" y="7104"/>
                  <a:pt x="14813" y="6227"/>
                  <a:pt x="14641" y="5411"/>
                </a:cubicBezTo>
                <a:cubicBezTo>
                  <a:pt x="14844" y="5067"/>
                  <a:pt x="15048" y="4722"/>
                  <a:pt x="15268" y="4377"/>
                </a:cubicBezTo>
                <a:close/>
                <a:moveTo>
                  <a:pt x="10879" y="8123"/>
                </a:moveTo>
                <a:cubicBezTo>
                  <a:pt x="10879" y="8452"/>
                  <a:pt x="10895" y="8781"/>
                  <a:pt x="10879" y="9095"/>
                </a:cubicBezTo>
                <a:cubicBezTo>
                  <a:pt x="10863" y="9487"/>
                  <a:pt x="10832" y="9863"/>
                  <a:pt x="10785" y="10239"/>
                </a:cubicBezTo>
                <a:cubicBezTo>
                  <a:pt x="10769" y="10223"/>
                  <a:pt x="10738" y="10208"/>
                  <a:pt x="10722" y="10208"/>
                </a:cubicBezTo>
                <a:cubicBezTo>
                  <a:pt x="10753" y="9502"/>
                  <a:pt x="10801" y="8813"/>
                  <a:pt x="10879" y="8123"/>
                </a:cubicBezTo>
                <a:close/>
                <a:moveTo>
                  <a:pt x="15409" y="9879"/>
                </a:moveTo>
                <a:lnTo>
                  <a:pt x="15409" y="9879"/>
                </a:lnTo>
                <a:cubicBezTo>
                  <a:pt x="15550" y="10035"/>
                  <a:pt x="15769" y="10223"/>
                  <a:pt x="15926" y="10286"/>
                </a:cubicBezTo>
                <a:cubicBezTo>
                  <a:pt x="15942" y="10302"/>
                  <a:pt x="15957" y="10318"/>
                  <a:pt x="15973" y="10333"/>
                </a:cubicBezTo>
                <a:lnTo>
                  <a:pt x="15832" y="10365"/>
                </a:lnTo>
                <a:cubicBezTo>
                  <a:pt x="15722" y="10380"/>
                  <a:pt x="15613" y="10380"/>
                  <a:pt x="15518" y="10396"/>
                </a:cubicBezTo>
                <a:cubicBezTo>
                  <a:pt x="15487" y="10223"/>
                  <a:pt x="15456" y="10051"/>
                  <a:pt x="15409" y="9879"/>
                </a:cubicBezTo>
                <a:close/>
                <a:moveTo>
                  <a:pt x="14170" y="6211"/>
                </a:moveTo>
                <a:cubicBezTo>
                  <a:pt x="14170" y="7637"/>
                  <a:pt x="14515" y="9205"/>
                  <a:pt x="14813" y="10521"/>
                </a:cubicBezTo>
                <a:cubicBezTo>
                  <a:pt x="14656" y="10568"/>
                  <a:pt x="14484" y="10615"/>
                  <a:pt x="14312" y="10662"/>
                </a:cubicBezTo>
                <a:cubicBezTo>
                  <a:pt x="14170" y="9408"/>
                  <a:pt x="14029" y="8123"/>
                  <a:pt x="13794" y="6885"/>
                </a:cubicBezTo>
                <a:cubicBezTo>
                  <a:pt x="13920" y="6665"/>
                  <a:pt x="14045" y="6446"/>
                  <a:pt x="14170" y="6211"/>
                </a:cubicBezTo>
                <a:close/>
                <a:moveTo>
                  <a:pt x="11067" y="6462"/>
                </a:moveTo>
                <a:cubicBezTo>
                  <a:pt x="11506" y="6759"/>
                  <a:pt x="11945" y="7057"/>
                  <a:pt x="12384" y="7339"/>
                </a:cubicBezTo>
                <a:cubicBezTo>
                  <a:pt x="11913" y="8013"/>
                  <a:pt x="12054" y="9064"/>
                  <a:pt x="11992" y="9847"/>
                </a:cubicBezTo>
                <a:cubicBezTo>
                  <a:pt x="11976" y="10114"/>
                  <a:pt x="11882" y="10506"/>
                  <a:pt x="11835" y="10913"/>
                </a:cubicBezTo>
                <a:cubicBezTo>
                  <a:pt x="11710" y="10835"/>
                  <a:pt x="11584" y="10756"/>
                  <a:pt x="11459" y="10678"/>
                </a:cubicBezTo>
                <a:cubicBezTo>
                  <a:pt x="11506" y="10223"/>
                  <a:pt x="11522" y="9753"/>
                  <a:pt x="11537" y="9299"/>
                </a:cubicBezTo>
                <a:cubicBezTo>
                  <a:pt x="11553" y="8499"/>
                  <a:pt x="11725" y="7512"/>
                  <a:pt x="11239" y="6838"/>
                </a:cubicBezTo>
                <a:cubicBezTo>
                  <a:pt x="11224" y="6814"/>
                  <a:pt x="11200" y="6803"/>
                  <a:pt x="11179" y="6803"/>
                </a:cubicBezTo>
                <a:cubicBezTo>
                  <a:pt x="11157" y="6803"/>
                  <a:pt x="11137" y="6814"/>
                  <a:pt x="11130" y="6838"/>
                </a:cubicBezTo>
                <a:cubicBezTo>
                  <a:pt x="11067" y="6948"/>
                  <a:pt x="11020" y="7057"/>
                  <a:pt x="10973" y="7183"/>
                </a:cubicBezTo>
                <a:cubicBezTo>
                  <a:pt x="11004" y="6948"/>
                  <a:pt x="11036" y="6712"/>
                  <a:pt x="11067" y="6462"/>
                </a:cubicBezTo>
                <a:close/>
                <a:moveTo>
                  <a:pt x="13324" y="7512"/>
                </a:moveTo>
                <a:cubicBezTo>
                  <a:pt x="13402" y="8625"/>
                  <a:pt x="13575" y="9738"/>
                  <a:pt x="13716" y="10835"/>
                </a:cubicBezTo>
                <a:cubicBezTo>
                  <a:pt x="13481" y="10897"/>
                  <a:pt x="13246" y="10960"/>
                  <a:pt x="13026" y="11023"/>
                </a:cubicBezTo>
                <a:cubicBezTo>
                  <a:pt x="12885" y="11054"/>
                  <a:pt x="12760" y="11086"/>
                  <a:pt x="12619" y="11117"/>
                </a:cubicBezTo>
                <a:cubicBezTo>
                  <a:pt x="12619" y="11039"/>
                  <a:pt x="12619" y="10976"/>
                  <a:pt x="12634" y="10913"/>
                </a:cubicBezTo>
                <a:cubicBezTo>
                  <a:pt x="12650" y="10427"/>
                  <a:pt x="12681" y="9957"/>
                  <a:pt x="12713" y="9487"/>
                </a:cubicBezTo>
                <a:cubicBezTo>
                  <a:pt x="12760" y="8875"/>
                  <a:pt x="12948" y="8154"/>
                  <a:pt x="12744" y="7559"/>
                </a:cubicBezTo>
                <a:lnTo>
                  <a:pt x="12744" y="7559"/>
                </a:lnTo>
                <a:cubicBezTo>
                  <a:pt x="12811" y="7589"/>
                  <a:pt x="12886" y="7603"/>
                  <a:pt x="12962" y="7603"/>
                </a:cubicBezTo>
                <a:cubicBezTo>
                  <a:pt x="13083" y="7603"/>
                  <a:pt x="13209" y="7569"/>
                  <a:pt x="13324" y="7512"/>
                </a:cubicBezTo>
                <a:close/>
                <a:moveTo>
                  <a:pt x="4797" y="9205"/>
                </a:moveTo>
                <a:cubicBezTo>
                  <a:pt x="5675" y="11368"/>
                  <a:pt x="6647" y="13499"/>
                  <a:pt x="7681" y="15600"/>
                </a:cubicBezTo>
                <a:cubicBezTo>
                  <a:pt x="5769" y="15568"/>
                  <a:pt x="3841" y="15521"/>
                  <a:pt x="1992" y="15271"/>
                </a:cubicBezTo>
                <a:cubicBezTo>
                  <a:pt x="2901" y="13233"/>
                  <a:pt x="3888" y="11227"/>
                  <a:pt x="4797" y="9205"/>
                </a:cubicBezTo>
                <a:close/>
                <a:moveTo>
                  <a:pt x="5330" y="8875"/>
                </a:moveTo>
                <a:lnTo>
                  <a:pt x="5330" y="8875"/>
                </a:lnTo>
                <a:cubicBezTo>
                  <a:pt x="5973" y="9346"/>
                  <a:pt x="6741" y="9675"/>
                  <a:pt x="7399" y="10082"/>
                </a:cubicBezTo>
                <a:cubicBezTo>
                  <a:pt x="8010" y="10443"/>
                  <a:pt x="8622" y="10819"/>
                  <a:pt x="9217" y="11195"/>
                </a:cubicBezTo>
                <a:cubicBezTo>
                  <a:pt x="9217" y="11618"/>
                  <a:pt x="9217" y="12057"/>
                  <a:pt x="9233" y="12481"/>
                </a:cubicBezTo>
                <a:cubicBezTo>
                  <a:pt x="9233" y="12917"/>
                  <a:pt x="9577" y="13223"/>
                  <a:pt x="9976" y="13223"/>
                </a:cubicBezTo>
                <a:cubicBezTo>
                  <a:pt x="10036" y="13223"/>
                  <a:pt x="10097" y="13216"/>
                  <a:pt x="10158" y="13202"/>
                </a:cubicBezTo>
                <a:cubicBezTo>
                  <a:pt x="10691" y="13076"/>
                  <a:pt x="11224" y="12951"/>
                  <a:pt x="11741" y="12825"/>
                </a:cubicBezTo>
                <a:cubicBezTo>
                  <a:pt x="13277" y="13844"/>
                  <a:pt x="14782" y="14894"/>
                  <a:pt x="16255" y="15976"/>
                </a:cubicBezTo>
                <a:cubicBezTo>
                  <a:pt x="14468" y="15725"/>
                  <a:pt x="12556" y="15772"/>
                  <a:pt x="10895" y="15694"/>
                </a:cubicBezTo>
                <a:cubicBezTo>
                  <a:pt x="10158" y="15662"/>
                  <a:pt x="9421" y="15631"/>
                  <a:pt x="8669" y="15615"/>
                </a:cubicBezTo>
                <a:cubicBezTo>
                  <a:pt x="7540" y="13374"/>
                  <a:pt x="6443" y="11117"/>
                  <a:pt x="5330" y="8875"/>
                </a:cubicBezTo>
                <a:close/>
                <a:moveTo>
                  <a:pt x="2446" y="16195"/>
                </a:moveTo>
                <a:lnTo>
                  <a:pt x="2446" y="16195"/>
                </a:lnTo>
                <a:cubicBezTo>
                  <a:pt x="4311" y="16431"/>
                  <a:pt x="6239" y="16478"/>
                  <a:pt x="8136" y="16540"/>
                </a:cubicBezTo>
                <a:cubicBezTo>
                  <a:pt x="9123" y="18515"/>
                  <a:pt x="10174" y="20459"/>
                  <a:pt x="11239" y="22371"/>
                </a:cubicBezTo>
                <a:cubicBezTo>
                  <a:pt x="11145" y="22308"/>
                  <a:pt x="11067" y="22246"/>
                  <a:pt x="10989" y="22183"/>
                </a:cubicBezTo>
                <a:cubicBezTo>
                  <a:pt x="8136" y="20192"/>
                  <a:pt x="5299" y="18186"/>
                  <a:pt x="2446" y="16195"/>
                </a:cubicBezTo>
                <a:close/>
                <a:moveTo>
                  <a:pt x="9155" y="16572"/>
                </a:moveTo>
                <a:lnTo>
                  <a:pt x="9155" y="16572"/>
                </a:lnTo>
                <a:cubicBezTo>
                  <a:pt x="9327" y="16587"/>
                  <a:pt x="9500" y="16587"/>
                  <a:pt x="9688" y="16603"/>
                </a:cubicBezTo>
                <a:cubicBezTo>
                  <a:pt x="11192" y="16681"/>
                  <a:pt x="12697" y="16744"/>
                  <a:pt x="14202" y="16854"/>
                </a:cubicBezTo>
                <a:cubicBezTo>
                  <a:pt x="15252" y="16932"/>
                  <a:pt x="16255" y="17120"/>
                  <a:pt x="17258" y="17324"/>
                </a:cubicBezTo>
                <a:cubicBezTo>
                  <a:pt x="16428" y="18656"/>
                  <a:pt x="15581" y="19973"/>
                  <a:pt x="14735" y="21305"/>
                </a:cubicBezTo>
                <a:cubicBezTo>
                  <a:pt x="14484" y="21728"/>
                  <a:pt x="14218" y="22136"/>
                  <a:pt x="13951" y="22559"/>
                </a:cubicBezTo>
                <a:cubicBezTo>
                  <a:pt x="13888" y="22669"/>
                  <a:pt x="13277" y="23797"/>
                  <a:pt x="13152" y="23813"/>
                </a:cubicBezTo>
                <a:cubicBezTo>
                  <a:pt x="13152" y="23813"/>
                  <a:pt x="13011" y="23688"/>
                  <a:pt x="12838" y="23547"/>
                </a:cubicBezTo>
                <a:cubicBezTo>
                  <a:pt x="11553" y="21258"/>
                  <a:pt x="10330" y="18923"/>
                  <a:pt x="9155" y="16572"/>
                </a:cubicBezTo>
                <a:close/>
                <a:moveTo>
                  <a:pt x="17171" y="1"/>
                </a:moveTo>
                <a:cubicBezTo>
                  <a:pt x="17104" y="1"/>
                  <a:pt x="17035" y="29"/>
                  <a:pt x="16976" y="98"/>
                </a:cubicBezTo>
                <a:cubicBezTo>
                  <a:pt x="15487" y="1979"/>
                  <a:pt x="14218" y="4001"/>
                  <a:pt x="12838" y="5944"/>
                </a:cubicBezTo>
                <a:cubicBezTo>
                  <a:pt x="12196" y="5490"/>
                  <a:pt x="11553" y="5035"/>
                  <a:pt x="10910" y="4596"/>
                </a:cubicBezTo>
                <a:cubicBezTo>
                  <a:pt x="10804" y="4521"/>
                  <a:pt x="10678" y="4487"/>
                  <a:pt x="10551" y="4487"/>
                </a:cubicBezTo>
                <a:cubicBezTo>
                  <a:pt x="10229" y="4487"/>
                  <a:pt x="9896" y="4705"/>
                  <a:pt x="9829" y="5020"/>
                </a:cubicBezTo>
                <a:cubicBezTo>
                  <a:pt x="9562" y="6446"/>
                  <a:pt x="9390" y="7872"/>
                  <a:pt x="9296" y="9299"/>
                </a:cubicBezTo>
                <a:cubicBezTo>
                  <a:pt x="9014" y="9126"/>
                  <a:pt x="8731" y="8954"/>
                  <a:pt x="8434" y="8766"/>
                </a:cubicBezTo>
                <a:cubicBezTo>
                  <a:pt x="7399" y="8139"/>
                  <a:pt x="6255" y="7183"/>
                  <a:pt x="5001" y="7120"/>
                </a:cubicBezTo>
                <a:cubicBezTo>
                  <a:pt x="4985" y="7118"/>
                  <a:pt x="4969" y="7118"/>
                  <a:pt x="4953" y="7118"/>
                </a:cubicBezTo>
                <a:cubicBezTo>
                  <a:pt x="4819" y="7118"/>
                  <a:pt x="4708" y="7177"/>
                  <a:pt x="4609" y="7261"/>
                </a:cubicBezTo>
                <a:cubicBezTo>
                  <a:pt x="4452" y="7277"/>
                  <a:pt x="4280" y="7371"/>
                  <a:pt x="4155" y="7575"/>
                </a:cubicBezTo>
                <a:cubicBezTo>
                  <a:pt x="2603" y="10098"/>
                  <a:pt x="1380" y="12904"/>
                  <a:pt x="173" y="15615"/>
                </a:cubicBezTo>
                <a:cubicBezTo>
                  <a:pt x="1" y="16023"/>
                  <a:pt x="79" y="16399"/>
                  <a:pt x="455" y="16650"/>
                </a:cubicBezTo>
                <a:cubicBezTo>
                  <a:pt x="2477" y="18108"/>
                  <a:pt x="4499" y="19550"/>
                  <a:pt x="6521" y="20992"/>
                </a:cubicBezTo>
                <a:cubicBezTo>
                  <a:pt x="8402" y="22324"/>
                  <a:pt x="10236" y="23829"/>
                  <a:pt x="12196" y="25004"/>
                </a:cubicBezTo>
                <a:cubicBezTo>
                  <a:pt x="12597" y="25249"/>
                  <a:pt x="12941" y="25354"/>
                  <a:pt x="13245" y="25354"/>
                </a:cubicBezTo>
                <a:cubicBezTo>
                  <a:pt x="14185" y="25354"/>
                  <a:pt x="14730" y="24346"/>
                  <a:pt x="15346" y="23374"/>
                </a:cubicBezTo>
                <a:cubicBezTo>
                  <a:pt x="16553" y="21478"/>
                  <a:pt x="17760" y="19565"/>
                  <a:pt x="18967" y="17669"/>
                </a:cubicBezTo>
                <a:cubicBezTo>
                  <a:pt x="18979" y="17670"/>
                  <a:pt x="18992" y="17670"/>
                  <a:pt x="19004" y="17670"/>
                </a:cubicBezTo>
                <a:cubicBezTo>
                  <a:pt x="19376" y="17670"/>
                  <a:pt x="19633" y="17221"/>
                  <a:pt x="19390" y="16948"/>
                </a:cubicBezTo>
                <a:cubicBezTo>
                  <a:pt x="19500" y="16603"/>
                  <a:pt x="19296" y="16242"/>
                  <a:pt x="19014" y="16023"/>
                </a:cubicBezTo>
                <a:cubicBezTo>
                  <a:pt x="17352" y="14738"/>
                  <a:pt x="15660" y="13515"/>
                  <a:pt x="13935" y="12324"/>
                </a:cubicBezTo>
                <a:cubicBezTo>
                  <a:pt x="14923" y="12104"/>
                  <a:pt x="16239" y="12026"/>
                  <a:pt x="17117" y="11540"/>
                </a:cubicBezTo>
                <a:cubicBezTo>
                  <a:pt x="17635" y="11258"/>
                  <a:pt x="18026" y="10756"/>
                  <a:pt x="17870" y="10129"/>
                </a:cubicBezTo>
                <a:cubicBezTo>
                  <a:pt x="17666" y="9408"/>
                  <a:pt x="16866" y="9377"/>
                  <a:pt x="16537" y="8828"/>
                </a:cubicBezTo>
                <a:cubicBezTo>
                  <a:pt x="16036" y="7982"/>
                  <a:pt x="17948" y="6383"/>
                  <a:pt x="18465" y="5803"/>
                </a:cubicBezTo>
                <a:cubicBezTo>
                  <a:pt x="19092" y="5114"/>
                  <a:pt x="20080" y="4314"/>
                  <a:pt x="20236" y="3327"/>
                </a:cubicBezTo>
                <a:cubicBezTo>
                  <a:pt x="20456" y="1994"/>
                  <a:pt x="18998" y="976"/>
                  <a:pt x="17995" y="364"/>
                </a:cubicBezTo>
                <a:cubicBezTo>
                  <a:pt x="17909" y="309"/>
                  <a:pt x="17819" y="286"/>
                  <a:pt x="17732" y="286"/>
                </a:cubicBezTo>
                <a:cubicBezTo>
                  <a:pt x="17646" y="286"/>
                  <a:pt x="17564" y="309"/>
                  <a:pt x="17493" y="349"/>
                </a:cubicBezTo>
                <a:cubicBezTo>
                  <a:pt x="17493" y="171"/>
                  <a:pt x="17336" y="1"/>
                  <a:pt x="17171"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31" name="Google Shape;2595;p59"/>
          <p:cNvGrpSpPr/>
          <p:nvPr/>
        </p:nvGrpSpPr>
        <p:grpSpPr>
          <a:xfrm>
            <a:off x="5218884" y="1695221"/>
            <a:ext cx="602073" cy="496721"/>
            <a:chOff x="5116364" y="1685847"/>
            <a:chExt cx="602073" cy="496721"/>
          </a:xfrm>
        </p:grpSpPr>
        <p:sp>
          <p:nvSpPr>
            <p:cNvPr id="601" name="Google Shape;2596;p59"/>
            <p:cNvSpPr/>
            <p:nvPr/>
          </p:nvSpPr>
          <p:spPr>
            <a:xfrm>
              <a:off x="5116364" y="1685847"/>
              <a:ext cx="602073" cy="496721"/>
            </a:xfrm>
            <a:custGeom>
              <a:avLst/>
              <a:gdLst/>
              <a:ahLst/>
              <a:cxnLst/>
              <a:rect l="l" t="t" r="r" b="b"/>
              <a:pathLst>
                <a:path w="25957" h="21415" extrusionOk="0">
                  <a:moveTo>
                    <a:pt x="19455" y="1037"/>
                  </a:moveTo>
                  <a:cubicBezTo>
                    <a:pt x="20442" y="1037"/>
                    <a:pt x="20690" y="1737"/>
                    <a:pt x="21129" y="2615"/>
                  </a:cubicBezTo>
                  <a:cubicBezTo>
                    <a:pt x="21552" y="3446"/>
                    <a:pt x="21960" y="4277"/>
                    <a:pt x="22336" y="5123"/>
                  </a:cubicBezTo>
                  <a:cubicBezTo>
                    <a:pt x="23073" y="6706"/>
                    <a:pt x="23731" y="8321"/>
                    <a:pt x="24327" y="9966"/>
                  </a:cubicBezTo>
                  <a:cubicBezTo>
                    <a:pt x="21396" y="10327"/>
                    <a:pt x="18841" y="12239"/>
                    <a:pt x="17524" y="14857"/>
                  </a:cubicBezTo>
                  <a:cubicBezTo>
                    <a:pt x="16004" y="11753"/>
                    <a:pt x="14389" y="8681"/>
                    <a:pt x="12712" y="5640"/>
                  </a:cubicBezTo>
                  <a:cubicBezTo>
                    <a:pt x="12884" y="5358"/>
                    <a:pt x="13025" y="5060"/>
                    <a:pt x="13214" y="4778"/>
                  </a:cubicBezTo>
                  <a:cubicBezTo>
                    <a:pt x="13668" y="4120"/>
                    <a:pt x="14170" y="3524"/>
                    <a:pt x="14781" y="3007"/>
                  </a:cubicBezTo>
                  <a:cubicBezTo>
                    <a:pt x="16019" y="1941"/>
                    <a:pt x="17602" y="1220"/>
                    <a:pt x="19232" y="1048"/>
                  </a:cubicBezTo>
                  <a:cubicBezTo>
                    <a:pt x="19311" y="1040"/>
                    <a:pt x="19385" y="1037"/>
                    <a:pt x="19455" y="1037"/>
                  </a:cubicBezTo>
                  <a:close/>
                  <a:moveTo>
                    <a:pt x="24640" y="11079"/>
                  </a:moveTo>
                  <a:cubicBezTo>
                    <a:pt x="24624" y="11377"/>
                    <a:pt x="24656" y="11690"/>
                    <a:pt x="24734" y="11988"/>
                  </a:cubicBezTo>
                  <a:cubicBezTo>
                    <a:pt x="23135" y="12239"/>
                    <a:pt x="21631" y="12819"/>
                    <a:pt x="20314" y="13791"/>
                  </a:cubicBezTo>
                  <a:cubicBezTo>
                    <a:pt x="19765" y="14183"/>
                    <a:pt x="19154" y="14684"/>
                    <a:pt x="18637" y="15264"/>
                  </a:cubicBezTo>
                  <a:cubicBezTo>
                    <a:pt x="19828" y="12991"/>
                    <a:pt x="22070" y="11440"/>
                    <a:pt x="24640" y="11079"/>
                  </a:cubicBezTo>
                  <a:close/>
                  <a:moveTo>
                    <a:pt x="8317" y="5779"/>
                  </a:moveTo>
                  <a:cubicBezTo>
                    <a:pt x="9487" y="5779"/>
                    <a:pt x="10663" y="5982"/>
                    <a:pt x="11771" y="6377"/>
                  </a:cubicBezTo>
                  <a:cubicBezTo>
                    <a:pt x="13417" y="9355"/>
                    <a:pt x="14985" y="12380"/>
                    <a:pt x="16489" y="15437"/>
                  </a:cubicBezTo>
                  <a:cubicBezTo>
                    <a:pt x="15960" y="15345"/>
                    <a:pt x="15426" y="15300"/>
                    <a:pt x="14895" y="15300"/>
                  </a:cubicBezTo>
                  <a:cubicBezTo>
                    <a:pt x="12515" y="15300"/>
                    <a:pt x="10175" y="16203"/>
                    <a:pt x="8433" y="17882"/>
                  </a:cubicBezTo>
                  <a:cubicBezTo>
                    <a:pt x="6395" y="14559"/>
                    <a:pt x="4373" y="11252"/>
                    <a:pt x="2351" y="7944"/>
                  </a:cubicBezTo>
                  <a:cubicBezTo>
                    <a:pt x="4001" y="6478"/>
                    <a:pt x="6148" y="5779"/>
                    <a:pt x="8317" y="5779"/>
                  </a:cubicBezTo>
                  <a:close/>
                  <a:moveTo>
                    <a:pt x="1254" y="8509"/>
                  </a:moveTo>
                  <a:cubicBezTo>
                    <a:pt x="3370" y="11957"/>
                    <a:pt x="5486" y="15405"/>
                    <a:pt x="7602" y="18854"/>
                  </a:cubicBezTo>
                  <a:cubicBezTo>
                    <a:pt x="7586" y="18995"/>
                    <a:pt x="7571" y="19136"/>
                    <a:pt x="7555" y="19293"/>
                  </a:cubicBezTo>
                  <a:cubicBezTo>
                    <a:pt x="6552" y="17741"/>
                    <a:pt x="5486" y="16236"/>
                    <a:pt x="4389" y="14763"/>
                  </a:cubicBezTo>
                  <a:cubicBezTo>
                    <a:pt x="3041" y="12913"/>
                    <a:pt x="925" y="10969"/>
                    <a:pt x="1254" y="8509"/>
                  </a:cubicBezTo>
                  <a:close/>
                  <a:moveTo>
                    <a:pt x="14902" y="16509"/>
                  </a:moveTo>
                  <a:cubicBezTo>
                    <a:pt x="15565" y="16509"/>
                    <a:pt x="16235" y="16589"/>
                    <a:pt x="16897" y="16753"/>
                  </a:cubicBezTo>
                  <a:cubicBezTo>
                    <a:pt x="16897" y="16785"/>
                    <a:pt x="16913" y="16800"/>
                    <a:pt x="16913" y="16832"/>
                  </a:cubicBezTo>
                  <a:cubicBezTo>
                    <a:pt x="16886" y="16832"/>
                    <a:pt x="16859" y="16831"/>
                    <a:pt x="16832" y="16831"/>
                  </a:cubicBezTo>
                  <a:cubicBezTo>
                    <a:pt x="14051" y="16831"/>
                    <a:pt x="10375" y="17637"/>
                    <a:pt x="8558" y="19872"/>
                  </a:cubicBezTo>
                  <a:lnTo>
                    <a:pt x="8621" y="19387"/>
                  </a:lnTo>
                  <a:cubicBezTo>
                    <a:pt x="8668" y="19355"/>
                    <a:pt x="8715" y="19324"/>
                    <a:pt x="8746" y="19293"/>
                  </a:cubicBezTo>
                  <a:cubicBezTo>
                    <a:pt x="10343" y="17489"/>
                    <a:pt x="12584" y="16509"/>
                    <a:pt x="14902" y="16509"/>
                  </a:cubicBezTo>
                  <a:close/>
                  <a:moveTo>
                    <a:pt x="19960" y="0"/>
                  </a:moveTo>
                  <a:cubicBezTo>
                    <a:pt x="19725" y="0"/>
                    <a:pt x="19481" y="28"/>
                    <a:pt x="19232" y="60"/>
                  </a:cubicBezTo>
                  <a:cubicBezTo>
                    <a:pt x="17587" y="248"/>
                    <a:pt x="16019" y="922"/>
                    <a:pt x="14703" y="1941"/>
                  </a:cubicBezTo>
                  <a:cubicBezTo>
                    <a:pt x="13746" y="2678"/>
                    <a:pt x="12289" y="4057"/>
                    <a:pt x="11975" y="5436"/>
                  </a:cubicBezTo>
                  <a:cubicBezTo>
                    <a:pt x="11913" y="5468"/>
                    <a:pt x="11850" y="5499"/>
                    <a:pt x="11803" y="5546"/>
                  </a:cubicBezTo>
                  <a:cubicBezTo>
                    <a:pt x="10624" y="4892"/>
                    <a:pt x="9339" y="4574"/>
                    <a:pt x="7942" y="4574"/>
                  </a:cubicBezTo>
                  <a:cubicBezTo>
                    <a:pt x="7631" y="4574"/>
                    <a:pt x="7314" y="4590"/>
                    <a:pt x="6991" y="4621"/>
                  </a:cubicBezTo>
                  <a:cubicBezTo>
                    <a:pt x="4749" y="4841"/>
                    <a:pt x="2712" y="5813"/>
                    <a:pt x="1129" y="7396"/>
                  </a:cubicBezTo>
                  <a:cubicBezTo>
                    <a:pt x="988" y="7537"/>
                    <a:pt x="925" y="7741"/>
                    <a:pt x="956" y="7944"/>
                  </a:cubicBezTo>
                  <a:cubicBezTo>
                    <a:pt x="909" y="7960"/>
                    <a:pt x="862" y="8007"/>
                    <a:pt x="831" y="8085"/>
                  </a:cubicBezTo>
                  <a:cubicBezTo>
                    <a:pt x="0" y="10374"/>
                    <a:pt x="1583" y="12286"/>
                    <a:pt x="2900" y="14010"/>
                  </a:cubicBezTo>
                  <a:cubicBezTo>
                    <a:pt x="4593" y="16267"/>
                    <a:pt x="6097" y="18634"/>
                    <a:pt x="7461" y="21095"/>
                  </a:cubicBezTo>
                  <a:cubicBezTo>
                    <a:pt x="7571" y="21283"/>
                    <a:pt x="7712" y="21362"/>
                    <a:pt x="7853" y="21362"/>
                  </a:cubicBezTo>
                  <a:cubicBezTo>
                    <a:pt x="7894" y="21395"/>
                    <a:pt x="7953" y="21415"/>
                    <a:pt x="8011" y="21415"/>
                  </a:cubicBezTo>
                  <a:cubicBezTo>
                    <a:pt x="8063" y="21415"/>
                    <a:pt x="8114" y="21399"/>
                    <a:pt x="8151" y="21362"/>
                  </a:cubicBezTo>
                  <a:cubicBezTo>
                    <a:pt x="9405" y="20170"/>
                    <a:pt x="10533" y="19136"/>
                    <a:pt x="12195" y="18540"/>
                  </a:cubicBezTo>
                  <a:cubicBezTo>
                    <a:pt x="13966" y="17898"/>
                    <a:pt x="15753" y="17913"/>
                    <a:pt x="17602" y="17741"/>
                  </a:cubicBezTo>
                  <a:cubicBezTo>
                    <a:pt x="17853" y="17725"/>
                    <a:pt x="17994" y="17553"/>
                    <a:pt x="18026" y="17365"/>
                  </a:cubicBezTo>
                  <a:cubicBezTo>
                    <a:pt x="19044" y="16455"/>
                    <a:pt x="19734" y="15249"/>
                    <a:pt x="20925" y="14449"/>
                  </a:cubicBezTo>
                  <a:cubicBezTo>
                    <a:pt x="22258" y="13540"/>
                    <a:pt x="23778" y="12991"/>
                    <a:pt x="25392" y="12850"/>
                  </a:cubicBezTo>
                  <a:cubicBezTo>
                    <a:pt x="25769" y="12819"/>
                    <a:pt x="25957" y="12474"/>
                    <a:pt x="25800" y="12129"/>
                  </a:cubicBezTo>
                  <a:cubicBezTo>
                    <a:pt x="25565" y="11612"/>
                    <a:pt x="25534" y="11095"/>
                    <a:pt x="25737" y="10593"/>
                  </a:cubicBezTo>
                  <a:cubicBezTo>
                    <a:pt x="25800" y="10374"/>
                    <a:pt x="25706" y="10186"/>
                    <a:pt x="25565" y="10092"/>
                  </a:cubicBezTo>
                  <a:cubicBezTo>
                    <a:pt x="24703" y="7866"/>
                    <a:pt x="23825" y="5672"/>
                    <a:pt x="22775" y="3524"/>
                  </a:cubicBezTo>
                  <a:cubicBezTo>
                    <a:pt x="22305" y="2568"/>
                    <a:pt x="21866" y="1345"/>
                    <a:pt x="21176" y="515"/>
                  </a:cubicBezTo>
                  <a:cubicBezTo>
                    <a:pt x="20843" y="109"/>
                    <a:pt x="20421" y="0"/>
                    <a:pt x="19960"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2" name="Google Shape;2597;p59"/>
            <p:cNvSpPr/>
            <p:nvPr/>
          </p:nvSpPr>
          <p:spPr>
            <a:xfrm>
              <a:off x="5223009" y="1859083"/>
              <a:ext cx="145827" cy="62000"/>
            </a:xfrm>
            <a:custGeom>
              <a:avLst/>
              <a:gdLst/>
              <a:ahLst/>
              <a:cxnLst/>
              <a:rect l="l" t="t" r="r" b="b"/>
              <a:pathLst>
                <a:path w="6287" h="2673" extrusionOk="0">
                  <a:moveTo>
                    <a:pt x="3852" y="0"/>
                  </a:moveTo>
                  <a:cubicBezTo>
                    <a:pt x="2496" y="0"/>
                    <a:pt x="1092" y="721"/>
                    <a:pt x="292" y="1839"/>
                  </a:cubicBezTo>
                  <a:cubicBezTo>
                    <a:pt x="0" y="2260"/>
                    <a:pt x="397" y="2672"/>
                    <a:pt x="800" y="2672"/>
                  </a:cubicBezTo>
                  <a:cubicBezTo>
                    <a:pt x="937" y="2672"/>
                    <a:pt x="1074" y="2624"/>
                    <a:pt x="1186" y="2513"/>
                  </a:cubicBezTo>
                  <a:cubicBezTo>
                    <a:pt x="1186" y="2513"/>
                    <a:pt x="1186" y="2529"/>
                    <a:pt x="1186" y="2529"/>
                  </a:cubicBezTo>
                  <a:cubicBezTo>
                    <a:pt x="2162" y="1470"/>
                    <a:pt x="3400" y="1043"/>
                    <a:pt x="4742" y="1043"/>
                  </a:cubicBezTo>
                  <a:cubicBezTo>
                    <a:pt x="5167" y="1043"/>
                    <a:pt x="5603" y="1086"/>
                    <a:pt x="6045" y="1165"/>
                  </a:cubicBezTo>
                  <a:cubicBezTo>
                    <a:pt x="6055" y="1168"/>
                    <a:pt x="6065" y="1169"/>
                    <a:pt x="6075" y="1169"/>
                  </a:cubicBezTo>
                  <a:cubicBezTo>
                    <a:pt x="6189" y="1169"/>
                    <a:pt x="6287" y="1016"/>
                    <a:pt x="6186" y="930"/>
                  </a:cubicBezTo>
                  <a:cubicBezTo>
                    <a:pt x="5534" y="284"/>
                    <a:pt x="4702" y="0"/>
                    <a:pt x="3852"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3" name="Google Shape;2598;p59"/>
            <p:cNvSpPr/>
            <p:nvPr/>
          </p:nvSpPr>
          <p:spPr>
            <a:xfrm>
              <a:off x="5265547" y="1915769"/>
              <a:ext cx="118782" cy="56364"/>
            </a:xfrm>
            <a:custGeom>
              <a:avLst/>
              <a:gdLst/>
              <a:ahLst/>
              <a:cxnLst/>
              <a:rect l="l" t="t" r="r" b="b"/>
              <a:pathLst>
                <a:path w="5121" h="2430" extrusionOk="0">
                  <a:moveTo>
                    <a:pt x="3325" y="0"/>
                  </a:moveTo>
                  <a:cubicBezTo>
                    <a:pt x="3015" y="0"/>
                    <a:pt x="2698" y="42"/>
                    <a:pt x="2377" y="116"/>
                  </a:cubicBezTo>
                  <a:cubicBezTo>
                    <a:pt x="1546" y="288"/>
                    <a:pt x="183" y="915"/>
                    <a:pt x="42" y="1856"/>
                  </a:cubicBezTo>
                  <a:cubicBezTo>
                    <a:pt x="1" y="2113"/>
                    <a:pt x="171" y="2429"/>
                    <a:pt x="451" y="2429"/>
                  </a:cubicBezTo>
                  <a:cubicBezTo>
                    <a:pt x="495" y="2429"/>
                    <a:pt x="541" y="2421"/>
                    <a:pt x="590" y="2404"/>
                  </a:cubicBezTo>
                  <a:cubicBezTo>
                    <a:pt x="1296" y="2154"/>
                    <a:pt x="1766" y="1480"/>
                    <a:pt x="2487" y="1182"/>
                  </a:cubicBezTo>
                  <a:cubicBezTo>
                    <a:pt x="3255" y="837"/>
                    <a:pt x="4117" y="821"/>
                    <a:pt x="4963" y="774"/>
                  </a:cubicBezTo>
                  <a:cubicBezTo>
                    <a:pt x="5042" y="774"/>
                    <a:pt x="5120" y="649"/>
                    <a:pt x="5042" y="571"/>
                  </a:cubicBezTo>
                  <a:cubicBezTo>
                    <a:pt x="4521" y="164"/>
                    <a:pt x="3938" y="0"/>
                    <a:pt x="3325"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4" name="Google Shape;2599;p59"/>
            <p:cNvSpPr/>
            <p:nvPr/>
          </p:nvSpPr>
          <p:spPr>
            <a:xfrm>
              <a:off x="5295931" y="1969950"/>
              <a:ext cx="110918" cy="55343"/>
            </a:xfrm>
            <a:custGeom>
              <a:avLst/>
              <a:gdLst/>
              <a:ahLst/>
              <a:cxnLst/>
              <a:rect l="l" t="t" r="r" b="b"/>
              <a:pathLst>
                <a:path w="4782" h="2386" extrusionOk="0">
                  <a:moveTo>
                    <a:pt x="3314" y="0"/>
                  </a:moveTo>
                  <a:cubicBezTo>
                    <a:pt x="2204" y="0"/>
                    <a:pt x="1020" y="703"/>
                    <a:pt x="362" y="1479"/>
                  </a:cubicBezTo>
                  <a:cubicBezTo>
                    <a:pt x="1" y="1908"/>
                    <a:pt x="354" y="2385"/>
                    <a:pt x="750" y="2385"/>
                  </a:cubicBezTo>
                  <a:cubicBezTo>
                    <a:pt x="905" y="2385"/>
                    <a:pt x="1065" y="2313"/>
                    <a:pt x="1192" y="2137"/>
                  </a:cubicBezTo>
                  <a:cubicBezTo>
                    <a:pt x="2055" y="978"/>
                    <a:pt x="3355" y="931"/>
                    <a:pt x="4656" y="711"/>
                  </a:cubicBezTo>
                  <a:cubicBezTo>
                    <a:pt x="4751" y="695"/>
                    <a:pt x="4782" y="554"/>
                    <a:pt x="4719" y="492"/>
                  </a:cubicBezTo>
                  <a:cubicBezTo>
                    <a:pt x="4304" y="145"/>
                    <a:pt x="3816" y="0"/>
                    <a:pt x="3314"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5" name="Google Shape;2600;p59"/>
            <p:cNvSpPr/>
            <p:nvPr/>
          </p:nvSpPr>
          <p:spPr>
            <a:xfrm>
              <a:off x="5440267" y="1750813"/>
              <a:ext cx="128732" cy="93963"/>
            </a:xfrm>
            <a:custGeom>
              <a:avLst/>
              <a:gdLst/>
              <a:ahLst/>
              <a:cxnLst/>
              <a:rect l="l" t="t" r="r" b="b"/>
              <a:pathLst>
                <a:path w="5550" h="4051" extrusionOk="0">
                  <a:moveTo>
                    <a:pt x="4522" y="1"/>
                  </a:moveTo>
                  <a:cubicBezTo>
                    <a:pt x="3931" y="1"/>
                    <a:pt x="3258" y="453"/>
                    <a:pt x="2822" y="739"/>
                  </a:cubicBezTo>
                  <a:cubicBezTo>
                    <a:pt x="1992" y="1303"/>
                    <a:pt x="1" y="2933"/>
                    <a:pt x="1239" y="3983"/>
                  </a:cubicBezTo>
                  <a:cubicBezTo>
                    <a:pt x="1286" y="4030"/>
                    <a:pt x="1338" y="4050"/>
                    <a:pt x="1388" y="4050"/>
                  </a:cubicBezTo>
                  <a:cubicBezTo>
                    <a:pt x="1504" y="4050"/>
                    <a:pt x="1606" y="3938"/>
                    <a:pt x="1584" y="3795"/>
                  </a:cubicBezTo>
                  <a:cubicBezTo>
                    <a:pt x="1474" y="3043"/>
                    <a:pt x="2383" y="2244"/>
                    <a:pt x="2901" y="1836"/>
                  </a:cubicBezTo>
                  <a:cubicBezTo>
                    <a:pt x="3167" y="1632"/>
                    <a:pt x="3465" y="1444"/>
                    <a:pt x="3778" y="1272"/>
                  </a:cubicBezTo>
                  <a:cubicBezTo>
                    <a:pt x="3935" y="1193"/>
                    <a:pt x="4092" y="1099"/>
                    <a:pt x="4264" y="1052"/>
                  </a:cubicBezTo>
                  <a:cubicBezTo>
                    <a:pt x="4466" y="975"/>
                    <a:pt x="4652" y="1035"/>
                    <a:pt x="4626" y="900"/>
                  </a:cubicBezTo>
                  <a:lnTo>
                    <a:pt x="4626" y="900"/>
                  </a:lnTo>
                  <a:cubicBezTo>
                    <a:pt x="4656" y="1039"/>
                    <a:pt x="4775" y="1106"/>
                    <a:pt x="4899" y="1106"/>
                  </a:cubicBezTo>
                  <a:cubicBezTo>
                    <a:pt x="4981" y="1106"/>
                    <a:pt x="5064" y="1077"/>
                    <a:pt x="5126" y="1021"/>
                  </a:cubicBezTo>
                  <a:cubicBezTo>
                    <a:pt x="5550" y="692"/>
                    <a:pt x="5220" y="143"/>
                    <a:pt x="4782" y="34"/>
                  </a:cubicBezTo>
                  <a:cubicBezTo>
                    <a:pt x="4698" y="11"/>
                    <a:pt x="4611" y="1"/>
                    <a:pt x="4522"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6" name="Google Shape;2601;p59"/>
            <p:cNvSpPr/>
            <p:nvPr/>
          </p:nvSpPr>
          <p:spPr>
            <a:xfrm>
              <a:off x="5489716" y="1813298"/>
              <a:ext cx="107648" cy="83943"/>
            </a:xfrm>
            <a:custGeom>
              <a:avLst/>
              <a:gdLst/>
              <a:ahLst/>
              <a:cxnLst/>
              <a:rect l="l" t="t" r="r" b="b"/>
              <a:pathLst>
                <a:path w="4641" h="3619" extrusionOk="0">
                  <a:moveTo>
                    <a:pt x="4049" y="0"/>
                  </a:moveTo>
                  <a:cubicBezTo>
                    <a:pt x="4027" y="0"/>
                    <a:pt x="4005" y="1"/>
                    <a:pt x="3982" y="4"/>
                  </a:cubicBezTo>
                  <a:cubicBezTo>
                    <a:pt x="2697" y="145"/>
                    <a:pt x="1490" y="725"/>
                    <a:pt x="643" y="1728"/>
                  </a:cubicBezTo>
                  <a:cubicBezTo>
                    <a:pt x="345" y="2073"/>
                    <a:pt x="1" y="2543"/>
                    <a:pt x="48" y="3029"/>
                  </a:cubicBezTo>
                  <a:cubicBezTo>
                    <a:pt x="75" y="3300"/>
                    <a:pt x="231" y="3618"/>
                    <a:pt x="506" y="3618"/>
                  </a:cubicBezTo>
                  <a:cubicBezTo>
                    <a:pt x="549" y="3618"/>
                    <a:pt x="594" y="3611"/>
                    <a:pt x="643" y="3594"/>
                  </a:cubicBezTo>
                  <a:cubicBezTo>
                    <a:pt x="690" y="3578"/>
                    <a:pt x="737" y="3547"/>
                    <a:pt x="737" y="3500"/>
                  </a:cubicBezTo>
                  <a:cubicBezTo>
                    <a:pt x="1004" y="2042"/>
                    <a:pt x="2587" y="1133"/>
                    <a:pt x="3982" y="1054"/>
                  </a:cubicBezTo>
                  <a:cubicBezTo>
                    <a:pt x="4632" y="1009"/>
                    <a:pt x="4640" y="0"/>
                    <a:pt x="4049"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7" name="Google Shape;2602;p59"/>
            <p:cNvSpPr/>
            <p:nvPr/>
          </p:nvSpPr>
          <p:spPr>
            <a:xfrm>
              <a:off x="5520819" y="1879540"/>
              <a:ext cx="99808" cy="75546"/>
            </a:xfrm>
            <a:custGeom>
              <a:avLst/>
              <a:gdLst/>
              <a:ahLst/>
              <a:cxnLst/>
              <a:rect l="l" t="t" r="r" b="b"/>
              <a:pathLst>
                <a:path w="4303" h="3257" extrusionOk="0">
                  <a:moveTo>
                    <a:pt x="3724" y="1"/>
                  </a:moveTo>
                  <a:cubicBezTo>
                    <a:pt x="3686" y="1"/>
                    <a:pt x="3648" y="6"/>
                    <a:pt x="3613" y="17"/>
                  </a:cubicBezTo>
                  <a:cubicBezTo>
                    <a:pt x="2155" y="565"/>
                    <a:pt x="337" y="1286"/>
                    <a:pt x="23" y="3026"/>
                  </a:cubicBezTo>
                  <a:cubicBezTo>
                    <a:pt x="1" y="3149"/>
                    <a:pt x="90" y="3256"/>
                    <a:pt x="195" y="3256"/>
                  </a:cubicBezTo>
                  <a:cubicBezTo>
                    <a:pt x="236" y="3256"/>
                    <a:pt x="281" y="3239"/>
                    <a:pt x="321" y="3198"/>
                  </a:cubicBezTo>
                  <a:cubicBezTo>
                    <a:pt x="1287" y="2279"/>
                    <a:pt x="2237" y="1004"/>
                    <a:pt x="3711" y="1004"/>
                  </a:cubicBezTo>
                  <a:cubicBezTo>
                    <a:pt x="3720" y="1004"/>
                    <a:pt x="3729" y="1004"/>
                    <a:pt x="3738" y="1004"/>
                  </a:cubicBezTo>
                  <a:cubicBezTo>
                    <a:pt x="3910" y="1004"/>
                    <a:pt x="4083" y="910"/>
                    <a:pt x="4177" y="753"/>
                  </a:cubicBezTo>
                  <a:cubicBezTo>
                    <a:pt x="4193" y="706"/>
                    <a:pt x="4208" y="675"/>
                    <a:pt x="4240" y="644"/>
                  </a:cubicBezTo>
                  <a:cubicBezTo>
                    <a:pt x="4302" y="502"/>
                    <a:pt x="4287" y="346"/>
                    <a:pt x="4177" y="252"/>
                  </a:cubicBezTo>
                  <a:cubicBezTo>
                    <a:pt x="4146" y="220"/>
                    <a:pt x="4130" y="189"/>
                    <a:pt x="4099" y="158"/>
                  </a:cubicBezTo>
                  <a:cubicBezTo>
                    <a:pt x="4001" y="60"/>
                    <a:pt x="3857" y="1"/>
                    <a:pt x="3724"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2603;p59"/>
          <p:cNvGrpSpPr/>
          <p:nvPr/>
        </p:nvGrpSpPr>
        <p:grpSpPr>
          <a:xfrm>
            <a:off x="6627984" y="1909719"/>
            <a:ext cx="563662" cy="531138"/>
            <a:chOff x="6525464" y="1900345"/>
            <a:chExt cx="563662" cy="531138"/>
          </a:xfrm>
        </p:grpSpPr>
        <p:sp>
          <p:nvSpPr>
            <p:cNvPr id="590" name="Google Shape;2604;p59"/>
            <p:cNvSpPr/>
            <p:nvPr/>
          </p:nvSpPr>
          <p:spPr>
            <a:xfrm>
              <a:off x="6525464" y="2012697"/>
              <a:ext cx="486121" cy="418786"/>
            </a:xfrm>
            <a:custGeom>
              <a:avLst/>
              <a:gdLst/>
              <a:ahLst/>
              <a:cxnLst/>
              <a:rect l="l" t="t" r="r" b="b"/>
              <a:pathLst>
                <a:path w="20958" h="18055" extrusionOk="0">
                  <a:moveTo>
                    <a:pt x="12812" y="1437"/>
                  </a:moveTo>
                  <a:cubicBezTo>
                    <a:pt x="13569" y="1437"/>
                    <a:pt x="14327" y="1607"/>
                    <a:pt x="15001" y="1940"/>
                  </a:cubicBezTo>
                  <a:cubicBezTo>
                    <a:pt x="16490" y="2693"/>
                    <a:pt x="17572" y="4119"/>
                    <a:pt x="18042" y="5702"/>
                  </a:cubicBezTo>
                  <a:cubicBezTo>
                    <a:pt x="18653" y="7755"/>
                    <a:pt x="18042" y="9495"/>
                    <a:pt x="16239" y="10640"/>
                  </a:cubicBezTo>
                  <a:cubicBezTo>
                    <a:pt x="13763" y="12207"/>
                    <a:pt x="10628" y="12129"/>
                    <a:pt x="8104" y="13555"/>
                  </a:cubicBezTo>
                  <a:cubicBezTo>
                    <a:pt x="8057" y="13508"/>
                    <a:pt x="7995" y="13445"/>
                    <a:pt x="7932" y="13398"/>
                  </a:cubicBezTo>
                  <a:cubicBezTo>
                    <a:pt x="7948" y="13398"/>
                    <a:pt x="7948" y="13383"/>
                    <a:pt x="7963" y="13383"/>
                  </a:cubicBezTo>
                  <a:cubicBezTo>
                    <a:pt x="8449" y="12928"/>
                    <a:pt x="8904" y="12458"/>
                    <a:pt x="9374" y="12003"/>
                  </a:cubicBezTo>
                  <a:cubicBezTo>
                    <a:pt x="9813" y="11580"/>
                    <a:pt x="10252" y="11172"/>
                    <a:pt x="10691" y="10765"/>
                  </a:cubicBezTo>
                  <a:cubicBezTo>
                    <a:pt x="10910" y="10561"/>
                    <a:pt x="11130" y="10357"/>
                    <a:pt x="11349" y="10154"/>
                  </a:cubicBezTo>
                  <a:cubicBezTo>
                    <a:pt x="11443" y="10075"/>
                    <a:pt x="11819" y="9840"/>
                    <a:pt x="11851" y="9762"/>
                  </a:cubicBezTo>
                  <a:cubicBezTo>
                    <a:pt x="12039" y="9715"/>
                    <a:pt x="12211" y="9558"/>
                    <a:pt x="12211" y="9339"/>
                  </a:cubicBezTo>
                  <a:cubicBezTo>
                    <a:pt x="12211" y="9323"/>
                    <a:pt x="12211" y="9292"/>
                    <a:pt x="12211" y="9276"/>
                  </a:cubicBezTo>
                  <a:cubicBezTo>
                    <a:pt x="12195" y="9009"/>
                    <a:pt x="12007" y="8853"/>
                    <a:pt x="11756" y="8837"/>
                  </a:cubicBezTo>
                  <a:cubicBezTo>
                    <a:pt x="11728" y="8833"/>
                    <a:pt x="11700" y="8831"/>
                    <a:pt x="11672" y="8831"/>
                  </a:cubicBezTo>
                  <a:cubicBezTo>
                    <a:pt x="11262" y="8831"/>
                    <a:pt x="10970" y="9247"/>
                    <a:pt x="10691" y="9511"/>
                  </a:cubicBezTo>
                  <a:cubicBezTo>
                    <a:pt x="10032" y="10122"/>
                    <a:pt x="9405" y="10749"/>
                    <a:pt x="8778" y="11408"/>
                  </a:cubicBezTo>
                  <a:cubicBezTo>
                    <a:pt x="8292" y="11893"/>
                    <a:pt x="7822" y="12395"/>
                    <a:pt x="7368" y="12928"/>
                  </a:cubicBezTo>
                  <a:cubicBezTo>
                    <a:pt x="7274" y="12850"/>
                    <a:pt x="7164" y="12771"/>
                    <a:pt x="7086" y="12709"/>
                  </a:cubicBezTo>
                  <a:cubicBezTo>
                    <a:pt x="7039" y="12662"/>
                    <a:pt x="6976" y="12630"/>
                    <a:pt x="6929" y="12599"/>
                  </a:cubicBezTo>
                  <a:cubicBezTo>
                    <a:pt x="7587" y="12050"/>
                    <a:pt x="8120" y="11188"/>
                    <a:pt x="8637" y="10624"/>
                  </a:cubicBezTo>
                  <a:cubicBezTo>
                    <a:pt x="9060" y="10169"/>
                    <a:pt x="9499" y="9715"/>
                    <a:pt x="9954" y="9276"/>
                  </a:cubicBezTo>
                  <a:cubicBezTo>
                    <a:pt x="10361" y="8884"/>
                    <a:pt x="10785" y="8649"/>
                    <a:pt x="10879" y="8069"/>
                  </a:cubicBezTo>
                  <a:cubicBezTo>
                    <a:pt x="10894" y="7903"/>
                    <a:pt x="10808" y="7723"/>
                    <a:pt x="10634" y="7723"/>
                  </a:cubicBezTo>
                  <a:cubicBezTo>
                    <a:pt x="10627" y="7723"/>
                    <a:pt x="10620" y="7723"/>
                    <a:pt x="10612" y="7724"/>
                  </a:cubicBezTo>
                  <a:cubicBezTo>
                    <a:pt x="9578" y="7771"/>
                    <a:pt x="8606" y="9245"/>
                    <a:pt x="7963" y="9950"/>
                  </a:cubicBezTo>
                  <a:cubicBezTo>
                    <a:pt x="7571" y="10389"/>
                    <a:pt x="7023" y="10906"/>
                    <a:pt x="6600" y="11486"/>
                  </a:cubicBezTo>
                  <a:cubicBezTo>
                    <a:pt x="6850" y="11031"/>
                    <a:pt x="7054" y="10545"/>
                    <a:pt x="7195" y="9981"/>
                  </a:cubicBezTo>
                  <a:cubicBezTo>
                    <a:pt x="7556" y="8680"/>
                    <a:pt x="7713" y="7332"/>
                    <a:pt x="8010" y="6031"/>
                  </a:cubicBezTo>
                  <a:cubicBezTo>
                    <a:pt x="8355" y="4542"/>
                    <a:pt x="8888" y="3053"/>
                    <a:pt x="10220" y="2191"/>
                  </a:cubicBezTo>
                  <a:cubicBezTo>
                    <a:pt x="10984" y="1685"/>
                    <a:pt x="11897" y="1437"/>
                    <a:pt x="12812" y="1437"/>
                  </a:cubicBezTo>
                  <a:close/>
                  <a:moveTo>
                    <a:pt x="5612" y="12834"/>
                  </a:moveTo>
                  <a:cubicBezTo>
                    <a:pt x="6020" y="13085"/>
                    <a:pt x="6412" y="13367"/>
                    <a:pt x="6772" y="13696"/>
                  </a:cubicBezTo>
                  <a:cubicBezTo>
                    <a:pt x="6709" y="13806"/>
                    <a:pt x="6662" y="13915"/>
                    <a:pt x="6662" y="14041"/>
                  </a:cubicBezTo>
                  <a:cubicBezTo>
                    <a:pt x="6427" y="13853"/>
                    <a:pt x="6208" y="13633"/>
                    <a:pt x="6161" y="13586"/>
                  </a:cubicBezTo>
                  <a:cubicBezTo>
                    <a:pt x="6051" y="13477"/>
                    <a:pt x="5816" y="13163"/>
                    <a:pt x="5549" y="12881"/>
                  </a:cubicBezTo>
                  <a:cubicBezTo>
                    <a:pt x="5581" y="12865"/>
                    <a:pt x="5596" y="12850"/>
                    <a:pt x="5612" y="12834"/>
                  </a:cubicBezTo>
                  <a:close/>
                  <a:moveTo>
                    <a:pt x="7180" y="14072"/>
                  </a:moveTo>
                  <a:cubicBezTo>
                    <a:pt x="7195" y="14088"/>
                    <a:pt x="7227" y="14104"/>
                    <a:pt x="7242" y="14119"/>
                  </a:cubicBezTo>
                  <a:cubicBezTo>
                    <a:pt x="7164" y="14182"/>
                    <a:pt x="7117" y="14245"/>
                    <a:pt x="7070" y="14323"/>
                  </a:cubicBezTo>
                  <a:cubicBezTo>
                    <a:pt x="7054" y="14307"/>
                    <a:pt x="7039" y="14307"/>
                    <a:pt x="7023" y="14292"/>
                  </a:cubicBezTo>
                  <a:cubicBezTo>
                    <a:pt x="7039" y="14276"/>
                    <a:pt x="7054" y="14260"/>
                    <a:pt x="7070" y="14245"/>
                  </a:cubicBezTo>
                  <a:cubicBezTo>
                    <a:pt x="7086" y="14229"/>
                    <a:pt x="7101" y="14198"/>
                    <a:pt x="7117" y="14182"/>
                  </a:cubicBezTo>
                  <a:cubicBezTo>
                    <a:pt x="7117" y="14151"/>
                    <a:pt x="7117" y="14135"/>
                    <a:pt x="7117" y="14119"/>
                  </a:cubicBezTo>
                  <a:lnTo>
                    <a:pt x="7133" y="14119"/>
                  </a:lnTo>
                  <a:cubicBezTo>
                    <a:pt x="7148" y="14104"/>
                    <a:pt x="7164" y="14088"/>
                    <a:pt x="7180" y="14072"/>
                  </a:cubicBezTo>
                  <a:close/>
                  <a:moveTo>
                    <a:pt x="4593" y="13336"/>
                  </a:moveTo>
                  <a:cubicBezTo>
                    <a:pt x="4938" y="13774"/>
                    <a:pt x="5377" y="14370"/>
                    <a:pt x="5879" y="14825"/>
                  </a:cubicBezTo>
                  <a:cubicBezTo>
                    <a:pt x="5738" y="14981"/>
                    <a:pt x="5612" y="15169"/>
                    <a:pt x="5455" y="15342"/>
                  </a:cubicBezTo>
                  <a:cubicBezTo>
                    <a:pt x="5346" y="15467"/>
                    <a:pt x="5236" y="15593"/>
                    <a:pt x="5142" y="15718"/>
                  </a:cubicBezTo>
                  <a:cubicBezTo>
                    <a:pt x="5017" y="15452"/>
                    <a:pt x="4860" y="15185"/>
                    <a:pt x="4766" y="14903"/>
                  </a:cubicBezTo>
                  <a:cubicBezTo>
                    <a:pt x="4609" y="14480"/>
                    <a:pt x="4484" y="14025"/>
                    <a:pt x="4358" y="13602"/>
                  </a:cubicBezTo>
                  <a:cubicBezTo>
                    <a:pt x="4437" y="13508"/>
                    <a:pt x="4515" y="13430"/>
                    <a:pt x="4578" y="13351"/>
                  </a:cubicBezTo>
                  <a:cubicBezTo>
                    <a:pt x="4593" y="13351"/>
                    <a:pt x="4593" y="13336"/>
                    <a:pt x="4593" y="13336"/>
                  </a:cubicBezTo>
                  <a:close/>
                  <a:moveTo>
                    <a:pt x="3935" y="14057"/>
                  </a:moveTo>
                  <a:cubicBezTo>
                    <a:pt x="3966" y="14825"/>
                    <a:pt x="4154" y="15702"/>
                    <a:pt x="4609" y="16298"/>
                  </a:cubicBezTo>
                  <a:cubicBezTo>
                    <a:pt x="4452" y="16439"/>
                    <a:pt x="4280" y="16580"/>
                    <a:pt x="4107" y="16690"/>
                  </a:cubicBezTo>
                  <a:cubicBezTo>
                    <a:pt x="3951" y="16000"/>
                    <a:pt x="3684" y="15342"/>
                    <a:pt x="3324" y="14746"/>
                  </a:cubicBezTo>
                  <a:cubicBezTo>
                    <a:pt x="3512" y="14511"/>
                    <a:pt x="3716" y="14276"/>
                    <a:pt x="3935" y="14057"/>
                  </a:cubicBezTo>
                  <a:close/>
                  <a:moveTo>
                    <a:pt x="2916" y="15279"/>
                  </a:moveTo>
                  <a:cubicBezTo>
                    <a:pt x="3073" y="15828"/>
                    <a:pt x="3214" y="16376"/>
                    <a:pt x="3324" y="16925"/>
                  </a:cubicBezTo>
                  <a:cubicBezTo>
                    <a:pt x="3308" y="16926"/>
                    <a:pt x="3292" y="16926"/>
                    <a:pt x="3276" y="16926"/>
                  </a:cubicBezTo>
                  <a:cubicBezTo>
                    <a:pt x="2903" y="16926"/>
                    <a:pt x="2569" y="16748"/>
                    <a:pt x="2524" y="16267"/>
                  </a:cubicBezTo>
                  <a:cubicBezTo>
                    <a:pt x="2509" y="15922"/>
                    <a:pt x="2728" y="15577"/>
                    <a:pt x="2916" y="15279"/>
                  </a:cubicBezTo>
                  <a:close/>
                  <a:moveTo>
                    <a:pt x="12793" y="0"/>
                  </a:moveTo>
                  <a:cubicBezTo>
                    <a:pt x="10898" y="0"/>
                    <a:pt x="9032" y="816"/>
                    <a:pt x="7885" y="2473"/>
                  </a:cubicBezTo>
                  <a:cubicBezTo>
                    <a:pt x="6897" y="3900"/>
                    <a:pt x="6600" y="5639"/>
                    <a:pt x="6333" y="7301"/>
                  </a:cubicBezTo>
                  <a:cubicBezTo>
                    <a:pt x="6114" y="8665"/>
                    <a:pt x="5926" y="10310"/>
                    <a:pt x="5299" y="11643"/>
                  </a:cubicBezTo>
                  <a:cubicBezTo>
                    <a:pt x="5048" y="11674"/>
                    <a:pt x="4860" y="11909"/>
                    <a:pt x="4875" y="12160"/>
                  </a:cubicBezTo>
                  <a:cubicBezTo>
                    <a:pt x="4812" y="12125"/>
                    <a:pt x="4745" y="12108"/>
                    <a:pt x="4678" y="12108"/>
                  </a:cubicBezTo>
                  <a:cubicBezTo>
                    <a:pt x="4562" y="12108"/>
                    <a:pt x="4448" y="12160"/>
                    <a:pt x="4358" y="12270"/>
                  </a:cubicBezTo>
                  <a:cubicBezTo>
                    <a:pt x="4248" y="12411"/>
                    <a:pt x="4233" y="12567"/>
                    <a:pt x="4264" y="12709"/>
                  </a:cubicBezTo>
                  <a:cubicBezTo>
                    <a:pt x="4217" y="12724"/>
                    <a:pt x="4170" y="12740"/>
                    <a:pt x="4123" y="12756"/>
                  </a:cubicBezTo>
                  <a:cubicBezTo>
                    <a:pt x="2603" y="13430"/>
                    <a:pt x="1" y="16611"/>
                    <a:pt x="2383" y="17834"/>
                  </a:cubicBezTo>
                  <a:cubicBezTo>
                    <a:pt x="2689" y="17987"/>
                    <a:pt x="3007" y="18055"/>
                    <a:pt x="3323" y="18055"/>
                  </a:cubicBezTo>
                  <a:cubicBezTo>
                    <a:pt x="3947" y="18055"/>
                    <a:pt x="4564" y="17791"/>
                    <a:pt x="5064" y="17395"/>
                  </a:cubicBezTo>
                  <a:cubicBezTo>
                    <a:pt x="5612" y="16956"/>
                    <a:pt x="6035" y="16408"/>
                    <a:pt x="6490" y="15890"/>
                  </a:cubicBezTo>
                  <a:cubicBezTo>
                    <a:pt x="6662" y="15702"/>
                    <a:pt x="6803" y="15546"/>
                    <a:pt x="6913" y="15389"/>
                  </a:cubicBezTo>
                  <a:cubicBezTo>
                    <a:pt x="6960" y="15405"/>
                    <a:pt x="7007" y="15405"/>
                    <a:pt x="7054" y="15405"/>
                  </a:cubicBezTo>
                  <a:cubicBezTo>
                    <a:pt x="7100" y="15411"/>
                    <a:pt x="7150" y="15415"/>
                    <a:pt x="7203" y="15415"/>
                  </a:cubicBezTo>
                  <a:cubicBezTo>
                    <a:pt x="7278" y="15415"/>
                    <a:pt x="7357" y="15407"/>
                    <a:pt x="7430" y="15389"/>
                  </a:cubicBezTo>
                  <a:cubicBezTo>
                    <a:pt x="7487" y="15411"/>
                    <a:pt x="7550" y="15424"/>
                    <a:pt x="7616" y="15424"/>
                  </a:cubicBezTo>
                  <a:cubicBezTo>
                    <a:pt x="7734" y="15424"/>
                    <a:pt x="7864" y="15385"/>
                    <a:pt x="7995" y="15295"/>
                  </a:cubicBezTo>
                  <a:cubicBezTo>
                    <a:pt x="11255" y="13006"/>
                    <a:pt x="16051" y="13743"/>
                    <a:pt x="18700" y="10404"/>
                  </a:cubicBezTo>
                  <a:cubicBezTo>
                    <a:pt x="20957" y="7567"/>
                    <a:pt x="19327" y="3241"/>
                    <a:pt x="16678" y="1266"/>
                  </a:cubicBezTo>
                  <a:cubicBezTo>
                    <a:pt x="15542" y="425"/>
                    <a:pt x="14160" y="0"/>
                    <a:pt x="12793"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1" name="Google Shape;2605;p59"/>
            <p:cNvSpPr/>
            <p:nvPr/>
          </p:nvSpPr>
          <p:spPr>
            <a:xfrm>
              <a:off x="6583263" y="2063306"/>
              <a:ext cx="77379" cy="46042"/>
            </a:xfrm>
            <a:custGeom>
              <a:avLst/>
              <a:gdLst/>
              <a:ahLst/>
              <a:cxnLst/>
              <a:rect l="l" t="t" r="r" b="b"/>
              <a:pathLst>
                <a:path w="3336" h="1985" extrusionOk="0">
                  <a:moveTo>
                    <a:pt x="1000" y="0"/>
                  </a:moveTo>
                  <a:cubicBezTo>
                    <a:pt x="614" y="0"/>
                    <a:pt x="248" y="250"/>
                    <a:pt x="142" y="636"/>
                  </a:cubicBezTo>
                  <a:cubicBezTo>
                    <a:pt x="1" y="1122"/>
                    <a:pt x="299" y="1545"/>
                    <a:pt x="738" y="1702"/>
                  </a:cubicBezTo>
                  <a:cubicBezTo>
                    <a:pt x="1318" y="1921"/>
                    <a:pt x="1913" y="1953"/>
                    <a:pt x="2525" y="1984"/>
                  </a:cubicBezTo>
                  <a:cubicBezTo>
                    <a:pt x="2530" y="1984"/>
                    <a:pt x="2536" y="1984"/>
                    <a:pt x="2542" y="1984"/>
                  </a:cubicBezTo>
                  <a:cubicBezTo>
                    <a:pt x="3170" y="1984"/>
                    <a:pt x="3335" y="1135"/>
                    <a:pt x="2838" y="808"/>
                  </a:cubicBezTo>
                  <a:cubicBezTo>
                    <a:pt x="2321" y="479"/>
                    <a:pt x="1804" y="181"/>
                    <a:pt x="1208" y="25"/>
                  </a:cubicBezTo>
                  <a:cubicBezTo>
                    <a:pt x="1139" y="8"/>
                    <a:pt x="1069" y="0"/>
                    <a:pt x="1000"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2" name="Google Shape;2606;p59"/>
            <p:cNvSpPr/>
            <p:nvPr/>
          </p:nvSpPr>
          <p:spPr>
            <a:xfrm>
              <a:off x="6661426" y="1973986"/>
              <a:ext cx="56387" cy="43073"/>
            </a:xfrm>
            <a:custGeom>
              <a:avLst/>
              <a:gdLst/>
              <a:ahLst/>
              <a:cxnLst/>
              <a:rect l="l" t="t" r="r" b="b"/>
              <a:pathLst>
                <a:path w="2431" h="1857" extrusionOk="0">
                  <a:moveTo>
                    <a:pt x="629" y="1"/>
                  </a:moveTo>
                  <a:cubicBezTo>
                    <a:pt x="291" y="1"/>
                    <a:pt x="0" y="333"/>
                    <a:pt x="111" y="678"/>
                  </a:cubicBezTo>
                  <a:cubicBezTo>
                    <a:pt x="236" y="1117"/>
                    <a:pt x="565" y="1399"/>
                    <a:pt x="941" y="1603"/>
                  </a:cubicBezTo>
                  <a:cubicBezTo>
                    <a:pt x="1112" y="1750"/>
                    <a:pt x="1323" y="1857"/>
                    <a:pt x="1545" y="1857"/>
                  </a:cubicBezTo>
                  <a:cubicBezTo>
                    <a:pt x="1630" y="1857"/>
                    <a:pt x="1717" y="1841"/>
                    <a:pt x="1803" y="1807"/>
                  </a:cubicBezTo>
                  <a:cubicBezTo>
                    <a:pt x="2180" y="1666"/>
                    <a:pt x="2430" y="1352"/>
                    <a:pt x="2368" y="945"/>
                  </a:cubicBezTo>
                  <a:cubicBezTo>
                    <a:pt x="2321" y="568"/>
                    <a:pt x="1992" y="255"/>
                    <a:pt x="1600" y="255"/>
                  </a:cubicBezTo>
                  <a:lnTo>
                    <a:pt x="1553" y="255"/>
                  </a:lnTo>
                  <a:cubicBezTo>
                    <a:pt x="1506" y="239"/>
                    <a:pt x="1443" y="224"/>
                    <a:pt x="1380" y="224"/>
                  </a:cubicBezTo>
                  <a:cubicBezTo>
                    <a:pt x="1318" y="224"/>
                    <a:pt x="1271" y="208"/>
                    <a:pt x="1224" y="192"/>
                  </a:cubicBezTo>
                  <a:cubicBezTo>
                    <a:pt x="1114" y="145"/>
                    <a:pt x="957" y="83"/>
                    <a:pt x="769" y="20"/>
                  </a:cubicBezTo>
                  <a:cubicBezTo>
                    <a:pt x="722" y="7"/>
                    <a:pt x="675" y="1"/>
                    <a:pt x="629"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3" name="Google Shape;2607;p59"/>
            <p:cNvSpPr/>
            <p:nvPr/>
          </p:nvSpPr>
          <p:spPr>
            <a:xfrm>
              <a:off x="6814135" y="1900345"/>
              <a:ext cx="41102" cy="67080"/>
            </a:xfrm>
            <a:custGeom>
              <a:avLst/>
              <a:gdLst/>
              <a:ahLst/>
              <a:cxnLst/>
              <a:rect l="l" t="t" r="r" b="b"/>
              <a:pathLst>
                <a:path w="1772" h="2892" extrusionOk="0">
                  <a:moveTo>
                    <a:pt x="802" y="0"/>
                  </a:moveTo>
                  <a:cubicBezTo>
                    <a:pt x="585" y="0"/>
                    <a:pt x="377" y="138"/>
                    <a:pt x="298" y="373"/>
                  </a:cubicBezTo>
                  <a:cubicBezTo>
                    <a:pt x="141" y="844"/>
                    <a:pt x="204" y="1361"/>
                    <a:pt x="110" y="1831"/>
                  </a:cubicBezTo>
                  <a:cubicBezTo>
                    <a:pt x="0" y="2333"/>
                    <a:pt x="282" y="2819"/>
                    <a:pt x="815" y="2881"/>
                  </a:cubicBezTo>
                  <a:cubicBezTo>
                    <a:pt x="857" y="2888"/>
                    <a:pt x="899" y="2891"/>
                    <a:pt x="940" y="2891"/>
                  </a:cubicBezTo>
                  <a:cubicBezTo>
                    <a:pt x="1379" y="2891"/>
                    <a:pt x="1771" y="2523"/>
                    <a:pt x="1771" y="2051"/>
                  </a:cubicBezTo>
                  <a:cubicBezTo>
                    <a:pt x="1756" y="1408"/>
                    <a:pt x="1677" y="624"/>
                    <a:pt x="1176" y="154"/>
                  </a:cubicBezTo>
                  <a:cubicBezTo>
                    <a:pt x="1065" y="49"/>
                    <a:pt x="932" y="0"/>
                    <a:pt x="802"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4" name="Google Shape;2608;p59"/>
            <p:cNvSpPr/>
            <p:nvPr/>
          </p:nvSpPr>
          <p:spPr>
            <a:xfrm>
              <a:off x="6970462" y="1971295"/>
              <a:ext cx="55042" cy="65062"/>
            </a:xfrm>
            <a:custGeom>
              <a:avLst/>
              <a:gdLst/>
              <a:ahLst/>
              <a:cxnLst/>
              <a:rect l="l" t="t" r="r" b="b"/>
              <a:pathLst>
                <a:path w="2373" h="2805" extrusionOk="0">
                  <a:moveTo>
                    <a:pt x="1866" y="1"/>
                  </a:moveTo>
                  <a:cubicBezTo>
                    <a:pt x="1787" y="1"/>
                    <a:pt x="1702" y="23"/>
                    <a:pt x="1615" y="73"/>
                  </a:cubicBezTo>
                  <a:cubicBezTo>
                    <a:pt x="1285" y="261"/>
                    <a:pt x="1019" y="434"/>
                    <a:pt x="752" y="731"/>
                  </a:cubicBezTo>
                  <a:cubicBezTo>
                    <a:pt x="486" y="1029"/>
                    <a:pt x="141" y="1390"/>
                    <a:pt x="63" y="1782"/>
                  </a:cubicBezTo>
                  <a:cubicBezTo>
                    <a:pt x="0" y="2111"/>
                    <a:pt x="78" y="2424"/>
                    <a:pt x="345" y="2628"/>
                  </a:cubicBezTo>
                  <a:cubicBezTo>
                    <a:pt x="491" y="2737"/>
                    <a:pt x="679" y="2804"/>
                    <a:pt x="866" y="2804"/>
                  </a:cubicBezTo>
                  <a:cubicBezTo>
                    <a:pt x="1001" y="2804"/>
                    <a:pt x="1136" y="2770"/>
                    <a:pt x="1254" y="2691"/>
                  </a:cubicBezTo>
                  <a:cubicBezTo>
                    <a:pt x="1599" y="2471"/>
                    <a:pt x="1834" y="2079"/>
                    <a:pt x="2006" y="1703"/>
                  </a:cubicBezTo>
                  <a:cubicBezTo>
                    <a:pt x="2085" y="1531"/>
                    <a:pt x="2179" y="1358"/>
                    <a:pt x="2242" y="1186"/>
                  </a:cubicBezTo>
                  <a:cubicBezTo>
                    <a:pt x="2304" y="998"/>
                    <a:pt x="2304" y="810"/>
                    <a:pt x="2336" y="622"/>
                  </a:cubicBezTo>
                  <a:cubicBezTo>
                    <a:pt x="2373" y="301"/>
                    <a:pt x="2158" y="1"/>
                    <a:pt x="1866"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5" name="Google Shape;2609;p59"/>
            <p:cNvSpPr/>
            <p:nvPr/>
          </p:nvSpPr>
          <p:spPr>
            <a:xfrm>
              <a:off x="7020979" y="2104870"/>
              <a:ext cx="65108" cy="40545"/>
            </a:xfrm>
            <a:custGeom>
              <a:avLst/>
              <a:gdLst/>
              <a:ahLst/>
              <a:cxnLst/>
              <a:rect l="l" t="t" r="r" b="b"/>
              <a:pathLst>
                <a:path w="2807" h="1748" extrusionOk="0">
                  <a:moveTo>
                    <a:pt x="1900" y="0"/>
                  </a:moveTo>
                  <a:cubicBezTo>
                    <a:pt x="1827" y="0"/>
                    <a:pt x="1752" y="11"/>
                    <a:pt x="1678" y="35"/>
                  </a:cubicBezTo>
                  <a:cubicBezTo>
                    <a:pt x="1223" y="192"/>
                    <a:pt x="565" y="270"/>
                    <a:pt x="236" y="647"/>
                  </a:cubicBezTo>
                  <a:cubicBezTo>
                    <a:pt x="48" y="866"/>
                    <a:pt x="1" y="1227"/>
                    <a:pt x="236" y="1430"/>
                  </a:cubicBezTo>
                  <a:cubicBezTo>
                    <a:pt x="531" y="1685"/>
                    <a:pt x="911" y="1747"/>
                    <a:pt x="1292" y="1747"/>
                  </a:cubicBezTo>
                  <a:cubicBezTo>
                    <a:pt x="1498" y="1747"/>
                    <a:pt x="1705" y="1729"/>
                    <a:pt x="1897" y="1712"/>
                  </a:cubicBezTo>
                  <a:cubicBezTo>
                    <a:pt x="2399" y="1665"/>
                    <a:pt x="2807" y="1289"/>
                    <a:pt x="2728" y="756"/>
                  </a:cubicBezTo>
                  <a:cubicBezTo>
                    <a:pt x="2675" y="345"/>
                    <a:pt x="2307" y="0"/>
                    <a:pt x="1900"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6" name="Google Shape;2610;p59"/>
            <p:cNvSpPr/>
            <p:nvPr/>
          </p:nvSpPr>
          <p:spPr>
            <a:xfrm>
              <a:off x="6997367" y="2251247"/>
              <a:ext cx="91759" cy="51748"/>
            </a:xfrm>
            <a:custGeom>
              <a:avLst/>
              <a:gdLst/>
              <a:ahLst/>
              <a:cxnLst/>
              <a:rect l="l" t="t" r="r" b="b"/>
              <a:pathLst>
                <a:path w="3956" h="2231" extrusionOk="0">
                  <a:moveTo>
                    <a:pt x="1073" y="1"/>
                  </a:moveTo>
                  <a:cubicBezTo>
                    <a:pt x="887" y="1"/>
                    <a:pt x="710" y="19"/>
                    <a:pt x="549" y="57"/>
                  </a:cubicBezTo>
                  <a:cubicBezTo>
                    <a:pt x="157" y="151"/>
                    <a:pt x="0" y="699"/>
                    <a:pt x="313" y="982"/>
                  </a:cubicBezTo>
                  <a:cubicBezTo>
                    <a:pt x="611" y="1264"/>
                    <a:pt x="987" y="1420"/>
                    <a:pt x="1364" y="1624"/>
                  </a:cubicBezTo>
                  <a:cubicBezTo>
                    <a:pt x="1740" y="1828"/>
                    <a:pt x="2132" y="2094"/>
                    <a:pt x="2555" y="2204"/>
                  </a:cubicBezTo>
                  <a:cubicBezTo>
                    <a:pt x="2623" y="2222"/>
                    <a:pt x="2691" y="2231"/>
                    <a:pt x="2757" y="2231"/>
                  </a:cubicBezTo>
                  <a:cubicBezTo>
                    <a:pt x="3435" y="2231"/>
                    <a:pt x="3956" y="1338"/>
                    <a:pt x="3370" y="809"/>
                  </a:cubicBezTo>
                  <a:cubicBezTo>
                    <a:pt x="2848" y="338"/>
                    <a:pt x="1880" y="1"/>
                    <a:pt x="1073"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7" name="Google Shape;2611;p59"/>
            <p:cNvSpPr/>
            <p:nvPr/>
          </p:nvSpPr>
          <p:spPr>
            <a:xfrm>
              <a:off x="6910112" y="2342353"/>
              <a:ext cx="45091" cy="67010"/>
            </a:xfrm>
            <a:custGeom>
              <a:avLst/>
              <a:gdLst/>
              <a:ahLst/>
              <a:cxnLst/>
              <a:rect l="l" t="t" r="r" b="b"/>
              <a:pathLst>
                <a:path w="1944" h="2889" extrusionOk="0">
                  <a:moveTo>
                    <a:pt x="468" y="1"/>
                  </a:moveTo>
                  <a:cubicBezTo>
                    <a:pt x="295" y="1"/>
                    <a:pt x="133" y="107"/>
                    <a:pt x="79" y="282"/>
                  </a:cubicBezTo>
                  <a:cubicBezTo>
                    <a:pt x="79" y="298"/>
                    <a:pt x="63" y="345"/>
                    <a:pt x="32" y="439"/>
                  </a:cubicBezTo>
                  <a:cubicBezTo>
                    <a:pt x="0" y="565"/>
                    <a:pt x="32" y="706"/>
                    <a:pt x="63" y="831"/>
                  </a:cubicBezTo>
                  <a:cubicBezTo>
                    <a:pt x="79" y="941"/>
                    <a:pt x="63" y="862"/>
                    <a:pt x="79" y="1003"/>
                  </a:cubicBezTo>
                  <a:cubicBezTo>
                    <a:pt x="79" y="1082"/>
                    <a:pt x="94" y="1176"/>
                    <a:pt x="94" y="1254"/>
                  </a:cubicBezTo>
                  <a:cubicBezTo>
                    <a:pt x="94" y="1270"/>
                    <a:pt x="110" y="1333"/>
                    <a:pt x="110" y="1348"/>
                  </a:cubicBezTo>
                  <a:cubicBezTo>
                    <a:pt x="110" y="1427"/>
                    <a:pt x="126" y="1489"/>
                    <a:pt x="141" y="1568"/>
                  </a:cubicBezTo>
                  <a:cubicBezTo>
                    <a:pt x="141" y="1568"/>
                    <a:pt x="141" y="1615"/>
                    <a:pt x="157" y="1662"/>
                  </a:cubicBezTo>
                  <a:cubicBezTo>
                    <a:pt x="157" y="1693"/>
                    <a:pt x="157" y="1724"/>
                    <a:pt x="157" y="1724"/>
                  </a:cubicBezTo>
                  <a:cubicBezTo>
                    <a:pt x="157" y="1818"/>
                    <a:pt x="173" y="1913"/>
                    <a:pt x="188" y="1991"/>
                  </a:cubicBezTo>
                  <a:cubicBezTo>
                    <a:pt x="235" y="2242"/>
                    <a:pt x="345" y="2461"/>
                    <a:pt x="502" y="2649"/>
                  </a:cubicBezTo>
                  <a:cubicBezTo>
                    <a:pt x="641" y="2817"/>
                    <a:pt x="827" y="2889"/>
                    <a:pt x="1014" y="2889"/>
                  </a:cubicBezTo>
                  <a:cubicBezTo>
                    <a:pt x="1354" y="2889"/>
                    <a:pt x="1702" y="2653"/>
                    <a:pt x="1803" y="2320"/>
                  </a:cubicBezTo>
                  <a:cubicBezTo>
                    <a:pt x="1944" y="1803"/>
                    <a:pt x="1615" y="1286"/>
                    <a:pt x="1348" y="878"/>
                  </a:cubicBezTo>
                  <a:cubicBezTo>
                    <a:pt x="1303" y="810"/>
                    <a:pt x="1290" y="789"/>
                    <a:pt x="1292" y="789"/>
                  </a:cubicBezTo>
                  <a:lnTo>
                    <a:pt x="1292" y="789"/>
                  </a:lnTo>
                  <a:cubicBezTo>
                    <a:pt x="1295" y="789"/>
                    <a:pt x="1337" y="845"/>
                    <a:pt x="1339" y="845"/>
                  </a:cubicBezTo>
                  <a:cubicBezTo>
                    <a:pt x="1341" y="845"/>
                    <a:pt x="1332" y="830"/>
                    <a:pt x="1301" y="784"/>
                  </a:cubicBezTo>
                  <a:cubicBezTo>
                    <a:pt x="1257" y="725"/>
                    <a:pt x="1212" y="679"/>
                    <a:pt x="1181" y="622"/>
                  </a:cubicBezTo>
                  <a:lnTo>
                    <a:pt x="1181" y="622"/>
                  </a:lnTo>
                  <a:cubicBezTo>
                    <a:pt x="1186" y="628"/>
                    <a:pt x="1190" y="633"/>
                    <a:pt x="1191" y="633"/>
                  </a:cubicBezTo>
                  <a:cubicBezTo>
                    <a:pt x="1191" y="633"/>
                    <a:pt x="1187" y="627"/>
                    <a:pt x="1176" y="612"/>
                  </a:cubicBezTo>
                  <a:lnTo>
                    <a:pt x="1176" y="612"/>
                  </a:lnTo>
                  <a:cubicBezTo>
                    <a:pt x="1177" y="615"/>
                    <a:pt x="1179" y="618"/>
                    <a:pt x="1181" y="622"/>
                  </a:cubicBezTo>
                  <a:lnTo>
                    <a:pt x="1181" y="622"/>
                  </a:lnTo>
                  <a:cubicBezTo>
                    <a:pt x="1167" y="604"/>
                    <a:pt x="1144" y="573"/>
                    <a:pt x="1144" y="565"/>
                  </a:cubicBezTo>
                  <a:cubicBezTo>
                    <a:pt x="1113" y="518"/>
                    <a:pt x="1082" y="486"/>
                    <a:pt x="1066" y="439"/>
                  </a:cubicBezTo>
                  <a:cubicBezTo>
                    <a:pt x="988" y="314"/>
                    <a:pt x="925" y="204"/>
                    <a:pt x="800" y="126"/>
                  </a:cubicBezTo>
                  <a:cubicBezTo>
                    <a:pt x="737" y="94"/>
                    <a:pt x="706" y="63"/>
                    <a:pt x="690" y="63"/>
                  </a:cubicBezTo>
                  <a:cubicBezTo>
                    <a:pt x="619" y="21"/>
                    <a:pt x="543" y="1"/>
                    <a:pt x="468"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8" name="Google Shape;2612;p59"/>
            <p:cNvSpPr/>
            <p:nvPr/>
          </p:nvSpPr>
          <p:spPr>
            <a:xfrm>
              <a:off x="6912292" y="2372528"/>
              <a:ext cx="371" cy="1299"/>
            </a:xfrm>
            <a:custGeom>
              <a:avLst/>
              <a:gdLst/>
              <a:ahLst/>
              <a:cxnLst/>
              <a:rect l="l" t="t" r="r" b="b"/>
              <a:pathLst>
                <a:path w="16" h="56" extrusionOk="0">
                  <a:moveTo>
                    <a:pt x="0" y="0"/>
                  </a:moveTo>
                  <a:cubicBezTo>
                    <a:pt x="0" y="5"/>
                    <a:pt x="2" y="10"/>
                    <a:pt x="4" y="15"/>
                  </a:cubicBezTo>
                  <a:lnTo>
                    <a:pt x="4" y="15"/>
                  </a:lnTo>
                  <a:cubicBezTo>
                    <a:pt x="3" y="11"/>
                    <a:pt x="2" y="6"/>
                    <a:pt x="0" y="0"/>
                  </a:cubicBezTo>
                  <a:close/>
                  <a:moveTo>
                    <a:pt x="4" y="15"/>
                  </a:moveTo>
                  <a:lnTo>
                    <a:pt x="4" y="15"/>
                  </a:lnTo>
                  <a:cubicBezTo>
                    <a:pt x="12" y="45"/>
                    <a:pt x="14" y="56"/>
                    <a:pt x="15" y="56"/>
                  </a:cubicBezTo>
                  <a:cubicBezTo>
                    <a:pt x="16" y="56"/>
                    <a:pt x="16" y="52"/>
                    <a:pt x="16" y="47"/>
                  </a:cubicBezTo>
                  <a:cubicBezTo>
                    <a:pt x="16" y="37"/>
                    <a:pt x="9" y="26"/>
                    <a:pt x="4" y="15"/>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9" name="Google Shape;2613;p59"/>
            <p:cNvSpPr/>
            <p:nvPr/>
          </p:nvSpPr>
          <p:spPr>
            <a:xfrm>
              <a:off x="6798131" y="2379533"/>
              <a:ext cx="36370" cy="51493"/>
            </a:xfrm>
            <a:custGeom>
              <a:avLst/>
              <a:gdLst/>
              <a:ahLst/>
              <a:cxnLst/>
              <a:rect l="l" t="t" r="r" b="b"/>
              <a:pathLst>
                <a:path w="1568" h="2220" extrusionOk="0">
                  <a:moveTo>
                    <a:pt x="600" y="0"/>
                  </a:moveTo>
                  <a:cubicBezTo>
                    <a:pt x="481" y="0"/>
                    <a:pt x="366" y="55"/>
                    <a:pt x="314" y="168"/>
                  </a:cubicBezTo>
                  <a:cubicBezTo>
                    <a:pt x="173" y="435"/>
                    <a:pt x="157" y="780"/>
                    <a:pt x="126" y="1109"/>
                  </a:cubicBezTo>
                  <a:cubicBezTo>
                    <a:pt x="0" y="1328"/>
                    <a:pt x="16" y="1642"/>
                    <a:pt x="142" y="1846"/>
                  </a:cubicBezTo>
                  <a:cubicBezTo>
                    <a:pt x="266" y="2082"/>
                    <a:pt x="518" y="2219"/>
                    <a:pt x="781" y="2219"/>
                  </a:cubicBezTo>
                  <a:cubicBezTo>
                    <a:pt x="850" y="2219"/>
                    <a:pt x="920" y="2210"/>
                    <a:pt x="988" y="2190"/>
                  </a:cubicBezTo>
                  <a:cubicBezTo>
                    <a:pt x="1270" y="2112"/>
                    <a:pt x="1474" y="1861"/>
                    <a:pt x="1521" y="1579"/>
                  </a:cubicBezTo>
                  <a:cubicBezTo>
                    <a:pt x="1568" y="1313"/>
                    <a:pt x="1458" y="1093"/>
                    <a:pt x="1286" y="937"/>
                  </a:cubicBezTo>
                  <a:cubicBezTo>
                    <a:pt x="1239" y="842"/>
                    <a:pt x="1192" y="733"/>
                    <a:pt x="1145" y="623"/>
                  </a:cubicBezTo>
                  <a:cubicBezTo>
                    <a:pt x="1066" y="435"/>
                    <a:pt x="1004" y="247"/>
                    <a:pt x="863" y="106"/>
                  </a:cubicBezTo>
                  <a:cubicBezTo>
                    <a:pt x="793" y="36"/>
                    <a:pt x="695" y="0"/>
                    <a:pt x="600"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0" name="Google Shape;2614;p59"/>
            <p:cNvSpPr/>
            <p:nvPr/>
          </p:nvSpPr>
          <p:spPr>
            <a:xfrm>
              <a:off x="6570553" y="2203630"/>
              <a:ext cx="48918" cy="28136"/>
            </a:xfrm>
            <a:custGeom>
              <a:avLst/>
              <a:gdLst/>
              <a:ahLst/>
              <a:cxnLst/>
              <a:rect l="l" t="t" r="r" b="b"/>
              <a:pathLst>
                <a:path w="2109" h="1213" extrusionOk="0">
                  <a:moveTo>
                    <a:pt x="1463" y="1"/>
                  </a:moveTo>
                  <a:cubicBezTo>
                    <a:pt x="1410" y="1"/>
                    <a:pt x="1356" y="8"/>
                    <a:pt x="1301" y="25"/>
                  </a:cubicBezTo>
                  <a:cubicBezTo>
                    <a:pt x="1098" y="72"/>
                    <a:pt x="909" y="56"/>
                    <a:pt x="706" y="103"/>
                  </a:cubicBezTo>
                  <a:cubicBezTo>
                    <a:pt x="502" y="135"/>
                    <a:pt x="361" y="213"/>
                    <a:pt x="157" y="276"/>
                  </a:cubicBezTo>
                  <a:cubicBezTo>
                    <a:pt x="16" y="323"/>
                    <a:pt x="0" y="511"/>
                    <a:pt x="126" y="589"/>
                  </a:cubicBezTo>
                  <a:cubicBezTo>
                    <a:pt x="282" y="699"/>
                    <a:pt x="424" y="824"/>
                    <a:pt x="612" y="903"/>
                  </a:cubicBezTo>
                  <a:cubicBezTo>
                    <a:pt x="784" y="997"/>
                    <a:pt x="972" y="1028"/>
                    <a:pt x="1160" y="1122"/>
                  </a:cubicBezTo>
                  <a:cubicBezTo>
                    <a:pt x="1256" y="1184"/>
                    <a:pt x="1359" y="1213"/>
                    <a:pt x="1460" y="1213"/>
                  </a:cubicBezTo>
                  <a:cubicBezTo>
                    <a:pt x="1741" y="1213"/>
                    <a:pt x="2008" y="995"/>
                    <a:pt x="2054" y="683"/>
                  </a:cubicBezTo>
                  <a:cubicBezTo>
                    <a:pt x="2108" y="330"/>
                    <a:pt x="1809" y="1"/>
                    <a:pt x="1463"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3" name="Google Shape;2615;p59"/>
          <p:cNvGrpSpPr/>
          <p:nvPr/>
        </p:nvGrpSpPr>
        <p:grpSpPr>
          <a:xfrm>
            <a:off x="6477478" y="951574"/>
            <a:ext cx="407954" cy="374019"/>
            <a:chOff x="6374958" y="942200"/>
            <a:chExt cx="407954" cy="374019"/>
          </a:xfrm>
        </p:grpSpPr>
        <p:sp>
          <p:nvSpPr>
            <p:cNvPr id="587" name="Google Shape;2616;p59"/>
            <p:cNvSpPr/>
            <p:nvPr/>
          </p:nvSpPr>
          <p:spPr>
            <a:xfrm>
              <a:off x="6374958" y="942200"/>
              <a:ext cx="407954" cy="374019"/>
            </a:xfrm>
            <a:custGeom>
              <a:avLst/>
              <a:gdLst/>
              <a:ahLst/>
              <a:cxnLst/>
              <a:rect l="l" t="t" r="r" b="b"/>
              <a:pathLst>
                <a:path w="17588" h="16125" extrusionOk="0">
                  <a:moveTo>
                    <a:pt x="8345" y="1486"/>
                  </a:moveTo>
                  <a:cubicBezTo>
                    <a:pt x="9857" y="1486"/>
                    <a:pt x="11349" y="1956"/>
                    <a:pt x="12571" y="2858"/>
                  </a:cubicBezTo>
                  <a:cubicBezTo>
                    <a:pt x="14092" y="3955"/>
                    <a:pt x="15220" y="5711"/>
                    <a:pt x="15158" y="7623"/>
                  </a:cubicBezTo>
                  <a:cubicBezTo>
                    <a:pt x="15079" y="9520"/>
                    <a:pt x="13966" y="11197"/>
                    <a:pt x="12618" y="12451"/>
                  </a:cubicBezTo>
                  <a:cubicBezTo>
                    <a:pt x="11368" y="13613"/>
                    <a:pt x="9781" y="14552"/>
                    <a:pt x="8087" y="14552"/>
                  </a:cubicBezTo>
                  <a:cubicBezTo>
                    <a:pt x="7680" y="14552"/>
                    <a:pt x="7267" y="14497"/>
                    <a:pt x="6850" y="14379"/>
                  </a:cubicBezTo>
                  <a:cubicBezTo>
                    <a:pt x="4954" y="13830"/>
                    <a:pt x="3371" y="12278"/>
                    <a:pt x="2540" y="10539"/>
                  </a:cubicBezTo>
                  <a:cubicBezTo>
                    <a:pt x="1709" y="8799"/>
                    <a:pt x="1646" y="6777"/>
                    <a:pt x="2461" y="5021"/>
                  </a:cubicBezTo>
                  <a:cubicBezTo>
                    <a:pt x="2712" y="4504"/>
                    <a:pt x="3026" y="4018"/>
                    <a:pt x="3418" y="3595"/>
                  </a:cubicBezTo>
                  <a:cubicBezTo>
                    <a:pt x="4029" y="3093"/>
                    <a:pt x="4640" y="2639"/>
                    <a:pt x="5283" y="2294"/>
                  </a:cubicBezTo>
                  <a:cubicBezTo>
                    <a:pt x="5659" y="2137"/>
                    <a:pt x="6035" y="1996"/>
                    <a:pt x="6396" y="1808"/>
                  </a:cubicBezTo>
                  <a:cubicBezTo>
                    <a:pt x="6882" y="1636"/>
                    <a:pt x="7415" y="1526"/>
                    <a:pt x="7994" y="1495"/>
                  </a:cubicBezTo>
                  <a:cubicBezTo>
                    <a:pt x="8111" y="1489"/>
                    <a:pt x="8228" y="1486"/>
                    <a:pt x="8345" y="1486"/>
                  </a:cubicBezTo>
                  <a:close/>
                  <a:moveTo>
                    <a:pt x="8149" y="1"/>
                  </a:moveTo>
                  <a:cubicBezTo>
                    <a:pt x="6582" y="1"/>
                    <a:pt x="5037" y="388"/>
                    <a:pt x="3903" y="1291"/>
                  </a:cubicBezTo>
                  <a:cubicBezTo>
                    <a:pt x="3371" y="1573"/>
                    <a:pt x="2869" y="1949"/>
                    <a:pt x="2493" y="2310"/>
                  </a:cubicBezTo>
                  <a:cubicBezTo>
                    <a:pt x="1223" y="3564"/>
                    <a:pt x="455" y="5303"/>
                    <a:pt x="314" y="7075"/>
                  </a:cubicBezTo>
                  <a:cubicBezTo>
                    <a:pt x="1" y="10946"/>
                    <a:pt x="2838" y="14990"/>
                    <a:pt x="6615" y="15946"/>
                  </a:cubicBezTo>
                  <a:cubicBezTo>
                    <a:pt x="7100" y="16068"/>
                    <a:pt x="7588" y="16125"/>
                    <a:pt x="8073" y="16125"/>
                  </a:cubicBezTo>
                  <a:cubicBezTo>
                    <a:pt x="11467" y="16125"/>
                    <a:pt x="14748" y="13340"/>
                    <a:pt x="16051" y="10351"/>
                  </a:cubicBezTo>
                  <a:cubicBezTo>
                    <a:pt x="17587" y="6871"/>
                    <a:pt x="16051" y="3172"/>
                    <a:pt x="12885" y="1244"/>
                  </a:cubicBezTo>
                  <a:cubicBezTo>
                    <a:pt x="11628" y="471"/>
                    <a:pt x="9875" y="1"/>
                    <a:pt x="8149"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8" name="Google Shape;2617;p59"/>
            <p:cNvSpPr/>
            <p:nvPr/>
          </p:nvSpPr>
          <p:spPr>
            <a:xfrm>
              <a:off x="6527644" y="1003479"/>
              <a:ext cx="155638" cy="220700"/>
            </a:xfrm>
            <a:custGeom>
              <a:avLst/>
              <a:gdLst/>
              <a:ahLst/>
              <a:cxnLst/>
              <a:rect l="l" t="t" r="r" b="b"/>
              <a:pathLst>
                <a:path w="6710" h="9515" extrusionOk="0">
                  <a:moveTo>
                    <a:pt x="1848" y="0"/>
                  </a:moveTo>
                  <a:cubicBezTo>
                    <a:pt x="1117" y="0"/>
                    <a:pt x="452" y="686"/>
                    <a:pt x="267" y="1360"/>
                  </a:cubicBezTo>
                  <a:cubicBezTo>
                    <a:pt x="1" y="2332"/>
                    <a:pt x="534" y="3226"/>
                    <a:pt x="1208" y="3884"/>
                  </a:cubicBezTo>
                  <a:cubicBezTo>
                    <a:pt x="1386" y="4059"/>
                    <a:pt x="1586" y="4132"/>
                    <a:pt x="1780" y="4132"/>
                  </a:cubicBezTo>
                  <a:cubicBezTo>
                    <a:pt x="2437" y="4132"/>
                    <a:pt x="3020" y="3286"/>
                    <a:pt x="2415" y="2693"/>
                  </a:cubicBezTo>
                  <a:cubicBezTo>
                    <a:pt x="2383" y="2646"/>
                    <a:pt x="2336" y="2614"/>
                    <a:pt x="2305" y="2583"/>
                  </a:cubicBezTo>
                  <a:lnTo>
                    <a:pt x="2305" y="2583"/>
                  </a:lnTo>
                  <a:cubicBezTo>
                    <a:pt x="3339" y="2975"/>
                    <a:pt x="4405" y="3179"/>
                    <a:pt x="5079" y="4307"/>
                  </a:cubicBezTo>
                  <a:cubicBezTo>
                    <a:pt x="6020" y="5922"/>
                    <a:pt x="5095" y="7724"/>
                    <a:pt x="3888" y="8884"/>
                  </a:cubicBezTo>
                  <a:cubicBezTo>
                    <a:pt x="3606" y="9142"/>
                    <a:pt x="3871" y="9514"/>
                    <a:pt x="4179" y="9514"/>
                  </a:cubicBezTo>
                  <a:cubicBezTo>
                    <a:pt x="4265" y="9514"/>
                    <a:pt x="4355" y="9485"/>
                    <a:pt x="4437" y="9417"/>
                  </a:cubicBezTo>
                  <a:cubicBezTo>
                    <a:pt x="5847" y="8241"/>
                    <a:pt x="6709" y="6157"/>
                    <a:pt x="5973" y="4370"/>
                  </a:cubicBezTo>
                  <a:cubicBezTo>
                    <a:pt x="5437" y="3060"/>
                    <a:pt x="3699" y="1820"/>
                    <a:pt x="2155" y="1820"/>
                  </a:cubicBezTo>
                  <a:cubicBezTo>
                    <a:pt x="2074" y="1820"/>
                    <a:pt x="1993" y="1824"/>
                    <a:pt x="1913" y="1831"/>
                  </a:cubicBezTo>
                  <a:cubicBezTo>
                    <a:pt x="1913" y="1815"/>
                    <a:pt x="1913" y="1799"/>
                    <a:pt x="1913" y="1768"/>
                  </a:cubicBezTo>
                  <a:cubicBezTo>
                    <a:pt x="1976" y="1470"/>
                    <a:pt x="2321" y="1251"/>
                    <a:pt x="2509" y="1031"/>
                  </a:cubicBezTo>
                  <a:cubicBezTo>
                    <a:pt x="2806" y="686"/>
                    <a:pt x="2665" y="232"/>
                    <a:pt x="2258" y="75"/>
                  </a:cubicBezTo>
                  <a:cubicBezTo>
                    <a:pt x="2121" y="24"/>
                    <a:pt x="1983" y="0"/>
                    <a:pt x="1848"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9" name="Google Shape;2618;p59"/>
            <p:cNvSpPr/>
            <p:nvPr/>
          </p:nvSpPr>
          <p:spPr>
            <a:xfrm>
              <a:off x="6433848" y="1061185"/>
              <a:ext cx="163989" cy="209915"/>
            </a:xfrm>
            <a:custGeom>
              <a:avLst/>
              <a:gdLst/>
              <a:ahLst/>
              <a:cxnLst/>
              <a:rect l="l" t="t" r="r" b="b"/>
              <a:pathLst>
                <a:path w="7070" h="9050" extrusionOk="0">
                  <a:moveTo>
                    <a:pt x="2133" y="1"/>
                  </a:moveTo>
                  <a:cubicBezTo>
                    <a:pt x="1" y="17"/>
                    <a:pt x="267" y="3355"/>
                    <a:pt x="863" y="4641"/>
                  </a:cubicBezTo>
                  <a:cubicBezTo>
                    <a:pt x="1506" y="6020"/>
                    <a:pt x="3151" y="7415"/>
                    <a:pt x="4797" y="7634"/>
                  </a:cubicBezTo>
                  <a:cubicBezTo>
                    <a:pt x="4717" y="7714"/>
                    <a:pt x="4638" y="7782"/>
                    <a:pt x="4692" y="7782"/>
                  </a:cubicBezTo>
                  <a:cubicBezTo>
                    <a:pt x="4701" y="7782"/>
                    <a:pt x="4715" y="7780"/>
                    <a:pt x="4734" y="7775"/>
                  </a:cubicBezTo>
                  <a:lnTo>
                    <a:pt x="4734" y="7775"/>
                  </a:lnTo>
                  <a:cubicBezTo>
                    <a:pt x="3979" y="8008"/>
                    <a:pt x="4207" y="9049"/>
                    <a:pt x="4906" y="9049"/>
                  </a:cubicBezTo>
                  <a:cubicBezTo>
                    <a:pt x="4961" y="9049"/>
                    <a:pt x="5019" y="9043"/>
                    <a:pt x="5079" y="9029"/>
                  </a:cubicBezTo>
                  <a:cubicBezTo>
                    <a:pt x="5487" y="8951"/>
                    <a:pt x="5706" y="8622"/>
                    <a:pt x="5973" y="8324"/>
                  </a:cubicBezTo>
                  <a:cubicBezTo>
                    <a:pt x="6255" y="7995"/>
                    <a:pt x="6537" y="7681"/>
                    <a:pt x="6819" y="7337"/>
                  </a:cubicBezTo>
                  <a:cubicBezTo>
                    <a:pt x="7054" y="7039"/>
                    <a:pt x="7070" y="6569"/>
                    <a:pt x="6678" y="6349"/>
                  </a:cubicBezTo>
                  <a:cubicBezTo>
                    <a:pt x="6241" y="6112"/>
                    <a:pt x="5724" y="5755"/>
                    <a:pt x="5214" y="5755"/>
                  </a:cubicBezTo>
                  <a:cubicBezTo>
                    <a:pt x="5085" y="5755"/>
                    <a:pt x="4956" y="5778"/>
                    <a:pt x="4829" y="5832"/>
                  </a:cubicBezTo>
                  <a:cubicBezTo>
                    <a:pt x="4766" y="5847"/>
                    <a:pt x="4719" y="5895"/>
                    <a:pt x="4719" y="5973"/>
                  </a:cubicBezTo>
                  <a:cubicBezTo>
                    <a:pt x="4750" y="6412"/>
                    <a:pt x="5048" y="6725"/>
                    <a:pt x="5408" y="6992"/>
                  </a:cubicBezTo>
                  <a:cubicBezTo>
                    <a:pt x="5408" y="7007"/>
                    <a:pt x="5393" y="7007"/>
                    <a:pt x="5393" y="7023"/>
                  </a:cubicBezTo>
                  <a:cubicBezTo>
                    <a:pt x="4374" y="6521"/>
                    <a:pt x="3324" y="6255"/>
                    <a:pt x="2493" y="5346"/>
                  </a:cubicBezTo>
                  <a:cubicBezTo>
                    <a:pt x="1521" y="4296"/>
                    <a:pt x="581" y="1568"/>
                    <a:pt x="2462" y="832"/>
                  </a:cubicBezTo>
                  <a:cubicBezTo>
                    <a:pt x="2634" y="769"/>
                    <a:pt x="2712" y="597"/>
                    <a:pt x="2618" y="424"/>
                  </a:cubicBezTo>
                  <a:cubicBezTo>
                    <a:pt x="2587" y="361"/>
                    <a:pt x="2556" y="299"/>
                    <a:pt x="2540" y="236"/>
                  </a:cubicBezTo>
                  <a:cubicBezTo>
                    <a:pt x="2462" y="95"/>
                    <a:pt x="2289" y="1"/>
                    <a:pt x="2133"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4" name="Google Shape;2619;p59"/>
          <p:cNvGrpSpPr/>
          <p:nvPr/>
        </p:nvGrpSpPr>
        <p:grpSpPr>
          <a:xfrm>
            <a:off x="7635017" y="2724478"/>
            <a:ext cx="466127" cy="503610"/>
            <a:chOff x="7532497" y="2715104"/>
            <a:chExt cx="466127" cy="503610"/>
          </a:xfrm>
        </p:grpSpPr>
        <p:sp>
          <p:nvSpPr>
            <p:cNvPr id="576" name="Google Shape;2620;p59"/>
            <p:cNvSpPr/>
            <p:nvPr/>
          </p:nvSpPr>
          <p:spPr>
            <a:xfrm>
              <a:off x="7532497" y="2715104"/>
              <a:ext cx="466127" cy="503610"/>
            </a:xfrm>
            <a:custGeom>
              <a:avLst/>
              <a:gdLst/>
              <a:ahLst/>
              <a:cxnLst/>
              <a:rect l="l" t="t" r="r" b="b"/>
              <a:pathLst>
                <a:path w="20096" h="21712" extrusionOk="0">
                  <a:moveTo>
                    <a:pt x="11317" y="1751"/>
                  </a:moveTo>
                  <a:cubicBezTo>
                    <a:pt x="13872" y="6265"/>
                    <a:pt x="16129" y="10936"/>
                    <a:pt x="18104" y="15748"/>
                  </a:cubicBezTo>
                  <a:cubicBezTo>
                    <a:pt x="16318" y="16626"/>
                    <a:pt x="14499" y="17457"/>
                    <a:pt x="12634" y="18193"/>
                  </a:cubicBezTo>
                  <a:cubicBezTo>
                    <a:pt x="11631" y="18585"/>
                    <a:pt x="10628" y="18961"/>
                    <a:pt x="9609" y="19322"/>
                  </a:cubicBezTo>
                  <a:cubicBezTo>
                    <a:pt x="9170" y="19463"/>
                    <a:pt x="8731" y="19620"/>
                    <a:pt x="8292" y="19761"/>
                  </a:cubicBezTo>
                  <a:cubicBezTo>
                    <a:pt x="7958" y="19867"/>
                    <a:pt x="7730" y="19977"/>
                    <a:pt x="7529" y="19977"/>
                  </a:cubicBezTo>
                  <a:cubicBezTo>
                    <a:pt x="7343" y="19977"/>
                    <a:pt x="7179" y="19883"/>
                    <a:pt x="6976" y="19604"/>
                  </a:cubicBezTo>
                  <a:cubicBezTo>
                    <a:pt x="6427" y="18836"/>
                    <a:pt x="6098" y="17770"/>
                    <a:pt x="5722" y="16908"/>
                  </a:cubicBezTo>
                  <a:cubicBezTo>
                    <a:pt x="5267" y="15858"/>
                    <a:pt x="4828" y="14776"/>
                    <a:pt x="4421" y="13695"/>
                  </a:cubicBezTo>
                  <a:cubicBezTo>
                    <a:pt x="4264" y="13256"/>
                    <a:pt x="4107" y="12817"/>
                    <a:pt x="3951" y="12378"/>
                  </a:cubicBezTo>
                  <a:cubicBezTo>
                    <a:pt x="3951" y="12331"/>
                    <a:pt x="3951" y="12284"/>
                    <a:pt x="3935" y="12237"/>
                  </a:cubicBezTo>
                  <a:cubicBezTo>
                    <a:pt x="3465" y="10748"/>
                    <a:pt x="3198" y="9165"/>
                    <a:pt x="2712" y="7660"/>
                  </a:cubicBezTo>
                  <a:cubicBezTo>
                    <a:pt x="2493" y="6986"/>
                    <a:pt x="2195" y="6312"/>
                    <a:pt x="2023" y="5623"/>
                  </a:cubicBezTo>
                  <a:cubicBezTo>
                    <a:pt x="2023" y="5591"/>
                    <a:pt x="2007" y="5576"/>
                    <a:pt x="2007" y="5544"/>
                  </a:cubicBezTo>
                  <a:cubicBezTo>
                    <a:pt x="2085" y="5513"/>
                    <a:pt x="2179" y="5466"/>
                    <a:pt x="2258" y="5419"/>
                  </a:cubicBezTo>
                  <a:cubicBezTo>
                    <a:pt x="2618" y="5325"/>
                    <a:pt x="2963" y="5074"/>
                    <a:pt x="3292" y="4917"/>
                  </a:cubicBezTo>
                  <a:cubicBezTo>
                    <a:pt x="5894" y="3663"/>
                    <a:pt x="8574" y="2629"/>
                    <a:pt x="11317" y="1751"/>
                  </a:cubicBezTo>
                  <a:close/>
                  <a:moveTo>
                    <a:pt x="11679" y="1"/>
                  </a:moveTo>
                  <a:cubicBezTo>
                    <a:pt x="11615" y="1"/>
                    <a:pt x="11551" y="9"/>
                    <a:pt x="11490" y="27"/>
                  </a:cubicBezTo>
                  <a:cubicBezTo>
                    <a:pt x="8026" y="1108"/>
                    <a:pt x="4436" y="2378"/>
                    <a:pt x="1270" y="4180"/>
                  </a:cubicBezTo>
                  <a:cubicBezTo>
                    <a:pt x="1" y="4886"/>
                    <a:pt x="408" y="5732"/>
                    <a:pt x="863" y="6939"/>
                  </a:cubicBezTo>
                  <a:cubicBezTo>
                    <a:pt x="1113" y="7629"/>
                    <a:pt x="1411" y="8319"/>
                    <a:pt x="1725" y="8993"/>
                  </a:cubicBezTo>
                  <a:cubicBezTo>
                    <a:pt x="1929" y="11171"/>
                    <a:pt x="2728" y="13350"/>
                    <a:pt x="3465" y="15388"/>
                  </a:cubicBezTo>
                  <a:cubicBezTo>
                    <a:pt x="3872" y="16516"/>
                    <a:pt x="4327" y="17645"/>
                    <a:pt x="4828" y="18758"/>
                  </a:cubicBezTo>
                  <a:cubicBezTo>
                    <a:pt x="5204" y="19604"/>
                    <a:pt x="5534" y="20858"/>
                    <a:pt x="6333" y="21438"/>
                  </a:cubicBezTo>
                  <a:cubicBezTo>
                    <a:pt x="6597" y="21639"/>
                    <a:pt x="6886" y="21711"/>
                    <a:pt x="7184" y="21711"/>
                  </a:cubicBezTo>
                  <a:cubicBezTo>
                    <a:pt x="7700" y="21711"/>
                    <a:pt x="8244" y="21493"/>
                    <a:pt x="8731" y="21344"/>
                  </a:cubicBezTo>
                  <a:cubicBezTo>
                    <a:pt x="9969" y="20952"/>
                    <a:pt x="11208" y="20513"/>
                    <a:pt x="12430" y="20043"/>
                  </a:cubicBezTo>
                  <a:cubicBezTo>
                    <a:pt x="14876" y="19118"/>
                    <a:pt x="17258" y="18037"/>
                    <a:pt x="19594" y="16861"/>
                  </a:cubicBezTo>
                  <a:cubicBezTo>
                    <a:pt x="19891" y="16720"/>
                    <a:pt x="20095" y="16250"/>
                    <a:pt x="19970" y="15921"/>
                  </a:cubicBezTo>
                  <a:cubicBezTo>
                    <a:pt x="17807" y="10576"/>
                    <a:pt x="15267" y="5403"/>
                    <a:pt x="12383" y="387"/>
                  </a:cubicBezTo>
                  <a:cubicBezTo>
                    <a:pt x="12243" y="158"/>
                    <a:pt x="11958" y="1"/>
                    <a:pt x="11679"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7" name="Google Shape;2621;p59"/>
            <p:cNvSpPr/>
            <p:nvPr/>
          </p:nvSpPr>
          <p:spPr>
            <a:xfrm>
              <a:off x="7612122" y="2729809"/>
              <a:ext cx="225061" cy="159558"/>
            </a:xfrm>
            <a:custGeom>
              <a:avLst/>
              <a:gdLst/>
              <a:ahLst/>
              <a:cxnLst/>
              <a:rect l="l" t="t" r="r" b="b"/>
              <a:pathLst>
                <a:path w="9703" h="6879" extrusionOk="0">
                  <a:moveTo>
                    <a:pt x="7900" y="1336"/>
                  </a:moveTo>
                  <a:lnTo>
                    <a:pt x="8308" y="2402"/>
                  </a:lnTo>
                  <a:cubicBezTo>
                    <a:pt x="6113" y="3421"/>
                    <a:pt x="3935" y="4456"/>
                    <a:pt x="1756" y="5506"/>
                  </a:cubicBezTo>
                  <a:cubicBezTo>
                    <a:pt x="1536" y="5083"/>
                    <a:pt x="1380" y="4644"/>
                    <a:pt x="1254" y="4173"/>
                  </a:cubicBezTo>
                  <a:cubicBezTo>
                    <a:pt x="3511" y="3327"/>
                    <a:pt x="5690" y="2261"/>
                    <a:pt x="7900" y="1336"/>
                  </a:cubicBezTo>
                  <a:close/>
                  <a:moveTo>
                    <a:pt x="8242" y="1"/>
                  </a:moveTo>
                  <a:cubicBezTo>
                    <a:pt x="8148" y="1"/>
                    <a:pt x="8049" y="23"/>
                    <a:pt x="7947" y="67"/>
                  </a:cubicBezTo>
                  <a:cubicBezTo>
                    <a:pt x="6662" y="600"/>
                    <a:pt x="5392" y="1148"/>
                    <a:pt x="4138" y="1744"/>
                  </a:cubicBezTo>
                  <a:cubicBezTo>
                    <a:pt x="3543" y="2026"/>
                    <a:pt x="2963" y="2308"/>
                    <a:pt x="2383" y="2606"/>
                  </a:cubicBezTo>
                  <a:cubicBezTo>
                    <a:pt x="2182" y="2699"/>
                    <a:pt x="813" y="3626"/>
                    <a:pt x="695" y="3626"/>
                  </a:cubicBezTo>
                  <a:cubicBezTo>
                    <a:pt x="693" y="3626"/>
                    <a:pt x="691" y="3625"/>
                    <a:pt x="690" y="3625"/>
                  </a:cubicBezTo>
                  <a:cubicBezTo>
                    <a:pt x="667" y="3618"/>
                    <a:pt x="643" y="3615"/>
                    <a:pt x="618" y="3615"/>
                  </a:cubicBezTo>
                  <a:cubicBezTo>
                    <a:pt x="524" y="3615"/>
                    <a:pt x="423" y="3660"/>
                    <a:pt x="361" y="3735"/>
                  </a:cubicBezTo>
                  <a:cubicBezTo>
                    <a:pt x="157" y="3844"/>
                    <a:pt x="0" y="4064"/>
                    <a:pt x="79" y="4393"/>
                  </a:cubicBezTo>
                  <a:cubicBezTo>
                    <a:pt x="267" y="5192"/>
                    <a:pt x="549" y="5898"/>
                    <a:pt x="972" y="6587"/>
                  </a:cubicBezTo>
                  <a:cubicBezTo>
                    <a:pt x="1086" y="6785"/>
                    <a:pt x="1283" y="6879"/>
                    <a:pt x="1490" y="6879"/>
                  </a:cubicBezTo>
                  <a:cubicBezTo>
                    <a:pt x="1595" y="6879"/>
                    <a:pt x="1702" y="6854"/>
                    <a:pt x="1803" y="6807"/>
                  </a:cubicBezTo>
                  <a:cubicBezTo>
                    <a:pt x="4311" y="5616"/>
                    <a:pt x="6834" y="4409"/>
                    <a:pt x="9342" y="3202"/>
                  </a:cubicBezTo>
                  <a:cubicBezTo>
                    <a:pt x="9562" y="3108"/>
                    <a:pt x="9703" y="2763"/>
                    <a:pt x="9609" y="2543"/>
                  </a:cubicBezTo>
                  <a:cubicBezTo>
                    <a:pt x="9342" y="1838"/>
                    <a:pt x="9060" y="1117"/>
                    <a:pt x="8794" y="412"/>
                  </a:cubicBezTo>
                  <a:cubicBezTo>
                    <a:pt x="8681" y="142"/>
                    <a:pt x="8480" y="1"/>
                    <a:pt x="8242"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8" name="Google Shape;2622;p59"/>
            <p:cNvSpPr/>
            <p:nvPr/>
          </p:nvSpPr>
          <p:spPr>
            <a:xfrm>
              <a:off x="7676462" y="2908612"/>
              <a:ext cx="45462" cy="44418"/>
            </a:xfrm>
            <a:custGeom>
              <a:avLst/>
              <a:gdLst/>
              <a:ahLst/>
              <a:cxnLst/>
              <a:rect l="l" t="t" r="r" b="b"/>
              <a:pathLst>
                <a:path w="1960" h="1915" extrusionOk="0">
                  <a:moveTo>
                    <a:pt x="1662" y="1621"/>
                  </a:moveTo>
                  <a:cubicBezTo>
                    <a:pt x="1643" y="1637"/>
                    <a:pt x="1624" y="1653"/>
                    <a:pt x="1606" y="1668"/>
                  </a:cubicBezTo>
                  <a:lnTo>
                    <a:pt x="1606" y="1668"/>
                  </a:lnTo>
                  <a:cubicBezTo>
                    <a:pt x="1626" y="1654"/>
                    <a:pt x="1645" y="1639"/>
                    <a:pt x="1662" y="1621"/>
                  </a:cubicBezTo>
                  <a:close/>
                  <a:moveTo>
                    <a:pt x="1012" y="1"/>
                  </a:moveTo>
                  <a:cubicBezTo>
                    <a:pt x="983" y="1"/>
                    <a:pt x="954" y="3"/>
                    <a:pt x="925" y="7"/>
                  </a:cubicBezTo>
                  <a:cubicBezTo>
                    <a:pt x="675" y="23"/>
                    <a:pt x="471" y="85"/>
                    <a:pt x="283" y="258"/>
                  </a:cubicBezTo>
                  <a:cubicBezTo>
                    <a:pt x="79" y="461"/>
                    <a:pt x="1" y="744"/>
                    <a:pt x="48" y="1026"/>
                  </a:cubicBezTo>
                  <a:cubicBezTo>
                    <a:pt x="79" y="1324"/>
                    <a:pt x="267" y="1559"/>
                    <a:pt x="518" y="1684"/>
                  </a:cubicBezTo>
                  <a:cubicBezTo>
                    <a:pt x="673" y="1829"/>
                    <a:pt x="875" y="1914"/>
                    <a:pt x="1074" y="1914"/>
                  </a:cubicBezTo>
                  <a:cubicBezTo>
                    <a:pt x="1197" y="1914"/>
                    <a:pt x="1319" y="1881"/>
                    <a:pt x="1427" y="1809"/>
                  </a:cubicBezTo>
                  <a:cubicBezTo>
                    <a:pt x="1498" y="1762"/>
                    <a:pt x="1551" y="1715"/>
                    <a:pt x="1606" y="1668"/>
                  </a:cubicBezTo>
                  <a:lnTo>
                    <a:pt x="1606" y="1668"/>
                  </a:lnTo>
                  <a:cubicBezTo>
                    <a:pt x="1595" y="1676"/>
                    <a:pt x="1584" y="1684"/>
                    <a:pt x="1572" y="1692"/>
                  </a:cubicBezTo>
                  <a:lnTo>
                    <a:pt x="1572" y="1692"/>
                  </a:lnTo>
                  <a:cubicBezTo>
                    <a:pt x="1698" y="1587"/>
                    <a:pt x="1799" y="1484"/>
                    <a:pt x="1866" y="1324"/>
                  </a:cubicBezTo>
                  <a:cubicBezTo>
                    <a:pt x="1944" y="1151"/>
                    <a:pt x="1960" y="947"/>
                    <a:pt x="1913" y="744"/>
                  </a:cubicBezTo>
                  <a:cubicBezTo>
                    <a:pt x="1850" y="524"/>
                    <a:pt x="1725" y="336"/>
                    <a:pt x="1537" y="195"/>
                  </a:cubicBezTo>
                  <a:cubicBezTo>
                    <a:pt x="1387" y="86"/>
                    <a:pt x="1202" y="1"/>
                    <a:pt x="1012"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9" name="Google Shape;2623;p59"/>
            <p:cNvSpPr/>
            <p:nvPr/>
          </p:nvSpPr>
          <p:spPr>
            <a:xfrm>
              <a:off x="7742634" y="2875375"/>
              <a:ext cx="46181" cy="47596"/>
            </a:xfrm>
            <a:custGeom>
              <a:avLst/>
              <a:gdLst/>
              <a:ahLst/>
              <a:cxnLst/>
              <a:rect l="l" t="t" r="r" b="b"/>
              <a:pathLst>
                <a:path w="1991" h="2052" extrusionOk="0">
                  <a:moveTo>
                    <a:pt x="987" y="0"/>
                  </a:moveTo>
                  <a:cubicBezTo>
                    <a:pt x="863" y="0"/>
                    <a:pt x="736" y="25"/>
                    <a:pt x="612" y="76"/>
                  </a:cubicBezTo>
                  <a:cubicBezTo>
                    <a:pt x="267" y="217"/>
                    <a:pt x="0" y="609"/>
                    <a:pt x="16" y="1001"/>
                  </a:cubicBezTo>
                  <a:cubicBezTo>
                    <a:pt x="16" y="1064"/>
                    <a:pt x="16" y="1142"/>
                    <a:pt x="16" y="1220"/>
                  </a:cubicBezTo>
                  <a:cubicBezTo>
                    <a:pt x="47" y="1424"/>
                    <a:pt x="126" y="1628"/>
                    <a:pt x="283" y="1769"/>
                  </a:cubicBezTo>
                  <a:cubicBezTo>
                    <a:pt x="408" y="1879"/>
                    <a:pt x="549" y="1973"/>
                    <a:pt x="706" y="2020"/>
                  </a:cubicBezTo>
                  <a:cubicBezTo>
                    <a:pt x="779" y="2041"/>
                    <a:pt x="866" y="2051"/>
                    <a:pt x="957" y="2051"/>
                  </a:cubicBezTo>
                  <a:cubicBezTo>
                    <a:pt x="1138" y="2051"/>
                    <a:pt x="1333" y="2009"/>
                    <a:pt x="1458" y="1926"/>
                  </a:cubicBezTo>
                  <a:cubicBezTo>
                    <a:pt x="1599" y="1816"/>
                    <a:pt x="1725" y="1722"/>
                    <a:pt x="1834" y="1550"/>
                  </a:cubicBezTo>
                  <a:cubicBezTo>
                    <a:pt x="1897" y="1424"/>
                    <a:pt x="1944" y="1314"/>
                    <a:pt x="1960" y="1173"/>
                  </a:cubicBezTo>
                  <a:cubicBezTo>
                    <a:pt x="1991" y="923"/>
                    <a:pt x="1960" y="688"/>
                    <a:pt x="1819" y="468"/>
                  </a:cubicBezTo>
                  <a:cubicBezTo>
                    <a:pt x="1625" y="172"/>
                    <a:pt x="1316" y="0"/>
                    <a:pt x="987"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0" name="Google Shape;2624;p59"/>
            <p:cNvSpPr/>
            <p:nvPr/>
          </p:nvSpPr>
          <p:spPr>
            <a:xfrm>
              <a:off x="7796792" y="2847681"/>
              <a:ext cx="46576" cy="45764"/>
            </a:xfrm>
            <a:custGeom>
              <a:avLst/>
              <a:gdLst/>
              <a:ahLst/>
              <a:cxnLst/>
              <a:rect l="l" t="t" r="r" b="b"/>
              <a:pathLst>
                <a:path w="2008" h="1973" extrusionOk="0">
                  <a:moveTo>
                    <a:pt x="1020" y="1"/>
                  </a:moveTo>
                  <a:cubicBezTo>
                    <a:pt x="565" y="1"/>
                    <a:pt x="205" y="314"/>
                    <a:pt x="95" y="722"/>
                  </a:cubicBezTo>
                  <a:cubicBezTo>
                    <a:pt x="1" y="972"/>
                    <a:pt x="17" y="1270"/>
                    <a:pt x="173" y="1505"/>
                  </a:cubicBezTo>
                  <a:cubicBezTo>
                    <a:pt x="252" y="1646"/>
                    <a:pt x="377" y="1756"/>
                    <a:pt x="518" y="1850"/>
                  </a:cubicBezTo>
                  <a:cubicBezTo>
                    <a:pt x="657" y="1940"/>
                    <a:pt x="815" y="1972"/>
                    <a:pt x="976" y="1972"/>
                  </a:cubicBezTo>
                  <a:cubicBezTo>
                    <a:pt x="1069" y="1972"/>
                    <a:pt x="1163" y="1961"/>
                    <a:pt x="1255" y="1944"/>
                  </a:cubicBezTo>
                  <a:cubicBezTo>
                    <a:pt x="1568" y="1882"/>
                    <a:pt x="1913" y="1568"/>
                    <a:pt x="1960" y="1239"/>
                  </a:cubicBezTo>
                  <a:cubicBezTo>
                    <a:pt x="2007" y="1066"/>
                    <a:pt x="2007" y="894"/>
                    <a:pt x="1960" y="722"/>
                  </a:cubicBezTo>
                  <a:cubicBezTo>
                    <a:pt x="1913" y="549"/>
                    <a:pt x="1835" y="408"/>
                    <a:pt x="1709" y="298"/>
                  </a:cubicBezTo>
                  <a:cubicBezTo>
                    <a:pt x="1521" y="110"/>
                    <a:pt x="1286" y="1"/>
                    <a:pt x="1020"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1" name="Google Shape;2625;p59"/>
            <p:cNvSpPr/>
            <p:nvPr/>
          </p:nvSpPr>
          <p:spPr>
            <a:xfrm>
              <a:off x="7699725" y="2964022"/>
              <a:ext cx="61467" cy="53464"/>
            </a:xfrm>
            <a:custGeom>
              <a:avLst/>
              <a:gdLst/>
              <a:ahLst/>
              <a:cxnLst/>
              <a:rect l="l" t="t" r="r" b="b"/>
              <a:pathLst>
                <a:path w="2650" h="2305" extrusionOk="0">
                  <a:moveTo>
                    <a:pt x="1278" y="1"/>
                  </a:moveTo>
                  <a:cubicBezTo>
                    <a:pt x="1147" y="1"/>
                    <a:pt x="1018" y="21"/>
                    <a:pt x="894" y="63"/>
                  </a:cubicBezTo>
                  <a:cubicBezTo>
                    <a:pt x="502" y="204"/>
                    <a:pt x="205" y="502"/>
                    <a:pt x="95" y="909"/>
                  </a:cubicBezTo>
                  <a:cubicBezTo>
                    <a:pt x="1" y="1239"/>
                    <a:pt x="63" y="1583"/>
                    <a:pt x="236" y="1881"/>
                  </a:cubicBezTo>
                  <a:cubicBezTo>
                    <a:pt x="384" y="2156"/>
                    <a:pt x="683" y="2305"/>
                    <a:pt x="986" y="2305"/>
                  </a:cubicBezTo>
                  <a:cubicBezTo>
                    <a:pt x="1098" y="2305"/>
                    <a:pt x="1211" y="2284"/>
                    <a:pt x="1317" y="2242"/>
                  </a:cubicBezTo>
                  <a:cubicBezTo>
                    <a:pt x="1364" y="2210"/>
                    <a:pt x="1411" y="2179"/>
                    <a:pt x="1459" y="2148"/>
                  </a:cubicBezTo>
                  <a:cubicBezTo>
                    <a:pt x="1474" y="2163"/>
                    <a:pt x="1506" y="2163"/>
                    <a:pt x="1521" y="2163"/>
                  </a:cubicBezTo>
                  <a:cubicBezTo>
                    <a:pt x="1583" y="2180"/>
                    <a:pt x="1649" y="2189"/>
                    <a:pt x="1715" y="2189"/>
                  </a:cubicBezTo>
                  <a:cubicBezTo>
                    <a:pt x="1832" y="2189"/>
                    <a:pt x="1948" y="2161"/>
                    <a:pt x="2038" y="2101"/>
                  </a:cubicBezTo>
                  <a:cubicBezTo>
                    <a:pt x="2085" y="2085"/>
                    <a:pt x="2117" y="2069"/>
                    <a:pt x="2148" y="2054"/>
                  </a:cubicBezTo>
                  <a:cubicBezTo>
                    <a:pt x="2352" y="1975"/>
                    <a:pt x="2540" y="1678"/>
                    <a:pt x="2587" y="1489"/>
                  </a:cubicBezTo>
                  <a:cubicBezTo>
                    <a:pt x="2650" y="1223"/>
                    <a:pt x="2603" y="1004"/>
                    <a:pt x="2493" y="753"/>
                  </a:cubicBezTo>
                  <a:cubicBezTo>
                    <a:pt x="2282" y="293"/>
                    <a:pt x="1775" y="1"/>
                    <a:pt x="1278"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2" name="Google Shape;2626;p59"/>
            <p:cNvSpPr/>
            <p:nvPr/>
          </p:nvSpPr>
          <p:spPr>
            <a:xfrm>
              <a:off x="7776219" y="2952564"/>
              <a:ext cx="56410" cy="43839"/>
            </a:xfrm>
            <a:custGeom>
              <a:avLst/>
              <a:gdLst/>
              <a:ahLst/>
              <a:cxnLst/>
              <a:rect l="l" t="t" r="r" b="b"/>
              <a:pathLst>
                <a:path w="2432" h="1890" extrusionOk="0">
                  <a:moveTo>
                    <a:pt x="1255" y="1"/>
                  </a:moveTo>
                  <a:cubicBezTo>
                    <a:pt x="631" y="1"/>
                    <a:pt x="1" y="642"/>
                    <a:pt x="355" y="1372"/>
                  </a:cubicBezTo>
                  <a:cubicBezTo>
                    <a:pt x="521" y="1739"/>
                    <a:pt x="813" y="1890"/>
                    <a:pt x="1114" y="1890"/>
                  </a:cubicBezTo>
                  <a:cubicBezTo>
                    <a:pt x="1754" y="1890"/>
                    <a:pt x="2432" y="1209"/>
                    <a:pt x="2016" y="463"/>
                  </a:cubicBezTo>
                  <a:cubicBezTo>
                    <a:pt x="1829" y="137"/>
                    <a:pt x="1543" y="1"/>
                    <a:pt x="1255"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3" name="Google Shape;2627;p59"/>
            <p:cNvSpPr/>
            <p:nvPr/>
          </p:nvSpPr>
          <p:spPr>
            <a:xfrm>
              <a:off x="7839701" y="2921531"/>
              <a:ext cx="47295" cy="45253"/>
            </a:xfrm>
            <a:custGeom>
              <a:avLst/>
              <a:gdLst/>
              <a:ahLst/>
              <a:cxnLst/>
              <a:rect l="l" t="t" r="r" b="b"/>
              <a:pathLst>
                <a:path w="2039" h="1951" extrusionOk="0">
                  <a:moveTo>
                    <a:pt x="1033" y="0"/>
                  </a:moveTo>
                  <a:cubicBezTo>
                    <a:pt x="870" y="0"/>
                    <a:pt x="710" y="40"/>
                    <a:pt x="565" y="124"/>
                  </a:cubicBezTo>
                  <a:cubicBezTo>
                    <a:pt x="204" y="343"/>
                    <a:pt x="0" y="814"/>
                    <a:pt x="110" y="1205"/>
                  </a:cubicBezTo>
                  <a:lnTo>
                    <a:pt x="141" y="1315"/>
                  </a:lnTo>
                  <a:cubicBezTo>
                    <a:pt x="245" y="1665"/>
                    <a:pt x="606" y="1950"/>
                    <a:pt x="976" y="1950"/>
                  </a:cubicBezTo>
                  <a:cubicBezTo>
                    <a:pt x="1053" y="1950"/>
                    <a:pt x="1131" y="1938"/>
                    <a:pt x="1207" y="1911"/>
                  </a:cubicBezTo>
                  <a:cubicBezTo>
                    <a:pt x="1239" y="1911"/>
                    <a:pt x="1270" y="1895"/>
                    <a:pt x="1301" y="1879"/>
                  </a:cubicBezTo>
                  <a:cubicBezTo>
                    <a:pt x="1662" y="1754"/>
                    <a:pt x="1928" y="1472"/>
                    <a:pt x="1991" y="1080"/>
                  </a:cubicBezTo>
                  <a:cubicBezTo>
                    <a:pt x="2038" y="719"/>
                    <a:pt x="1866" y="312"/>
                    <a:pt x="1536" y="124"/>
                  </a:cubicBezTo>
                  <a:cubicBezTo>
                    <a:pt x="1376" y="44"/>
                    <a:pt x="1203" y="0"/>
                    <a:pt x="1033"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4" name="Google Shape;2628;p59"/>
            <p:cNvSpPr/>
            <p:nvPr/>
          </p:nvSpPr>
          <p:spPr>
            <a:xfrm>
              <a:off x="7729901" y="3047776"/>
              <a:ext cx="40382" cy="38295"/>
            </a:xfrm>
            <a:custGeom>
              <a:avLst/>
              <a:gdLst/>
              <a:ahLst/>
              <a:cxnLst/>
              <a:rect l="l" t="t" r="r" b="b"/>
              <a:pathLst>
                <a:path w="1741" h="1651" extrusionOk="0">
                  <a:moveTo>
                    <a:pt x="854" y="0"/>
                  </a:moveTo>
                  <a:cubicBezTo>
                    <a:pt x="816" y="0"/>
                    <a:pt x="778" y="3"/>
                    <a:pt x="737" y="10"/>
                  </a:cubicBezTo>
                  <a:cubicBezTo>
                    <a:pt x="565" y="26"/>
                    <a:pt x="393" y="104"/>
                    <a:pt x="283" y="230"/>
                  </a:cubicBezTo>
                  <a:cubicBezTo>
                    <a:pt x="16" y="512"/>
                    <a:pt x="1" y="857"/>
                    <a:pt x="158" y="1201"/>
                  </a:cubicBezTo>
                  <a:cubicBezTo>
                    <a:pt x="220" y="1342"/>
                    <a:pt x="346" y="1484"/>
                    <a:pt x="502" y="1546"/>
                  </a:cubicBezTo>
                  <a:cubicBezTo>
                    <a:pt x="638" y="1608"/>
                    <a:pt x="764" y="1650"/>
                    <a:pt x="903" y="1650"/>
                  </a:cubicBezTo>
                  <a:cubicBezTo>
                    <a:pt x="941" y="1650"/>
                    <a:pt x="979" y="1647"/>
                    <a:pt x="1020" y="1640"/>
                  </a:cubicBezTo>
                  <a:cubicBezTo>
                    <a:pt x="1176" y="1625"/>
                    <a:pt x="1349" y="1546"/>
                    <a:pt x="1474" y="1421"/>
                  </a:cubicBezTo>
                  <a:cubicBezTo>
                    <a:pt x="1568" y="1327"/>
                    <a:pt x="1631" y="1201"/>
                    <a:pt x="1678" y="1076"/>
                  </a:cubicBezTo>
                  <a:cubicBezTo>
                    <a:pt x="1741" y="857"/>
                    <a:pt x="1678" y="653"/>
                    <a:pt x="1600" y="465"/>
                  </a:cubicBezTo>
                  <a:cubicBezTo>
                    <a:pt x="1521" y="308"/>
                    <a:pt x="1396" y="183"/>
                    <a:pt x="1239" y="104"/>
                  </a:cubicBezTo>
                  <a:cubicBezTo>
                    <a:pt x="1116" y="43"/>
                    <a:pt x="993" y="0"/>
                    <a:pt x="854"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5" name="Google Shape;2629;p59"/>
            <p:cNvSpPr/>
            <p:nvPr/>
          </p:nvSpPr>
          <p:spPr>
            <a:xfrm>
              <a:off x="7804794" y="3012521"/>
              <a:ext cx="44372" cy="42261"/>
            </a:xfrm>
            <a:custGeom>
              <a:avLst/>
              <a:gdLst/>
              <a:ahLst/>
              <a:cxnLst/>
              <a:rect l="l" t="t" r="r" b="b"/>
              <a:pathLst>
                <a:path w="1913" h="1822" extrusionOk="0">
                  <a:moveTo>
                    <a:pt x="1061" y="0"/>
                  </a:moveTo>
                  <a:cubicBezTo>
                    <a:pt x="897" y="0"/>
                    <a:pt x="739" y="52"/>
                    <a:pt x="581" y="119"/>
                  </a:cubicBezTo>
                  <a:cubicBezTo>
                    <a:pt x="330" y="229"/>
                    <a:pt x="220" y="464"/>
                    <a:pt x="110" y="715"/>
                  </a:cubicBezTo>
                  <a:cubicBezTo>
                    <a:pt x="1" y="982"/>
                    <a:pt x="142" y="1358"/>
                    <a:pt x="346" y="1561"/>
                  </a:cubicBezTo>
                  <a:cubicBezTo>
                    <a:pt x="486" y="1713"/>
                    <a:pt x="730" y="1822"/>
                    <a:pt x="962" y="1822"/>
                  </a:cubicBezTo>
                  <a:cubicBezTo>
                    <a:pt x="1042" y="1822"/>
                    <a:pt x="1120" y="1809"/>
                    <a:pt x="1192" y="1781"/>
                  </a:cubicBezTo>
                  <a:cubicBezTo>
                    <a:pt x="1427" y="1687"/>
                    <a:pt x="1662" y="1561"/>
                    <a:pt x="1788" y="1311"/>
                  </a:cubicBezTo>
                  <a:cubicBezTo>
                    <a:pt x="1866" y="1138"/>
                    <a:pt x="1913" y="966"/>
                    <a:pt x="1882" y="762"/>
                  </a:cubicBezTo>
                  <a:cubicBezTo>
                    <a:pt x="1866" y="574"/>
                    <a:pt x="1788" y="386"/>
                    <a:pt x="1646" y="261"/>
                  </a:cubicBezTo>
                  <a:cubicBezTo>
                    <a:pt x="1537" y="151"/>
                    <a:pt x="1396" y="72"/>
                    <a:pt x="1255" y="25"/>
                  </a:cubicBezTo>
                  <a:cubicBezTo>
                    <a:pt x="1189" y="8"/>
                    <a:pt x="1125" y="0"/>
                    <a:pt x="1061"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6" name="Google Shape;2630;p59"/>
            <p:cNvSpPr/>
            <p:nvPr/>
          </p:nvSpPr>
          <p:spPr>
            <a:xfrm>
              <a:off x="7866234" y="2986915"/>
              <a:ext cx="48733" cy="37483"/>
            </a:xfrm>
            <a:custGeom>
              <a:avLst/>
              <a:gdLst/>
              <a:ahLst/>
              <a:cxnLst/>
              <a:rect l="l" t="t" r="r" b="b"/>
              <a:pathLst>
                <a:path w="2101" h="1616" extrusionOk="0">
                  <a:moveTo>
                    <a:pt x="1051" y="1"/>
                  </a:moveTo>
                  <a:cubicBezTo>
                    <a:pt x="16" y="1"/>
                    <a:pt x="1" y="1615"/>
                    <a:pt x="1051" y="1615"/>
                  </a:cubicBezTo>
                  <a:cubicBezTo>
                    <a:pt x="2101" y="1615"/>
                    <a:pt x="2101" y="1"/>
                    <a:pt x="1051"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35" name="Google Shape;2631;p59"/>
          <p:cNvSpPr/>
          <p:nvPr/>
        </p:nvSpPr>
        <p:spPr>
          <a:xfrm>
            <a:off x="7322804" y="1674624"/>
            <a:ext cx="335168" cy="454274"/>
          </a:xfrm>
          <a:custGeom>
            <a:avLst/>
            <a:gdLst/>
            <a:ahLst/>
            <a:cxnLst/>
            <a:rect l="l" t="t" r="r" b="b"/>
            <a:pathLst>
              <a:path w="14450" h="19585" extrusionOk="0">
                <a:moveTo>
                  <a:pt x="3869" y="1606"/>
                </a:moveTo>
                <a:cubicBezTo>
                  <a:pt x="3994" y="1889"/>
                  <a:pt x="4104" y="2171"/>
                  <a:pt x="4214" y="2453"/>
                </a:cubicBezTo>
                <a:cubicBezTo>
                  <a:pt x="4308" y="2688"/>
                  <a:pt x="4386" y="2892"/>
                  <a:pt x="4480" y="3080"/>
                </a:cubicBezTo>
                <a:cubicBezTo>
                  <a:pt x="4057" y="3221"/>
                  <a:pt x="3649" y="3378"/>
                  <a:pt x="3242" y="3534"/>
                </a:cubicBezTo>
                <a:cubicBezTo>
                  <a:pt x="3132" y="3096"/>
                  <a:pt x="2960" y="2672"/>
                  <a:pt x="2803" y="2249"/>
                </a:cubicBezTo>
                <a:cubicBezTo>
                  <a:pt x="3148" y="2014"/>
                  <a:pt x="3508" y="1795"/>
                  <a:pt x="3869" y="1606"/>
                </a:cubicBezTo>
                <a:close/>
                <a:moveTo>
                  <a:pt x="7749" y="3655"/>
                </a:moveTo>
                <a:cubicBezTo>
                  <a:pt x="7990" y="3655"/>
                  <a:pt x="8207" y="3720"/>
                  <a:pt x="8367" y="3895"/>
                </a:cubicBezTo>
                <a:cubicBezTo>
                  <a:pt x="8932" y="4491"/>
                  <a:pt x="9230" y="5666"/>
                  <a:pt x="9559" y="6418"/>
                </a:cubicBezTo>
                <a:cubicBezTo>
                  <a:pt x="10280" y="8049"/>
                  <a:pt x="10907" y="9741"/>
                  <a:pt x="11471" y="11450"/>
                </a:cubicBezTo>
                <a:cubicBezTo>
                  <a:pt x="11769" y="12328"/>
                  <a:pt x="12035" y="13205"/>
                  <a:pt x="12302" y="14099"/>
                </a:cubicBezTo>
                <a:cubicBezTo>
                  <a:pt x="12584" y="15102"/>
                  <a:pt x="12944" y="15807"/>
                  <a:pt x="11737" y="16278"/>
                </a:cubicBezTo>
                <a:cubicBezTo>
                  <a:pt x="10186" y="16873"/>
                  <a:pt x="8587" y="17391"/>
                  <a:pt x="6988" y="17814"/>
                </a:cubicBezTo>
                <a:cubicBezTo>
                  <a:pt x="6549" y="17939"/>
                  <a:pt x="6110" y="18049"/>
                  <a:pt x="5671" y="18143"/>
                </a:cubicBezTo>
                <a:cubicBezTo>
                  <a:pt x="5423" y="18202"/>
                  <a:pt x="5270" y="18255"/>
                  <a:pt x="5160" y="18255"/>
                </a:cubicBezTo>
                <a:cubicBezTo>
                  <a:pt x="5006" y="18255"/>
                  <a:pt x="4937" y="18151"/>
                  <a:pt x="4809" y="17814"/>
                </a:cubicBezTo>
                <a:cubicBezTo>
                  <a:pt x="4465" y="16920"/>
                  <a:pt x="4167" y="15995"/>
                  <a:pt x="3869" y="15086"/>
                </a:cubicBezTo>
                <a:cubicBezTo>
                  <a:pt x="3305" y="13394"/>
                  <a:pt x="2787" y="11716"/>
                  <a:pt x="2301" y="10008"/>
                </a:cubicBezTo>
                <a:cubicBezTo>
                  <a:pt x="1894" y="8660"/>
                  <a:pt x="1580" y="7249"/>
                  <a:pt x="1110" y="5901"/>
                </a:cubicBezTo>
                <a:cubicBezTo>
                  <a:pt x="2725" y="5259"/>
                  <a:pt x="4371" y="4663"/>
                  <a:pt x="6048" y="4146"/>
                </a:cubicBezTo>
                <a:cubicBezTo>
                  <a:pt x="6496" y="4003"/>
                  <a:pt x="7190" y="3655"/>
                  <a:pt x="7749" y="3655"/>
                </a:cubicBezTo>
                <a:close/>
                <a:moveTo>
                  <a:pt x="4241" y="1"/>
                </a:moveTo>
                <a:cubicBezTo>
                  <a:pt x="4129" y="1"/>
                  <a:pt x="4009" y="29"/>
                  <a:pt x="3885" y="86"/>
                </a:cubicBezTo>
                <a:cubicBezTo>
                  <a:pt x="3085" y="447"/>
                  <a:pt x="2349" y="885"/>
                  <a:pt x="1643" y="1434"/>
                </a:cubicBezTo>
                <a:cubicBezTo>
                  <a:pt x="1345" y="1669"/>
                  <a:pt x="1236" y="1967"/>
                  <a:pt x="1408" y="2343"/>
                </a:cubicBezTo>
                <a:cubicBezTo>
                  <a:pt x="1643" y="2876"/>
                  <a:pt x="1894" y="3440"/>
                  <a:pt x="2223" y="3942"/>
                </a:cubicBezTo>
                <a:cubicBezTo>
                  <a:pt x="1675" y="4177"/>
                  <a:pt x="1126" y="4396"/>
                  <a:pt x="609" y="4616"/>
                </a:cubicBezTo>
                <a:cubicBezTo>
                  <a:pt x="562" y="4632"/>
                  <a:pt x="515" y="4663"/>
                  <a:pt x="468" y="4694"/>
                </a:cubicBezTo>
                <a:cubicBezTo>
                  <a:pt x="460" y="4694"/>
                  <a:pt x="452" y="4693"/>
                  <a:pt x="444" y="4693"/>
                </a:cubicBezTo>
                <a:cubicBezTo>
                  <a:pt x="230" y="4693"/>
                  <a:pt x="0" y="4891"/>
                  <a:pt x="76" y="5118"/>
                </a:cubicBezTo>
                <a:cubicBezTo>
                  <a:pt x="185" y="7500"/>
                  <a:pt x="1001" y="9914"/>
                  <a:pt x="1659" y="12187"/>
                </a:cubicBezTo>
                <a:cubicBezTo>
                  <a:pt x="2286" y="14318"/>
                  <a:pt x="2803" y="16779"/>
                  <a:pt x="3806" y="18754"/>
                </a:cubicBezTo>
                <a:cubicBezTo>
                  <a:pt x="4122" y="19379"/>
                  <a:pt x="4654" y="19585"/>
                  <a:pt x="5261" y="19585"/>
                </a:cubicBezTo>
                <a:cubicBezTo>
                  <a:pt x="6162" y="19585"/>
                  <a:pt x="7230" y="19133"/>
                  <a:pt x="8007" y="18927"/>
                </a:cubicBezTo>
                <a:cubicBezTo>
                  <a:pt x="9026" y="18660"/>
                  <a:pt x="10045" y="18347"/>
                  <a:pt x="11048" y="18002"/>
                </a:cubicBezTo>
                <a:cubicBezTo>
                  <a:pt x="11879" y="17704"/>
                  <a:pt x="13101" y="17469"/>
                  <a:pt x="13775" y="16858"/>
                </a:cubicBezTo>
                <a:cubicBezTo>
                  <a:pt x="14449" y="16262"/>
                  <a:pt x="14089" y="15369"/>
                  <a:pt x="13885" y="14616"/>
                </a:cubicBezTo>
                <a:cubicBezTo>
                  <a:pt x="13603" y="13582"/>
                  <a:pt x="13305" y="12547"/>
                  <a:pt x="12960" y="11513"/>
                </a:cubicBezTo>
                <a:cubicBezTo>
                  <a:pt x="12255" y="9412"/>
                  <a:pt x="11424" y="7343"/>
                  <a:pt x="10499" y="5321"/>
                </a:cubicBezTo>
                <a:cubicBezTo>
                  <a:pt x="9895" y="3980"/>
                  <a:pt x="9470" y="2291"/>
                  <a:pt x="7870" y="2291"/>
                </a:cubicBezTo>
                <a:cubicBezTo>
                  <a:pt x="7769" y="2291"/>
                  <a:pt x="7663" y="2298"/>
                  <a:pt x="7552" y="2312"/>
                </a:cubicBezTo>
                <a:cubicBezTo>
                  <a:pt x="6972" y="2390"/>
                  <a:pt x="6361" y="2516"/>
                  <a:pt x="5766" y="2672"/>
                </a:cubicBezTo>
                <a:cubicBezTo>
                  <a:pt x="5656" y="1936"/>
                  <a:pt x="5154" y="1105"/>
                  <a:pt x="4888" y="494"/>
                </a:cubicBezTo>
                <a:cubicBezTo>
                  <a:pt x="4764" y="179"/>
                  <a:pt x="4527" y="1"/>
                  <a:pt x="4241"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2632;p59"/>
          <p:cNvSpPr/>
          <p:nvPr/>
        </p:nvSpPr>
        <p:spPr>
          <a:xfrm>
            <a:off x="7419267" y="1802122"/>
            <a:ext cx="66639" cy="52977"/>
          </a:xfrm>
          <a:custGeom>
            <a:avLst/>
            <a:gdLst/>
            <a:ahLst/>
            <a:cxnLst/>
            <a:rect l="l" t="t" r="r" b="b"/>
            <a:pathLst>
              <a:path w="2873" h="2284" extrusionOk="0">
                <a:moveTo>
                  <a:pt x="2161" y="1"/>
                </a:moveTo>
                <a:cubicBezTo>
                  <a:pt x="2124" y="1"/>
                  <a:pt x="2085" y="4"/>
                  <a:pt x="2045" y="12"/>
                </a:cubicBezTo>
                <a:cubicBezTo>
                  <a:pt x="1748" y="59"/>
                  <a:pt x="1450" y="216"/>
                  <a:pt x="1152" y="342"/>
                </a:cubicBezTo>
                <a:cubicBezTo>
                  <a:pt x="1038" y="227"/>
                  <a:pt x="889" y="113"/>
                  <a:pt x="760" y="113"/>
                </a:cubicBezTo>
                <a:cubicBezTo>
                  <a:pt x="695" y="113"/>
                  <a:pt x="635" y="142"/>
                  <a:pt x="588" y="216"/>
                </a:cubicBezTo>
                <a:cubicBezTo>
                  <a:pt x="509" y="357"/>
                  <a:pt x="509" y="498"/>
                  <a:pt x="556" y="639"/>
                </a:cubicBezTo>
                <a:cubicBezTo>
                  <a:pt x="462" y="686"/>
                  <a:pt x="368" y="749"/>
                  <a:pt x="274" y="827"/>
                </a:cubicBezTo>
                <a:cubicBezTo>
                  <a:pt x="0" y="1056"/>
                  <a:pt x="199" y="1550"/>
                  <a:pt x="541" y="1550"/>
                </a:cubicBezTo>
                <a:cubicBezTo>
                  <a:pt x="551" y="1550"/>
                  <a:pt x="561" y="1549"/>
                  <a:pt x="572" y="1548"/>
                </a:cubicBezTo>
                <a:cubicBezTo>
                  <a:pt x="666" y="1548"/>
                  <a:pt x="760" y="1533"/>
                  <a:pt x="854" y="1517"/>
                </a:cubicBezTo>
                <a:cubicBezTo>
                  <a:pt x="917" y="1721"/>
                  <a:pt x="980" y="1909"/>
                  <a:pt x="1089" y="2081"/>
                </a:cubicBezTo>
                <a:cubicBezTo>
                  <a:pt x="1182" y="2218"/>
                  <a:pt x="1337" y="2283"/>
                  <a:pt x="1488" y="2283"/>
                </a:cubicBezTo>
                <a:cubicBezTo>
                  <a:pt x="1720" y="2283"/>
                  <a:pt x="1945" y="2131"/>
                  <a:pt x="1936" y="1846"/>
                </a:cubicBezTo>
                <a:cubicBezTo>
                  <a:pt x="1920" y="1643"/>
                  <a:pt x="1857" y="1423"/>
                  <a:pt x="1748" y="1219"/>
                </a:cubicBezTo>
                <a:cubicBezTo>
                  <a:pt x="1983" y="1141"/>
                  <a:pt x="2233" y="1047"/>
                  <a:pt x="2422" y="921"/>
                </a:cubicBezTo>
                <a:cubicBezTo>
                  <a:pt x="2872" y="616"/>
                  <a:pt x="2635" y="1"/>
                  <a:pt x="2161"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2633;p59"/>
          <p:cNvSpPr/>
          <p:nvPr/>
        </p:nvSpPr>
        <p:spPr>
          <a:xfrm>
            <a:off x="7481960" y="2002982"/>
            <a:ext cx="82249" cy="42099"/>
          </a:xfrm>
          <a:custGeom>
            <a:avLst/>
            <a:gdLst/>
            <a:ahLst/>
            <a:cxnLst/>
            <a:rect l="l" t="t" r="r" b="b"/>
            <a:pathLst>
              <a:path w="3546" h="1815" extrusionOk="0">
                <a:moveTo>
                  <a:pt x="2478" y="1"/>
                </a:moveTo>
                <a:cubicBezTo>
                  <a:pt x="2423" y="1"/>
                  <a:pt x="2365" y="7"/>
                  <a:pt x="2305" y="20"/>
                </a:cubicBezTo>
                <a:cubicBezTo>
                  <a:pt x="1537" y="193"/>
                  <a:pt x="487" y="365"/>
                  <a:pt x="110" y="1149"/>
                </a:cubicBezTo>
                <a:cubicBezTo>
                  <a:pt x="1" y="1384"/>
                  <a:pt x="95" y="1650"/>
                  <a:pt x="361" y="1744"/>
                </a:cubicBezTo>
                <a:cubicBezTo>
                  <a:pt x="517" y="1794"/>
                  <a:pt x="677" y="1814"/>
                  <a:pt x="841" y="1814"/>
                </a:cubicBezTo>
                <a:cubicBezTo>
                  <a:pt x="1455" y="1814"/>
                  <a:pt x="2112" y="1530"/>
                  <a:pt x="2681" y="1431"/>
                </a:cubicBezTo>
                <a:cubicBezTo>
                  <a:pt x="3546" y="1284"/>
                  <a:pt x="3273" y="1"/>
                  <a:pt x="2478"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2634;p59"/>
          <p:cNvSpPr/>
          <p:nvPr/>
        </p:nvSpPr>
        <p:spPr>
          <a:xfrm>
            <a:off x="6130289" y="1344759"/>
            <a:ext cx="503563" cy="440983"/>
          </a:xfrm>
          <a:custGeom>
            <a:avLst/>
            <a:gdLst/>
            <a:ahLst/>
            <a:cxnLst/>
            <a:rect l="l" t="t" r="r" b="b"/>
            <a:pathLst>
              <a:path w="21710" h="19012" extrusionOk="0">
                <a:moveTo>
                  <a:pt x="11305" y="1634"/>
                </a:moveTo>
                <a:cubicBezTo>
                  <a:pt x="11441" y="1634"/>
                  <a:pt x="11590" y="1656"/>
                  <a:pt x="11756" y="1706"/>
                </a:cubicBezTo>
                <a:cubicBezTo>
                  <a:pt x="12399" y="1894"/>
                  <a:pt x="13120" y="2505"/>
                  <a:pt x="13700" y="2834"/>
                </a:cubicBezTo>
                <a:cubicBezTo>
                  <a:pt x="14217" y="3132"/>
                  <a:pt x="14970" y="3414"/>
                  <a:pt x="15424" y="3822"/>
                </a:cubicBezTo>
                <a:cubicBezTo>
                  <a:pt x="15863" y="4229"/>
                  <a:pt x="15800" y="3994"/>
                  <a:pt x="15628" y="4637"/>
                </a:cubicBezTo>
                <a:cubicBezTo>
                  <a:pt x="14358" y="4041"/>
                  <a:pt x="13089" y="3461"/>
                  <a:pt x="11803" y="2897"/>
                </a:cubicBezTo>
                <a:cubicBezTo>
                  <a:pt x="11270" y="2678"/>
                  <a:pt x="10738" y="2458"/>
                  <a:pt x="10205" y="2223"/>
                </a:cubicBezTo>
                <a:cubicBezTo>
                  <a:pt x="10532" y="1896"/>
                  <a:pt x="10841" y="1634"/>
                  <a:pt x="11305" y="1634"/>
                </a:cubicBezTo>
                <a:close/>
                <a:moveTo>
                  <a:pt x="10451" y="6900"/>
                </a:moveTo>
                <a:cubicBezTo>
                  <a:pt x="11054" y="6900"/>
                  <a:pt x="11650" y="7132"/>
                  <a:pt x="12070" y="7552"/>
                </a:cubicBezTo>
                <a:cubicBezTo>
                  <a:pt x="13230" y="8744"/>
                  <a:pt x="12869" y="10781"/>
                  <a:pt x="11600" y="11706"/>
                </a:cubicBezTo>
                <a:cubicBezTo>
                  <a:pt x="11122" y="12047"/>
                  <a:pt x="10589" y="12205"/>
                  <a:pt x="10074" y="12205"/>
                </a:cubicBezTo>
                <a:cubicBezTo>
                  <a:pt x="8881" y="12205"/>
                  <a:pt x="7776" y="11361"/>
                  <a:pt x="7634" y="9982"/>
                </a:cubicBezTo>
                <a:cubicBezTo>
                  <a:pt x="7556" y="9214"/>
                  <a:pt x="7759" y="8446"/>
                  <a:pt x="8151" y="7835"/>
                </a:cubicBezTo>
                <a:cubicBezTo>
                  <a:pt x="8214" y="7835"/>
                  <a:pt x="8261" y="7819"/>
                  <a:pt x="8324" y="7788"/>
                </a:cubicBezTo>
                <a:cubicBezTo>
                  <a:pt x="8998" y="7474"/>
                  <a:pt x="9468" y="6972"/>
                  <a:pt x="10236" y="6910"/>
                </a:cubicBezTo>
                <a:cubicBezTo>
                  <a:pt x="10308" y="6903"/>
                  <a:pt x="10380" y="6900"/>
                  <a:pt x="10451" y="6900"/>
                </a:cubicBezTo>
                <a:close/>
                <a:moveTo>
                  <a:pt x="5173" y="1800"/>
                </a:moveTo>
                <a:cubicBezTo>
                  <a:pt x="5753" y="2176"/>
                  <a:pt x="6443" y="2364"/>
                  <a:pt x="7101" y="2631"/>
                </a:cubicBezTo>
                <a:cubicBezTo>
                  <a:pt x="8198" y="3054"/>
                  <a:pt x="9295" y="3493"/>
                  <a:pt x="10377" y="3947"/>
                </a:cubicBezTo>
                <a:cubicBezTo>
                  <a:pt x="12383" y="4809"/>
                  <a:pt x="14358" y="5719"/>
                  <a:pt x="16318" y="6690"/>
                </a:cubicBezTo>
                <a:cubicBezTo>
                  <a:pt x="17242" y="7161"/>
                  <a:pt x="18230" y="7599"/>
                  <a:pt x="19108" y="8148"/>
                </a:cubicBezTo>
                <a:cubicBezTo>
                  <a:pt x="19688" y="8509"/>
                  <a:pt x="20173" y="8775"/>
                  <a:pt x="20048" y="9637"/>
                </a:cubicBezTo>
                <a:cubicBezTo>
                  <a:pt x="19954" y="10280"/>
                  <a:pt x="19405" y="11063"/>
                  <a:pt x="19123" y="11628"/>
                </a:cubicBezTo>
                <a:cubicBezTo>
                  <a:pt x="18904" y="12067"/>
                  <a:pt x="18684" y="12506"/>
                  <a:pt x="18481" y="12944"/>
                </a:cubicBezTo>
                <a:cubicBezTo>
                  <a:pt x="17760" y="12506"/>
                  <a:pt x="16945" y="12176"/>
                  <a:pt x="16161" y="11879"/>
                </a:cubicBezTo>
                <a:cubicBezTo>
                  <a:pt x="15440" y="11596"/>
                  <a:pt x="14609" y="11205"/>
                  <a:pt x="13810" y="11173"/>
                </a:cubicBezTo>
                <a:cubicBezTo>
                  <a:pt x="14421" y="9825"/>
                  <a:pt x="14358" y="8195"/>
                  <a:pt x="13418" y="6910"/>
                </a:cubicBezTo>
                <a:cubicBezTo>
                  <a:pt x="12792" y="6041"/>
                  <a:pt x="11359" y="5433"/>
                  <a:pt x="10058" y="5433"/>
                </a:cubicBezTo>
                <a:cubicBezTo>
                  <a:pt x="9340" y="5433"/>
                  <a:pt x="8662" y="5618"/>
                  <a:pt x="8183" y="6048"/>
                </a:cubicBezTo>
                <a:cubicBezTo>
                  <a:pt x="8042" y="6110"/>
                  <a:pt x="7916" y="6204"/>
                  <a:pt x="7791" y="6283"/>
                </a:cubicBezTo>
                <a:cubicBezTo>
                  <a:pt x="7556" y="6471"/>
                  <a:pt x="7336" y="6675"/>
                  <a:pt x="7148" y="6925"/>
                </a:cubicBezTo>
                <a:cubicBezTo>
                  <a:pt x="6474" y="6643"/>
                  <a:pt x="5784" y="6361"/>
                  <a:pt x="5095" y="6079"/>
                </a:cubicBezTo>
                <a:cubicBezTo>
                  <a:pt x="4734" y="5922"/>
                  <a:pt x="4374" y="5766"/>
                  <a:pt x="3998" y="5624"/>
                </a:cubicBezTo>
                <a:lnTo>
                  <a:pt x="3277" y="5327"/>
                </a:lnTo>
                <a:cubicBezTo>
                  <a:pt x="3245" y="5311"/>
                  <a:pt x="3214" y="5295"/>
                  <a:pt x="3198" y="5280"/>
                </a:cubicBezTo>
                <a:cubicBezTo>
                  <a:pt x="3449" y="4606"/>
                  <a:pt x="3731" y="3932"/>
                  <a:pt x="4013" y="3273"/>
                </a:cubicBezTo>
                <a:cubicBezTo>
                  <a:pt x="4107" y="3023"/>
                  <a:pt x="4233" y="2772"/>
                  <a:pt x="4327" y="2537"/>
                </a:cubicBezTo>
                <a:cubicBezTo>
                  <a:pt x="4421" y="2411"/>
                  <a:pt x="4515" y="2302"/>
                  <a:pt x="4625" y="2192"/>
                </a:cubicBezTo>
                <a:cubicBezTo>
                  <a:pt x="4750" y="2066"/>
                  <a:pt x="4875" y="1894"/>
                  <a:pt x="5032" y="1831"/>
                </a:cubicBezTo>
                <a:cubicBezTo>
                  <a:pt x="5079" y="1800"/>
                  <a:pt x="5126" y="1800"/>
                  <a:pt x="5173" y="1800"/>
                </a:cubicBezTo>
                <a:close/>
                <a:moveTo>
                  <a:pt x="3041" y="5703"/>
                </a:moveTo>
                <a:cubicBezTo>
                  <a:pt x="3418" y="5860"/>
                  <a:pt x="3841" y="5969"/>
                  <a:pt x="4029" y="6048"/>
                </a:cubicBezTo>
                <a:cubicBezTo>
                  <a:pt x="4985" y="6471"/>
                  <a:pt x="5957" y="6878"/>
                  <a:pt x="6897" y="7302"/>
                </a:cubicBezTo>
                <a:cubicBezTo>
                  <a:pt x="6458" y="8023"/>
                  <a:pt x="6255" y="8916"/>
                  <a:pt x="6239" y="9731"/>
                </a:cubicBezTo>
                <a:cubicBezTo>
                  <a:pt x="6214" y="11979"/>
                  <a:pt x="8039" y="13650"/>
                  <a:pt x="10098" y="13650"/>
                </a:cubicBezTo>
                <a:cubicBezTo>
                  <a:pt x="10624" y="13650"/>
                  <a:pt x="11165" y="13541"/>
                  <a:pt x="11694" y="13305"/>
                </a:cubicBezTo>
                <a:cubicBezTo>
                  <a:pt x="12587" y="12897"/>
                  <a:pt x="13277" y="12223"/>
                  <a:pt x="13700" y="11408"/>
                </a:cubicBezTo>
                <a:cubicBezTo>
                  <a:pt x="14343" y="11784"/>
                  <a:pt x="15142" y="11957"/>
                  <a:pt x="15832" y="12255"/>
                </a:cubicBezTo>
                <a:cubicBezTo>
                  <a:pt x="16662" y="12600"/>
                  <a:pt x="17430" y="13054"/>
                  <a:pt x="18230" y="13430"/>
                </a:cubicBezTo>
                <a:cubicBezTo>
                  <a:pt x="18057" y="13791"/>
                  <a:pt x="17885" y="14151"/>
                  <a:pt x="17713" y="14512"/>
                </a:cubicBezTo>
                <a:cubicBezTo>
                  <a:pt x="17336" y="15264"/>
                  <a:pt x="16850" y="16973"/>
                  <a:pt x="16067" y="17302"/>
                </a:cubicBezTo>
                <a:cubicBezTo>
                  <a:pt x="15965" y="17344"/>
                  <a:pt x="15850" y="17363"/>
                  <a:pt x="15724" y="17363"/>
                </a:cubicBezTo>
                <a:cubicBezTo>
                  <a:pt x="14875" y="17363"/>
                  <a:pt x="13550" y="16503"/>
                  <a:pt x="12854" y="16189"/>
                </a:cubicBezTo>
                <a:cubicBezTo>
                  <a:pt x="11819" y="15750"/>
                  <a:pt x="10785" y="15296"/>
                  <a:pt x="9766" y="14825"/>
                </a:cubicBezTo>
                <a:cubicBezTo>
                  <a:pt x="7697" y="13885"/>
                  <a:pt x="5659" y="12913"/>
                  <a:pt x="3621" y="11910"/>
                </a:cubicBezTo>
                <a:cubicBezTo>
                  <a:pt x="3245" y="11722"/>
                  <a:pt x="2775" y="11581"/>
                  <a:pt x="2430" y="11314"/>
                </a:cubicBezTo>
                <a:cubicBezTo>
                  <a:pt x="1615" y="10719"/>
                  <a:pt x="1584" y="10186"/>
                  <a:pt x="1819" y="9324"/>
                </a:cubicBezTo>
                <a:cubicBezTo>
                  <a:pt x="2117" y="8289"/>
                  <a:pt x="2461" y="7270"/>
                  <a:pt x="2822" y="6251"/>
                </a:cubicBezTo>
                <a:cubicBezTo>
                  <a:pt x="2900" y="6079"/>
                  <a:pt x="2963" y="5891"/>
                  <a:pt x="3041" y="5703"/>
                </a:cubicBezTo>
                <a:close/>
                <a:moveTo>
                  <a:pt x="11055" y="0"/>
                </a:moveTo>
                <a:cubicBezTo>
                  <a:pt x="10847" y="0"/>
                  <a:pt x="10637" y="37"/>
                  <a:pt x="10424" y="123"/>
                </a:cubicBezTo>
                <a:cubicBezTo>
                  <a:pt x="9719" y="421"/>
                  <a:pt x="9280" y="1079"/>
                  <a:pt x="9123" y="1800"/>
                </a:cubicBezTo>
                <a:cubicBezTo>
                  <a:pt x="8951" y="1722"/>
                  <a:pt x="8778" y="1659"/>
                  <a:pt x="8590" y="1581"/>
                </a:cubicBezTo>
                <a:cubicBezTo>
                  <a:pt x="7665" y="1220"/>
                  <a:pt x="6631" y="671"/>
                  <a:pt x="5612" y="546"/>
                </a:cubicBezTo>
                <a:cubicBezTo>
                  <a:pt x="5410" y="403"/>
                  <a:pt x="5159" y="341"/>
                  <a:pt x="4897" y="341"/>
                </a:cubicBezTo>
                <a:cubicBezTo>
                  <a:pt x="4670" y="341"/>
                  <a:pt x="4435" y="388"/>
                  <a:pt x="4217" y="468"/>
                </a:cubicBezTo>
                <a:cubicBezTo>
                  <a:pt x="4107" y="468"/>
                  <a:pt x="3998" y="530"/>
                  <a:pt x="3888" y="624"/>
                </a:cubicBezTo>
                <a:cubicBezTo>
                  <a:pt x="3778" y="687"/>
                  <a:pt x="3668" y="750"/>
                  <a:pt x="3574" y="828"/>
                </a:cubicBezTo>
                <a:cubicBezTo>
                  <a:pt x="3496" y="875"/>
                  <a:pt x="3465" y="1016"/>
                  <a:pt x="3496" y="1095"/>
                </a:cubicBezTo>
                <a:cubicBezTo>
                  <a:pt x="3512" y="1110"/>
                  <a:pt x="3512" y="1126"/>
                  <a:pt x="3527" y="1142"/>
                </a:cubicBezTo>
                <a:cubicBezTo>
                  <a:pt x="3324" y="1518"/>
                  <a:pt x="3167" y="1957"/>
                  <a:pt x="3088" y="2176"/>
                </a:cubicBezTo>
                <a:cubicBezTo>
                  <a:pt x="2963" y="2333"/>
                  <a:pt x="2853" y="2490"/>
                  <a:pt x="2759" y="2662"/>
                </a:cubicBezTo>
                <a:cubicBezTo>
                  <a:pt x="2665" y="2819"/>
                  <a:pt x="2665" y="2991"/>
                  <a:pt x="2728" y="3132"/>
                </a:cubicBezTo>
                <a:cubicBezTo>
                  <a:pt x="2352" y="3869"/>
                  <a:pt x="2023" y="4637"/>
                  <a:pt x="1709" y="5389"/>
                </a:cubicBezTo>
                <a:cubicBezTo>
                  <a:pt x="1333" y="6267"/>
                  <a:pt x="1004" y="7161"/>
                  <a:pt x="722" y="8054"/>
                </a:cubicBezTo>
                <a:cubicBezTo>
                  <a:pt x="439" y="8900"/>
                  <a:pt x="1" y="9888"/>
                  <a:pt x="173" y="10781"/>
                </a:cubicBezTo>
                <a:cubicBezTo>
                  <a:pt x="486" y="12490"/>
                  <a:pt x="2853" y="13164"/>
                  <a:pt x="4201" y="13822"/>
                </a:cubicBezTo>
                <a:cubicBezTo>
                  <a:pt x="6223" y="14810"/>
                  <a:pt x="8277" y="15750"/>
                  <a:pt x="10330" y="16691"/>
                </a:cubicBezTo>
                <a:cubicBezTo>
                  <a:pt x="11364" y="17161"/>
                  <a:pt x="12399" y="17631"/>
                  <a:pt x="13433" y="18086"/>
                </a:cubicBezTo>
                <a:cubicBezTo>
                  <a:pt x="14198" y="18422"/>
                  <a:pt x="15171" y="19012"/>
                  <a:pt x="16047" y="19012"/>
                </a:cubicBezTo>
                <a:cubicBezTo>
                  <a:pt x="16069" y="19012"/>
                  <a:pt x="16092" y="19011"/>
                  <a:pt x="16114" y="19010"/>
                </a:cubicBezTo>
                <a:cubicBezTo>
                  <a:pt x="17854" y="18948"/>
                  <a:pt x="18528" y="16330"/>
                  <a:pt x="19155" y="15076"/>
                </a:cubicBezTo>
                <a:cubicBezTo>
                  <a:pt x="19672" y="14042"/>
                  <a:pt x="20189" y="13007"/>
                  <a:pt x="20691" y="11973"/>
                </a:cubicBezTo>
                <a:cubicBezTo>
                  <a:pt x="21083" y="11189"/>
                  <a:pt x="21631" y="10311"/>
                  <a:pt x="21663" y="9418"/>
                </a:cubicBezTo>
                <a:cubicBezTo>
                  <a:pt x="21710" y="8289"/>
                  <a:pt x="21036" y="7552"/>
                  <a:pt x="20173" y="6988"/>
                </a:cubicBezTo>
                <a:cubicBezTo>
                  <a:pt x="20565" y="6675"/>
                  <a:pt x="20675" y="5985"/>
                  <a:pt x="20142" y="5703"/>
                </a:cubicBezTo>
                <a:cubicBezTo>
                  <a:pt x="20064" y="5672"/>
                  <a:pt x="20001" y="5640"/>
                  <a:pt x="19923" y="5609"/>
                </a:cubicBezTo>
                <a:cubicBezTo>
                  <a:pt x="19829" y="5562"/>
                  <a:pt x="19719" y="5499"/>
                  <a:pt x="19593" y="5452"/>
                </a:cubicBezTo>
                <a:cubicBezTo>
                  <a:pt x="19468" y="5389"/>
                  <a:pt x="19327" y="5327"/>
                  <a:pt x="19202" y="5264"/>
                </a:cubicBezTo>
                <a:cubicBezTo>
                  <a:pt x="18958" y="5154"/>
                  <a:pt x="18695" y="5025"/>
                  <a:pt x="18420" y="5025"/>
                </a:cubicBezTo>
                <a:cubicBezTo>
                  <a:pt x="18342" y="5025"/>
                  <a:pt x="18263" y="5036"/>
                  <a:pt x="18183" y="5060"/>
                </a:cubicBezTo>
                <a:cubicBezTo>
                  <a:pt x="17963" y="5139"/>
                  <a:pt x="17775" y="5389"/>
                  <a:pt x="17869" y="5640"/>
                </a:cubicBezTo>
                <a:cubicBezTo>
                  <a:pt x="17885" y="5687"/>
                  <a:pt x="17901" y="5734"/>
                  <a:pt x="17932" y="5781"/>
                </a:cubicBezTo>
                <a:cubicBezTo>
                  <a:pt x="17603" y="5609"/>
                  <a:pt x="17274" y="5452"/>
                  <a:pt x="16960" y="5280"/>
                </a:cubicBezTo>
                <a:cubicBezTo>
                  <a:pt x="17305" y="4574"/>
                  <a:pt x="17509" y="3665"/>
                  <a:pt x="16960" y="3070"/>
                </a:cubicBezTo>
                <a:cubicBezTo>
                  <a:pt x="16584" y="2678"/>
                  <a:pt x="15973" y="2458"/>
                  <a:pt x="15502" y="2192"/>
                </a:cubicBezTo>
                <a:cubicBezTo>
                  <a:pt x="14781" y="1784"/>
                  <a:pt x="14060" y="1377"/>
                  <a:pt x="13339" y="969"/>
                </a:cubicBezTo>
                <a:cubicBezTo>
                  <a:pt x="12640" y="569"/>
                  <a:pt x="11870" y="0"/>
                  <a:pt x="11055"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635;p59"/>
          <p:cNvSpPr/>
          <p:nvPr/>
        </p:nvSpPr>
        <p:spPr>
          <a:xfrm>
            <a:off x="6317881" y="1525348"/>
            <a:ext cx="86216" cy="78144"/>
          </a:xfrm>
          <a:custGeom>
            <a:avLst/>
            <a:gdLst/>
            <a:ahLst/>
            <a:cxnLst/>
            <a:rect l="l" t="t" r="r" b="b"/>
            <a:pathLst>
              <a:path w="3717" h="3369" extrusionOk="0">
                <a:moveTo>
                  <a:pt x="1792" y="0"/>
                </a:moveTo>
                <a:cubicBezTo>
                  <a:pt x="1399" y="0"/>
                  <a:pt x="1014" y="138"/>
                  <a:pt x="722" y="440"/>
                </a:cubicBezTo>
                <a:cubicBezTo>
                  <a:pt x="424" y="644"/>
                  <a:pt x="220" y="973"/>
                  <a:pt x="142" y="1287"/>
                </a:cubicBezTo>
                <a:cubicBezTo>
                  <a:pt x="1" y="1914"/>
                  <a:pt x="283" y="2635"/>
                  <a:pt x="784" y="3027"/>
                </a:cubicBezTo>
                <a:cubicBezTo>
                  <a:pt x="1078" y="3263"/>
                  <a:pt x="1422" y="3368"/>
                  <a:pt x="1766" y="3368"/>
                </a:cubicBezTo>
                <a:cubicBezTo>
                  <a:pt x="2742" y="3368"/>
                  <a:pt x="3717" y="2522"/>
                  <a:pt x="3543" y="1444"/>
                </a:cubicBezTo>
                <a:cubicBezTo>
                  <a:pt x="3396" y="554"/>
                  <a:pt x="2580" y="0"/>
                  <a:pt x="1792"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40" name="Google Shape;2636;p59"/>
          <p:cNvGrpSpPr/>
          <p:nvPr/>
        </p:nvGrpSpPr>
        <p:grpSpPr>
          <a:xfrm>
            <a:off x="7736983" y="2178478"/>
            <a:ext cx="525019" cy="319070"/>
            <a:chOff x="7581204" y="2062680"/>
            <a:chExt cx="525019" cy="319070"/>
          </a:xfrm>
        </p:grpSpPr>
        <p:sp>
          <p:nvSpPr>
            <p:cNvPr id="570" name="Google Shape;2637;p59"/>
            <p:cNvSpPr/>
            <p:nvPr/>
          </p:nvSpPr>
          <p:spPr>
            <a:xfrm>
              <a:off x="7581204" y="2062680"/>
              <a:ext cx="525019" cy="319070"/>
            </a:xfrm>
            <a:custGeom>
              <a:avLst/>
              <a:gdLst/>
              <a:ahLst/>
              <a:cxnLst/>
              <a:rect l="l" t="t" r="r" b="b"/>
              <a:pathLst>
                <a:path w="22635" h="13756" extrusionOk="0">
                  <a:moveTo>
                    <a:pt x="17985" y="1854"/>
                  </a:moveTo>
                  <a:cubicBezTo>
                    <a:pt x="18957" y="1854"/>
                    <a:pt x="19205" y="2475"/>
                    <a:pt x="19484" y="3249"/>
                  </a:cubicBezTo>
                  <a:cubicBezTo>
                    <a:pt x="20048" y="4832"/>
                    <a:pt x="20456" y="6478"/>
                    <a:pt x="20707" y="8140"/>
                  </a:cubicBezTo>
                  <a:cubicBezTo>
                    <a:pt x="20378" y="7748"/>
                    <a:pt x="19970" y="7419"/>
                    <a:pt x="19437" y="7325"/>
                  </a:cubicBezTo>
                  <a:cubicBezTo>
                    <a:pt x="19295" y="7294"/>
                    <a:pt x="19150" y="7281"/>
                    <a:pt x="19003" y="7281"/>
                  </a:cubicBezTo>
                  <a:cubicBezTo>
                    <a:pt x="17853" y="7281"/>
                    <a:pt x="16578" y="8116"/>
                    <a:pt x="15550" y="8422"/>
                  </a:cubicBezTo>
                  <a:cubicBezTo>
                    <a:pt x="12243" y="9441"/>
                    <a:pt x="8763" y="9801"/>
                    <a:pt x="5393" y="10601"/>
                  </a:cubicBezTo>
                  <a:cubicBezTo>
                    <a:pt x="5362" y="10334"/>
                    <a:pt x="5252" y="10052"/>
                    <a:pt x="5189" y="9817"/>
                  </a:cubicBezTo>
                  <a:cubicBezTo>
                    <a:pt x="4970" y="9017"/>
                    <a:pt x="4750" y="8218"/>
                    <a:pt x="4515" y="7434"/>
                  </a:cubicBezTo>
                  <a:cubicBezTo>
                    <a:pt x="4358" y="6870"/>
                    <a:pt x="4249" y="6212"/>
                    <a:pt x="3920" y="5710"/>
                  </a:cubicBezTo>
                  <a:cubicBezTo>
                    <a:pt x="6161" y="5381"/>
                    <a:pt x="8387" y="4785"/>
                    <a:pt x="10550" y="4143"/>
                  </a:cubicBezTo>
                  <a:cubicBezTo>
                    <a:pt x="12833" y="3482"/>
                    <a:pt x="15077" y="2519"/>
                    <a:pt x="17451" y="2519"/>
                  </a:cubicBezTo>
                  <a:cubicBezTo>
                    <a:pt x="17668" y="2519"/>
                    <a:pt x="17886" y="2527"/>
                    <a:pt x="18105" y="2544"/>
                  </a:cubicBezTo>
                  <a:cubicBezTo>
                    <a:pt x="18215" y="3845"/>
                    <a:pt x="18356" y="5162"/>
                    <a:pt x="18528" y="6447"/>
                  </a:cubicBezTo>
                  <a:cubicBezTo>
                    <a:pt x="18569" y="6804"/>
                    <a:pt x="18647" y="7259"/>
                    <a:pt x="19015" y="7259"/>
                  </a:cubicBezTo>
                  <a:cubicBezTo>
                    <a:pt x="19066" y="7259"/>
                    <a:pt x="19123" y="7250"/>
                    <a:pt x="19186" y="7231"/>
                  </a:cubicBezTo>
                  <a:cubicBezTo>
                    <a:pt x="19265" y="7199"/>
                    <a:pt x="19312" y="7137"/>
                    <a:pt x="19312" y="7074"/>
                  </a:cubicBezTo>
                  <a:cubicBezTo>
                    <a:pt x="19312" y="7027"/>
                    <a:pt x="19312" y="6995"/>
                    <a:pt x="19327" y="6964"/>
                  </a:cubicBezTo>
                  <a:cubicBezTo>
                    <a:pt x="19327" y="6902"/>
                    <a:pt x="19269" y="6860"/>
                    <a:pt x="19214" y="6860"/>
                  </a:cubicBezTo>
                  <a:cubicBezTo>
                    <a:pt x="19199" y="6860"/>
                    <a:pt x="19184" y="6863"/>
                    <a:pt x="19171" y="6870"/>
                  </a:cubicBezTo>
                  <a:cubicBezTo>
                    <a:pt x="19164" y="6874"/>
                    <a:pt x="19157" y="6876"/>
                    <a:pt x="19150" y="6876"/>
                  </a:cubicBezTo>
                  <a:cubicBezTo>
                    <a:pt x="18888" y="6876"/>
                    <a:pt x="18590" y="4390"/>
                    <a:pt x="18575" y="4252"/>
                  </a:cubicBezTo>
                  <a:cubicBezTo>
                    <a:pt x="18497" y="3688"/>
                    <a:pt x="18434" y="3124"/>
                    <a:pt x="18340" y="2560"/>
                  </a:cubicBezTo>
                  <a:lnTo>
                    <a:pt x="18340" y="2560"/>
                  </a:lnTo>
                  <a:cubicBezTo>
                    <a:pt x="18450" y="2575"/>
                    <a:pt x="18559" y="2591"/>
                    <a:pt x="18669" y="2607"/>
                  </a:cubicBezTo>
                  <a:cubicBezTo>
                    <a:pt x="18679" y="2608"/>
                    <a:pt x="18689" y="2608"/>
                    <a:pt x="18699" y="2608"/>
                  </a:cubicBezTo>
                  <a:cubicBezTo>
                    <a:pt x="18971" y="2608"/>
                    <a:pt x="19019" y="2199"/>
                    <a:pt x="18716" y="2183"/>
                  </a:cubicBezTo>
                  <a:cubicBezTo>
                    <a:pt x="18575" y="2183"/>
                    <a:pt x="18418" y="2168"/>
                    <a:pt x="18277" y="2168"/>
                  </a:cubicBezTo>
                  <a:cubicBezTo>
                    <a:pt x="18263" y="2139"/>
                    <a:pt x="18231" y="2126"/>
                    <a:pt x="18198" y="2126"/>
                  </a:cubicBezTo>
                  <a:cubicBezTo>
                    <a:pt x="18161" y="2126"/>
                    <a:pt x="18122" y="2143"/>
                    <a:pt x="18105" y="2168"/>
                  </a:cubicBezTo>
                  <a:cubicBezTo>
                    <a:pt x="15722" y="2168"/>
                    <a:pt x="13685" y="2826"/>
                    <a:pt x="11365" y="3531"/>
                  </a:cubicBezTo>
                  <a:cubicBezTo>
                    <a:pt x="8857" y="4299"/>
                    <a:pt x="6302" y="4848"/>
                    <a:pt x="3763" y="5506"/>
                  </a:cubicBezTo>
                  <a:cubicBezTo>
                    <a:pt x="3669" y="5397"/>
                    <a:pt x="3543" y="5287"/>
                    <a:pt x="3402" y="5209"/>
                  </a:cubicBezTo>
                  <a:cubicBezTo>
                    <a:pt x="3371" y="5177"/>
                    <a:pt x="3324" y="5162"/>
                    <a:pt x="3293" y="5146"/>
                  </a:cubicBezTo>
                  <a:cubicBezTo>
                    <a:pt x="4515" y="4879"/>
                    <a:pt x="5753" y="4519"/>
                    <a:pt x="6929" y="4268"/>
                  </a:cubicBezTo>
                  <a:cubicBezTo>
                    <a:pt x="9045" y="3798"/>
                    <a:pt x="11161" y="3343"/>
                    <a:pt x="13293" y="2873"/>
                  </a:cubicBezTo>
                  <a:lnTo>
                    <a:pt x="16224" y="2230"/>
                  </a:lnTo>
                  <a:cubicBezTo>
                    <a:pt x="16757" y="2105"/>
                    <a:pt x="17399" y="1854"/>
                    <a:pt x="17948" y="1854"/>
                  </a:cubicBezTo>
                  <a:cubicBezTo>
                    <a:pt x="17960" y="1854"/>
                    <a:pt x="17973" y="1854"/>
                    <a:pt x="17985" y="1854"/>
                  </a:cubicBezTo>
                  <a:close/>
                  <a:moveTo>
                    <a:pt x="19036" y="7645"/>
                  </a:moveTo>
                  <a:cubicBezTo>
                    <a:pt x="19146" y="7645"/>
                    <a:pt x="19254" y="7657"/>
                    <a:pt x="19359" y="7685"/>
                  </a:cubicBezTo>
                  <a:cubicBezTo>
                    <a:pt x="19876" y="7826"/>
                    <a:pt x="20252" y="8265"/>
                    <a:pt x="20534" y="8751"/>
                  </a:cubicBezTo>
                  <a:cubicBezTo>
                    <a:pt x="16381" y="9864"/>
                    <a:pt x="12196" y="10757"/>
                    <a:pt x="7948" y="11478"/>
                  </a:cubicBezTo>
                  <a:cubicBezTo>
                    <a:pt x="6851" y="11666"/>
                    <a:pt x="5753" y="11839"/>
                    <a:pt x="4641" y="12011"/>
                  </a:cubicBezTo>
                  <a:lnTo>
                    <a:pt x="4625" y="12011"/>
                  </a:lnTo>
                  <a:cubicBezTo>
                    <a:pt x="4985" y="11666"/>
                    <a:pt x="5299" y="11290"/>
                    <a:pt x="5393" y="10914"/>
                  </a:cubicBezTo>
                  <a:cubicBezTo>
                    <a:pt x="5393" y="10898"/>
                    <a:pt x="5393" y="10883"/>
                    <a:pt x="5393" y="10867"/>
                  </a:cubicBezTo>
                  <a:cubicBezTo>
                    <a:pt x="8011" y="10507"/>
                    <a:pt x="10644" y="9958"/>
                    <a:pt x="13214" y="9394"/>
                  </a:cubicBezTo>
                  <a:cubicBezTo>
                    <a:pt x="14547" y="9096"/>
                    <a:pt x="15879" y="8735"/>
                    <a:pt x="17164" y="8249"/>
                  </a:cubicBezTo>
                  <a:cubicBezTo>
                    <a:pt x="17711" y="8049"/>
                    <a:pt x="18406" y="7645"/>
                    <a:pt x="19036" y="7645"/>
                  </a:cubicBezTo>
                  <a:close/>
                  <a:moveTo>
                    <a:pt x="2368" y="5318"/>
                  </a:moveTo>
                  <a:cubicBezTo>
                    <a:pt x="2462" y="5334"/>
                    <a:pt x="2556" y="5350"/>
                    <a:pt x="2650" y="5365"/>
                  </a:cubicBezTo>
                  <a:cubicBezTo>
                    <a:pt x="2916" y="5444"/>
                    <a:pt x="3120" y="5585"/>
                    <a:pt x="3293" y="5742"/>
                  </a:cubicBezTo>
                  <a:cubicBezTo>
                    <a:pt x="3293" y="5773"/>
                    <a:pt x="3308" y="5789"/>
                    <a:pt x="3340" y="5789"/>
                  </a:cubicBezTo>
                  <a:cubicBezTo>
                    <a:pt x="3904" y="6400"/>
                    <a:pt x="4045" y="7481"/>
                    <a:pt x="4264" y="8265"/>
                  </a:cubicBezTo>
                  <a:cubicBezTo>
                    <a:pt x="4484" y="9017"/>
                    <a:pt x="4954" y="10005"/>
                    <a:pt x="4797" y="10757"/>
                  </a:cubicBezTo>
                  <a:cubicBezTo>
                    <a:pt x="4719" y="10773"/>
                    <a:pt x="4719" y="10851"/>
                    <a:pt x="4750" y="10914"/>
                  </a:cubicBezTo>
                  <a:cubicBezTo>
                    <a:pt x="4578" y="11353"/>
                    <a:pt x="4170" y="11776"/>
                    <a:pt x="3763" y="12152"/>
                  </a:cubicBezTo>
                  <a:cubicBezTo>
                    <a:pt x="3559" y="12121"/>
                    <a:pt x="3402" y="11996"/>
                    <a:pt x="3214" y="11604"/>
                  </a:cubicBezTo>
                  <a:cubicBezTo>
                    <a:pt x="3010" y="11196"/>
                    <a:pt x="2901" y="10710"/>
                    <a:pt x="2760" y="10271"/>
                  </a:cubicBezTo>
                  <a:cubicBezTo>
                    <a:pt x="2430" y="9221"/>
                    <a:pt x="2133" y="8155"/>
                    <a:pt x="1882" y="7090"/>
                  </a:cubicBezTo>
                  <a:cubicBezTo>
                    <a:pt x="1741" y="6541"/>
                    <a:pt x="1694" y="5914"/>
                    <a:pt x="1459" y="5428"/>
                  </a:cubicBezTo>
                  <a:cubicBezTo>
                    <a:pt x="1756" y="5397"/>
                    <a:pt x="2054" y="5365"/>
                    <a:pt x="2368" y="5318"/>
                  </a:cubicBezTo>
                  <a:close/>
                  <a:moveTo>
                    <a:pt x="18637" y="1"/>
                  </a:moveTo>
                  <a:cubicBezTo>
                    <a:pt x="17838" y="1"/>
                    <a:pt x="16977" y="308"/>
                    <a:pt x="16255" y="459"/>
                  </a:cubicBezTo>
                  <a:cubicBezTo>
                    <a:pt x="13653" y="1039"/>
                    <a:pt x="11036" y="1619"/>
                    <a:pt x="8434" y="2199"/>
                  </a:cubicBezTo>
                  <a:cubicBezTo>
                    <a:pt x="7039" y="2513"/>
                    <a:pt x="5659" y="2810"/>
                    <a:pt x="4264" y="3124"/>
                  </a:cubicBezTo>
                  <a:cubicBezTo>
                    <a:pt x="2995" y="3406"/>
                    <a:pt x="1647" y="3594"/>
                    <a:pt x="456" y="4127"/>
                  </a:cubicBezTo>
                  <a:cubicBezTo>
                    <a:pt x="1" y="4331"/>
                    <a:pt x="32" y="4895"/>
                    <a:pt x="314" y="5224"/>
                  </a:cubicBezTo>
                  <a:cubicBezTo>
                    <a:pt x="79" y="5836"/>
                    <a:pt x="299" y="6557"/>
                    <a:pt x="440" y="7231"/>
                  </a:cubicBezTo>
                  <a:cubicBezTo>
                    <a:pt x="691" y="8547"/>
                    <a:pt x="1035" y="9848"/>
                    <a:pt x="1443" y="11118"/>
                  </a:cubicBezTo>
                  <a:cubicBezTo>
                    <a:pt x="1678" y="11917"/>
                    <a:pt x="1866" y="13046"/>
                    <a:pt x="2666" y="13500"/>
                  </a:cubicBezTo>
                  <a:cubicBezTo>
                    <a:pt x="2994" y="13691"/>
                    <a:pt x="3393" y="13756"/>
                    <a:pt x="3814" y="13756"/>
                  </a:cubicBezTo>
                  <a:cubicBezTo>
                    <a:pt x="4536" y="13756"/>
                    <a:pt x="5322" y="13564"/>
                    <a:pt x="5926" y="13485"/>
                  </a:cubicBezTo>
                  <a:cubicBezTo>
                    <a:pt x="11334" y="12779"/>
                    <a:pt x="16694" y="11619"/>
                    <a:pt x="21961" y="10177"/>
                  </a:cubicBezTo>
                  <a:cubicBezTo>
                    <a:pt x="22306" y="10083"/>
                    <a:pt x="22635" y="9707"/>
                    <a:pt x="22603" y="9331"/>
                  </a:cubicBezTo>
                  <a:cubicBezTo>
                    <a:pt x="22337" y="6870"/>
                    <a:pt x="21804" y="4456"/>
                    <a:pt x="20911" y="2136"/>
                  </a:cubicBezTo>
                  <a:cubicBezTo>
                    <a:pt x="20597" y="1353"/>
                    <a:pt x="20315" y="459"/>
                    <a:pt x="19437" y="130"/>
                  </a:cubicBezTo>
                  <a:cubicBezTo>
                    <a:pt x="19183" y="37"/>
                    <a:pt x="18914" y="1"/>
                    <a:pt x="18637"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1" name="Google Shape;2638;p59"/>
            <p:cNvSpPr/>
            <p:nvPr/>
          </p:nvSpPr>
          <p:spPr>
            <a:xfrm>
              <a:off x="7712088" y="2207967"/>
              <a:ext cx="68170" cy="79049"/>
            </a:xfrm>
            <a:custGeom>
              <a:avLst/>
              <a:gdLst/>
              <a:ahLst/>
              <a:cxnLst/>
              <a:rect l="l" t="t" r="r" b="b"/>
              <a:pathLst>
                <a:path w="2939" h="3408" extrusionOk="0">
                  <a:moveTo>
                    <a:pt x="1518" y="0"/>
                  </a:moveTo>
                  <a:cubicBezTo>
                    <a:pt x="1300" y="0"/>
                    <a:pt x="1081" y="37"/>
                    <a:pt x="863" y="73"/>
                  </a:cubicBezTo>
                  <a:cubicBezTo>
                    <a:pt x="549" y="120"/>
                    <a:pt x="393" y="246"/>
                    <a:pt x="142" y="418"/>
                  </a:cubicBezTo>
                  <a:cubicBezTo>
                    <a:pt x="48" y="481"/>
                    <a:pt x="48" y="606"/>
                    <a:pt x="142" y="653"/>
                  </a:cubicBezTo>
                  <a:cubicBezTo>
                    <a:pt x="1" y="998"/>
                    <a:pt x="126" y="1327"/>
                    <a:pt x="173" y="1688"/>
                  </a:cubicBezTo>
                  <a:cubicBezTo>
                    <a:pt x="252" y="2174"/>
                    <a:pt x="330" y="2659"/>
                    <a:pt x="393" y="3130"/>
                  </a:cubicBezTo>
                  <a:cubicBezTo>
                    <a:pt x="419" y="3312"/>
                    <a:pt x="607" y="3408"/>
                    <a:pt x="769" y="3408"/>
                  </a:cubicBezTo>
                  <a:cubicBezTo>
                    <a:pt x="802" y="3408"/>
                    <a:pt x="834" y="3404"/>
                    <a:pt x="863" y="3396"/>
                  </a:cubicBezTo>
                  <a:cubicBezTo>
                    <a:pt x="1458" y="3302"/>
                    <a:pt x="2038" y="3145"/>
                    <a:pt x="2587" y="2863"/>
                  </a:cubicBezTo>
                  <a:cubicBezTo>
                    <a:pt x="2939" y="2680"/>
                    <a:pt x="2760" y="2119"/>
                    <a:pt x="2403" y="2119"/>
                  </a:cubicBezTo>
                  <a:cubicBezTo>
                    <a:pt x="2362" y="2119"/>
                    <a:pt x="2319" y="2126"/>
                    <a:pt x="2274" y="2142"/>
                  </a:cubicBezTo>
                  <a:cubicBezTo>
                    <a:pt x="1882" y="2283"/>
                    <a:pt x="1474" y="2440"/>
                    <a:pt x="1067" y="2565"/>
                  </a:cubicBezTo>
                  <a:cubicBezTo>
                    <a:pt x="1035" y="2393"/>
                    <a:pt x="1004" y="2236"/>
                    <a:pt x="973" y="2064"/>
                  </a:cubicBezTo>
                  <a:cubicBezTo>
                    <a:pt x="1145" y="2032"/>
                    <a:pt x="1317" y="1970"/>
                    <a:pt x="1490" y="1907"/>
                  </a:cubicBezTo>
                  <a:cubicBezTo>
                    <a:pt x="1662" y="1844"/>
                    <a:pt x="1772" y="1688"/>
                    <a:pt x="1725" y="1500"/>
                  </a:cubicBezTo>
                  <a:cubicBezTo>
                    <a:pt x="1686" y="1371"/>
                    <a:pt x="1553" y="1264"/>
                    <a:pt x="1411" y="1264"/>
                  </a:cubicBezTo>
                  <a:cubicBezTo>
                    <a:pt x="1380" y="1264"/>
                    <a:pt x="1348" y="1269"/>
                    <a:pt x="1317" y="1280"/>
                  </a:cubicBezTo>
                  <a:cubicBezTo>
                    <a:pt x="1161" y="1327"/>
                    <a:pt x="1020" y="1390"/>
                    <a:pt x="863" y="1452"/>
                  </a:cubicBezTo>
                  <a:cubicBezTo>
                    <a:pt x="831" y="1202"/>
                    <a:pt x="800" y="935"/>
                    <a:pt x="690" y="716"/>
                  </a:cubicBezTo>
                  <a:cubicBezTo>
                    <a:pt x="769" y="716"/>
                    <a:pt x="863" y="700"/>
                    <a:pt x="957" y="684"/>
                  </a:cubicBezTo>
                  <a:cubicBezTo>
                    <a:pt x="1208" y="653"/>
                    <a:pt x="1458" y="669"/>
                    <a:pt x="1709" y="653"/>
                  </a:cubicBezTo>
                  <a:cubicBezTo>
                    <a:pt x="2117" y="622"/>
                    <a:pt x="2117" y="57"/>
                    <a:pt x="1709" y="10"/>
                  </a:cubicBezTo>
                  <a:cubicBezTo>
                    <a:pt x="1646" y="3"/>
                    <a:pt x="1582" y="0"/>
                    <a:pt x="1518"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2" name="Google Shape;2639;p59"/>
            <p:cNvSpPr/>
            <p:nvPr/>
          </p:nvSpPr>
          <p:spPr>
            <a:xfrm>
              <a:off x="7776799" y="2200916"/>
              <a:ext cx="66918" cy="70791"/>
            </a:xfrm>
            <a:custGeom>
              <a:avLst/>
              <a:gdLst/>
              <a:ahLst/>
              <a:cxnLst/>
              <a:rect l="l" t="t" r="r" b="b"/>
              <a:pathLst>
                <a:path w="2885" h="3052" extrusionOk="0">
                  <a:moveTo>
                    <a:pt x="1897" y="1"/>
                  </a:moveTo>
                  <a:cubicBezTo>
                    <a:pt x="1897" y="17"/>
                    <a:pt x="1882" y="17"/>
                    <a:pt x="1882" y="17"/>
                  </a:cubicBezTo>
                  <a:cubicBezTo>
                    <a:pt x="1756" y="48"/>
                    <a:pt x="1678" y="158"/>
                    <a:pt x="1678" y="283"/>
                  </a:cubicBezTo>
                  <a:cubicBezTo>
                    <a:pt x="1678" y="628"/>
                    <a:pt x="1772" y="988"/>
                    <a:pt x="1882" y="1318"/>
                  </a:cubicBezTo>
                  <a:cubicBezTo>
                    <a:pt x="1756" y="1239"/>
                    <a:pt x="1631" y="1145"/>
                    <a:pt x="1521" y="1067"/>
                  </a:cubicBezTo>
                  <a:cubicBezTo>
                    <a:pt x="1286" y="879"/>
                    <a:pt x="1035" y="659"/>
                    <a:pt x="769" y="471"/>
                  </a:cubicBezTo>
                  <a:cubicBezTo>
                    <a:pt x="753" y="393"/>
                    <a:pt x="737" y="314"/>
                    <a:pt x="706" y="220"/>
                  </a:cubicBezTo>
                  <a:cubicBezTo>
                    <a:pt x="664" y="79"/>
                    <a:pt x="541" y="10"/>
                    <a:pt x="418" y="10"/>
                  </a:cubicBezTo>
                  <a:cubicBezTo>
                    <a:pt x="269" y="10"/>
                    <a:pt x="119" y="110"/>
                    <a:pt x="110" y="299"/>
                  </a:cubicBezTo>
                  <a:cubicBezTo>
                    <a:pt x="32" y="361"/>
                    <a:pt x="1" y="471"/>
                    <a:pt x="79" y="565"/>
                  </a:cubicBezTo>
                  <a:cubicBezTo>
                    <a:pt x="79" y="581"/>
                    <a:pt x="95" y="597"/>
                    <a:pt x="110" y="612"/>
                  </a:cubicBezTo>
                  <a:cubicBezTo>
                    <a:pt x="142" y="1035"/>
                    <a:pt x="220" y="1443"/>
                    <a:pt x="267" y="1851"/>
                  </a:cubicBezTo>
                  <a:cubicBezTo>
                    <a:pt x="330" y="2258"/>
                    <a:pt x="267" y="2713"/>
                    <a:pt x="596" y="2979"/>
                  </a:cubicBezTo>
                  <a:cubicBezTo>
                    <a:pt x="644" y="3027"/>
                    <a:pt x="704" y="3051"/>
                    <a:pt x="763" y="3051"/>
                  </a:cubicBezTo>
                  <a:cubicBezTo>
                    <a:pt x="839" y="3051"/>
                    <a:pt x="913" y="3011"/>
                    <a:pt x="957" y="2932"/>
                  </a:cubicBezTo>
                  <a:cubicBezTo>
                    <a:pt x="1208" y="2587"/>
                    <a:pt x="1035" y="2164"/>
                    <a:pt x="973" y="1756"/>
                  </a:cubicBezTo>
                  <a:cubicBezTo>
                    <a:pt x="957" y="1647"/>
                    <a:pt x="941" y="1521"/>
                    <a:pt x="926" y="1396"/>
                  </a:cubicBezTo>
                  <a:lnTo>
                    <a:pt x="926" y="1396"/>
                  </a:lnTo>
                  <a:cubicBezTo>
                    <a:pt x="973" y="1443"/>
                    <a:pt x="1020" y="1490"/>
                    <a:pt x="1067" y="1521"/>
                  </a:cubicBezTo>
                  <a:cubicBezTo>
                    <a:pt x="1335" y="1760"/>
                    <a:pt x="1676" y="2199"/>
                    <a:pt x="2046" y="2199"/>
                  </a:cubicBezTo>
                  <a:cubicBezTo>
                    <a:pt x="2064" y="2199"/>
                    <a:pt x="2083" y="2198"/>
                    <a:pt x="2101" y="2195"/>
                  </a:cubicBezTo>
                  <a:cubicBezTo>
                    <a:pt x="2148" y="2195"/>
                    <a:pt x="2195" y="2180"/>
                    <a:pt x="2227" y="2164"/>
                  </a:cubicBezTo>
                  <a:cubicBezTo>
                    <a:pt x="2305" y="2258"/>
                    <a:pt x="2399" y="2321"/>
                    <a:pt x="2524" y="2352"/>
                  </a:cubicBezTo>
                  <a:cubicBezTo>
                    <a:pt x="2537" y="2355"/>
                    <a:pt x="2551" y="2356"/>
                    <a:pt x="2565" y="2356"/>
                  </a:cubicBezTo>
                  <a:cubicBezTo>
                    <a:pt x="2633" y="2356"/>
                    <a:pt x="2705" y="2323"/>
                    <a:pt x="2744" y="2258"/>
                  </a:cubicBezTo>
                  <a:cubicBezTo>
                    <a:pt x="2885" y="1929"/>
                    <a:pt x="2681" y="1678"/>
                    <a:pt x="2556" y="1365"/>
                  </a:cubicBezTo>
                  <a:cubicBezTo>
                    <a:pt x="2399" y="988"/>
                    <a:pt x="2336" y="597"/>
                    <a:pt x="2227" y="205"/>
                  </a:cubicBezTo>
                  <a:cubicBezTo>
                    <a:pt x="2179" y="79"/>
                    <a:pt x="2085" y="1"/>
                    <a:pt x="1944"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3" name="Google Shape;2640;p59"/>
            <p:cNvSpPr/>
            <p:nvPr/>
          </p:nvSpPr>
          <p:spPr>
            <a:xfrm>
              <a:off x="7833879" y="2170277"/>
              <a:ext cx="63276" cy="73157"/>
            </a:xfrm>
            <a:custGeom>
              <a:avLst/>
              <a:gdLst/>
              <a:ahLst/>
              <a:cxnLst/>
              <a:rect l="l" t="t" r="r" b="b"/>
              <a:pathLst>
                <a:path w="2728" h="3154" extrusionOk="0">
                  <a:moveTo>
                    <a:pt x="2302" y="1"/>
                  </a:moveTo>
                  <a:cubicBezTo>
                    <a:pt x="2077" y="1"/>
                    <a:pt x="1786" y="237"/>
                    <a:pt x="1631" y="350"/>
                  </a:cubicBezTo>
                  <a:cubicBezTo>
                    <a:pt x="1411" y="507"/>
                    <a:pt x="1192" y="632"/>
                    <a:pt x="941" y="726"/>
                  </a:cubicBezTo>
                  <a:cubicBezTo>
                    <a:pt x="675" y="836"/>
                    <a:pt x="440" y="946"/>
                    <a:pt x="189" y="1071"/>
                  </a:cubicBezTo>
                  <a:cubicBezTo>
                    <a:pt x="1" y="1150"/>
                    <a:pt x="63" y="1447"/>
                    <a:pt x="236" y="1494"/>
                  </a:cubicBezTo>
                  <a:cubicBezTo>
                    <a:pt x="413" y="1536"/>
                    <a:pt x="556" y="1571"/>
                    <a:pt x="711" y="1571"/>
                  </a:cubicBezTo>
                  <a:cubicBezTo>
                    <a:pt x="788" y="1571"/>
                    <a:pt x="868" y="1562"/>
                    <a:pt x="957" y="1541"/>
                  </a:cubicBezTo>
                  <a:cubicBezTo>
                    <a:pt x="1004" y="1729"/>
                    <a:pt x="1082" y="1933"/>
                    <a:pt x="1129" y="2121"/>
                  </a:cubicBezTo>
                  <a:cubicBezTo>
                    <a:pt x="1223" y="2498"/>
                    <a:pt x="1223" y="2889"/>
                    <a:pt x="1552" y="3125"/>
                  </a:cubicBezTo>
                  <a:cubicBezTo>
                    <a:pt x="1578" y="3145"/>
                    <a:pt x="1610" y="3154"/>
                    <a:pt x="1643" y="3154"/>
                  </a:cubicBezTo>
                  <a:cubicBezTo>
                    <a:pt x="1712" y="3154"/>
                    <a:pt x="1787" y="3115"/>
                    <a:pt x="1819" y="3062"/>
                  </a:cubicBezTo>
                  <a:cubicBezTo>
                    <a:pt x="2023" y="2686"/>
                    <a:pt x="1819" y="2262"/>
                    <a:pt x="1693" y="1886"/>
                  </a:cubicBezTo>
                  <a:cubicBezTo>
                    <a:pt x="1631" y="1714"/>
                    <a:pt x="1568" y="1541"/>
                    <a:pt x="1490" y="1369"/>
                  </a:cubicBezTo>
                  <a:cubicBezTo>
                    <a:pt x="1568" y="1338"/>
                    <a:pt x="1646" y="1291"/>
                    <a:pt x="1709" y="1259"/>
                  </a:cubicBezTo>
                  <a:cubicBezTo>
                    <a:pt x="2054" y="1087"/>
                    <a:pt x="2728" y="711"/>
                    <a:pt x="2571" y="240"/>
                  </a:cubicBezTo>
                  <a:cubicBezTo>
                    <a:pt x="2518" y="64"/>
                    <a:pt x="2419" y="1"/>
                    <a:pt x="2302"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4" name="Google Shape;2641;p59"/>
            <p:cNvSpPr/>
            <p:nvPr/>
          </p:nvSpPr>
          <p:spPr>
            <a:xfrm>
              <a:off x="7892281" y="2166751"/>
              <a:ext cx="73111" cy="63322"/>
            </a:xfrm>
            <a:custGeom>
              <a:avLst/>
              <a:gdLst/>
              <a:ahLst/>
              <a:cxnLst/>
              <a:rect l="l" t="t" r="r" b="b"/>
              <a:pathLst>
                <a:path w="3152" h="2730" extrusionOk="0">
                  <a:moveTo>
                    <a:pt x="1288" y="1"/>
                  </a:moveTo>
                  <a:cubicBezTo>
                    <a:pt x="1126" y="1"/>
                    <a:pt x="952" y="58"/>
                    <a:pt x="821" y="110"/>
                  </a:cubicBezTo>
                  <a:cubicBezTo>
                    <a:pt x="539" y="204"/>
                    <a:pt x="320" y="361"/>
                    <a:pt x="116" y="596"/>
                  </a:cubicBezTo>
                  <a:cubicBezTo>
                    <a:pt x="0" y="751"/>
                    <a:pt x="96" y="958"/>
                    <a:pt x="263" y="958"/>
                  </a:cubicBezTo>
                  <a:cubicBezTo>
                    <a:pt x="300" y="958"/>
                    <a:pt x="340" y="948"/>
                    <a:pt x="382" y="925"/>
                  </a:cubicBezTo>
                  <a:cubicBezTo>
                    <a:pt x="414" y="910"/>
                    <a:pt x="445" y="894"/>
                    <a:pt x="476" y="878"/>
                  </a:cubicBezTo>
                  <a:lnTo>
                    <a:pt x="476" y="878"/>
                  </a:lnTo>
                  <a:cubicBezTo>
                    <a:pt x="226" y="1145"/>
                    <a:pt x="226" y="1505"/>
                    <a:pt x="367" y="1834"/>
                  </a:cubicBezTo>
                  <a:cubicBezTo>
                    <a:pt x="351" y="1850"/>
                    <a:pt x="351" y="1866"/>
                    <a:pt x="335" y="1866"/>
                  </a:cubicBezTo>
                  <a:cubicBezTo>
                    <a:pt x="250" y="1979"/>
                    <a:pt x="370" y="2105"/>
                    <a:pt x="475" y="2105"/>
                  </a:cubicBezTo>
                  <a:cubicBezTo>
                    <a:pt x="486" y="2105"/>
                    <a:pt x="497" y="2104"/>
                    <a:pt x="508" y="2101"/>
                  </a:cubicBezTo>
                  <a:cubicBezTo>
                    <a:pt x="727" y="2399"/>
                    <a:pt x="1025" y="2650"/>
                    <a:pt x="1307" y="2712"/>
                  </a:cubicBezTo>
                  <a:cubicBezTo>
                    <a:pt x="1362" y="2724"/>
                    <a:pt x="1420" y="2729"/>
                    <a:pt x="1481" y="2729"/>
                  </a:cubicBezTo>
                  <a:cubicBezTo>
                    <a:pt x="2167" y="2729"/>
                    <a:pt x="3152" y="2027"/>
                    <a:pt x="2561" y="1364"/>
                  </a:cubicBezTo>
                  <a:cubicBezTo>
                    <a:pt x="2514" y="1311"/>
                    <a:pt x="2444" y="1286"/>
                    <a:pt x="2374" y="1286"/>
                  </a:cubicBezTo>
                  <a:cubicBezTo>
                    <a:pt x="2279" y="1286"/>
                    <a:pt x="2183" y="1330"/>
                    <a:pt x="2138" y="1411"/>
                  </a:cubicBezTo>
                  <a:cubicBezTo>
                    <a:pt x="2060" y="1584"/>
                    <a:pt x="2028" y="1787"/>
                    <a:pt x="1887" y="1913"/>
                  </a:cubicBezTo>
                  <a:cubicBezTo>
                    <a:pt x="1786" y="2004"/>
                    <a:pt x="1638" y="2063"/>
                    <a:pt x="1495" y="2063"/>
                  </a:cubicBezTo>
                  <a:cubicBezTo>
                    <a:pt x="1418" y="2063"/>
                    <a:pt x="1342" y="2046"/>
                    <a:pt x="1276" y="2007"/>
                  </a:cubicBezTo>
                  <a:cubicBezTo>
                    <a:pt x="1197" y="1960"/>
                    <a:pt x="1150" y="1929"/>
                    <a:pt x="1103" y="1866"/>
                  </a:cubicBezTo>
                  <a:cubicBezTo>
                    <a:pt x="1260" y="1850"/>
                    <a:pt x="1464" y="1834"/>
                    <a:pt x="1574" y="1725"/>
                  </a:cubicBezTo>
                  <a:cubicBezTo>
                    <a:pt x="1621" y="1678"/>
                    <a:pt x="1636" y="1584"/>
                    <a:pt x="1605" y="1537"/>
                  </a:cubicBezTo>
                  <a:cubicBezTo>
                    <a:pt x="1522" y="1417"/>
                    <a:pt x="1374" y="1373"/>
                    <a:pt x="1225" y="1373"/>
                  </a:cubicBezTo>
                  <a:cubicBezTo>
                    <a:pt x="1120" y="1373"/>
                    <a:pt x="1015" y="1395"/>
                    <a:pt x="931" y="1427"/>
                  </a:cubicBezTo>
                  <a:cubicBezTo>
                    <a:pt x="900" y="1427"/>
                    <a:pt x="884" y="1443"/>
                    <a:pt x="868" y="1443"/>
                  </a:cubicBezTo>
                  <a:cubicBezTo>
                    <a:pt x="806" y="1239"/>
                    <a:pt x="743" y="1019"/>
                    <a:pt x="617" y="847"/>
                  </a:cubicBezTo>
                  <a:cubicBezTo>
                    <a:pt x="602" y="847"/>
                    <a:pt x="586" y="831"/>
                    <a:pt x="570" y="831"/>
                  </a:cubicBezTo>
                  <a:cubicBezTo>
                    <a:pt x="727" y="753"/>
                    <a:pt x="884" y="690"/>
                    <a:pt x="1056" y="643"/>
                  </a:cubicBezTo>
                  <a:cubicBezTo>
                    <a:pt x="1276" y="581"/>
                    <a:pt x="1495" y="612"/>
                    <a:pt x="1652" y="392"/>
                  </a:cubicBezTo>
                  <a:cubicBezTo>
                    <a:pt x="1699" y="314"/>
                    <a:pt x="1668" y="204"/>
                    <a:pt x="1621" y="142"/>
                  </a:cubicBezTo>
                  <a:cubicBezTo>
                    <a:pt x="1537" y="37"/>
                    <a:pt x="1417" y="1"/>
                    <a:pt x="1288"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5" name="Google Shape;2642;p59"/>
            <p:cNvSpPr/>
            <p:nvPr/>
          </p:nvSpPr>
          <p:spPr>
            <a:xfrm>
              <a:off x="7943053" y="2149031"/>
              <a:ext cx="60029" cy="81113"/>
            </a:xfrm>
            <a:custGeom>
              <a:avLst/>
              <a:gdLst/>
              <a:ahLst/>
              <a:cxnLst/>
              <a:rect l="l" t="t" r="r" b="b"/>
              <a:pathLst>
                <a:path w="2588" h="3497" extrusionOk="0">
                  <a:moveTo>
                    <a:pt x="780" y="551"/>
                  </a:moveTo>
                  <a:cubicBezTo>
                    <a:pt x="857" y="551"/>
                    <a:pt x="924" y="563"/>
                    <a:pt x="968" y="592"/>
                  </a:cubicBezTo>
                  <a:cubicBezTo>
                    <a:pt x="1219" y="733"/>
                    <a:pt x="1171" y="1047"/>
                    <a:pt x="983" y="1219"/>
                  </a:cubicBezTo>
                  <a:cubicBezTo>
                    <a:pt x="983" y="1219"/>
                    <a:pt x="983" y="1203"/>
                    <a:pt x="983" y="1203"/>
                  </a:cubicBezTo>
                  <a:cubicBezTo>
                    <a:pt x="858" y="968"/>
                    <a:pt x="686" y="765"/>
                    <a:pt x="497" y="592"/>
                  </a:cubicBezTo>
                  <a:cubicBezTo>
                    <a:pt x="590" y="567"/>
                    <a:pt x="691" y="551"/>
                    <a:pt x="780" y="551"/>
                  </a:cubicBezTo>
                  <a:close/>
                  <a:moveTo>
                    <a:pt x="825" y="1"/>
                  </a:moveTo>
                  <a:cubicBezTo>
                    <a:pt x="730" y="1"/>
                    <a:pt x="635" y="15"/>
                    <a:pt x="545" y="44"/>
                  </a:cubicBezTo>
                  <a:cubicBezTo>
                    <a:pt x="356" y="91"/>
                    <a:pt x="247" y="185"/>
                    <a:pt x="184" y="310"/>
                  </a:cubicBezTo>
                  <a:cubicBezTo>
                    <a:pt x="165" y="286"/>
                    <a:pt x="139" y="275"/>
                    <a:pt x="114" y="275"/>
                  </a:cubicBezTo>
                  <a:cubicBezTo>
                    <a:pt x="57" y="275"/>
                    <a:pt x="1" y="328"/>
                    <a:pt x="12" y="404"/>
                  </a:cubicBezTo>
                  <a:cubicBezTo>
                    <a:pt x="27" y="467"/>
                    <a:pt x="43" y="545"/>
                    <a:pt x="59" y="624"/>
                  </a:cubicBezTo>
                  <a:cubicBezTo>
                    <a:pt x="43" y="639"/>
                    <a:pt x="43" y="671"/>
                    <a:pt x="27" y="686"/>
                  </a:cubicBezTo>
                  <a:cubicBezTo>
                    <a:pt x="12" y="749"/>
                    <a:pt x="43" y="780"/>
                    <a:pt x="90" y="796"/>
                  </a:cubicBezTo>
                  <a:cubicBezTo>
                    <a:pt x="278" y="1642"/>
                    <a:pt x="560" y="2473"/>
                    <a:pt x="811" y="3304"/>
                  </a:cubicBezTo>
                  <a:cubicBezTo>
                    <a:pt x="854" y="3439"/>
                    <a:pt x="964" y="3497"/>
                    <a:pt x="1075" y="3497"/>
                  </a:cubicBezTo>
                  <a:cubicBezTo>
                    <a:pt x="1247" y="3497"/>
                    <a:pt x="1420" y="3357"/>
                    <a:pt x="1344" y="3147"/>
                  </a:cubicBezTo>
                  <a:cubicBezTo>
                    <a:pt x="1203" y="2771"/>
                    <a:pt x="1062" y="2379"/>
                    <a:pt x="905" y="1987"/>
                  </a:cubicBezTo>
                  <a:lnTo>
                    <a:pt x="905" y="1987"/>
                  </a:lnTo>
                  <a:cubicBezTo>
                    <a:pt x="918" y="1991"/>
                    <a:pt x="929" y="1993"/>
                    <a:pt x="940" y="1993"/>
                  </a:cubicBezTo>
                  <a:cubicBezTo>
                    <a:pt x="970" y="1993"/>
                    <a:pt x="996" y="1979"/>
                    <a:pt x="1030" y="1956"/>
                  </a:cubicBezTo>
                  <a:cubicBezTo>
                    <a:pt x="1030" y="1956"/>
                    <a:pt x="1046" y="1940"/>
                    <a:pt x="1062" y="1924"/>
                  </a:cubicBezTo>
                  <a:cubicBezTo>
                    <a:pt x="1407" y="1956"/>
                    <a:pt x="1704" y="2081"/>
                    <a:pt x="2049" y="2175"/>
                  </a:cubicBezTo>
                  <a:cubicBezTo>
                    <a:pt x="2078" y="2183"/>
                    <a:pt x="2105" y="2187"/>
                    <a:pt x="2132" y="2187"/>
                  </a:cubicBezTo>
                  <a:cubicBezTo>
                    <a:pt x="2427" y="2187"/>
                    <a:pt x="2588" y="1738"/>
                    <a:pt x="2300" y="1580"/>
                  </a:cubicBezTo>
                  <a:cubicBezTo>
                    <a:pt x="2096" y="1454"/>
                    <a:pt x="1877" y="1392"/>
                    <a:pt x="1657" y="1345"/>
                  </a:cubicBezTo>
                  <a:cubicBezTo>
                    <a:pt x="1814" y="968"/>
                    <a:pt x="1751" y="498"/>
                    <a:pt x="1422" y="216"/>
                  </a:cubicBezTo>
                  <a:cubicBezTo>
                    <a:pt x="1259" y="74"/>
                    <a:pt x="1042" y="1"/>
                    <a:pt x="825"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1" name="Google Shape;2643;p59"/>
          <p:cNvGrpSpPr/>
          <p:nvPr/>
        </p:nvGrpSpPr>
        <p:grpSpPr>
          <a:xfrm>
            <a:off x="7711647" y="1382413"/>
            <a:ext cx="360695" cy="335110"/>
            <a:chOff x="5088944" y="1136869"/>
            <a:chExt cx="347892" cy="323216"/>
          </a:xfrm>
        </p:grpSpPr>
        <p:sp>
          <p:nvSpPr>
            <p:cNvPr id="567" name="Google Shape;2644;p59"/>
            <p:cNvSpPr/>
            <p:nvPr/>
          </p:nvSpPr>
          <p:spPr>
            <a:xfrm>
              <a:off x="5088944" y="1136869"/>
              <a:ext cx="347892" cy="323216"/>
            </a:xfrm>
            <a:custGeom>
              <a:avLst/>
              <a:gdLst/>
              <a:ahLst/>
              <a:cxnLst/>
              <a:rect l="l" t="t" r="r" b="b"/>
              <a:pathLst>
                <a:path w="15550" h="14447" extrusionOk="0">
                  <a:moveTo>
                    <a:pt x="7881" y="1440"/>
                  </a:moveTo>
                  <a:cubicBezTo>
                    <a:pt x="9264" y="1440"/>
                    <a:pt x="10600" y="1931"/>
                    <a:pt x="11615" y="2891"/>
                  </a:cubicBezTo>
                  <a:cubicBezTo>
                    <a:pt x="14233" y="5383"/>
                    <a:pt x="13778" y="9411"/>
                    <a:pt x="11317" y="11841"/>
                  </a:cubicBezTo>
                  <a:cubicBezTo>
                    <a:pt x="10415" y="12731"/>
                    <a:pt x="9225" y="13112"/>
                    <a:pt x="7988" y="13112"/>
                  </a:cubicBezTo>
                  <a:cubicBezTo>
                    <a:pt x="5916" y="13112"/>
                    <a:pt x="3709" y="12045"/>
                    <a:pt x="2492" y="10524"/>
                  </a:cubicBezTo>
                  <a:cubicBezTo>
                    <a:pt x="988" y="8627"/>
                    <a:pt x="1286" y="5351"/>
                    <a:pt x="2837" y="3345"/>
                  </a:cubicBezTo>
                  <a:cubicBezTo>
                    <a:pt x="2913" y="3383"/>
                    <a:pt x="2995" y="3406"/>
                    <a:pt x="3083" y="3406"/>
                  </a:cubicBezTo>
                  <a:cubicBezTo>
                    <a:pt x="3178" y="3406"/>
                    <a:pt x="3280" y="3379"/>
                    <a:pt x="3386" y="3314"/>
                  </a:cubicBezTo>
                  <a:cubicBezTo>
                    <a:pt x="4718" y="2499"/>
                    <a:pt x="5706" y="1605"/>
                    <a:pt x="7351" y="1464"/>
                  </a:cubicBezTo>
                  <a:cubicBezTo>
                    <a:pt x="7528" y="1448"/>
                    <a:pt x="7705" y="1440"/>
                    <a:pt x="7881" y="1440"/>
                  </a:cubicBezTo>
                  <a:close/>
                  <a:moveTo>
                    <a:pt x="7893" y="0"/>
                  </a:moveTo>
                  <a:cubicBezTo>
                    <a:pt x="7598" y="0"/>
                    <a:pt x="7302" y="18"/>
                    <a:pt x="7007" y="54"/>
                  </a:cubicBezTo>
                  <a:cubicBezTo>
                    <a:pt x="5894" y="195"/>
                    <a:pt x="4561" y="602"/>
                    <a:pt x="3590" y="1355"/>
                  </a:cubicBezTo>
                  <a:cubicBezTo>
                    <a:pt x="1693" y="2358"/>
                    <a:pt x="376" y="5383"/>
                    <a:pt x="251" y="7154"/>
                  </a:cubicBezTo>
                  <a:cubicBezTo>
                    <a:pt x="0" y="10587"/>
                    <a:pt x="2665" y="13126"/>
                    <a:pt x="5753" y="14035"/>
                  </a:cubicBezTo>
                  <a:cubicBezTo>
                    <a:pt x="6572" y="14284"/>
                    <a:pt x="7450" y="14447"/>
                    <a:pt x="8317" y="14447"/>
                  </a:cubicBezTo>
                  <a:cubicBezTo>
                    <a:pt x="9142" y="14447"/>
                    <a:pt x="9957" y="14300"/>
                    <a:pt x="10706" y="13941"/>
                  </a:cubicBezTo>
                  <a:cubicBezTo>
                    <a:pt x="12258" y="13189"/>
                    <a:pt x="13402" y="11715"/>
                    <a:pt x="14123" y="10179"/>
                  </a:cubicBezTo>
                  <a:cubicBezTo>
                    <a:pt x="15549" y="7170"/>
                    <a:pt x="14750" y="3518"/>
                    <a:pt x="12101" y="1433"/>
                  </a:cubicBezTo>
                  <a:cubicBezTo>
                    <a:pt x="10906" y="475"/>
                    <a:pt x="9415" y="0"/>
                    <a:pt x="7893"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8" name="Google Shape;2645;p59"/>
            <p:cNvSpPr/>
            <p:nvPr/>
          </p:nvSpPr>
          <p:spPr>
            <a:xfrm>
              <a:off x="5149258" y="1246737"/>
              <a:ext cx="85239" cy="56804"/>
            </a:xfrm>
            <a:custGeom>
              <a:avLst/>
              <a:gdLst/>
              <a:ahLst/>
              <a:cxnLst/>
              <a:rect l="l" t="t" r="r" b="b"/>
              <a:pathLst>
                <a:path w="3810" h="2539" extrusionOk="0">
                  <a:moveTo>
                    <a:pt x="869" y="0"/>
                  </a:moveTo>
                  <a:cubicBezTo>
                    <a:pt x="778" y="0"/>
                    <a:pt x="687" y="6"/>
                    <a:pt x="596" y="17"/>
                  </a:cubicBezTo>
                  <a:cubicBezTo>
                    <a:pt x="314" y="49"/>
                    <a:pt x="0" y="378"/>
                    <a:pt x="220" y="676"/>
                  </a:cubicBezTo>
                  <a:cubicBezTo>
                    <a:pt x="706" y="1318"/>
                    <a:pt x="1364" y="1632"/>
                    <a:pt x="2022" y="2086"/>
                  </a:cubicBezTo>
                  <a:cubicBezTo>
                    <a:pt x="2313" y="2284"/>
                    <a:pt x="2614" y="2538"/>
                    <a:pt x="2974" y="2538"/>
                  </a:cubicBezTo>
                  <a:cubicBezTo>
                    <a:pt x="3041" y="2538"/>
                    <a:pt x="3111" y="2529"/>
                    <a:pt x="3182" y="2509"/>
                  </a:cubicBezTo>
                  <a:cubicBezTo>
                    <a:pt x="3574" y="2400"/>
                    <a:pt x="3731" y="2118"/>
                    <a:pt x="3762" y="1726"/>
                  </a:cubicBezTo>
                  <a:cubicBezTo>
                    <a:pt x="3809" y="1428"/>
                    <a:pt x="3590" y="1193"/>
                    <a:pt x="3370" y="1036"/>
                  </a:cubicBezTo>
                  <a:cubicBezTo>
                    <a:pt x="2674" y="524"/>
                    <a:pt x="1758" y="0"/>
                    <a:pt x="869"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9" name="Google Shape;2646;p59"/>
            <p:cNvSpPr/>
            <p:nvPr/>
          </p:nvSpPr>
          <p:spPr>
            <a:xfrm>
              <a:off x="5162927" y="1208727"/>
              <a:ext cx="189383" cy="188444"/>
            </a:xfrm>
            <a:custGeom>
              <a:avLst/>
              <a:gdLst/>
              <a:ahLst/>
              <a:cxnLst/>
              <a:rect l="l" t="t" r="r" b="b"/>
              <a:pathLst>
                <a:path w="8465" h="8423" extrusionOk="0">
                  <a:moveTo>
                    <a:pt x="4148" y="0"/>
                  </a:moveTo>
                  <a:cubicBezTo>
                    <a:pt x="3481" y="0"/>
                    <a:pt x="2867" y="225"/>
                    <a:pt x="2477" y="791"/>
                  </a:cubicBezTo>
                  <a:cubicBezTo>
                    <a:pt x="2211" y="1168"/>
                    <a:pt x="2587" y="1575"/>
                    <a:pt x="2963" y="1622"/>
                  </a:cubicBezTo>
                  <a:cubicBezTo>
                    <a:pt x="3083" y="1638"/>
                    <a:pt x="3199" y="1645"/>
                    <a:pt x="3314" y="1645"/>
                  </a:cubicBezTo>
                  <a:cubicBezTo>
                    <a:pt x="3739" y="1645"/>
                    <a:pt x="4130" y="1557"/>
                    <a:pt x="4529" y="1557"/>
                  </a:cubicBezTo>
                  <a:cubicBezTo>
                    <a:pt x="4861" y="1557"/>
                    <a:pt x="5198" y="1618"/>
                    <a:pt x="5565" y="1842"/>
                  </a:cubicBezTo>
                  <a:cubicBezTo>
                    <a:pt x="6599" y="2453"/>
                    <a:pt x="6835" y="3660"/>
                    <a:pt x="6490" y="4757"/>
                  </a:cubicBezTo>
                  <a:cubicBezTo>
                    <a:pt x="6116" y="5864"/>
                    <a:pt x="5028" y="7265"/>
                    <a:pt x="3752" y="7265"/>
                  </a:cubicBezTo>
                  <a:cubicBezTo>
                    <a:pt x="3745" y="7265"/>
                    <a:pt x="3738" y="7265"/>
                    <a:pt x="3731" y="7265"/>
                  </a:cubicBezTo>
                  <a:cubicBezTo>
                    <a:pt x="2602" y="7249"/>
                    <a:pt x="1004" y="6356"/>
                    <a:pt x="1098" y="5118"/>
                  </a:cubicBezTo>
                  <a:cubicBezTo>
                    <a:pt x="1098" y="5102"/>
                    <a:pt x="1082" y="5071"/>
                    <a:pt x="1066" y="5071"/>
                  </a:cubicBezTo>
                  <a:cubicBezTo>
                    <a:pt x="1018" y="5063"/>
                    <a:pt x="971" y="5059"/>
                    <a:pt x="926" y="5059"/>
                  </a:cubicBezTo>
                  <a:cubicBezTo>
                    <a:pt x="517" y="5059"/>
                    <a:pt x="242" y="5368"/>
                    <a:pt x="157" y="5792"/>
                  </a:cubicBezTo>
                  <a:cubicBezTo>
                    <a:pt x="0" y="6701"/>
                    <a:pt x="831" y="7343"/>
                    <a:pt x="1521" y="7751"/>
                  </a:cubicBezTo>
                  <a:cubicBezTo>
                    <a:pt x="2290" y="8201"/>
                    <a:pt x="3050" y="8422"/>
                    <a:pt x="3774" y="8422"/>
                  </a:cubicBezTo>
                  <a:cubicBezTo>
                    <a:pt x="4969" y="8422"/>
                    <a:pt x="6066" y="7819"/>
                    <a:pt x="6944" y="6638"/>
                  </a:cubicBezTo>
                  <a:cubicBezTo>
                    <a:pt x="8073" y="5118"/>
                    <a:pt x="8465" y="2829"/>
                    <a:pt x="7117" y="1309"/>
                  </a:cubicBezTo>
                  <a:cubicBezTo>
                    <a:pt x="6501" y="615"/>
                    <a:pt x="5252" y="0"/>
                    <a:pt x="4148"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2" name="Google Shape;2647;p59"/>
          <p:cNvGrpSpPr/>
          <p:nvPr/>
        </p:nvGrpSpPr>
        <p:grpSpPr>
          <a:xfrm>
            <a:off x="6841992" y="1283416"/>
            <a:ext cx="465401" cy="363617"/>
            <a:chOff x="4250156" y="1041386"/>
            <a:chExt cx="448882" cy="350711"/>
          </a:xfrm>
        </p:grpSpPr>
        <p:sp>
          <p:nvSpPr>
            <p:cNvPr id="565" name="Google Shape;2648;p59"/>
            <p:cNvSpPr/>
            <p:nvPr/>
          </p:nvSpPr>
          <p:spPr>
            <a:xfrm>
              <a:off x="4250156" y="1041386"/>
              <a:ext cx="448882" cy="350711"/>
            </a:xfrm>
            <a:custGeom>
              <a:avLst/>
              <a:gdLst/>
              <a:ahLst/>
              <a:cxnLst/>
              <a:rect l="l" t="t" r="r" b="b"/>
              <a:pathLst>
                <a:path w="20064" h="15676" extrusionOk="0">
                  <a:moveTo>
                    <a:pt x="3887" y="1704"/>
                  </a:moveTo>
                  <a:cubicBezTo>
                    <a:pt x="3950" y="1735"/>
                    <a:pt x="4013" y="1782"/>
                    <a:pt x="4091" y="1829"/>
                  </a:cubicBezTo>
                  <a:cubicBezTo>
                    <a:pt x="4123" y="1845"/>
                    <a:pt x="4138" y="1845"/>
                    <a:pt x="4154" y="1861"/>
                  </a:cubicBezTo>
                  <a:cubicBezTo>
                    <a:pt x="3872" y="2472"/>
                    <a:pt x="3590" y="3083"/>
                    <a:pt x="3323" y="3710"/>
                  </a:cubicBezTo>
                  <a:cubicBezTo>
                    <a:pt x="3558" y="3052"/>
                    <a:pt x="3809" y="2347"/>
                    <a:pt x="3887" y="1704"/>
                  </a:cubicBezTo>
                  <a:close/>
                  <a:moveTo>
                    <a:pt x="4718" y="1641"/>
                  </a:moveTo>
                  <a:cubicBezTo>
                    <a:pt x="8355" y="2284"/>
                    <a:pt x="11944" y="3209"/>
                    <a:pt x="15408" y="4494"/>
                  </a:cubicBezTo>
                  <a:cubicBezTo>
                    <a:pt x="15972" y="4698"/>
                    <a:pt x="17963" y="5168"/>
                    <a:pt x="18229" y="5732"/>
                  </a:cubicBezTo>
                  <a:cubicBezTo>
                    <a:pt x="18339" y="5952"/>
                    <a:pt x="17885" y="6939"/>
                    <a:pt x="17822" y="7159"/>
                  </a:cubicBezTo>
                  <a:cubicBezTo>
                    <a:pt x="17681" y="7629"/>
                    <a:pt x="17555" y="8099"/>
                    <a:pt x="17414" y="8569"/>
                  </a:cubicBezTo>
                  <a:cubicBezTo>
                    <a:pt x="16881" y="10388"/>
                    <a:pt x="16317" y="12206"/>
                    <a:pt x="15753" y="14008"/>
                  </a:cubicBezTo>
                  <a:cubicBezTo>
                    <a:pt x="11082" y="12927"/>
                    <a:pt x="6489" y="11422"/>
                    <a:pt x="2085" y="9510"/>
                  </a:cubicBezTo>
                  <a:cubicBezTo>
                    <a:pt x="1865" y="7942"/>
                    <a:pt x="2508" y="6579"/>
                    <a:pt x="3104" y="5168"/>
                  </a:cubicBezTo>
                  <a:lnTo>
                    <a:pt x="3840" y="3397"/>
                  </a:lnTo>
                  <a:cubicBezTo>
                    <a:pt x="3872" y="3334"/>
                    <a:pt x="4248" y="2409"/>
                    <a:pt x="4546" y="1829"/>
                  </a:cubicBezTo>
                  <a:cubicBezTo>
                    <a:pt x="4624" y="1782"/>
                    <a:pt x="4687" y="1720"/>
                    <a:pt x="4718" y="1641"/>
                  </a:cubicBezTo>
                  <a:close/>
                  <a:moveTo>
                    <a:pt x="4092" y="0"/>
                  </a:moveTo>
                  <a:cubicBezTo>
                    <a:pt x="3680" y="0"/>
                    <a:pt x="3228" y="334"/>
                    <a:pt x="3213" y="732"/>
                  </a:cubicBezTo>
                  <a:cubicBezTo>
                    <a:pt x="2336" y="1532"/>
                    <a:pt x="2022" y="3303"/>
                    <a:pt x="1693" y="4322"/>
                  </a:cubicBezTo>
                  <a:cubicBezTo>
                    <a:pt x="1113" y="6030"/>
                    <a:pt x="580" y="7770"/>
                    <a:pt x="79" y="9510"/>
                  </a:cubicBezTo>
                  <a:cubicBezTo>
                    <a:pt x="0" y="9792"/>
                    <a:pt x="126" y="10168"/>
                    <a:pt x="408" y="10309"/>
                  </a:cubicBezTo>
                  <a:cubicBezTo>
                    <a:pt x="5439" y="12660"/>
                    <a:pt x="10659" y="14447"/>
                    <a:pt x="16082" y="15654"/>
                  </a:cubicBezTo>
                  <a:cubicBezTo>
                    <a:pt x="16145" y="15669"/>
                    <a:pt x="16208" y="15676"/>
                    <a:pt x="16270" y="15676"/>
                  </a:cubicBezTo>
                  <a:cubicBezTo>
                    <a:pt x="16609" y="15676"/>
                    <a:pt x="16917" y="15466"/>
                    <a:pt x="17023" y="15121"/>
                  </a:cubicBezTo>
                  <a:cubicBezTo>
                    <a:pt x="17775" y="12770"/>
                    <a:pt x="18496" y="10403"/>
                    <a:pt x="19186" y="8036"/>
                  </a:cubicBezTo>
                  <a:cubicBezTo>
                    <a:pt x="19421" y="7206"/>
                    <a:pt x="20063" y="5967"/>
                    <a:pt x="19750" y="5074"/>
                  </a:cubicBezTo>
                  <a:cubicBezTo>
                    <a:pt x="19483" y="4337"/>
                    <a:pt x="18653" y="4118"/>
                    <a:pt x="18010" y="3851"/>
                  </a:cubicBezTo>
                  <a:cubicBezTo>
                    <a:pt x="13590" y="2017"/>
                    <a:pt x="8950" y="732"/>
                    <a:pt x="4217" y="11"/>
                  </a:cubicBezTo>
                  <a:cubicBezTo>
                    <a:pt x="4176" y="4"/>
                    <a:pt x="4134" y="0"/>
                    <a:pt x="4092"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6" name="Google Shape;2649;p59"/>
            <p:cNvSpPr/>
            <p:nvPr/>
          </p:nvSpPr>
          <p:spPr>
            <a:xfrm>
              <a:off x="4411099" y="1126980"/>
              <a:ext cx="136785" cy="149090"/>
            </a:xfrm>
            <a:custGeom>
              <a:avLst/>
              <a:gdLst/>
              <a:ahLst/>
              <a:cxnLst/>
              <a:rect l="l" t="t" r="r" b="b"/>
              <a:pathLst>
                <a:path w="6114" h="6664" extrusionOk="0">
                  <a:moveTo>
                    <a:pt x="4296" y="3803"/>
                  </a:moveTo>
                  <a:cubicBezTo>
                    <a:pt x="4405" y="3991"/>
                    <a:pt x="4499" y="4148"/>
                    <a:pt x="4593" y="4304"/>
                  </a:cubicBezTo>
                  <a:cubicBezTo>
                    <a:pt x="4523" y="4269"/>
                    <a:pt x="4448" y="4249"/>
                    <a:pt x="4373" y="4249"/>
                  </a:cubicBezTo>
                  <a:cubicBezTo>
                    <a:pt x="4314" y="4249"/>
                    <a:pt x="4256" y="4261"/>
                    <a:pt x="4201" y="4289"/>
                  </a:cubicBezTo>
                  <a:cubicBezTo>
                    <a:pt x="4233" y="4116"/>
                    <a:pt x="4264" y="3960"/>
                    <a:pt x="4296" y="3803"/>
                  </a:cubicBezTo>
                  <a:close/>
                  <a:moveTo>
                    <a:pt x="2846" y="1"/>
                  </a:moveTo>
                  <a:cubicBezTo>
                    <a:pt x="2706" y="1"/>
                    <a:pt x="2570" y="55"/>
                    <a:pt x="2446" y="151"/>
                  </a:cubicBezTo>
                  <a:cubicBezTo>
                    <a:pt x="2399" y="198"/>
                    <a:pt x="2352" y="229"/>
                    <a:pt x="2321" y="260"/>
                  </a:cubicBezTo>
                  <a:cubicBezTo>
                    <a:pt x="2132" y="402"/>
                    <a:pt x="2148" y="684"/>
                    <a:pt x="2242" y="872"/>
                  </a:cubicBezTo>
                  <a:cubicBezTo>
                    <a:pt x="2258" y="903"/>
                    <a:pt x="2274" y="950"/>
                    <a:pt x="2289" y="981"/>
                  </a:cubicBezTo>
                  <a:cubicBezTo>
                    <a:pt x="2361" y="1116"/>
                    <a:pt x="2509" y="1189"/>
                    <a:pt x="2655" y="1189"/>
                  </a:cubicBezTo>
                  <a:cubicBezTo>
                    <a:pt x="2765" y="1189"/>
                    <a:pt x="2874" y="1147"/>
                    <a:pt x="2948" y="1060"/>
                  </a:cubicBezTo>
                  <a:lnTo>
                    <a:pt x="2948" y="1060"/>
                  </a:lnTo>
                  <a:cubicBezTo>
                    <a:pt x="2885" y="1138"/>
                    <a:pt x="2885" y="1279"/>
                    <a:pt x="2948" y="1467"/>
                  </a:cubicBezTo>
                  <a:cubicBezTo>
                    <a:pt x="2901" y="1499"/>
                    <a:pt x="2869" y="1530"/>
                    <a:pt x="2853" y="1593"/>
                  </a:cubicBezTo>
                  <a:cubicBezTo>
                    <a:pt x="2728" y="1953"/>
                    <a:pt x="2603" y="2298"/>
                    <a:pt x="2477" y="2659"/>
                  </a:cubicBezTo>
                  <a:cubicBezTo>
                    <a:pt x="2368" y="2925"/>
                    <a:pt x="2242" y="3192"/>
                    <a:pt x="2117" y="3458"/>
                  </a:cubicBezTo>
                  <a:cubicBezTo>
                    <a:pt x="2132" y="3411"/>
                    <a:pt x="2148" y="3380"/>
                    <a:pt x="2148" y="3333"/>
                  </a:cubicBezTo>
                  <a:cubicBezTo>
                    <a:pt x="2383" y="2690"/>
                    <a:pt x="2728" y="2032"/>
                    <a:pt x="2775" y="1342"/>
                  </a:cubicBezTo>
                  <a:cubicBezTo>
                    <a:pt x="2775" y="1277"/>
                    <a:pt x="2716" y="1235"/>
                    <a:pt x="2664" y="1235"/>
                  </a:cubicBezTo>
                  <a:cubicBezTo>
                    <a:pt x="2640" y="1235"/>
                    <a:pt x="2617" y="1244"/>
                    <a:pt x="2603" y="1264"/>
                  </a:cubicBezTo>
                  <a:cubicBezTo>
                    <a:pt x="2524" y="1342"/>
                    <a:pt x="2462" y="1420"/>
                    <a:pt x="2399" y="1499"/>
                  </a:cubicBezTo>
                  <a:cubicBezTo>
                    <a:pt x="2399" y="1420"/>
                    <a:pt x="2415" y="1358"/>
                    <a:pt x="2415" y="1279"/>
                  </a:cubicBezTo>
                  <a:cubicBezTo>
                    <a:pt x="2415" y="1184"/>
                    <a:pt x="2336" y="1125"/>
                    <a:pt x="2257" y="1125"/>
                  </a:cubicBezTo>
                  <a:cubicBezTo>
                    <a:pt x="2218" y="1125"/>
                    <a:pt x="2179" y="1139"/>
                    <a:pt x="2148" y="1170"/>
                  </a:cubicBezTo>
                  <a:cubicBezTo>
                    <a:pt x="988" y="2204"/>
                    <a:pt x="518" y="4571"/>
                    <a:pt x="95" y="5997"/>
                  </a:cubicBezTo>
                  <a:cubicBezTo>
                    <a:pt x="1" y="6311"/>
                    <a:pt x="252" y="6562"/>
                    <a:pt x="534" y="6593"/>
                  </a:cubicBezTo>
                  <a:cubicBezTo>
                    <a:pt x="1216" y="6640"/>
                    <a:pt x="1897" y="6663"/>
                    <a:pt x="2579" y="6663"/>
                  </a:cubicBezTo>
                  <a:cubicBezTo>
                    <a:pt x="3261" y="6663"/>
                    <a:pt x="3943" y="6640"/>
                    <a:pt x="4625" y="6593"/>
                  </a:cubicBezTo>
                  <a:cubicBezTo>
                    <a:pt x="5361" y="6546"/>
                    <a:pt x="6098" y="6436"/>
                    <a:pt x="6114" y="5527"/>
                  </a:cubicBezTo>
                  <a:cubicBezTo>
                    <a:pt x="6114" y="4602"/>
                    <a:pt x="5314" y="3395"/>
                    <a:pt x="4891" y="2612"/>
                  </a:cubicBezTo>
                  <a:cubicBezTo>
                    <a:pt x="4468" y="1812"/>
                    <a:pt x="3951" y="511"/>
                    <a:pt x="3120" y="72"/>
                  </a:cubicBezTo>
                  <a:cubicBezTo>
                    <a:pt x="3028" y="23"/>
                    <a:pt x="2936" y="1"/>
                    <a:pt x="2846"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3" name="Google Shape;2650;p59"/>
          <p:cNvGrpSpPr/>
          <p:nvPr/>
        </p:nvGrpSpPr>
        <p:grpSpPr>
          <a:xfrm>
            <a:off x="8106474" y="1477351"/>
            <a:ext cx="275172" cy="491496"/>
            <a:chOff x="5469757" y="1228437"/>
            <a:chExt cx="265405" cy="474051"/>
          </a:xfrm>
        </p:grpSpPr>
        <p:sp>
          <p:nvSpPr>
            <p:cNvPr id="561" name="Google Shape;2651;p59"/>
            <p:cNvSpPr/>
            <p:nvPr/>
          </p:nvSpPr>
          <p:spPr>
            <a:xfrm>
              <a:off x="5469757" y="1228437"/>
              <a:ext cx="265405" cy="474051"/>
            </a:xfrm>
            <a:custGeom>
              <a:avLst/>
              <a:gdLst/>
              <a:ahLst/>
              <a:cxnLst/>
              <a:rect l="l" t="t" r="r" b="b"/>
              <a:pathLst>
                <a:path w="11863" h="21189" extrusionOk="0">
                  <a:moveTo>
                    <a:pt x="5142" y="2011"/>
                  </a:moveTo>
                  <a:lnTo>
                    <a:pt x="5142" y="2011"/>
                  </a:lnTo>
                  <a:cubicBezTo>
                    <a:pt x="4499" y="2340"/>
                    <a:pt x="3841" y="2701"/>
                    <a:pt x="3245" y="3092"/>
                  </a:cubicBezTo>
                  <a:cubicBezTo>
                    <a:pt x="3198" y="3139"/>
                    <a:pt x="3182" y="3186"/>
                    <a:pt x="3214" y="3233"/>
                  </a:cubicBezTo>
                  <a:cubicBezTo>
                    <a:pt x="2979" y="3155"/>
                    <a:pt x="2744" y="3045"/>
                    <a:pt x="2524" y="2889"/>
                  </a:cubicBezTo>
                  <a:cubicBezTo>
                    <a:pt x="3402" y="2591"/>
                    <a:pt x="4280" y="2309"/>
                    <a:pt x="5142" y="2011"/>
                  </a:cubicBezTo>
                  <a:close/>
                  <a:moveTo>
                    <a:pt x="7367" y="2748"/>
                  </a:moveTo>
                  <a:cubicBezTo>
                    <a:pt x="7383" y="2779"/>
                    <a:pt x="7414" y="2810"/>
                    <a:pt x="7446" y="2842"/>
                  </a:cubicBezTo>
                  <a:cubicBezTo>
                    <a:pt x="7258" y="2889"/>
                    <a:pt x="7070" y="2936"/>
                    <a:pt x="6866" y="2983"/>
                  </a:cubicBezTo>
                  <a:cubicBezTo>
                    <a:pt x="6505" y="3077"/>
                    <a:pt x="6098" y="3171"/>
                    <a:pt x="5675" y="3249"/>
                  </a:cubicBezTo>
                  <a:cubicBezTo>
                    <a:pt x="5816" y="3202"/>
                    <a:pt x="5957" y="3139"/>
                    <a:pt x="6098" y="3092"/>
                  </a:cubicBezTo>
                  <a:cubicBezTo>
                    <a:pt x="6521" y="2951"/>
                    <a:pt x="6944" y="2889"/>
                    <a:pt x="7367" y="2748"/>
                  </a:cubicBezTo>
                  <a:close/>
                  <a:moveTo>
                    <a:pt x="6960" y="1572"/>
                  </a:moveTo>
                  <a:cubicBezTo>
                    <a:pt x="6960" y="1838"/>
                    <a:pt x="7023" y="2121"/>
                    <a:pt x="7117" y="2340"/>
                  </a:cubicBezTo>
                  <a:cubicBezTo>
                    <a:pt x="6223" y="2481"/>
                    <a:pt x="5283" y="2936"/>
                    <a:pt x="4499" y="3390"/>
                  </a:cubicBezTo>
                  <a:cubicBezTo>
                    <a:pt x="4435" y="3393"/>
                    <a:pt x="4372" y="3394"/>
                    <a:pt x="4308" y="3394"/>
                  </a:cubicBezTo>
                  <a:cubicBezTo>
                    <a:pt x="3981" y="3394"/>
                    <a:pt x="3657" y="3359"/>
                    <a:pt x="3355" y="3280"/>
                  </a:cubicBezTo>
                  <a:cubicBezTo>
                    <a:pt x="4029" y="2983"/>
                    <a:pt x="4687" y="2622"/>
                    <a:pt x="5345" y="2293"/>
                  </a:cubicBezTo>
                  <a:cubicBezTo>
                    <a:pt x="5847" y="2042"/>
                    <a:pt x="6396" y="1697"/>
                    <a:pt x="6960" y="1572"/>
                  </a:cubicBezTo>
                  <a:close/>
                  <a:moveTo>
                    <a:pt x="2007" y="3939"/>
                  </a:moveTo>
                  <a:lnTo>
                    <a:pt x="2007" y="3939"/>
                  </a:lnTo>
                  <a:cubicBezTo>
                    <a:pt x="2305" y="4143"/>
                    <a:pt x="2634" y="4284"/>
                    <a:pt x="2963" y="4378"/>
                  </a:cubicBezTo>
                  <a:cubicBezTo>
                    <a:pt x="3167" y="7136"/>
                    <a:pt x="3261" y="9911"/>
                    <a:pt x="3245" y="12669"/>
                  </a:cubicBezTo>
                  <a:cubicBezTo>
                    <a:pt x="3229" y="14064"/>
                    <a:pt x="3182" y="15475"/>
                    <a:pt x="3120" y="16870"/>
                  </a:cubicBezTo>
                  <a:cubicBezTo>
                    <a:pt x="3057" y="17826"/>
                    <a:pt x="3073" y="18876"/>
                    <a:pt x="2932" y="19864"/>
                  </a:cubicBezTo>
                  <a:cubicBezTo>
                    <a:pt x="2681" y="19833"/>
                    <a:pt x="2446" y="19739"/>
                    <a:pt x="2226" y="19535"/>
                  </a:cubicBezTo>
                  <a:cubicBezTo>
                    <a:pt x="1521" y="18892"/>
                    <a:pt x="1505" y="17795"/>
                    <a:pt x="1490" y="16917"/>
                  </a:cubicBezTo>
                  <a:cubicBezTo>
                    <a:pt x="1474" y="15365"/>
                    <a:pt x="1568" y="13814"/>
                    <a:pt x="1631" y="12262"/>
                  </a:cubicBezTo>
                  <a:cubicBezTo>
                    <a:pt x="1772" y="9535"/>
                    <a:pt x="2054" y="6713"/>
                    <a:pt x="2007" y="3939"/>
                  </a:cubicBezTo>
                  <a:close/>
                  <a:moveTo>
                    <a:pt x="10659" y="3233"/>
                  </a:moveTo>
                  <a:lnTo>
                    <a:pt x="10048" y="12183"/>
                  </a:lnTo>
                  <a:cubicBezTo>
                    <a:pt x="9985" y="12983"/>
                    <a:pt x="9938" y="13798"/>
                    <a:pt x="9875" y="14597"/>
                  </a:cubicBezTo>
                  <a:cubicBezTo>
                    <a:pt x="9828" y="15256"/>
                    <a:pt x="9954" y="16400"/>
                    <a:pt x="9703" y="17027"/>
                  </a:cubicBezTo>
                  <a:cubicBezTo>
                    <a:pt x="9107" y="18485"/>
                    <a:pt x="6302" y="18892"/>
                    <a:pt x="4922" y="19362"/>
                  </a:cubicBezTo>
                  <a:cubicBezTo>
                    <a:pt x="4421" y="19535"/>
                    <a:pt x="3856" y="19801"/>
                    <a:pt x="3308" y="19864"/>
                  </a:cubicBezTo>
                  <a:cubicBezTo>
                    <a:pt x="3308" y="19833"/>
                    <a:pt x="3308" y="19817"/>
                    <a:pt x="3308" y="19817"/>
                  </a:cubicBezTo>
                  <a:cubicBezTo>
                    <a:pt x="3371" y="19080"/>
                    <a:pt x="3418" y="18343"/>
                    <a:pt x="3449" y="17607"/>
                  </a:cubicBezTo>
                  <a:cubicBezTo>
                    <a:pt x="3543" y="16039"/>
                    <a:pt x="3574" y="14472"/>
                    <a:pt x="3574" y="12920"/>
                  </a:cubicBezTo>
                  <a:cubicBezTo>
                    <a:pt x="3574" y="10067"/>
                    <a:pt x="3418" y="7246"/>
                    <a:pt x="3120" y="4425"/>
                  </a:cubicBezTo>
                  <a:lnTo>
                    <a:pt x="3120" y="4425"/>
                  </a:lnTo>
                  <a:cubicBezTo>
                    <a:pt x="3511" y="4520"/>
                    <a:pt x="3925" y="4565"/>
                    <a:pt x="4350" y="4565"/>
                  </a:cubicBezTo>
                  <a:cubicBezTo>
                    <a:pt x="4554" y="4565"/>
                    <a:pt x="4761" y="4555"/>
                    <a:pt x="4969" y="4534"/>
                  </a:cubicBezTo>
                  <a:cubicBezTo>
                    <a:pt x="6568" y="4362"/>
                    <a:pt x="8183" y="3907"/>
                    <a:pt x="9781" y="3469"/>
                  </a:cubicBezTo>
                  <a:cubicBezTo>
                    <a:pt x="9938" y="3437"/>
                    <a:pt x="10095" y="3390"/>
                    <a:pt x="10252" y="3343"/>
                  </a:cubicBezTo>
                  <a:cubicBezTo>
                    <a:pt x="10393" y="3312"/>
                    <a:pt x="10534" y="3265"/>
                    <a:pt x="10659" y="3233"/>
                  </a:cubicBezTo>
                  <a:close/>
                  <a:moveTo>
                    <a:pt x="7505" y="1"/>
                  </a:moveTo>
                  <a:cubicBezTo>
                    <a:pt x="7459" y="1"/>
                    <a:pt x="7412" y="7"/>
                    <a:pt x="7367" y="20"/>
                  </a:cubicBezTo>
                  <a:cubicBezTo>
                    <a:pt x="5314" y="584"/>
                    <a:pt x="3308" y="1368"/>
                    <a:pt x="1301" y="2058"/>
                  </a:cubicBezTo>
                  <a:cubicBezTo>
                    <a:pt x="972" y="2168"/>
                    <a:pt x="722" y="2591"/>
                    <a:pt x="957" y="2920"/>
                  </a:cubicBezTo>
                  <a:cubicBezTo>
                    <a:pt x="1098" y="3124"/>
                    <a:pt x="1239" y="3312"/>
                    <a:pt x="1411" y="3469"/>
                  </a:cubicBezTo>
                  <a:cubicBezTo>
                    <a:pt x="878" y="7089"/>
                    <a:pt x="941" y="10851"/>
                    <a:pt x="675" y="14488"/>
                  </a:cubicBezTo>
                  <a:cubicBezTo>
                    <a:pt x="549" y="16149"/>
                    <a:pt x="1" y="18171"/>
                    <a:pt x="878" y="19723"/>
                  </a:cubicBezTo>
                  <a:cubicBezTo>
                    <a:pt x="1333" y="20522"/>
                    <a:pt x="1991" y="20945"/>
                    <a:pt x="2728" y="21039"/>
                  </a:cubicBezTo>
                  <a:cubicBezTo>
                    <a:pt x="2744" y="21071"/>
                    <a:pt x="2775" y="21102"/>
                    <a:pt x="2806" y="21118"/>
                  </a:cubicBezTo>
                  <a:cubicBezTo>
                    <a:pt x="2838" y="21134"/>
                    <a:pt x="2853" y="21149"/>
                    <a:pt x="2885" y="21165"/>
                  </a:cubicBezTo>
                  <a:cubicBezTo>
                    <a:pt x="2908" y="21181"/>
                    <a:pt x="2943" y="21188"/>
                    <a:pt x="2981" y="21188"/>
                  </a:cubicBezTo>
                  <a:cubicBezTo>
                    <a:pt x="3018" y="21188"/>
                    <a:pt x="3057" y="21181"/>
                    <a:pt x="3088" y="21165"/>
                  </a:cubicBezTo>
                  <a:cubicBezTo>
                    <a:pt x="3104" y="21149"/>
                    <a:pt x="3135" y="21118"/>
                    <a:pt x="3167" y="21102"/>
                  </a:cubicBezTo>
                  <a:cubicBezTo>
                    <a:pt x="3182" y="21086"/>
                    <a:pt x="3198" y="21055"/>
                    <a:pt x="3229" y="21039"/>
                  </a:cubicBezTo>
                  <a:cubicBezTo>
                    <a:pt x="3512" y="21008"/>
                    <a:pt x="3809" y="20945"/>
                    <a:pt x="4107" y="20836"/>
                  </a:cubicBezTo>
                  <a:cubicBezTo>
                    <a:pt x="5910" y="20162"/>
                    <a:pt x="7916" y="19739"/>
                    <a:pt x="9640" y="18908"/>
                  </a:cubicBezTo>
                  <a:cubicBezTo>
                    <a:pt x="11051" y="18218"/>
                    <a:pt x="10831" y="16698"/>
                    <a:pt x="10926" y="15334"/>
                  </a:cubicBezTo>
                  <a:lnTo>
                    <a:pt x="11835" y="2497"/>
                  </a:lnTo>
                  <a:cubicBezTo>
                    <a:pt x="11862" y="2167"/>
                    <a:pt x="11553" y="1934"/>
                    <a:pt x="11254" y="1934"/>
                  </a:cubicBezTo>
                  <a:cubicBezTo>
                    <a:pt x="11212" y="1934"/>
                    <a:pt x="11170" y="1938"/>
                    <a:pt x="11129" y="1948"/>
                  </a:cubicBezTo>
                  <a:cubicBezTo>
                    <a:pt x="10408" y="2121"/>
                    <a:pt x="9703" y="2309"/>
                    <a:pt x="8982" y="2481"/>
                  </a:cubicBezTo>
                  <a:cubicBezTo>
                    <a:pt x="8559" y="2465"/>
                    <a:pt x="8167" y="2324"/>
                    <a:pt x="7916" y="1885"/>
                  </a:cubicBezTo>
                  <a:cubicBezTo>
                    <a:pt x="7869" y="1791"/>
                    <a:pt x="7822" y="1682"/>
                    <a:pt x="7806" y="1572"/>
                  </a:cubicBezTo>
                  <a:lnTo>
                    <a:pt x="7853" y="1572"/>
                  </a:lnTo>
                  <a:cubicBezTo>
                    <a:pt x="7870" y="1576"/>
                    <a:pt x="7885" y="1578"/>
                    <a:pt x="7900" y="1578"/>
                  </a:cubicBezTo>
                  <a:cubicBezTo>
                    <a:pt x="8039" y="1578"/>
                    <a:pt x="8091" y="1391"/>
                    <a:pt x="7963" y="1306"/>
                  </a:cubicBezTo>
                  <a:cubicBezTo>
                    <a:pt x="7916" y="1274"/>
                    <a:pt x="7853" y="1243"/>
                    <a:pt x="7806" y="1227"/>
                  </a:cubicBezTo>
                  <a:cubicBezTo>
                    <a:pt x="7838" y="1180"/>
                    <a:pt x="7869" y="1133"/>
                    <a:pt x="7885" y="1086"/>
                  </a:cubicBezTo>
                  <a:cubicBezTo>
                    <a:pt x="7947" y="961"/>
                    <a:pt x="7994" y="820"/>
                    <a:pt x="8041" y="694"/>
                  </a:cubicBezTo>
                  <a:cubicBezTo>
                    <a:pt x="8179" y="335"/>
                    <a:pt x="7844" y="1"/>
                    <a:pt x="7505"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2" name="Google Shape;2652;p59"/>
            <p:cNvSpPr/>
            <p:nvPr/>
          </p:nvSpPr>
          <p:spPr>
            <a:xfrm>
              <a:off x="5587925" y="1392668"/>
              <a:ext cx="99625" cy="52173"/>
            </a:xfrm>
            <a:custGeom>
              <a:avLst/>
              <a:gdLst/>
              <a:ahLst/>
              <a:cxnLst/>
              <a:rect l="l" t="t" r="r" b="b"/>
              <a:pathLst>
                <a:path w="4453" h="2332" extrusionOk="0">
                  <a:moveTo>
                    <a:pt x="3428" y="0"/>
                  </a:moveTo>
                  <a:cubicBezTo>
                    <a:pt x="3325" y="0"/>
                    <a:pt x="3216" y="24"/>
                    <a:pt x="3104" y="77"/>
                  </a:cubicBezTo>
                  <a:cubicBezTo>
                    <a:pt x="2556" y="344"/>
                    <a:pt x="2023" y="626"/>
                    <a:pt x="1474" y="877"/>
                  </a:cubicBezTo>
                  <a:cubicBezTo>
                    <a:pt x="1192" y="1002"/>
                    <a:pt x="894" y="1096"/>
                    <a:pt x="643" y="1237"/>
                  </a:cubicBezTo>
                  <a:cubicBezTo>
                    <a:pt x="361" y="1394"/>
                    <a:pt x="314" y="1520"/>
                    <a:pt x="110" y="1755"/>
                  </a:cubicBezTo>
                  <a:cubicBezTo>
                    <a:pt x="1" y="1911"/>
                    <a:pt x="48" y="2084"/>
                    <a:pt x="220" y="2162"/>
                  </a:cubicBezTo>
                  <a:cubicBezTo>
                    <a:pt x="464" y="2252"/>
                    <a:pt x="624" y="2331"/>
                    <a:pt x="854" y="2331"/>
                  </a:cubicBezTo>
                  <a:cubicBezTo>
                    <a:pt x="905" y="2331"/>
                    <a:pt x="960" y="2327"/>
                    <a:pt x="1020" y="2319"/>
                  </a:cubicBezTo>
                  <a:cubicBezTo>
                    <a:pt x="1349" y="2288"/>
                    <a:pt x="1662" y="2178"/>
                    <a:pt x="1976" y="2084"/>
                  </a:cubicBezTo>
                  <a:cubicBezTo>
                    <a:pt x="2603" y="1864"/>
                    <a:pt x="3245" y="1614"/>
                    <a:pt x="3794" y="1269"/>
                  </a:cubicBezTo>
                  <a:cubicBezTo>
                    <a:pt x="4453" y="865"/>
                    <a:pt x="4050" y="0"/>
                    <a:pt x="3428"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3" name="Google Shape;2653;p59"/>
            <p:cNvSpPr/>
            <p:nvPr/>
          </p:nvSpPr>
          <p:spPr>
            <a:xfrm>
              <a:off x="5603004" y="1463184"/>
              <a:ext cx="65954" cy="34856"/>
            </a:xfrm>
            <a:custGeom>
              <a:avLst/>
              <a:gdLst/>
              <a:ahLst/>
              <a:cxnLst/>
              <a:rect l="l" t="t" r="r" b="b"/>
              <a:pathLst>
                <a:path w="2948" h="1558" extrusionOk="0">
                  <a:moveTo>
                    <a:pt x="2183" y="1"/>
                  </a:moveTo>
                  <a:cubicBezTo>
                    <a:pt x="2124" y="1"/>
                    <a:pt x="2060" y="10"/>
                    <a:pt x="1991" y="29"/>
                  </a:cubicBezTo>
                  <a:cubicBezTo>
                    <a:pt x="1678" y="107"/>
                    <a:pt x="1364" y="264"/>
                    <a:pt x="1067" y="390"/>
                  </a:cubicBezTo>
                  <a:cubicBezTo>
                    <a:pt x="784" y="515"/>
                    <a:pt x="502" y="640"/>
                    <a:pt x="267" y="860"/>
                  </a:cubicBezTo>
                  <a:cubicBezTo>
                    <a:pt x="1" y="1126"/>
                    <a:pt x="236" y="1518"/>
                    <a:pt x="549" y="1549"/>
                  </a:cubicBezTo>
                  <a:cubicBezTo>
                    <a:pt x="603" y="1555"/>
                    <a:pt x="657" y="1558"/>
                    <a:pt x="710" y="1558"/>
                  </a:cubicBezTo>
                  <a:cubicBezTo>
                    <a:pt x="954" y="1558"/>
                    <a:pt x="1196" y="1504"/>
                    <a:pt x="1427" y="1440"/>
                  </a:cubicBezTo>
                  <a:cubicBezTo>
                    <a:pt x="1725" y="1361"/>
                    <a:pt x="2023" y="1314"/>
                    <a:pt x="2305" y="1205"/>
                  </a:cubicBezTo>
                  <a:cubicBezTo>
                    <a:pt x="2948" y="947"/>
                    <a:pt x="2796" y="1"/>
                    <a:pt x="2183"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4" name="Google Shape;2654;p59"/>
            <p:cNvSpPr/>
            <p:nvPr/>
          </p:nvSpPr>
          <p:spPr>
            <a:xfrm>
              <a:off x="5599514" y="1527436"/>
              <a:ext cx="61189" cy="34118"/>
            </a:xfrm>
            <a:custGeom>
              <a:avLst/>
              <a:gdLst/>
              <a:ahLst/>
              <a:cxnLst/>
              <a:rect l="l" t="t" r="r" b="b"/>
              <a:pathLst>
                <a:path w="2735" h="1525" extrusionOk="0">
                  <a:moveTo>
                    <a:pt x="1954" y="0"/>
                  </a:moveTo>
                  <a:cubicBezTo>
                    <a:pt x="1868" y="0"/>
                    <a:pt x="1775" y="22"/>
                    <a:pt x="1677" y="72"/>
                  </a:cubicBezTo>
                  <a:cubicBezTo>
                    <a:pt x="1113" y="355"/>
                    <a:pt x="361" y="574"/>
                    <a:pt x="63" y="1185"/>
                  </a:cubicBezTo>
                  <a:cubicBezTo>
                    <a:pt x="0" y="1295"/>
                    <a:pt x="47" y="1420"/>
                    <a:pt x="172" y="1467"/>
                  </a:cubicBezTo>
                  <a:cubicBezTo>
                    <a:pt x="299" y="1507"/>
                    <a:pt x="427" y="1525"/>
                    <a:pt x="556" y="1525"/>
                  </a:cubicBezTo>
                  <a:cubicBezTo>
                    <a:pt x="1082" y="1525"/>
                    <a:pt x="1622" y="1239"/>
                    <a:pt x="2100" y="1076"/>
                  </a:cubicBezTo>
                  <a:cubicBezTo>
                    <a:pt x="2735" y="846"/>
                    <a:pt x="2486" y="0"/>
                    <a:pt x="1954"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4" name="Google Shape;2655;p59"/>
          <p:cNvSpPr/>
          <p:nvPr/>
        </p:nvSpPr>
        <p:spPr>
          <a:xfrm>
            <a:off x="6220096" y="2470550"/>
            <a:ext cx="175609" cy="283860"/>
          </a:xfrm>
          <a:custGeom>
            <a:avLst/>
            <a:gdLst/>
            <a:ahLst/>
            <a:cxnLst/>
            <a:rect l="l" t="t" r="r" b="b"/>
            <a:pathLst>
              <a:path w="7571" h="12238" extrusionOk="0">
                <a:moveTo>
                  <a:pt x="3514" y="1"/>
                </a:moveTo>
                <a:cubicBezTo>
                  <a:pt x="2291" y="1"/>
                  <a:pt x="1138" y="640"/>
                  <a:pt x="502" y="1727"/>
                </a:cubicBezTo>
                <a:cubicBezTo>
                  <a:pt x="47" y="2495"/>
                  <a:pt x="0" y="3357"/>
                  <a:pt x="0" y="4235"/>
                </a:cubicBezTo>
                <a:cubicBezTo>
                  <a:pt x="16" y="5504"/>
                  <a:pt x="47" y="6774"/>
                  <a:pt x="110" y="8044"/>
                </a:cubicBezTo>
                <a:cubicBezTo>
                  <a:pt x="126" y="8406"/>
                  <a:pt x="411" y="8590"/>
                  <a:pt x="690" y="8590"/>
                </a:cubicBezTo>
                <a:cubicBezTo>
                  <a:pt x="967" y="8590"/>
                  <a:pt x="1238" y="8410"/>
                  <a:pt x="1238" y="8044"/>
                </a:cubicBezTo>
                <a:cubicBezTo>
                  <a:pt x="1254" y="6020"/>
                  <a:pt x="352" y="1188"/>
                  <a:pt x="3398" y="1188"/>
                </a:cubicBezTo>
                <a:cubicBezTo>
                  <a:pt x="3514" y="1188"/>
                  <a:pt x="3635" y="1195"/>
                  <a:pt x="3762" y="1210"/>
                </a:cubicBezTo>
                <a:cubicBezTo>
                  <a:pt x="6458" y="1492"/>
                  <a:pt x="6364" y="5207"/>
                  <a:pt x="6317" y="7197"/>
                </a:cubicBezTo>
                <a:cubicBezTo>
                  <a:pt x="6286" y="8389"/>
                  <a:pt x="6348" y="10332"/>
                  <a:pt x="5063" y="10928"/>
                </a:cubicBezTo>
                <a:cubicBezTo>
                  <a:pt x="4829" y="11040"/>
                  <a:pt x="4627" y="11090"/>
                  <a:pt x="4451" y="11090"/>
                </a:cubicBezTo>
                <a:cubicBezTo>
                  <a:pt x="3247" y="11090"/>
                  <a:pt x="3301" y="8745"/>
                  <a:pt x="3260" y="7856"/>
                </a:cubicBezTo>
                <a:cubicBezTo>
                  <a:pt x="3245" y="7229"/>
                  <a:pt x="3229" y="6617"/>
                  <a:pt x="3229" y="5990"/>
                </a:cubicBezTo>
                <a:cubicBezTo>
                  <a:pt x="3229" y="5599"/>
                  <a:pt x="3213" y="5222"/>
                  <a:pt x="3245" y="4830"/>
                </a:cubicBezTo>
                <a:cubicBezTo>
                  <a:pt x="3259" y="4399"/>
                  <a:pt x="3149" y="4177"/>
                  <a:pt x="3520" y="4177"/>
                </a:cubicBezTo>
                <a:cubicBezTo>
                  <a:pt x="3567" y="4177"/>
                  <a:pt x="3621" y="4181"/>
                  <a:pt x="3684" y="4188"/>
                </a:cubicBezTo>
                <a:cubicBezTo>
                  <a:pt x="4718" y="4282"/>
                  <a:pt x="4452" y="7197"/>
                  <a:pt x="4436" y="8075"/>
                </a:cubicBezTo>
                <a:cubicBezTo>
                  <a:pt x="4427" y="8297"/>
                  <a:pt x="4596" y="8413"/>
                  <a:pt x="4772" y="8413"/>
                </a:cubicBezTo>
                <a:cubicBezTo>
                  <a:pt x="4918" y="8413"/>
                  <a:pt x="5069" y="8333"/>
                  <a:pt x="5126" y="8169"/>
                </a:cubicBezTo>
                <a:cubicBezTo>
                  <a:pt x="5627" y="6711"/>
                  <a:pt x="5674" y="4721"/>
                  <a:pt x="4906" y="3341"/>
                </a:cubicBezTo>
                <a:cubicBezTo>
                  <a:pt x="4612" y="2798"/>
                  <a:pt x="4095" y="2455"/>
                  <a:pt x="3576" y="2455"/>
                </a:cubicBezTo>
                <a:cubicBezTo>
                  <a:pt x="3212" y="2455"/>
                  <a:pt x="2846" y="2624"/>
                  <a:pt x="2555" y="3012"/>
                </a:cubicBezTo>
                <a:cubicBezTo>
                  <a:pt x="1677" y="4156"/>
                  <a:pt x="2053" y="6288"/>
                  <a:pt x="2101" y="7620"/>
                </a:cubicBezTo>
                <a:cubicBezTo>
                  <a:pt x="2148" y="8937"/>
                  <a:pt x="1991" y="10865"/>
                  <a:pt x="3151" y="11806"/>
                </a:cubicBezTo>
                <a:cubicBezTo>
                  <a:pt x="3520" y="12106"/>
                  <a:pt x="3960" y="12237"/>
                  <a:pt x="4409" y="12237"/>
                </a:cubicBezTo>
                <a:cubicBezTo>
                  <a:pt x="4989" y="12237"/>
                  <a:pt x="5582" y="12018"/>
                  <a:pt x="6050" y="11664"/>
                </a:cubicBezTo>
                <a:cubicBezTo>
                  <a:pt x="7336" y="10693"/>
                  <a:pt x="7430" y="8890"/>
                  <a:pt x="7477" y="7417"/>
                </a:cubicBezTo>
                <a:cubicBezTo>
                  <a:pt x="7571" y="4799"/>
                  <a:pt x="7477" y="677"/>
                  <a:pt x="4185" y="65"/>
                </a:cubicBezTo>
                <a:cubicBezTo>
                  <a:pt x="3961" y="22"/>
                  <a:pt x="3736" y="1"/>
                  <a:pt x="3514"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2656;p59"/>
          <p:cNvSpPr/>
          <p:nvPr/>
        </p:nvSpPr>
        <p:spPr>
          <a:xfrm>
            <a:off x="6397506" y="3202924"/>
            <a:ext cx="293788" cy="175192"/>
          </a:xfrm>
          <a:custGeom>
            <a:avLst/>
            <a:gdLst/>
            <a:ahLst/>
            <a:cxnLst/>
            <a:rect l="l" t="t" r="r" b="b"/>
            <a:pathLst>
              <a:path w="12666" h="7553" extrusionOk="0">
                <a:moveTo>
                  <a:pt x="8646" y="0"/>
                </a:moveTo>
                <a:cubicBezTo>
                  <a:pt x="8483" y="0"/>
                  <a:pt x="8317" y="5"/>
                  <a:pt x="8151" y="11"/>
                </a:cubicBezTo>
                <a:cubicBezTo>
                  <a:pt x="6881" y="58"/>
                  <a:pt x="5612" y="120"/>
                  <a:pt x="4342" y="214"/>
                </a:cubicBezTo>
                <a:cubicBezTo>
                  <a:pt x="3626" y="261"/>
                  <a:pt x="3636" y="1343"/>
                  <a:pt x="4358" y="1343"/>
                </a:cubicBezTo>
                <a:cubicBezTo>
                  <a:pt x="4363" y="1343"/>
                  <a:pt x="4368" y="1343"/>
                  <a:pt x="4373" y="1343"/>
                </a:cubicBezTo>
                <a:cubicBezTo>
                  <a:pt x="5202" y="1324"/>
                  <a:pt x="6496" y="1142"/>
                  <a:pt x="7742" y="1142"/>
                </a:cubicBezTo>
                <a:cubicBezTo>
                  <a:pt x="9654" y="1142"/>
                  <a:pt x="11450" y="1571"/>
                  <a:pt x="11270" y="3678"/>
                </a:cubicBezTo>
                <a:cubicBezTo>
                  <a:pt x="11051" y="6390"/>
                  <a:pt x="7336" y="6390"/>
                  <a:pt x="5345" y="6390"/>
                </a:cubicBezTo>
                <a:cubicBezTo>
                  <a:pt x="5139" y="6393"/>
                  <a:pt x="4910" y="6398"/>
                  <a:pt x="4670" y="6398"/>
                </a:cubicBezTo>
                <a:cubicBezTo>
                  <a:pt x="3524" y="6398"/>
                  <a:pt x="2115" y="6282"/>
                  <a:pt x="1583" y="5246"/>
                </a:cubicBezTo>
                <a:cubicBezTo>
                  <a:pt x="659" y="3428"/>
                  <a:pt x="3590" y="3428"/>
                  <a:pt x="4624" y="3365"/>
                </a:cubicBezTo>
                <a:cubicBezTo>
                  <a:pt x="5235" y="3318"/>
                  <a:pt x="5862" y="3286"/>
                  <a:pt x="6474" y="3271"/>
                </a:cubicBezTo>
                <a:cubicBezTo>
                  <a:pt x="6751" y="3260"/>
                  <a:pt x="7028" y="3249"/>
                  <a:pt x="7299" y="3249"/>
                </a:cubicBezTo>
                <a:cubicBezTo>
                  <a:pt x="7412" y="3249"/>
                  <a:pt x="7523" y="3251"/>
                  <a:pt x="7634" y="3255"/>
                </a:cubicBezTo>
                <a:cubicBezTo>
                  <a:pt x="7659" y="3256"/>
                  <a:pt x="7684" y="3256"/>
                  <a:pt x="7708" y="3256"/>
                </a:cubicBezTo>
                <a:cubicBezTo>
                  <a:pt x="7837" y="3256"/>
                  <a:pt x="7944" y="3246"/>
                  <a:pt x="8031" y="3246"/>
                </a:cubicBezTo>
                <a:cubicBezTo>
                  <a:pt x="8236" y="3246"/>
                  <a:pt x="8323" y="3302"/>
                  <a:pt x="8292" y="3678"/>
                </a:cubicBezTo>
                <a:cubicBezTo>
                  <a:pt x="8235" y="4435"/>
                  <a:pt x="6707" y="4541"/>
                  <a:pt x="5534" y="4541"/>
                </a:cubicBezTo>
                <a:cubicBezTo>
                  <a:pt x="5079" y="4541"/>
                  <a:pt x="4677" y="4525"/>
                  <a:pt x="4436" y="4525"/>
                </a:cubicBezTo>
                <a:cubicBezTo>
                  <a:pt x="4013" y="4525"/>
                  <a:pt x="3981" y="5120"/>
                  <a:pt x="4358" y="5230"/>
                </a:cubicBezTo>
                <a:cubicBezTo>
                  <a:pt x="4987" y="5433"/>
                  <a:pt x="5716" y="5548"/>
                  <a:pt x="6450" y="5548"/>
                </a:cubicBezTo>
                <a:cubicBezTo>
                  <a:pt x="7417" y="5548"/>
                  <a:pt x="8395" y="5348"/>
                  <a:pt x="9170" y="4885"/>
                </a:cubicBezTo>
                <a:cubicBezTo>
                  <a:pt x="10079" y="4352"/>
                  <a:pt x="10392" y="3192"/>
                  <a:pt x="9436" y="2518"/>
                </a:cubicBezTo>
                <a:cubicBezTo>
                  <a:pt x="8885" y="2124"/>
                  <a:pt x="8114" y="2012"/>
                  <a:pt x="7316" y="2012"/>
                </a:cubicBezTo>
                <a:cubicBezTo>
                  <a:pt x="6434" y="2012"/>
                  <a:pt x="5519" y="2148"/>
                  <a:pt x="4828" y="2189"/>
                </a:cubicBezTo>
                <a:cubicBezTo>
                  <a:pt x="3496" y="2268"/>
                  <a:pt x="1583" y="2174"/>
                  <a:pt x="674" y="3349"/>
                </a:cubicBezTo>
                <a:cubicBezTo>
                  <a:pt x="0" y="4227"/>
                  <a:pt x="220" y="5434"/>
                  <a:pt x="878" y="6249"/>
                </a:cubicBezTo>
                <a:cubicBezTo>
                  <a:pt x="1881" y="7503"/>
                  <a:pt x="3684" y="7550"/>
                  <a:pt x="5173" y="7550"/>
                </a:cubicBezTo>
                <a:cubicBezTo>
                  <a:pt x="5306" y="7551"/>
                  <a:pt x="5443" y="7552"/>
                  <a:pt x="5583" y="7552"/>
                </a:cubicBezTo>
                <a:cubicBezTo>
                  <a:pt x="8199" y="7552"/>
                  <a:pt x="11924" y="7209"/>
                  <a:pt x="12430" y="4070"/>
                </a:cubicBezTo>
                <a:cubicBezTo>
                  <a:pt x="12665" y="2597"/>
                  <a:pt x="11960" y="1155"/>
                  <a:pt x="10659" y="434"/>
                </a:cubicBezTo>
                <a:cubicBezTo>
                  <a:pt x="10024" y="78"/>
                  <a:pt x="9347" y="0"/>
                  <a:pt x="8646"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657;p59"/>
          <p:cNvSpPr/>
          <p:nvPr/>
        </p:nvSpPr>
        <p:spPr>
          <a:xfrm>
            <a:off x="5722401" y="1361250"/>
            <a:ext cx="261779" cy="228517"/>
          </a:xfrm>
          <a:custGeom>
            <a:avLst/>
            <a:gdLst/>
            <a:ahLst/>
            <a:cxnLst/>
            <a:rect l="l" t="t" r="r" b="b"/>
            <a:pathLst>
              <a:path w="11286" h="9852" extrusionOk="0">
                <a:moveTo>
                  <a:pt x="2363" y="1"/>
                </a:moveTo>
                <a:cubicBezTo>
                  <a:pt x="2297" y="1"/>
                  <a:pt x="2231" y="3"/>
                  <a:pt x="2163" y="7"/>
                </a:cubicBezTo>
                <a:cubicBezTo>
                  <a:pt x="956" y="101"/>
                  <a:pt x="16" y="995"/>
                  <a:pt x="0" y="2233"/>
                </a:cubicBezTo>
                <a:cubicBezTo>
                  <a:pt x="0" y="3801"/>
                  <a:pt x="1270" y="5258"/>
                  <a:pt x="2210" y="6403"/>
                </a:cubicBezTo>
                <a:cubicBezTo>
                  <a:pt x="3447" y="7909"/>
                  <a:pt x="5595" y="9851"/>
                  <a:pt x="7671" y="9851"/>
                </a:cubicBezTo>
                <a:cubicBezTo>
                  <a:pt x="8489" y="9851"/>
                  <a:pt x="9296" y="9550"/>
                  <a:pt x="10032" y="8801"/>
                </a:cubicBezTo>
                <a:cubicBezTo>
                  <a:pt x="11082" y="7735"/>
                  <a:pt x="11286" y="6026"/>
                  <a:pt x="10909" y="4631"/>
                </a:cubicBezTo>
                <a:cubicBezTo>
                  <a:pt x="10517" y="3205"/>
                  <a:pt x="9201" y="964"/>
                  <a:pt x="7727" y="478"/>
                </a:cubicBezTo>
                <a:cubicBezTo>
                  <a:pt x="7685" y="463"/>
                  <a:pt x="7643" y="456"/>
                  <a:pt x="7603" y="456"/>
                </a:cubicBezTo>
                <a:cubicBezTo>
                  <a:pt x="7341" y="456"/>
                  <a:pt x="7127" y="739"/>
                  <a:pt x="7195" y="1011"/>
                </a:cubicBezTo>
                <a:cubicBezTo>
                  <a:pt x="7492" y="2045"/>
                  <a:pt x="8527" y="2735"/>
                  <a:pt x="9075" y="3644"/>
                </a:cubicBezTo>
                <a:cubicBezTo>
                  <a:pt x="9687" y="4631"/>
                  <a:pt x="10032" y="5791"/>
                  <a:pt x="9655" y="6935"/>
                </a:cubicBezTo>
                <a:cubicBezTo>
                  <a:pt x="9313" y="7994"/>
                  <a:pt x="8435" y="8468"/>
                  <a:pt x="7481" y="8468"/>
                </a:cubicBezTo>
                <a:cubicBezTo>
                  <a:pt x="6993" y="8468"/>
                  <a:pt x="6485" y="8344"/>
                  <a:pt x="6019" y="8111"/>
                </a:cubicBezTo>
                <a:cubicBezTo>
                  <a:pt x="4937" y="7547"/>
                  <a:pt x="4060" y="6559"/>
                  <a:pt x="3307" y="5635"/>
                </a:cubicBezTo>
                <a:cubicBezTo>
                  <a:pt x="2602" y="4788"/>
                  <a:pt x="1191" y="3299"/>
                  <a:pt x="1489" y="2108"/>
                </a:cubicBezTo>
                <a:cubicBezTo>
                  <a:pt x="1632" y="1549"/>
                  <a:pt x="1935" y="1341"/>
                  <a:pt x="2309" y="1341"/>
                </a:cubicBezTo>
                <a:cubicBezTo>
                  <a:pt x="3162" y="1341"/>
                  <a:pt x="4383" y="2427"/>
                  <a:pt x="4906" y="2907"/>
                </a:cubicBezTo>
                <a:cubicBezTo>
                  <a:pt x="5329" y="3283"/>
                  <a:pt x="5752" y="3660"/>
                  <a:pt x="6160" y="4051"/>
                </a:cubicBezTo>
                <a:cubicBezTo>
                  <a:pt x="6332" y="4208"/>
                  <a:pt x="6536" y="4381"/>
                  <a:pt x="6677" y="4569"/>
                </a:cubicBezTo>
                <a:cubicBezTo>
                  <a:pt x="6803" y="4788"/>
                  <a:pt x="6944" y="5008"/>
                  <a:pt x="7069" y="5227"/>
                </a:cubicBezTo>
                <a:cubicBezTo>
                  <a:pt x="6756" y="5462"/>
                  <a:pt x="6442" y="5697"/>
                  <a:pt x="6113" y="5932"/>
                </a:cubicBezTo>
                <a:cubicBezTo>
                  <a:pt x="5815" y="5917"/>
                  <a:pt x="5173" y="4851"/>
                  <a:pt x="4969" y="4600"/>
                </a:cubicBezTo>
                <a:cubicBezTo>
                  <a:pt x="4546" y="4083"/>
                  <a:pt x="4122" y="3565"/>
                  <a:pt x="3621" y="3111"/>
                </a:cubicBezTo>
                <a:cubicBezTo>
                  <a:pt x="3542" y="3036"/>
                  <a:pt x="3449" y="3004"/>
                  <a:pt x="3358" y="3004"/>
                </a:cubicBezTo>
                <a:cubicBezTo>
                  <a:pt x="3088" y="3004"/>
                  <a:pt x="2834" y="3288"/>
                  <a:pt x="3009" y="3581"/>
                </a:cubicBezTo>
                <a:cubicBezTo>
                  <a:pt x="3464" y="4318"/>
                  <a:pt x="4028" y="4976"/>
                  <a:pt x="4561" y="5650"/>
                </a:cubicBezTo>
                <a:cubicBezTo>
                  <a:pt x="4984" y="6167"/>
                  <a:pt x="5423" y="6841"/>
                  <a:pt x="6082" y="7077"/>
                </a:cubicBezTo>
                <a:cubicBezTo>
                  <a:pt x="6254" y="7137"/>
                  <a:pt x="6421" y="7164"/>
                  <a:pt x="6581" y="7164"/>
                </a:cubicBezTo>
                <a:cubicBezTo>
                  <a:pt x="7420" y="7164"/>
                  <a:pt x="8050" y="6397"/>
                  <a:pt x="8182" y="5540"/>
                </a:cubicBezTo>
                <a:cubicBezTo>
                  <a:pt x="8386" y="4051"/>
                  <a:pt x="6975" y="3001"/>
                  <a:pt x="6019" y="2108"/>
                </a:cubicBezTo>
                <a:cubicBezTo>
                  <a:pt x="4998" y="1162"/>
                  <a:pt x="3862" y="1"/>
                  <a:pt x="2363"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658;p59"/>
          <p:cNvSpPr/>
          <p:nvPr/>
        </p:nvSpPr>
        <p:spPr>
          <a:xfrm>
            <a:off x="7481982" y="3438743"/>
            <a:ext cx="333057" cy="243501"/>
          </a:xfrm>
          <a:custGeom>
            <a:avLst/>
            <a:gdLst/>
            <a:ahLst/>
            <a:cxnLst/>
            <a:rect l="l" t="t" r="r" b="b"/>
            <a:pathLst>
              <a:path w="14359" h="10498" extrusionOk="0">
                <a:moveTo>
                  <a:pt x="9775" y="1"/>
                </a:moveTo>
                <a:cubicBezTo>
                  <a:pt x="9720" y="1"/>
                  <a:pt x="9664" y="2"/>
                  <a:pt x="9609" y="5"/>
                </a:cubicBezTo>
                <a:cubicBezTo>
                  <a:pt x="7869" y="99"/>
                  <a:pt x="6537" y="1353"/>
                  <a:pt x="5345" y="2497"/>
                </a:cubicBezTo>
                <a:cubicBezTo>
                  <a:pt x="3543" y="4221"/>
                  <a:pt x="1" y="7434"/>
                  <a:pt x="2916" y="9958"/>
                </a:cubicBezTo>
                <a:cubicBezTo>
                  <a:pt x="3360" y="10337"/>
                  <a:pt x="3856" y="10498"/>
                  <a:pt x="4357" y="10498"/>
                </a:cubicBezTo>
                <a:cubicBezTo>
                  <a:pt x="5079" y="10498"/>
                  <a:pt x="5810" y="10166"/>
                  <a:pt x="6411" y="9676"/>
                </a:cubicBezTo>
                <a:cubicBezTo>
                  <a:pt x="7195" y="9033"/>
                  <a:pt x="7853" y="8218"/>
                  <a:pt x="8543" y="7466"/>
                </a:cubicBezTo>
                <a:cubicBezTo>
                  <a:pt x="9154" y="6807"/>
                  <a:pt x="9860" y="6180"/>
                  <a:pt x="10299" y="5365"/>
                </a:cubicBezTo>
                <a:cubicBezTo>
                  <a:pt x="10924" y="4176"/>
                  <a:pt x="10496" y="2571"/>
                  <a:pt x="8986" y="2571"/>
                </a:cubicBezTo>
                <a:cubicBezTo>
                  <a:pt x="8944" y="2571"/>
                  <a:pt x="8901" y="2573"/>
                  <a:pt x="8857" y="2575"/>
                </a:cubicBezTo>
                <a:cubicBezTo>
                  <a:pt x="8057" y="2638"/>
                  <a:pt x="7493" y="3092"/>
                  <a:pt x="6991" y="3672"/>
                </a:cubicBezTo>
                <a:cubicBezTo>
                  <a:pt x="6176" y="4644"/>
                  <a:pt x="5487" y="5506"/>
                  <a:pt x="4530" y="6353"/>
                </a:cubicBezTo>
                <a:cubicBezTo>
                  <a:pt x="4264" y="6606"/>
                  <a:pt x="4519" y="6951"/>
                  <a:pt x="4814" y="6951"/>
                </a:cubicBezTo>
                <a:cubicBezTo>
                  <a:pt x="4865" y="6951"/>
                  <a:pt x="4918" y="6940"/>
                  <a:pt x="4969" y="6917"/>
                </a:cubicBezTo>
                <a:cubicBezTo>
                  <a:pt x="6255" y="6353"/>
                  <a:pt x="6803" y="5287"/>
                  <a:pt x="7759" y="4346"/>
                </a:cubicBezTo>
                <a:cubicBezTo>
                  <a:pt x="7948" y="4143"/>
                  <a:pt x="8540" y="3631"/>
                  <a:pt x="8863" y="3631"/>
                </a:cubicBezTo>
                <a:cubicBezTo>
                  <a:pt x="8889" y="3631"/>
                  <a:pt x="8913" y="3634"/>
                  <a:pt x="8935" y="3641"/>
                </a:cubicBezTo>
                <a:cubicBezTo>
                  <a:pt x="10016" y="4017"/>
                  <a:pt x="9186" y="4989"/>
                  <a:pt x="8888" y="5350"/>
                </a:cubicBezTo>
                <a:cubicBezTo>
                  <a:pt x="8386" y="5992"/>
                  <a:pt x="7775" y="6557"/>
                  <a:pt x="7226" y="7152"/>
                </a:cubicBezTo>
                <a:cubicBezTo>
                  <a:pt x="6609" y="7804"/>
                  <a:pt x="5430" y="9286"/>
                  <a:pt x="4402" y="9286"/>
                </a:cubicBezTo>
                <a:cubicBezTo>
                  <a:pt x="4046" y="9286"/>
                  <a:pt x="3708" y="9108"/>
                  <a:pt x="3418" y="8657"/>
                </a:cubicBezTo>
                <a:cubicBezTo>
                  <a:pt x="2524" y="7293"/>
                  <a:pt x="3700" y="5788"/>
                  <a:pt x="4656" y="4848"/>
                </a:cubicBezTo>
                <a:cubicBezTo>
                  <a:pt x="5709" y="3819"/>
                  <a:pt x="8054" y="1209"/>
                  <a:pt x="9919" y="1209"/>
                </a:cubicBezTo>
                <a:cubicBezTo>
                  <a:pt x="10552" y="1209"/>
                  <a:pt x="11131" y="1510"/>
                  <a:pt x="11584" y="2277"/>
                </a:cubicBezTo>
                <a:cubicBezTo>
                  <a:pt x="13151" y="4958"/>
                  <a:pt x="10205" y="7403"/>
                  <a:pt x="8339" y="8861"/>
                </a:cubicBezTo>
                <a:cubicBezTo>
                  <a:pt x="7830" y="9258"/>
                  <a:pt x="8286" y="9902"/>
                  <a:pt x="8817" y="9902"/>
                </a:cubicBezTo>
                <a:cubicBezTo>
                  <a:pt x="8956" y="9902"/>
                  <a:pt x="9100" y="9858"/>
                  <a:pt x="9233" y="9754"/>
                </a:cubicBezTo>
                <a:cubicBezTo>
                  <a:pt x="11584" y="7920"/>
                  <a:pt x="14358" y="5162"/>
                  <a:pt x="12806" y="1917"/>
                </a:cubicBezTo>
                <a:cubicBezTo>
                  <a:pt x="12235" y="713"/>
                  <a:pt x="11086" y="1"/>
                  <a:pt x="9775" y="1"/>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2659;p59"/>
          <p:cNvSpPr/>
          <p:nvPr/>
        </p:nvSpPr>
        <p:spPr>
          <a:xfrm>
            <a:off x="7352167" y="1138657"/>
            <a:ext cx="292698" cy="345490"/>
          </a:xfrm>
          <a:custGeom>
            <a:avLst/>
            <a:gdLst/>
            <a:ahLst/>
            <a:cxnLst/>
            <a:rect l="l" t="t" r="r" b="b"/>
            <a:pathLst>
              <a:path w="12619" h="14895" extrusionOk="0">
                <a:moveTo>
                  <a:pt x="8513" y="1514"/>
                </a:moveTo>
                <a:cubicBezTo>
                  <a:pt x="8793" y="1514"/>
                  <a:pt x="9068" y="1603"/>
                  <a:pt x="9343" y="1846"/>
                </a:cubicBezTo>
                <a:cubicBezTo>
                  <a:pt x="8183" y="2692"/>
                  <a:pt x="6851" y="3162"/>
                  <a:pt x="5456" y="3680"/>
                </a:cubicBezTo>
                <a:cubicBezTo>
                  <a:pt x="4358" y="4087"/>
                  <a:pt x="3183" y="4526"/>
                  <a:pt x="2274" y="5294"/>
                </a:cubicBezTo>
                <a:cubicBezTo>
                  <a:pt x="2180" y="5012"/>
                  <a:pt x="2039" y="4745"/>
                  <a:pt x="1898" y="4479"/>
                </a:cubicBezTo>
                <a:cubicBezTo>
                  <a:pt x="3637" y="3491"/>
                  <a:pt x="5424" y="2567"/>
                  <a:pt x="7290" y="1861"/>
                </a:cubicBezTo>
                <a:cubicBezTo>
                  <a:pt x="7719" y="1688"/>
                  <a:pt x="8121" y="1514"/>
                  <a:pt x="8513" y="1514"/>
                </a:cubicBezTo>
                <a:close/>
                <a:moveTo>
                  <a:pt x="9656" y="2190"/>
                </a:moveTo>
                <a:cubicBezTo>
                  <a:pt x="9844" y="2520"/>
                  <a:pt x="9954" y="2927"/>
                  <a:pt x="10080" y="3256"/>
                </a:cubicBezTo>
                <a:cubicBezTo>
                  <a:pt x="10283" y="3742"/>
                  <a:pt x="10471" y="4228"/>
                  <a:pt x="10660" y="4698"/>
                </a:cubicBezTo>
                <a:cubicBezTo>
                  <a:pt x="10738" y="4902"/>
                  <a:pt x="10816" y="5122"/>
                  <a:pt x="10895" y="5325"/>
                </a:cubicBezTo>
                <a:cubicBezTo>
                  <a:pt x="11177" y="5639"/>
                  <a:pt x="11130" y="5811"/>
                  <a:pt x="10785" y="5858"/>
                </a:cubicBezTo>
                <a:cubicBezTo>
                  <a:pt x="10550" y="6109"/>
                  <a:pt x="9813" y="6250"/>
                  <a:pt x="9468" y="6391"/>
                </a:cubicBezTo>
                <a:cubicBezTo>
                  <a:pt x="8873" y="6642"/>
                  <a:pt x="8293" y="6877"/>
                  <a:pt x="7713" y="7128"/>
                </a:cubicBezTo>
                <a:cubicBezTo>
                  <a:pt x="6788" y="7504"/>
                  <a:pt x="5863" y="7912"/>
                  <a:pt x="4938" y="8288"/>
                </a:cubicBezTo>
                <a:cubicBezTo>
                  <a:pt x="4496" y="8468"/>
                  <a:pt x="4178" y="8680"/>
                  <a:pt x="3853" y="8680"/>
                </a:cubicBezTo>
                <a:cubicBezTo>
                  <a:pt x="3614" y="8680"/>
                  <a:pt x="3372" y="8566"/>
                  <a:pt x="3073" y="8241"/>
                </a:cubicBezTo>
                <a:cubicBezTo>
                  <a:pt x="2728" y="7880"/>
                  <a:pt x="2493" y="7222"/>
                  <a:pt x="2274" y="6783"/>
                </a:cubicBezTo>
                <a:cubicBezTo>
                  <a:pt x="2242" y="6720"/>
                  <a:pt x="2211" y="6673"/>
                  <a:pt x="2195" y="6611"/>
                </a:cubicBezTo>
                <a:cubicBezTo>
                  <a:pt x="2368" y="6564"/>
                  <a:pt x="2509" y="6407"/>
                  <a:pt x="2493" y="6219"/>
                </a:cubicBezTo>
                <a:cubicBezTo>
                  <a:pt x="2478" y="6015"/>
                  <a:pt x="2431" y="5827"/>
                  <a:pt x="2383" y="5639"/>
                </a:cubicBezTo>
                <a:cubicBezTo>
                  <a:pt x="3731" y="4730"/>
                  <a:pt x="5142" y="4212"/>
                  <a:pt x="6694" y="3648"/>
                </a:cubicBezTo>
                <a:cubicBezTo>
                  <a:pt x="7728" y="3272"/>
                  <a:pt x="8779" y="2864"/>
                  <a:pt x="9656" y="2190"/>
                </a:cubicBezTo>
                <a:close/>
                <a:moveTo>
                  <a:pt x="10142" y="7614"/>
                </a:moveTo>
                <a:cubicBezTo>
                  <a:pt x="9876" y="8633"/>
                  <a:pt x="9578" y="9714"/>
                  <a:pt x="9641" y="10639"/>
                </a:cubicBezTo>
                <a:cubicBezTo>
                  <a:pt x="9672" y="11093"/>
                  <a:pt x="9844" y="11297"/>
                  <a:pt x="10142" y="11595"/>
                </a:cubicBezTo>
                <a:cubicBezTo>
                  <a:pt x="10644" y="12112"/>
                  <a:pt x="11208" y="13084"/>
                  <a:pt x="10299" y="13648"/>
                </a:cubicBezTo>
                <a:cubicBezTo>
                  <a:pt x="10164" y="13730"/>
                  <a:pt x="10017" y="13766"/>
                  <a:pt x="9869" y="13766"/>
                </a:cubicBezTo>
                <a:cubicBezTo>
                  <a:pt x="9452" y="13766"/>
                  <a:pt x="9027" y="13479"/>
                  <a:pt x="8841" y="13131"/>
                </a:cubicBezTo>
                <a:cubicBezTo>
                  <a:pt x="8606" y="12739"/>
                  <a:pt x="8732" y="12457"/>
                  <a:pt x="8732" y="12034"/>
                </a:cubicBezTo>
                <a:cubicBezTo>
                  <a:pt x="8716" y="11611"/>
                  <a:pt x="8669" y="11329"/>
                  <a:pt x="8355" y="11015"/>
                </a:cubicBezTo>
                <a:cubicBezTo>
                  <a:pt x="7728" y="10388"/>
                  <a:pt x="6694" y="9793"/>
                  <a:pt x="5706" y="9401"/>
                </a:cubicBezTo>
                <a:cubicBezTo>
                  <a:pt x="5989" y="9275"/>
                  <a:pt x="6271" y="9150"/>
                  <a:pt x="6537" y="9040"/>
                </a:cubicBezTo>
                <a:cubicBezTo>
                  <a:pt x="7337" y="8727"/>
                  <a:pt x="8152" y="8398"/>
                  <a:pt x="8951" y="8068"/>
                </a:cubicBezTo>
                <a:cubicBezTo>
                  <a:pt x="9343" y="7912"/>
                  <a:pt x="9750" y="7771"/>
                  <a:pt x="10142" y="7614"/>
                </a:cubicBezTo>
                <a:close/>
                <a:moveTo>
                  <a:pt x="8596" y="0"/>
                </a:moveTo>
                <a:cubicBezTo>
                  <a:pt x="7503" y="0"/>
                  <a:pt x="6381" y="595"/>
                  <a:pt x="5424" y="1015"/>
                </a:cubicBezTo>
                <a:cubicBezTo>
                  <a:pt x="3731" y="1752"/>
                  <a:pt x="2086" y="2598"/>
                  <a:pt x="503" y="3554"/>
                </a:cubicBezTo>
                <a:cubicBezTo>
                  <a:pt x="158" y="3742"/>
                  <a:pt x="1" y="4244"/>
                  <a:pt x="220" y="4589"/>
                </a:cubicBezTo>
                <a:cubicBezTo>
                  <a:pt x="456" y="4933"/>
                  <a:pt x="659" y="5278"/>
                  <a:pt x="894" y="5592"/>
                </a:cubicBezTo>
                <a:cubicBezTo>
                  <a:pt x="894" y="6470"/>
                  <a:pt x="1537" y="7520"/>
                  <a:pt x="1882" y="8209"/>
                </a:cubicBezTo>
                <a:cubicBezTo>
                  <a:pt x="2323" y="9076"/>
                  <a:pt x="2828" y="9995"/>
                  <a:pt x="3841" y="9995"/>
                </a:cubicBezTo>
                <a:cubicBezTo>
                  <a:pt x="3945" y="9995"/>
                  <a:pt x="4055" y="9985"/>
                  <a:pt x="4170" y="9965"/>
                </a:cubicBezTo>
                <a:cubicBezTo>
                  <a:pt x="4358" y="9918"/>
                  <a:pt x="4547" y="9871"/>
                  <a:pt x="4750" y="9808"/>
                </a:cubicBezTo>
                <a:cubicBezTo>
                  <a:pt x="5456" y="10435"/>
                  <a:pt x="6318" y="10764"/>
                  <a:pt x="7023" y="11407"/>
                </a:cubicBezTo>
                <a:cubicBezTo>
                  <a:pt x="7462" y="11815"/>
                  <a:pt x="7493" y="11971"/>
                  <a:pt x="7556" y="12536"/>
                </a:cubicBezTo>
                <a:cubicBezTo>
                  <a:pt x="7587" y="12849"/>
                  <a:pt x="7587" y="13131"/>
                  <a:pt x="7713" y="13445"/>
                </a:cubicBezTo>
                <a:cubicBezTo>
                  <a:pt x="8065" y="14283"/>
                  <a:pt x="8953" y="14895"/>
                  <a:pt x="9853" y="14895"/>
                </a:cubicBezTo>
                <a:cubicBezTo>
                  <a:pt x="10115" y="14895"/>
                  <a:pt x="10377" y="14843"/>
                  <a:pt x="10628" y="14730"/>
                </a:cubicBezTo>
                <a:cubicBezTo>
                  <a:pt x="11694" y="14260"/>
                  <a:pt x="12164" y="12912"/>
                  <a:pt x="11788" y="11846"/>
                </a:cubicBezTo>
                <a:cubicBezTo>
                  <a:pt x="11584" y="11282"/>
                  <a:pt x="10910" y="10937"/>
                  <a:pt x="10801" y="10388"/>
                </a:cubicBezTo>
                <a:cubicBezTo>
                  <a:pt x="10707" y="9902"/>
                  <a:pt x="11098" y="8977"/>
                  <a:pt x="11192" y="8492"/>
                </a:cubicBezTo>
                <a:cubicBezTo>
                  <a:pt x="11286" y="8006"/>
                  <a:pt x="11396" y="7535"/>
                  <a:pt x="11490" y="7050"/>
                </a:cubicBezTo>
                <a:cubicBezTo>
                  <a:pt x="11522" y="7034"/>
                  <a:pt x="11553" y="7018"/>
                  <a:pt x="11584" y="7002"/>
                </a:cubicBezTo>
                <a:cubicBezTo>
                  <a:pt x="11929" y="6846"/>
                  <a:pt x="12243" y="6705"/>
                  <a:pt x="12415" y="6328"/>
                </a:cubicBezTo>
                <a:cubicBezTo>
                  <a:pt x="12619" y="5858"/>
                  <a:pt x="12415" y="5388"/>
                  <a:pt x="12243" y="4949"/>
                </a:cubicBezTo>
                <a:cubicBezTo>
                  <a:pt x="11976" y="4181"/>
                  <a:pt x="11694" y="3429"/>
                  <a:pt x="11396" y="2661"/>
                </a:cubicBezTo>
                <a:cubicBezTo>
                  <a:pt x="10989" y="1563"/>
                  <a:pt x="10503" y="372"/>
                  <a:pt x="9233" y="74"/>
                </a:cubicBezTo>
                <a:cubicBezTo>
                  <a:pt x="9023" y="23"/>
                  <a:pt x="8810" y="0"/>
                  <a:pt x="8596" y="0"/>
                </a:cubicBezTo>
                <a:close/>
              </a:path>
            </a:pathLst>
          </a:custGeom>
          <a:solidFill>
            <a:srgbClr val="9EB2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7" name="TextBox 626"/>
          <p:cNvSpPr txBox="1"/>
          <p:nvPr/>
        </p:nvSpPr>
        <p:spPr>
          <a:xfrm>
            <a:off x="952522" y="2072680"/>
            <a:ext cx="3805570" cy="1015663"/>
          </a:xfrm>
          <a:prstGeom prst="rect">
            <a:avLst/>
          </a:prstGeom>
          <a:noFill/>
        </p:spPr>
        <p:txBody>
          <a:bodyPr wrap="square" rtlCol="0">
            <a:spAutoFit/>
          </a:bodyPr>
          <a:lstStyle/>
          <a:p>
            <a:r>
              <a:rPr lang="en-US" sz="6000" i="1" dirty="0">
                <a:solidFill>
                  <a:schemeClr val="tx1">
                    <a:lumMod val="60000"/>
                    <a:lumOff val="40000"/>
                  </a:schemeClr>
                </a:solidFill>
                <a:latin typeface="Itim" charset="-34"/>
                <a:cs typeface="Itim" charset="-34"/>
              </a:rPr>
              <a:t>Thank You</a:t>
            </a:r>
          </a:p>
        </p:txBody>
      </p:sp>
      <p:grpSp>
        <p:nvGrpSpPr>
          <p:cNvPr id="118" name="Google Shape;2466;p58">
            <a:extLst>
              <a:ext uri="{FF2B5EF4-FFF2-40B4-BE49-F238E27FC236}">
                <a16:creationId xmlns:a16="http://schemas.microsoft.com/office/drawing/2014/main" id="{FB61893E-3425-4E56-B73F-81634CDA7339}"/>
              </a:ext>
            </a:extLst>
          </p:cNvPr>
          <p:cNvGrpSpPr/>
          <p:nvPr/>
        </p:nvGrpSpPr>
        <p:grpSpPr>
          <a:xfrm>
            <a:off x="1544652" y="1220183"/>
            <a:ext cx="3011924" cy="510649"/>
            <a:chOff x="5960495" y="2153863"/>
            <a:chExt cx="3534707" cy="495487"/>
          </a:xfrm>
        </p:grpSpPr>
        <p:sp>
          <p:nvSpPr>
            <p:cNvPr id="119" name="Google Shape;2467;p58">
              <a:extLst>
                <a:ext uri="{FF2B5EF4-FFF2-40B4-BE49-F238E27FC236}">
                  <a16:creationId xmlns:a16="http://schemas.microsoft.com/office/drawing/2014/main" id="{7B056D9C-2705-4CF8-B8D5-8791522EFE81}"/>
                </a:ext>
              </a:extLst>
            </p:cNvPr>
            <p:cNvSpPr/>
            <p:nvPr/>
          </p:nvSpPr>
          <p:spPr>
            <a:xfrm>
              <a:off x="6021446" y="2153863"/>
              <a:ext cx="3259576" cy="220765"/>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68;p58">
              <a:extLst>
                <a:ext uri="{FF2B5EF4-FFF2-40B4-BE49-F238E27FC236}">
                  <a16:creationId xmlns:a16="http://schemas.microsoft.com/office/drawing/2014/main" id="{76EB395A-9FFC-49BA-98F1-35D3BF0E8527}"/>
                </a:ext>
              </a:extLst>
            </p:cNvPr>
            <p:cNvSpPr/>
            <p:nvPr/>
          </p:nvSpPr>
          <p:spPr>
            <a:xfrm>
              <a:off x="6109832" y="2223513"/>
              <a:ext cx="3185357" cy="19648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69;p58">
              <a:extLst>
                <a:ext uri="{FF2B5EF4-FFF2-40B4-BE49-F238E27FC236}">
                  <a16:creationId xmlns:a16="http://schemas.microsoft.com/office/drawing/2014/main" id="{3D07E02D-13EF-4D93-B09B-B4850D44C143}"/>
                </a:ext>
              </a:extLst>
            </p:cNvPr>
            <p:cNvSpPr/>
            <p:nvPr/>
          </p:nvSpPr>
          <p:spPr>
            <a:xfrm>
              <a:off x="6066337" y="2300001"/>
              <a:ext cx="3428865" cy="152446"/>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70;p58">
              <a:extLst>
                <a:ext uri="{FF2B5EF4-FFF2-40B4-BE49-F238E27FC236}">
                  <a16:creationId xmlns:a16="http://schemas.microsoft.com/office/drawing/2014/main" id="{72172071-44C4-40BB-B908-15A1D8A30043}"/>
                </a:ext>
              </a:extLst>
            </p:cNvPr>
            <p:cNvSpPr/>
            <p:nvPr/>
          </p:nvSpPr>
          <p:spPr>
            <a:xfrm>
              <a:off x="6122301" y="2356770"/>
              <a:ext cx="3065348" cy="127634"/>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71;p58">
              <a:extLst>
                <a:ext uri="{FF2B5EF4-FFF2-40B4-BE49-F238E27FC236}">
                  <a16:creationId xmlns:a16="http://schemas.microsoft.com/office/drawing/2014/main" id="{880AAE04-7C34-4372-9009-2FE4BCF77092}"/>
                </a:ext>
              </a:extLst>
            </p:cNvPr>
            <p:cNvSpPr/>
            <p:nvPr/>
          </p:nvSpPr>
          <p:spPr>
            <a:xfrm>
              <a:off x="5990023" y="2375009"/>
              <a:ext cx="3315341" cy="274342"/>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72;p58">
              <a:extLst>
                <a:ext uri="{FF2B5EF4-FFF2-40B4-BE49-F238E27FC236}">
                  <a16:creationId xmlns:a16="http://schemas.microsoft.com/office/drawing/2014/main" id="{DE49C6BA-FE0F-4651-ABC0-ED2045A58418}"/>
                </a:ext>
              </a:extLst>
            </p:cNvPr>
            <p:cNvSpPr/>
            <p:nvPr/>
          </p:nvSpPr>
          <p:spPr>
            <a:xfrm>
              <a:off x="5960495" y="2494207"/>
              <a:ext cx="3260275" cy="120072"/>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73;p58">
              <a:extLst>
                <a:ext uri="{FF2B5EF4-FFF2-40B4-BE49-F238E27FC236}">
                  <a16:creationId xmlns:a16="http://schemas.microsoft.com/office/drawing/2014/main" id="{166E5D69-A843-44B8-8545-1CD8F7989DAB}"/>
                </a:ext>
              </a:extLst>
            </p:cNvPr>
            <p:cNvSpPr/>
            <p:nvPr/>
          </p:nvSpPr>
          <p:spPr>
            <a:xfrm>
              <a:off x="6122301" y="2432390"/>
              <a:ext cx="3021256" cy="185048"/>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3">
            <a:extLst>
              <a:ext uri="{FF2B5EF4-FFF2-40B4-BE49-F238E27FC236}">
                <a16:creationId xmlns:a16="http://schemas.microsoft.com/office/drawing/2014/main" id="{1F1C8B92-5522-4E12-BE31-53F10A40055E}"/>
              </a:ext>
            </a:extLst>
          </p:cNvPr>
          <p:cNvGraphicFramePr>
            <a:graphicFrameLocks noGrp="1"/>
          </p:cNvGraphicFramePr>
          <p:nvPr>
            <p:extLst>
              <p:ext uri="{D42A27DB-BD31-4B8C-83A1-F6EECF244321}">
                <p14:modId xmlns:p14="http://schemas.microsoft.com/office/powerpoint/2010/main" val="2962766250"/>
              </p:ext>
            </p:extLst>
          </p:nvPr>
        </p:nvGraphicFramePr>
        <p:xfrm>
          <a:off x="1818742" y="1254853"/>
          <a:ext cx="4847814" cy="792648"/>
        </p:xfrm>
        <a:graphic>
          <a:graphicData uri="http://schemas.openxmlformats.org/drawingml/2006/table">
            <a:tbl>
              <a:tblPr firstRow="1" bandRow="1">
                <a:tableStyleId>{2D5ABB26-0587-4C30-8999-92F81FD0307C}</a:tableStyleId>
              </a:tblPr>
              <a:tblGrid>
                <a:gridCol w="4847814">
                  <a:extLst>
                    <a:ext uri="{9D8B030D-6E8A-4147-A177-3AD203B41FA5}">
                      <a16:colId xmlns:a16="http://schemas.microsoft.com/office/drawing/2014/main" val="2636496789"/>
                    </a:ext>
                  </a:extLst>
                </a:gridCol>
              </a:tblGrid>
              <a:tr h="792648">
                <a:tc>
                  <a:txBody>
                    <a:bodyPr/>
                    <a:lstStyle/>
                    <a:p>
                      <a:r>
                        <a:rPr lang="en-US" sz="2000" i="1" dirty="0">
                          <a:solidFill>
                            <a:schemeClr val="bg2">
                              <a:lumMod val="85000"/>
                              <a:lumOff val="15000"/>
                            </a:schemeClr>
                          </a:solidFill>
                          <a:latin typeface="Comic Sans MS" panose="030F0702030302020204" pitchFamily="66" charset="0"/>
                        </a:rPr>
                        <a:t>Any Questions?</a:t>
                      </a:r>
                    </a:p>
                  </a:txBody>
                  <a:tcPr/>
                </a:tc>
                <a:extLst>
                  <a:ext uri="{0D108BD9-81ED-4DB2-BD59-A6C34878D82A}">
                    <a16:rowId xmlns:a16="http://schemas.microsoft.com/office/drawing/2014/main" val="2729314180"/>
                  </a:ext>
                </a:extLst>
              </a:tr>
            </a:tbl>
          </a:graphicData>
        </a:graphic>
      </p:graphicFrame>
      <p:grpSp>
        <p:nvGrpSpPr>
          <p:cNvPr id="127" name="Google Shape;2518;p58">
            <a:extLst>
              <a:ext uri="{FF2B5EF4-FFF2-40B4-BE49-F238E27FC236}">
                <a16:creationId xmlns:a16="http://schemas.microsoft.com/office/drawing/2014/main" id="{080A8DB6-BC63-417A-A377-6DCACBA4FA30}"/>
              </a:ext>
            </a:extLst>
          </p:cNvPr>
          <p:cNvGrpSpPr/>
          <p:nvPr/>
        </p:nvGrpSpPr>
        <p:grpSpPr>
          <a:xfrm>
            <a:off x="598264" y="532772"/>
            <a:ext cx="1921912" cy="326735"/>
            <a:chOff x="1816609" y="3851001"/>
            <a:chExt cx="1093674" cy="222193"/>
          </a:xfrm>
        </p:grpSpPr>
        <p:sp>
          <p:nvSpPr>
            <p:cNvPr id="128" name="Google Shape;2519;p58">
              <a:extLst>
                <a:ext uri="{FF2B5EF4-FFF2-40B4-BE49-F238E27FC236}">
                  <a16:creationId xmlns:a16="http://schemas.microsoft.com/office/drawing/2014/main" id="{A421B06E-E644-46DE-A12F-0F6317742122}"/>
                </a:ext>
              </a:extLst>
            </p:cNvPr>
            <p:cNvSpPr/>
            <p:nvPr/>
          </p:nvSpPr>
          <p:spPr>
            <a:xfrm>
              <a:off x="1816609" y="3851001"/>
              <a:ext cx="1093674" cy="222193"/>
            </a:xfrm>
            <a:custGeom>
              <a:avLst/>
              <a:gdLst/>
              <a:ahLst/>
              <a:cxnLst/>
              <a:rect l="l" t="t" r="r" b="b"/>
              <a:pathLst>
                <a:path w="38900" h="7903" extrusionOk="0">
                  <a:moveTo>
                    <a:pt x="32154" y="852"/>
                  </a:moveTo>
                  <a:cubicBezTo>
                    <a:pt x="32029" y="852"/>
                    <a:pt x="31911" y="870"/>
                    <a:pt x="31815" y="910"/>
                  </a:cubicBezTo>
                  <a:cubicBezTo>
                    <a:pt x="30934" y="1259"/>
                    <a:pt x="30057" y="1619"/>
                    <a:pt x="29183" y="1986"/>
                  </a:cubicBezTo>
                  <a:cubicBezTo>
                    <a:pt x="30289" y="1683"/>
                    <a:pt x="31405" y="1423"/>
                    <a:pt x="32535" y="1209"/>
                  </a:cubicBezTo>
                  <a:cubicBezTo>
                    <a:pt x="32581" y="1198"/>
                    <a:pt x="32635" y="1195"/>
                    <a:pt x="32688" y="1195"/>
                  </a:cubicBezTo>
                  <a:cubicBezTo>
                    <a:pt x="32853" y="1195"/>
                    <a:pt x="33041" y="1234"/>
                    <a:pt x="33223" y="1298"/>
                  </a:cubicBezTo>
                  <a:cubicBezTo>
                    <a:pt x="32998" y="1017"/>
                    <a:pt x="32532" y="852"/>
                    <a:pt x="32154" y="852"/>
                  </a:cubicBezTo>
                  <a:close/>
                  <a:moveTo>
                    <a:pt x="36026" y="1808"/>
                  </a:moveTo>
                  <a:cubicBezTo>
                    <a:pt x="35323" y="1808"/>
                    <a:pt x="34635" y="1886"/>
                    <a:pt x="33969" y="2036"/>
                  </a:cubicBezTo>
                  <a:cubicBezTo>
                    <a:pt x="33969" y="2172"/>
                    <a:pt x="33908" y="2318"/>
                    <a:pt x="33758" y="2464"/>
                  </a:cubicBezTo>
                  <a:cubicBezTo>
                    <a:pt x="33648" y="2575"/>
                    <a:pt x="33541" y="2689"/>
                    <a:pt x="33441" y="2803"/>
                  </a:cubicBezTo>
                  <a:cubicBezTo>
                    <a:pt x="33530" y="2781"/>
                    <a:pt x="33619" y="2775"/>
                    <a:pt x="33712" y="2775"/>
                  </a:cubicBezTo>
                  <a:cubicBezTo>
                    <a:pt x="34364" y="2775"/>
                    <a:pt x="35031" y="3256"/>
                    <a:pt x="35052" y="3695"/>
                  </a:cubicBezTo>
                  <a:cubicBezTo>
                    <a:pt x="35341" y="3655"/>
                    <a:pt x="35634" y="3637"/>
                    <a:pt x="35926" y="3637"/>
                  </a:cubicBezTo>
                  <a:cubicBezTo>
                    <a:pt x="36290" y="3637"/>
                    <a:pt x="36657" y="3666"/>
                    <a:pt x="37028" y="3723"/>
                  </a:cubicBezTo>
                  <a:cubicBezTo>
                    <a:pt x="37099" y="3734"/>
                    <a:pt x="37170" y="3737"/>
                    <a:pt x="37234" y="3737"/>
                  </a:cubicBezTo>
                  <a:cubicBezTo>
                    <a:pt x="38415" y="3737"/>
                    <a:pt x="38900" y="2136"/>
                    <a:pt x="37502" y="1922"/>
                  </a:cubicBezTo>
                  <a:cubicBezTo>
                    <a:pt x="37007" y="1843"/>
                    <a:pt x="36511" y="1808"/>
                    <a:pt x="36026" y="1808"/>
                  </a:cubicBezTo>
                  <a:close/>
                  <a:moveTo>
                    <a:pt x="6480" y="3645"/>
                  </a:moveTo>
                  <a:lnTo>
                    <a:pt x="6480" y="3645"/>
                  </a:lnTo>
                  <a:cubicBezTo>
                    <a:pt x="6466" y="3652"/>
                    <a:pt x="6455" y="3655"/>
                    <a:pt x="6441" y="3659"/>
                  </a:cubicBezTo>
                  <a:cubicBezTo>
                    <a:pt x="6412" y="3723"/>
                    <a:pt x="6383" y="3787"/>
                    <a:pt x="6359" y="3851"/>
                  </a:cubicBezTo>
                  <a:cubicBezTo>
                    <a:pt x="6398" y="3784"/>
                    <a:pt x="6437" y="3713"/>
                    <a:pt x="6480" y="3645"/>
                  </a:cubicBezTo>
                  <a:close/>
                  <a:moveTo>
                    <a:pt x="21010" y="0"/>
                  </a:moveTo>
                  <a:cubicBezTo>
                    <a:pt x="20879" y="0"/>
                    <a:pt x="20747" y="18"/>
                    <a:pt x="20622" y="64"/>
                  </a:cubicBezTo>
                  <a:cubicBezTo>
                    <a:pt x="18436" y="831"/>
                    <a:pt x="16353" y="1801"/>
                    <a:pt x="14389" y="2977"/>
                  </a:cubicBezTo>
                  <a:cubicBezTo>
                    <a:pt x="14735" y="2475"/>
                    <a:pt x="15102" y="1990"/>
                    <a:pt x="15491" y="1512"/>
                  </a:cubicBezTo>
                  <a:cubicBezTo>
                    <a:pt x="16118" y="746"/>
                    <a:pt x="15117" y="289"/>
                    <a:pt x="14353" y="289"/>
                  </a:cubicBezTo>
                  <a:cubicBezTo>
                    <a:pt x="14154" y="289"/>
                    <a:pt x="13972" y="318"/>
                    <a:pt x="13836" y="385"/>
                  </a:cubicBezTo>
                  <a:cubicBezTo>
                    <a:pt x="12110" y="1244"/>
                    <a:pt x="10484" y="2261"/>
                    <a:pt x="8969" y="3431"/>
                  </a:cubicBezTo>
                  <a:cubicBezTo>
                    <a:pt x="9272" y="2842"/>
                    <a:pt x="9614" y="2268"/>
                    <a:pt x="9996" y="1708"/>
                  </a:cubicBezTo>
                  <a:cubicBezTo>
                    <a:pt x="10542" y="906"/>
                    <a:pt x="9646" y="471"/>
                    <a:pt x="8905" y="471"/>
                  </a:cubicBezTo>
                  <a:cubicBezTo>
                    <a:pt x="8694" y="471"/>
                    <a:pt x="8491" y="507"/>
                    <a:pt x="8341" y="581"/>
                  </a:cubicBezTo>
                  <a:cubicBezTo>
                    <a:pt x="5938" y="1741"/>
                    <a:pt x="3534" y="2903"/>
                    <a:pt x="1131" y="4062"/>
                  </a:cubicBezTo>
                  <a:cubicBezTo>
                    <a:pt x="1" y="4608"/>
                    <a:pt x="893" y="5670"/>
                    <a:pt x="1862" y="5670"/>
                  </a:cubicBezTo>
                  <a:cubicBezTo>
                    <a:pt x="2045" y="5670"/>
                    <a:pt x="2226" y="5635"/>
                    <a:pt x="2401" y="5549"/>
                  </a:cubicBezTo>
                  <a:cubicBezTo>
                    <a:pt x="3546" y="4996"/>
                    <a:pt x="4690" y="4443"/>
                    <a:pt x="5835" y="3891"/>
                  </a:cubicBezTo>
                  <a:lnTo>
                    <a:pt x="5835" y="3891"/>
                  </a:lnTo>
                  <a:cubicBezTo>
                    <a:pt x="5392" y="4055"/>
                    <a:pt x="4947" y="4211"/>
                    <a:pt x="4501" y="4361"/>
                  </a:cubicBezTo>
                  <a:cubicBezTo>
                    <a:pt x="4248" y="4447"/>
                    <a:pt x="3944" y="4508"/>
                    <a:pt x="3649" y="4508"/>
                  </a:cubicBezTo>
                  <a:cubicBezTo>
                    <a:pt x="3378" y="4508"/>
                    <a:pt x="3110" y="4458"/>
                    <a:pt x="2886" y="4336"/>
                  </a:cubicBezTo>
                  <a:cubicBezTo>
                    <a:pt x="2532" y="4144"/>
                    <a:pt x="2443" y="3773"/>
                    <a:pt x="2896" y="3619"/>
                  </a:cubicBezTo>
                  <a:cubicBezTo>
                    <a:pt x="4173" y="3191"/>
                    <a:pt x="5428" y="2707"/>
                    <a:pt x="6666" y="2164"/>
                  </a:cubicBezTo>
                  <a:cubicBezTo>
                    <a:pt x="6887" y="2069"/>
                    <a:pt x="7175" y="2015"/>
                    <a:pt x="7464" y="2015"/>
                  </a:cubicBezTo>
                  <a:cubicBezTo>
                    <a:pt x="7593" y="2015"/>
                    <a:pt x="7721" y="2026"/>
                    <a:pt x="7846" y="2047"/>
                  </a:cubicBezTo>
                  <a:cubicBezTo>
                    <a:pt x="8074" y="1901"/>
                    <a:pt x="8330" y="1794"/>
                    <a:pt x="8562" y="1794"/>
                  </a:cubicBezTo>
                  <a:cubicBezTo>
                    <a:pt x="8598" y="1794"/>
                    <a:pt x="8634" y="1797"/>
                    <a:pt x="8669" y="1805"/>
                  </a:cubicBezTo>
                  <a:cubicBezTo>
                    <a:pt x="9054" y="1865"/>
                    <a:pt x="9375" y="2079"/>
                    <a:pt x="9041" y="2490"/>
                  </a:cubicBezTo>
                  <a:cubicBezTo>
                    <a:pt x="8491" y="3153"/>
                    <a:pt x="8074" y="3841"/>
                    <a:pt x="7774" y="4600"/>
                  </a:cubicBezTo>
                  <a:cubicBezTo>
                    <a:pt x="9536" y="3398"/>
                    <a:pt x="11351" y="2283"/>
                    <a:pt x="13223" y="1256"/>
                  </a:cubicBezTo>
                  <a:cubicBezTo>
                    <a:pt x="13379" y="1170"/>
                    <a:pt x="13729" y="1091"/>
                    <a:pt x="14032" y="1091"/>
                  </a:cubicBezTo>
                  <a:cubicBezTo>
                    <a:pt x="14449" y="1091"/>
                    <a:pt x="14778" y="1238"/>
                    <a:pt x="14378" y="1701"/>
                  </a:cubicBezTo>
                  <a:cubicBezTo>
                    <a:pt x="13740" y="2447"/>
                    <a:pt x="13305" y="3220"/>
                    <a:pt x="13055" y="4116"/>
                  </a:cubicBezTo>
                  <a:cubicBezTo>
                    <a:pt x="14791" y="3156"/>
                    <a:pt x="16575" y="2111"/>
                    <a:pt x="18386" y="1494"/>
                  </a:cubicBezTo>
                  <a:cubicBezTo>
                    <a:pt x="18660" y="1402"/>
                    <a:pt x="18896" y="1359"/>
                    <a:pt x="19099" y="1359"/>
                  </a:cubicBezTo>
                  <a:cubicBezTo>
                    <a:pt x="20144" y="1359"/>
                    <a:pt x="20262" y="2514"/>
                    <a:pt x="20204" y="3630"/>
                  </a:cubicBezTo>
                  <a:cubicBezTo>
                    <a:pt x="21502" y="2892"/>
                    <a:pt x="22840" y="2229"/>
                    <a:pt x="24213" y="1634"/>
                  </a:cubicBezTo>
                  <a:cubicBezTo>
                    <a:pt x="24216" y="1630"/>
                    <a:pt x="24216" y="1623"/>
                    <a:pt x="24216" y="1619"/>
                  </a:cubicBezTo>
                  <a:cubicBezTo>
                    <a:pt x="24244" y="1109"/>
                    <a:pt x="24766" y="867"/>
                    <a:pt x="25304" y="867"/>
                  </a:cubicBezTo>
                  <a:cubicBezTo>
                    <a:pt x="25906" y="867"/>
                    <a:pt x="26530" y="1173"/>
                    <a:pt x="26499" y="1744"/>
                  </a:cubicBezTo>
                  <a:cubicBezTo>
                    <a:pt x="26477" y="2126"/>
                    <a:pt x="26438" y="2496"/>
                    <a:pt x="26384" y="2867"/>
                  </a:cubicBezTo>
                  <a:cubicBezTo>
                    <a:pt x="26591" y="2793"/>
                    <a:pt x="26798" y="2721"/>
                    <a:pt x="27004" y="2653"/>
                  </a:cubicBezTo>
                  <a:cubicBezTo>
                    <a:pt x="27236" y="2250"/>
                    <a:pt x="27483" y="1855"/>
                    <a:pt x="27743" y="1466"/>
                  </a:cubicBezTo>
                  <a:cubicBezTo>
                    <a:pt x="28220" y="746"/>
                    <a:pt x="27386" y="168"/>
                    <a:pt x="26695" y="168"/>
                  </a:cubicBezTo>
                  <a:cubicBezTo>
                    <a:pt x="26573" y="168"/>
                    <a:pt x="26459" y="186"/>
                    <a:pt x="26352" y="225"/>
                  </a:cubicBezTo>
                  <a:cubicBezTo>
                    <a:pt x="24637" y="842"/>
                    <a:pt x="23000" y="1591"/>
                    <a:pt x="21431" y="2468"/>
                  </a:cubicBezTo>
                  <a:cubicBezTo>
                    <a:pt x="21624" y="2079"/>
                    <a:pt x="21817" y="1690"/>
                    <a:pt x="22009" y="1305"/>
                  </a:cubicBezTo>
                  <a:cubicBezTo>
                    <a:pt x="22373" y="574"/>
                    <a:pt x="21702" y="0"/>
                    <a:pt x="21010" y="0"/>
                  </a:cubicBezTo>
                  <a:close/>
                  <a:moveTo>
                    <a:pt x="30485" y="3384"/>
                  </a:moveTo>
                  <a:cubicBezTo>
                    <a:pt x="28780" y="3837"/>
                    <a:pt x="27111" y="4407"/>
                    <a:pt x="25467" y="5085"/>
                  </a:cubicBezTo>
                  <a:cubicBezTo>
                    <a:pt x="25325" y="5146"/>
                    <a:pt x="25161" y="5174"/>
                    <a:pt x="24993" y="5174"/>
                  </a:cubicBezTo>
                  <a:cubicBezTo>
                    <a:pt x="24394" y="5174"/>
                    <a:pt x="23749" y="4817"/>
                    <a:pt x="23820" y="4208"/>
                  </a:cubicBezTo>
                  <a:lnTo>
                    <a:pt x="23820" y="4208"/>
                  </a:lnTo>
                  <a:cubicBezTo>
                    <a:pt x="23721" y="4437"/>
                    <a:pt x="23627" y="4668"/>
                    <a:pt x="23538" y="4903"/>
                  </a:cubicBezTo>
                  <a:cubicBezTo>
                    <a:pt x="23257" y="5627"/>
                    <a:pt x="24013" y="5920"/>
                    <a:pt x="24665" y="5920"/>
                  </a:cubicBezTo>
                  <a:cubicBezTo>
                    <a:pt x="24908" y="5920"/>
                    <a:pt x="25136" y="5880"/>
                    <a:pt x="25289" y="5806"/>
                  </a:cubicBezTo>
                  <a:cubicBezTo>
                    <a:pt x="26919" y="5021"/>
                    <a:pt x="28566" y="4276"/>
                    <a:pt x="30231" y="3570"/>
                  </a:cubicBezTo>
                  <a:lnTo>
                    <a:pt x="30231" y="3570"/>
                  </a:lnTo>
                  <a:cubicBezTo>
                    <a:pt x="30131" y="3805"/>
                    <a:pt x="30032" y="4040"/>
                    <a:pt x="29932" y="4276"/>
                  </a:cubicBezTo>
                  <a:cubicBezTo>
                    <a:pt x="29632" y="4985"/>
                    <a:pt x="30292" y="5260"/>
                    <a:pt x="30952" y="5260"/>
                  </a:cubicBezTo>
                  <a:cubicBezTo>
                    <a:pt x="31323" y="5260"/>
                    <a:pt x="31697" y="5171"/>
                    <a:pt x="31893" y="5024"/>
                  </a:cubicBezTo>
                  <a:lnTo>
                    <a:pt x="31893" y="5024"/>
                  </a:lnTo>
                  <a:cubicBezTo>
                    <a:pt x="31869" y="5036"/>
                    <a:pt x="31843" y="5042"/>
                    <a:pt x="31818" y="5049"/>
                  </a:cubicBezTo>
                  <a:cubicBezTo>
                    <a:pt x="31701" y="5082"/>
                    <a:pt x="31558" y="5100"/>
                    <a:pt x="31401" y="5100"/>
                  </a:cubicBezTo>
                  <a:cubicBezTo>
                    <a:pt x="30745" y="5100"/>
                    <a:pt x="29904" y="4786"/>
                    <a:pt x="30192" y="4044"/>
                  </a:cubicBezTo>
                  <a:cubicBezTo>
                    <a:pt x="30281" y="3816"/>
                    <a:pt x="30378" y="3594"/>
                    <a:pt x="30485" y="3384"/>
                  </a:cubicBezTo>
                  <a:close/>
                  <a:moveTo>
                    <a:pt x="24084" y="2903"/>
                  </a:moveTo>
                  <a:lnTo>
                    <a:pt x="24084" y="2903"/>
                  </a:lnTo>
                  <a:cubicBezTo>
                    <a:pt x="22447" y="3627"/>
                    <a:pt x="20875" y="4468"/>
                    <a:pt x="19353" y="5421"/>
                  </a:cubicBezTo>
                  <a:cubicBezTo>
                    <a:pt x="19242" y="5492"/>
                    <a:pt x="18785" y="5663"/>
                    <a:pt x="18443" y="5663"/>
                  </a:cubicBezTo>
                  <a:cubicBezTo>
                    <a:pt x="18208" y="5663"/>
                    <a:pt x="18026" y="5581"/>
                    <a:pt x="18051" y="5331"/>
                  </a:cubicBezTo>
                  <a:cubicBezTo>
                    <a:pt x="18065" y="5167"/>
                    <a:pt x="18122" y="4697"/>
                    <a:pt x="18150" y="4205"/>
                  </a:cubicBezTo>
                  <a:lnTo>
                    <a:pt x="18150" y="4205"/>
                  </a:lnTo>
                  <a:cubicBezTo>
                    <a:pt x="18037" y="4432"/>
                    <a:pt x="17926" y="4661"/>
                    <a:pt x="17812" y="4889"/>
                  </a:cubicBezTo>
                  <a:cubicBezTo>
                    <a:pt x="17398" y="5720"/>
                    <a:pt x="18073" y="6119"/>
                    <a:pt x="18779" y="6119"/>
                  </a:cubicBezTo>
                  <a:cubicBezTo>
                    <a:pt x="19110" y="6119"/>
                    <a:pt x="19445" y="6033"/>
                    <a:pt x="19684" y="5859"/>
                  </a:cubicBezTo>
                  <a:cubicBezTo>
                    <a:pt x="21057" y="4853"/>
                    <a:pt x="22511" y="3976"/>
                    <a:pt x="24030" y="3231"/>
                  </a:cubicBezTo>
                  <a:cubicBezTo>
                    <a:pt x="24048" y="3120"/>
                    <a:pt x="24066" y="3010"/>
                    <a:pt x="24084" y="2903"/>
                  </a:cubicBezTo>
                  <a:close/>
                  <a:moveTo>
                    <a:pt x="17987" y="2828"/>
                  </a:moveTo>
                  <a:cubicBezTo>
                    <a:pt x="17915" y="2828"/>
                    <a:pt x="16671" y="3559"/>
                    <a:pt x="16503" y="3645"/>
                  </a:cubicBezTo>
                  <a:cubicBezTo>
                    <a:pt x="15031" y="4389"/>
                    <a:pt x="13562" y="5131"/>
                    <a:pt x="12089" y="5877"/>
                  </a:cubicBezTo>
                  <a:cubicBezTo>
                    <a:pt x="11993" y="5926"/>
                    <a:pt x="11504" y="6112"/>
                    <a:pt x="11151" y="6112"/>
                  </a:cubicBezTo>
                  <a:cubicBezTo>
                    <a:pt x="10923" y="6112"/>
                    <a:pt x="10756" y="6033"/>
                    <a:pt x="10791" y="5784"/>
                  </a:cubicBezTo>
                  <a:cubicBezTo>
                    <a:pt x="10902" y="4988"/>
                    <a:pt x="11116" y="4251"/>
                    <a:pt x="11433" y="3563"/>
                  </a:cubicBezTo>
                  <a:lnTo>
                    <a:pt x="11433" y="3563"/>
                  </a:lnTo>
                  <a:cubicBezTo>
                    <a:pt x="9867" y="4514"/>
                    <a:pt x="8348" y="5534"/>
                    <a:pt x="6869" y="6622"/>
                  </a:cubicBezTo>
                  <a:cubicBezTo>
                    <a:pt x="6762" y="6700"/>
                    <a:pt x="6052" y="7021"/>
                    <a:pt x="5624" y="7021"/>
                  </a:cubicBezTo>
                  <a:cubicBezTo>
                    <a:pt x="5521" y="7021"/>
                    <a:pt x="5435" y="7004"/>
                    <a:pt x="5378" y="6957"/>
                  </a:cubicBezTo>
                  <a:lnTo>
                    <a:pt x="5378" y="6957"/>
                  </a:lnTo>
                  <a:cubicBezTo>
                    <a:pt x="5321" y="7570"/>
                    <a:pt x="5917" y="7902"/>
                    <a:pt x="6505" y="7902"/>
                  </a:cubicBezTo>
                  <a:cubicBezTo>
                    <a:pt x="6833" y="7902"/>
                    <a:pt x="7161" y="7795"/>
                    <a:pt x="7368" y="7577"/>
                  </a:cubicBezTo>
                  <a:cubicBezTo>
                    <a:pt x="8527" y="6365"/>
                    <a:pt x="9768" y="5274"/>
                    <a:pt x="11101" y="4300"/>
                  </a:cubicBezTo>
                  <a:lnTo>
                    <a:pt x="11101" y="4300"/>
                  </a:lnTo>
                  <a:cubicBezTo>
                    <a:pt x="10795" y="4886"/>
                    <a:pt x="10513" y="5481"/>
                    <a:pt x="10249" y="6098"/>
                  </a:cubicBezTo>
                  <a:cubicBezTo>
                    <a:pt x="9946" y="6804"/>
                    <a:pt x="10616" y="7085"/>
                    <a:pt x="11276" y="7085"/>
                  </a:cubicBezTo>
                  <a:cubicBezTo>
                    <a:pt x="11654" y="7085"/>
                    <a:pt x="12028" y="6996"/>
                    <a:pt x="12221" y="6840"/>
                  </a:cubicBezTo>
                  <a:cubicBezTo>
                    <a:pt x="14050" y="5374"/>
                    <a:pt x="16029" y="4126"/>
                    <a:pt x="18126" y="3113"/>
                  </a:cubicBezTo>
                  <a:cubicBezTo>
                    <a:pt x="18097" y="2971"/>
                    <a:pt x="18055" y="2867"/>
                    <a:pt x="17987" y="282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20;p58">
              <a:extLst>
                <a:ext uri="{FF2B5EF4-FFF2-40B4-BE49-F238E27FC236}">
                  <a16:creationId xmlns:a16="http://schemas.microsoft.com/office/drawing/2014/main" id="{5FA790D2-5F41-400F-9C3C-304DE65D8F1B}"/>
                </a:ext>
              </a:extLst>
            </p:cNvPr>
            <p:cNvSpPr/>
            <p:nvPr/>
          </p:nvSpPr>
          <p:spPr>
            <a:xfrm>
              <a:off x="1980627" y="3951650"/>
              <a:ext cx="18078" cy="8744"/>
            </a:xfrm>
            <a:custGeom>
              <a:avLst/>
              <a:gdLst/>
              <a:ahLst/>
              <a:cxnLst/>
              <a:rect l="l" t="t" r="r" b="b"/>
              <a:pathLst>
                <a:path w="643" h="311" extrusionOk="0">
                  <a:moveTo>
                    <a:pt x="643" y="1"/>
                  </a:moveTo>
                  <a:lnTo>
                    <a:pt x="643" y="1"/>
                  </a:lnTo>
                  <a:cubicBezTo>
                    <a:pt x="429" y="103"/>
                    <a:pt x="215" y="207"/>
                    <a:pt x="1" y="311"/>
                  </a:cubicBezTo>
                  <a:cubicBezTo>
                    <a:pt x="204" y="236"/>
                    <a:pt x="404" y="157"/>
                    <a:pt x="607" y="79"/>
                  </a:cubicBezTo>
                  <a:cubicBezTo>
                    <a:pt x="618" y="54"/>
                    <a:pt x="632" y="26"/>
                    <a:pt x="6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521;p58">
              <a:extLst>
                <a:ext uri="{FF2B5EF4-FFF2-40B4-BE49-F238E27FC236}">
                  <a16:creationId xmlns:a16="http://schemas.microsoft.com/office/drawing/2014/main" id="{3D2796A6-D730-48DB-860C-1102B61A9CC8}"/>
                </a:ext>
              </a:extLst>
            </p:cNvPr>
            <p:cNvSpPr/>
            <p:nvPr/>
          </p:nvSpPr>
          <p:spPr>
            <a:xfrm>
              <a:off x="1885292" y="3907623"/>
              <a:ext cx="151905" cy="70119"/>
            </a:xfrm>
            <a:custGeom>
              <a:avLst/>
              <a:gdLst/>
              <a:ahLst/>
              <a:cxnLst/>
              <a:rect l="l" t="t" r="r" b="b"/>
              <a:pathLst>
                <a:path w="5403" h="2494" extrusionOk="0">
                  <a:moveTo>
                    <a:pt x="5021" y="1"/>
                  </a:moveTo>
                  <a:cubicBezTo>
                    <a:pt x="4732" y="1"/>
                    <a:pt x="4444" y="55"/>
                    <a:pt x="4223" y="150"/>
                  </a:cubicBezTo>
                  <a:cubicBezTo>
                    <a:pt x="2985" y="693"/>
                    <a:pt x="1730" y="1177"/>
                    <a:pt x="453" y="1605"/>
                  </a:cubicBezTo>
                  <a:cubicBezTo>
                    <a:pt x="0" y="1759"/>
                    <a:pt x="89" y="2130"/>
                    <a:pt x="443" y="2322"/>
                  </a:cubicBezTo>
                  <a:cubicBezTo>
                    <a:pt x="667" y="2444"/>
                    <a:pt x="935" y="2494"/>
                    <a:pt x="1206" y="2494"/>
                  </a:cubicBezTo>
                  <a:cubicBezTo>
                    <a:pt x="1501" y="2494"/>
                    <a:pt x="1805" y="2433"/>
                    <a:pt x="2058" y="2347"/>
                  </a:cubicBezTo>
                  <a:cubicBezTo>
                    <a:pt x="2504" y="2197"/>
                    <a:pt x="2949" y="2041"/>
                    <a:pt x="3392" y="1877"/>
                  </a:cubicBezTo>
                  <a:cubicBezTo>
                    <a:pt x="3606" y="1773"/>
                    <a:pt x="3820" y="1669"/>
                    <a:pt x="4034" y="1567"/>
                  </a:cubicBezTo>
                  <a:lnTo>
                    <a:pt x="4034" y="1567"/>
                  </a:lnTo>
                  <a:cubicBezTo>
                    <a:pt x="4023" y="1592"/>
                    <a:pt x="4009" y="1620"/>
                    <a:pt x="3998" y="1645"/>
                  </a:cubicBezTo>
                  <a:cubicBezTo>
                    <a:pt x="4012" y="1641"/>
                    <a:pt x="4023" y="1638"/>
                    <a:pt x="4037" y="1631"/>
                  </a:cubicBezTo>
                  <a:cubicBezTo>
                    <a:pt x="4261" y="1260"/>
                    <a:pt x="4518" y="903"/>
                    <a:pt x="4804" y="553"/>
                  </a:cubicBezTo>
                  <a:cubicBezTo>
                    <a:pt x="4939" y="390"/>
                    <a:pt x="5156" y="190"/>
                    <a:pt x="5403" y="33"/>
                  </a:cubicBezTo>
                  <a:cubicBezTo>
                    <a:pt x="5278" y="12"/>
                    <a:pt x="5150" y="1"/>
                    <a:pt x="5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522;p58">
              <a:extLst>
                <a:ext uri="{FF2B5EF4-FFF2-40B4-BE49-F238E27FC236}">
                  <a16:creationId xmlns:a16="http://schemas.microsoft.com/office/drawing/2014/main" id="{F9E012C4-42D9-45B0-9E13-0FB10DAA50A5}"/>
                </a:ext>
              </a:extLst>
            </p:cNvPr>
            <p:cNvSpPr/>
            <p:nvPr/>
          </p:nvSpPr>
          <p:spPr>
            <a:xfrm>
              <a:off x="1965080" y="3928906"/>
              <a:ext cx="381802" cy="117689"/>
            </a:xfrm>
            <a:custGeom>
              <a:avLst/>
              <a:gdLst/>
              <a:ahLst/>
              <a:cxnLst/>
              <a:rect l="l" t="t" r="r" b="b"/>
              <a:pathLst>
                <a:path w="13580" h="4186" extrusionOk="0">
                  <a:moveTo>
                    <a:pt x="13580" y="0"/>
                  </a:moveTo>
                  <a:lnTo>
                    <a:pt x="13580" y="0"/>
                  </a:lnTo>
                  <a:cubicBezTo>
                    <a:pt x="13333" y="111"/>
                    <a:pt x="13091" y="224"/>
                    <a:pt x="12845" y="342"/>
                  </a:cubicBezTo>
                  <a:cubicBezTo>
                    <a:pt x="12898" y="613"/>
                    <a:pt x="12895" y="1031"/>
                    <a:pt x="12869" y="1434"/>
                  </a:cubicBezTo>
                  <a:cubicBezTo>
                    <a:pt x="13109" y="955"/>
                    <a:pt x="13344" y="478"/>
                    <a:pt x="13580" y="0"/>
                  </a:cubicBezTo>
                  <a:close/>
                  <a:moveTo>
                    <a:pt x="1078" y="1080"/>
                  </a:moveTo>
                  <a:lnTo>
                    <a:pt x="1078" y="1080"/>
                  </a:lnTo>
                  <a:cubicBezTo>
                    <a:pt x="579" y="1954"/>
                    <a:pt x="236" y="2892"/>
                    <a:pt x="29" y="3922"/>
                  </a:cubicBezTo>
                  <a:cubicBezTo>
                    <a:pt x="1" y="4051"/>
                    <a:pt x="29" y="4136"/>
                    <a:pt x="97" y="4186"/>
                  </a:cubicBezTo>
                  <a:cubicBezTo>
                    <a:pt x="101" y="4147"/>
                    <a:pt x="108" y="4108"/>
                    <a:pt x="115" y="4065"/>
                  </a:cubicBezTo>
                  <a:cubicBezTo>
                    <a:pt x="347" y="3030"/>
                    <a:pt x="668" y="2036"/>
                    <a:pt x="1078" y="108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523;p58">
              <a:extLst>
                <a:ext uri="{FF2B5EF4-FFF2-40B4-BE49-F238E27FC236}">
                  <a16:creationId xmlns:a16="http://schemas.microsoft.com/office/drawing/2014/main" id="{550B3DDC-248C-4176-9E2D-F7D8291BA3E7}"/>
                </a:ext>
              </a:extLst>
            </p:cNvPr>
            <p:cNvSpPr/>
            <p:nvPr/>
          </p:nvSpPr>
          <p:spPr>
            <a:xfrm>
              <a:off x="1967779" y="3881674"/>
              <a:ext cx="529574" cy="166722"/>
            </a:xfrm>
            <a:custGeom>
              <a:avLst/>
              <a:gdLst/>
              <a:ahLst/>
              <a:cxnLst/>
              <a:rect l="l" t="t" r="r" b="b"/>
              <a:pathLst>
                <a:path w="18836" h="5930" extrusionOk="0">
                  <a:moveTo>
                    <a:pt x="8655" y="0"/>
                  </a:moveTo>
                  <a:cubicBezTo>
                    <a:pt x="8352" y="0"/>
                    <a:pt x="8002" y="79"/>
                    <a:pt x="7846" y="165"/>
                  </a:cubicBezTo>
                  <a:cubicBezTo>
                    <a:pt x="5974" y="1192"/>
                    <a:pt x="4159" y="2307"/>
                    <a:pt x="2397" y="3509"/>
                  </a:cubicBezTo>
                  <a:cubicBezTo>
                    <a:pt x="2697" y="2750"/>
                    <a:pt x="3114" y="2062"/>
                    <a:pt x="3664" y="1399"/>
                  </a:cubicBezTo>
                  <a:cubicBezTo>
                    <a:pt x="3998" y="988"/>
                    <a:pt x="3677" y="774"/>
                    <a:pt x="3292" y="714"/>
                  </a:cubicBezTo>
                  <a:cubicBezTo>
                    <a:pt x="3257" y="706"/>
                    <a:pt x="3221" y="703"/>
                    <a:pt x="3185" y="703"/>
                  </a:cubicBezTo>
                  <a:cubicBezTo>
                    <a:pt x="2953" y="703"/>
                    <a:pt x="2697" y="810"/>
                    <a:pt x="2469" y="956"/>
                  </a:cubicBezTo>
                  <a:cubicBezTo>
                    <a:pt x="2629" y="984"/>
                    <a:pt x="2779" y="1031"/>
                    <a:pt x="2904" y="1103"/>
                  </a:cubicBezTo>
                  <a:cubicBezTo>
                    <a:pt x="3285" y="1305"/>
                    <a:pt x="3317" y="1630"/>
                    <a:pt x="2893" y="1815"/>
                  </a:cubicBezTo>
                  <a:cubicBezTo>
                    <a:pt x="2301" y="2076"/>
                    <a:pt x="1706" y="2322"/>
                    <a:pt x="1103" y="2554"/>
                  </a:cubicBezTo>
                  <a:cubicBezTo>
                    <a:pt x="1060" y="2622"/>
                    <a:pt x="1021" y="2693"/>
                    <a:pt x="982" y="2760"/>
                  </a:cubicBezTo>
                  <a:cubicBezTo>
                    <a:pt x="572" y="3716"/>
                    <a:pt x="251" y="4710"/>
                    <a:pt x="19" y="5745"/>
                  </a:cubicBezTo>
                  <a:cubicBezTo>
                    <a:pt x="12" y="5788"/>
                    <a:pt x="5" y="5827"/>
                    <a:pt x="1" y="5866"/>
                  </a:cubicBezTo>
                  <a:cubicBezTo>
                    <a:pt x="58" y="5913"/>
                    <a:pt x="144" y="5930"/>
                    <a:pt x="247" y="5930"/>
                  </a:cubicBezTo>
                  <a:cubicBezTo>
                    <a:pt x="675" y="5930"/>
                    <a:pt x="1385" y="5609"/>
                    <a:pt x="1492" y="5531"/>
                  </a:cubicBezTo>
                  <a:cubicBezTo>
                    <a:pt x="2971" y="4443"/>
                    <a:pt x="4490" y="3423"/>
                    <a:pt x="6056" y="2472"/>
                  </a:cubicBezTo>
                  <a:lnTo>
                    <a:pt x="6056" y="2472"/>
                  </a:lnTo>
                  <a:cubicBezTo>
                    <a:pt x="5739" y="3160"/>
                    <a:pt x="5525" y="3897"/>
                    <a:pt x="5414" y="4693"/>
                  </a:cubicBezTo>
                  <a:cubicBezTo>
                    <a:pt x="5379" y="4942"/>
                    <a:pt x="5546" y="5021"/>
                    <a:pt x="5774" y="5021"/>
                  </a:cubicBezTo>
                  <a:cubicBezTo>
                    <a:pt x="6127" y="5021"/>
                    <a:pt x="6616" y="4835"/>
                    <a:pt x="6712" y="4786"/>
                  </a:cubicBezTo>
                  <a:cubicBezTo>
                    <a:pt x="8185" y="4040"/>
                    <a:pt x="9654" y="3298"/>
                    <a:pt x="11126" y="2554"/>
                  </a:cubicBezTo>
                  <a:cubicBezTo>
                    <a:pt x="11294" y="2468"/>
                    <a:pt x="12538" y="1737"/>
                    <a:pt x="12610" y="1737"/>
                  </a:cubicBezTo>
                  <a:cubicBezTo>
                    <a:pt x="12678" y="1776"/>
                    <a:pt x="12720" y="1880"/>
                    <a:pt x="12749" y="2022"/>
                  </a:cubicBezTo>
                  <a:cubicBezTo>
                    <a:pt x="12995" y="1904"/>
                    <a:pt x="13237" y="1791"/>
                    <a:pt x="13484" y="1680"/>
                  </a:cubicBezTo>
                  <a:lnTo>
                    <a:pt x="13484" y="1680"/>
                  </a:lnTo>
                  <a:cubicBezTo>
                    <a:pt x="13248" y="2158"/>
                    <a:pt x="13013" y="2635"/>
                    <a:pt x="12773" y="3114"/>
                  </a:cubicBezTo>
                  <a:cubicBezTo>
                    <a:pt x="12745" y="3606"/>
                    <a:pt x="12688" y="4076"/>
                    <a:pt x="12674" y="4240"/>
                  </a:cubicBezTo>
                  <a:cubicBezTo>
                    <a:pt x="12649" y="4490"/>
                    <a:pt x="12831" y="4572"/>
                    <a:pt x="13066" y="4572"/>
                  </a:cubicBezTo>
                  <a:cubicBezTo>
                    <a:pt x="13408" y="4572"/>
                    <a:pt x="13865" y="4401"/>
                    <a:pt x="13976" y="4330"/>
                  </a:cubicBezTo>
                  <a:cubicBezTo>
                    <a:pt x="15498" y="3377"/>
                    <a:pt x="17070" y="2536"/>
                    <a:pt x="18707" y="1812"/>
                  </a:cubicBezTo>
                  <a:cubicBezTo>
                    <a:pt x="18772" y="1391"/>
                    <a:pt x="18811" y="974"/>
                    <a:pt x="18836" y="543"/>
                  </a:cubicBezTo>
                  <a:lnTo>
                    <a:pt x="18836" y="543"/>
                  </a:lnTo>
                  <a:cubicBezTo>
                    <a:pt x="17463" y="1138"/>
                    <a:pt x="16125" y="1801"/>
                    <a:pt x="14827" y="2539"/>
                  </a:cubicBezTo>
                  <a:cubicBezTo>
                    <a:pt x="14885" y="1423"/>
                    <a:pt x="14767" y="268"/>
                    <a:pt x="13722" y="268"/>
                  </a:cubicBezTo>
                  <a:cubicBezTo>
                    <a:pt x="13519" y="268"/>
                    <a:pt x="13283" y="311"/>
                    <a:pt x="13009" y="403"/>
                  </a:cubicBezTo>
                  <a:cubicBezTo>
                    <a:pt x="11198" y="1020"/>
                    <a:pt x="9414" y="2065"/>
                    <a:pt x="7678" y="3025"/>
                  </a:cubicBezTo>
                  <a:cubicBezTo>
                    <a:pt x="7928" y="2129"/>
                    <a:pt x="8363" y="1356"/>
                    <a:pt x="9001" y="610"/>
                  </a:cubicBezTo>
                  <a:cubicBezTo>
                    <a:pt x="9401" y="147"/>
                    <a:pt x="9072" y="0"/>
                    <a:pt x="865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524;p58">
              <a:extLst>
                <a:ext uri="{FF2B5EF4-FFF2-40B4-BE49-F238E27FC236}">
                  <a16:creationId xmlns:a16="http://schemas.microsoft.com/office/drawing/2014/main" id="{F91E683B-E188-4CB2-98CD-19C78E66FDCC}"/>
                </a:ext>
              </a:extLst>
            </p:cNvPr>
            <p:cNvSpPr/>
            <p:nvPr/>
          </p:nvSpPr>
          <p:spPr>
            <a:xfrm>
              <a:off x="1998789" y="3908551"/>
              <a:ext cx="62247" cy="44928"/>
            </a:xfrm>
            <a:custGeom>
              <a:avLst/>
              <a:gdLst/>
              <a:ahLst/>
              <a:cxnLst/>
              <a:rect l="l" t="t" r="r" b="b"/>
              <a:pathLst>
                <a:path w="2214" h="1598" extrusionOk="0">
                  <a:moveTo>
                    <a:pt x="1366" y="0"/>
                  </a:moveTo>
                  <a:cubicBezTo>
                    <a:pt x="1119" y="157"/>
                    <a:pt x="902" y="357"/>
                    <a:pt x="767" y="520"/>
                  </a:cubicBezTo>
                  <a:cubicBezTo>
                    <a:pt x="481" y="870"/>
                    <a:pt x="224" y="1227"/>
                    <a:pt x="0" y="1598"/>
                  </a:cubicBezTo>
                  <a:cubicBezTo>
                    <a:pt x="603" y="1366"/>
                    <a:pt x="1198" y="1120"/>
                    <a:pt x="1790" y="859"/>
                  </a:cubicBezTo>
                  <a:cubicBezTo>
                    <a:pt x="2214" y="674"/>
                    <a:pt x="2182" y="349"/>
                    <a:pt x="1801" y="147"/>
                  </a:cubicBezTo>
                  <a:cubicBezTo>
                    <a:pt x="1676" y="75"/>
                    <a:pt x="1526" y="28"/>
                    <a:pt x="136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525;p58">
              <a:extLst>
                <a:ext uri="{FF2B5EF4-FFF2-40B4-BE49-F238E27FC236}">
                  <a16:creationId xmlns:a16="http://schemas.microsoft.com/office/drawing/2014/main" id="{6FE292A8-424D-4051-B2ED-5A8D77247298}"/>
                </a:ext>
              </a:extLst>
            </p:cNvPr>
            <p:cNvSpPr/>
            <p:nvPr/>
          </p:nvSpPr>
          <p:spPr>
            <a:xfrm>
              <a:off x="2486262" y="3887494"/>
              <a:ext cx="316153" cy="104785"/>
            </a:xfrm>
            <a:custGeom>
              <a:avLst/>
              <a:gdLst/>
              <a:ahLst/>
              <a:cxnLst/>
              <a:rect l="l" t="t" r="r" b="b"/>
              <a:pathLst>
                <a:path w="11245" h="3727" extrusionOk="0">
                  <a:moveTo>
                    <a:pt x="9404" y="0"/>
                  </a:moveTo>
                  <a:cubicBezTo>
                    <a:pt x="9536" y="172"/>
                    <a:pt x="9586" y="382"/>
                    <a:pt x="9483" y="624"/>
                  </a:cubicBezTo>
                  <a:cubicBezTo>
                    <a:pt x="9436" y="738"/>
                    <a:pt x="9386" y="853"/>
                    <a:pt x="9340" y="963"/>
                  </a:cubicBezTo>
                  <a:cubicBezTo>
                    <a:pt x="9604" y="878"/>
                    <a:pt x="9875" y="802"/>
                    <a:pt x="10150" y="738"/>
                  </a:cubicBezTo>
                  <a:cubicBezTo>
                    <a:pt x="10150" y="417"/>
                    <a:pt x="9793" y="143"/>
                    <a:pt x="9404" y="0"/>
                  </a:cubicBezTo>
                  <a:close/>
                  <a:moveTo>
                    <a:pt x="5364" y="688"/>
                  </a:moveTo>
                  <a:lnTo>
                    <a:pt x="5364" y="688"/>
                  </a:lnTo>
                  <a:cubicBezTo>
                    <a:pt x="4633" y="892"/>
                    <a:pt x="3906" y="1113"/>
                    <a:pt x="3185" y="1355"/>
                  </a:cubicBezTo>
                  <a:cubicBezTo>
                    <a:pt x="3111" y="1480"/>
                    <a:pt x="3043" y="1608"/>
                    <a:pt x="2971" y="1733"/>
                  </a:cubicBezTo>
                  <a:cubicBezTo>
                    <a:pt x="3766" y="1376"/>
                    <a:pt x="4562" y="1031"/>
                    <a:pt x="5364" y="688"/>
                  </a:cubicBezTo>
                  <a:close/>
                  <a:moveTo>
                    <a:pt x="511" y="1786"/>
                  </a:moveTo>
                  <a:cubicBezTo>
                    <a:pt x="412" y="1837"/>
                    <a:pt x="312" y="1883"/>
                    <a:pt x="211" y="1933"/>
                  </a:cubicBezTo>
                  <a:cubicBezTo>
                    <a:pt x="162" y="2219"/>
                    <a:pt x="98" y="2500"/>
                    <a:pt x="22" y="2785"/>
                  </a:cubicBezTo>
                  <a:cubicBezTo>
                    <a:pt x="12" y="2828"/>
                    <a:pt x="5" y="2871"/>
                    <a:pt x="1" y="2910"/>
                  </a:cubicBezTo>
                  <a:cubicBezTo>
                    <a:pt x="162" y="2528"/>
                    <a:pt x="333" y="2158"/>
                    <a:pt x="511" y="1786"/>
                  </a:cubicBezTo>
                  <a:close/>
                  <a:moveTo>
                    <a:pt x="11233" y="2397"/>
                  </a:moveTo>
                  <a:lnTo>
                    <a:pt x="11233" y="2397"/>
                  </a:lnTo>
                  <a:cubicBezTo>
                    <a:pt x="10103" y="2543"/>
                    <a:pt x="9034" y="2984"/>
                    <a:pt x="8085" y="3720"/>
                  </a:cubicBezTo>
                  <a:cubicBezTo>
                    <a:pt x="8082" y="3722"/>
                    <a:pt x="8080" y="3724"/>
                    <a:pt x="8078" y="3725"/>
                  </a:cubicBezTo>
                  <a:lnTo>
                    <a:pt x="8078" y="3725"/>
                  </a:lnTo>
                  <a:cubicBezTo>
                    <a:pt x="8929" y="3476"/>
                    <a:pt x="9779" y="3227"/>
                    <a:pt x="10634" y="2978"/>
                  </a:cubicBezTo>
                  <a:cubicBezTo>
                    <a:pt x="11076" y="2846"/>
                    <a:pt x="11244" y="2628"/>
                    <a:pt x="11233" y="2397"/>
                  </a:cubicBezTo>
                  <a:close/>
                  <a:moveTo>
                    <a:pt x="8078" y="3725"/>
                  </a:moveTo>
                  <a:cubicBezTo>
                    <a:pt x="8077" y="3726"/>
                    <a:pt x="8076" y="3726"/>
                    <a:pt x="8074" y="3726"/>
                  </a:cubicBezTo>
                  <a:cubicBezTo>
                    <a:pt x="8076" y="3726"/>
                    <a:pt x="8077" y="3726"/>
                    <a:pt x="8078" y="372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526;p58">
              <a:extLst>
                <a:ext uri="{FF2B5EF4-FFF2-40B4-BE49-F238E27FC236}">
                  <a16:creationId xmlns:a16="http://schemas.microsoft.com/office/drawing/2014/main" id="{38BB5FA7-1218-4E8E-B1C2-3EE32E4C08F7}"/>
                </a:ext>
              </a:extLst>
            </p:cNvPr>
            <p:cNvSpPr/>
            <p:nvPr/>
          </p:nvSpPr>
          <p:spPr>
            <a:xfrm>
              <a:off x="2484266" y="3875376"/>
              <a:ext cx="317840" cy="121119"/>
            </a:xfrm>
            <a:custGeom>
              <a:avLst/>
              <a:gdLst/>
              <a:ahLst/>
              <a:cxnLst/>
              <a:rect l="l" t="t" r="r" b="b"/>
              <a:pathLst>
                <a:path w="11305" h="4308" extrusionOk="0">
                  <a:moveTo>
                    <a:pt x="1556" y="0"/>
                  </a:moveTo>
                  <a:cubicBezTo>
                    <a:pt x="1018" y="0"/>
                    <a:pt x="496" y="242"/>
                    <a:pt x="468" y="752"/>
                  </a:cubicBezTo>
                  <a:cubicBezTo>
                    <a:pt x="468" y="756"/>
                    <a:pt x="468" y="763"/>
                    <a:pt x="465" y="767"/>
                  </a:cubicBezTo>
                  <a:cubicBezTo>
                    <a:pt x="707" y="660"/>
                    <a:pt x="953" y="560"/>
                    <a:pt x="1196" y="456"/>
                  </a:cubicBezTo>
                  <a:cubicBezTo>
                    <a:pt x="1438" y="356"/>
                    <a:pt x="1623" y="313"/>
                    <a:pt x="1762" y="313"/>
                  </a:cubicBezTo>
                  <a:cubicBezTo>
                    <a:pt x="2447" y="313"/>
                    <a:pt x="1969" y="1348"/>
                    <a:pt x="1163" y="1679"/>
                  </a:cubicBezTo>
                  <a:cubicBezTo>
                    <a:pt x="885" y="1794"/>
                    <a:pt x="611" y="1914"/>
                    <a:pt x="336" y="2036"/>
                  </a:cubicBezTo>
                  <a:cubicBezTo>
                    <a:pt x="318" y="2143"/>
                    <a:pt x="300" y="2253"/>
                    <a:pt x="282" y="2364"/>
                  </a:cubicBezTo>
                  <a:cubicBezTo>
                    <a:pt x="383" y="2314"/>
                    <a:pt x="483" y="2268"/>
                    <a:pt x="582" y="2217"/>
                  </a:cubicBezTo>
                  <a:lnTo>
                    <a:pt x="582" y="2217"/>
                  </a:lnTo>
                  <a:cubicBezTo>
                    <a:pt x="404" y="2589"/>
                    <a:pt x="233" y="2959"/>
                    <a:pt x="72" y="3341"/>
                  </a:cubicBezTo>
                  <a:cubicBezTo>
                    <a:pt x="1" y="3950"/>
                    <a:pt x="646" y="4307"/>
                    <a:pt x="1245" y="4307"/>
                  </a:cubicBezTo>
                  <a:cubicBezTo>
                    <a:pt x="1413" y="4307"/>
                    <a:pt x="1577" y="4279"/>
                    <a:pt x="1719" y="4218"/>
                  </a:cubicBezTo>
                  <a:cubicBezTo>
                    <a:pt x="3363" y="3540"/>
                    <a:pt x="5032" y="2970"/>
                    <a:pt x="6737" y="2517"/>
                  </a:cubicBezTo>
                  <a:lnTo>
                    <a:pt x="6737" y="2517"/>
                  </a:lnTo>
                  <a:cubicBezTo>
                    <a:pt x="6630" y="2727"/>
                    <a:pt x="6533" y="2949"/>
                    <a:pt x="6444" y="3177"/>
                  </a:cubicBezTo>
                  <a:cubicBezTo>
                    <a:pt x="6156" y="3919"/>
                    <a:pt x="6997" y="4233"/>
                    <a:pt x="7653" y="4233"/>
                  </a:cubicBezTo>
                  <a:cubicBezTo>
                    <a:pt x="7810" y="4233"/>
                    <a:pt x="7953" y="4215"/>
                    <a:pt x="8070" y="4182"/>
                  </a:cubicBezTo>
                  <a:cubicBezTo>
                    <a:pt x="8095" y="4175"/>
                    <a:pt x="8121" y="4169"/>
                    <a:pt x="8145" y="4157"/>
                  </a:cubicBezTo>
                  <a:cubicBezTo>
                    <a:pt x="8149" y="4157"/>
                    <a:pt x="8152" y="4154"/>
                    <a:pt x="8156" y="4151"/>
                  </a:cubicBezTo>
                  <a:cubicBezTo>
                    <a:pt x="9105" y="3415"/>
                    <a:pt x="10174" y="2974"/>
                    <a:pt x="11304" y="2828"/>
                  </a:cubicBezTo>
                  <a:cubicBezTo>
                    <a:pt x="11283" y="2389"/>
                    <a:pt x="10616" y="1908"/>
                    <a:pt x="9964" y="1908"/>
                  </a:cubicBezTo>
                  <a:cubicBezTo>
                    <a:pt x="9871" y="1908"/>
                    <a:pt x="9782" y="1914"/>
                    <a:pt x="9693" y="1936"/>
                  </a:cubicBezTo>
                  <a:cubicBezTo>
                    <a:pt x="9793" y="1822"/>
                    <a:pt x="9900" y="1708"/>
                    <a:pt x="10010" y="1597"/>
                  </a:cubicBezTo>
                  <a:cubicBezTo>
                    <a:pt x="10160" y="1451"/>
                    <a:pt x="10221" y="1305"/>
                    <a:pt x="10221" y="1169"/>
                  </a:cubicBezTo>
                  <a:lnTo>
                    <a:pt x="10221" y="1169"/>
                  </a:lnTo>
                  <a:cubicBezTo>
                    <a:pt x="9946" y="1233"/>
                    <a:pt x="9675" y="1309"/>
                    <a:pt x="9411" y="1394"/>
                  </a:cubicBezTo>
                  <a:cubicBezTo>
                    <a:pt x="9457" y="1284"/>
                    <a:pt x="9507" y="1169"/>
                    <a:pt x="9554" y="1055"/>
                  </a:cubicBezTo>
                  <a:cubicBezTo>
                    <a:pt x="9657" y="813"/>
                    <a:pt x="9607" y="603"/>
                    <a:pt x="9475" y="431"/>
                  </a:cubicBezTo>
                  <a:cubicBezTo>
                    <a:pt x="9293" y="367"/>
                    <a:pt x="9105" y="328"/>
                    <a:pt x="8940" y="328"/>
                  </a:cubicBezTo>
                  <a:cubicBezTo>
                    <a:pt x="8887" y="328"/>
                    <a:pt x="8833" y="331"/>
                    <a:pt x="8787" y="342"/>
                  </a:cubicBezTo>
                  <a:cubicBezTo>
                    <a:pt x="7657" y="556"/>
                    <a:pt x="6541" y="816"/>
                    <a:pt x="5435" y="1119"/>
                  </a:cubicBezTo>
                  <a:cubicBezTo>
                    <a:pt x="4633" y="1462"/>
                    <a:pt x="3837" y="1807"/>
                    <a:pt x="3042" y="2164"/>
                  </a:cubicBezTo>
                  <a:cubicBezTo>
                    <a:pt x="3114" y="2039"/>
                    <a:pt x="3182" y="1911"/>
                    <a:pt x="3256" y="1786"/>
                  </a:cubicBezTo>
                  <a:lnTo>
                    <a:pt x="3256" y="1786"/>
                  </a:lnTo>
                  <a:cubicBezTo>
                    <a:pt x="3050" y="1854"/>
                    <a:pt x="2843" y="1926"/>
                    <a:pt x="2636" y="2000"/>
                  </a:cubicBezTo>
                  <a:cubicBezTo>
                    <a:pt x="2690" y="1629"/>
                    <a:pt x="2729" y="1259"/>
                    <a:pt x="2751" y="877"/>
                  </a:cubicBezTo>
                  <a:cubicBezTo>
                    <a:pt x="2782" y="306"/>
                    <a:pt x="2158" y="0"/>
                    <a:pt x="15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527;p58">
              <a:extLst>
                <a:ext uri="{FF2B5EF4-FFF2-40B4-BE49-F238E27FC236}">
                  <a16:creationId xmlns:a16="http://schemas.microsoft.com/office/drawing/2014/main" id="{FF805E35-AC63-46BE-AF37-0BCBBA073745}"/>
                </a:ext>
              </a:extLst>
            </p:cNvPr>
            <p:cNvSpPr/>
            <p:nvPr/>
          </p:nvSpPr>
          <p:spPr>
            <a:xfrm>
              <a:off x="2493712" y="3884176"/>
              <a:ext cx="59351" cy="48442"/>
            </a:xfrm>
            <a:custGeom>
              <a:avLst/>
              <a:gdLst/>
              <a:ahLst/>
              <a:cxnLst/>
              <a:rect l="l" t="t" r="r" b="b"/>
              <a:pathLst>
                <a:path w="2111" h="1723" extrusionOk="0">
                  <a:moveTo>
                    <a:pt x="1426" y="0"/>
                  </a:moveTo>
                  <a:cubicBezTo>
                    <a:pt x="1287" y="0"/>
                    <a:pt x="1102" y="43"/>
                    <a:pt x="860" y="143"/>
                  </a:cubicBezTo>
                  <a:cubicBezTo>
                    <a:pt x="617" y="247"/>
                    <a:pt x="371" y="347"/>
                    <a:pt x="129" y="454"/>
                  </a:cubicBezTo>
                  <a:cubicBezTo>
                    <a:pt x="104" y="885"/>
                    <a:pt x="65" y="1302"/>
                    <a:pt x="0" y="1723"/>
                  </a:cubicBezTo>
                  <a:cubicBezTo>
                    <a:pt x="275" y="1601"/>
                    <a:pt x="549" y="1481"/>
                    <a:pt x="827" y="1366"/>
                  </a:cubicBezTo>
                  <a:cubicBezTo>
                    <a:pt x="1633" y="1035"/>
                    <a:pt x="2111" y="0"/>
                    <a:pt x="14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2528;p58">
            <a:extLst>
              <a:ext uri="{FF2B5EF4-FFF2-40B4-BE49-F238E27FC236}">
                <a16:creationId xmlns:a16="http://schemas.microsoft.com/office/drawing/2014/main" id="{F28ADCE6-BBEE-418F-82CB-B3E792112E77}"/>
              </a:ext>
            </a:extLst>
          </p:cNvPr>
          <p:cNvGrpSpPr/>
          <p:nvPr/>
        </p:nvGrpSpPr>
        <p:grpSpPr>
          <a:xfrm>
            <a:off x="7288255" y="4805972"/>
            <a:ext cx="1745583" cy="230173"/>
            <a:chOff x="1394800" y="3522000"/>
            <a:chExt cx="1048650" cy="138275"/>
          </a:xfrm>
        </p:grpSpPr>
        <p:sp>
          <p:nvSpPr>
            <p:cNvPr id="138" name="Google Shape;2529;p58">
              <a:extLst>
                <a:ext uri="{FF2B5EF4-FFF2-40B4-BE49-F238E27FC236}">
                  <a16:creationId xmlns:a16="http://schemas.microsoft.com/office/drawing/2014/main" id="{A0DF2788-528B-4B38-80EF-8B1D018FE3D3}"/>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530;p58">
              <a:extLst>
                <a:ext uri="{FF2B5EF4-FFF2-40B4-BE49-F238E27FC236}">
                  <a16:creationId xmlns:a16="http://schemas.microsoft.com/office/drawing/2014/main" id="{1BEBF254-4CD9-4FE3-9DDF-6FC298E4B908}"/>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531;p58">
              <a:extLst>
                <a:ext uri="{FF2B5EF4-FFF2-40B4-BE49-F238E27FC236}">
                  <a16:creationId xmlns:a16="http://schemas.microsoft.com/office/drawing/2014/main" id="{FEAFFC09-4197-4B63-9230-B1276B989018}"/>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532;p58">
              <a:extLst>
                <a:ext uri="{FF2B5EF4-FFF2-40B4-BE49-F238E27FC236}">
                  <a16:creationId xmlns:a16="http://schemas.microsoft.com/office/drawing/2014/main" id="{EF1A69A6-859C-45B6-8D6E-3906D6BA5390}"/>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533;p58">
              <a:extLst>
                <a:ext uri="{FF2B5EF4-FFF2-40B4-BE49-F238E27FC236}">
                  <a16:creationId xmlns:a16="http://schemas.microsoft.com/office/drawing/2014/main" id="{9314E9B3-3FDF-423B-9219-672BF49F5EDD}"/>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534;p58">
              <a:extLst>
                <a:ext uri="{FF2B5EF4-FFF2-40B4-BE49-F238E27FC236}">
                  <a16:creationId xmlns:a16="http://schemas.microsoft.com/office/drawing/2014/main" id="{157BFB35-2F18-4541-A6A4-9C12597D2FAD}"/>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535;p58">
              <a:extLst>
                <a:ext uri="{FF2B5EF4-FFF2-40B4-BE49-F238E27FC236}">
                  <a16:creationId xmlns:a16="http://schemas.microsoft.com/office/drawing/2014/main" id="{63D47E2B-F911-48D5-9633-A8634192D5E8}"/>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536;p58">
              <a:extLst>
                <a:ext uri="{FF2B5EF4-FFF2-40B4-BE49-F238E27FC236}">
                  <a16:creationId xmlns:a16="http://schemas.microsoft.com/office/drawing/2014/main" id="{0C9CD859-281A-4436-A0E8-0663E726BBE0}"/>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537;p58">
              <a:extLst>
                <a:ext uri="{FF2B5EF4-FFF2-40B4-BE49-F238E27FC236}">
                  <a16:creationId xmlns:a16="http://schemas.microsoft.com/office/drawing/2014/main" id="{FD1573BA-89D1-4571-A15E-2A9355775818}"/>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2551;p58">
            <a:extLst>
              <a:ext uri="{FF2B5EF4-FFF2-40B4-BE49-F238E27FC236}">
                <a16:creationId xmlns:a16="http://schemas.microsoft.com/office/drawing/2014/main" id="{F5320CFE-D6B1-48DB-9512-27BB2B4CE790}"/>
              </a:ext>
            </a:extLst>
          </p:cNvPr>
          <p:cNvGrpSpPr/>
          <p:nvPr/>
        </p:nvGrpSpPr>
        <p:grpSpPr>
          <a:xfrm rot="-130633" flipH="1">
            <a:off x="1159109" y="2988501"/>
            <a:ext cx="3355563" cy="230166"/>
            <a:chOff x="4345425" y="2175475"/>
            <a:chExt cx="800750" cy="176025"/>
          </a:xfrm>
        </p:grpSpPr>
        <p:sp>
          <p:nvSpPr>
            <p:cNvPr id="161" name="Google Shape;2552;p58">
              <a:extLst>
                <a:ext uri="{FF2B5EF4-FFF2-40B4-BE49-F238E27FC236}">
                  <a16:creationId xmlns:a16="http://schemas.microsoft.com/office/drawing/2014/main" id="{4569AF74-1B9E-46BC-9687-34160631B222}"/>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553;p58">
              <a:extLst>
                <a:ext uri="{FF2B5EF4-FFF2-40B4-BE49-F238E27FC236}">
                  <a16:creationId xmlns:a16="http://schemas.microsoft.com/office/drawing/2014/main" id="{8E7E78AD-9BD9-439B-BFF1-F1B7B693F9D4}"/>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2041;p50">
            <a:extLst>
              <a:ext uri="{FF2B5EF4-FFF2-40B4-BE49-F238E27FC236}">
                <a16:creationId xmlns:a16="http://schemas.microsoft.com/office/drawing/2014/main" id="{6A0320B9-F595-4EEE-9037-F446A3BF4A2C}"/>
              </a:ext>
            </a:extLst>
          </p:cNvPr>
          <p:cNvGrpSpPr/>
          <p:nvPr/>
        </p:nvGrpSpPr>
        <p:grpSpPr>
          <a:xfrm rot="514806">
            <a:off x="476770" y="4059127"/>
            <a:ext cx="1118061" cy="876421"/>
            <a:chOff x="378575" y="1776375"/>
            <a:chExt cx="737425" cy="578050"/>
          </a:xfrm>
        </p:grpSpPr>
        <p:sp>
          <p:nvSpPr>
            <p:cNvPr id="190" name="Google Shape;2042;p50">
              <a:extLst>
                <a:ext uri="{FF2B5EF4-FFF2-40B4-BE49-F238E27FC236}">
                  <a16:creationId xmlns:a16="http://schemas.microsoft.com/office/drawing/2014/main" id="{69225037-8502-420B-B5E4-F30B03042CB8}"/>
                </a:ext>
              </a:extLst>
            </p:cNvPr>
            <p:cNvSpPr/>
            <p:nvPr/>
          </p:nvSpPr>
          <p:spPr>
            <a:xfrm>
              <a:off x="378575" y="1776375"/>
              <a:ext cx="737425" cy="60825"/>
            </a:xfrm>
            <a:custGeom>
              <a:avLst/>
              <a:gdLst/>
              <a:ahLst/>
              <a:cxnLst/>
              <a:rect l="l" t="t" r="r" b="b"/>
              <a:pathLst>
                <a:path w="29497" h="2433" extrusionOk="0">
                  <a:moveTo>
                    <a:pt x="19316" y="1"/>
                  </a:moveTo>
                  <a:cubicBezTo>
                    <a:pt x="13215" y="1"/>
                    <a:pt x="7118" y="143"/>
                    <a:pt x="1024" y="432"/>
                  </a:cubicBezTo>
                  <a:cubicBezTo>
                    <a:pt x="0" y="478"/>
                    <a:pt x="75" y="1520"/>
                    <a:pt x="649" y="2101"/>
                  </a:cubicBezTo>
                  <a:cubicBezTo>
                    <a:pt x="635" y="1847"/>
                    <a:pt x="621" y="1595"/>
                    <a:pt x="610" y="1342"/>
                  </a:cubicBezTo>
                  <a:cubicBezTo>
                    <a:pt x="596" y="1103"/>
                    <a:pt x="760" y="1006"/>
                    <a:pt x="999" y="1006"/>
                  </a:cubicBezTo>
                  <a:cubicBezTo>
                    <a:pt x="1587" y="1006"/>
                    <a:pt x="2646" y="1609"/>
                    <a:pt x="2674" y="2172"/>
                  </a:cubicBezTo>
                  <a:cubicBezTo>
                    <a:pt x="2678" y="2261"/>
                    <a:pt x="2681" y="2347"/>
                    <a:pt x="2689" y="2433"/>
                  </a:cubicBezTo>
                  <a:cubicBezTo>
                    <a:pt x="8398" y="2179"/>
                    <a:pt x="14114" y="2051"/>
                    <a:pt x="19826" y="2051"/>
                  </a:cubicBezTo>
                  <a:cubicBezTo>
                    <a:pt x="21669" y="2051"/>
                    <a:pt x="23509" y="2066"/>
                    <a:pt x="25349" y="2090"/>
                  </a:cubicBezTo>
                  <a:cubicBezTo>
                    <a:pt x="25321" y="1798"/>
                    <a:pt x="25285" y="1502"/>
                    <a:pt x="25246" y="1205"/>
                  </a:cubicBezTo>
                  <a:cubicBezTo>
                    <a:pt x="25150" y="547"/>
                    <a:pt x="25809" y="172"/>
                    <a:pt x="26444" y="172"/>
                  </a:cubicBezTo>
                  <a:cubicBezTo>
                    <a:pt x="26950" y="172"/>
                    <a:pt x="27439" y="410"/>
                    <a:pt x="27514" y="938"/>
                  </a:cubicBezTo>
                  <a:cubicBezTo>
                    <a:pt x="27571" y="1338"/>
                    <a:pt x="27617" y="1733"/>
                    <a:pt x="27649" y="2133"/>
                  </a:cubicBezTo>
                  <a:cubicBezTo>
                    <a:pt x="27774" y="2133"/>
                    <a:pt x="27899" y="2137"/>
                    <a:pt x="28024" y="2140"/>
                  </a:cubicBezTo>
                  <a:lnTo>
                    <a:pt x="28060" y="2140"/>
                  </a:lnTo>
                  <a:cubicBezTo>
                    <a:pt x="29496" y="2140"/>
                    <a:pt x="29343" y="125"/>
                    <a:pt x="28030" y="97"/>
                  </a:cubicBezTo>
                  <a:cubicBezTo>
                    <a:pt x="25124" y="33"/>
                    <a:pt x="22219" y="1"/>
                    <a:pt x="193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43;p50">
              <a:extLst>
                <a:ext uri="{FF2B5EF4-FFF2-40B4-BE49-F238E27FC236}">
                  <a16:creationId xmlns:a16="http://schemas.microsoft.com/office/drawing/2014/main" id="{35355723-56F8-4C98-854B-83342E258651}"/>
                </a:ext>
              </a:extLst>
            </p:cNvPr>
            <p:cNvSpPr/>
            <p:nvPr/>
          </p:nvSpPr>
          <p:spPr>
            <a:xfrm>
              <a:off x="1004275" y="1828625"/>
              <a:ext cx="74725" cy="327700"/>
            </a:xfrm>
            <a:custGeom>
              <a:avLst/>
              <a:gdLst/>
              <a:ahLst/>
              <a:cxnLst/>
              <a:rect l="l" t="t" r="r" b="b"/>
              <a:pathLst>
                <a:path w="2989" h="13108" extrusionOk="0">
                  <a:moveTo>
                    <a:pt x="321" y="0"/>
                  </a:moveTo>
                  <a:lnTo>
                    <a:pt x="321" y="0"/>
                  </a:lnTo>
                  <a:cubicBezTo>
                    <a:pt x="724" y="4054"/>
                    <a:pt x="0" y="8130"/>
                    <a:pt x="353" y="12184"/>
                  </a:cubicBezTo>
                  <a:cubicBezTo>
                    <a:pt x="585" y="12152"/>
                    <a:pt x="817" y="12131"/>
                    <a:pt x="1038" y="12131"/>
                  </a:cubicBezTo>
                  <a:cubicBezTo>
                    <a:pt x="1516" y="12131"/>
                    <a:pt x="1954" y="12230"/>
                    <a:pt x="2293" y="12508"/>
                  </a:cubicBezTo>
                  <a:cubicBezTo>
                    <a:pt x="2471" y="12658"/>
                    <a:pt x="2660" y="12869"/>
                    <a:pt x="2753" y="13108"/>
                  </a:cubicBezTo>
                  <a:cubicBezTo>
                    <a:pt x="2753" y="13065"/>
                    <a:pt x="2749" y="13026"/>
                    <a:pt x="2746" y="12983"/>
                  </a:cubicBezTo>
                  <a:cubicBezTo>
                    <a:pt x="2150" y="8679"/>
                    <a:pt x="2989" y="4350"/>
                    <a:pt x="2621" y="43"/>
                  </a:cubicBezTo>
                  <a:cubicBezTo>
                    <a:pt x="1855" y="25"/>
                    <a:pt x="1088" y="11"/>
                    <a:pt x="32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44;p50">
              <a:extLst>
                <a:ext uri="{FF2B5EF4-FFF2-40B4-BE49-F238E27FC236}">
                  <a16:creationId xmlns:a16="http://schemas.microsoft.com/office/drawing/2014/main" id="{9342EC61-A1E5-4D60-988D-15BB3DEA01D5}"/>
                </a:ext>
              </a:extLst>
            </p:cNvPr>
            <p:cNvSpPr/>
            <p:nvPr/>
          </p:nvSpPr>
          <p:spPr>
            <a:xfrm>
              <a:off x="1007300" y="1780650"/>
              <a:ext cx="62500" cy="49075"/>
            </a:xfrm>
            <a:custGeom>
              <a:avLst/>
              <a:gdLst/>
              <a:ahLst/>
              <a:cxnLst/>
              <a:rect l="l" t="t" r="r" b="b"/>
              <a:pathLst>
                <a:path w="2500" h="1963" extrusionOk="0">
                  <a:moveTo>
                    <a:pt x="1295" y="1"/>
                  </a:moveTo>
                  <a:cubicBezTo>
                    <a:pt x="660" y="1"/>
                    <a:pt x="1" y="376"/>
                    <a:pt x="97" y="1034"/>
                  </a:cubicBezTo>
                  <a:cubicBezTo>
                    <a:pt x="136" y="1331"/>
                    <a:pt x="172" y="1627"/>
                    <a:pt x="200" y="1919"/>
                  </a:cubicBezTo>
                  <a:cubicBezTo>
                    <a:pt x="967" y="1930"/>
                    <a:pt x="1734" y="1944"/>
                    <a:pt x="2500" y="1962"/>
                  </a:cubicBezTo>
                  <a:cubicBezTo>
                    <a:pt x="2468" y="1562"/>
                    <a:pt x="2422" y="1167"/>
                    <a:pt x="2365" y="767"/>
                  </a:cubicBezTo>
                  <a:cubicBezTo>
                    <a:pt x="2290" y="239"/>
                    <a:pt x="1801" y="1"/>
                    <a:pt x="129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45;p50">
              <a:extLst>
                <a:ext uri="{FF2B5EF4-FFF2-40B4-BE49-F238E27FC236}">
                  <a16:creationId xmlns:a16="http://schemas.microsoft.com/office/drawing/2014/main" id="{62E2DCD2-83C7-488A-8D1B-58F44E2A694D}"/>
                </a:ext>
              </a:extLst>
            </p:cNvPr>
            <p:cNvSpPr/>
            <p:nvPr/>
          </p:nvSpPr>
          <p:spPr>
            <a:xfrm>
              <a:off x="785225" y="2133225"/>
              <a:ext cx="290025" cy="69200"/>
            </a:xfrm>
            <a:custGeom>
              <a:avLst/>
              <a:gdLst/>
              <a:ahLst/>
              <a:cxnLst/>
              <a:rect l="l" t="t" r="r" b="b"/>
              <a:pathLst>
                <a:path w="11601" h="2768" extrusionOk="0">
                  <a:moveTo>
                    <a:pt x="9115" y="0"/>
                  </a:moveTo>
                  <a:cubicBezTo>
                    <a:pt x="8323" y="115"/>
                    <a:pt x="7503" y="378"/>
                    <a:pt x="6904" y="453"/>
                  </a:cubicBezTo>
                  <a:cubicBezTo>
                    <a:pt x="4990" y="692"/>
                    <a:pt x="3065" y="799"/>
                    <a:pt x="1135" y="799"/>
                  </a:cubicBezTo>
                  <a:cubicBezTo>
                    <a:pt x="1" y="803"/>
                    <a:pt x="126" y="1962"/>
                    <a:pt x="822" y="2507"/>
                  </a:cubicBezTo>
                  <a:cubicBezTo>
                    <a:pt x="832" y="2454"/>
                    <a:pt x="843" y="2396"/>
                    <a:pt x="857" y="2343"/>
                  </a:cubicBezTo>
                  <a:cubicBezTo>
                    <a:pt x="925" y="1993"/>
                    <a:pt x="1641" y="1861"/>
                    <a:pt x="2252" y="1861"/>
                  </a:cubicBezTo>
                  <a:cubicBezTo>
                    <a:pt x="2732" y="1861"/>
                    <a:pt x="3150" y="1947"/>
                    <a:pt x="3124" y="2069"/>
                  </a:cubicBezTo>
                  <a:cubicBezTo>
                    <a:pt x="3078" y="2304"/>
                    <a:pt x="3035" y="2536"/>
                    <a:pt x="2996" y="2768"/>
                  </a:cubicBezTo>
                  <a:cubicBezTo>
                    <a:pt x="4006" y="2742"/>
                    <a:pt x="5011" y="2686"/>
                    <a:pt x="6013" y="2589"/>
                  </a:cubicBezTo>
                  <a:cubicBezTo>
                    <a:pt x="6744" y="2521"/>
                    <a:pt x="7475" y="2432"/>
                    <a:pt x="8203" y="2329"/>
                  </a:cubicBezTo>
                  <a:cubicBezTo>
                    <a:pt x="8338" y="2307"/>
                    <a:pt x="9586" y="2154"/>
                    <a:pt x="9811" y="1972"/>
                  </a:cubicBezTo>
                  <a:cubicBezTo>
                    <a:pt x="10021" y="2079"/>
                    <a:pt x="10263" y="2143"/>
                    <a:pt x="10502" y="2143"/>
                  </a:cubicBezTo>
                  <a:cubicBezTo>
                    <a:pt x="10891" y="2143"/>
                    <a:pt x="11265" y="1980"/>
                    <a:pt x="11458" y="1591"/>
                  </a:cubicBezTo>
                  <a:cubicBezTo>
                    <a:pt x="11473" y="1562"/>
                    <a:pt x="11486" y="1534"/>
                    <a:pt x="11504" y="1505"/>
                  </a:cubicBezTo>
                  <a:cubicBezTo>
                    <a:pt x="11601" y="1309"/>
                    <a:pt x="11586" y="1109"/>
                    <a:pt x="11515" y="924"/>
                  </a:cubicBezTo>
                  <a:lnTo>
                    <a:pt x="11515" y="924"/>
                  </a:lnTo>
                  <a:cubicBezTo>
                    <a:pt x="11511" y="1505"/>
                    <a:pt x="10898" y="1833"/>
                    <a:pt x="10306" y="1833"/>
                  </a:cubicBezTo>
                  <a:cubicBezTo>
                    <a:pt x="9796" y="1833"/>
                    <a:pt x="9307" y="1594"/>
                    <a:pt x="9236" y="1066"/>
                  </a:cubicBezTo>
                  <a:cubicBezTo>
                    <a:pt x="9187" y="710"/>
                    <a:pt x="9147" y="357"/>
                    <a:pt x="91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46;p50">
              <a:extLst>
                <a:ext uri="{FF2B5EF4-FFF2-40B4-BE49-F238E27FC236}">
                  <a16:creationId xmlns:a16="http://schemas.microsoft.com/office/drawing/2014/main" id="{3C9D0B75-6C42-4832-98E0-056CA7ABDEA8}"/>
                </a:ext>
              </a:extLst>
            </p:cNvPr>
            <p:cNvSpPr/>
            <p:nvPr/>
          </p:nvSpPr>
          <p:spPr>
            <a:xfrm>
              <a:off x="1013075" y="2131900"/>
              <a:ext cx="60050" cy="47175"/>
            </a:xfrm>
            <a:custGeom>
              <a:avLst/>
              <a:gdLst/>
              <a:ahLst/>
              <a:cxnLst/>
              <a:rect l="l" t="t" r="r" b="b"/>
              <a:pathLst>
                <a:path w="2402" h="1887" extrusionOk="0">
                  <a:moveTo>
                    <a:pt x="686" y="0"/>
                  </a:moveTo>
                  <a:cubicBezTo>
                    <a:pt x="465" y="0"/>
                    <a:pt x="233" y="21"/>
                    <a:pt x="1" y="53"/>
                  </a:cubicBezTo>
                  <a:cubicBezTo>
                    <a:pt x="33" y="410"/>
                    <a:pt x="73" y="763"/>
                    <a:pt x="122" y="1119"/>
                  </a:cubicBezTo>
                  <a:cubicBezTo>
                    <a:pt x="193" y="1647"/>
                    <a:pt x="682" y="1886"/>
                    <a:pt x="1192" y="1886"/>
                  </a:cubicBezTo>
                  <a:cubicBezTo>
                    <a:pt x="1784" y="1886"/>
                    <a:pt x="2397" y="1558"/>
                    <a:pt x="2401" y="977"/>
                  </a:cubicBezTo>
                  <a:cubicBezTo>
                    <a:pt x="2308" y="738"/>
                    <a:pt x="2119" y="527"/>
                    <a:pt x="1941" y="377"/>
                  </a:cubicBezTo>
                  <a:cubicBezTo>
                    <a:pt x="1602" y="99"/>
                    <a:pt x="1164" y="0"/>
                    <a:pt x="686"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47;p50">
              <a:extLst>
                <a:ext uri="{FF2B5EF4-FFF2-40B4-BE49-F238E27FC236}">
                  <a16:creationId xmlns:a16="http://schemas.microsoft.com/office/drawing/2014/main" id="{71023540-C335-4F54-B947-31BFC654A547}"/>
                </a:ext>
              </a:extLst>
            </p:cNvPr>
            <p:cNvSpPr/>
            <p:nvPr/>
          </p:nvSpPr>
          <p:spPr>
            <a:xfrm>
              <a:off x="798250" y="2195875"/>
              <a:ext cx="62525" cy="151150"/>
            </a:xfrm>
            <a:custGeom>
              <a:avLst/>
              <a:gdLst/>
              <a:ahLst/>
              <a:cxnLst/>
              <a:rect l="l" t="t" r="r" b="b"/>
              <a:pathLst>
                <a:path w="2501" h="6046" extrusionOk="0">
                  <a:moveTo>
                    <a:pt x="301" y="1"/>
                  </a:moveTo>
                  <a:cubicBezTo>
                    <a:pt x="129" y="886"/>
                    <a:pt x="29" y="1766"/>
                    <a:pt x="1" y="2647"/>
                  </a:cubicBezTo>
                  <a:cubicBezTo>
                    <a:pt x="464" y="3367"/>
                    <a:pt x="928" y="4084"/>
                    <a:pt x="1388" y="4801"/>
                  </a:cubicBezTo>
                  <a:cubicBezTo>
                    <a:pt x="1652" y="5207"/>
                    <a:pt x="1709" y="5724"/>
                    <a:pt x="1612" y="6045"/>
                  </a:cubicBezTo>
                  <a:cubicBezTo>
                    <a:pt x="2094" y="5956"/>
                    <a:pt x="2501" y="5785"/>
                    <a:pt x="2468" y="5581"/>
                  </a:cubicBezTo>
                  <a:cubicBezTo>
                    <a:pt x="2190" y="3799"/>
                    <a:pt x="2190" y="2033"/>
                    <a:pt x="2475" y="262"/>
                  </a:cubicBezTo>
                  <a:lnTo>
                    <a:pt x="2475" y="262"/>
                  </a:lnTo>
                  <a:cubicBezTo>
                    <a:pt x="2016" y="275"/>
                    <a:pt x="1552" y="279"/>
                    <a:pt x="1089" y="279"/>
                  </a:cubicBezTo>
                  <a:cubicBezTo>
                    <a:pt x="785" y="279"/>
                    <a:pt x="518" y="172"/>
                    <a:pt x="30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48;p50">
              <a:extLst>
                <a:ext uri="{FF2B5EF4-FFF2-40B4-BE49-F238E27FC236}">
                  <a16:creationId xmlns:a16="http://schemas.microsoft.com/office/drawing/2014/main" id="{0D8A0D7D-6789-4E3E-BAE5-B460C5BC30A7}"/>
                </a:ext>
              </a:extLst>
            </p:cNvPr>
            <p:cNvSpPr/>
            <p:nvPr/>
          </p:nvSpPr>
          <p:spPr>
            <a:xfrm>
              <a:off x="805750" y="2179750"/>
              <a:ext cx="58250" cy="23100"/>
            </a:xfrm>
            <a:custGeom>
              <a:avLst/>
              <a:gdLst/>
              <a:ahLst/>
              <a:cxnLst/>
              <a:rect l="l" t="t" r="r" b="b"/>
              <a:pathLst>
                <a:path w="2330" h="924" extrusionOk="0">
                  <a:moveTo>
                    <a:pt x="1431" y="0"/>
                  </a:moveTo>
                  <a:cubicBezTo>
                    <a:pt x="820" y="0"/>
                    <a:pt x="104" y="132"/>
                    <a:pt x="36" y="482"/>
                  </a:cubicBezTo>
                  <a:cubicBezTo>
                    <a:pt x="22" y="535"/>
                    <a:pt x="11" y="593"/>
                    <a:pt x="1" y="646"/>
                  </a:cubicBezTo>
                  <a:cubicBezTo>
                    <a:pt x="218" y="817"/>
                    <a:pt x="485" y="924"/>
                    <a:pt x="789" y="924"/>
                  </a:cubicBezTo>
                  <a:cubicBezTo>
                    <a:pt x="1252" y="924"/>
                    <a:pt x="1716" y="920"/>
                    <a:pt x="2175" y="907"/>
                  </a:cubicBezTo>
                  <a:cubicBezTo>
                    <a:pt x="2214" y="675"/>
                    <a:pt x="2257" y="443"/>
                    <a:pt x="2303" y="208"/>
                  </a:cubicBezTo>
                  <a:cubicBezTo>
                    <a:pt x="2329" y="86"/>
                    <a:pt x="1911" y="0"/>
                    <a:pt x="143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49;p50">
              <a:extLst>
                <a:ext uri="{FF2B5EF4-FFF2-40B4-BE49-F238E27FC236}">
                  <a16:creationId xmlns:a16="http://schemas.microsoft.com/office/drawing/2014/main" id="{F44E768D-B5D7-457E-A82D-26E99EA65BE8}"/>
                </a:ext>
              </a:extLst>
            </p:cNvPr>
            <p:cNvSpPr/>
            <p:nvPr/>
          </p:nvSpPr>
          <p:spPr>
            <a:xfrm>
              <a:off x="799950" y="2316150"/>
              <a:ext cx="21675" cy="32475"/>
            </a:xfrm>
            <a:custGeom>
              <a:avLst/>
              <a:gdLst/>
              <a:ahLst/>
              <a:cxnLst/>
              <a:rect l="l" t="t" r="r" b="b"/>
              <a:pathLst>
                <a:path w="867" h="1299" extrusionOk="0">
                  <a:moveTo>
                    <a:pt x="1" y="0"/>
                  </a:moveTo>
                  <a:lnTo>
                    <a:pt x="1" y="0"/>
                  </a:lnTo>
                  <a:cubicBezTo>
                    <a:pt x="32" y="350"/>
                    <a:pt x="79" y="696"/>
                    <a:pt x="132" y="1045"/>
                  </a:cubicBezTo>
                  <a:cubicBezTo>
                    <a:pt x="161" y="1223"/>
                    <a:pt x="475" y="1298"/>
                    <a:pt x="863" y="1298"/>
                  </a:cubicBezTo>
                  <a:lnTo>
                    <a:pt x="867" y="1298"/>
                  </a:lnTo>
                  <a:cubicBezTo>
                    <a:pt x="799" y="1223"/>
                    <a:pt x="728" y="1127"/>
                    <a:pt x="653" y="1013"/>
                  </a:cubicBezTo>
                  <a:cubicBezTo>
                    <a:pt x="435" y="674"/>
                    <a:pt x="218" y="339"/>
                    <a:pt x="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50;p50">
              <a:extLst>
                <a:ext uri="{FF2B5EF4-FFF2-40B4-BE49-F238E27FC236}">
                  <a16:creationId xmlns:a16="http://schemas.microsoft.com/office/drawing/2014/main" id="{AAF6EAAE-D1C6-4F86-B2B9-568A1C984332}"/>
                </a:ext>
              </a:extLst>
            </p:cNvPr>
            <p:cNvSpPr/>
            <p:nvPr/>
          </p:nvSpPr>
          <p:spPr>
            <a:xfrm>
              <a:off x="475450" y="2160675"/>
              <a:ext cx="363125" cy="193750"/>
            </a:xfrm>
            <a:custGeom>
              <a:avLst/>
              <a:gdLst/>
              <a:ahLst/>
              <a:cxnLst/>
              <a:rect l="l" t="t" r="r" b="b"/>
              <a:pathLst>
                <a:path w="14525" h="7750" extrusionOk="0">
                  <a:moveTo>
                    <a:pt x="2935" y="1"/>
                  </a:moveTo>
                  <a:cubicBezTo>
                    <a:pt x="2012" y="1"/>
                    <a:pt x="1095" y="82"/>
                    <a:pt x="197" y="403"/>
                  </a:cubicBezTo>
                  <a:cubicBezTo>
                    <a:pt x="101" y="436"/>
                    <a:pt x="37" y="507"/>
                    <a:pt x="1" y="603"/>
                  </a:cubicBezTo>
                  <a:cubicBezTo>
                    <a:pt x="26" y="710"/>
                    <a:pt x="55" y="814"/>
                    <a:pt x="83" y="921"/>
                  </a:cubicBezTo>
                  <a:cubicBezTo>
                    <a:pt x="843" y="1199"/>
                    <a:pt x="1702" y="2108"/>
                    <a:pt x="911" y="2368"/>
                  </a:cubicBezTo>
                  <a:cubicBezTo>
                    <a:pt x="882" y="2379"/>
                    <a:pt x="853" y="2386"/>
                    <a:pt x="825" y="2393"/>
                  </a:cubicBezTo>
                  <a:cubicBezTo>
                    <a:pt x="914" y="2440"/>
                    <a:pt x="1000" y="2468"/>
                    <a:pt x="1089" y="2468"/>
                  </a:cubicBezTo>
                  <a:cubicBezTo>
                    <a:pt x="1135" y="2468"/>
                    <a:pt x="1181" y="2461"/>
                    <a:pt x="1228" y="2443"/>
                  </a:cubicBezTo>
                  <a:cubicBezTo>
                    <a:pt x="2048" y="2151"/>
                    <a:pt x="2914" y="2069"/>
                    <a:pt x="3791" y="2069"/>
                  </a:cubicBezTo>
                  <a:cubicBezTo>
                    <a:pt x="4775" y="2069"/>
                    <a:pt x="5771" y="2172"/>
                    <a:pt x="6722" y="2215"/>
                  </a:cubicBezTo>
                  <a:cubicBezTo>
                    <a:pt x="7571" y="2251"/>
                    <a:pt x="8417" y="2290"/>
                    <a:pt x="9265" y="2325"/>
                  </a:cubicBezTo>
                  <a:cubicBezTo>
                    <a:pt x="9525" y="2336"/>
                    <a:pt x="9989" y="2432"/>
                    <a:pt x="10399" y="2432"/>
                  </a:cubicBezTo>
                  <a:cubicBezTo>
                    <a:pt x="10445" y="2432"/>
                    <a:pt x="10492" y="2432"/>
                    <a:pt x="10535" y="2429"/>
                  </a:cubicBezTo>
                  <a:cubicBezTo>
                    <a:pt x="11351" y="3691"/>
                    <a:pt x="12164" y="4957"/>
                    <a:pt x="12981" y="6219"/>
                  </a:cubicBezTo>
                  <a:cubicBezTo>
                    <a:pt x="12910" y="5495"/>
                    <a:pt x="12888" y="4775"/>
                    <a:pt x="12913" y="4055"/>
                  </a:cubicBezTo>
                  <a:cubicBezTo>
                    <a:pt x="12342" y="3171"/>
                    <a:pt x="11768" y="2282"/>
                    <a:pt x="11198" y="1398"/>
                  </a:cubicBezTo>
                  <a:cubicBezTo>
                    <a:pt x="11126" y="1138"/>
                    <a:pt x="10991" y="892"/>
                    <a:pt x="10873" y="735"/>
                  </a:cubicBezTo>
                  <a:cubicBezTo>
                    <a:pt x="10851" y="710"/>
                    <a:pt x="10830" y="681"/>
                    <a:pt x="10809" y="653"/>
                  </a:cubicBezTo>
                  <a:cubicBezTo>
                    <a:pt x="10698" y="510"/>
                    <a:pt x="10377" y="100"/>
                    <a:pt x="10103" y="100"/>
                  </a:cubicBezTo>
                  <a:cubicBezTo>
                    <a:pt x="10053" y="100"/>
                    <a:pt x="10003" y="115"/>
                    <a:pt x="9957" y="146"/>
                  </a:cubicBezTo>
                  <a:cubicBezTo>
                    <a:pt x="9936" y="161"/>
                    <a:pt x="9918" y="176"/>
                    <a:pt x="9896" y="189"/>
                  </a:cubicBezTo>
                  <a:cubicBezTo>
                    <a:pt x="9839" y="229"/>
                    <a:pt x="9796" y="275"/>
                    <a:pt x="9765" y="329"/>
                  </a:cubicBezTo>
                  <a:cubicBezTo>
                    <a:pt x="9658" y="350"/>
                    <a:pt x="9533" y="357"/>
                    <a:pt x="9397" y="357"/>
                  </a:cubicBezTo>
                  <a:cubicBezTo>
                    <a:pt x="8798" y="357"/>
                    <a:pt x="7989" y="204"/>
                    <a:pt x="7682" y="189"/>
                  </a:cubicBezTo>
                  <a:cubicBezTo>
                    <a:pt x="6740" y="151"/>
                    <a:pt x="5799" y="108"/>
                    <a:pt x="4858" y="69"/>
                  </a:cubicBezTo>
                  <a:cubicBezTo>
                    <a:pt x="4212" y="39"/>
                    <a:pt x="3570" y="1"/>
                    <a:pt x="2935" y="1"/>
                  </a:cubicBezTo>
                  <a:close/>
                  <a:moveTo>
                    <a:pt x="14524" y="7453"/>
                  </a:moveTo>
                  <a:lnTo>
                    <a:pt x="14524" y="7453"/>
                  </a:lnTo>
                  <a:cubicBezTo>
                    <a:pt x="14304" y="7493"/>
                    <a:pt x="14065" y="7517"/>
                    <a:pt x="13847" y="7517"/>
                  </a:cubicBezTo>
                  <a:cubicBezTo>
                    <a:pt x="13996" y="7682"/>
                    <a:pt x="14125" y="7749"/>
                    <a:pt x="14232" y="7749"/>
                  </a:cubicBezTo>
                  <a:cubicBezTo>
                    <a:pt x="14371" y="7749"/>
                    <a:pt x="14475" y="7631"/>
                    <a:pt x="14524" y="7453"/>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51;p50">
              <a:extLst>
                <a:ext uri="{FF2B5EF4-FFF2-40B4-BE49-F238E27FC236}">
                  <a16:creationId xmlns:a16="http://schemas.microsoft.com/office/drawing/2014/main" id="{06D51FB7-CDEF-4048-9DB0-A821FE1E0639}"/>
                </a:ext>
              </a:extLst>
            </p:cNvPr>
            <p:cNvSpPr/>
            <p:nvPr/>
          </p:nvSpPr>
          <p:spPr>
            <a:xfrm>
              <a:off x="797650" y="2262025"/>
              <a:ext cx="43350" cy="86600"/>
            </a:xfrm>
            <a:custGeom>
              <a:avLst/>
              <a:gdLst/>
              <a:ahLst/>
              <a:cxnLst/>
              <a:rect l="l" t="t" r="r" b="b"/>
              <a:pathLst>
                <a:path w="1734" h="3464" extrusionOk="0">
                  <a:moveTo>
                    <a:pt x="25" y="1"/>
                  </a:moveTo>
                  <a:lnTo>
                    <a:pt x="25" y="1"/>
                  </a:lnTo>
                  <a:cubicBezTo>
                    <a:pt x="0" y="721"/>
                    <a:pt x="22" y="1441"/>
                    <a:pt x="93" y="2165"/>
                  </a:cubicBezTo>
                  <a:cubicBezTo>
                    <a:pt x="310" y="2504"/>
                    <a:pt x="527" y="2839"/>
                    <a:pt x="745" y="3178"/>
                  </a:cubicBezTo>
                  <a:cubicBezTo>
                    <a:pt x="820" y="3292"/>
                    <a:pt x="891" y="3388"/>
                    <a:pt x="959" y="3463"/>
                  </a:cubicBezTo>
                  <a:cubicBezTo>
                    <a:pt x="1177" y="3463"/>
                    <a:pt x="1416" y="3439"/>
                    <a:pt x="1636" y="3399"/>
                  </a:cubicBezTo>
                  <a:cubicBezTo>
                    <a:pt x="1733" y="3078"/>
                    <a:pt x="1676" y="2561"/>
                    <a:pt x="1412" y="2155"/>
                  </a:cubicBezTo>
                  <a:cubicBezTo>
                    <a:pt x="952" y="1438"/>
                    <a:pt x="488" y="721"/>
                    <a:pt x="2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52;p50">
              <a:extLst>
                <a:ext uri="{FF2B5EF4-FFF2-40B4-BE49-F238E27FC236}">
                  <a16:creationId xmlns:a16="http://schemas.microsoft.com/office/drawing/2014/main" id="{5B195AF5-BF0A-4EC1-9D73-7F9B923CCA3C}"/>
                </a:ext>
              </a:extLst>
            </p:cNvPr>
            <p:cNvSpPr/>
            <p:nvPr/>
          </p:nvSpPr>
          <p:spPr>
            <a:xfrm>
              <a:off x="394775" y="1828875"/>
              <a:ext cx="101325" cy="394500"/>
            </a:xfrm>
            <a:custGeom>
              <a:avLst/>
              <a:gdLst/>
              <a:ahLst/>
              <a:cxnLst/>
              <a:rect l="l" t="t" r="r" b="b"/>
              <a:pathLst>
                <a:path w="4053" h="15780" extrusionOk="0">
                  <a:moveTo>
                    <a:pt x="1" y="1"/>
                  </a:moveTo>
                  <a:cubicBezTo>
                    <a:pt x="190" y="3417"/>
                    <a:pt x="465" y="6825"/>
                    <a:pt x="839" y="10224"/>
                  </a:cubicBezTo>
                  <a:cubicBezTo>
                    <a:pt x="1017" y="11864"/>
                    <a:pt x="1078" y="15780"/>
                    <a:pt x="3338" y="15780"/>
                  </a:cubicBezTo>
                  <a:cubicBezTo>
                    <a:pt x="3557" y="15780"/>
                    <a:pt x="3792" y="15744"/>
                    <a:pt x="4052" y="15665"/>
                  </a:cubicBezTo>
                  <a:cubicBezTo>
                    <a:pt x="3524" y="15383"/>
                    <a:pt x="3057" y="14338"/>
                    <a:pt x="3228" y="13875"/>
                  </a:cubicBezTo>
                  <a:cubicBezTo>
                    <a:pt x="3017" y="12955"/>
                    <a:pt x="3000" y="11947"/>
                    <a:pt x="2904" y="11055"/>
                  </a:cubicBezTo>
                  <a:cubicBezTo>
                    <a:pt x="2775" y="9871"/>
                    <a:pt x="2654" y="8683"/>
                    <a:pt x="2547" y="7492"/>
                  </a:cubicBezTo>
                  <a:cubicBezTo>
                    <a:pt x="2333" y="5110"/>
                    <a:pt x="2166" y="2721"/>
                    <a:pt x="2041" y="333"/>
                  </a:cubicBezTo>
                  <a:cubicBezTo>
                    <a:pt x="1666" y="351"/>
                    <a:pt x="1296" y="368"/>
                    <a:pt x="925" y="386"/>
                  </a:cubicBezTo>
                  <a:lnTo>
                    <a:pt x="871" y="386"/>
                  </a:lnTo>
                  <a:cubicBezTo>
                    <a:pt x="529" y="386"/>
                    <a:pt x="226" y="229"/>
                    <a:pt x="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53;p50">
              <a:extLst>
                <a:ext uri="{FF2B5EF4-FFF2-40B4-BE49-F238E27FC236}">
                  <a16:creationId xmlns:a16="http://schemas.microsoft.com/office/drawing/2014/main" id="{E031EE8C-E369-4CE2-9DD1-293B3EBD99E6}"/>
                </a:ext>
              </a:extLst>
            </p:cNvPr>
            <p:cNvSpPr/>
            <p:nvPr/>
          </p:nvSpPr>
          <p:spPr>
            <a:xfrm>
              <a:off x="471175" y="2175750"/>
              <a:ext cx="46850" cy="44750"/>
            </a:xfrm>
            <a:custGeom>
              <a:avLst/>
              <a:gdLst/>
              <a:ahLst/>
              <a:cxnLst/>
              <a:rect l="l" t="t" r="r" b="b"/>
              <a:pathLst>
                <a:path w="1874" h="1790" extrusionOk="0">
                  <a:moveTo>
                    <a:pt x="172" y="0"/>
                  </a:moveTo>
                  <a:lnTo>
                    <a:pt x="172" y="0"/>
                  </a:lnTo>
                  <a:cubicBezTo>
                    <a:pt x="1" y="463"/>
                    <a:pt x="468" y="1508"/>
                    <a:pt x="996" y="1790"/>
                  </a:cubicBezTo>
                  <a:cubicBezTo>
                    <a:pt x="1024" y="1783"/>
                    <a:pt x="1053" y="1776"/>
                    <a:pt x="1082" y="1765"/>
                  </a:cubicBezTo>
                  <a:cubicBezTo>
                    <a:pt x="1873" y="1505"/>
                    <a:pt x="1014" y="596"/>
                    <a:pt x="254" y="318"/>
                  </a:cubicBezTo>
                  <a:cubicBezTo>
                    <a:pt x="226" y="211"/>
                    <a:pt x="197" y="107"/>
                    <a:pt x="172"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368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1"/>
          <p:cNvSpPr txBox="1">
            <a:spLocks noGrp="1"/>
          </p:cNvSpPr>
          <p:nvPr>
            <p:ph type="title"/>
          </p:nvPr>
        </p:nvSpPr>
        <p:spPr>
          <a:xfrm>
            <a:off x="674803" y="635238"/>
            <a:ext cx="3368700" cy="5727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dirty="0"/>
              <a:t>Submitted By :</a:t>
            </a:r>
            <a:endParaRPr dirty="0"/>
          </a:p>
        </p:txBody>
      </p:sp>
      <p:grpSp>
        <p:nvGrpSpPr>
          <p:cNvPr id="851" name="Google Shape;851;p31"/>
          <p:cNvGrpSpPr/>
          <p:nvPr/>
        </p:nvGrpSpPr>
        <p:grpSpPr>
          <a:xfrm>
            <a:off x="504592" y="1079085"/>
            <a:ext cx="2960453" cy="176025"/>
            <a:chOff x="4345425" y="2175475"/>
            <a:chExt cx="800750" cy="176025"/>
          </a:xfrm>
        </p:grpSpPr>
        <p:sp>
          <p:nvSpPr>
            <p:cNvPr id="852" name="Google Shape;852;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4" name="Google Shape;854;p31"/>
          <p:cNvSpPr txBox="1">
            <a:spLocks noGrp="1"/>
          </p:cNvSpPr>
          <p:nvPr>
            <p:ph type="subTitle" idx="6"/>
          </p:nvPr>
        </p:nvSpPr>
        <p:spPr>
          <a:xfrm>
            <a:off x="5700654" y="1952020"/>
            <a:ext cx="2506200" cy="23458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2"/>
              </a:buClr>
              <a:buSzPts val="1100"/>
              <a:buFont typeface="Arial"/>
              <a:buNone/>
            </a:pPr>
            <a:r>
              <a:rPr lang="en" b="1" dirty="0"/>
              <a:t>Tanjina Helaly</a:t>
            </a:r>
            <a:endParaRPr b="1" dirty="0"/>
          </a:p>
        </p:txBody>
      </p:sp>
      <p:sp>
        <p:nvSpPr>
          <p:cNvPr id="870" name="Google Shape;870;p31"/>
          <p:cNvSpPr txBox="1">
            <a:spLocks noGrp="1"/>
          </p:cNvSpPr>
          <p:nvPr>
            <p:ph type="subTitle" idx="2"/>
          </p:nvPr>
        </p:nvSpPr>
        <p:spPr>
          <a:xfrm>
            <a:off x="5755051" y="2422162"/>
            <a:ext cx="25062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US" sz="1600" b="0" i="1" dirty="0">
                <a:solidFill>
                  <a:schemeClr val="bg2"/>
                </a:solidFill>
              </a:rPr>
              <a:t>Assistant professor</a:t>
            </a:r>
          </a:p>
          <a:p>
            <a:pPr marL="0" lvl="0" indent="0" algn="ctr" rtl="0">
              <a:spcBef>
                <a:spcPts val="0"/>
              </a:spcBef>
              <a:spcAft>
                <a:spcPts val="0"/>
              </a:spcAft>
              <a:buClr>
                <a:schemeClr val="dk2"/>
              </a:buClr>
              <a:buSzPts val="1100"/>
              <a:buFont typeface="Arial"/>
              <a:buNone/>
            </a:pPr>
            <a:r>
              <a:rPr lang="en-US" sz="1600" b="0" i="1" dirty="0">
                <a:solidFill>
                  <a:schemeClr val="bg2"/>
                </a:solidFill>
              </a:rPr>
              <a:t>Department of CSE</a:t>
            </a:r>
          </a:p>
          <a:p>
            <a:pPr marL="0" lvl="0" indent="0" algn="ctr" rtl="0">
              <a:spcBef>
                <a:spcPts val="0"/>
              </a:spcBef>
              <a:spcAft>
                <a:spcPts val="0"/>
              </a:spcAft>
              <a:buClr>
                <a:schemeClr val="dk2"/>
              </a:buClr>
              <a:buSzPts val="1100"/>
              <a:buFont typeface="Arial"/>
              <a:buNone/>
            </a:pPr>
            <a:r>
              <a:rPr lang="en-US" sz="1600" b="0" dirty="0">
                <a:solidFill>
                  <a:schemeClr val="bg2"/>
                </a:solidFill>
              </a:rPr>
              <a:t>University of Asia Pacific</a:t>
            </a:r>
            <a:endParaRPr sz="1600" b="0" dirty="0">
              <a:solidFill>
                <a:schemeClr val="bg2"/>
              </a:solidFill>
            </a:endParaRPr>
          </a:p>
        </p:txBody>
      </p:sp>
      <p:sp>
        <p:nvSpPr>
          <p:cNvPr id="871" name="Google Shape;871;p31"/>
          <p:cNvSpPr txBox="1">
            <a:spLocks noGrp="1"/>
          </p:cNvSpPr>
          <p:nvPr>
            <p:ph type="subTitle" idx="3"/>
          </p:nvPr>
        </p:nvSpPr>
        <p:spPr>
          <a:xfrm>
            <a:off x="561314" y="1473592"/>
            <a:ext cx="2506200" cy="406800"/>
          </a:xfrm>
          <a:prstGeom prst="rect">
            <a:avLst/>
          </a:prstGeom>
        </p:spPr>
        <p:txBody>
          <a:bodyPr spcFirstLastPara="1" wrap="square" lIns="91425" tIns="91425" rIns="91425" bIns="91425" anchor="ctr" anchorCtr="0">
            <a:noAutofit/>
          </a:bodyPr>
          <a:lstStyle/>
          <a:p>
            <a:pPr marL="0" indent="0" algn="l"/>
            <a:endParaRPr lang="en-US" dirty="0"/>
          </a:p>
          <a:p>
            <a:pPr marL="0" indent="0" algn="l"/>
            <a:endParaRPr lang="en-US" dirty="0"/>
          </a:p>
          <a:p>
            <a:pPr marL="0" indent="0" algn="l"/>
            <a:endParaRPr lang="en-US" dirty="0"/>
          </a:p>
          <a:p>
            <a:pPr marL="0" indent="0" algn="l"/>
            <a:endParaRPr lang="en-US" dirty="0"/>
          </a:p>
          <a:p>
            <a:pPr marL="0" indent="0" algn="l"/>
            <a:endParaRPr lang="en-US" dirty="0"/>
          </a:p>
          <a:p>
            <a:pPr marL="0" indent="0"/>
            <a:r>
              <a:rPr lang="en-US" sz="1400" b="0" dirty="0">
                <a:solidFill>
                  <a:schemeClr val="accent2">
                    <a:lumMod val="25000"/>
                  </a:schemeClr>
                </a:solidFill>
              </a:rPr>
              <a:t>Md. Asadujjaman Noor</a:t>
            </a:r>
          </a:p>
          <a:p>
            <a:pPr marL="0" indent="0"/>
            <a:r>
              <a:rPr lang="en-US" sz="1400" b="0" dirty="0">
                <a:solidFill>
                  <a:schemeClr val="accent2">
                    <a:lumMod val="25000"/>
                  </a:schemeClr>
                </a:solidFill>
              </a:rPr>
              <a:t>20101101</a:t>
            </a:r>
          </a:p>
          <a:p>
            <a:pPr marL="0" indent="0" algn="l"/>
            <a:endParaRPr lang="en-US" dirty="0">
              <a:solidFill>
                <a:schemeClr val="bg2"/>
              </a:solidFill>
            </a:endParaRPr>
          </a:p>
          <a:p>
            <a:pPr marL="0" indent="0" algn="l"/>
            <a:endParaRPr lang="en-US" dirty="0">
              <a:solidFill>
                <a:schemeClr val="bg2"/>
              </a:solidFill>
            </a:endParaRPr>
          </a:p>
          <a:p>
            <a:pPr marL="0" indent="0" algn="l"/>
            <a:endParaRPr lang="en-US" dirty="0"/>
          </a:p>
          <a:p>
            <a:pPr marL="0" indent="0" algn="l"/>
            <a:endParaRPr lang="en-US" dirty="0"/>
          </a:p>
          <a:p>
            <a:pPr marL="0" lvl="0" indent="0" algn="l" rtl="0">
              <a:spcBef>
                <a:spcPts val="0"/>
              </a:spcBef>
              <a:spcAft>
                <a:spcPts val="0"/>
              </a:spcAft>
              <a:buNone/>
            </a:pPr>
            <a:endParaRPr dirty="0"/>
          </a:p>
        </p:txBody>
      </p:sp>
      <p:sp>
        <p:nvSpPr>
          <p:cNvPr id="872" name="Google Shape;872;p31"/>
          <p:cNvSpPr txBox="1">
            <a:spLocks noGrp="1"/>
          </p:cNvSpPr>
          <p:nvPr>
            <p:ph type="subTitle" idx="4"/>
          </p:nvPr>
        </p:nvSpPr>
        <p:spPr>
          <a:xfrm>
            <a:off x="5755051" y="794635"/>
            <a:ext cx="2712091" cy="5819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2"/>
              </a:buClr>
              <a:buSzPts val="1100"/>
              <a:buFont typeface="Arial"/>
              <a:buNone/>
            </a:pPr>
            <a:r>
              <a:rPr lang="en-US" sz="3000" dirty="0"/>
              <a:t>Submitted</a:t>
            </a:r>
            <a:r>
              <a:rPr lang="en-US" sz="3200" dirty="0"/>
              <a:t> To :</a:t>
            </a:r>
          </a:p>
          <a:p>
            <a:pPr marL="0" lvl="0" indent="0" algn="ctr" rtl="0">
              <a:spcBef>
                <a:spcPts val="0"/>
              </a:spcBef>
              <a:spcAft>
                <a:spcPts val="0"/>
              </a:spcAft>
              <a:buClr>
                <a:schemeClr val="dk2"/>
              </a:buClr>
              <a:buSzPts val="1100"/>
              <a:buFont typeface="Arial"/>
              <a:buNone/>
            </a:pPr>
            <a:r>
              <a:rPr lang="en-US" sz="3200" dirty="0"/>
              <a:t> </a:t>
            </a:r>
            <a:endParaRPr sz="3200" dirty="0"/>
          </a:p>
        </p:txBody>
      </p:sp>
      <p:grpSp>
        <p:nvGrpSpPr>
          <p:cNvPr id="883" name="Google Shape;883;p31"/>
          <p:cNvGrpSpPr/>
          <p:nvPr/>
        </p:nvGrpSpPr>
        <p:grpSpPr>
          <a:xfrm>
            <a:off x="47771" y="4452673"/>
            <a:ext cx="1595636" cy="290112"/>
            <a:chOff x="1394800" y="3522000"/>
            <a:chExt cx="1048650" cy="138275"/>
          </a:xfrm>
        </p:grpSpPr>
        <p:sp>
          <p:nvSpPr>
            <p:cNvPr id="884" name="Google Shape;884;p3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851;p31"/>
          <p:cNvGrpSpPr/>
          <p:nvPr/>
        </p:nvGrpSpPr>
        <p:grpSpPr>
          <a:xfrm>
            <a:off x="5676900" y="1031913"/>
            <a:ext cx="2960453" cy="176025"/>
            <a:chOff x="4345425" y="2175475"/>
            <a:chExt cx="800750" cy="176025"/>
          </a:xfrm>
        </p:grpSpPr>
        <p:sp>
          <p:nvSpPr>
            <p:cNvPr id="57" name="Google Shape;852;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53;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426;p57"/>
          <p:cNvSpPr/>
          <p:nvPr/>
        </p:nvSpPr>
        <p:spPr>
          <a:xfrm>
            <a:off x="7710729" y="1199280"/>
            <a:ext cx="496125" cy="459050"/>
          </a:xfrm>
          <a:custGeom>
            <a:avLst/>
            <a:gdLst/>
            <a:ahLst/>
            <a:cxnLst/>
            <a:rect l="l" t="t" r="r" b="b"/>
            <a:pathLst>
              <a:path w="19845" h="18362" extrusionOk="0">
                <a:moveTo>
                  <a:pt x="12101" y="287"/>
                </a:moveTo>
                <a:lnTo>
                  <a:pt x="12101" y="287"/>
                </a:lnTo>
                <a:cubicBezTo>
                  <a:pt x="12885" y="1086"/>
                  <a:pt x="12744" y="2653"/>
                  <a:pt x="12885" y="3735"/>
                </a:cubicBezTo>
                <a:cubicBezTo>
                  <a:pt x="12916" y="3970"/>
                  <a:pt x="12963" y="4221"/>
                  <a:pt x="12994" y="4456"/>
                </a:cubicBezTo>
                <a:cubicBezTo>
                  <a:pt x="12979" y="4425"/>
                  <a:pt x="12979" y="4393"/>
                  <a:pt x="12979" y="4378"/>
                </a:cubicBezTo>
                <a:cubicBezTo>
                  <a:pt x="12822" y="3657"/>
                  <a:pt x="12712" y="2951"/>
                  <a:pt x="12587" y="2230"/>
                </a:cubicBezTo>
                <a:cubicBezTo>
                  <a:pt x="12477" y="1588"/>
                  <a:pt x="12430" y="851"/>
                  <a:pt x="12101" y="287"/>
                </a:cubicBezTo>
                <a:close/>
                <a:moveTo>
                  <a:pt x="862" y="7936"/>
                </a:moveTo>
                <a:lnTo>
                  <a:pt x="862" y="7936"/>
                </a:lnTo>
                <a:cubicBezTo>
                  <a:pt x="2728" y="8923"/>
                  <a:pt x="4593" y="9926"/>
                  <a:pt x="6458" y="10930"/>
                </a:cubicBezTo>
                <a:cubicBezTo>
                  <a:pt x="6458" y="10930"/>
                  <a:pt x="6474" y="10930"/>
                  <a:pt x="6474" y="10945"/>
                </a:cubicBezTo>
                <a:cubicBezTo>
                  <a:pt x="6443" y="11102"/>
                  <a:pt x="6411" y="11259"/>
                  <a:pt x="6380" y="11431"/>
                </a:cubicBezTo>
                <a:cubicBezTo>
                  <a:pt x="6380" y="11431"/>
                  <a:pt x="6380" y="11415"/>
                  <a:pt x="6380" y="11415"/>
                </a:cubicBezTo>
                <a:cubicBezTo>
                  <a:pt x="5627" y="10757"/>
                  <a:pt x="4671" y="10303"/>
                  <a:pt x="3825" y="9785"/>
                </a:cubicBezTo>
                <a:cubicBezTo>
                  <a:pt x="3370" y="9503"/>
                  <a:pt x="2916" y="9237"/>
                  <a:pt x="2446" y="8970"/>
                </a:cubicBezTo>
                <a:cubicBezTo>
                  <a:pt x="2179" y="8798"/>
                  <a:pt x="1051" y="8296"/>
                  <a:pt x="862" y="7936"/>
                </a:cubicBezTo>
                <a:close/>
                <a:moveTo>
                  <a:pt x="18998" y="8751"/>
                </a:moveTo>
                <a:lnTo>
                  <a:pt x="18998" y="8751"/>
                </a:lnTo>
                <a:cubicBezTo>
                  <a:pt x="18559" y="9409"/>
                  <a:pt x="16944" y="10256"/>
                  <a:pt x="16600" y="10506"/>
                </a:cubicBezTo>
                <a:cubicBezTo>
                  <a:pt x="15878" y="10992"/>
                  <a:pt x="15095" y="11431"/>
                  <a:pt x="14452" y="12027"/>
                </a:cubicBezTo>
                <a:cubicBezTo>
                  <a:pt x="14421" y="11886"/>
                  <a:pt x="14405" y="11760"/>
                  <a:pt x="14389" y="11619"/>
                </a:cubicBezTo>
                <a:cubicBezTo>
                  <a:pt x="15988" y="10773"/>
                  <a:pt x="17524" y="9801"/>
                  <a:pt x="18998" y="8751"/>
                </a:cubicBezTo>
                <a:close/>
                <a:moveTo>
                  <a:pt x="14860" y="12199"/>
                </a:moveTo>
                <a:lnTo>
                  <a:pt x="14860" y="12199"/>
                </a:lnTo>
                <a:cubicBezTo>
                  <a:pt x="14766" y="12842"/>
                  <a:pt x="14719" y="13500"/>
                  <a:pt x="14687" y="14143"/>
                </a:cubicBezTo>
                <a:cubicBezTo>
                  <a:pt x="14640" y="13563"/>
                  <a:pt x="14578" y="12967"/>
                  <a:pt x="14499" y="12387"/>
                </a:cubicBezTo>
                <a:lnTo>
                  <a:pt x="14515" y="12387"/>
                </a:lnTo>
                <a:cubicBezTo>
                  <a:pt x="14625" y="12325"/>
                  <a:pt x="14734" y="12262"/>
                  <a:pt x="14860" y="12199"/>
                </a:cubicBezTo>
                <a:close/>
                <a:moveTo>
                  <a:pt x="11913" y="835"/>
                </a:moveTo>
                <a:cubicBezTo>
                  <a:pt x="11882" y="1791"/>
                  <a:pt x="12211" y="2920"/>
                  <a:pt x="12367" y="3782"/>
                </a:cubicBezTo>
                <a:cubicBezTo>
                  <a:pt x="12587" y="4973"/>
                  <a:pt x="12853" y="6196"/>
                  <a:pt x="13183" y="7371"/>
                </a:cubicBezTo>
                <a:cubicBezTo>
                  <a:pt x="13073" y="7403"/>
                  <a:pt x="13041" y="7607"/>
                  <a:pt x="13183" y="7622"/>
                </a:cubicBezTo>
                <a:cubicBezTo>
                  <a:pt x="13198" y="7638"/>
                  <a:pt x="13230" y="7638"/>
                  <a:pt x="13245" y="7638"/>
                </a:cubicBezTo>
                <a:cubicBezTo>
                  <a:pt x="13261" y="7654"/>
                  <a:pt x="13261" y="7654"/>
                  <a:pt x="13261" y="7669"/>
                </a:cubicBezTo>
                <a:cubicBezTo>
                  <a:pt x="13279" y="7723"/>
                  <a:pt x="13322" y="7751"/>
                  <a:pt x="13364" y="7751"/>
                </a:cubicBezTo>
                <a:cubicBezTo>
                  <a:pt x="13397" y="7751"/>
                  <a:pt x="13429" y="7734"/>
                  <a:pt x="13449" y="7701"/>
                </a:cubicBezTo>
                <a:cubicBezTo>
                  <a:pt x="13465" y="7685"/>
                  <a:pt x="13465" y="7685"/>
                  <a:pt x="13465" y="7685"/>
                </a:cubicBezTo>
                <a:cubicBezTo>
                  <a:pt x="13496" y="7685"/>
                  <a:pt x="13543" y="7685"/>
                  <a:pt x="13574" y="7701"/>
                </a:cubicBezTo>
                <a:cubicBezTo>
                  <a:pt x="13614" y="7750"/>
                  <a:pt x="13677" y="7774"/>
                  <a:pt x="13746" y="7774"/>
                </a:cubicBezTo>
                <a:cubicBezTo>
                  <a:pt x="13788" y="7774"/>
                  <a:pt x="13831" y="7765"/>
                  <a:pt x="13872" y="7748"/>
                </a:cubicBezTo>
                <a:cubicBezTo>
                  <a:pt x="15408" y="8030"/>
                  <a:pt x="16960" y="8218"/>
                  <a:pt x="18512" y="8484"/>
                </a:cubicBezTo>
                <a:cubicBezTo>
                  <a:pt x="16960" y="9566"/>
                  <a:pt x="15346" y="10538"/>
                  <a:pt x="13684" y="11431"/>
                </a:cubicBezTo>
                <a:cubicBezTo>
                  <a:pt x="13429" y="11566"/>
                  <a:pt x="13577" y="11903"/>
                  <a:pt x="13810" y="11903"/>
                </a:cubicBezTo>
                <a:cubicBezTo>
                  <a:pt x="13820" y="11903"/>
                  <a:pt x="13830" y="11903"/>
                  <a:pt x="13841" y="11901"/>
                </a:cubicBezTo>
                <a:cubicBezTo>
                  <a:pt x="14029" y="13406"/>
                  <a:pt x="14139" y="14895"/>
                  <a:pt x="14154" y="16416"/>
                </a:cubicBezTo>
                <a:cubicBezTo>
                  <a:pt x="12869" y="15099"/>
                  <a:pt x="11568" y="13767"/>
                  <a:pt x="10220" y="12513"/>
                </a:cubicBezTo>
                <a:cubicBezTo>
                  <a:pt x="10164" y="12457"/>
                  <a:pt x="10096" y="12429"/>
                  <a:pt x="10029" y="12429"/>
                </a:cubicBezTo>
                <a:cubicBezTo>
                  <a:pt x="9946" y="12429"/>
                  <a:pt x="9865" y="12473"/>
                  <a:pt x="9813" y="12560"/>
                </a:cubicBezTo>
                <a:cubicBezTo>
                  <a:pt x="8778" y="14190"/>
                  <a:pt x="7446" y="15616"/>
                  <a:pt x="5941" y="16807"/>
                </a:cubicBezTo>
                <a:cubicBezTo>
                  <a:pt x="6427" y="14864"/>
                  <a:pt x="6866" y="12842"/>
                  <a:pt x="6913" y="10867"/>
                </a:cubicBezTo>
                <a:cubicBezTo>
                  <a:pt x="6913" y="10788"/>
                  <a:pt x="6881" y="10741"/>
                  <a:pt x="6834" y="10710"/>
                </a:cubicBezTo>
                <a:cubicBezTo>
                  <a:pt x="6834" y="10632"/>
                  <a:pt x="6803" y="10553"/>
                  <a:pt x="6709" y="10506"/>
                </a:cubicBezTo>
                <a:cubicBezTo>
                  <a:pt x="4953" y="9582"/>
                  <a:pt x="3198" y="8657"/>
                  <a:pt x="1442" y="7732"/>
                </a:cubicBezTo>
                <a:cubicBezTo>
                  <a:pt x="3621" y="7513"/>
                  <a:pt x="5831" y="7309"/>
                  <a:pt x="8010" y="6980"/>
                </a:cubicBezTo>
                <a:cubicBezTo>
                  <a:pt x="8044" y="7014"/>
                  <a:pt x="8088" y="7039"/>
                  <a:pt x="8134" y="7039"/>
                </a:cubicBezTo>
                <a:cubicBezTo>
                  <a:pt x="8171" y="7039"/>
                  <a:pt x="8210" y="7022"/>
                  <a:pt x="8245" y="6980"/>
                </a:cubicBezTo>
                <a:cubicBezTo>
                  <a:pt x="9092" y="5961"/>
                  <a:pt x="9718" y="4738"/>
                  <a:pt x="10361" y="3594"/>
                </a:cubicBezTo>
                <a:cubicBezTo>
                  <a:pt x="10863" y="2732"/>
                  <a:pt x="11521" y="1807"/>
                  <a:pt x="11913" y="835"/>
                </a:cubicBezTo>
                <a:close/>
                <a:moveTo>
                  <a:pt x="6537" y="17027"/>
                </a:moveTo>
                <a:cubicBezTo>
                  <a:pt x="6270" y="17293"/>
                  <a:pt x="6004" y="17560"/>
                  <a:pt x="5737" y="17826"/>
                </a:cubicBezTo>
                <a:cubicBezTo>
                  <a:pt x="5706" y="17795"/>
                  <a:pt x="5675" y="17748"/>
                  <a:pt x="5659" y="17716"/>
                </a:cubicBezTo>
                <a:cubicBezTo>
                  <a:pt x="5957" y="17497"/>
                  <a:pt x="6254" y="17262"/>
                  <a:pt x="6537" y="17027"/>
                </a:cubicBezTo>
                <a:close/>
                <a:moveTo>
                  <a:pt x="12113" y="1"/>
                </a:moveTo>
                <a:cubicBezTo>
                  <a:pt x="12099" y="1"/>
                  <a:pt x="12083" y="6"/>
                  <a:pt x="12070" y="20"/>
                </a:cubicBezTo>
                <a:cubicBezTo>
                  <a:pt x="11223" y="882"/>
                  <a:pt x="10706" y="2168"/>
                  <a:pt x="10079" y="3202"/>
                </a:cubicBezTo>
                <a:cubicBezTo>
                  <a:pt x="9405" y="4315"/>
                  <a:pt x="8590" y="5412"/>
                  <a:pt x="8026" y="6588"/>
                </a:cubicBezTo>
                <a:lnTo>
                  <a:pt x="8010" y="6588"/>
                </a:lnTo>
                <a:cubicBezTo>
                  <a:pt x="5565" y="6760"/>
                  <a:pt x="3135" y="7105"/>
                  <a:pt x="706" y="7371"/>
                </a:cubicBezTo>
                <a:cubicBezTo>
                  <a:pt x="549" y="7387"/>
                  <a:pt x="424" y="7575"/>
                  <a:pt x="502" y="7716"/>
                </a:cubicBezTo>
                <a:cubicBezTo>
                  <a:pt x="0" y="8249"/>
                  <a:pt x="1693" y="9017"/>
                  <a:pt x="1881" y="9143"/>
                </a:cubicBezTo>
                <a:cubicBezTo>
                  <a:pt x="3261" y="10005"/>
                  <a:pt x="4671" y="11149"/>
                  <a:pt x="6176" y="11745"/>
                </a:cubicBezTo>
                <a:cubicBezTo>
                  <a:pt x="6202" y="11751"/>
                  <a:pt x="6225" y="11755"/>
                  <a:pt x="6247" y="11755"/>
                </a:cubicBezTo>
                <a:cubicBezTo>
                  <a:pt x="6278" y="11755"/>
                  <a:pt x="6305" y="11747"/>
                  <a:pt x="6333" y="11729"/>
                </a:cubicBezTo>
                <a:lnTo>
                  <a:pt x="6333" y="11729"/>
                </a:lnTo>
                <a:cubicBezTo>
                  <a:pt x="5972" y="13641"/>
                  <a:pt x="5690" y="15553"/>
                  <a:pt x="5189" y="17434"/>
                </a:cubicBezTo>
                <a:cubicBezTo>
                  <a:pt x="5173" y="17528"/>
                  <a:pt x="5204" y="17622"/>
                  <a:pt x="5267" y="17701"/>
                </a:cubicBezTo>
                <a:cubicBezTo>
                  <a:pt x="5330" y="17889"/>
                  <a:pt x="5424" y="18077"/>
                  <a:pt x="5518" y="18249"/>
                </a:cubicBezTo>
                <a:cubicBezTo>
                  <a:pt x="5552" y="18327"/>
                  <a:pt x="5620" y="18362"/>
                  <a:pt x="5692" y="18362"/>
                </a:cubicBezTo>
                <a:cubicBezTo>
                  <a:pt x="5751" y="18362"/>
                  <a:pt x="5813" y="18339"/>
                  <a:pt x="5863" y="18296"/>
                </a:cubicBezTo>
                <a:cubicBezTo>
                  <a:pt x="7524" y="16854"/>
                  <a:pt x="9029" y="15193"/>
                  <a:pt x="10424" y="13484"/>
                </a:cubicBezTo>
                <a:cubicBezTo>
                  <a:pt x="11678" y="14817"/>
                  <a:pt x="12979" y="16102"/>
                  <a:pt x="14248" y="17403"/>
                </a:cubicBezTo>
                <a:cubicBezTo>
                  <a:pt x="14311" y="17466"/>
                  <a:pt x="14405" y="17481"/>
                  <a:pt x="14483" y="17481"/>
                </a:cubicBezTo>
                <a:cubicBezTo>
                  <a:pt x="14515" y="17497"/>
                  <a:pt x="14546" y="17513"/>
                  <a:pt x="14593" y="17513"/>
                </a:cubicBezTo>
                <a:lnTo>
                  <a:pt x="14687" y="17513"/>
                </a:lnTo>
                <a:cubicBezTo>
                  <a:pt x="14813" y="17513"/>
                  <a:pt x="14922" y="17434"/>
                  <a:pt x="14954" y="17309"/>
                </a:cubicBezTo>
                <a:cubicBezTo>
                  <a:pt x="15220" y="16572"/>
                  <a:pt x="15110" y="15585"/>
                  <a:pt x="15142" y="14785"/>
                </a:cubicBezTo>
                <a:cubicBezTo>
                  <a:pt x="15173" y="13876"/>
                  <a:pt x="15252" y="12936"/>
                  <a:pt x="15189" y="12027"/>
                </a:cubicBezTo>
                <a:cubicBezTo>
                  <a:pt x="16364" y="11337"/>
                  <a:pt x="17477" y="10381"/>
                  <a:pt x="18574" y="9613"/>
                </a:cubicBezTo>
                <a:cubicBezTo>
                  <a:pt x="19029" y="9299"/>
                  <a:pt x="19844" y="8860"/>
                  <a:pt x="19390" y="8281"/>
                </a:cubicBezTo>
                <a:cubicBezTo>
                  <a:pt x="19374" y="8202"/>
                  <a:pt x="19327" y="8124"/>
                  <a:pt x="19217" y="8108"/>
                </a:cubicBezTo>
                <a:cubicBezTo>
                  <a:pt x="17509" y="7795"/>
                  <a:pt x="15753" y="7465"/>
                  <a:pt x="14013" y="7387"/>
                </a:cubicBezTo>
                <a:cubicBezTo>
                  <a:pt x="13590" y="5553"/>
                  <a:pt x="13292" y="3704"/>
                  <a:pt x="13088" y="1838"/>
                </a:cubicBezTo>
                <a:cubicBezTo>
                  <a:pt x="13045" y="1360"/>
                  <a:pt x="13001" y="89"/>
                  <a:pt x="12324" y="89"/>
                </a:cubicBezTo>
                <a:cubicBezTo>
                  <a:pt x="12270" y="89"/>
                  <a:pt x="12211" y="97"/>
                  <a:pt x="12148" y="114"/>
                </a:cubicBezTo>
                <a:cubicBezTo>
                  <a:pt x="12148" y="99"/>
                  <a:pt x="12164" y="83"/>
                  <a:pt x="12164" y="67"/>
                </a:cubicBezTo>
                <a:cubicBezTo>
                  <a:pt x="12175" y="34"/>
                  <a:pt x="12147" y="1"/>
                  <a:pt x="12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24;p57"/>
          <p:cNvSpPr/>
          <p:nvPr/>
        </p:nvSpPr>
        <p:spPr>
          <a:xfrm>
            <a:off x="5417896" y="3250190"/>
            <a:ext cx="496125" cy="459050"/>
          </a:xfrm>
          <a:custGeom>
            <a:avLst/>
            <a:gdLst/>
            <a:ahLst/>
            <a:cxnLst/>
            <a:rect l="l" t="t" r="r" b="b"/>
            <a:pathLst>
              <a:path w="19845" h="18362" extrusionOk="0">
                <a:moveTo>
                  <a:pt x="12101" y="287"/>
                </a:moveTo>
                <a:lnTo>
                  <a:pt x="12101" y="287"/>
                </a:lnTo>
                <a:cubicBezTo>
                  <a:pt x="12885" y="1086"/>
                  <a:pt x="12744" y="2653"/>
                  <a:pt x="12885" y="3735"/>
                </a:cubicBezTo>
                <a:cubicBezTo>
                  <a:pt x="12916" y="3970"/>
                  <a:pt x="12963" y="4221"/>
                  <a:pt x="12994" y="4456"/>
                </a:cubicBezTo>
                <a:cubicBezTo>
                  <a:pt x="12979" y="4425"/>
                  <a:pt x="12979" y="4393"/>
                  <a:pt x="12979" y="4378"/>
                </a:cubicBezTo>
                <a:cubicBezTo>
                  <a:pt x="12822" y="3657"/>
                  <a:pt x="12712" y="2951"/>
                  <a:pt x="12587" y="2230"/>
                </a:cubicBezTo>
                <a:cubicBezTo>
                  <a:pt x="12477" y="1588"/>
                  <a:pt x="12430" y="851"/>
                  <a:pt x="12101" y="287"/>
                </a:cubicBezTo>
                <a:close/>
                <a:moveTo>
                  <a:pt x="862" y="7936"/>
                </a:moveTo>
                <a:lnTo>
                  <a:pt x="862" y="7936"/>
                </a:lnTo>
                <a:cubicBezTo>
                  <a:pt x="2728" y="8923"/>
                  <a:pt x="4593" y="9926"/>
                  <a:pt x="6458" y="10930"/>
                </a:cubicBezTo>
                <a:cubicBezTo>
                  <a:pt x="6458" y="10930"/>
                  <a:pt x="6474" y="10930"/>
                  <a:pt x="6474" y="10945"/>
                </a:cubicBezTo>
                <a:cubicBezTo>
                  <a:pt x="6443" y="11102"/>
                  <a:pt x="6411" y="11259"/>
                  <a:pt x="6380" y="11431"/>
                </a:cubicBezTo>
                <a:cubicBezTo>
                  <a:pt x="6380" y="11431"/>
                  <a:pt x="6380" y="11415"/>
                  <a:pt x="6380" y="11415"/>
                </a:cubicBezTo>
                <a:cubicBezTo>
                  <a:pt x="5627" y="10757"/>
                  <a:pt x="4671" y="10303"/>
                  <a:pt x="3825" y="9785"/>
                </a:cubicBezTo>
                <a:cubicBezTo>
                  <a:pt x="3370" y="9503"/>
                  <a:pt x="2916" y="9237"/>
                  <a:pt x="2446" y="8970"/>
                </a:cubicBezTo>
                <a:cubicBezTo>
                  <a:pt x="2179" y="8798"/>
                  <a:pt x="1051" y="8296"/>
                  <a:pt x="862" y="7936"/>
                </a:cubicBezTo>
                <a:close/>
                <a:moveTo>
                  <a:pt x="18998" y="8751"/>
                </a:moveTo>
                <a:lnTo>
                  <a:pt x="18998" y="8751"/>
                </a:lnTo>
                <a:cubicBezTo>
                  <a:pt x="18559" y="9409"/>
                  <a:pt x="16944" y="10256"/>
                  <a:pt x="16600" y="10506"/>
                </a:cubicBezTo>
                <a:cubicBezTo>
                  <a:pt x="15878" y="10992"/>
                  <a:pt x="15095" y="11431"/>
                  <a:pt x="14452" y="12027"/>
                </a:cubicBezTo>
                <a:cubicBezTo>
                  <a:pt x="14421" y="11886"/>
                  <a:pt x="14405" y="11760"/>
                  <a:pt x="14389" y="11619"/>
                </a:cubicBezTo>
                <a:cubicBezTo>
                  <a:pt x="15988" y="10773"/>
                  <a:pt x="17524" y="9801"/>
                  <a:pt x="18998" y="8751"/>
                </a:cubicBezTo>
                <a:close/>
                <a:moveTo>
                  <a:pt x="14860" y="12199"/>
                </a:moveTo>
                <a:lnTo>
                  <a:pt x="14860" y="12199"/>
                </a:lnTo>
                <a:cubicBezTo>
                  <a:pt x="14766" y="12842"/>
                  <a:pt x="14719" y="13500"/>
                  <a:pt x="14687" y="14143"/>
                </a:cubicBezTo>
                <a:cubicBezTo>
                  <a:pt x="14640" y="13563"/>
                  <a:pt x="14578" y="12967"/>
                  <a:pt x="14499" y="12387"/>
                </a:cubicBezTo>
                <a:lnTo>
                  <a:pt x="14515" y="12387"/>
                </a:lnTo>
                <a:cubicBezTo>
                  <a:pt x="14625" y="12325"/>
                  <a:pt x="14734" y="12262"/>
                  <a:pt x="14860" y="12199"/>
                </a:cubicBezTo>
                <a:close/>
                <a:moveTo>
                  <a:pt x="11913" y="835"/>
                </a:moveTo>
                <a:cubicBezTo>
                  <a:pt x="11882" y="1791"/>
                  <a:pt x="12211" y="2920"/>
                  <a:pt x="12367" y="3782"/>
                </a:cubicBezTo>
                <a:cubicBezTo>
                  <a:pt x="12587" y="4973"/>
                  <a:pt x="12853" y="6196"/>
                  <a:pt x="13183" y="7371"/>
                </a:cubicBezTo>
                <a:cubicBezTo>
                  <a:pt x="13073" y="7403"/>
                  <a:pt x="13041" y="7607"/>
                  <a:pt x="13183" y="7622"/>
                </a:cubicBezTo>
                <a:cubicBezTo>
                  <a:pt x="13198" y="7638"/>
                  <a:pt x="13230" y="7638"/>
                  <a:pt x="13245" y="7638"/>
                </a:cubicBezTo>
                <a:cubicBezTo>
                  <a:pt x="13261" y="7654"/>
                  <a:pt x="13261" y="7654"/>
                  <a:pt x="13261" y="7669"/>
                </a:cubicBezTo>
                <a:cubicBezTo>
                  <a:pt x="13279" y="7723"/>
                  <a:pt x="13322" y="7751"/>
                  <a:pt x="13364" y="7751"/>
                </a:cubicBezTo>
                <a:cubicBezTo>
                  <a:pt x="13397" y="7751"/>
                  <a:pt x="13429" y="7734"/>
                  <a:pt x="13449" y="7701"/>
                </a:cubicBezTo>
                <a:cubicBezTo>
                  <a:pt x="13465" y="7685"/>
                  <a:pt x="13465" y="7685"/>
                  <a:pt x="13465" y="7685"/>
                </a:cubicBezTo>
                <a:cubicBezTo>
                  <a:pt x="13496" y="7685"/>
                  <a:pt x="13543" y="7685"/>
                  <a:pt x="13574" y="7701"/>
                </a:cubicBezTo>
                <a:cubicBezTo>
                  <a:pt x="13614" y="7750"/>
                  <a:pt x="13677" y="7774"/>
                  <a:pt x="13746" y="7774"/>
                </a:cubicBezTo>
                <a:cubicBezTo>
                  <a:pt x="13788" y="7774"/>
                  <a:pt x="13831" y="7765"/>
                  <a:pt x="13872" y="7748"/>
                </a:cubicBezTo>
                <a:cubicBezTo>
                  <a:pt x="15408" y="8030"/>
                  <a:pt x="16960" y="8218"/>
                  <a:pt x="18512" y="8484"/>
                </a:cubicBezTo>
                <a:cubicBezTo>
                  <a:pt x="16960" y="9566"/>
                  <a:pt x="15346" y="10538"/>
                  <a:pt x="13684" y="11431"/>
                </a:cubicBezTo>
                <a:cubicBezTo>
                  <a:pt x="13429" y="11566"/>
                  <a:pt x="13577" y="11903"/>
                  <a:pt x="13810" y="11903"/>
                </a:cubicBezTo>
                <a:cubicBezTo>
                  <a:pt x="13820" y="11903"/>
                  <a:pt x="13830" y="11903"/>
                  <a:pt x="13841" y="11901"/>
                </a:cubicBezTo>
                <a:cubicBezTo>
                  <a:pt x="14029" y="13406"/>
                  <a:pt x="14139" y="14895"/>
                  <a:pt x="14154" y="16416"/>
                </a:cubicBezTo>
                <a:cubicBezTo>
                  <a:pt x="12869" y="15099"/>
                  <a:pt x="11568" y="13767"/>
                  <a:pt x="10220" y="12513"/>
                </a:cubicBezTo>
                <a:cubicBezTo>
                  <a:pt x="10164" y="12457"/>
                  <a:pt x="10096" y="12429"/>
                  <a:pt x="10029" y="12429"/>
                </a:cubicBezTo>
                <a:cubicBezTo>
                  <a:pt x="9946" y="12429"/>
                  <a:pt x="9865" y="12473"/>
                  <a:pt x="9813" y="12560"/>
                </a:cubicBezTo>
                <a:cubicBezTo>
                  <a:pt x="8778" y="14190"/>
                  <a:pt x="7446" y="15616"/>
                  <a:pt x="5941" y="16807"/>
                </a:cubicBezTo>
                <a:cubicBezTo>
                  <a:pt x="6427" y="14864"/>
                  <a:pt x="6866" y="12842"/>
                  <a:pt x="6913" y="10867"/>
                </a:cubicBezTo>
                <a:cubicBezTo>
                  <a:pt x="6913" y="10788"/>
                  <a:pt x="6881" y="10741"/>
                  <a:pt x="6834" y="10710"/>
                </a:cubicBezTo>
                <a:cubicBezTo>
                  <a:pt x="6834" y="10632"/>
                  <a:pt x="6803" y="10553"/>
                  <a:pt x="6709" y="10506"/>
                </a:cubicBezTo>
                <a:cubicBezTo>
                  <a:pt x="4953" y="9582"/>
                  <a:pt x="3198" y="8657"/>
                  <a:pt x="1442" y="7732"/>
                </a:cubicBezTo>
                <a:cubicBezTo>
                  <a:pt x="3621" y="7513"/>
                  <a:pt x="5831" y="7309"/>
                  <a:pt x="8010" y="6980"/>
                </a:cubicBezTo>
                <a:cubicBezTo>
                  <a:pt x="8044" y="7014"/>
                  <a:pt x="8088" y="7039"/>
                  <a:pt x="8134" y="7039"/>
                </a:cubicBezTo>
                <a:cubicBezTo>
                  <a:pt x="8171" y="7039"/>
                  <a:pt x="8210" y="7022"/>
                  <a:pt x="8245" y="6980"/>
                </a:cubicBezTo>
                <a:cubicBezTo>
                  <a:pt x="9092" y="5961"/>
                  <a:pt x="9718" y="4738"/>
                  <a:pt x="10361" y="3594"/>
                </a:cubicBezTo>
                <a:cubicBezTo>
                  <a:pt x="10863" y="2732"/>
                  <a:pt x="11521" y="1807"/>
                  <a:pt x="11913" y="835"/>
                </a:cubicBezTo>
                <a:close/>
                <a:moveTo>
                  <a:pt x="6537" y="17027"/>
                </a:moveTo>
                <a:cubicBezTo>
                  <a:pt x="6270" y="17293"/>
                  <a:pt x="6004" y="17560"/>
                  <a:pt x="5737" y="17826"/>
                </a:cubicBezTo>
                <a:cubicBezTo>
                  <a:pt x="5706" y="17795"/>
                  <a:pt x="5675" y="17748"/>
                  <a:pt x="5659" y="17716"/>
                </a:cubicBezTo>
                <a:cubicBezTo>
                  <a:pt x="5957" y="17497"/>
                  <a:pt x="6254" y="17262"/>
                  <a:pt x="6537" y="17027"/>
                </a:cubicBezTo>
                <a:close/>
                <a:moveTo>
                  <a:pt x="12113" y="1"/>
                </a:moveTo>
                <a:cubicBezTo>
                  <a:pt x="12099" y="1"/>
                  <a:pt x="12083" y="6"/>
                  <a:pt x="12070" y="20"/>
                </a:cubicBezTo>
                <a:cubicBezTo>
                  <a:pt x="11223" y="882"/>
                  <a:pt x="10706" y="2168"/>
                  <a:pt x="10079" y="3202"/>
                </a:cubicBezTo>
                <a:cubicBezTo>
                  <a:pt x="9405" y="4315"/>
                  <a:pt x="8590" y="5412"/>
                  <a:pt x="8026" y="6588"/>
                </a:cubicBezTo>
                <a:lnTo>
                  <a:pt x="8010" y="6588"/>
                </a:lnTo>
                <a:cubicBezTo>
                  <a:pt x="5565" y="6760"/>
                  <a:pt x="3135" y="7105"/>
                  <a:pt x="706" y="7371"/>
                </a:cubicBezTo>
                <a:cubicBezTo>
                  <a:pt x="549" y="7387"/>
                  <a:pt x="424" y="7575"/>
                  <a:pt x="502" y="7716"/>
                </a:cubicBezTo>
                <a:cubicBezTo>
                  <a:pt x="0" y="8249"/>
                  <a:pt x="1693" y="9017"/>
                  <a:pt x="1881" y="9143"/>
                </a:cubicBezTo>
                <a:cubicBezTo>
                  <a:pt x="3261" y="10005"/>
                  <a:pt x="4671" y="11149"/>
                  <a:pt x="6176" y="11745"/>
                </a:cubicBezTo>
                <a:cubicBezTo>
                  <a:pt x="6202" y="11751"/>
                  <a:pt x="6225" y="11755"/>
                  <a:pt x="6247" y="11755"/>
                </a:cubicBezTo>
                <a:cubicBezTo>
                  <a:pt x="6278" y="11755"/>
                  <a:pt x="6305" y="11747"/>
                  <a:pt x="6333" y="11729"/>
                </a:cubicBezTo>
                <a:lnTo>
                  <a:pt x="6333" y="11729"/>
                </a:lnTo>
                <a:cubicBezTo>
                  <a:pt x="5972" y="13641"/>
                  <a:pt x="5690" y="15553"/>
                  <a:pt x="5189" y="17434"/>
                </a:cubicBezTo>
                <a:cubicBezTo>
                  <a:pt x="5173" y="17528"/>
                  <a:pt x="5204" y="17622"/>
                  <a:pt x="5267" y="17701"/>
                </a:cubicBezTo>
                <a:cubicBezTo>
                  <a:pt x="5330" y="17889"/>
                  <a:pt x="5424" y="18077"/>
                  <a:pt x="5518" y="18249"/>
                </a:cubicBezTo>
                <a:cubicBezTo>
                  <a:pt x="5552" y="18327"/>
                  <a:pt x="5620" y="18362"/>
                  <a:pt x="5692" y="18362"/>
                </a:cubicBezTo>
                <a:cubicBezTo>
                  <a:pt x="5751" y="18362"/>
                  <a:pt x="5813" y="18339"/>
                  <a:pt x="5863" y="18296"/>
                </a:cubicBezTo>
                <a:cubicBezTo>
                  <a:pt x="7524" y="16854"/>
                  <a:pt x="9029" y="15193"/>
                  <a:pt x="10424" y="13484"/>
                </a:cubicBezTo>
                <a:cubicBezTo>
                  <a:pt x="11678" y="14817"/>
                  <a:pt x="12979" y="16102"/>
                  <a:pt x="14248" y="17403"/>
                </a:cubicBezTo>
                <a:cubicBezTo>
                  <a:pt x="14311" y="17466"/>
                  <a:pt x="14405" y="17481"/>
                  <a:pt x="14483" y="17481"/>
                </a:cubicBezTo>
                <a:cubicBezTo>
                  <a:pt x="14515" y="17497"/>
                  <a:pt x="14546" y="17513"/>
                  <a:pt x="14593" y="17513"/>
                </a:cubicBezTo>
                <a:lnTo>
                  <a:pt x="14687" y="17513"/>
                </a:lnTo>
                <a:cubicBezTo>
                  <a:pt x="14813" y="17513"/>
                  <a:pt x="14922" y="17434"/>
                  <a:pt x="14954" y="17309"/>
                </a:cubicBezTo>
                <a:cubicBezTo>
                  <a:pt x="15220" y="16572"/>
                  <a:pt x="15110" y="15585"/>
                  <a:pt x="15142" y="14785"/>
                </a:cubicBezTo>
                <a:cubicBezTo>
                  <a:pt x="15173" y="13876"/>
                  <a:pt x="15252" y="12936"/>
                  <a:pt x="15189" y="12027"/>
                </a:cubicBezTo>
                <a:cubicBezTo>
                  <a:pt x="16364" y="11337"/>
                  <a:pt x="17477" y="10381"/>
                  <a:pt x="18574" y="9613"/>
                </a:cubicBezTo>
                <a:cubicBezTo>
                  <a:pt x="19029" y="9299"/>
                  <a:pt x="19844" y="8860"/>
                  <a:pt x="19390" y="8281"/>
                </a:cubicBezTo>
                <a:cubicBezTo>
                  <a:pt x="19374" y="8202"/>
                  <a:pt x="19327" y="8124"/>
                  <a:pt x="19217" y="8108"/>
                </a:cubicBezTo>
                <a:cubicBezTo>
                  <a:pt x="17509" y="7795"/>
                  <a:pt x="15753" y="7465"/>
                  <a:pt x="14013" y="7387"/>
                </a:cubicBezTo>
                <a:cubicBezTo>
                  <a:pt x="13590" y="5553"/>
                  <a:pt x="13292" y="3704"/>
                  <a:pt x="13088" y="1838"/>
                </a:cubicBezTo>
                <a:cubicBezTo>
                  <a:pt x="13045" y="1360"/>
                  <a:pt x="13001" y="89"/>
                  <a:pt x="12324" y="89"/>
                </a:cubicBezTo>
                <a:cubicBezTo>
                  <a:pt x="12270" y="89"/>
                  <a:pt x="12211" y="97"/>
                  <a:pt x="12148" y="114"/>
                </a:cubicBezTo>
                <a:cubicBezTo>
                  <a:pt x="12148" y="99"/>
                  <a:pt x="12164" y="83"/>
                  <a:pt x="12164" y="67"/>
                </a:cubicBezTo>
                <a:cubicBezTo>
                  <a:pt x="12175" y="34"/>
                  <a:pt x="12147" y="1"/>
                  <a:pt x="12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 name="Google Shape;1017;p34"/>
          <p:cNvGrpSpPr/>
          <p:nvPr/>
        </p:nvGrpSpPr>
        <p:grpSpPr>
          <a:xfrm rot="9456294">
            <a:off x="6850065" y="4052754"/>
            <a:ext cx="2306042" cy="512923"/>
            <a:chOff x="7051300" y="3461525"/>
            <a:chExt cx="2305989" cy="512912"/>
          </a:xfrm>
        </p:grpSpPr>
        <p:sp>
          <p:nvSpPr>
            <p:cNvPr id="30"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1239;p39"/>
          <p:cNvSpPr/>
          <p:nvPr/>
        </p:nvSpPr>
        <p:spPr>
          <a:xfrm rot="9797852">
            <a:off x="2738807" y="3489823"/>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975;p33"/>
          <p:cNvGrpSpPr/>
          <p:nvPr/>
        </p:nvGrpSpPr>
        <p:grpSpPr>
          <a:xfrm>
            <a:off x="583452" y="4065606"/>
            <a:ext cx="2433812" cy="320922"/>
            <a:chOff x="1394800" y="3522000"/>
            <a:chExt cx="1048650" cy="138275"/>
          </a:xfrm>
        </p:grpSpPr>
        <p:sp>
          <p:nvSpPr>
            <p:cNvPr id="50" name="Google Shape;976;p33"/>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77;p33"/>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78;p33"/>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79;p33"/>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80;p33"/>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81;p33"/>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82;p33"/>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83;p33"/>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84;p33"/>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49DDB22-EB07-4618-A47A-EAC22DFE14EB}"/>
              </a:ext>
            </a:extLst>
          </p:cNvPr>
          <p:cNvPicPr>
            <a:picLocks noChangeAspect="1"/>
          </p:cNvPicPr>
          <p:nvPr/>
        </p:nvPicPr>
        <p:blipFill>
          <a:blip r:embed="rId3"/>
          <a:stretch>
            <a:fillRect/>
          </a:stretch>
        </p:blipFill>
        <p:spPr>
          <a:xfrm>
            <a:off x="6579744" y="3110362"/>
            <a:ext cx="962285" cy="837130"/>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1095880" y="2277621"/>
            <a:ext cx="1390124" cy="738664"/>
          </a:xfrm>
          <a:prstGeom prst="rect">
            <a:avLst/>
          </a:prstGeom>
          <a:noFill/>
        </p:spPr>
        <p:txBody>
          <a:bodyPr wrap="none" rtlCol="0">
            <a:spAutoFit/>
          </a:bodyPr>
          <a:lstStyle/>
          <a:p>
            <a:pPr marL="0" indent="0" algn="ctr"/>
            <a:r>
              <a:rPr lang="en-US" dirty="0">
                <a:solidFill>
                  <a:schemeClr val="tx1">
                    <a:lumMod val="60000"/>
                    <a:lumOff val="40000"/>
                  </a:schemeClr>
                </a:solidFill>
                <a:latin typeface="Itim" charset="-34"/>
                <a:cs typeface="Itim" charset="-34"/>
              </a:rPr>
              <a:t>Anwar Hossain</a:t>
            </a:r>
          </a:p>
          <a:p>
            <a:pPr marL="0" indent="0" algn="ctr"/>
            <a:r>
              <a:rPr lang="en-US" dirty="0">
                <a:solidFill>
                  <a:schemeClr val="tx1">
                    <a:lumMod val="60000"/>
                    <a:lumOff val="40000"/>
                  </a:schemeClr>
                </a:solidFill>
                <a:latin typeface="Itim" charset="-34"/>
                <a:cs typeface="Itim" charset="-34"/>
              </a:rPr>
              <a:t>20101102</a:t>
            </a:r>
          </a:p>
          <a:p>
            <a:pPr algn="ctr"/>
            <a:endParaRPr lang="en-US" dirty="0">
              <a:latin typeface="Itim" charset="-34"/>
              <a:cs typeface="Itim" charset="-34"/>
            </a:endParaRPr>
          </a:p>
        </p:txBody>
      </p:sp>
      <p:sp>
        <p:nvSpPr>
          <p:cNvPr id="4" name="TextBox 3"/>
          <p:cNvSpPr txBox="1"/>
          <p:nvPr/>
        </p:nvSpPr>
        <p:spPr>
          <a:xfrm>
            <a:off x="1007536" y="3120892"/>
            <a:ext cx="1821331" cy="738664"/>
          </a:xfrm>
          <a:prstGeom prst="rect">
            <a:avLst/>
          </a:prstGeom>
          <a:noFill/>
        </p:spPr>
        <p:txBody>
          <a:bodyPr wrap="none" rtlCol="0">
            <a:spAutoFit/>
          </a:bodyPr>
          <a:lstStyle/>
          <a:p>
            <a:pPr marL="0" indent="0" algn="ctr"/>
            <a:r>
              <a:rPr lang="en-US" dirty="0">
                <a:solidFill>
                  <a:schemeClr val="accent3">
                    <a:lumMod val="50000"/>
                  </a:schemeClr>
                </a:solidFill>
                <a:latin typeface="Itim" charset="-34"/>
                <a:cs typeface="Itim" charset="-34"/>
              </a:rPr>
              <a:t>Sheikh Nafez Sadnan</a:t>
            </a:r>
          </a:p>
          <a:p>
            <a:pPr marL="0" indent="0" algn="ctr"/>
            <a:r>
              <a:rPr lang="en-US" dirty="0">
                <a:solidFill>
                  <a:schemeClr val="accent3">
                    <a:lumMod val="50000"/>
                  </a:schemeClr>
                </a:solidFill>
                <a:latin typeface="Itim" charset="-34"/>
                <a:cs typeface="Itim" charset="-34"/>
              </a:rPr>
              <a:t>20101106</a:t>
            </a:r>
          </a:p>
          <a:p>
            <a:pPr algn="ctr"/>
            <a:endParaRPr lang="en-US" dirty="0">
              <a:latin typeface="Itim" charset="-34"/>
              <a:cs typeface="Itim" charset="-3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904" name="Google Shape;904;p32"/>
          <p:cNvSpPr txBox="1">
            <a:spLocks noGrp="1"/>
          </p:cNvSpPr>
          <p:nvPr>
            <p:ph type="title"/>
          </p:nvPr>
        </p:nvSpPr>
        <p:spPr>
          <a:xfrm>
            <a:off x="1022405" y="722378"/>
            <a:ext cx="2808000" cy="755700"/>
          </a:xfrm>
          <a:prstGeom prst="rect">
            <a:avLst/>
          </a:prstGeom>
        </p:spPr>
        <p:txBody>
          <a:bodyPr spcFirstLastPara="1" wrap="square" lIns="0" tIns="0" rIns="0" bIns="0" anchor="ctr" anchorCtr="0">
            <a:noAutofit/>
          </a:bodyPr>
          <a:lstStyle/>
          <a:p>
            <a:pPr lvl="0" algn="l"/>
            <a:r>
              <a:rPr lang="en-US" sz="2000" dirty="0">
                <a:solidFill>
                  <a:schemeClr val="tx1"/>
                </a:solidFill>
              </a:rPr>
              <a:t>What Is Inheritance</a:t>
            </a:r>
            <a:br>
              <a:rPr lang="en-US" sz="2000" dirty="0">
                <a:solidFill>
                  <a:schemeClr val="tx1"/>
                </a:solidFill>
              </a:rPr>
            </a:br>
            <a:br>
              <a:rPr lang="en-US" sz="2000" dirty="0">
                <a:solidFill>
                  <a:schemeClr val="tx1"/>
                </a:solidFill>
              </a:rPr>
            </a:br>
            <a:endParaRPr sz="2000" dirty="0">
              <a:solidFill>
                <a:schemeClr val="tx1"/>
              </a:solidFill>
            </a:endParaRPr>
          </a:p>
        </p:txBody>
      </p:sp>
      <p:sp>
        <p:nvSpPr>
          <p:cNvPr id="905" name="Google Shape;905;p32"/>
          <p:cNvSpPr txBox="1">
            <a:spLocks noGrp="1"/>
          </p:cNvSpPr>
          <p:nvPr>
            <p:ph type="body" idx="1"/>
          </p:nvPr>
        </p:nvSpPr>
        <p:spPr>
          <a:xfrm>
            <a:off x="615714" y="1024098"/>
            <a:ext cx="8076375" cy="3876088"/>
          </a:xfrm>
          <a:prstGeom prst="rect">
            <a:avLst/>
          </a:prstGeom>
          <a:noFill/>
        </p:spPr>
        <p:txBody>
          <a:bodyPr spcFirstLastPara="1" wrap="square" lIns="91425" tIns="91425" rIns="91425" bIns="91425" anchor="t" anchorCtr="0">
            <a:normAutofit/>
          </a:bodyPr>
          <a:lstStyle/>
          <a:p>
            <a:pPr marL="152400" indent="0" algn="l">
              <a:buNone/>
            </a:pPr>
            <a:r>
              <a:rPr lang="en-US" sz="1200" dirty="0">
                <a:solidFill>
                  <a:schemeClr val="accent3">
                    <a:lumMod val="75000"/>
                  </a:schemeClr>
                </a:solidFill>
              </a:rPr>
              <a:t>Inheritance is something that is or may be inherited. In our real world, a child inherits the features its parents such as beauty of mother and intelligence of father as shown in the below figure-</a:t>
            </a:r>
            <a:br>
              <a:rPr lang="en-US" sz="1200" dirty="0">
                <a:hlinkClick r:id="rId3"/>
              </a:rPr>
            </a:br>
            <a:endParaRPr lang="en-US" sz="1200" dirty="0"/>
          </a:p>
          <a:p>
            <a:pPr marL="285750" lvl="0" indent="-285750" algn="l">
              <a:spcAft>
                <a:spcPts val="1600"/>
              </a:spcAft>
              <a:buFont typeface="Arial" panose="020B0604020202020204" pitchFamily="34" charset="0"/>
              <a:buChar char="•"/>
            </a:pPr>
            <a:endParaRPr lang="en-US" sz="1200" dirty="0"/>
          </a:p>
          <a:p>
            <a:pPr marL="285750" lvl="0" indent="-285750" algn="l">
              <a:spcAft>
                <a:spcPts val="1600"/>
              </a:spcAft>
              <a:buFont typeface="Arial" panose="020B0604020202020204" pitchFamily="34" charset="0"/>
              <a:buChar char="•"/>
            </a:pPr>
            <a:endParaRPr lang="en-US" sz="1200" dirty="0"/>
          </a:p>
          <a:p>
            <a:pPr marL="285750" lvl="0" indent="-285750" algn="l">
              <a:spcAft>
                <a:spcPts val="1600"/>
              </a:spcAft>
              <a:buFont typeface="Arial" panose="020B0604020202020204" pitchFamily="34" charset="0"/>
              <a:buChar char="•"/>
            </a:pPr>
            <a:endParaRPr lang="en-US" sz="1200" dirty="0"/>
          </a:p>
          <a:p>
            <a:pPr marL="285750" lvl="0" indent="-285750" algn="l">
              <a:spcAft>
                <a:spcPts val="1600"/>
              </a:spcAft>
              <a:buFont typeface="Arial" panose="020B0604020202020204" pitchFamily="34" charset="0"/>
              <a:buChar char="•"/>
            </a:pPr>
            <a:endParaRPr lang="en-US" sz="1200" dirty="0"/>
          </a:p>
          <a:p>
            <a:pPr marL="285750" lvl="0" indent="-285750" algn="l">
              <a:spcAft>
                <a:spcPts val="1600"/>
              </a:spcAft>
              <a:buFont typeface="Arial" panose="020B0604020202020204" pitchFamily="34" charset="0"/>
              <a:buChar char="•"/>
            </a:pPr>
            <a:endParaRPr lang="en-US" sz="1200" dirty="0"/>
          </a:p>
          <a:p>
            <a:pPr marL="0" lvl="0" indent="0" algn="l">
              <a:spcAft>
                <a:spcPts val="1600"/>
              </a:spcAft>
              <a:buNone/>
            </a:pPr>
            <a:r>
              <a:rPr lang="en-US" sz="1200" dirty="0">
                <a:solidFill>
                  <a:schemeClr val="accent3">
                    <a:lumMod val="75000"/>
                  </a:schemeClr>
                </a:solidFill>
              </a:rPr>
              <a:t>Inheritance can form in many ways. We all have some certain characteristics and distinguish characteristics as well. We utilize all the common features for our better living. We adopt our behavior from our closest one. Inheritance is an obvious thing we inherited things from here and there.  </a:t>
            </a:r>
          </a:p>
        </p:txBody>
      </p:sp>
      <p:grpSp>
        <p:nvGrpSpPr>
          <p:cNvPr id="906" name="Google Shape;906;p32"/>
          <p:cNvGrpSpPr/>
          <p:nvPr/>
        </p:nvGrpSpPr>
        <p:grpSpPr>
          <a:xfrm rot="2556023">
            <a:off x="7625542" y="-521335"/>
            <a:ext cx="1144723" cy="1961055"/>
            <a:chOff x="2946668" y="3613769"/>
            <a:chExt cx="640047" cy="1096481"/>
          </a:xfrm>
        </p:grpSpPr>
        <p:sp>
          <p:nvSpPr>
            <p:cNvPr id="907" name="Google Shape;907;p32"/>
            <p:cNvSpPr/>
            <p:nvPr/>
          </p:nvSpPr>
          <p:spPr>
            <a:xfrm rot="1150281">
              <a:off x="3079389" y="3651109"/>
              <a:ext cx="374604" cy="871569"/>
            </a:xfrm>
            <a:custGeom>
              <a:avLst/>
              <a:gdLst/>
              <a:ahLst/>
              <a:cxnLst/>
              <a:rect l="l" t="t" r="r" b="b"/>
              <a:pathLst>
                <a:path w="11600" h="26989" extrusionOk="0">
                  <a:moveTo>
                    <a:pt x="7894" y="394"/>
                  </a:moveTo>
                  <a:cubicBezTo>
                    <a:pt x="7952" y="394"/>
                    <a:pt x="8012" y="398"/>
                    <a:pt x="8072" y="405"/>
                  </a:cubicBezTo>
                  <a:cubicBezTo>
                    <a:pt x="8887" y="468"/>
                    <a:pt x="9608" y="875"/>
                    <a:pt x="10423" y="985"/>
                  </a:cubicBezTo>
                  <a:lnTo>
                    <a:pt x="10439" y="985"/>
                  </a:lnTo>
                  <a:cubicBezTo>
                    <a:pt x="10894" y="1189"/>
                    <a:pt x="11333" y="1518"/>
                    <a:pt x="11254" y="2333"/>
                  </a:cubicBezTo>
                  <a:cubicBezTo>
                    <a:pt x="11160" y="3164"/>
                    <a:pt x="10627" y="4214"/>
                    <a:pt x="10267" y="5044"/>
                  </a:cubicBezTo>
                  <a:cubicBezTo>
                    <a:pt x="10016" y="4684"/>
                    <a:pt x="9655" y="4386"/>
                    <a:pt x="9436" y="4276"/>
                  </a:cubicBezTo>
                  <a:cubicBezTo>
                    <a:pt x="8558" y="3822"/>
                    <a:pt x="7571" y="3571"/>
                    <a:pt x="6630" y="3273"/>
                  </a:cubicBezTo>
                  <a:cubicBezTo>
                    <a:pt x="6416" y="3209"/>
                    <a:pt x="6231" y="3159"/>
                    <a:pt x="6041" y="3159"/>
                  </a:cubicBezTo>
                  <a:cubicBezTo>
                    <a:pt x="5952" y="3159"/>
                    <a:pt x="5863" y="3170"/>
                    <a:pt x="5768" y="3195"/>
                  </a:cubicBezTo>
                  <a:cubicBezTo>
                    <a:pt x="6003" y="2693"/>
                    <a:pt x="6176" y="2176"/>
                    <a:pt x="6395" y="1674"/>
                  </a:cubicBezTo>
                  <a:cubicBezTo>
                    <a:pt x="6781" y="774"/>
                    <a:pt x="7285" y="394"/>
                    <a:pt x="7894" y="394"/>
                  </a:cubicBezTo>
                  <a:close/>
                  <a:moveTo>
                    <a:pt x="5959" y="3426"/>
                  </a:moveTo>
                  <a:cubicBezTo>
                    <a:pt x="6707" y="3426"/>
                    <a:pt x="7540" y="3948"/>
                    <a:pt x="8057" y="4135"/>
                  </a:cubicBezTo>
                  <a:cubicBezTo>
                    <a:pt x="8370" y="4245"/>
                    <a:pt x="11050" y="5154"/>
                    <a:pt x="10016" y="6345"/>
                  </a:cubicBezTo>
                  <a:cubicBezTo>
                    <a:pt x="9702" y="5703"/>
                    <a:pt x="8715" y="5436"/>
                    <a:pt x="8260" y="5264"/>
                  </a:cubicBezTo>
                  <a:cubicBezTo>
                    <a:pt x="7864" y="5132"/>
                    <a:pt x="6564" y="4520"/>
                    <a:pt x="5630" y="4520"/>
                  </a:cubicBezTo>
                  <a:cubicBezTo>
                    <a:pt x="5457" y="4520"/>
                    <a:pt x="5297" y="4541"/>
                    <a:pt x="5157" y="4590"/>
                  </a:cubicBezTo>
                  <a:cubicBezTo>
                    <a:pt x="5063" y="4590"/>
                    <a:pt x="4969" y="4637"/>
                    <a:pt x="4875" y="4684"/>
                  </a:cubicBezTo>
                  <a:cubicBezTo>
                    <a:pt x="4796" y="4480"/>
                    <a:pt x="4796" y="4198"/>
                    <a:pt x="4937" y="3932"/>
                  </a:cubicBezTo>
                  <a:cubicBezTo>
                    <a:pt x="5016" y="3791"/>
                    <a:pt x="5110" y="3696"/>
                    <a:pt x="5204" y="3634"/>
                  </a:cubicBezTo>
                  <a:cubicBezTo>
                    <a:pt x="5213" y="3643"/>
                    <a:pt x="5222" y="3652"/>
                    <a:pt x="5231" y="3652"/>
                  </a:cubicBezTo>
                  <a:cubicBezTo>
                    <a:pt x="5238" y="3652"/>
                    <a:pt x="5244" y="3647"/>
                    <a:pt x="5251" y="3634"/>
                  </a:cubicBezTo>
                  <a:cubicBezTo>
                    <a:pt x="5467" y="3484"/>
                    <a:pt x="5708" y="3426"/>
                    <a:pt x="5959" y="3426"/>
                  </a:cubicBezTo>
                  <a:close/>
                  <a:moveTo>
                    <a:pt x="5331" y="4825"/>
                  </a:moveTo>
                  <a:cubicBezTo>
                    <a:pt x="6116" y="4825"/>
                    <a:pt x="7484" y="5382"/>
                    <a:pt x="7727" y="5468"/>
                  </a:cubicBezTo>
                  <a:cubicBezTo>
                    <a:pt x="8088" y="5577"/>
                    <a:pt x="10361" y="6095"/>
                    <a:pt x="9671" y="7443"/>
                  </a:cubicBezTo>
                  <a:cubicBezTo>
                    <a:pt x="9138" y="6628"/>
                    <a:pt x="7837" y="6361"/>
                    <a:pt x="7148" y="6173"/>
                  </a:cubicBezTo>
                  <a:cubicBezTo>
                    <a:pt x="6773" y="6066"/>
                    <a:pt x="6128" y="5813"/>
                    <a:pt x="5486" y="5813"/>
                  </a:cubicBezTo>
                  <a:cubicBezTo>
                    <a:pt x="5189" y="5813"/>
                    <a:pt x="4892" y="5867"/>
                    <a:pt x="4624" y="6016"/>
                  </a:cubicBezTo>
                  <a:cubicBezTo>
                    <a:pt x="4624" y="5828"/>
                    <a:pt x="4624" y="5656"/>
                    <a:pt x="4718" y="5483"/>
                  </a:cubicBezTo>
                  <a:cubicBezTo>
                    <a:pt x="4796" y="5295"/>
                    <a:pt x="4922" y="5186"/>
                    <a:pt x="5063" y="5076"/>
                  </a:cubicBezTo>
                  <a:cubicBezTo>
                    <a:pt x="5076" y="5063"/>
                    <a:pt x="5078" y="5040"/>
                    <a:pt x="5070" y="5040"/>
                  </a:cubicBezTo>
                  <a:cubicBezTo>
                    <a:pt x="5068" y="5040"/>
                    <a:pt x="5066" y="5041"/>
                    <a:pt x="5063" y="5044"/>
                  </a:cubicBezTo>
                  <a:cubicBezTo>
                    <a:pt x="4718" y="5107"/>
                    <a:pt x="4405" y="5671"/>
                    <a:pt x="4577" y="6032"/>
                  </a:cubicBezTo>
                  <a:cubicBezTo>
                    <a:pt x="4452" y="6110"/>
                    <a:pt x="4342" y="6204"/>
                    <a:pt x="4232" y="6314"/>
                  </a:cubicBezTo>
                  <a:cubicBezTo>
                    <a:pt x="4279" y="5640"/>
                    <a:pt x="4655" y="5154"/>
                    <a:pt x="5126" y="4841"/>
                  </a:cubicBezTo>
                  <a:cubicBezTo>
                    <a:pt x="5188" y="4830"/>
                    <a:pt x="5257" y="4825"/>
                    <a:pt x="5331" y="4825"/>
                  </a:cubicBezTo>
                  <a:close/>
                  <a:moveTo>
                    <a:pt x="4373" y="7160"/>
                  </a:moveTo>
                  <a:cubicBezTo>
                    <a:pt x="4373" y="7223"/>
                    <a:pt x="4373" y="7270"/>
                    <a:pt x="4405" y="7302"/>
                  </a:cubicBezTo>
                  <a:cubicBezTo>
                    <a:pt x="4326" y="7474"/>
                    <a:pt x="4263" y="7646"/>
                    <a:pt x="4201" y="7819"/>
                  </a:cubicBezTo>
                  <a:cubicBezTo>
                    <a:pt x="4201" y="7772"/>
                    <a:pt x="4201" y="7740"/>
                    <a:pt x="4185" y="7709"/>
                  </a:cubicBezTo>
                  <a:cubicBezTo>
                    <a:pt x="4248" y="7505"/>
                    <a:pt x="4310" y="7333"/>
                    <a:pt x="4373" y="7160"/>
                  </a:cubicBezTo>
                  <a:close/>
                  <a:moveTo>
                    <a:pt x="5232" y="6227"/>
                  </a:moveTo>
                  <a:cubicBezTo>
                    <a:pt x="5264" y="6227"/>
                    <a:pt x="5297" y="6230"/>
                    <a:pt x="5329" y="6236"/>
                  </a:cubicBezTo>
                  <a:cubicBezTo>
                    <a:pt x="5517" y="6236"/>
                    <a:pt x="5690" y="6251"/>
                    <a:pt x="5862" y="6283"/>
                  </a:cubicBezTo>
                  <a:cubicBezTo>
                    <a:pt x="6395" y="6361"/>
                    <a:pt x="6897" y="6471"/>
                    <a:pt x="7383" y="6643"/>
                  </a:cubicBezTo>
                  <a:cubicBezTo>
                    <a:pt x="7759" y="6769"/>
                    <a:pt x="8119" y="6925"/>
                    <a:pt x="8480" y="7113"/>
                  </a:cubicBezTo>
                  <a:cubicBezTo>
                    <a:pt x="8762" y="7270"/>
                    <a:pt x="10361" y="8195"/>
                    <a:pt x="9170" y="9277"/>
                  </a:cubicBezTo>
                  <a:cubicBezTo>
                    <a:pt x="9217" y="9151"/>
                    <a:pt x="9248" y="9026"/>
                    <a:pt x="9295" y="8900"/>
                  </a:cubicBezTo>
                  <a:cubicBezTo>
                    <a:pt x="9326" y="8806"/>
                    <a:pt x="9295" y="8775"/>
                    <a:pt x="9248" y="8775"/>
                  </a:cubicBezTo>
                  <a:lnTo>
                    <a:pt x="9217" y="8681"/>
                  </a:lnTo>
                  <a:cubicBezTo>
                    <a:pt x="9232" y="8634"/>
                    <a:pt x="9232" y="8603"/>
                    <a:pt x="9201" y="8571"/>
                  </a:cubicBezTo>
                  <a:cubicBezTo>
                    <a:pt x="7978" y="7443"/>
                    <a:pt x="6160" y="7113"/>
                    <a:pt x="4530" y="6988"/>
                  </a:cubicBezTo>
                  <a:cubicBezTo>
                    <a:pt x="4522" y="6985"/>
                    <a:pt x="4514" y="6984"/>
                    <a:pt x="4506" y="6984"/>
                  </a:cubicBezTo>
                  <a:cubicBezTo>
                    <a:pt x="4472" y="6984"/>
                    <a:pt x="4446" y="7012"/>
                    <a:pt x="4420" y="7051"/>
                  </a:cubicBezTo>
                  <a:cubicBezTo>
                    <a:pt x="4661" y="6498"/>
                    <a:pt x="4928" y="6227"/>
                    <a:pt x="5232" y="6227"/>
                  </a:cubicBezTo>
                  <a:close/>
                  <a:moveTo>
                    <a:pt x="6270" y="7740"/>
                  </a:moveTo>
                  <a:cubicBezTo>
                    <a:pt x="6771" y="7913"/>
                    <a:pt x="7257" y="8101"/>
                    <a:pt x="7759" y="8289"/>
                  </a:cubicBezTo>
                  <a:cubicBezTo>
                    <a:pt x="7759" y="8352"/>
                    <a:pt x="7759" y="8414"/>
                    <a:pt x="7759" y="8461"/>
                  </a:cubicBezTo>
                  <a:cubicBezTo>
                    <a:pt x="6176" y="12082"/>
                    <a:pt x="4812" y="16001"/>
                    <a:pt x="3715" y="19763"/>
                  </a:cubicBezTo>
                  <a:cubicBezTo>
                    <a:pt x="3684" y="19308"/>
                    <a:pt x="3495" y="18963"/>
                    <a:pt x="3182" y="18838"/>
                  </a:cubicBezTo>
                  <a:cubicBezTo>
                    <a:pt x="3121" y="18819"/>
                    <a:pt x="3058" y="18809"/>
                    <a:pt x="2994" y="18809"/>
                  </a:cubicBezTo>
                  <a:cubicBezTo>
                    <a:pt x="2639" y="18809"/>
                    <a:pt x="2233" y="19088"/>
                    <a:pt x="1928" y="19512"/>
                  </a:cubicBezTo>
                  <a:cubicBezTo>
                    <a:pt x="2618" y="17662"/>
                    <a:pt x="3260" y="15797"/>
                    <a:pt x="3903" y="13932"/>
                  </a:cubicBezTo>
                  <a:cubicBezTo>
                    <a:pt x="4248" y="12960"/>
                    <a:pt x="4593" y="11973"/>
                    <a:pt x="4937" y="11001"/>
                  </a:cubicBezTo>
                  <a:cubicBezTo>
                    <a:pt x="5094" y="10562"/>
                    <a:pt x="5235" y="10123"/>
                    <a:pt x="5392" y="9684"/>
                  </a:cubicBezTo>
                  <a:cubicBezTo>
                    <a:pt x="5423" y="9621"/>
                    <a:pt x="5800" y="8430"/>
                    <a:pt x="5956" y="7866"/>
                  </a:cubicBezTo>
                  <a:cubicBezTo>
                    <a:pt x="6066" y="7819"/>
                    <a:pt x="6160" y="7772"/>
                    <a:pt x="6270" y="7740"/>
                  </a:cubicBezTo>
                  <a:close/>
                  <a:moveTo>
                    <a:pt x="8010" y="8399"/>
                  </a:moveTo>
                  <a:cubicBezTo>
                    <a:pt x="8213" y="8477"/>
                    <a:pt x="8433" y="8571"/>
                    <a:pt x="8637" y="8650"/>
                  </a:cubicBezTo>
                  <a:cubicBezTo>
                    <a:pt x="8762" y="8728"/>
                    <a:pt x="8856" y="8853"/>
                    <a:pt x="8919" y="9010"/>
                  </a:cubicBezTo>
                  <a:cubicBezTo>
                    <a:pt x="8934" y="9073"/>
                    <a:pt x="8950" y="9135"/>
                    <a:pt x="8966" y="9198"/>
                  </a:cubicBezTo>
                  <a:cubicBezTo>
                    <a:pt x="8981" y="9230"/>
                    <a:pt x="8981" y="9245"/>
                    <a:pt x="8997" y="9245"/>
                  </a:cubicBezTo>
                  <a:cubicBezTo>
                    <a:pt x="8401" y="10860"/>
                    <a:pt x="7790" y="12490"/>
                    <a:pt x="7195" y="14120"/>
                  </a:cubicBezTo>
                  <a:cubicBezTo>
                    <a:pt x="7492" y="13242"/>
                    <a:pt x="7759" y="12364"/>
                    <a:pt x="8057" y="11502"/>
                  </a:cubicBezTo>
                  <a:cubicBezTo>
                    <a:pt x="8307" y="10687"/>
                    <a:pt x="8715" y="9825"/>
                    <a:pt x="8574" y="8979"/>
                  </a:cubicBezTo>
                  <a:cubicBezTo>
                    <a:pt x="8574" y="8972"/>
                    <a:pt x="8569" y="8968"/>
                    <a:pt x="8562" y="8968"/>
                  </a:cubicBezTo>
                  <a:cubicBezTo>
                    <a:pt x="8553" y="8968"/>
                    <a:pt x="8543" y="8976"/>
                    <a:pt x="8543" y="8994"/>
                  </a:cubicBezTo>
                  <a:cubicBezTo>
                    <a:pt x="8574" y="9982"/>
                    <a:pt x="8213" y="10922"/>
                    <a:pt x="7900" y="11863"/>
                  </a:cubicBezTo>
                  <a:cubicBezTo>
                    <a:pt x="7586" y="12819"/>
                    <a:pt x="7257" y="13791"/>
                    <a:pt x="6944" y="14747"/>
                  </a:cubicBezTo>
                  <a:cubicBezTo>
                    <a:pt x="6850" y="15013"/>
                    <a:pt x="6771" y="15280"/>
                    <a:pt x="6677" y="15546"/>
                  </a:cubicBezTo>
                  <a:cubicBezTo>
                    <a:pt x="6113" y="17161"/>
                    <a:pt x="5549" y="18759"/>
                    <a:pt x="5016" y="20374"/>
                  </a:cubicBezTo>
                  <a:cubicBezTo>
                    <a:pt x="4922" y="20050"/>
                    <a:pt x="4699" y="19875"/>
                    <a:pt x="4429" y="19875"/>
                  </a:cubicBezTo>
                  <a:cubicBezTo>
                    <a:pt x="4203" y="19875"/>
                    <a:pt x="3943" y="19999"/>
                    <a:pt x="3699" y="20264"/>
                  </a:cubicBezTo>
                  <a:cubicBezTo>
                    <a:pt x="5110" y="16314"/>
                    <a:pt x="6568" y="12380"/>
                    <a:pt x="8010" y="8430"/>
                  </a:cubicBezTo>
                  <a:cubicBezTo>
                    <a:pt x="8010" y="8414"/>
                    <a:pt x="8010" y="8414"/>
                    <a:pt x="8010" y="8399"/>
                  </a:cubicBezTo>
                  <a:close/>
                  <a:moveTo>
                    <a:pt x="1630" y="23195"/>
                  </a:moveTo>
                  <a:cubicBezTo>
                    <a:pt x="1724" y="23211"/>
                    <a:pt x="1834" y="23242"/>
                    <a:pt x="1912" y="23305"/>
                  </a:cubicBezTo>
                  <a:cubicBezTo>
                    <a:pt x="1944" y="23321"/>
                    <a:pt x="1959" y="23336"/>
                    <a:pt x="1991" y="23352"/>
                  </a:cubicBezTo>
                  <a:cubicBezTo>
                    <a:pt x="1991" y="23352"/>
                    <a:pt x="2006" y="23368"/>
                    <a:pt x="2006" y="23383"/>
                  </a:cubicBezTo>
                  <a:cubicBezTo>
                    <a:pt x="1897" y="23321"/>
                    <a:pt x="1787" y="23274"/>
                    <a:pt x="1662" y="23242"/>
                  </a:cubicBezTo>
                  <a:cubicBezTo>
                    <a:pt x="1646" y="23227"/>
                    <a:pt x="1646" y="23211"/>
                    <a:pt x="1630" y="23195"/>
                  </a:cubicBezTo>
                  <a:close/>
                  <a:moveTo>
                    <a:pt x="1019" y="23477"/>
                  </a:moveTo>
                  <a:cubicBezTo>
                    <a:pt x="1035" y="23509"/>
                    <a:pt x="1050" y="23556"/>
                    <a:pt x="1066" y="23603"/>
                  </a:cubicBezTo>
                  <a:cubicBezTo>
                    <a:pt x="1050" y="23650"/>
                    <a:pt x="1035" y="23697"/>
                    <a:pt x="1019" y="23744"/>
                  </a:cubicBezTo>
                  <a:cubicBezTo>
                    <a:pt x="1003" y="23760"/>
                    <a:pt x="988" y="23775"/>
                    <a:pt x="972" y="23807"/>
                  </a:cubicBezTo>
                  <a:cubicBezTo>
                    <a:pt x="972" y="23760"/>
                    <a:pt x="972" y="23713"/>
                    <a:pt x="972" y="23666"/>
                  </a:cubicBezTo>
                  <a:cubicBezTo>
                    <a:pt x="988" y="23619"/>
                    <a:pt x="1003" y="23556"/>
                    <a:pt x="1019" y="23493"/>
                  </a:cubicBezTo>
                  <a:cubicBezTo>
                    <a:pt x="1019" y="23493"/>
                    <a:pt x="1019" y="23477"/>
                    <a:pt x="1019" y="23477"/>
                  </a:cubicBezTo>
                  <a:close/>
                  <a:moveTo>
                    <a:pt x="1072" y="18956"/>
                  </a:moveTo>
                  <a:cubicBezTo>
                    <a:pt x="1135" y="18956"/>
                    <a:pt x="1196" y="18969"/>
                    <a:pt x="1254" y="18995"/>
                  </a:cubicBezTo>
                  <a:cubicBezTo>
                    <a:pt x="1630" y="19167"/>
                    <a:pt x="1614" y="19669"/>
                    <a:pt x="1583" y="20202"/>
                  </a:cubicBezTo>
                  <a:cubicBezTo>
                    <a:pt x="1583" y="20263"/>
                    <a:pt x="1623" y="20305"/>
                    <a:pt x="1668" y="20305"/>
                  </a:cubicBezTo>
                  <a:cubicBezTo>
                    <a:pt x="1704" y="20305"/>
                    <a:pt x="1744" y="20279"/>
                    <a:pt x="1771" y="20217"/>
                  </a:cubicBezTo>
                  <a:cubicBezTo>
                    <a:pt x="1803" y="20123"/>
                    <a:pt x="1834" y="20013"/>
                    <a:pt x="1850" y="19919"/>
                  </a:cubicBezTo>
                  <a:cubicBezTo>
                    <a:pt x="2149" y="19427"/>
                    <a:pt x="2521" y="19199"/>
                    <a:pt x="2832" y="19199"/>
                  </a:cubicBezTo>
                  <a:cubicBezTo>
                    <a:pt x="3302" y="19199"/>
                    <a:pt x="3634" y="19719"/>
                    <a:pt x="3370" y="20625"/>
                  </a:cubicBezTo>
                  <a:cubicBezTo>
                    <a:pt x="3337" y="20748"/>
                    <a:pt x="3386" y="20811"/>
                    <a:pt x="3450" y="20811"/>
                  </a:cubicBezTo>
                  <a:cubicBezTo>
                    <a:pt x="3507" y="20811"/>
                    <a:pt x="3575" y="20760"/>
                    <a:pt x="3605" y="20656"/>
                  </a:cubicBezTo>
                  <a:cubicBezTo>
                    <a:pt x="3605" y="20640"/>
                    <a:pt x="3605" y="20640"/>
                    <a:pt x="3621" y="20625"/>
                  </a:cubicBezTo>
                  <a:cubicBezTo>
                    <a:pt x="3621" y="20625"/>
                    <a:pt x="3636" y="20625"/>
                    <a:pt x="3636" y="20609"/>
                  </a:cubicBezTo>
                  <a:cubicBezTo>
                    <a:pt x="3860" y="20314"/>
                    <a:pt x="4092" y="20183"/>
                    <a:pt x="4289" y="20183"/>
                  </a:cubicBezTo>
                  <a:cubicBezTo>
                    <a:pt x="4604" y="20183"/>
                    <a:pt x="4829" y="20517"/>
                    <a:pt x="4781" y="21048"/>
                  </a:cubicBezTo>
                  <a:cubicBezTo>
                    <a:pt x="4781" y="21064"/>
                    <a:pt x="4781" y="21064"/>
                    <a:pt x="4781" y="21079"/>
                  </a:cubicBezTo>
                  <a:cubicBezTo>
                    <a:pt x="4765" y="21079"/>
                    <a:pt x="4765" y="21095"/>
                    <a:pt x="4765" y="21111"/>
                  </a:cubicBezTo>
                  <a:cubicBezTo>
                    <a:pt x="4075" y="22035"/>
                    <a:pt x="3401" y="22976"/>
                    <a:pt x="2712" y="23901"/>
                  </a:cubicBezTo>
                  <a:cubicBezTo>
                    <a:pt x="2696" y="23932"/>
                    <a:pt x="2665" y="23963"/>
                    <a:pt x="2618" y="24010"/>
                  </a:cubicBezTo>
                  <a:cubicBezTo>
                    <a:pt x="2649" y="23979"/>
                    <a:pt x="2649" y="23948"/>
                    <a:pt x="2649" y="23916"/>
                  </a:cubicBezTo>
                  <a:cubicBezTo>
                    <a:pt x="2557" y="23255"/>
                    <a:pt x="2083" y="22825"/>
                    <a:pt x="1552" y="22825"/>
                  </a:cubicBezTo>
                  <a:cubicBezTo>
                    <a:pt x="1177" y="22825"/>
                    <a:pt x="773" y="23040"/>
                    <a:pt x="455" y="23540"/>
                  </a:cubicBezTo>
                  <a:cubicBezTo>
                    <a:pt x="455" y="23462"/>
                    <a:pt x="439" y="23383"/>
                    <a:pt x="439" y="23305"/>
                  </a:cubicBezTo>
                  <a:cubicBezTo>
                    <a:pt x="345" y="22161"/>
                    <a:pt x="266" y="21001"/>
                    <a:pt x="172" y="19857"/>
                  </a:cubicBezTo>
                  <a:cubicBezTo>
                    <a:pt x="157" y="19810"/>
                    <a:pt x="141" y="19778"/>
                    <a:pt x="110" y="19778"/>
                  </a:cubicBezTo>
                  <a:cubicBezTo>
                    <a:pt x="141" y="19731"/>
                    <a:pt x="172" y="19684"/>
                    <a:pt x="204" y="19622"/>
                  </a:cubicBezTo>
                  <a:cubicBezTo>
                    <a:pt x="235" y="19575"/>
                    <a:pt x="235" y="19543"/>
                    <a:pt x="235" y="19512"/>
                  </a:cubicBezTo>
                  <a:cubicBezTo>
                    <a:pt x="478" y="19192"/>
                    <a:pt x="794" y="18956"/>
                    <a:pt x="1072" y="18956"/>
                  </a:cubicBezTo>
                  <a:close/>
                  <a:moveTo>
                    <a:pt x="1567" y="23697"/>
                  </a:moveTo>
                  <a:lnTo>
                    <a:pt x="1646" y="23713"/>
                  </a:lnTo>
                  <a:cubicBezTo>
                    <a:pt x="1583" y="23885"/>
                    <a:pt x="1505" y="24042"/>
                    <a:pt x="1442" y="24214"/>
                  </a:cubicBezTo>
                  <a:cubicBezTo>
                    <a:pt x="1489" y="24042"/>
                    <a:pt x="1536" y="23869"/>
                    <a:pt x="1567" y="23697"/>
                  </a:cubicBezTo>
                  <a:close/>
                  <a:moveTo>
                    <a:pt x="2116" y="23791"/>
                  </a:moveTo>
                  <a:cubicBezTo>
                    <a:pt x="2100" y="23869"/>
                    <a:pt x="2069" y="23932"/>
                    <a:pt x="2038" y="23995"/>
                  </a:cubicBezTo>
                  <a:cubicBezTo>
                    <a:pt x="1991" y="24089"/>
                    <a:pt x="1928" y="24198"/>
                    <a:pt x="1865" y="24293"/>
                  </a:cubicBezTo>
                  <a:cubicBezTo>
                    <a:pt x="1944" y="24120"/>
                    <a:pt x="2022" y="23963"/>
                    <a:pt x="2100" y="23791"/>
                  </a:cubicBezTo>
                  <a:close/>
                  <a:moveTo>
                    <a:pt x="2336" y="23838"/>
                  </a:moveTo>
                  <a:cubicBezTo>
                    <a:pt x="2367" y="23901"/>
                    <a:pt x="2414" y="23963"/>
                    <a:pt x="2461" y="24010"/>
                  </a:cubicBezTo>
                  <a:cubicBezTo>
                    <a:pt x="2449" y="24005"/>
                    <a:pt x="2436" y="24001"/>
                    <a:pt x="2422" y="24001"/>
                  </a:cubicBezTo>
                  <a:cubicBezTo>
                    <a:pt x="2397" y="24001"/>
                    <a:pt x="2371" y="24012"/>
                    <a:pt x="2351" y="24042"/>
                  </a:cubicBezTo>
                  <a:cubicBezTo>
                    <a:pt x="2257" y="24136"/>
                    <a:pt x="2163" y="24246"/>
                    <a:pt x="2085" y="24340"/>
                  </a:cubicBezTo>
                  <a:cubicBezTo>
                    <a:pt x="2116" y="24277"/>
                    <a:pt x="2147" y="24214"/>
                    <a:pt x="2179" y="24136"/>
                  </a:cubicBezTo>
                  <a:cubicBezTo>
                    <a:pt x="2226" y="24057"/>
                    <a:pt x="2257" y="23995"/>
                    <a:pt x="2288" y="23932"/>
                  </a:cubicBezTo>
                  <a:cubicBezTo>
                    <a:pt x="2304" y="23901"/>
                    <a:pt x="2320" y="23869"/>
                    <a:pt x="2336" y="23838"/>
                  </a:cubicBezTo>
                  <a:close/>
                  <a:moveTo>
                    <a:pt x="1865" y="23744"/>
                  </a:moveTo>
                  <a:cubicBezTo>
                    <a:pt x="1881" y="23744"/>
                    <a:pt x="1897" y="23744"/>
                    <a:pt x="1928" y="23760"/>
                  </a:cubicBezTo>
                  <a:cubicBezTo>
                    <a:pt x="1787" y="24057"/>
                    <a:pt x="1630" y="24355"/>
                    <a:pt x="1489" y="24653"/>
                  </a:cubicBezTo>
                  <a:cubicBezTo>
                    <a:pt x="1599" y="24355"/>
                    <a:pt x="1709" y="24042"/>
                    <a:pt x="1818" y="23744"/>
                  </a:cubicBezTo>
                  <a:close/>
                  <a:moveTo>
                    <a:pt x="2602" y="24042"/>
                  </a:moveTo>
                  <a:lnTo>
                    <a:pt x="2602" y="24042"/>
                  </a:lnTo>
                  <a:cubicBezTo>
                    <a:pt x="2351" y="24402"/>
                    <a:pt x="1834" y="25170"/>
                    <a:pt x="1379" y="25703"/>
                  </a:cubicBezTo>
                  <a:cubicBezTo>
                    <a:pt x="1677" y="25139"/>
                    <a:pt x="2038" y="24637"/>
                    <a:pt x="2477" y="24183"/>
                  </a:cubicBezTo>
                  <a:cubicBezTo>
                    <a:pt x="2508" y="24151"/>
                    <a:pt x="2524" y="24104"/>
                    <a:pt x="2508" y="24073"/>
                  </a:cubicBezTo>
                  <a:lnTo>
                    <a:pt x="2508" y="24073"/>
                  </a:lnTo>
                  <a:cubicBezTo>
                    <a:pt x="2512" y="24077"/>
                    <a:pt x="2519" y="24079"/>
                    <a:pt x="2526" y="24079"/>
                  </a:cubicBezTo>
                  <a:cubicBezTo>
                    <a:pt x="2548" y="24079"/>
                    <a:pt x="2579" y="24065"/>
                    <a:pt x="2602" y="24042"/>
                  </a:cubicBezTo>
                  <a:close/>
                  <a:moveTo>
                    <a:pt x="815" y="23383"/>
                  </a:moveTo>
                  <a:cubicBezTo>
                    <a:pt x="815" y="23430"/>
                    <a:pt x="815" y="23477"/>
                    <a:pt x="815" y="23524"/>
                  </a:cubicBezTo>
                  <a:cubicBezTo>
                    <a:pt x="799" y="23572"/>
                    <a:pt x="784" y="23619"/>
                    <a:pt x="784" y="23681"/>
                  </a:cubicBezTo>
                  <a:cubicBezTo>
                    <a:pt x="784" y="23713"/>
                    <a:pt x="799" y="23744"/>
                    <a:pt x="815" y="23760"/>
                  </a:cubicBezTo>
                  <a:cubicBezTo>
                    <a:pt x="815" y="24026"/>
                    <a:pt x="799" y="24293"/>
                    <a:pt x="784" y="24559"/>
                  </a:cubicBezTo>
                  <a:cubicBezTo>
                    <a:pt x="784" y="24230"/>
                    <a:pt x="784" y="23901"/>
                    <a:pt x="768" y="23572"/>
                  </a:cubicBezTo>
                  <a:cubicBezTo>
                    <a:pt x="768" y="23542"/>
                    <a:pt x="747" y="23526"/>
                    <a:pt x="723" y="23526"/>
                  </a:cubicBezTo>
                  <a:cubicBezTo>
                    <a:pt x="697" y="23526"/>
                    <a:pt x="667" y="23546"/>
                    <a:pt x="658" y="23587"/>
                  </a:cubicBezTo>
                  <a:cubicBezTo>
                    <a:pt x="643" y="24418"/>
                    <a:pt x="658" y="25233"/>
                    <a:pt x="658" y="26064"/>
                  </a:cubicBezTo>
                  <a:cubicBezTo>
                    <a:pt x="611" y="25703"/>
                    <a:pt x="580" y="24888"/>
                    <a:pt x="564" y="24778"/>
                  </a:cubicBezTo>
                  <a:cubicBezTo>
                    <a:pt x="533" y="24434"/>
                    <a:pt x="502" y="24104"/>
                    <a:pt x="470" y="23760"/>
                  </a:cubicBezTo>
                  <a:cubicBezTo>
                    <a:pt x="580" y="23603"/>
                    <a:pt x="690" y="23477"/>
                    <a:pt x="815" y="23383"/>
                  </a:cubicBezTo>
                  <a:close/>
                  <a:moveTo>
                    <a:pt x="1176" y="25876"/>
                  </a:moveTo>
                  <a:cubicBezTo>
                    <a:pt x="1176" y="25876"/>
                    <a:pt x="1191" y="25891"/>
                    <a:pt x="1223" y="25891"/>
                  </a:cubicBezTo>
                  <a:cubicBezTo>
                    <a:pt x="1160" y="25954"/>
                    <a:pt x="1113" y="26017"/>
                    <a:pt x="1066" y="26064"/>
                  </a:cubicBezTo>
                  <a:cubicBezTo>
                    <a:pt x="1097" y="26001"/>
                    <a:pt x="1129" y="25938"/>
                    <a:pt x="1176" y="25876"/>
                  </a:cubicBezTo>
                  <a:close/>
                  <a:moveTo>
                    <a:pt x="7911" y="1"/>
                  </a:moveTo>
                  <a:cubicBezTo>
                    <a:pt x="7753" y="1"/>
                    <a:pt x="7588" y="25"/>
                    <a:pt x="7414" y="91"/>
                  </a:cubicBezTo>
                  <a:cubicBezTo>
                    <a:pt x="6395" y="468"/>
                    <a:pt x="5988" y="1988"/>
                    <a:pt x="5674" y="3179"/>
                  </a:cubicBezTo>
                  <a:cubicBezTo>
                    <a:pt x="5658" y="3195"/>
                    <a:pt x="5658" y="3211"/>
                    <a:pt x="5674" y="3226"/>
                  </a:cubicBezTo>
                  <a:cubicBezTo>
                    <a:pt x="5627" y="3242"/>
                    <a:pt x="5596" y="3258"/>
                    <a:pt x="5549" y="3273"/>
                  </a:cubicBezTo>
                  <a:cubicBezTo>
                    <a:pt x="5520" y="3264"/>
                    <a:pt x="5490" y="3260"/>
                    <a:pt x="5460" y="3260"/>
                  </a:cubicBezTo>
                  <a:cubicBezTo>
                    <a:pt x="5222" y="3260"/>
                    <a:pt x="4934" y="3518"/>
                    <a:pt x="4781" y="3838"/>
                  </a:cubicBezTo>
                  <a:cubicBezTo>
                    <a:pt x="4608" y="4182"/>
                    <a:pt x="4608" y="4559"/>
                    <a:pt x="4734" y="4794"/>
                  </a:cubicBezTo>
                  <a:cubicBezTo>
                    <a:pt x="4326" y="5170"/>
                    <a:pt x="4028" y="5922"/>
                    <a:pt x="4091" y="6424"/>
                  </a:cubicBezTo>
                  <a:cubicBezTo>
                    <a:pt x="4091" y="6439"/>
                    <a:pt x="4107" y="6455"/>
                    <a:pt x="4107" y="6455"/>
                  </a:cubicBezTo>
                  <a:cubicBezTo>
                    <a:pt x="3668" y="7082"/>
                    <a:pt x="3699" y="7646"/>
                    <a:pt x="4060" y="7929"/>
                  </a:cubicBezTo>
                  <a:cubicBezTo>
                    <a:pt x="4068" y="7937"/>
                    <a:pt x="4078" y="7941"/>
                    <a:pt x="4089" y="7941"/>
                  </a:cubicBezTo>
                  <a:cubicBezTo>
                    <a:pt x="4116" y="7941"/>
                    <a:pt x="4147" y="7915"/>
                    <a:pt x="4169" y="7882"/>
                  </a:cubicBezTo>
                  <a:lnTo>
                    <a:pt x="4169" y="7882"/>
                  </a:lnTo>
                  <a:cubicBezTo>
                    <a:pt x="2665" y="11581"/>
                    <a:pt x="1301" y="15390"/>
                    <a:pt x="63" y="19167"/>
                  </a:cubicBezTo>
                  <a:cubicBezTo>
                    <a:pt x="63" y="19261"/>
                    <a:pt x="78" y="19371"/>
                    <a:pt x="78" y="19465"/>
                  </a:cubicBezTo>
                  <a:cubicBezTo>
                    <a:pt x="549" y="18775"/>
                    <a:pt x="784" y="17709"/>
                    <a:pt x="1082" y="16879"/>
                  </a:cubicBezTo>
                  <a:cubicBezTo>
                    <a:pt x="1458" y="15781"/>
                    <a:pt x="1850" y="14684"/>
                    <a:pt x="2241" y="13587"/>
                  </a:cubicBezTo>
                  <a:cubicBezTo>
                    <a:pt x="2947" y="11643"/>
                    <a:pt x="3684" y="9700"/>
                    <a:pt x="4405" y="7756"/>
                  </a:cubicBezTo>
                  <a:cubicBezTo>
                    <a:pt x="4420" y="7756"/>
                    <a:pt x="4420" y="7740"/>
                    <a:pt x="4436" y="7740"/>
                  </a:cubicBezTo>
                  <a:cubicBezTo>
                    <a:pt x="4577" y="7552"/>
                    <a:pt x="4749" y="7443"/>
                    <a:pt x="4922" y="7380"/>
                  </a:cubicBezTo>
                  <a:cubicBezTo>
                    <a:pt x="5141" y="7427"/>
                    <a:pt x="5361" y="7474"/>
                    <a:pt x="5580" y="7537"/>
                  </a:cubicBezTo>
                  <a:cubicBezTo>
                    <a:pt x="5658" y="7599"/>
                    <a:pt x="5737" y="7709"/>
                    <a:pt x="5800" y="7819"/>
                  </a:cubicBezTo>
                  <a:cubicBezTo>
                    <a:pt x="5674" y="8070"/>
                    <a:pt x="5611" y="8367"/>
                    <a:pt x="5486" y="8681"/>
                  </a:cubicBezTo>
                  <a:cubicBezTo>
                    <a:pt x="5079" y="9872"/>
                    <a:pt x="4655" y="11079"/>
                    <a:pt x="4248" y="12270"/>
                  </a:cubicBezTo>
                  <a:cubicBezTo>
                    <a:pt x="3433" y="14637"/>
                    <a:pt x="2602" y="16988"/>
                    <a:pt x="1834" y="19339"/>
                  </a:cubicBezTo>
                  <a:cubicBezTo>
                    <a:pt x="1756" y="18995"/>
                    <a:pt x="1552" y="18728"/>
                    <a:pt x="1317" y="18665"/>
                  </a:cubicBezTo>
                  <a:cubicBezTo>
                    <a:pt x="1267" y="18652"/>
                    <a:pt x="1217" y="18646"/>
                    <a:pt x="1165" y="18646"/>
                  </a:cubicBezTo>
                  <a:cubicBezTo>
                    <a:pt x="794" y="18646"/>
                    <a:pt x="385" y="18981"/>
                    <a:pt x="110" y="19449"/>
                  </a:cubicBezTo>
                  <a:cubicBezTo>
                    <a:pt x="94" y="19465"/>
                    <a:pt x="78" y="19465"/>
                    <a:pt x="78" y="19481"/>
                  </a:cubicBezTo>
                  <a:cubicBezTo>
                    <a:pt x="78" y="19778"/>
                    <a:pt x="47" y="20076"/>
                    <a:pt x="0" y="20358"/>
                  </a:cubicBezTo>
                  <a:cubicBezTo>
                    <a:pt x="63" y="22600"/>
                    <a:pt x="266" y="24747"/>
                    <a:pt x="502" y="26879"/>
                  </a:cubicBezTo>
                  <a:cubicBezTo>
                    <a:pt x="510" y="26954"/>
                    <a:pt x="545" y="26989"/>
                    <a:pt x="587" y="26989"/>
                  </a:cubicBezTo>
                  <a:cubicBezTo>
                    <a:pt x="625" y="26989"/>
                    <a:pt x="669" y="26962"/>
                    <a:pt x="705" y="26910"/>
                  </a:cubicBezTo>
                  <a:cubicBezTo>
                    <a:pt x="2163" y="25061"/>
                    <a:pt x="3605" y="23180"/>
                    <a:pt x="4969" y="21220"/>
                  </a:cubicBezTo>
                  <a:cubicBezTo>
                    <a:pt x="5031" y="21142"/>
                    <a:pt x="5031" y="21079"/>
                    <a:pt x="5016" y="21032"/>
                  </a:cubicBezTo>
                  <a:cubicBezTo>
                    <a:pt x="5031" y="20970"/>
                    <a:pt x="5031" y="20923"/>
                    <a:pt x="5047" y="20876"/>
                  </a:cubicBezTo>
                  <a:cubicBezTo>
                    <a:pt x="6474" y="17176"/>
                    <a:pt x="7759" y="13383"/>
                    <a:pt x="9044" y="9637"/>
                  </a:cubicBezTo>
                  <a:cubicBezTo>
                    <a:pt x="9049" y="9642"/>
                    <a:pt x="9055" y="9644"/>
                    <a:pt x="9060" y="9644"/>
                  </a:cubicBezTo>
                  <a:cubicBezTo>
                    <a:pt x="9070" y="9644"/>
                    <a:pt x="9081" y="9637"/>
                    <a:pt x="9091" y="9637"/>
                  </a:cubicBezTo>
                  <a:cubicBezTo>
                    <a:pt x="9655" y="9324"/>
                    <a:pt x="10016" y="8587"/>
                    <a:pt x="9875" y="7897"/>
                  </a:cubicBezTo>
                  <a:cubicBezTo>
                    <a:pt x="9859" y="7819"/>
                    <a:pt x="9828" y="7756"/>
                    <a:pt x="9796" y="7678"/>
                  </a:cubicBezTo>
                  <a:cubicBezTo>
                    <a:pt x="10063" y="7239"/>
                    <a:pt x="10141" y="6894"/>
                    <a:pt x="10094" y="6596"/>
                  </a:cubicBezTo>
                  <a:cubicBezTo>
                    <a:pt x="10565" y="6173"/>
                    <a:pt x="10580" y="5718"/>
                    <a:pt x="10423" y="5311"/>
                  </a:cubicBezTo>
                  <a:cubicBezTo>
                    <a:pt x="10815" y="4339"/>
                    <a:pt x="11599" y="2913"/>
                    <a:pt x="11536" y="1910"/>
                  </a:cubicBezTo>
                  <a:cubicBezTo>
                    <a:pt x="11489" y="1157"/>
                    <a:pt x="11035" y="812"/>
                    <a:pt x="10533" y="687"/>
                  </a:cubicBezTo>
                  <a:cubicBezTo>
                    <a:pt x="9922" y="436"/>
                    <a:pt x="9264" y="279"/>
                    <a:pt x="8637" y="123"/>
                  </a:cubicBezTo>
                  <a:cubicBezTo>
                    <a:pt x="8404" y="65"/>
                    <a:pt x="8166" y="1"/>
                    <a:pt x="7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3380325" y="3719775"/>
              <a:ext cx="23925" cy="52975"/>
            </a:xfrm>
            <a:custGeom>
              <a:avLst/>
              <a:gdLst/>
              <a:ahLst/>
              <a:cxnLst/>
              <a:rect l="l" t="t" r="r" b="b"/>
              <a:pathLst>
                <a:path w="957" h="2119" extrusionOk="0">
                  <a:moveTo>
                    <a:pt x="956" y="0"/>
                  </a:moveTo>
                  <a:lnTo>
                    <a:pt x="956" y="0"/>
                  </a:lnTo>
                  <a:cubicBezTo>
                    <a:pt x="470" y="471"/>
                    <a:pt x="63" y="1348"/>
                    <a:pt x="0" y="2101"/>
                  </a:cubicBezTo>
                  <a:cubicBezTo>
                    <a:pt x="0" y="2110"/>
                    <a:pt x="5" y="2119"/>
                    <a:pt x="13" y="2119"/>
                  </a:cubicBezTo>
                  <a:cubicBezTo>
                    <a:pt x="18" y="2119"/>
                    <a:pt x="25" y="2114"/>
                    <a:pt x="31" y="2101"/>
                  </a:cubicBezTo>
                  <a:cubicBezTo>
                    <a:pt x="220" y="1254"/>
                    <a:pt x="486" y="674"/>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3385800" y="3742450"/>
              <a:ext cx="10225" cy="27275"/>
            </a:xfrm>
            <a:custGeom>
              <a:avLst/>
              <a:gdLst/>
              <a:ahLst/>
              <a:cxnLst/>
              <a:rect l="l" t="t" r="r" b="b"/>
              <a:pathLst>
                <a:path w="409" h="1091" extrusionOk="0">
                  <a:moveTo>
                    <a:pt x="395" y="0"/>
                  </a:moveTo>
                  <a:cubicBezTo>
                    <a:pt x="390" y="0"/>
                    <a:pt x="383" y="5"/>
                    <a:pt x="377" y="18"/>
                  </a:cubicBezTo>
                  <a:cubicBezTo>
                    <a:pt x="251" y="363"/>
                    <a:pt x="126" y="708"/>
                    <a:pt x="1" y="1053"/>
                  </a:cubicBezTo>
                  <a:cubicBezTo>
                    <a:pt x="1" y="1079"/>
                    <a:pt x="10" y="1090"/>
                    <a:pt x="21" y="1090"/>
                  </a:cubicBezTo>
                  <a:cubicBezTo>
                    <a:pt x="30" y="1090"/>
                    <a:pt x="41" y="1082"/>
                    <a:pt x="48" y="1068"/>
                  </a:cubicBezTo>
                  <a:cubicBezTo>
                    <a:pt x="173" y="723"/>
                    <a:pt x="283" y="363"/>
                    <a:pt x="408" y="18"/>
                  </a:cubicBezTo>
                  <a:cubicBezTo>
                    <a:pt x="408" y="9"/>
                    <a:pt x="403"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3397550" y="3877700"/>
              <a:ext cx="60275" cy="34650"/>
            </a:xfrm>
            <a:custGeom>
              <a:avLst/>
              <a:gdLst/>
              <a:ahLst/>
              <a:cxnLst/>
              <a:rect l="l" t="t" r="r" b="b"/>
              <a:pathLst>
                <a:path w="2411" h="1386" extrusionOk="0">
                  <a:moveTo>
                    <a:pt x="16" y="0"/>
                  </a:moveTo>
                  <a:cubicBezTo>
                    <a:pt x="1" y="0"/>
                    <a:pt x="1" y="16"/>
                    <a:pt x="16" y="16"/>
                  </a:cubicBezTo>
                  <a:cubicBezTo>
                    <a:pt x="487" y="125"/>
                    <a:pt x="1004" y="251"/>
                    <a:pt x="1443" y="470"/>
                  </a:cubicBezTo>
                  <a:cubicBezTo>
                    <a:pt x="1835" y="690"/>
                    <a:pt x="2085" y="1019"/>
                    <a:pt x="2368" y="1379"/>
                  </a:cubicBezTo>
                  <a:cubicBezTo>
                    <a:pt x="2372" y="1384"/>
                    <a:pt x="2378" y="1386"/>
                    <a:pt x="2384" y="1386"/>
                  </a:cubicBezTo>
                  <a:cubicBezTo>
                    <a:pt x="2398" y="1386"/>
                    <a:pt x="2410" y="1375"/>
                    <a:pt x="2399" y="1364"/>
                  </a:cubicBezTo>
                  <a:cubicBezTo>
                    <a:pt x="2132" y="314"/>
                    <a:pt x="832" y="14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3423800" y="3854950"/>
              <a:ext cx="38375" cy="26000"/>
            </a:xfrm>
            <a:custGeom>
              <a:avLst/>
              <a:gdLst/>
              <a:ahLst/>
              <a:cxnLst/>
              <a:rect l="l" t="t" r="r" b="b"/>
              <a:pathLst>
                <a:path w="1535" h="1040" extrusionOk="0">
                  <a:moveTo>
                    <a:pt x="46" y="1"/>
                  </a:moveTo>
                  <a:cubicBezTo>
                    <a:pt x="36" y="1"/>
                    <a:pt x="26" y="1"/>
                    <a:pt x="17" y="1"/>
                  </a:cubicBezTo>
                  <a:cubicBezTo>
                    <a:pt x="1" y="1"/>
                    <a:pt x="1" y="17"/>
                    <a:pt x="1" y="17"/>
                  </a:cubicBezTo>
                  <a:cubicBezTo>
                    <a:pt x="314" y="126"/>
                    <a:pt x="612" y="220"/>
                    <a:pt x="879" y="409"/>
                  </a:cubicBezTo>
                  <a:cubicBezTo>
                    <a:pt x="1114" y="581"/>
                    <a:pt x="1271" y="847"/>
                    <a:pt x="1490" y="1035"/>
                  </a:cubicBezTo>
                  <a:cubicBezTo>
                    <a:pt x="1493" y="1038"/>
                    <a:pt x="1497" y="1040"/>
                    <a:pt x="1500" y="1040"/>
                  </a:cubicBezTo>
                  <a:cubicBezTo>
                    <a:pt x="1516" y="1040"/>
                    <a:pt x="1534" y="1017"/>
                    <a:pt x="1521" y="1004"/>
                  </a:cubicBezTo>
                  <a:cubicBezTo>
                    <a:pt x="1321" y="419"/>
                    <a:pt x="592"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3449275" y="3833800"/>
              <a:ext cx="18725" cy="17825"/>
            </a:xfrm>
            <a:custGeom>
              <a:avLst/>
              <a:gdLst/>
              <a:ahLst/>
              <a:cxnLst/>
              <a:rect l="l" t="t" r="r" b="b"/>
              <a:pathLst>
                <a:path w="749" h="713" extrusionOk="0">
                  <a:moveTo>
                    <a:pt x="16" y="1"/>
                  </a:moveTo>
                  <a:cubicBezTo>
                    <a:pt x="1" y="1"/>
                    <a:pt x="1" y="16"/>
                    <a:pt x="1" y="16"/>
                  </a:cubicBezTo>
                  <a:cubicBezTo>
                    <a:pt x="173" y="95"/>
                    <a:pt x="314" y="204"/>
                    <a:pt x="440" y="345"/>
                  </a:cubicBezTo>
                  <a:cubicBezTo>
                    <a:pt x="534" y="455"/>
                    <a:pt x="596" y="612"/>
                    <a:pt x="706" y="706"/>
                  </a:cubicBezTo>
                  <a:cubicBezTo>
                    <a:pt x="711" y="711"/>
                    <a:pt x="717" y="712"/>
                    <a:pt x="722" y="712"/>
                  </a:cubicBezTo>
                  <a:cubicBezTo>
                    <a:pt x="736" y="712"/>
                    <a:pt x="749" y="701"/>
                    <a:pt x="737" y="690"/>
                  </a:cubicBezTo>
                  <a:cubicBezTo>
                    <a:pt x="722" y="502"/>
                    <a:pt x="581" y="361"/>
                    <a:pt x="471" y="251"/>
                  </a:cubicBezTo>
                  <a:cubicBezTo>
                    <a:pt x="346" y="126"/>
                    <a:pt x="189" y="4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3108375" y="4434875"/>
              <a:ext cx="173600" cy="275375"/>
            </a:xfrm>
            <a:custGeom>
              <a:avLst/>
              <a:gdLst/>
              <a:ahLst/>
              <a:cxnLst/>
              <a:rect l="l" t="t" r="r" b="b"/>
              <a:pathLst>
                <a:path w="6944" h="11015" extrusionOk="0">
                  <a:moveTo>
                    <a:pt x="4426" y="1"/>
                  </a:moveTo>
                  <a:cubicBezTo>
                    <a:pt x="3056" y="1"/>
                    <a:pt x="1514" y="1379"/>
                    <a:pt x="894" y="2369"/>
                  </a:cubicBezTo>
                  <a:cubicBezTo>
                    <a:pt x="486" y="3011"/>
                    <a:pt x="0" y="3999"/>
                    <a:pt x="392" y="4751"/>
                  </a:cubicBezTo>
                  <a:cubicBezTo>
                    <a:pt x="684" y="5301"/>
                    <a:pt x="1230" y="5371"/>
                    <a:pt x="1781" y="5371"/>
                  </a:cubicBezTo>
                  <a:cubicBezTo>
                    <a:pt x="1968" y="5371"/>
                    <a:pt x="2156" y="5363"/>
                    <a:pt x="2336" y="5363"/>
                  </a:cubicBezTo>
                  <a:cubicBezTo>
                    <a:pt x="2755" y="5363"/>
                    <a:pt x="3292" y="5274"/>
                    <a:pt x="3770" y="5274"/>
                  </a:cubicBezTo>
                  <a:cubicBezTo>
                    <a:pt x="3989" y="5274"/>
                    <a:pt x="4196" y="5293"/>
                    <a:pt x="4373" y="5347"/>
                  </a:cubicBezTo>
                  <a:lnTo>
                    <a:pt x="4828" y="5347"/>
                  </a:lnTo>
                  <a:cubicBezTo>
                    <a:pt x="5235" y="6115"/>
                    <a:pt x="5141" y="6570"/>
                    <a:pt x="4546" y="6679"/>
                  </a:cubicBezTo>
                  <a:cubicBezTo>
                    <a:pt x="4232" y="6867"/>
                    <a:pt x="3778" y="6977"/>
                    <a:pt x="3433" y="7118"/>
                  </a:cubicBezTo>
                  <a:cubicBezTo>
                    <a:pt x="2586" y="7447"/>
                    <a:pt x="1301" y="7839"/>
                    <a:pt x="690" y="8576"/>
                  </a:cubicBezTo>
                  <a:cubicBezTo>
                    <a:pt x="282" y="9062"/>
                    <a:pt x="220" y="9704"/>
                    <a:pt x="705" y="10175"/>
                  </a:cubicBezTo>
                  <a:cubicBezTo>
                    <a:pt x="1017" y="10465"/>
                    <a:pt x="1373" y="10531"/>
                    <a:pt x="1743" y="10531"/>
                  </a:cubicBezTo>
                  <a:cubicBezTo>
                    <a:pt x="2054" y="10531"/>
                    <a:pt x="2375" y="10484"/>
                    <a:pt x="2686" y="10484"/>
                  </a:cubicBezTo>
                  <a:cubicBezTo>
                    <a:pt x="2822" y="10484"/>
                    <a:pt x="2957" y="10493"/>
                    <a:pt x="3088" y="10519"/>
                  </a:cubicBezTo>
                  <a:cubicBezTo>
                    <a:pt x="3072" y="10566"/>
                    <a:pt x="3072" y="10614"/>
                    <a:pt x="3057" y="10661"/>
                  </a:cubicBezTo>
                  <a:cubicBezTo>
                    <a:pt x="3001" y="10873"/>
                    <a:pt x="3161" y="11014"/>
                    <a:pt x="3331" y="11014"/>
                  </a:cubicBezTo>
                  <a:cubicBezTo>
                    <a:pt x="3399" y="11014"/>
                    <a:pt x="3469" y="10992"/>
                    <a:pt x="3527" y="10943"/>
                  </a:cubicBezTo>
                  <a:cubicBezTo>
                    <a:pt x="3684" y="10802"/>
                    <a:pt x="3840" y="10676"/>
                    <a:pt x="3997" y="10551"/>
                  </a:cubicBezTo>
                  <a:cubicBezTo>
                    <a:pt x="4248" y="10347"/>
                    <a:pt x="4122" y="9940"/>
                    <a:pt x="3903" y="9798"/>
                  </a:cubicBezTo>
                  <a:cubicBezTo>
                    <a:pt x="3621" y="9626"/>
                    <a:pt x="3417" y="9548"/>
                    <a:pt x="3088" y="9516"/>
                  </a:cubicBezTo>
                  <a:cubicBezTo>
                    <a:pt x="3074" y="9514"/>
                    <a:pt x="3057" y="9513"/>
                    <a:pt x="3038" y="9513"/>
                  </a:cubicBezTo>
                  <a:cubicBezTo>
                    <a:pt x="2815" y="9513"/>
                    <a:pt x="2268" y="9640"/>
                    <a:pt x="1980" y="9640"/>
                  </a:cubicBezTo>
                  <a:cubicBezTo>
                    <a:pt x="1905" y="9640"/>
                    <a:pt x="1848" y="9631"/>
                    <a:pt x="1818" y="9610"/>
                  </a:cubicBezTo>
                  <a:cubicBezTo>
                    <a:pt x="737" y="8889"/>
                    <a:pt x="4264" y="7651"/>
                    <a:pt x="4452" y="7588"/>
                  </a:cubicBezTo>
                  <a:cubicBezTo>
                    <a:pt x="5345" y="7228"/>
                    <a:pt x="6944" y="6413"/>
                    <a:pt x="6191" y="5143"/>
                  </a:cubicBezTo>
                  <a:cubicBezTo>
                    <a:pt x="5877" y="4622"/>
                    <a:pt x="5324" y="4477"/>
                    <a:pt x="4692" y="4477"/>
                  </a:cubicBezTo>
                  <a:cubicBezTo>
                    <a:pt x="3899" y="4477"/>
                    <a:pt x="2983" y="4706"/>
                    <a:pt x="2264" y="4706"/>
                  </a:cubicBezTo>
                  <a:cubicBezTo>
                    <a:pt x="2041" y="4706"/>
                    <a:pt x="1837" y="4684"/>
                    <a:pt x="1662" y="4626"/>
                  </a:cubicBezTo>
                  <a:cubicBezTo>
                    <a:pt x="173" y="4124"/>
                    <a:pt x="1740" y="2275"/>
                    <a:pt x="2398" y="1695"/>
                  </a:cubicBezTo>
                  <a:cubicBezTo>
                    <a:pt x="3245" y="974"/>
                    <a:pt x="4311" y="942"/>
                    <a:pt x="5173" y="362"/>
                  </a:cubicBezTo>
                  <a:cubicBezTo>
                    <a:pt x="5235" y="315"/>
                    <a:pt x="5251" y="190"/>
                    <a:pt x="5173" y="159"/>
                  </a:cubicBezTo>
                  <a:cubicBezTo>
                    <a:pt x="4935" y="50"/>
                    <a:pt x="4683" y="1"/>
                    <a:pt x="4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255;p40"/>
          <p:cNvSpPr/>
          <p:nvPr/>
        </p:nvSpPr>
        <p:spPr>
          <a:xfrm>
            <a:off x="615714" y="900876"/>
            <a:ext cx="3214691" cy="199352"/>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753" y="1677430"/>
            <a:ext cx="4859026" cy="21493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52" name="Google Shape;952;p33"/>
          <p:cNvSpPr txBox="1">
            <a:spLocks noGrp="1"/>
          </p:cNvSpPr>
          <p:nvPr>
            <p:ph type="ctrTitle"/>
          </p:nvPr>
        </p:nvSpPr>
        <p:spPr>
          <a:xfrm>
            <a:off x="2067097" y="691395"/>
            <a:ext cx="2548200" cy="461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endParaRPr dirty="0"/>
          </a:p>
        </p:txBody>
      </p:sp>
      <p:sp>
        <p:nvSpPr>
          <p:cNvPr id="953" name="Google Shape;953;p33"/>
          <p:cNvSpPr txBox="1">
            <a:spLocks noGrp="1"/>
          </p:cNvSpPr>
          <p:nvPr>
            <p:ph type="subTitle" idx="1"/>
          </p:nvPr>
        </p:nvSpPr>
        <p:spPr>
          <a:xfrm>
            <a:off x="991138" y="3333696"/>
            <a:ext cx="7518606" cy="14073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sz="1200" dirty="0">
                <a:solidFill>
                  <a:schemeClr val="accent3">
                    <a:lumMod val="75000"/>
                  </a:schemeClr>
                </a:solidFill>
              </a:rPr>
              <a:t>From this picture we see that every kind of person has some general attributes and some individual. That different feature made them unique but they all belongs to the person category for their common features. So it is easy to identify them they all are in person class. So we can say in the real world we are all inherited.</a:t>
            </a:r>
          </a:p>
          <a:p>
            <a:pPr marL="0" lvl="0" indent="0" algn="l" rtl="0">
              <a:spcBef>
                <a:spcPts val="0"/>
              </a:spcBef>
              <a:spcAft>
                <a:spcPts val="0"/>
              </a:spcAft>
              <a:buNone/>
            </a:pPr>
            <a:endParaRPr lang="en-US" sz="1200" dirty="0">
              <a:solidFill>
                <a:schemeClr val="accent3">
                  <a:lumMod val="75000"/>
                </a:schemeClr>
              </a:solidFill>
            </a:endParaRPr>
          </a:p>
          <a:p>
            <a:pPr marL="0" lvl="0" indent="0" algn="l"/>
            <a:r>
              <a:rPr lang="en-US" sz="1200" dirty="0">
                <a:solidFill>
                  <a:schemeClr val="accent3">
                    <a:lumMod val="75000"/>
                  </a:schemeClr>
                </a:solidFill>
              </a:rPr>
              <a:t>In java inheritance is a process by which a child class acquires all the properties and behaviors of the parent class. This relationship is known as parent-child relationship in java. It makes an inter-connection to all the classes. </a:t>
            </a:r>
          </a:p>
          <a:p>
            <a:pPr marL="0" lvl="0" indent="0" algn="r" rtl="0">
              <a:spcBef>
                <a:spcPts val="0"/>
              </a:spcBef>
              <a:spcAft>
                <a:spcPts val="0"/>
              </a:spcAft>
              <a:buNone/>
            </a:pPr>
            <a:endParaRPr lang="en-US" dirty="0"/>
          </a:p>
          <a:p>
            <a:pPr marL="0" lvl="0" indent="0" algn="r" rtl="0">
              <a:spcBef>
                <a:spcPts val="0"/>
              </a:spcBef>
              <a:spcAft>
                <a:spcPts val="0"/>
              </a:spcAft>
              <a:buNone/>
            </a:pPr>
            <a:endParaRPr lang="en-US" dirty="0"/>
          </a:p>
          <a:p>
            <a:pPr marL="0" lvl="0" indent="0" algn="r" rtl="0">
              <a:spcBef>
                <a:spcPts val="0"/>
              </a:spcBef>
              <a:spcAft>
                <a:spcPts val="0"/>
              </a:spcAft>
              <a:buNone/>
            </a:pPr>
            <a:r>
              <a:rPr lang="en-US" dirty="0"/>
              <a:t> </a:t>
            </a:r>
            <a:endParaRPr dirty="0"/>
          </a:p>
        </p:txBody>
      </p:sp>
      <p:sp>
        <p:nvSpPr>
          <p:cNvPr id="954" name="Google Shape;954;p33"/>
          <p:cNvSpPr txBox="1"/>
          <p:nvPr/>
        </p:nvSpPr>
        <p:spPr>
          <a:xfrm rot="-545911">
            <a:off x="2011388" y="2590129"/>
            <a:ext cx="1071887" cy="7076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b="1" dirty="0">
              <a:solidFill>
                <a:schemeClr val="dk1"/>
              </a:solidFill>
              <a:latin typeface="Itim"/>
              <a:ea typeface="Itim"/>
              <a:cs typeface="Itim"/>
              <a:sym typeface="Iti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50716"/>
            <a:ext cx="6205553" cy="2909708"/>
          </a:xfrm>
          <a:prstGeom prst="rect">
            <a:avLst/>
          </a:prstGeom>
        </p:spPr>
      </p:pic>
      <p:grpSp>
        <p:nvGrpSpPr>
          <p:cNvPr id="24" name="Google Shape;1410;p43"/>
          <p:cNvGrpSpPr/>
          <p:nvPr/>
        </p:nvGrpSpPr>
        <p:grpSpPr>
          <a:xfrm rot="4691603">
            <a:off x="7731851" y="4257989"/>
            <a:ext cx="795679" cy="962634"/>
            <a:chOff x="2801825" y="1784650"/>
            <a:chExt cx="1912350" cy="1978300"/>
          </a:xfrm>
        </p:grpSpPr>
        <p:sp>
          <p:nvSpPr>
            <p:cNvPr id="25" name="Google Shape;1411;p43"/>
            <p:cNvSpPr/>
            <p:nvPr/>
          </p:nvSpPr>
          <p:spPr>
            <a:xfrm>
              <a:off x="2948050" y="2068550"/>
              <a:ext cx="1328450" cy="1346175"/>
            </a:xfrm>
            <a:custGeom>
              <a:avLst/>
              <a:gdLst/>
              <a:ahLst/>
              <a:cxnLst/>
              <a:rect l="l" t="t" r="r" b="b"/>
              <a:pathLst>
                <a:path w="53138" h="53847" extrusionOk="0">
                  <a:moveTo>
                    <a:pt x="31395" y="1"/>
                  </a:moveTo>
                  <a:cubicBezTo>
                    <a:pt x="30756" y="1"/>
                    <a:pt x="30099" y="16"/>
                    <a:pt x="29422" y="48"/>
                  </a:cubicBezTo>
                  <a:cubicBezTo>
                    <a:pt x="17097" y="618"/>
                    <a:pt x="0" y="13195"/>
                    <a:pt x="0" y="25521"/>
                  </a:cubicBezTo>
                  <a:cubicBezTo>
                    <a:pt x="0" y="37869"/>
                    <a:pt x="13810" y="53847"/>
                    <a:pt x="26158" y="53847"/>
                  </a:cubicBezTo>
                  <a:cubicBezTo>
                    <a:pt x="38484" y="53847"/>
                    <a:pt x="53138" y="39650"/>
                    <a:pt x="53138" y="27324"/>
                  </a:cubicBezTo>
                  <a:cubicBezTo>
                    <a:pt x="53138" y="15356"/>
                    <a:pt x="51487" y="1"/>
                    <a:pt x="313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12;p43"/>
            <p:cNvSpPr/>
            <p:nvPr/>
          </p:nvSpPr>
          <p:spPr>
            <a:xfrm>
              <a:off x="2801825" y="1784650"/>
              <a:ext cx="1912350" cy="1978300"/>
            </a:xfrm>
            <a:custGeom>
              <a:avLst/>
              <a:gdLst/>
              <a:ahLst/>
              <a:cxnLst/>
              <a:rect l="l" t="t" r="r" b="b"/>
              <a:pathLst>
                <a:path w="76494" h="79132" extrusionOk="0">
                  <a:moveTo>
                    <a:pt x="69669" y="6473"/>
                  </a:moveTo>
                  <a:cubicBezTo>
                    <a:pt x="69852" y="6610"/>
                    <a:pt x="70011" y="6770"/>
                    <a:pt x="70171" y="6907"/>
                  </a:cubicBezTo>
                  <a:cubicBezTo>
                    <a:pt x="70171" y="6930"/>
                    <a:pt x="70171" y="6930"/>
                    <a:pt x="70171" y="6930"/>
                  </a:cubicBezTo>
                  <a:cubicBezTo>
                    <a:pt x="69988" y="6793"/>
                    <a:pt x="69829" y="6633"/>
                    <a:pt x="69669" y="6473"/>
                  </a:cubicBezTo>
                  <a:close/>
                  <a:moveTo>
                    <a:pt x="71563" y="7638"/>
                  </a:moveTo>
                  <a:lnTo>
                    <a:pt x="71563" y="7683"/>
                  </a:lnTo>
                  <a:lnTo>
                    <a:pt x="71518" y="7683"/>
                  </a:lnTo>
                  <a:cubicBezTo>
                    <a:pt x="71518" y="7660"/>
                    <a:pt x="71541" y="7660"/>
                    <a:pt x="71563" y="7638"/>
                  </a:cubicBezTo>
                  <a:close/>
                  <a:moveTo>
                    <a:pt x="36337" y="12206"/>
                  </a:moveTo>
                  <a:cubicBezTo>
                    <a:pt x="37400" y="12206"/>
                    <a:pt x="38479" y="12257"/>
                    <a:pt x="39585" y="12362"/>
                  </a:cubicBezTo>
                  <a:cubicBezTo>
                    <a:pt x="43077" y="12705"/>
                    <a:pt x="46410" y="13161"/>
                    <a:pt x="49560" y="14805"/>
                  </a:cubicBezTo>
                  <a:cubicBezTo>
                    <a:pt x="54513" y="17361"/>
                    <a:pt x="57617" y="22223"/>
                    <a:pt x="58873" y="27564"/>
                  </a:cubicBezTo>
                  <a:cubicBezTo>
                    <a:pt x="61383" y="38360"/>
                    <a:pt x="56750" y="51097"/>
                    <a:pt x="47802" y="57648"/>
                  </a:cubicBezTo>
                  <a:cubicBezTo>
                    <a:pt x="44279" y="60220"/>
                    <a:pt x="39995" y="61575"/>
                    <a:pt x="35658" y="61575"/>
                  </a:cubicBezTo>
                  <a:cubicBezTo>
                    <a:pt x="34685" y="61575"/>
                    <a:pt x="33709" y="61506"/>
                    <a:pt x="32738" y="61368"/>
                  </a:cubicBezTo>
                  <a:cubicBezTo>
                    <a:pt x="25137" y="60295"/>
                    <a:pt x="19042" y="54224"/>
                    <a:pt x="15368" y="47856"/>
                  </a:cubicBezTo>
                  <a:cubicBezTo>
                    <a:pt x="11875" y="41853"/>
                    <a:pt x="9935" y="34389"/>
                    <a:pt x="11624" y="27541"/>
                  </a:cubicBezTo>
                  <a:cubicBezTo>
                    <a:pt x="13427" y="20191"/>
                    <a:pt x="19590" y="14782"/>
                    <a:pt x="26963" y="13572"/>
                  </a:cubicBezTo>
                  <a:cubicBezTo>
                    <a:pt x="27123" y="13549"/>
                    <a:pt x="27191" y="13504"/>
                    <a:pt x="27214" y="13435"/>
                  </a:cubicBezTo>
                  <a:cubicBezTo>
                    <a:pt x="30303" y="12637"/>
                    <a:pt x="33253" y="12206"/>
                    <a:pt x="36337" y="12206"/>
                  </a:cubicBezTo>
                  <a:close/>
                  <a:moveTo>
                    <a:pt x="5256" y="66458"/>
                  </a:moveTo>
                  <a:cubicBezTo>
                    <a:pt x="5302" y="66550"/>
                    <a:pt x="5370" y="66641"/>
                    <a:pt x="5416" y="66709"/>
                  </a:cubicBezTo>
                  <a:cubicBezTo>
                    <a:pt x="5324" y="66687"/>
                    <a:pt x="5256" y="66641"/>
                    <a:pt x="5187" y="66641"/>
                  </a:cubicBezTo>
                  <a:cubicBezTo>
                    <a:pt x="5210" y="66572"/>
                    <a:pt x="5233" y="66527"/>
                    <a:pt x="5256" y="66458"/>
                  </a:cubicBezTo>
                  <a:close/>
                  <a:moveTo>
                    <a:pt x="838" y="0"/>
                  </a:moveTo>
                  <a:cubicBezTo>
                    <a:pt x="360" y="0"/>
                    <a:pt x="0" y="488"/>
                    <a:pt x="440" y="927"/>
                  </a:cubicBezTo>
                  <a:cubicBezTo>
                    <a:pt x="1353" y="1840"/>
                    <a:pt x="1901" y="2936"/>
                    <a:pt x="2471" y="4077"/>
                  </a:cubicBezTo>
                  <a:cubicBezTo>
                    <a:pt x="3179" y="5446"/>
                    <a:pt x="3932" y="6793"/>
                    <a:pt x="4594" y="8185"/>
                  </a:cubicBezTo>
                  <a:cubicBezTo>
                    <a:pt x="4717" y="8485"/>
                    <a:pt x="5018" y="8635"/>
                    <a:pt x="5296" y="8635"/>
                  </a:cubicBezTo>
                  <a:cubicBezTo>
                    <a:pt x="5377" y="8635"/>
                    <a:pt x="5457" y="8622"/>
                    <a:pt x="5530" y="8596"/>
                  </a:cubicBezTo>
                  <a:cubicBezTo>
                    <a:pt x="5575" y="8596"/>
                    <a:pt x="5621" y="8596"/>
                    <a:pt x="5690" y="8573"/>
                  </a:cubicBezTo>
                  <a:cubicBezTo>
                    <a:pt x="6237" y="8299"/>
                    <a:pt x="6762" y="7843"/>
                    <a:pt x="7219" y="7295"/>
                  </a:cubicBezTo>
                  <a:cubicBezTo>
                    <a:pt x="10437" y="10468"/>
                    <a:pt x="13542" y="13869"/>
                    <a:pt x="15116" y="18069"/>
                  </a:cubicBezTo>
                  <a:cubicBezTo>
                    <a:pt x="15139" y="18137"/>
                    <a:pt x="15231" y="18228"/>
                    <a:pt x="15322" y="18320"/>
                  </a:cubicBezTo>
                  <a:cubicBezTo>
                    <a:pt x="12583" y="21036"/>
                    <a:pt x="10643" y="24620"/>
                    <a:pt x="9867" y="28682"/>
                  </a:cubicBezTo>
                  <a:cubicBezTo>
                    <a:pt x="8315" y="36648"/>
                    <a:pt x="11807" y="45368"/>
                    <a:pt x="16554" y="51645"/>
                  </a:cubicBezTo>
                  <a:cubicBezTo>
                    <a:pt x="17331" y="52695"/>
                    <a:pt x="18175" y="53653"/>
                    <a:pt x="19088" y="54589"/>
                  </a:cubicBezTo>
                  <a:cubicBezTo>
                    <a:pt x="19042" y="54589"/>
                    <a:pt x="18997" y="54612"/>
                    <a:pt x="18974" y="54635"/>
                  </a:cubicBezTo>
                  <a:cubicBezTo>
                    <a:pt x="14660" y="58264"/>
                    <a:pt x="10757" y="62304"/>
                    <a:pt x="6808" y="66298"/>
                  </a:cubicBezTo>
                  <a:cubicBezTo>
                    <a:pt x="6511" y="65956"/>
                    <a:pt x="6192" y="65659"/>
                    <a:pt x="5849" y="65431"/>
                  </a:cubicBezTo>
                  <a:cubicBezTo>
                    <a:pt x="5827" y="65385"/>
                    <a:pt x="5804" y="65317"/>
                    <a:pt x="5804" y="65271"/>
                  </a:cubicBezTo>
                  <a:cubicBezTo>
                    <a:pt x="5729" y="65085"/>
                    <a:pt x="5044" y="64486"/>
                    <a:pt x="4697" y="64486"/>
                  </a:cubicBezTo>
                  <a:cubicBezTo>
                    <a:pt x="4619" y="64486"/>
                    <a:pt x="4559" y="64516"/>
                    <a:pt x="4526" y="64587"/>
                  </a:cubicBezTo>
                  <a:cubicBezTo>
                    <a:pt x="3156" y="67234"/>
                    <a:pt x="2540" y="70293"/>
                    <a:pt x="2038" y="73215"/>
                  </a:cubicBezTo>
                  <a:cubicBezTo>
                    <a:pt x="1978" y="73493"/>
                    <a:pt x="2750" y="73979"/>
                    <a:pt x="3116" y="73979"/>
                  </a:cubicBezTo>
                  <a:cubicBezTo>
                    <a:pt x="3170" y="73979"/>
                    <a:pt x="3215" y="73968"/>
                    <a:pt x="3247" y="73945"/>
                  </a:cubicBezTo>
                  <a:cubicBezTo>
                    <a:pt x="5324" y="72575"/>
                    <a:pt x="6991" y="70795"/>
                    <a:pt x="8634" y="68946"/>
                  </a:cubicBezTo>
                  <a:cubicBezTo>
                    <a:pt x="8703" y="68878"/>
                    <a:pt x="8588" y="68741"/>
                    <a:pt x="8543" y="68695"/>
                  </a:cubicBezTo>
                  <a:cubicBezTo>
                    <a:pt x="8223" y="68284"/>
                    <a:pt x="7904" y="67782"/>
                    <a:pt x="7561" y="67303"/>
                  </a:cubicBezTo>
                  <a:cubicBezTo>
                    <a:pt x="11601" y="63240"/>
                    <a:pt x="15550" y="59109"/>
                    <a:pt x="19910" y="55388"/>
                  </a:cubicBezTo>
                  <a:cubicBezTo>
                    <a:pt x="24338" y="59542"/>
                    <a:pt x="29999" y="62213"/>
                    <a:pt x="36184" y="62304"/>
                  </a:cubicBezTo>
                  <a:cubicBezTo>
                    <a:pt x="36261" y="62305"/>
                    <a:pt x="36338" y="62305"/>
                    <a:pt x="36414" y="62305"/>
                  </a:cubicBezTo>
                  <a:cubicBezTo>
                    <a:pt x="40462" y="62305"/>
                    <a:pt x="44329" y="61123"/>
                    <a:pt x="47734" y="59040"/>
                  </a:cubicBezTo>
                  <a:cubicBezTo>
                    <a:pt x="48715" y="63765"/>
                    <a:pt x="50861" y="68102"/>
                    <a:pt x="52573" y="72598"/>
                  </a:cubicBezTo>
                  <a:cubicBezTo>
                    <a:pt x="52116" y="72827"/>
                    <a:pt x="51683" y="73078"/>
                    <a:pt x="51249" y="73374"/>
                  </a:cubicBezTo>
                  <a:cubicBezTo>
                    <a:pt x="51135" y="73443"/>
                    <a:pt x="50815" y="73694"/>
                    <a:pt x="50907" y="73876"/>
                  </a:cubicBezTo>
                  <a:cubicBezTo>
                    <a:pt x="50975" y="74013"/>
                    <a:pt x="51066" y="74128"/>
                    <a:pt x="51135" y="74242"/>
                  </a:cubicBezTo>
                  <a:cubicBezTo>
                    <a:pt x="51066" y="74356"/>
                    <a:pt x="51066" y="74447"/>
                    <a:pt x="51158" y="74516"/>
                  </a:cubicBezTo>
                  <a:cubicBezTo>
                    <a:pt x="51295" y="74584"/>
                    <a:pt x="51432" y="74675"/>
                    <a:pt x="51546" y="74767"/>
                  </a:cubicBezTo>
                  <a:cubicBezTo>
                    <a:pt x="51979" y="75246"/>
                    <a:pt x="52459" y="75680"/>
                    <a:pt x="52984" y="76091"/>
                  </a:cubicBezTo>
                  <a:cubicBezTo>
                    <a:pt x="53897" y="77095"/>
                    <a:pt x="54696" y="78213"/>
                    <a:pt x="55723" y="79081"/>
                  </a:cubicBezTo>
                  <a:cubicBezTo>
                    <a:pt x="55769" y="79116"/>
                    <a:pt x="55830" y="79132"/>
                    <a:pt x="55900" y="79132"/>
                  </a:cubicBezTo>
                  <a:cubicBezTo>
                    <a:pt x="56287" y="79132"/>
                    <a:pt x="56959" y="78663"/>
                    <a:pt x="56978" y="78373"/>
                  </a:cubicBezTo>
                  <a:cubicBezTo>
                    <a:pt x="57092" y="76068"/>
                    <a:pt x="56088" y="73991"/>
                    <a:pt x="55837" y="71731"/>
                  </a:cubicBezTo>
                  <a:cubicBezTo>
                    <a:pt x="55819" y="71604"/>
                    <a:pt x="55729" y="71564"/>
                    <a:pt x="55624" y="71564"/>
                  </a:cubicBezTo>
                  <a:cubicBezTo>
                    <a:pt x="55597" y="71564"/>
                    <a:pt x="55568" y="71566"/>
                    <a:pt x="55540" y="71571"/>
                  </a:cubicBezTo>
                  <a:cubicBezTo>
                    <a:pt x="54969" y="71662"/>
                    <a:pt x="54444" y="71799"/>
                    <a:pt x="53919" y="72005"/>
                  </a:cubicBezTo>
                  <a:cubicBezTo>
                    <a:pt x="52185" y="67440"/>
                    <a:pt x="49994" y="63012"/>
                    <a:pt x="49035" y="58196"/>
                  </a:cubicBezTo>
                  <a:cubicBezTo>
                    <a:pt x="49788" y="57671"/>
                    <a:pt x="50496" y="57100"/>
                    <a:pt x="51203" y="56484"/>
                  </a:cubicBezTo>
                  <a:cubicBezTo>
                    <a:pt x="59238" y="49316"/>
                    <a:pt x="62844" y="36854"/>
                    <a:pt x="59968" y="26491"/>
                  </a:cubicBezTo>
                  <a:cubicBezTo>
                    <a:pt x="59352" y="24209"/>
                    <a:pt x="58325" y="22086"/>
                    <a:pt x="56978" y="20214"/>
                  </a:cubicBezTo>
                  <a:cubicBezTo>
                    <a:pt x="60767" y="15398"/>
                    <a:pt x="65926" y="11997"/>
                    <a:pt x="70742" y="8277"/>
                  </a:cubicBezTo>
                  <a:cubicBezTo>
                    <a:pt x="71257" y="8728"/>
                    <a:pt x="71842" y="9054"/>
                    <a:pt x="72470" y="9054"/>
                  </a:cubicBezTo>
                  <a:cubicBezTo>
                    <a:pt x="72731" y="9054"/>
                    <a:pt x="73000" y="8998"/>
                    <a:pt x="73275" y="8870"/>
                  </a:cubicBezTo>
                  <a:cubicBezTo>
                    <a:pt x="75010" y="8117"/>
                    <a:pt x="75809" y="5195"/>
                    <a:pt x="76425" y="3620"/>
                  </a:cubicBezTo>
                  <a:cubicBezTo>
                    <a:pt x="76493" y="3462"/>
                    <a:pt x="75956" y="2296"/>
                    <a:pt x="75791" y="2296"/>
                  </a:cubicBezTo>
                  <a:cubicBezTo>
                    <a:pt x="75789" y="2296"/>
                    <a:pt x="75788" y="2296"/>
                    <a:pt x="75786" y="2296"/>
                  </a:cubicBezTo>
                  <a:cubicBezTo>
                    <a:pt x="73070" y="2411"/>
                    <a:pt x="70696" y="3917"/>
                    <a:pt x="68162" y="4762"/>
                  </a:cubicBezTo>
                  <a:cubicBezTo>
                    <a:pt x="68118" y="4784"/>
                    <a:pt x="68617" y="6088"/>
                    <a:pt x="68789" y="6088"/>
                  </a:cubicBezTo>
                  <a:cubicBezTo>
                    <a:pt x="68794" y="6088"/>
                    <a:pt x="68798" y="6087"/>
                    <a:pt x="68802" y="6085"/>
                  </a:cubicBezTo>
                  <a:cubicBezTo>
                    <a:pt x="68847" y="6085"/>
                    <a:pt x="68870" y="6063"/>
                    <a:pt x="68916" y="6063"/>
                  </a:cubicBezTo>
                  <a:cubicBezTo>
                    <a:pt x="68961" y="6177"/>
                    <a:pt x="69030" y="6291"/>
                    <a:pt x="69121" y="6405"/>
                  </a:cubicBezTo>
                  <a:cubicBezTo>
                    <a:pt x="69304" y="6656"/>
                    <a:pt x="69509" y="6953"/>
                    <a:pt x="69760" y="7250"/>
                  </a:cubicBezTo>
                  <a:cubicBezTo>
                    <a:pt x="64990" y="10947"/>
                    <a:pt x="59877" y="14303"/>
                    <a:pt x="56042" y="19005"/>
                  </a:cubicBezTo>
                  <a:cubicBezTo>
                    <a:pt x="54627" y="17338"/>
                    <a:pt x="52938" y="15900"/>
                    <a:pt x="50998" y="14759"/>
                  </a:cubicBezTo>
                  <a:cubicBezTo>
                    <a:pt x="48533" y="13321"/>
                    <a:pt x="45771" y="12522"/>
                    <a:pt x="42963" y="12066"/>
                  </a:cubicBezTo>
                  <a:cubicBezTo>
                    <a:pt x="40501" y="11666"/>
                    <a:pt x="37918" y="11401"/>
                    <a:pt x="35373" y="11401"/>
                  </a:cubicBezTo>
                  <a:cubicBezTo>
                    <a:pt x="34426" y="11401"/>
                    <a:pt x="33484" y="11437"/>
                    <a:pt x="32555" y="11518"/>
                  </a:cubicBezTo>
                  <a:cubicBezTo>
                    <a:pt x="30272" y="11723"/>
                    <a:pt x="28013" y="12294"/>
                    <a:pt x="25799" y="12887"/>
                  </a:cubicBezTo>
                  <a:cubicBezTo>
                    <a:pt x="25730" y="12910"/>
                    <a:pt x="25662" y="12933"/>
                    <a:pt x="25639" y="12956"/>
                  </a:cubicBezTo>
                  <a:cubicBezTo>
                    <a:pt x="21918" y="13641"/>
                    <a:pt x="18632" y="15307"/>
                    <a:pt x="16007" y="17681"/>
                  </a:cubicBezTo>
                  <a:cubicBezTo>
                    <a:pt x="14181" y="13458"/>
                    <a:pt x="10917" y="10011"/>
                    <a:pt x="7630" y="6793"/>
                  </a:cubicBezTo>
                  <a:cubicBezTo>
                    <a:pt x="8018" y="6291"/>
                    <a:pt x="8360" y="5789"/>
                    <a:pt x="8680" y="5355"/>
                  </a:cubicBezTo>
                  <a:cubicBezTo>
                    <a:pt x="8862" y="5241"/>
                    <a:pt x="8954" y="5035"/>
                    <a:pt x="8931" y="4784"/>
                  </a:cubicBezTo>
                  <a:cubicBezTo>
                    <a:pt x="8976" y="4716"/>
                    <a:pt x="8931" y="4647"/>
                    <a:pt x="8862" y="4579"/>
                  </a:cubicBezTo>
                  <a:cubicBezTo>
                    <a:pt x="8817" y="4488"/>
                    <a:pt x="8771" y="4396"/>
                    <a:pt x="8680" y="4305"/>
                  </a:cubicBezTo>
                  <a:cubicBezTo>
                    <a:pt x="6648" y="2388"/>
                    <a:pt x="3658" y="1110"/>
                    <a:pt x="1125" y="60"/>
                  </a:cubicBezTo>
                  <a:cubicBezTo>
                    <a:pt x="1028" y="19"/>
                    <a:pt x="930" y="0"/>
                    <a:pt x="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13;p43"/>
            <p:cNvSpPr/>
            <p:nvPr/>
          </p:nvSpPr>
          <p:spPr>
            <a:xfrm>
              <a:off x="3896075" y="2041650"/>
              <a:ext cx="256475" cy="106975"/>
            </a:xfrm>
            <a:custGeom>
              <a:avLst/>
              <a:gdLst/>
              <a:ahLst/>
              <a:cxnLst/>
              <a:rect l="l" t="t" r="r" b="b"/>
              <a:pathLst>
                <a:path w="10259" h="4279" extrusionOk="0">
                  <a:moveTo>
                    <a:pt x="1011" y="0"/>
                  </a:moveTo>
                  <a:cubicBezTo>
                    <a:pt x="884" y="0"/>
                    <a:pt x="758" y="2"/>
                    <a:pt x="631" y="5"/>
                  </a:cubicBezTo>
                  <a:cubicBezTo>
                    <a:pt x="1" y="28"/>
                    <a:pt x="103" y="827"/>
                    <a:pt x="676" y="827"/>
                  </a:cubicBezTo>
                  <a:cubicBezTo>
                    <a:pt x="684" y="827"/>
                    <a:pt x="692" y="827"/>
                    <a:pt x="700" y="827"/>
                  </a:cubicBezTo>
                  <a:cubicBezTo>
                    <a:pt x="754" y="826"/>
                    <a:pt x="808" y="826"/>
                    <a:pt x="862" y="826"/>
                  </a:cubicBezTo>
                  <a:cubicBezTo>
                    <a:pt x="2426" y="826"/>
                    <a:pt x="3946" y="1144"/>
                    <a:pt x="5402" y="1740"/>
                  </a:cubicBezTo>
                  <a:cubicBezTo>
                    <a:pt x="6931" y="2333"/>
                    <a:pt x="8141" y="3338"/>
                    <a:pt x="9510" y="4205"/>
                  </a:cubicBezTo>
                  <a:cubicBezTo>
                    <a:pt x="9592" y="4256"/>
                    <a:pt x="9677" y="4279"/>
                    <a:pt x="9757" y="4279"/>
                  </a:cubicBezTo>
                  <a:cubicBezTo>
                    <a:pt x="10036" y="4279"/>
                    <a:pt x="10258" y="4005"/>
                    <a:pt x="10081" y="3703"/>
                  </a:cubicBezTo>
                  <a:cubicBezTo>
                    <a:pt x="9670" y="2973"/>
                    <a:pt x="8940" y="2493"/>
                    <a:pt x="8255" y="2060"/>
                  </a:cubicBezTo>
                  <a:cubicBezTo>
                    <a:pt x="7525" y="1603"/>
                    <a:pt x="6726" y="1192"/>
                    <a:pt x="5927" y="895"/>
                  </a:cubicBezTo>
                  <a:cubicBezTo>
                    <a:pt x="4357" y="280"/>
                    <a:pt x="2670" y="0"/>
                    <a:pt x="1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14;p43"/>
            <p:cNvSpPr/>
            <p:nvPr/>
          </p:nvSpPr>
          <p:spPr>
            <a:xfrm>
              <a:off x="3375050" y="3302875"/>
              <a:ext cx="379900" cy="127475"/>
            </a:xfrm>
            <a:custGeom>
              <a:avLst/>
              <a:gdLst/>
              <a:ahLst/>
              <a:cxnLst/>
              <a:rect l="l" t="t" r="r" b="b"/>
              <a:pathLst>
                <a:path w="15196" h="5099" extrusionOk="0">
                  <a:moveTo>
                    <a:pt x="654" y="0"/>
                  </a:moveTo>
                  <a:cubicBezTo>
                    <a:pt x="318" y="0"/>
                    <a:pt x="0" y="270"/>
                    <a:pt x="268" y="616"/>
                  </a:cubicBezTo>
                  <a:cubicBezTo>
                    <a:pt x="1751" y="2557"/>
                    <a:pt x="4148" y="3378"/>
                    <a:pt x="6408" y="3995"/>
                  </a:cubicBezTo>
                  <a:cubicBezTo>
                    <a:pt x="7663" y="4337"/>
                    <a:pt x="8964" y="4588"/>
                    <a:pt x="10242" y="4793"/>
                  </a:cubicBezTo>
                  <a:cubicBezTo>
                    <a:pt x="10904" y="4885"/>
                    <a:pt x="11566" y="4953"/>
                    <a:pt x="12251" y="4999"/>
                  </a:cubicBezTo>
                  <a:cubicBezTo>
                    <a:pt x="12686" y="5044"/>
                    <a:pt x="13160" y="5099"/>
                    <a:pt x="13622" y="5099"/>
                  </a:cubicBezTo>
                  <a:cubicBezTo>
                    <a:pt x="13863" y="5099"/>
                    <a:pt x="14101" y="5084"/>
                    <a:pt x="14328" y="5045"/>
                  </a:cubicBezTo>
                  <a:cubicBezTo>
                    <a:pt x="14716" y="4976"/>
                    <a:pt x="15195" y="4223"/>
                    <a:pt x="14602" y="4086"/>
                  </a:cubicBezTo>
                  <a:cubicBezTo>
                    <a:pt x="13917" y="3903"/>
                    <a:pt x="13141" y="3949"/>
                    <a:pt x="12434" y="3880"/>
                  </a:cubicBezTo>
                  <a:cubicBezTo>
                    <a:pt x="11772" y="3835"/>
                    <a:pt x="11110" y="3766"/>
                    <a:pt x="10448" y="3675"/>
                  </a:cubicBezTo>
                  <a:cubicBezTo>
                    <a:pt x="9169" y="3492"/>
                    <a:pt x="7868" y="3241"/>
                    <a:pt x="6613" y="2899"/>
                  </a:cubicBezTo>
                  <a:cubicBezTo>
                    <a:pt x="4650" y="2374"/>
                    <a:pt x="2436" y="1780"/>
                    <a:pt x="1067" y="183"/>
                  </a:cubicBezTo>
                  <a:cubicBezTo>
                    <a:pt x="960" y="55"/>
                    <a:pt x="805"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1435;p43"/>
          <p:cNvGrpSpPr/>
          <p:nvPr/>
        </p:nvGrpSpPr>
        <p:grpSpPr>
          <a:xfrm>
            <a:off x="7995580" y="4463771"/>
            <a:ext cx="354482" cy="413272"/>
            <a:chOff x="4720775" y="1878300"/>
            <a:chExt cx="713225" cy="997825"/>
          </a:xfrm>
        </p:grpSpPr>
        <p:sp>
          <p:nvSpPr>
            <p:cNvPr id="30" name="Google Shape;1436;p43"/>
            <p:cNvSpPr/>
            <p:nvPr/>
          </p:nvSpPr>
          <p:spPr>
            <a:xfrm>
              <a:off x="4843900" y="2242050"/>
              <a:ext cx="177475" cy="296000"/>
            </a:xfrm>
            <a:custGeom>
              <a:avLst/>
              <a:gdLst/>
              <a:ahLst/>
              <a:cxnLst/>
              <a:rect l="l" t="t" r="r" b="b"/>
              <a:pathLst>
                <a:path w="7099" h="11840" extrusionOk="0">
                  <a:moveTo>
                    <a:pt x="2175" y="0"/>
                  </a:moveTo>
                  <a:cubicBezTo>
                    <a:pt x="2165" y="0"/>
                    <a:pt x="2154" y="5"/>
                    <a:pt x="2148" y="17"/>
                  </a:cubicBezTo>
                  <a:cubicBezTo>
                    <a:pt x="1" y="4061"/>
                    <a:pt x="2321" y="10817"/>
                    <a:pt x="7070" y="11836"/>
                  </a:cubicBezTo>
                  <a:cubicBezTo>
                    <a:pt x="7073" y="11839"/>
                    <a:pt x="7076" y="11840"/>
                    <a:pt x="7079" y="11840"/>
                  </a:cubicBezTo>
                  <a:cubicBezTo>
                    <a:pt x="7090" y="11840"/>
                    <a:pt x="7098" y="11817"/>
                    <a:pt x="7085" y="11804"/>
                  </a:cubicBezTo>
                  <a:cubicBezTo>
                    <a:pt x="5001" y="10926"/>
                    <a:pt x="3418" y="9688"/>
                    <a:pt x="2383" y="7635"/>
                  </a:cubicBezTo>
                  <a:cubicBezTo>
                    <a:pt x="1270" y="5378"/>
                    <a:pt x="1004" y="2306"/>
                    <a:pt x="2195" y="33"/>
                  </a:cubicBezTo>
                  <a:cubicBezTo>
                    <a:pt x="2205" y="13"/>
                    <a:pt x="2191" y="0"/>
                    <a:pt x="2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37;p43"/>
            <p:cNvSpPr/>
            <p:nvPr/>
          </p:nvSpPr>
          <p:spPr>
            <a:xfrm>
              <a:off x="4899150" y="2459775"/>
              <a:ext cx="98400" cy="90325"/>
            </a:xfrm>
            <a:custGeom>
              <a:avLst/>
              <a:gdLst/>
              <a:ahLst/>
              <a:cxnLst/>
              <a:rect l="l" t="t" r="r" b="b"/>
              <a:pathLst>
                <a:path w="3936" h="3613" extrusionOk="0">
                  <a:moveTo>
                    <a:pt x="12" y="0"/>
                  </a:moveTo>
                  <a:cubicBezTo>
                    <a:pt x="8" y="0"/>
                    <a:pt x="1" y="7"/>
                    <a:pt x="1" y="7"/>
                  </a:cubicBezTo>
                  <a:cubicBezTo>
                    <a:pt x="753" y="1716"/>
                    <a:pt x="2195" y="2970"/>
                    <a:pt x="3935" y="3612"/>
                  </a:cubicBezTo>
                  <a:cubicBezTo>
                    <a:pt x="2211" y="2923"/>
                    <a:pt x="879" y="1638"/>
                    <a:pt x="16" y="7"/>
                  </a:cubicBezTo>
                  <a:cubicBezTo>
                    <a:pt x="16" y="2"/>
                    <a:pt x="15"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38;p43"/>
            <p:cNvSpPr/>
            <p:nvPr/>
          </p:nvSpPr>
          <p:spPr>
            <a:xfrm>
              <a:off x="5086075" y="2127500"/>
              <a:ext cx="29025" cy="1025"/>
            </a:xfrm>
            <a:custGeom>
              <a:avLst/>
              <a:gdLst/>
              <a:ahLst/>
              <a:cxnLst/>
              <a:rect l="l" t="t" r="r" b="b"/>
              <a:pathLst>
                <a:path w="1161" h="41" extrusionOk="0">
                  <a:moveTo>
                    <a:pt x="819" y="0"/>
                  </a:moveTo>
                  <a:cubicBezTo>
                    <a:pt x="547" y="0"/>
                    <a:pt x="278" y="11"/>
                    <a:pt x="0" y="22"/>
                  </a:cubicBezTo>
                  <a:cubicBezTo>
                    <a:pt x="227" y="31"/>
                    <a:pt x="448" y="40"/>
                    <a:pt x="670" y="40"/>
                  </a:cubicBezTo>
                  <a:cubicBezTo>
                    <a:pt x="832" y="40"/>
                    <a:pt x="995" y="36"/>
                    <a:pt x="1160" y="22"/>
                  </a:cubicBezTo>
                  <a:cubicBezTo>
                    <a:pt x="1160" y="22"/>
                    <a:pt x="1160" y="7"/>
                    <a:pt x="1160" y="7"/>
                  </a:cubicBezTo>
                  <a:cubicBezTo>
                    <a:pt x="1046" y="2"/>
                    <a:pt x="932" y="0"/>
                    <a:pt x="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39;p43"/>
            <p:cNvSpPr/>
            <p:nvPr/>
          </p:nvSpPr>
          <p:spPr>
            <a:xfrm>
              <a:off x="5150775" y="2135325"/>
              <a:ext cx="164950" cy="228925"/>
            </a:xfrm>
            <a:custGeom>
              <a:avLst/>
              <a:gdLst/>
              <a:ahLst/>
              <a:cxnLst/>
              <a:rect l="l" t="t" r="r" b="b"/>
              <a:pathLst>
                <a:path w="6598" h="9157" extrusionOk="0">
                  <a:moveTo>
                    <a:pt x="4" y="0"/>
                  </a:moveTo>
                  <a:cubicBezTo>
                    <a:pt x="0" y="0"/>
                    <a:pt x="4" y="7"/>
                    <a:pt x="14" y="7"/>
                  </a:cubicBezTo>
                  <a:cubicBezTo>
                    <a:pt x="9" y="2"/>
                    <a:pt x="6" y="0"/>
                    <a:pt x="4" y="0"/>
                  </a:cubicBezTo>
                  <a:close/>
                  <a:moveTo>
                    <a:pt x="14" y="7"/>
                  </a:moveTo>
                  <a:lnTo>
                    <a:pt x="14" y="7"/>
                  </a:lnTo>
                  <a:cubicBezTo>
                    <a:pt x="2068" y="274"/>
                    <a:pt x="3917" y="2076"/>
                    <a:pt x="4952" y="3785"/>
                  </a:cubicBezTo>
                  <a:cubicBezTo>
                    <a:pt x="5908" y="5383"/>
                    <a:pt x="6300" y="7296"/>
                    <a:pt x="6300" y="9145"/>
                  </a:cubicBezTo>
                  <a:cubicBezTo>
                    <a:pt x="6300" y="9153"/>
                    <a:pt x="6304" y="9157"/>
                    <a:pt x="6308" y="9157"/>
                  </a:cubicBezTo>
                  <a:cubicBezTo>
                    <a:pt x="6312" y="9157"/>
                    <a:pt x="6315" y="9153"/>
                    <a:pt x="6315" y="9145"/>
                  </a:cubicBezTo>
                  <a:cubicBezTo>
                    <a:pt x="6598" y="7029"/>
                    <a:pt x="5908" y="5007"/>
                    <a:pt x="4701" y="3267"/>
                  </a:cubicBezTo>
                  <a:cubicBezTo>
                    <a:pt x="3651" y="1763"/>
                    <a:pt x="1927" y="164"/>
                    <a:pt x="14"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40;p43"/>
            <p:cNvSpPr/>
            <p:nvPr/>
          </p:nvSpPr>
          <p:spPr>
            <a:xfrm>
              <a:off x="5303550" y="2380425"/>
              <a:ext cx="3550" cy="16075"/>
            </a:xfrm>
            <a:custGeom>
              <a:avLst/>
              <a:gdLst/>
              <a:ahLst/>
              <a:cxnLst/>
              <a:rect l="l" t="t" r="r" b="b"/>
              <a:pathLst>
                <a:path w="142" h="643" extrusionOk="0">
                  <a:moveTo>
                    <a:pt x="142" y="0"/>
                  </a:moveTo>
                  <a:lnTo>
                    <a:pt x="142" y="0"/>
                  </a:lnTo>
                  <a:cubicBezTo>
                    <a:pt x="95" y="220"/>
                    <a:pt x="48" y="423"/>
                    <a:pt x="1" y="642"/>
                  </a:cubicBezTo>
                  <a:cubicBezTo>
                    <a:pt x="48" y="439"/>
                    <a:pt x="95" y="22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41;p43"/>
            <p:cNvSpPr/>
            <p:nvPr/>
          </p:nvSpPr>
          <p:spPr>
            <a:xfrm>
              <a:off x="5175850" y="2455075"/>
              <a:ext cx="103050" cy="84225"/>
            </a:xfrm>
            <a:custGeom>
              <a:avLst/>
              <a:gdLst/>
              <a:ahLst/>
              <a:cxnLst/>
              <a:rect l="l" t="t" r="r" b="b"/>
              <a:pathLst>
                <a:path w="4122" h="3369" extrusionOk="0">
                  <a:moveTo>
                    <a:pt x="4110" y="0"/>
                  </a:moveTo>
                  <a:cubicBezTo>
                    <a:pt x="4107" y="0"/>
                    <a:pt x="4106" y="2"/>
                    <a:pt x="4106" y="7"/>
                  </a:cubicBezTo>
                  <a:cubicBezTo>
                    <a:pt x="3573" y="822"/>
                    <a:pt x="3071" y="1747"/>
                    <a:pt x="2225" y="2264"/>
                  </a:cubicBezTo>
                  <a:cubicBezTo>
                    <a:pt x="1535" y="2703"/>
                    <a:pt x="751" y="3017"/>
                    <a:pt x="15" y="3346"/>
                  </a:cubicBezTo>
                  <a:cubicBezTo>
                    <a:pt x="3" y="3357"/>
                    <a:pt x="0" y="3368"/>
                    <a:pt x="5" y="3368"/>
                  </a:cubicBezTo>
                  <a:cubicBezTo>
                    <a:pt x="7" y="3368"/>
                    <a:pt x="10" y="3366"/>
                    <a:pt x="15" y="3362"/>
                  </a:cubicBezTo>
                  <a:cubicBezTo>
                    <a:pt x="892" y="3079"/>
                    <a:pt x="1848" y="2703"/>
                    <a:pt x="2601" y="2139"/>
                  </a:cubicBezTo>
                  <a:cubicBezTo>
                    <a:pt x="3275" y="1622"/>
                    <a:pt x="3667" y="713"/>
                    <a:pt x="4121" y="7"/>
                  </a:cubicBezTo>
                  <a:cubicBezTo>
                    <a:pt x="4121" y="7"/>
                    <a:pt x="4114" y="0"/>
                    <a:pt x="4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42;p43"/>
            <p:cNvSpPr/>
            <p:nvPr/>
          </p:nvSpPr>
          <p:spPr>
            <a:xfrm>
              <a:off x="4973600" y="2592800"/>
              <a:ext cx="5925" cy="62325"/>
            </a:xfrm>
            <a:custGeom>
              <a:avLst/>
              <a:gdLst/>
              <a:ahLst/>
              <a:cxnLst/>
              <a:rect l="l" t="t" r="r" b="b"/>
              <a:pathLst>
                <a:path w="237" h="2493" extrusionOk="0">
                  <a:moveTo>
                    <a:pt x="1" y="0"/>
                  </a:moveTo>
                  <a:lnTo>
                    <a:pt x="1" y="0"/>
                  </a:lnTo>
                  <a:cubicBezTo>
                    <a:pt x="126" y="831"/>
                    <a:pt x="189" y="1661"/>
                    <a:pt x="205" y="2492"/>
                  </a:cubicBezTo>
                  <a:cubicBezTo>
                    <a:pt x="236" y="1646"/>
                    <a:pt x="173" y="83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43;p43"/>
            <p:cNvSpPr/>
            <p:nvPr/>
          </p:nvSpPr>
          <p:spPr>
            <a:xfrm>
              <a:off x="4985750" y="2626475"/>
              <a:ext cx="7475" cy="45975"/>
            </a:xfrm>
            <a:custGeom>
              <a:avLst/>
              <a:gdLst/>
              <a:ahLst/>
              <a:cxnLst/>
              <a:rect l="l" t="t" r="r" b="b"/>
              <a:pathLst>
                <a:path w="299" h="1839" extrusionOk="0">
                  <a:moveTo>
                    <a:pt x="1" y="1"/>
                  </a:moveTo>
                  <a:lnTo>
                    <a:pt x="1" y="1"/>
                  </a:lnTo>
                  <a:cubicBezTo>
                    <a:pt x="32" y="597"/>
                    <a:pt x="1" y="1239"/>
                    <a:pt x="189" y="1804"/>
                  </a:cubicBezTo>
                  <a:cubicBezTo>
                    <a:pt x="197" y="1827"/>
                    <a:pt x="216" y="1839"/>
                    <a:pt x="234" y="1839"/>
                  </a:cubicBezTo>
                  <a:cubicBezTo>
                    <a:pt x="252" y="1839"/>
                    <a:pt x="267" y="1827"/>
                    <a:pt x="267" y="1804"/>
                  </a:cubicBezTo>
                  <a:cubicBezTo>
                    <a:pt x="299" y="1208"/>
                    <a:pt x="111" y="58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44;p43"/>
            <p:cNvSpPr/>
            <p:nvPr/>
          </p:nvSpPr>
          <p:spPr>
            <a:xfrm>
              <a:off x="5159350" y="2568050"/>
              <a:ext cx="28275" cy="98725"/>
            </a:xfrm>
            <a:custGeom>
              <a:avLst/>
              <a:gdLst/>
              <a:ahLst/>
              <a:cxnLst/>
              <a:rect l="l" t="t" r="r" b="b"/>
              <a:pathLst>
                <a:path w="1131" h="3949" extrusionOk="0">
                  <a:moveTo>
                    <a:pt x="1029" y="1"/>
                  </a:moveTo>
                  <a:cubicBezTo>
                    <a:pt x="1008" y="1"/>
                    <a:pt x="986" y="10"/>
                    <a:pt x="972" y="34"/>
                  </a:cubicBezTo>
                  <a:cubicBezTo>
                    <a:pt x="330" y="1272"/>
                    <a:pt x="16" y="2542"/>
                    <a:pt x="1" y="3937"/>
                  </a:cubicBezTo>
                  <a:cubicBezTo>
                    <a:pt x="1" y="3945"/>
                    <a:pt x="4" y="3949"/>
                    <a:pt x="8" y="3949"/>
                  </a:cubicBezTo>
                  <a:cubicBezTo>
                    <a:pt x="12" y="3949"/>
                    <a:pt x="16" y="3945"/>
                    <a:pt x="16" y="3937"/>
                  </a:cubicBezTo>
                  <a:cubicBezTo>
                    <a:pt x="79" y="2589"/>
                    <a:pt x="471" y="1288"/>
                    <a:pt x="1098" y="97"/>
                  </a:cubicBezTo>
                  <a:cubicBezTo>
                    <a:pt x="1131" y="53"/>
                    <a:pt x="1079" y="1"/>
                    <a:pt x="1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45;p43"/>
            <p:cNvSpPr/>
            <p:nvPr/>
          </p:nvSpPr>
          <p:spPr>
            <a:xfrm>
              <a:off x="5167975" y="2618750"/>
              <a:ext cx="7475" cy="54300"/>
            </a:xfrm>
            <a:custGeom>
              <a:avLst/>
              <a:gdLst/>
              <a:ahLst/>
              <a:cxnLst/>
              <a:rect l="l" t="t" r="r" b="b"/>
              <a:pathLst>
                <a:path w="299" h="2172" extrusionOk="0">
                  <a:moveTo>
                    <a:pt x="290" y="0"/>
                  </a:moveTo>
                  <a:cubicBezTo>
                    <a:pt x="286" y="0"/>
                    <a:pt x="283" y="4"/>
                    <a:pt x="283" y="12"/>
                  </a:cubicBezTo>
                  <a:cubicBezTo>
                    <a:pt x="141" y="702"/>
                    <a:pt x="0" y="1454"/>
                    <a:pt x="79" y="2160"/>
                  </a:cubicBezTo>
                  <a:cubicBezTo>
                    <a:pt x="79" y="2167"/>
                    <a:pt x="83" y="2171"/>
                    <a:pt x="87" y="2171"/>
                  </a:cubicBezTo>
                  <a:cubicBezTo>
                    <a:pt x="90" y="2171"/>
                    <a:pt x="94" y="2167"/>
                    <a:pt x="94" y="2160"/>
                  </a:cubicBezTo>
                  <a:cubicBezTo>
                    <a:pt x="220" y="1454"/>
                    <a:pt x="204" y="718"/>
                    <a:pt x="298" y="12"/>
                  </a:cubicBezTo>
                  <a:cubicBezTo>
                    <a:pt x="298" y="4"/>
                    <a:pt x="294"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46;p43"/>
            <p:cNvSpPr/>
            <p:nvPr/>
          </p:nvSpPr>
          <p:spPr>
            <a:xfrm>
              <a:off x="5146425" y="2618400"/>
              <a:ext cx="7075" cy="47200"/>
            </a:xfrm>
            <a:custGeom>
              <a:avLst/>
              <a:gdLst/>
              <a:ahLst/>
              <a:cxnLst/>
              <a:rect l="l" t="t" r="r" b="b"/>
              <a:pathLst>
                <a:path w="283" h="1888" extrusionOk="0">
                  <a:moveTo>
                    <a:pt x="260" y="0"/>
                  </a:moveTo>
                  <a:cubicBezTo>
                    <a:pt x="251" y="0"/>
                    <a:pt x="242" y="4"/>
                    <a:pt x="235" y="11"/>
                  </a:cubicBezTo>
                  <a:cubicBezTo>
                    <a:pt x="141" y="622"/>
                    <a:pt x="0" y="1249"/>
                    <a:pt x="0" y="1876"/>
                  </a:cubicBezTo>
                  <a:cubicBezTo>
                    <a:pt x="0" y="1884"/>
                    <a:pt x="8" y="1888"/>
                    <a:pt x="18" y="1888"/>
                  </a:cubicBezTo>
                  <a:cubicBezTo>
                    <a:pt x="28" y="1888"/>
                    <a:pt x="39" y="1884"/>
                    <a:pt x="47" y="1876"/>
                  </a:cubicBezTo>
                  <a:cubicBezTo>
                    <a:pt x="188" y="1280"/>
                    <a:pt x="220" y="637"/>
                    <a:pt x="282" y="26"/>
                  </a:cubicBezTo>
                  <a:cubicBezTo>
                    <a:pt x="282" y="8"/>
                    <a:pt x="272"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47;p43"/>
            <p:cNvSpPr/>
            <p:nvPr/>
          </p:nvSpPr>
          <p:spPr>
            <a:xfrm>
              <a:off x="4923850" y="2168800"/>
              <a:ext cx="42350" cy="38200"/>
            </a:xfrm>
            <a:custGeom>
              <a:avLst/>
              <a:gdLst/>
              <a:ahLst/>
              <a:cxnLst/>
              <a:rect l="l" t="t" r="r" b="b"/>
              <a:pathLst>
                <a:path w="1694" h="1528" extrusionOk="0">
                  <a:moveTo>
                    <a:pt x="1693" y="0"/>
                  </a:moveTo>
                  <a:cubicBezTo>
                    <a:pt x="1050" y="439"/>
                    <a:pt x="486" y="925"/>
                    <a:pt x="0" y="1521"/>
                  </a:cubicBezTo>
                  <a:cubicBezTo>
                    <a:pt x="0" y="1521"/>
                    <a:pt x="0" y="1528"/>
                    <a:pt x="5" y="1528"/>
                  </a:cubicBezTo>
                  <a:cubicBezTo>
                    <a:pt x="7" y="1528"/>
                    <a:pt x="11" y="1526"/>
                    <a:pt x="16" y="1521"/>
                  </a:cubicBezTo>
                  <a:cubicBezTo>
                    <a:pt x="518" y="972"/>
                    <a:pt x="1082" y="455"/>
                    <a:pt x="1693" y="16"/>
                  </a:cubicBezTo>
                  <a:cubicBezTo>
                    <a:pt x="1693" y="16"/>
                    <a:pt x="1693" y="0"/>
                    <a:pt x="1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48;p43"/>
            <p:cNvSpPr/>
            <p:nvPr/>
          </p:nvSpPr>
          <p:spPr>
            <a:xfrm>
              <a:off x="5024150" y="2138625"/>
              <a:ext cx="15325" cy="3950"/>
            </a:xfrm>
            <a:custGeom>
              <a:avLst/>
              <a:gdLst/>
              <a:ahLst/>
              <a:cxnLst/>
              <a:rect l="l" t="t" r="r" b="b"/>
              <a:pathLst>
                <a:path w="613" h="158" extrusionOk="0">
                  <a:moveTo>
                    <a:pt x="581" y="0"/>
                  </a:moveTo>
                  <a:cubicBezTo>
                    <a:pt x="393" y="32"/>
                    <a:pt x="205" y="79"/>
                    <a:pt x="32" y="110"/>
                  </a:cubicBezTo>
                  <a:cubicBezTo>
                    <a:pt x="1" y="126"/>
                    <a:pt x="17" y="157"/>
                    <a:pt x="32" y="157"/>
                  </a:cubicBezTo>
                  <a:cubicBezTo>
                    <a:pt x="220" y="110"/>
                    <a:pt x="408" y="79"/>
                    <a:pt x="581" y="47"/>
                  </a:cubicBezTo>
                  <a:cubicBezTo>
                    <a:pt x="612" y="32"/>
                    <a:pt x="597" y="0"/>
                    <a:pt x="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49;p43"/>
            <p:cNvSpPr/>
            <p:nvPr/>
          </p:nvSpPr>
          <p:spPr>
            <a:xfrm>
              <a:off x="5243200" y="2206425"/>
              <a:ext cx="63900" cy="242975"/>
            </a:xfrm>
            <a:custGeom>
              <a:avLst/>
              <a:gdLst/>
              <a:ahLst/>
              <a:cxnLst/>
              <a:rect l="l" t="t" r="r" b="b"/>
              <a:pathLst>
                <a:path w="2556" h="9719" extrusionOk="0">
                  <a:moveTo>
                    <a:pt x="17" y="0"/>
                  </a:moveTo>
                  <a:cubicBezTo>
                    <a:pt x="17" y="0"/>
                    <a:pt x="1" y="0"/>
                    <a:pt x="17" y="16"/>
                  </a:cubicBezTo>
                  <a:cubicBezTo>
                    <a:pt x="1960" y="3025"/>
                    <a:pt x="2336" y="6333"/>
                    <a:pt x="1051" y="9703"/>
                  </a:cubicBezTo>
                  <a:cubicBezTo>
                    <a:pt x="1051" y="9718"/>
                    <a:pt x="1067" y="9718"/>
                    <a:pt x="1082" y="9718"/>
                  </a:cubicBezTo>
                  <a:cubicBezTo>
                    <a:pt x="2556" y="6709"/>
                    <a:pt x="2117" y="2633"/>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50;p43"/>
            <p:cNvSpPr/>
            <p:nvPr/>
          </p:nvSpPr>
          <p:spPr>
            <a:xfrm>
              <a:off x="5048075" y="2541450"/>
              <a:ext cx="92875" cy="6700"/>
            </a:xfrm>
            <a:custGeom>
              <a:avLst/>
              <a:gdLst/>
              <a:ahLst/>
              <a:cxnLst/>
              <a:rect l="l" t="t" r="r" b="b"/>
              <a:pathLst>
                <a:path w="3715" h="268" extrusionOk="0">
                  <a:moveTo>
                    <a:pt x="3683" y="1"/>
                  </a:moveTo>
                  <a:cubicBezTo>
                    <a:pt x="2938" y="95"/>
                    <a:pt x="2215" y="144"/>
                    <a:pt x="1483" y="144"/>
                  </a:cubicBezTo>
                  <a:cubicBezTo>
                    <a:pt x="1001" y="144"/>
                    <a:pt x="514" y="123"/>
                    <a:pt x="16" y="79"/>
                  </a:cubicBezTo>
                  <a:cubicBezTo>
                    <a:pt x="0" y="79"/>
                    <a:pt x="0" y="95"/>
                    <a:pt x="16" y="95"/>
                  </a:cubicBezTo>
                  <a:cubicBezTo>
                    <a:pt x="692" y="166"/>
                    <a:pt x="1408" y="267"/>
                    <a:pt x="2116" y="267"/>
                  </a:cubicBezTo>
                  <a:cubicBezTo>
                    <a:pt x="2656" y="267"/>
                    <a:pt x="3191" y="208"/>
                    <a:pt x="3699" y="32"/>
                  </a:cubicBezTo>
                  <a:cubicBezTo>
                    <a:pt x="3715" y="32"/>
                    <a:pt x="3715" y="1"/>
                    <a:pt x="3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51;p43"/>
            <p:cNvSpPr/>
            <p:nvPr/>
          </p:nvSpPr>
          <p:spPr>
            <a:xfrm>
              <a:off x="5021800" y="2552025"/>
              <a:ext cx="83900" cy="10450"/>
            </a:xfrm>
            <a:custGeom>
              <a:avLst/>
              <a:gdLst/>
              <a:ahLst/>
              <a:cxnLst/>
              <a:rect l="l" t="t" r="r" b="b"/>
              <a:pathLst>
                <a:path w="3356" h="418" extrusionOk="0">
                  <a:moveTo>
                    <a:pt x="32" y="1"/>
                  </a:moveTo>
                  <a:cubicBezTo>
                    <a:pt x="17" y="1"/>
                    <a:pt x="1" y="32"/>
                    <a:pt x="32" y="32"/>
                  </a:cubicBezTo>
                  <a:cubicBezTo>
                    <a:pt x="833" y="256"/>
                    <a:pt x="1670" y="418"/>
                    <a:pt x="2502" y="418"/>
                  </a:cubicBezTo>
                  <a:cubicBezTo>
                    <a:pt x="2777" y="418"/>
                    <a:pt x="3051" y="400"/>
                    <a:pt x="3324" y="361"/>
                  </a:cubicBezTo>
                  <a:cubicBezTo>
                    <a:pt x="3355" y="361"/>
                    <a:pt x="3355" y="314"/>
                    <a:pt x="3324" y="314"/>
                  </a:cubicBezTo>
                  <a:cubicBezTo>
                    <a:pt x="2211" y="252"/>
                    <a:pt x="1129" y="236"/>
                    <a:pt x="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52;p43"/>
            <p:cNvSpPr/>
            <p:nvPr/>
          </p:nvSpPr>
          <p:spPr>
            <a:xfrm>
              <a:off x="4916000" y="2195750"/>
              <a:ext cx="29750" cy="36325"/>
            </a:xfrm>
            <a:custGeom>
              <a:avLst/>
              <a:gdLst/>
              <a:ahLst/>
              <a:cxnLst/>
              <a:rect l="l" t="t" r="r" b="b"/>
              <a:pathLst>
                <a:path w="1190" h="1453" extrusionOk="0">
                  <a:moveTo>
                    <a:pt x="1152" y="1"/>
                  </a:moveTo>
                  <a:cubicBezTo>
                    <a:pt x="1150" y="1"/>
                    <a:pt x="1147" y="2"/>
                    <a:pt x="1145" y="4"/>
                  </a:cubicBezTo>
                  <a:cubicBezTo>
                    <a:pt x="628" y="380"/>
                    <a:pt x="252" y="850"/>
                    <a:pt x="1" y="1430"/>
                  </a:cubicBezTo>
                  <a:cubicBezTo>
                    <a:pt x="1" y="1441"/>
                    <a:pt x="9" y="1452"/>
                    <a:pt x="13" y="1452"/>
                  </a:cubicBezTo>
                  <a:cubicBezTo>
                    <a:pt x="15" y="1452"/>
                    <a:pt x="16" y="1451"/>
                    <a:pt x="16" y="1446"/>
                  </a:cubicBezTo>
                  <a:cubicBezTo>
                    <a:pt x="330" y="913"/>
                    <a:pt x="722" y="443"/>
                    <a:pt x="1176" y="51"/>
                  </a:cubicBezTo>
                  <a:cubicBezTo>
                    <a:pt x="1190" y="37"/>
                    <a:pt x="1169" y="1"/>
                    <a:pt x="1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53;p43"/>
            <p:cNvSpPr/>
            <p:nvPr/>
          </p:nvSpPr>
          <p:spPr>
            <a:xfrm>
              <a:off x="4885450" y="2272975"/>
              <a:ext cx="14900" cy="120375"/>
            </a:xfrm>
            <a:custGeom>
              <a:avLst/>
              <a:gdLst/>
              <a:ahLst/>
              <a:cxnLst/>
              <a:rect l="l" t="t" r="r" b="b"/>
              <a:pathLst>
                <a:path w="596" h="4815" extrusionOk="0">
                  <a:moveTo>
                    <a:pt x="519" y="0"/>
                  </a:moveTo>
                  <a:cubicBezTo>
                    <a:pt x="510" y="0"/>
                    <a:pt x="502" y="5"/>
                    <a:pt x="502" y="18"/>
                  </a:cubicBezTo>
                  <a:cubicBezTo>
                    <a:pt x="298" y="1680"/>
                    <a:pt x="0" y="3185"/>
                    <a:pt x="564" y="4815"/>
                  </a:cubicBezTo>
                  <a:cubicBezTo>
                    <a:pt x="580" y="4815"/>
                    <a:pt x="596" y="4815"/>
                    <a:pt x="596" y="4799"/>
                  </a:cubicBezTo>
                  <a:cubicBezTo>
                    <a:pt x="110" y="3294"/>
                    <a:pt x="251" y="1570"/>
                    <a:pt x="533" y="18"/>
                  </a:cubicBezTo>
                  <a:cubicBezTo>
                    <a:pt x="542" y="9"/>
                    <a:pt x="530"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54;p43"/>
            <p:cNvSpPr/>
            <p:nvPr/>
          </p:nvSpPr>
          <p:spPr>
            <a:xfrm>
              <a:off x="4863500" y="2326425"/>
              <a:ext cx="23925" cy="105675"/>
            </a:xfrm>
            <a:custGeom>
              <a:avLst/>
              <a:gdLst/>
              <a:ahLst/>
              <a:cxnLst/>
              <a:rect l="l" t="t" r="r" b="b"/>
              <a:pathLst>
                <a:path w="957" h="4227" extrusionOk="0">
                  <a:moveTo>
                    <a:pt x="196" y="0"/>
                  </a:moveTo>
                  <a:cubicBezTo>
                    <a:pt x="192" y="0"/>
                    <a:pt x="189" y="4"/>
                    <a:pt x="189" y="12"/>
                  </a:cubicBezTo>
                  <a:cubicBezTo>
                    <a:pt x="0" y="1391"/>
                    <a:pt x="173" y="2990"/>
                    <a:pt x="910" y="4213"/>
                  </a:cubicBezTo>
                  <a:cubicBezTo>
                    <a:pt x="914" y="4223"/>
                    <a:pt x="921" y="4226"/>
                    <a:pt x="927" y="4226"/>
                  </a:cubicBezTo>
                  <a:cubicBezTo>
                    <a:pt x="942" y="4226"/>
                    <a:pt x="957" y="4208"/>
                    <a:pt x="957" y="4197"/>
                  </a:cubicBezTo>
                  <a:cubicBezTo>
                    <a:pt x="439" y="2786"/>
                    <a:pt x="110" y="1533"/>
                    <a:pt x="204" y="12"/>
                  </a:cubicBezTo>
                  <a:cubicBezTo>
                    <a:pt x="204" y="4"/>
                    <a:pt x="200" y="0"/>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55;p43"/>
            <p:cNvSpPr/>
            <p:nvPr/>
          </p:nvSpPr>
          <p:spPr>
            <a:xfrm>
              <a:off x="5285125" y="2412625"/>
              <a:ext cx="15700" cy="38100"/>
            </a:xfrm>
            <a:custGeom>
              <a:avLst/>
              <a:gdLst/>
              <a:ahLst/>
              <a:cxnLst/>
              <a:rect l="l" t="t" r="r" b="b"/>
              <a:pathLst>
                <a:path w="628" h="1524" extrusionOk="0">
                  <a:moveTo>
                    <a:pt x="618" y="1"/>
                  </a:moveTo>
                  <a:cubicBezTo>
                    <a:pt x="612" y="1"/>
                    <a:pt x="604" y="5"/>
                    <a:pt x="597" y="12"/>
                  </a:cubicBezTo>
                  <a:cubicBezTo>
                    <a:pt x="409" y="514"/>
                    <a:pt x="189" y="1000"/>
                    <a:pt x="1" y="1502"/>
                  </a:cubicBezTo>
                  <a:cubicBezTo>
                    <a:pt x="1" y="1513"/>
                    <a:pt x="17" y="1524"/>
                    <a:pt x="31" y="1524"/>
                  </a:cubicBezTo>
                  <a:cubicBezTo>
                    <a:pt x="37" y="1524"/>
                    <a:pt x="43" y="1522"/>
                    <a:pt x="48" y="1517"/>
                  </a:cubicBezTo>
                  <a:cubicBezTo>
                    <a:pt x="330" y="1063"/>
                    <a:pt x="518" y="545"/>
                    <a:pt x="628" y="12"/>
                  </a:cubicBezTo>
                  <a:cubicBezTo>
                    <a:pt x="628" y="5"/>
                    <a:pt x="624"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56;p43"/>
            <p:cNvSpPr/>
            <p:nvPr/>
          </p:nvSpPr>
          <p:spPr>
            <a:xfrm>
              <a:off x="4978450" y="2716825"/>
              <a:ext cx="175825" cy="25875"/>
            </a:xfrm>
            <a:custGeom>
              <a:avLst/>
              <a:gdLst/>
              <a:ahLst/>
              <a:cxnLst/>
              <a:rect l="l" t="t" r="r" b="b"/>
              <a:pathLst>
                <a:path w="7033" h="1035" extrusionOk="0">
                  <a:moveTo>
                    <a:pt x="7" y="1"/>
                  </a:moveTo>
                  <a:lnTo>
                    <a:pt x="7" y="1"/>
                  </a:lnTo>
                  <a:cubicBezTo>
                    <a:pt x="4" y="1"/>
                    <a:pt x="0" y="8"/>
                    <a:pt x="11" y="8"/>
                  </a:cubicBezTo>
                  <a:cubicBezTo>
                    <a:pt x="11" y="3"/>
                    <a:pt x="9" y="1"/>
                    <a:pt x="7" y="1"/>
                  </a:cubicBezTo>
                  <a:close/>
                  <a:moveTo>
                    <a:pt x="11" y="8"/>
                  </a:moveTo>
                  <a:cubicBezTo>
                    <a:pt x="324" y="337"/>
                    <a:pt x="700" y="650"/>
                    <a:pt x="1139" y="791"/>
                  </a:cubicBezTo>
                  <a:cubicBezTo>
                    <a:pt x="873" y="744"/>
                    <a:pt x="606" y="697"/>
                    <a:pt x="356" y="619"/>
                  </a:cubicBezTo>
                  <a:cubicBezTo>
                    <a:pt x="350" y="617"/>
                    <a:pt x="346" y="617"/>
                    <a:pt x="341" y="617"/>
                  </a:cubicBezTo>
                  <a:cubicBezTo>
                    <a:pt x="306" y="617"/>
                    <a:pt x="296" y="668"/>
                    <a:pt x="324" y="682"/>
                  </a:cubicBezTo>
                  <a:cubicBezTo>
                    <a:pt x="874" y="987"/>
                    <a:pt x="1584" y="1035"/>
                    <a:pt x="2271" y="1035"/>
                  </a:cubicBezTo>
                  <a:cubicBezTo>
                    <a:pt x="2579" y="1035"/>
                    <a:pt x="2883" y="1025"/>
                    <a:pt x="3166" y="1025"/>
                  </a:cubicBezTo>
                  <a:cubicBezTo>
                    <a:pt x="3223" y="1025"/>
                    <a:pt x="3279" y="1026"/>
                    <a:pt x="3334" y="1027"/>
                  </a:cubicBezTo>
                  <a:cubicBezTo>
                    <a:pt x="3456" y="1028"/>
                    <a:pt x="3578" y="1029"/>
                    <a:pt x="3701" y="1029"/>
                  </a:cubicBezTo>
                  <a:cubicBezTo>
                    <a:pt x="4832" y="1029"/>
                    <a:pt x="5956" y="949"/>
                    <a:pt x="7017" y="525"/>
                  </a:cubicBezTo>
                  <a:cubicBezTo>
                    <a:pt x="7033" y="525"/>
                    <a:pt x="7033" y="509"/>
                    <a:pt x="7017" y="509"/>
                  </a:cubicBezTo>
                  <a:cubicBezTo>
                    <a:pt x="5857" y="697"/>
                    <a:pt x="4697" y="854"/>
                    <a:pt x="3522" y="870"/>
                  </a:cubicBezTo>
                  <a:cubicBezTo>
                    <a:pt x="3283" y="870"/>
                    <a:pt x="3043" y="872"/>
                    <a:pt x="2800" y="872"/>
                  </a:cubicBezTo>
                  <a:cubicBezTo>
                    <a:pt x="2437" y="872"/>
                    <a:pt x="2070" y="867"/>
                    <a:pt x="1703" y="838"/>
                  </a:cubicBezTo>
                  <a:cubicBezTo>
                    <a:pt x="1703" y="838"/>
                    <a:pt x="1703" y="823"/>
                    <a:pt x="1688" y="823"/>
                  </a:cubicBezTo>
                  <a:cubicBezTo>
                    <a:pt x="1092" y="619"/>
                    <a:pt x="481" y="462"/>
                    <a:pt x="11" y="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57;p43"/>
            <p:cNvSpPr/>
            <p:nvPr/>
          </p:nvSpPr>
          <p:spPr>
            <a:xfrm>
              <a:off x="4992425" y="2800075"/>
              <a:ext cx="176750" cy="13525"/>
            </a:xfrm>
            <a:custGeom>
              <a:avLst/>
              <a:gdLst/>
              <a:ahLst/>
              <a:cxnLst/>
              <a:rect l="l" t="t" r="r" b="b"/>
              <a:pathLst>
                <a:path w="7070" h="541" extrusionOk="0">
                  <a:moveTo>
                    <a:pt x="7022" y="1"/>
                  </a:moveTo>
                  <a:cubicBezTo>
                    <a:pt x="5862" y="126"/>
                    <a:pt x="4750" y="361"/>
                    <a:pt x="3590" y="361"/>
                  </a:cubicBezTo>
                  <a:cubicBezTo>
                    <a:pt x="2521" y="347"/>
                    <a:pt x="1465" y="151"/>
                    <a:pt x="410" y="151"/>
                  </a:cubicBezTo>
                  <a:cubicBezTo>
                    <a:pt x="305" y="151"/>
                    <a:pt x="199" y="153"/>
                    <a:pt x="94" y="157"/>
                  </a:cubicBezTo>
                  <a:cubicBezTo>
                    <a:pt x="16" y="173"/>
                    <a:pt x="0" y="267"/>
                    <a:pt x="79" y="283"/>
                  </a:cubicBezTo>
                  <a:cubicBezTo>
                    <a:pt x="985" y="500"/>
                    <a:pt x="1965" y="541"/>
                    <a:pt x="2919" y="541"/>
                  </a:cubicBezTo>
                  <a:cubicBezTo>
                    <a:pt x="3203" y="541"/>
                    <a:pt x="3485" y="537"/>
                    <a:pt x="3762" y="534"/>
                  </a:cubicBezTo>
                  <a:cubicBezTo>
                    <a:pt x="4828" y="518"/>
                    <a:pt x="6051" y="487"/>
                    <a:pt x="7038" y="63"/>
                  </a:cubicBezTo>
                  <a:cubicBezTo>
                    <a:pt x="7069" y="48"/>
                    <a:pt x="7054" y="1"/>
                    <a:pt x="7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58;p43"/>
            <p:cNvSpPr/>
            <p:nvPr/>
          </p:nvSpPr>
          <p:spPr>
            <a:xfrm>
              <a:off x="4986625" y="2764425"/>
              <a:ext cx="182425" cy="16175"/>
            </a:xfrm>
            <a:custGeom>
              <a:avLst/>
              <a:gdLst/>
              <a:ahLst/>
              <a:cxnLst/>
              <a:rect l="l" t="t" r="r" b="b"/>
              <a:pathLst>
                <a:path w="7297" h="647" extrusionOk="0">
                  <a:moveTo>
                    <a:pt x="7129" y="0"/>
                  </a:moveTo>
                  <a:cubicBezTo>
                    <a:pt x="5969" y="0"/>
                    <a:pt x="4809" y="251"/>
                    <a:pt x="3634" y="282"/>
                  </a:cubicBezTo>
                  <a:cubicBezTo>
                    <a:pt x="3414" y="290"/>
                    <a:pt x="3195" y="293"/>
                    <a:pt x="2975" y="293"/>
                  </a:cubicBezTo>
                  <a:cubicBezTo>
                    <a:pt x="2317" y="293"/>
                    <a:pt x="1659" y="267"/>
                    <a:pt x="1000" y="267"/>
                  </a:cubicBezTo>
                  <a:cubicBezTo>
                    <a:pt x="671" y="220"/>
                    <a:pt x="342" y="173"/>
                    <a:pt x="29" y="94"/>
                  </a:cubicBezTo>
                  <a:cubicBezTo>
                    <a:pt x="25" y="91"/>
                    <a:pt x="22" y="90"/>
                    <a:pt x="19" y="90"/>
                  </a:cubicBezTo>
                  <a:cubicBezTo>
                    <a:pt x="8" y="90"/>
                    <a:pt x="0" y="110"/>
                    <a:pt x="13" y="110"/>
                  </a:cubicBezTo>
                  <a:cubicBezTo>
                    <a:pt x="107" y="173"/>
                    <a:pt x="217" y="235"/>
                    <a:pt x="326" y="282"/>
                  </a:cubicBezTo>
                  <a:lnTo>
                    <a:pt x="138" y="282"/>
                  </a:lnTo>
                  <a:cubicBezTo>
                    <a:pt x="107" y="282"/>
                    <a:pt x="91" y="314"/>
                    <a:pt x="123" y="330"/>
                  </a:cubicBezTo>
                  <a:cubicBezTo>
                    <a:pt x="1120" y="589"/>
                    <a:pt x="2153" y="646"/>
                    <a:pt x="3181" y="646"/>
                  </a:cubicBezTo>
                  <a:cubicBezTo>
                    <a:pt x="3332" y="646"/>
                    <a:pt x="3483" y="645"/>
                    <a:pt x="3634" y="643"/>
                  </a:cubicBezTo>
                  <a:cubicBezTo>
                    <a:pt x="4778" y="627"/>
                    <a:pt x="6079" y="627"/>
                    <a:pt x="7176" y="251"/>
                  </a:cubicBezTo>
                  <a:cubicBezTo>
                    <a:pt x="7239" y="235"/>
                    <a:pt x="7254" y="173"/>
                    <a:pt x="7254" y="126"/>
                  </a:cubicBezTo>
                  <a:cubicBezTo>
                    <a:pt x="7296" y="98"/>
                    <a:pt x="7288" y="45"/>
                    <a:pt x="7242" y="45"/>
                  </a:cubicBezTo>
                  <a:cubicBezTo>
                    <a:pt x="7236" y="45"/>
                    <a:pt x="7230" y="46"/>
                    <a:pt x="7223" y="47"/>
                  </a:cubicBezTo>
                  <a:cubicBezTo>
                    <a:pt x="7207" y="16"/>
                    <a:pt x="7176" y="0"/>
                    <a:pt x="7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59;p43"/>
            <p:cNvSpPr/>
            <p:nvPr/>
          </p:nvSpPr>
          <p:spPr>
            <a:xfrm>
              <a:off x="5169925" y="2733950"/>
              <a:ext cx="16100" cy="23825"/>
            </a:xfrm>
            <a:custGeom>
              <a:avLst/>
              <a:gdLst/>
              <a:ahLst/>
              <a:cxnLst/>
              <a:rect l="l" t="t" r="r" b="b"/>
              <a:pathLst>
                <a:path w="644" h="953" extrusionOk="0">
                  <a:moveTo>
                    <a:pt x="542" y="1"/>
                  </a:moveTo>
                  <a:cubicBezTo>
                    <a:pt x="534" y="1"/>
                    <a:pt x="526" y="5"/>
                    <a:pt x="518" y="12"/>
                  </a:cubicBezTo>
                  <a:cubicBezTo>
                    <a:pt x="424" y="153"/>
                    <a:pt x="408" y="342"/>
                    <a:pt x="330" y="483"/>
                  </a:cubicBezTo>
                  <a:cubicBezTo>
                    <a:pt x="236" y="655"/>
                    <a:pt x="142" y="827"/>
                    <a:pt x="1" y="953"/>
                  </a:cubicBezTo>
                  <a:cubicBezTo>
                    <a:pt x="252" y="749"/>
                    <a:pt x="643" y="389"/>
                    <a:pt x="565" y="12"/>
                  </a:cubicBezTo>
                  <a:cubicBezTo>
                    <a:pt x="557" y="5"/>
                    <a:pt x="549" y="1"/>
                    <a:pt x="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60;p43"/>
            <p:cNvSpPr/>
            <p:nvPr/>
          </p:nvSpPr>
          <p:spPr>
            <a:xfrm>
              <a:off x="4834900" y="2108800"/>
              <a:ext cx="512950" cy="767325"/>
            </a:xfrm>
            <a:custGeom>
              <a:avLst/>
              <a:gdLst/>
              <a:ahLst/>
              <a:cxnLst/>
              <a:rect l="l" t="t" r="r" b="b"/>
              <a:pathLst>
                <a:path w="20518" h="30693" extrusionOk="0">
                  <a:moveTo>
                    <a:pt x="17681" y="3670"/>
                  </a:moveTo>
                  <a:lnTo>
                    <a:pt x="17681" y="3670"/>
                  </a:lnTo>
                  <a:cubicBezTo>
                    <a:pt x="18527" y="4673"/>
                    <a:pt x="19154" y="5911"/>
                    <a:pt x="19483" y="7353"/>
                  </a:cubicBezTo>
                  <a:cubicBezTo>
                    <a:pt x="19671" y="8216"/>
                    <a:pt x="19734" y="9031"/>
                    <a:pt x="19703" y="9814"/>
                  </a:cubicBezTo>
                  <a:cubicBezTo>
                    <a:pt x="19703" y="9391"/>
                    <a:pt x="19671" y="8952"/>
                    <a:pt x="19609" y="8529"/>
                  </a:cubicBezTo>
                  <a:cubicBezTo>
                    <a:pt x="19389" y="6805"/>
                    <a:pt x="18715" y="5096"/>
                    <a:pt x="17681" y="3670"/>
                  </a:cubicBezTo>
                  <a:close/>
                  <a:moveTo>
                    <a:pt x="13527" y="23216"/>
                  </a:moveTo>
                  <a:lnTo>
                    <a:pt x="13527" y="23216"/>
                  </a:lnTo>
                  <a:cubicBezTo>
                    <a:pt x="13214" y="23425"/>
                    <a:pt x="12722" y="23474"/>
                    <a:pt x="12242" y="23474"/>
                  </a:cubicBezTo>
                  <a:cubicBezTo>
                    <a:pt x="11857" y="23474"/>
                    <a:pt x="11479" y="23442"/>
                    <a:pt x="11207" y="23435"/>
                  </a:cubicBezTo>
                  <a:cubicBezTo>
                    <a:pt x="11975" y="23404"/>
                    <a:pt x="12759" y="23326"/>
                    <a:pt x="13527" y="23216"/>
                  </a:cubicBezTo>
                  <a:close/>
                  <a:moveTo>
                    <a:pt x="5471" y="23247"/>
                  </a:moveTo>
                  <a:cubicBezTo>
                    <a:pt x="5891" y="23847"/>
                    <a:pt x="7280" y="23931"/>
                    <a:pt x="8370" y="23931"/>
                  </a:cubicBezTo>
                  <a:cubicBezTo>
                    <a:pt x="8795" y="23931"/>
                    <a:pt x="9175" y="23918"/>
                    <a:pt x="9435" y="23918"/>
                  </a:cubicBezTo>
                  <a:cubicBezTo>
                    <a:pt x="9501" y="23918"/>
                    <a:pt x="9559" y="23919"/>
                    <a:pt x="9609" y="23921"/>
                  </a:cubicBezTo>
                  <a:cubicBezTo>
                    <a:pt x="10382" y="23942"/>
                    <a:pt x="11220" y="24028"/>
                    <a:pt x="12031" y="24028"/>
                  </a:cubicBezTo>
                  <a:cubicBezTo>
                    <a:pt x="12419" y="24028"/>
                    <a:pt x="12801" y="24008"/>
                    <a:pt x="13167" y="23953"/>
                  </a:cubicBezTo>
                  <a:cubicBezTo>
                    <a:pt x="13370" y="23921"/>
                    <a:pt x="13558" y="23874"/>
                    <a:pt x="13700" y="23780"/>
                  </a:cubicBezTo>
                  <a:lnTo>
                    <a:pt x="13700" y="23780"/>
                  </a:lnTo>
                  <a:cubicBezTo>
                    <a:pt x="13480" y="24172"/>
                    <a:pt x="13308" y="24470"/>
                    <a:pt x="12822" y="24611"/>
                  </a:cubicBezTo>
                  <a:cubicBezTo>
                    <a:pt x="12446" y="24721"/>
                    <a:pt x="12069" y="24736"/>
                    <a:pt x="11693" y="24815"/>
                  </a:cubicBezTo>
                  <a:cubicBezTo>
                    <a:pt x="12336" y="24768"/>
                    <a:pt x="13841" y="24674"/>
                    <a:pt x="13778" y="23733"/>
                  </a:cubicBezTo>
                  <a:cubicBezTo>
                    <a:pt x="13841" y="23686"/>
                    <a:pt x="13888" y="23639"/>
                    <a:pt x="13919" y="23576"/>
                  </a:cubicBezTo>
                  <a:lnTo>
                    <a:pt x="13919" y="23576"/>
                  </a:lnTo>
                  <a:cubicBezTo>
                    <a:pt x="13982" y="23843"/>
                    <a:pt x="13997" y="24109"/>
                    <a:pt x="13856" y="24376"/>
                  </a:cubicBezTo>
                  <a:cubicBezTo>
                    <a:pt x="13809" y="24438"/>
                    <a:pt x="13778" y="24486"/>
                    <a:pt x="13731" y="24548"/>
                  </a:cubicBezTo>
                  <a:cubicBezTo>
                    <a:pt x="13715" y="24548"/>
                    <a:pt x="13715" y="24564"/>
                    <a:pt x="13715" y="24564"/>
                  </a:cubicBezTo>
                  <a:cubicBezTo>
                    <a:pt x="13653" y="24627"/>
                    <a:pt x="13606" y="24674"/>
                    <a:pt x="13543" y="24705"/>
                  </a:cubicBezTo>
                  <a:cubicBezTo>
                    <a:pt x="13433" y="24768"/>
                    <a:pt x="13355" y="24752"/>
                    <a:pt x="13308" y="24862"/>
                  </a:cubicBezTo>
                  <a:cubicBezTo>
                    <a:pt x="13292" y="24877"/>
                    <a:pt x="13292" y="24893"/>
                    <a:pt x="13308" y="24893"/>
                  </a:cubicBezTo>
                  <a:cubicBezTo>
                    <a:pt x="13355" y="24953"/>
                    <a:pt x="13412" y="24978"/>
                    <a:pt x="13473" y="24978"/>
                  </a:cubicBezTo>
                  <a:cubicBezTo>
                    <a:pt x="13634" y="24978"/>
                    <a:pt x="13825" y="24806"/>
                    <a:pt x="13950" y="24658"/>
                  </a:cubicBezTo>
                  <a:cubicBezTo>
                    <a:pt x="13966" y="24815"/>
                    <a:pt x="14029" y="24971"/>
                    <a:pt x="14029" y="25128"/>
                  </a:cubicBezTo>
                  <a:cubicBezTo>
                    <a:pt x="14029" y="25395"/>
                    <a:pt x="13966" y="25630"/>
                    <a:pt x="13856" y="25865"/>
                  </a:cubicBezTo>
                  <a:cubicBezTo>
                    <a:pt x="13762" y="25990"/>
                    <a:pt x="13653" y="26100"/>
                    <a:pt x="13558" y="26241"/>
                  </a:cubicBezTo>
                  <a:cubicBezTo>
                    <a:pt x="13543" y="26272"/>
                    <a:pt x="13574" y="26304"/>
                    <a:pt x="13606" y="26304"/>
                  </a:cubicBezTo>
                  <a:cubicBezTo>
                    <a:pt x="13653" y="26288"/>
                    <a:pt x="13700" y="26272"/>
                    <a:pt x="13747" y="26257"/>
                  </a:cubicBezTo>
                  <a:cubicBezTo>
                    <a:pt x="13764" y="26274"/>
                    <a:pt x="13790" y="26286"/>
                    <a:pt x="13816" y="26286"/>
                  </a:cubicBezTo>
                  <a:cubicBezTo>
                    <a:pt x="13837" y="26286"/>
                    <a:pt x="13858" y="26278"/>
                    <a:pt x="13872" y="26257"/>
                  </a:cubicBezTo>
                  <a:cubicBezTo>
                    <a:pt x="13903" y="26225"/>
                    <a:pt x="13935" y="26178"/>
                    <a:pt x="13966" y="26131"/>
                  </a:cubicBezTo>
                  <a:cubicBezTo>
                    <a:pt x="13966" y="26194"/>
                    <a:pt x="13966" y="26241"/>
                    <a:pt x="13966" y="26288"/>
                  </a:cubicBezTo>
                  <a:cubicBezTo>
                    <a:pt x="13386" y="27542"/>
                    <a:pt x="11975" y="27464"/>
                    <a:pt x="10768" y="27573"/>
                  </a:cubicBezTo>
                  <a:cubicBezTo>
                    <a:pt x="10737" y="27573"/>
                    <a:pt x="10737" y="27636"/>
                    <a:pt x="10768" y="27636"/>
                  </a:cubicBezTo>
                  <a:cubicBezTo>
                    <a:pt x="10861" y="27637"/>
                    <a:pt x="10958" y="27638"/>
                    <a:pt x="11057" y="27638"/>
                  </a:cubicBezTo>
                  <a:cubicBezTo>
                    <a:pt x="12095" y="27638"/>
                    <a:pt x="13421" y="27528"/>
                    <a:pt x="13950" y="26555"/>
                  </a:cubicBezTo>
                  <a:lnTo>
                    <a:pt x="13950" y="26555"/>
                  </a:lnTo>
                  <a:cubicBezTo>
                    <a:pt x="13856" y="26915"/>
                    <a:pt x="13653" y="27181"/>
                    <a:pt x="13464" y="27495"/>
                  </a:cubicBezTo>
                  <a:cubicBezTo>
                    <a:pt x="13412" y="27574"/>
                    <a:pt x="13491" y="27663"/>
                    <a:pt x="13573" y="27663"/>
                  </a:cubicBezTo>
                  <a:cubicBezTo>
                    <a:pt x="13589" y="27663"/>
                    <a:pt x="13606" y="27659"/>
                    <a:pt x="13621" y="27652"/>
                  </a:cubicBezTo>
                  <a:cubicBezTo>
                    <a:pt x="13653" y="27636"/>
                    <a:pt x="13668" y="27605"/>
                    <a:pt x="13700" y="27589"/>
                  </a:cubicBezTo>
                  <a:cubicBezTo>
                    <a:pt x="13903" y="27526"/>
                    <a:pt x="14060" y="27385"/>
                    <a:pt x="14185" y="27197"/>
                  </a:cubicBezTo>
                  <a:lnTo>
                    <a:pt x="14185" y="27197"/>
                  </a:lnTo>
                  <a:cubicBezTo>
                    <a:pt x="14232" y="27495"/>
                    <a:pt x="14232" y="27808"/>
                    <a:pt x="14091" y="28091"/>
                  </a:cubicBezTo>
                  <a:cubicBezTo>
                    <a:pt x="13903" y="28467"/>
                    <a:pt x="13496" y="28639"/>
                    <a:pt x="13167" y="28874"/>
                  </a:cubicBezTo>
                  <a:cubicBezTo>
                    <a:pt x="13125" y="28902"/>
                    <a:pt x="13145" y="28955"/>
                    <a:pt x="13183" y="28955"/>
                  </a:cubicBezTo>
                  <a:cubicBezTo>
                    <a:pt x="13188" y="28955"/>
                    <a:pt x="13193" y="28954"/>
                    <a:pt x="13198" y="28953"/>
                  </a:cubicBezTo>
                  <a:cubicBezTo>
                    <a:pt x="13402" y="28921"/>
                    <a:pt x="13606" y="28859"/>
                    <a:pt x="13778" y="28765"/>
                  </a:cubicBezTo>
                  <a:lnTo>
                    <a:pt x="13778" y="28765"/>
                  </a:lnTo>
                  <a:cubicBezTo>
                    <a:pt x="13198" y="29188"/>
                    <a:pt x="12132" y="29141"/>
                    <a:pt x="11552" y="29188"/>
                  </a:cubicBezTo>
                  <a:cubicBezTo>
                    <a:pt x="10878" y="29250"/>
                    <a:pt x="10204" y="29282"/>
                    <a:pt x="9530" y="29282"/>
                  </a:cubicBezTo>
                  <a:cubicBezTo>
                    <a:pt x="9439" y="29283"/>
                    <a:pt x="9349" y="29284"/>
                    <a:pt x="9259" y="29284"/>
                  </a:cubicBezTo>
                  <a:cubicBezTo>
                    <a:pt x="8264" y="29284"/>
                    <a:pt x="7329" y="29204"/>
                    <a:pt x="6380" y="29031"/>
                  </a:cubicBezTo>
                  <a:cubicBezTo>
                    <a:pt x="6317" y="29000"/>
                    <a:pt x="6254" y="28984"/>
                    <a:pt x="6192" y="28953"/>
                  </a:cubicBezTo>
                  <a:cubicBezTo>
                    <a:pt x="6082" y="28890"/>
                    <a:pt x="5972" y="28827"/>
                    <a:pt x="5862" y="28765"/>
                  </a:cubicBezTo>
                  <a:cubicBezTo>
                    <a:pt x="5800" y="28702"/>
                    <a:pt x="5518" y="28561"/>
                    <a:pt x="5502" y="28451"/>
                  </a:cubicBezTo>
                  <a:cubicBezTo>
                    <a:pt x="5489" y="28426"/>
                    <a:pt x="5466" y="28400"/>
                    <a:pt x="5432" y="28400"/>
                  </a:cubicBezTo>
                  <a:cubicBezTo>
                    <a:pt x="5425" y="28400"/>
                    <a:pt x="5416" y="28401"/>
                    <a:pt x="5408" y="28404"/>
                  </a:cubicBezTo>
                  <a:cubicBezTo>
                    <a:pt x="5408" y="28373"/>
                    <a:pt x="5392" y="28357"/>
                    <a:pt x="5376" y="28326"/>
                  </a:cubicBezTo>
                  <a:cubicBezTo>
                    <a:pt x="5267" y="27981"/>
                    <a:pt x="5345" y="27652"/>
                    <a:pt x="5329" y="27307"/>
                  </a:cubicBezTo>
                  <a:lnTo>
                    <a:pt x="5329" y="27307"/>
                  </a:lnTo>
                  <a:cubicBezTo>
                    <a:pt x="5504" y="27510"/>
                    <a:pt x="5745" y="27686"/>
                    <a:pt x="5992" y="27686"/>
                  </a:cubicBezTo>
                  <a:cubicBezTo>
                    <a:pt x="6011" y="27686"/>
                    <a:pt x="6031" y="27685"/>
                    <a:pt x="6050" y="27683"/>
                  </a:cubicBezTo>
                  <a:cubicBezTo>
                    <a:pt x="6050" y="27683"/>
                    <a:pt x="6050" y="27667"/>
                    <a:pt x="6066" y="27667"/>
                  </a:cubicBezTo>
                  <a:lnTo>
                    <a:pt x="6160" y="27667"/>
                  </a:lnTo>
                  <a:cubicBezTo>
                    <a:pt x="6192" y="27667"/>
                    <a:pt x="6223" y="27636"/>
                    <a:pt x="6207" y="27589"/>
                  </a:cubicBezTo>
                  <a:cubicBezTo>
                    <a:pt x="6035" y="27276"/>
                    <a:pt x="5612" y="27213"/>
                    <a:pt x="5424" y="26884"/>
                  </a:cubicBezTo>
                  <a:cubicBezTo>
                    <a:pt x="5267" y="26586"/>
                    <a:pt x="5345" y="26304"/>
                    <a:pt x="5345" y="26006"/>
                  </a:cubicBezTo>
                  <a:lnTo>
                    <a:pt x="5345" y="26006"/>
                  </a:lnTo>
                  <a:cubicBezTo>
                    <a:pt x="5439" y="26116"/>
                    <a:pt x="5549" y="26210"/>
                    <a:pt x="5674" y="26257"/>
                  </a:cubicBezTo>
                  <a:cubicBezTo>
                    <a:pt x="5690" y="26257"/>
                    <a:pt x="5706" y="26241"/>
                    <a:pt x="5721" y="26225"/>
                  </a:cubicBezTo>
                  <a:cubicBezTo>
                    <a:pt x="5737" y="26241"/>
                    <a:pt x="5753" y="26257"/>
                    <a:pt x="5784" y="26257"/>
                  </a:cubicBezTo>
                  <a:cubicBezTo>
                    <a:pt x="5800" y="26257"/>
                    <a:pt x="5831" y="26241"/>
                    <a:pt x="5815" y="26210"/>
                  </a:cubicBezTo>
                  <a:cubicBezTo>
                    <a:pt x="5753" y="25896"/>
                    <a:pt x="5424" y="25692"/>
                    <a:pt x="5298" y="25363"/>
                  </a:cubicBezTo>
                  <a:cubicBezTo>
                    <a:pt x="5204" y="25112"/>
                    <a:pt x="5204" y="24893"/>
                    <a:pt x="5235" y="24674"/>
                  </a:cubicBezTo>
                  <a:lnTo>
                    <a:pt x="5235" y="24674"/>
                  </a:lnTo>
                  <a:cubicBezTo>
                    <a:pt x="5345" y="25003"/>
                    <a:pt x="5518" y="25442"/>
                    <a:pt x="5862" y="25473"/>
                  </a:cubicBezTo>
                  <a:cubicBezTo>
                    <a:pt x="5894" y="25473"/>
                    <a:pt x="5941" y="25442"/>
                    <a:pt x="5941" y="25410"/>
                  </a:cubicBezTo>
                  <a:cubicBezTo>
                    <a:pt x="5972" y="25222"/>
                    <a:pt x="5878" y="25034"/>
                    <a:pt x="5753" y="24846"/>
                  </a:cubicBezTo>
                  <a:cubicBezTo>
                    <a:pt x="5721" y="24611"/>
                    <a:pt x="5612" y="24391"/>
                    <a:pt x="5486" y="24188"/>
                  </a:cubicBezTo>
                  <a:cubicBezTo>
                    <a:pt x="5424" y="23874"/>
                    <a:pt x="5424" y="23576"/>
                    <a:pt x="5439" y="23263"/>
                  </a:cubicBezTo>
                  <a:cubicBezTo>
                    <a:pt x="5455" y="23263"/>
                    <a:pt x="5455" y="23247"/>
                    <a:pt x="5455" y="23247"/>
                  </a:cubicBezTo>
                  <a:close/>
                  <a:moveTo>
                    <a:pt x="6756" y="29595"/>
                  </a:moveTo>
                  <a:lnTo>
                    <a:pt x="6756" y="29595"/>
                  </a:lnTo>
                  <a:cubicBezTo>
                    <a:pt x="7445" y="30003"/>
                    <a:pt x="8527" y="29956"/>
                    <a:pt x="9295" y="29972"/>
                  </a:cubicBezTo>
                  <a:cubicBezTo>
                    <a:pt x="9453" y="29976"/>
                    <a:pt x="9610" y="29978"/>
                    <a:pt x="9767" y="29978"/>
                  </a:cubicBezTo>
                  <a:cubicBezTo>
                    <a:pt x="10781" y="29978"/>
                    <a:pt x="11786" y="29896"/>
                    <a:pt x="12790" y="29815"/>
                  </a:cubicBezTo>
                  <a:cubicBezTo>
                    <a:pt x="12822" y="29815"/>
                    <a:pt x="12853" y="29799"/>
                    <a:pt x="12869" y="29799"/>
                  </a:cubicBezTo>
                  <a:cubicBezTo>
                    <a:pt x="12391" y="30254"/>
                    <a:pt x="11457" y="30340"/>
                    <a:pt x="10697" y="30340"/>
                  </a:cubicBezTo>
                  <a:cubicBezTo>
                    <a:pt x="10384" y="30340"/>
                    <a:pt x="10101" y="30325"/>
                    <a:pt x="9891" y="30316"/>
                  </a:cubicBezTo>
                  <a:cubicBezTo>
                    <a:pt x="9232" y="30301"/>
                    <a:pt x="7195" y="30379"/>
                    <a:pt x="6756" y="29595"/>
                  </a:cubicBezTo>
                  <a:close/>
                  <a:moveTo>
                    <a:pt x="10058" y="0"/>
                  </a:moveTo>
                  <a:cubicBezTo>
                    <a:pt x="9708" y="0"/>
                    <a:pt x="9359" y="17"/>
                    <a:pt x="9013" y="49"/>
                  </a:cubicBezTo>
                  <a:cubicBezTo>
                    <a:pt x="8888" y="65"/>
                    <a:pt x="8825" y="269"/>
                    <a:pt x="8982" y="300"/>
                  </a:cubicBezTo>
                  <a:cubicBezTo>
                    <a:pt x="10141" y="519"/>
                    <a:pt x="11333" y="472"/>
                    <a:pt x="12493" y="739"/>
                  </a:cubicBezTo>
                  <a:cubicBezTo>
                    <a:pt x="13715" y="1021"/>
                    <a:pt x="14844" y="1570"/>
                    <a:pt x="15784" y="2385"/>
                  </a:cubicBezTo>
                  <a:cubicBezTo>
                    <a:pt x="17477" y="3842"/>
                    <a:pt x="18590" y="5943"/>
                    <a:pt x="18966" y="8137"/>
                  </a:cubicBezTo>
                  <a:cubicBezTo>
                    <a:pt x="19389" y="10551"/>
                    <a:pt x="18950" y="13122"/>
                    <a:pt x="17414" y="15065"/>
                  </a:cubicBezTo>
                  <a:cubicBezTo>
                    <a:pt x="17273" y="15253"/>
                    <a:pt x="17132" y="15410"/>
                    <a:pt x="16975" y="15582"/>
                  </a:cubicBezTo>
                  <a:cubicBezTo>
                    <a:pt x="16192" y="16319"/>
                    <a:pt x="15267" y="16946"/>
                    <a:pt x="14232" y="17448"/>
                  </a:cubicBezTo>
                  <a:cubicBezTo>
                    <a:pt x="13606" y="17651"/>
                    <a:pt x="12979" y="17761"/>
                    <a:pt x="12367" y="18028"/>
                  </a:cubicBezTo>
                  <a:cubicBezTo>
                    <a:pt x="12210" y="18106"/>
                    <a:pt x="12242" y="18373"/>
                    <a:pt x="12414" y="18404"/>
                  </a:cubicBezTo>
                  <a:cubicBezTo>
                    <a:pt x="12574" y="18431"/>
                    <a:pt x="12737" y="18443"/>
                    <a:pt x="12901" y="18443"/>
                  </a:cubicBezTo>
                  <a:cubicBezTo>
                    <a:pt x="13316" y="18443"/>
                    <a:pt x="13743" y="18362"/>
                    <a:pt x="14170" y="18216"/>
                  </a:cubicBezTo>
                  <a:cubicBezTo>
                    <a:pt x="14201" y="18263"/>
                    <a:pt x="14232" y="18325"/>
                    <a:pt x="14264" y="18388"/>
                  </a:cubicBezTo>
                  <a:cubicBezTo>
                    <a:pt x="14311" y="18529"/>
                    <a:pt x="14311" y="18702"/>
                    <a:pt x="14311" y="18874"/>
                  </a:cubicBezTo>
                  <a:cubicBezTo>
                    <a:pt x="14295" y="18999"/>
                    <a:pt x="14280" y="19125"/>
                    <a:pt x="14295" y="19235"/>
                  </a:cubicBezTo>
                  <a:cubicBezTo>
                    <a:pt x="14060" y="20175"/>
                    <a:pt x="13997" y="21178"/>
                    <a:pt x="13982" y="22119"/>
                  </a:cubicBezTo>
                  <a:cubicBezTo>
                    <a:pt x="13888" y="22401"/>
                    <a:pt x="13825" y="22699"/>
                    <a:pt x="13527" y="22887"/>
                  </a:cubicBezTo>
                  <a:cubicBezTo>
                    <a:pt x="13511" y="22887"/>
                    <a:pt x="13496" y="22902"/>
                    <a:pt x="13480" y="22902"/>
                  </a:cubicBezTo>
                  <a:cubicBezTo>
                    <a:pt x="12148" y="23090"/>
                    <a:pt x="10815" y="23232"/>
                    <a:pt x="9467" y="23247"/>
                  </a:cubicBezTo>
                  <a:cubicBezTo>
                    <a:pt x="9418" y="23248"/>
                    <a:pt x="9368" y="23248"/>
                    <a:pt x="9319" y="23248"/>
                  </a:cubicBezTo>
                  <a:cubicBezTo>
                    <a:pt x="8224" y="23248"/>
                    <a:pt x="7129" y="23090"/>
                    <a:pt x="6035" y="23075"/>
                  </a:cubicBezTo>
                  <a:cubicBezTo>
                    <a:pt x="5894" y="23028"/>
                    <a:pt x="5737" y="22996"/>
                    <a:pt x="5580" y="22949"/>
                  </a:cubicBezTo>
                  <a:cubicBezTo>
                    <a:pt x="5565" y="22934"/>
                    <a:pt x="5549" y="22918"/>
                    <a:pt x="5533" y="22887"/>
                  </a:cubicBezTo>
                  <a:cubicBezTo>
                    <a:pt x="5518" y="22871"/>
                    <a:pt x="5518" y="22824"/>
                    <a:pt x="5502" y="22793"/>
                  </a:cubicBezTo>
                  <a:cubicBezTo>
                    <a:pt x="5627" y="21868"/>
                    <a:pt x="5455" y="20786"/>
                    <a:pt x="5345" y="19877"/>
                  </a:cubicBezTo>
                  <a:cubicBezTo>
                    <a:pt x="5251" y="19203"/>
                    <a:pt x="5157" y="18482"/>
                    <a:pt x="4875" y="17855"/>
                  </a:cubicBezTo>
                  <a:lnTo>
                    <a:pt x="4875" y="17855"/>
                  </a:lnTo>
                  <a:cubicBezTo>
                    <a:pt x="5063" y="17949"/>
                    <a:pt x="5251" y="18028"/>
                    <a:pt x="5439" y="18059"/>
                  </a:cubicBezTo>
                  <a:cubicBezTo>
                    <a:pt x="5460" y="18065"/>
                    <a:pt x="5480" y="18067"/>
                    <a:pt x="5499" y="18067"/>
                  </a:cubicBezTo>
                  <a:cubicBezTo>
                    <a:pt x="5694" y="18067"/>
                    <a:pt x="5781" y="17797"/>
                    <a:pt x="5596" y="17683"/>
                  </a:cubicBezTo>
                  <a:cubicBezTo>
                    <a:pt x="4154" y="16727"/>
                    <a:pt x="2900" y="15347"/>
                    <a:pt x="2007" y="13780"/>
                  </a:cubicBezTo>
                  <a:cubicBezTo>
                    <a:pt x="1176" y="12103"/>
                    <a:pt x="768" y="10253"/>
                    <a:pt x="1035" y="8216"/>
                  </a:cubicBezTo>
                  <a:cubicBezTo>
                    <a:pt x="1474" y="4955"/>
                    <a:pt x="4185" y="1789"/>
                    <a:pt x="7398" y="708"/>
                  </a:cubicBezTo>
                  <a:cubicBezTo>
                    <a:pt x="7696" y="629"/>
                    <a:pt x="7994" y="551"/>
                    <a:pt x="8292" y="504"/>
                  </a:cubicBezTo>
                  <a:cubicBezTo>
                    <a:pt x="8323" y="488"/>
                    <a:pt x="8355" y="472"/>
                    <a:pt x="8370" y="457"/>
                  </a:cubicBezTo>
                  <a:cubicBezTo>
                    <a:pt x="8417" y="441"/>
                    <a:pt x="8464" y="425"/>
                    <a:pt x="8511" y="425"/>
                  </a:cubicBezTo>
                  <a:cubicBezTo>
                    <a:pt x="8652" y="394"/>
                    <a:pt x="8621" y="175"/>
                    <a:pt x="8480" y="175"/>
                  </a:cubicBezTo>
                  <a:cubicBezTo>
                    <a:pt x="8446" y="173"/>
                    <a:pt x="8411" y="173"/>
                    <a:pt x="8377" y="173"/>
                  </a:cubicBezTo>
                  <a:cubicBezTo>
                    <a:pt x="7941" y="173"/>
                    <a:pt x="7506" y="263"/>
                    <a:pt x="7085" y="394"/>
                  </a:cubicBezTo>
                  <a:cubicBezTo>
                    <a:pt x="3621" y="1162"/>
                    <a:pt x="831" y="4250"/>
                    <a:pt x="298" y="7745"/>
                  </a:cubicBezTo>
                  <a:cubicBezTo>
                    <a:pt x="0" y="9752"/>
                    <a:pt x="376" y="11805"/>
                    <a:pt x="1364" y="13576"/>
                  </a:cubicBezTo>
                  <a:cubicBezTo>
                    <a:pt x="2007" y="14736"/>
                    <a:pt x="3010" y="16539"/>
                    <a:pt x="4279" y="17495"/>
                  </a:cubicBezTo>
                  <a:cubicBezTo>
                    <a:pt x="4342" y="17604"/>
                    <a:pt x="4389" y="17730"/>
                    <a:pt x="4452" y="17855"/>
                  </a:cubicBezTo>
                  <a:cubicBezTo>
                    <a:pt x="4593" y="18639"/>
                    <a:pt x="4812" y="19423"/>
                    <a:pt x="4875" y="20253"/>
                  </a:cubicBezTo>
                  <a:cubicBezTo>
                    <a:pt x="4953" y="21100"/>
                    <a:pt x="4875" y="22040"/>
                    <a:pt x="5094" y="22871"/>
                  </a:cubicBezTo>
                  <a:cubicBezTo>
                    <a:pt x="5000" y="23106"/>
                    <a:pt x="4953" y="23341"/>
                    <a:pt x="4985" y="23592"/>
                  </a:cubicBezTo>
                  <a:cubicBezTo>
                    <a:pt x="5000" y="23796"/>
                    <a:pt x="5032" y="23984"/>
                    <a:pt x="5094" y="24172"/>
                  </a:cubicBezTo>
                  <a:cubicBezTo>
                    <a:pt x="4875" y="24438"/>
                    <a:pt x="4891" y="24924"/>
                    <a:pt x="4953" y="25222"/>
                  </a:cubicBezTo>
                  <a:cubicBezTo>
                    <a:pt x="5000" y="25410"/>
                    <a:pt x="5063" y="25598"/>
                    <a:pt x="5157" y="25786"/>
                  </a:cubicBezTo>
                  <a:cubicBezTo>
                    <a:pt x="4859" y="25990"/>
                    <a:pt x="4969" y="26649"/>
                    <a:pt x="5094" y="26931"/>
                  </a:cubicBezTo>
                  <a:cubicBezTo>
                    <a:pt x="5126" y="26993"/>
                    <a:pt x="5157" y="27056"/>
                    <a:pt x="5204" y="27119"/>
                  </a:cubicBezTo>
                  <a:cubicBezTo>
                    <a:pt x="4985" y="27558"/>
                    <a:pt x="5000" y="28232"/>
                    <a:pt x="5251" y="28655"/>
                  </a:cubicBezTo>
                  <a:cubicBezTo>
                    <a:pt x="5376" y="28859"/>
                    <a:pt x="5627" y="29094"/>
                    <a:pt x="5894" y="29141"/>
                  </a:cubicBezTo>
                  <a:cubicBezTo>
                    <a:pt x="6066" y="29282"/>
                    <a:pt x="6270" y="29360"/>
                    <a:pt x="6474" y="29423"/>
                  </a:cubicBezTo>
                  <a:cubicBezTo>
                    <a:pt x="6646" y="30693"/>
                    <a:pt x="8997" y="30551"/>
                    <a:pt x="9891" y="30598"/>
                  </a:cubicBezTo>
                  <a:cubicBezTo>
                    <a:pt x="10062" y="30605"/>
                    <a:pt x="10305" y="30614"/>
                    <a:pt x="10584" y="30614"/>
                  </a:cubicBezTo>
                  <a:cubicBezTo>
                    <a:pt x="11679" y="30614"/>
                    <a:pt x="13323" y="30466"/>
                    <a:pt x="13323" y="29392"/>
                  </a:cubicBezTo>
                  <a:cubicBezTo>
                    <a:pt x="13919" y="29219"/>
                    <a:pt x="14358" y="28890"/>
                    <a:pt x="14295" y="28247"/>
                  </a:cubicBezTo>
                  <a:cubicBezTo>
                    <a:pt x="14311" y="28200"/>
                    <a:pt x="14342" y="28169"/>
                    <a:pt x="14358" y="28138"/>
                  </a:cubicBezTo>
                  <a:cubicBezTo>
                    <a:pt x="14499" y="27777"/>
                    <a:pt x="14515" y="27354"/>
                    <a:pt x="14280" y="27040"/>
                  </a:cubicBezTo>
                  <a:cubicBezTo>
                    <a:pt x="14530" y="26586"/>
                    <a:pt x="14562" y="25990"/>
                    <a:pt x="14311" y="25598"/>
                  </a:cubicBezTo>
                  <a:cubicBezTo>
                    <a:pt x="14483" y="25144"/>
                    <a:pt x="14468" y="24595"/>
                    <a:pt x="14217" y="24266"/>
                  </a:cubicBezTo>
                  <a:cubicBezTo>
                    <a:pt x="14264" y="24203"/>
                    <a:pt x="14311" y="24125"/>
                    <a:pt x="14327" y="24031"/>
                  </a:cubicBezTo>
                  <a:cubicBezTo>
                    <a:pt x="14358" y="23921"/>
                    <a:pt x="14358" y="23796"/>
                    <a:pt x="14342" y="23686"/>
                  </a:cubicBezTo>
                  <a:cubicBezTo>
                    <a:pt x="14358" y="23529"/>
                    <a:pt x="14358" y="23373"/>
                    <a:pt x="14342" y="23247"/>
                  </a:cubicBezTo>
                  <a:cubicBezTo>
                    <a:pt x="14342" y="23216"/>
                    <a:pt x="14327" y="23169"/>
                    <a:pt x="14311" y="23138"/>
                  </a:cubicBezTo>
                  <a:cubicBezTo>
                    <a:pt x="14311" y="23122"/>
                    <a:pt x="14327" y="23090"/>
                    <a:pt x="14327" y="23059"/>
                  </a:cubicBezTo>
                  <a:cubicBezTo>
                    <a:pt x="14295" y="22009"/>
                    <a:pt x="14327" y="20959"/>
                    <a:pt x="14515" y="19924"/>
                  </a:cubicBezTo>
                  <a:cubicBezTo>
                    <a:pt x="14656" y="19125"/>
                    <a:pt x="14938" y="18420"/>
                    <a:pt x="15267" y="17699"/>
                  </a:cubicBezTo>
                  <a:cubicBezTo>
                    <a:pt x="16301" y="17103"/>
                    <a:pt x="17242" y="16225"/>
                    <a:pt x="17822" y="15488"/>
                  </a:cubicBezTo>
                  <a:cubicBezTo>
                    <a:pt x="17947" y="15332"/>
                    <a:pt x="18057" y="15191"/>
                    <a:pt x="18167" y="15034"/>
                  </a:cubicBezTo>
                  <a:cubicBezTo>
                    <a:pt x="19781" y="12965"/>
                    <a:pt x="20518" y="10143"/>
                    <a:pt x="19969" y="7557"/>
                  </a:cubicBezTo>
                  <a:cubicBezTo>
                    <a:pt x="19107" y="3482"/>
                    <a:pt x="15549" y="504"/>
                    <a:pt x="11536" y="96"/>
                  </a:cubicBezTo>
                  <a:cubicBezTo>
                    <a:pt x="11043" y="32"/>
                    <a:pt x="10549" y="0"/>
                    <a:pt x="10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61;p43"/>
            <p:cNvSpPr/>
            <p:nvPr/>
          </p:nvSpPr>
          <p:spPr>
            <a:xfrm>
              <a:off x="4972425" y="2805175"/>
              <a:ext cx="21900" cy="28350"/>
            </a:xfrm>
            <a:custGeom>
              <a:avLst/>
              <a:gdLst/>
              <a:ahLst/>
              <a:cxnLst/>
              <a:rect l="l" t="t" r="r" b="b"/>
              <a:pathLst>
                <a:path w="876" h="1134" extrusionOk="0">
                  <a:moveTo>
                    <a:pt x="1" y="0"/>
                  </a:moveTo>
                  <a:cubicBezTo>
                    <a:pt x="32" y="220"/>
                    <a:pt x="126" y="424"/>
                    <a:pt x="236" y="612"/>
                  </a:cubicBezTo>
                  <a:cubicBezTo>
                    <a:pt x="189" y="549"/>
                    <a:pt x="126" y="502"/>
                    <a:pt x="48" y="439"/>
                  </a:cubicBezTo>
                  <a:cubicBezTo>
                    <a:pt x="48" y="439"/>
                    <a:pt x="48" y="439"/>
                    <a:pt x="48" y="455"/>
                  </a:cubicBezTo>
                  <a:cubicBezTo>
                    <a:pt x="142" y="580"/>
                    <a:pt x="252" y="674"/>
                    <a:pt x="361" y="784"/>
                  </a:cubicBezTo>
                  <a:cubicBezTo>
                    <a:pt x="502" y="925"/>
                    <a:pt x="644" y="1051"/>
                    <a:pt x="832" y="1129"/>
                  </a:cubicBezTo>
                  <a:cubicBezTo>
                    <a:pt x="835" y="1132"/>
                    <a:pt x="838" y="1133"/>
                    <a:pt x="842" y="1133"/>
                  </a:cubicBezTo>
                  <a:cubicBezTo>
                    <a:pt x="858" y="1133"/>
                    <a:pt x="876" y="1110"/>
                    <a:pt x="863" y="1098"/>
                  </a:cubicBezTo>
                  <a:cubicBezTo>
                    <a:pt x="487" y="800"/>
                    <a:pt x="189" y="455"/>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62;p43"/>
            <p:cNvSpPr/>
            <p:nvPr/>
          </p:nvSpPr>
          <p:spPr>
            <a:xfrm>
              <a:off x="5017100" y="2836125"/>
              <a:ext cx="14525" cy="2100"/>
            </a:xfrm>
            <a:custGeom>
              <a:avLst/>
              <a:gdLst/>
              <a:ahLst/>
              <a:cxnLst/>
              <a:rect l="l" t="t" r="r" b="b"/>
              <a:pathLst>
                <a:path w="581" h="84" extrusionOk="0">
                  <a:moveTo>
                    <a:pt x="16" y="1"/>
                  </a:moveTo>
                  <a:cubicBezTo>
                    <a:pt x="1" y="1"/>
                    <a:pt x="1" y="32"/>
                    <a:pt x="16" y="32"/>
                  </a:cubicBezTo>
                  <a:cubicBezTo>
                    <a:pt x="157" y="58"/>
                    <a:pt x="308" y="83"/>
                    <a:pt x="462" y="83"/>
                  </a:cubicBezTo>
                  <a:cubicBezTo>
                    <a:pt x="496" y="83"/>
                    <a:pt x="531" y="82"/>
                    <a:pt x="565" y="79"/>
                  </a:cubicBezTo>
                  <a:cubicBezTo>
                    <a:pt x="581" y="79"/>
                    <a:pt x="581" y="63"/>
                    <a:pt x="565" y="63"/>
                  </a:cubicBezTo>
                  <a:cubicBezTo>
                    <a:pt x="393" y="16"/>
                    <a:pt x="205" y="16"/>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63;p43"/>
            <p:cNvSpPr/>
            <p:nvPr/>
          </p:nvSpPr>
          <p:spPr>
            <a:xfrm>
              <a:off x="4977525" y="2778750"/>
              <a:ext cx="48225" cy="19000"/>
            </a:xfrm>
            <a:custGeom>
              <a:avLst/>
              <a:gdLst/>
              <a:ahLst/>
              <a:cxnLst/>
              <a:rect l="l" t="t" r="r" b="b"/>
              <a:pathLst>
                <a:path w="1929" h="760" extrusionOk="0">
                  <a:moveTo>
                    <a:pt x="13" y="1"/>
                  </a:moveTo>
                  <a:cubicBezTo>
                    <a:pt x="8" y="1"/>
                    <a:pt x="1" y="12"/>
                    <a:pt x="1" y="23"/>
                  </a:cubicBezTo>
                  <a:cubicBezTo>
                    <a:pt x="502" y="493"/>
                    <a:pt x="1239" y="728"/>
                    <a:pt x="1929" y="760"/>
                  </a:cubicBezTo>
                  <a:cubicBezTo>
                    <a:pt x="1929" y="760"/>
                    <a:pt x="1929" y="744"/>
                    <a:pt x="1929" y="744"/>
                  </a:cubicBezTo>
                  <a:cubicBezTo>
                    <a:pt x="1239" y="572"/>
                    <a:pt x="596" y="478"/>
                    <a:pt x="16" y="7"/>
                  </a:cubicBezTo>
                  <a:cubicBezTo>
                    <a:pt x="16" y="3"/>
                    <a:pt x="15" y="1"/>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64;p43"/>
            <p:cNvSpPr/>
            <p:nvPr/>
          </p:nvSpPr>
          <p:spPr>
            <a:xfrm>
              <a:off x="4981450" y="2755025"/>
              <a:ext cx="12950" cy="6675"/>
            </a:xfrm>
            <a:custGeom>
              <a:avLst/>
              <a:gdLst/>
              <a:ahLst/>
              <a:cxnLst/>
              <a:rect l="l" t="t" r="r" b="b"/>
              <a:pathLst>
                <a:path w="518" h="267" extrusionOk="0">
                  <a:moveTo>
                    <a:pt x="16" y="0"/>
                  </a:moveTo>
                  <a:cubicBezTo>
                    <a:pt x="16" y="0"/>
                    <a:pt x="0" y="16"/>
                    <a:pt x="16" y="16"/>
                  </a:cubicBezTo>
                  <a:cubicBezTo>
                    <a:pt x="173" y="94"/>
                    <a:pt x="345" y="188"/>
                    <a:pt x="502" y="267"/>
                  </a:cubicBezTo>
                  <a:cubicBezTo>
                    <a:pt x="518" y="267"/>
                    <a:pt x="518" y="267"/>
                    <a:pt x="518" y="251"/>
                  </a:cubicBezTo>
                  <a:cubicBezTo>
                    <a:pt x="345" y="173"/>
                    <a:pt x="188" y="9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65;p43"/>
            <p:cNvSpPr/>
            <p:nvPr/>
          </p:nvSpPr>
          <p:spPr>
            <a:xfrm>
              <a:off x="4766825" y="2058075"/>
              <a:ext cx="74600" cy="90550"/>
            </a:xfrm>
            <a:custGeom>
              <a:avLst/>
              <a:gdLst/>
              <a:ahLst/>
              <a:cxnLst/>
              <a:rect l="l" t="t" r="r" b="b"/>
              <a:pathLst>
                <a:path w="2984" h="3622" extrusionOk="0">
                  <a:moveTo>
                    <a:pt x="143" y="0"/>
                  </a:moveTo>
                  <a:cubicBezTo>
                    <a:pt x="61" y="0"/>
                    <a:pt x="1" y="93"/>
                    <a:pt x="74" y="166"/>
                  </a:cubicBezTo>
                  <a:cubicBezTo>
                    <a:pt x="529" y="699"/>
                    <a:pt x="1062" y="1169"/>
                    <a:pt x="1532" y="1702"/>
                  </a:cubicBezTo>
                  <a:cubicBezTo>
                    <a:pt x="2034" y="2282"/>
                    <a:pt x="2347" y="2925"/>
                    <a:pt x="2755" y="3567"/>
                  </a:cubicBezTo>
                  <a:cubicBezTo>
                    <a:pt x="2779" y="3604"/>
                    <a:pt x="2821" y="3622"/>
                    <a:pt x="2862" y="3622"/>
                  </a:cubicBezTo>
                  <a:cubicBezTo>
                    <a:pt x="2924" y="3622"/>
                    <a:pt x="2983" y="3581"/>
                    <a:pt x="2974" y="3505"/>
                  </a:cubicBezTo>
                  <a:cubicBezTo>
                    <a:pt x="2849" y="2078"/>
                    <a:pt x="1265" y="824"/>
                    <a:pt x="215" y="25"/>
                  </a:cubicBezTo>
                  <a:cubicBezTo>
                    <a:pt x="191" y="8"/>
                    <a:pt x="166"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66;p43"/>
            <p:cNvSpPr/>
            <p:nvPr/>
          </p:nvSpPr>
          <p:spPr>
            <a:xfrm>
              <a:off x="4848925" y="1991575"/>
              <a:ext cx="63675" cy="92250"/>
            </a:xfrm>
            <a:custGeom>
              <a:avLst/>
              <a:gdLst/>
              <a:ahLst/>
              <a:cxnLst/>
              <a:rect l="l" t="t" r="r" b="b"/>
              <a:pathLst>
                <a:path w="2547" h="3690" extrusionOk="0">
                  <a:moveTo>
                    <a:pt x="123" y="0"/>
                  </a:moveTo>
                  <a:cubicBezTo>
                    <a:pt x="59" y="0"/>
                    <a:pt x="0" y="81"/>
                    <a:pt x="35" y="161"/>
                  </a:cubicBezTo>
                  <a:cubicBezTo>
                    <a:pt x="599" y="1368"/>
                    <a:pt x="1414" y="2685"/>
                    <a:pt x="2339" y="3657"/>
                  </a:cubicBezTo>
                  <a:cubicBezTo>
                    <a:pt x="2362" y="3680"/>
                    <a:pt x="2387" y="3690"/>
                    <a:pt x="2411" y="3690"/>
                  </a:cubicBezTo>
                  <a:cubicBezTo>
                    <a:pt x="2484" y="3690"/>
                    <a:pt x="2547" y="3598"/>
                    <a:pt x="2511" y="3516"/>
                  </a:cubicBezTo>
                  <a:cubicBezTo>
                    <a:pt x="1978" y="2293"/>
                    <a:pt x="1085" y="1039"/>
                    <a:pt x="192" y="36"/>
                  </a:cubicBezTo>
                  <a:cubicBezTo>
                    <a:pt x="171" y="11"/>
                    <a:pt x="147"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67;p43"/>
            <p:cNvSpPr/>
            <p:nvPr/>
          </p:nvSpPr>
          <p:spPr>
            <a:xfrm>
              <a:off x="4962250" y="1903075"/>
              <a:ext cx="33175" cy="149550"/>
            </a:xfrm>
            <a:custGeom>
              <a:avLst/>
              <a:gdLst/>
              <a:ahLst/>
              <a:cxnLst/>
              <a:rect l="l" t="t" r="r" b="b"/>
              <a:pathLst>
                <a:path w="1327" h="5982" extrusionOk="0">
                  <a:moveTo>
                    <a:pt x="55" y="0"/>
                  </a:moveTo>
                  <a:cubicBezTo>
                    <a:pt x="27" y="0"/>
                    <a:pt x="0" y="16"/>
                    <a:pt x="0" y="49"/>
                  </a:cubicBezTo>
                  <a:cubicBezTo>
                    <a:pt x="0" y="1068"/>
                    <a:pt x="204" y="2087"/>
                    <a:pt x="361" y="3090"/>
                  </a:cubicBezTo>
                  <a:cubicBezTo>
                    <a:pt x="502" y="4030"/>
                    <a:pt x="580" y="5096"/>
                    <a:pt x="1082" y="5927"/>
                  </a:cubicBezTo>
                  <a:cubicBezTo>
                    <a:pt x="1107" y="5964"/>
                    <a:pt x="1151" y="5982"/>
                    <a:pt x="1194" y="5982"/>
                  </a:cubicBezTo>
                  <a:cubicBezTo>
                    <a:pt x="1261" y="5982"/>
                    <a:pt x="1326" y="5940"/>
                    <a:pt x="1317" y="5864"/>
                  </a:cubicBezTo>
                  <a:cubicBezTo>
                    <a:pt x="1192" y="4955"/>
                    <a:pt x="941" y="4062"/>
                    <a:pt x="784" y="3168"/>
                  </a:cubicBezTo>
                  <a:cubicBezTo>
                    <a:pt x="596" y="2118"/>
                    <a:pt x="455" y="1037"/>
                    <a:pt x="110" y="34"/>
                  </a:cubicBezTo>
                  <a:cubicBezTo>
                    <a:pt x="103" y="12"/>
                    <a:pt x="79"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68;p43"/>
            <p:cNvSpPr/>
            <p:nvPr/>
          </p:nvSpPr>
          <p:spPr>
            <a:xfrm>
              <a:off x="5065300" y="1878300"/>
              <a:ext cx="18850" cy="149650"/>
            </a:xfrm>
            <a:custGeom>
              <a:avLst/>
              <a:gdLst/>
              <a:ahLst/>
              <a:cxnLst/>
              <a:rect l="l" t="t" r="r" b="b"/>
              <a:pathLst>
                <a:path w="754" h="5986" extrusionOk="0">
                  <a:moveTo>
                    <a:pt x="155" y="0"/>
                  </a:moveTo>
                  <a:cubicBezTo>
                    <a:pt x="104" y="0"/>
                    <a:pt x="48" y="37"/>
                    <a:pt x="48" y="100"/>
                  </a:cubicBezTo>
                  <a:cubicBezTo>
                    <a:pt x="1" y="1119"/>
                    <a:pt x="126" y="2153"/>
                    <a:pt x="157" y="3188"/>
                  </a:cubicBezTo>
                  <a:cubicBezTo>
                    <a:pt x="189" y="4081"/>
                    <a:pt x="79" y="5037"/>
                    <a:pt x="283" y="5915"/>
                  </a:cubicBezTo>
                  <a:cubicBezTo>
                    <a:pt x="291" y="5962"/>
                    <a:pt x="334" y="5985"/>
                    <a:pt x="377" y="5985"/>
                  </a:cubicBezTo>
                  <a:cubicBezTo>
                    <a:pt x="420" y="5985"/>
                    <a:pt x="463" y="5962"/>
                    <a:pt x="471" y="5915"/>
                  </a:cubicBezTo>
                  <a:cubicBezTo>
                    <a:pt x="753" y="4990"/>
                    <a:pt x="643" y="3940"/>
                    <a:pt x="596" y="2984"/>
                  </a:cubicBezTo>
                  <a:cubicBezTo>
                    <a:pt x="549" y="2012"/>
                    <a:pt x="502" y="1009"/>
                    <a:pt x="236" y="68"/>
                  </a:cubicBezTo>
                  <a:cubicBezTo>
                    <a:pt x="229" y="21"/>
                    <a:pt x="193"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69;p43"/>
            <p:cNvSpPr/>
            <p:nvPr/>
          </p:nvSpPr>
          <p:spPr>
            <a:xfrm>
              <a:off x="5155175" y="1913600"/>
              <a:ext cx="84125" cy="157875"/>
            </a:xfrm>
            <a:custGeom>
              <a:avLst/>
              <a:gdLst/>
              <a:ahLst/>
              <a:cxnLst/>
              <a:rect l="l" t="t" r="r" b="b"/>
              <a:pathLst>
                <a:path w="3365" h="6315" extrusionOk="0">
                  <a:moveTo>
                    <a:pt x="3226" y="0"/>
                  </a:moveTo>
                  <a:cubicBezTo>
                    <a:pt x="3199" y="0"/>
                    <a:pt x="3171" y="11"/>
                    <a:pt x="3146" y="36"/>
                  </a:cubicBezTo>
                  <a:cubicBezTo>
                    <a:pt x="1563" y="1525"/>
                    <a:pt x="434" y="4111"/>
                    <a:pt x="11" y="6227"/>
                  </a:cubicBezTo>
                  <a:cubicBezTo>
                    <a:pt x="1" y="6277"/>
                    <a:pt x="42" y="6314"/>
                    <a:pt x="81" y="6314"/>
                  </a:cubicBezTo>
                  <a:cubicBezTo>
                    <a:pt x="103" y="6314"/>
                    <a:pt x="125" y="6302"/>
                    <a:pt x="136" y="6274"/>
                  </a:cubicBezTo>
                  <a:cubicBezTo>
                    <a:pt x="606" y="5224"/>
                    <a:pt x="1014" y="4158"/>
                    <a:pt x="1547" y="3139"/>
                  </a:cubicBezTo>
                  <a:cubicBezTo>
                    <a:pt x="2095" y="2120"/>
                    <a:pt x="2801" y="1196"/>
                    <a:pt x="3318" y="161"/>
                  </a:cubicBezTo>
                  <a:cubicBezTo>
                    <a:pt x="3364" y="81"/>
                    <a:pt x="3300" y="0"/>
                    <a:pt x="3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70;p43"/>
            <p:cNvSpPr/>
            <p:nvPr/>
          </p:nvSpPr>
          <p:spPr>
            <a:xfrm>
              <a:off x="5236425" y="1971400"/>
              <a:ext cx="62525" cy="96850"/>
            </a:xfrm>
            <a:custGeom>
              <a:avLst/>
              <a:gdLst/>
              <a:ahLst/>
              <a:cxnLst/>
              <a:rect l="l" t="t" r="r" b="b"/>
              <a:pathLst>
                <a:path w="2501" h="3874" extrusionOk="0">
                  <a:moveTo>
                    <a:pt x="2322" y="1"/>
                  </a:moveTo>
                  <a:cubicBezTo>
                    <a:pt x="2298" y="1"/>
                    <a:pt x="2272" y="9"/>
                    <a:pt x="2247" y="28"/>
                  </a:cubicBezTo>
                  <a:cubicBezTo>
                    <a:pt x="1698" y="420"/>
                    <a:pt x="1306" y="1078"/>
                    <a:pt x="962" y="1658"/>
                  </a:cubicBezTo>
                  <a:cubicBezTo>
                    <a:pt x="570" y="2316"/>
                    <a:pt x="225" y="3006"/>
                    <a:pt x="21" y="3743"/>
                  </a:cubicBezTo>
                  <a:cubicBezTo>
                    <a:pt x="0" y="3815"/>
                    <a:pt x="75" y="3874"/>
                    <a:pt x="142" y="3874"/>
                  </a:cubicBezTo>
                  <a:cubicBezTo>
                    <a:pt x="177" y="3874"/>
                    <a:pt x="209" y="3858"/>
                    <a:pt x="225" y="3821"/>
                  </a:cubicBezTo>
                  <a:cubicBezTo>
                    <a:pt x="570" y="3194"/>
                    <a:pt x="883" y="2567"/>
                    <a:pt x="1259" y="1971"/>
                  </a:cubicBezTo>
                  <a:cubicBezTo>
                    <a:pt x="1636" y="1376"/>
                    <a:pt x="2153" y="859"/>
                    <a:pt x="2451" y="232"/>
                  </a:cubicBezTo>
                  <a:cubicBezTo>
                    <a:pt x="2501" y="131"/>
                    <a:pt x="2420" y="1"/>
                    <a:pt x="2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71;p43"/>
            <p:cNvSpPr/>
            <p:nvPr/>
          </p:nvSpPr>
          <p:spPr>
            <a:xfrm>
              <a:off x="5305225" y="2065125"/>
              <a:ext cx="96200" cy="83400"/>
            </a:xfrm>
            <a:custGeom>
              <a:avLst/>
              <a:gdLst/>
              <a:ahLst/>
              <a:cxnLst/>
              <a:rect l="l" t="t" r="r" b="b"/>
              <a:pathLst>
                <a:path w="3848" h="3336" extrusionOk="0">
                  <a:moveTo>
                    <a:pt x="3722" y="0"/>
                  </a:moveTo>
                  <a:cubicBezTo>
                    <a:pt x="3709" y="0"/>
                    <a:pt x="3695" y="3"/>
                    <a:pt x="3680" y="9"/>
                  </a:cubicBezTo>
                  <a:cubicBezTo>
                    <a:pt x="3006" y="276"/>
                    <a:pt x="2473" y="934"/>
                    <a:pt x="1940" y="1420"/>
                  </a:cubicBezTo>
                  <a:cubicBezTo>
                    <a:pt x="1282" y="2016"/>
                    <a:pt x="592" y="2580"/>
                    <a:pt x="28" y="3270"/>
                  </a:cubicBezTo>
                  <a:cubicBezTo>
                    <a:pt x="1" y="3297"/>
                    <a:pt x="20" y="3335"/>
                    <a:pt x="56" y="3335"/>
                  </a:cubicBezTo>
                  <a:cubicBezTo>
                    <a:pt x="62" y="3335"/>
                    <a:pt x="68" y="3334"/>
                    <a:pt x="75" y="3332"/>
                  </a:cubicBezTo>
                  <a:cubicBezTo>
                    <a:pt x="796" y="2940"/>
                    <a:pt x="1423" y="2423"/>
                    <a:pt x="2065" y="1890"/>
                  </a:cubicBezTo>
                  <a:cubicBezTo>
                    <a:pt x="2645" y="1420"/>
                    <a:pt x="3476" y="887"/>
                    <a:pt x="3821" y="197"/>
                  </a:cubicBezTo>
                  <a:cubicBezTo>
                    <a:pt x="3848" y="116"/>
                    <a:pt x="3805" y="0"/>
                    <a:pt x="3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72;p43"/>
            <p:cNvSpPr/>
            <p:nvPr/>
          </p:nvSpPr>
          <p:spPr>
            <a:xfrm>
              <a:off x="5372850" y="2186400"/>
              <a:ext cx="61150" cy="48225"/>
            </a:xfrm>
            <a:custGeom>
              <a:avLst/>
              <a:gdLst/>
              <a:ahLst/>
              <a:cxnLst/>
              <a:rect l="l" t="t" r="r" b="b"/>
              <a:pathLst>
                <a:path w="2446" h="1929" extrusionOk="0">
                  <a:moveTo>
                    <a:pt x="2250" y="0"/>
                  </a:moveTo>
                  <a:cubicBezTo>
                    <a:pt x="2243" y="0"/>
                    <a:pt x="2236" y="1"/>
                    <a:pt x="2229" y="2"/>
                  </a:cubicBezTo>
                  <a:cubicBezTo>
                    <a:pt x="1806" y="80"/>
                    <a:pt x="1414" y="503"/>
                    <a:pt x="1100" y="770"/>
                  </a:cubicBezTo>
                  <a:cubicBezTo>
                    <a:pt x="724" y="1083"/>
                    <a:pt x="332" y="1397"/>
                    <a:pt x="50" y="1789"/>
                  </a:cubicBezTo>
                  <a:cubicBezTo>
                    <a:pt x="0" y="1863"/>
                    <a:pt x="69" y="1928"/>
                    <a:pt x="139" y="1928"/>
                  </a:cubicBezTo>
                  <a:cubicBezTo>
                    <a:pt x="157" y="1928"/>
                    <a:pt x="175" y="1924"/>
                    <a:pt x="191" y="1914"/>
                  </a:cubicBezTo>
                  <a:cubicBezTo>
                    <a:pt x="646" y="1726"/>
                    <a:pt x="1053" y="1397"/>
                    <a:pt x="1461" y="1099"/>
                  </a:cubicBezTo>
                  <a:cubicBezTo>
                    <a:pt x="1774" y="848"/>
                    <a:pt x="2229" y="597"/>
                    <a:pt x="2401" y="221"/>
                  </a:cubicBezTo>
                  <a:cubicBezTo>
                    <a:pt x="2446" y="118"/>
                    <a:pt x="2365"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73;p43"/>
            <p:cNvSpPr/>
            <p:nvPr/>
          </p:nvSpPr>
          <p:spPr>
            <a:xfrm>
              <a:off x="4720775" y="2174425"/>
              <a:ext cx="107400" cy="73600"/>
            </a:xfrm>
            <a:custGeom>
              <a:avLst/>
              <a:gdLst/>
              <a:ahLst/>
              <a:cxnLst/>
              <a:rect l="l" t="t" r="r" b="b"/>
              <a:pathLst>
                <a:path w="4296" h="2944" extrusionOk="0">
                  <a:moveTo>
                    <a:pt x="149" y="0"/>
                  </a:moveTo>
                  <a:cubicBezTo>
                    <a:pt x="69" y="0"/>
                    <a:pt x="0" y="98"/>
                    <a:pt x="67" y="152"/>
                  </a:cubicBezTo>
                  <a:cubicBezTo>
                    <a:pt x="694" y="700"/>
                    <a:pt x="1383" y="1155"/>
                    <a:pt x="2057" y="1641"/>
                  </a:cubicBezTo>
                  <a:cubicBezTo>
                    <a:pt x="2700" y="2095"/>
                    <a:pt x="3374" y="2722"/>
                    <a:pt x="4142" y="2942"/>
                  </a:cubicBezTo>
                  <a:cubicBezTo>
                    <a:pt x="4148" y="2943"/>
                    <a:pt x="4154" y="2943"/>
                    <a:pt x="4160" y="2943"/>
                  </a:cubicBezTo>
                  <a:cubicBezTo>
                    <a:pt x="4231" y="2943"/>
                    <a:pt x="4295" y="2859"/>
                    <a:pt x="4252" y="2801"/>
                  </a:cubicBezTo>
                  <a:cubicBezTo>
                    <a:pt x="3813" y="2221"/>
                    <a:pt x="3107" y="1860"/>
                    <a:pt x="2496" y="1468"/>
                  </a:cubicBezTo>
                  <a:cubicBezTo>
                    <a:pt x="1744" y="967"/>
                    <a:pt x="991" y="434"/>
                    <a:pt x="192" y="10"/>
                  </a:cubicBezTo>
                  <a:cubicBezTo>
                    <a:pt x="178" y="3"/>
                    <a:pt x="16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6" name="Google Shape;1056;p35"/>
          <p:cNvSpPr txBox="1">
            <a:spLocks noGrp="1"/>
          </p:cNvSpPr>
          <p:nvPr>
            <p:ph type="title"/>
          </p:nvPr>
        </p:nvSpPr>
        <p:spPr>
          <a:xfrm>
            <a:off x="1" y="658546"/>
            <a:ext cx="3220058" cy="382105"/>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     Why Inheritance</a:t>
            </a:r>
            <a:endParaRPr dirty="0"/>
          </a:p>
        </p:txBody>
      </p:sp>
      <p:grpSp>
        <p:nvGrpSpPr>
          <p:cNvPr id="1057" name="Google Shape;1057;p35"/>
          <p:cNvGrpSpPr/>
          <p:nvPr/>
        </p:nvGrpSpPr>
        <p:grpSpPr>
          <a:xfrm>
            <a:off x="514674" y="1021601"/>
            <a:ext cx="2823950" cy="173031"/>
            <a:chOff x="4345425" y="2175475"/>
            <a:chExt cx="800750" cy="176025"/>
          </a:xfrm>
        </p:grpSpPr>
        <p:sp>
          <p:nvSpPr>
            <p:cNvPr id="1058" name="Google Shape;1058;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35"/>
          <p:cNvGrpSpPr/>
          <p:nvPr/>
        </p:nvGrpSpPr>
        <p:grpSpPr>
          <a:xfrm>
            <a:off x="4281788" y="417326"/>
            <a:ext cx="580423" cy="681083"/>
            <a:chOff x="645175" y="3632150"/>
            <a:chExt cx="394550" cy="462975"/>
          </a:xfrm>
        </p:grpSpPr>
        <p:sp>
          <p:nvSpPr>
            <p:cNvPr id="1061" name="Google Shape;1061;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35"/>
          <p:cNvGrpSpPr/>
          <p:nvPr/>
        </p:nvGrpSpPr>
        <p:grpSpPr>
          <a:xfrm rot="1017362" flipH="1">
            <a:off x="8257207" y="4236112"/>
            <a:ext cx="771546" cy="905351"/>
            <a:chOff x="645175" y="3632150"/>
            <a:chExt cx="394550" cy="462975"/>
          </a:xfrm>
        </p:grpSpPr>
        <p:sp>
          <p:nvSpPr>
            <p:cNvPr id="1064" name="Google Shape;1064;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35"/>
          <p:cNvGrpSpPr/>
          <p:nvPr/>
        </p:nvGrpSpPr>
        <p:grpSpPr>
          <a:xfrm rot="10800000">
            <a:off x="7617343" y="236802"/>
            <a:ext cx="806657" cy="421744"/>
            <a:chOff x="1822875" y="1377000"/>
            <a:chExt cx="548075" cy="286550"/>
          </a:xfrm>
        </p:grpSpPr>
        <p:sp>
          <p:nvSpPr>
            <p:cNvPr id="1067" name="Google Shape;1067;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8" name="Table 8">
            <a:extLst>
              <a:ext uri="{FF2B5EF4-FFF2-40B4-BE49-F238E27FC236}">
                <a16:creationId xmlns:a16="http://schemas.microsoft.com/office/drawing/2014/main" id="{0BB9D267-3A6C-47C8-AD2B-1D6C9EB7BECF}"/>
              </a:ext>
            </a:extLst>
          </p:cNvPr>
          <p:cNvGraphicFramePr>
            <a:graphicFrameLocks noGrp="1"/>
          </p:cNvGraphicFramePr>
          <p:nvPr/>
        </p:nvGraphicFramePr>
        <p:xfrm>
          <a:off x="540510" y="1872118"/>
          <a:ext cx="7306318" cy="2782217"/>
        </p:xfrm>
        <a:graphic>
          <a:graphicData uri="http://schemas.openxmlformats.org/drawingml/2006/table">
            <a:tbl>
              <a:tblPr firstRow="1" bandRow="1">
                <a:tableStyleId>{2D5ABB26-0587-4C30-8999-92F81FD0307C}</a:tableStyleId>
              </a:tblPr>
              <a:tblGrid>
                <a:gridCol w="7306318">
                  <a:extLst>
                    <a:ext uri="{9D8B030D-6E8A-4147-A177-3AD203B41FA5}">
                      <a16:colId xmlns:a16="http://schemas.microsoft.com/office/drawing/2014/main" val="1253751282"/>
                    </a:ext>
                  </a:extLst>
                </a:gridCol>
              </a:tblGrid>
              <a:tr h="2782217">
                <a:tc>
                  <a:txBody>
                    <a:bodyPr/>
                    <a:lstStyle/>
                    <a:p>
                      <a:endParaRPr lang="en-US" dirty="0"/>
                    </a:p>
                    <a:p>
                      <a:r>
                        <a:rPr lang="en-US" dirty="0"/>
                        <a:t>    </a:t>
                      </a:r>
                      <a:r>
                        <a:rPr lang="en-US" b="1" u="sng" dirty="0"/>
                        <a:t>Minimization</a:t>
                      </a:r>
                      <a:r>
                        <a:rPr lang="en-US" dirty="0"/>
                        <a:t>-</a:t>
                      </a:r>
                      <a:r>
                        <a:rPr lang="en-US" i="0" dirty="0"/>
                        <a:t>Inheritance can minimize the amount of duplicate code in an application by sharing common code amongst several subclasses.</a:t>
                      </a:r>
                    </a:p>
                    <a:p>
                      <a:r>
                        <a:rPr lang="en-US" dirty="0"/>
                        <a:t>   </a:t>
                      </a:r>
                      <a:r>
                        <a:rPr lang="en-US" b="1" dirty="0"/>
                        <a:t> </a:t>
                      </a:r>
                      <a:r>
                        <a:rPr lang="en-US" b="1" u="sng" dirty="0"/>
                        <a:t>Reusability</a:t>
                      </a:r>
                      <a:r>
                        <a:rPr lang="en-US" b="1" dirty="0"/>
                        <a:t> </a:t>
                      </a:r>
                      <a:r>
                        <a:rPr lang="en-US" dirty="0"/>
                        <a:t>- It has facility to use public methods of base class without rewriting the same.</a:t>
                      </a:r>
                    </a:p>
                    <a:p>
                      <a:r>
                        <a:rPr lang="en-US" dirty="0"/>
                        <a:t>    </a:t>
                      </a:r>
                      <a:r>
                        <a:rPr lang="en-US" b="1" u="sng" dirty="0"/>
                        <a:t>Extensibility</a:t>
                      </a:r>
                      <a:r>
                        <a:rPr lang="en-US" dirty="0"/>
                        <a:t> -It can extends the base class logic as per business logic of the derived class.</a:t>
                      </a:r>
                    </a:p>
                    <a:p>
                      <a:r>
                        <a:rPr lang="en-US" dirty="0"/>
                        <a:t>    </a:t>
                      </a:r>
                      <a:r>
                        <a:rPr lang="en-US" b="1" u="sng" dirty="0"/>
                        <a:t>Data Security </a:t>
                      </a:r>
                      <a:r>
                        <a:rPr lang="en-US" dirty="0"/>
                        <a:t>- Base class can decide to keep some data private so that it cannot be altered by the derived class.</a:t>
                      </a:r>
                    </a:p>
                    <a:p>
                      <a:r>
                        <a:rPr lang="en-US" dirty="0"/>
                        <a:t>    </a:t>
                      </a:r>
                      <a:r>
                        <a:rPr lang="en-US" b="1" u="sng" dirty="0"/>
                        <a:t>Overriding</a:t>
                      </a:r>
                      <a:r>
                        <a:rPr lang="en-US" u="sng" dirty="0"/>
                        <a:t> </a:t>
                      </a:r>
                      <a:r>
                        <a:rPr lang="en-US" dirty="0"/>
                        <a:t>-With inheritance, we will be able to override the methods of the base class so that meaningful implementation of the base class method can be designed in the derived class.</a:t>
                      </a:r>
                    </a:p>
                  </a:txBody>
                  <a:tcPr/>
                </a:tc>
                <a:extLst>
                  <a:ext uri="{0D108BD9-81ED-4DB2-BD59-A6C34878D82A}">
                    <a16:rowId xmlns:a16="http://schemas.microsoft.com/office/drawing/2014/main" val="1888116259"/>
                  </a:ext>
                </a:extLst>
              </a:tr>
            </a:tbl>
          </a:graphicData>
        </a:graphic>
      </p:graphicFrame>
      <p:graphicFrame>
        <p:nvGraphicFramePr>
          <p:cNvPr id="10" name="Table 10">
            <a:extLst>
              <a:ext uri="{FF2B5EF4-FFF2-40B4-BE49-F238E27FC236}">
                <a16:creationId xmlns:a16="http://schemas.microsoft.com/office/drawing/2014/main" id="{E57C1195-ACB8-450D-A080-D6E692EFEDC7}"/>
              </a:ext>
            </a:extLst>
          </p:cNvPr>
          <p:cNvGraphicFramePr>
            <a:graphicFrameLocks noGrp="1"/>
          </p:cNvGraphicFramePr>
          <p:nvPr/>
        </p:nvGraphicFramePr>
        <p:xfrm>
          <a:off x="731002" y="1334439"/>
          <a:ext cx="6888998" cy="823969"/>
        </p:xfrm>
        <a:graphic>
          <a:graphicData uri="http://schemas.openxmlformats.org/drawingml/2006/table">
            <a:tbl>
              <a:tblPr firstRow="1" bandRow="1">
                <a:tableStyleId>{2D5ABB26-0587-4C30-8999-92F81FD0307C}</a:tableStyleId>
              </a:tblPr>
              <a:tblGrid>
                <a:gridCol w="6888998">
                  <a:extLst>
                    <a:ext uri="{9D8B030D-6E8A-4147-A177-3AD203B41FA5}">
                      <a16:colId xmlns:a16="http://schemas.microsoft.com/office/drawing/2014/main" val="3543308414"/>
                    </a:ext>
                  </a:extLst>
                </a:gridCol>
              </a:tblGrid>
              <a:tr h="823969">
                <a:tc>
                  <a:txBody>
                    <a:bodyPr/>
                    <a:lstStyle/>
                    <a:p>
                      <a:r>
                        <a:rPr lang="en-US" sz="1600" dirty="0">
                          <a:solidFill>
                            <a:schemeClr val="accent3">
                              <a:lumMod val="50000"/>
                            </a:schemeClr>
                          </a:solidFill>
                        </a:rPr>
                        <a:t>Question arises why we should use inheritance while using java. Let’s find out below-</a:t>
                      </a:r>
                    </a:p>
                    <a:p>
                      <a:endParaRPr lang="en-US" dirty="0"/>
                    </a:p>
                  </a:txBody>
                  <a:tcPr/>
                </a:tc>
                <a:extLst>
                  <a:ext uri="{0D108BD9-81ED-4DB2-BD59-A6C34878D82A}">
                    <a16:rowId xmlns:a16="http://schemas.microsoft.com/office/drawing/2014/main" val="1697413164"/>
                  </a:ext>
                </a:extLst>
              </a:tr>
            </a:tbl>
          </a:graphicData>
        </a:graphic>
      </p:graphicFrame>
      <p:pic>
        <p:nvPicPr>
          <p:cNvPr id="20" name="Picture 19">
            <a:extLst>
              <a:ext uri="{FF2B5EF4-FFF2-40B4-BE49-F238E27FC236}">
                <a16:creationId xmlns:a16="http://schemas.microsoft.com/office/drawing/2014/main" id="{D3B62FF8-F581-44F5-8E41-493385300993}"/>
              </a:ext>
            </a:extLst>
          </p:cNvPr>
          <p:cNvPicPr>
            <a:picLocks noChangeAspect="1"/>
          </p:cNvPicPr>
          <p:nvPr/>
        </p:nvPicPr>
        <p:blipFill>
          <a:blip r:embed="rId3"/>
          <a:stretch>
            <a:fillRect/>
          </a:stretch>
        </p:blipFill>
        <p:spPr>
          <a:xfrm>
            <a:off x="7968082" y="2115992"/>
            <a:ext cx="1167211" cy="1147234"/>
          </a:xfrm>
          <a:prstGeom prst="rect">
            <a:avLst/>
          </a:prstGeom>
        </p:spPr>
      </p:pic>
    </p:spTree>
    <p:extLst>
      <p:ext uri="{BB962C8B-B14F-4D97-AF65-F5344CB8AC3E}">
        <p14:creationId xmlns:p14="http://schemas.microsoft.com/office/powerpoint/2010/main" val="142200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E57C1195-ACB8-450D-A080-D6E692EFEDC7}"/>
              </a:ext>
            </a:extLst>
          </p:cNvPr>
          <p:cNvGraphicFramePr>
            <a:graphicFrameLocks noGrp="1"/>
          </p:cNvGraphicFramePr>
          <p:nvPr/>
        </p:nvGraphicFramePr>
        <p:xfrm>
          <a:off x="731002" y="1334439"/>
          <a:ext cx="6888998" cy="600687"/>
        </p:xfrm>
        <a:graphic>
          <a:graphicData uri="http://schemas.openxmlformats.org/drawingml/2006/table">
            <a:tbl>
              <a:tblPr firstRow="1" bandRow="1">
                <a:tableStyleId>{2D5ABB26-0587-4C30-8999-92F81FD0307C}</a:tableStyleId>
              </a:tblPr>
              <a:tblGrid>
                <a:gridCol w="6888998">
                  <a:extLst>
                    <a:ext uri="{9D8B030D-6E8A-4147-A177-3AD203B41FA5}">
                      <a16:colId xmlns:a16="http://schemas.microsoft.com/office/drawing/2014/main" val="3543308414"/>
                    </a:ext>
                  </a:extLst>
                </a:gridCol>
              </a:tblGrid>
              <a:tr h="600687">
                <a:tc>
                  <a:txBody>
                    <a:bodyPr/>
                    <a:lstStyle/>
                    <a:p>
                      <a:endParaRPr lang="en-US" dirty="0"/>
                    </a:p>
                  </a:txBody>
                  <a:tcPr/>
                </a:tc>
                <a:extLst>
                  <a:ext uri="{0D108BD9-81ED-4DB2-BD59-A6C34878D82A}">
                    <a16:rowId xmlns:a16="http://schemas.microsoft.com/office/drawing/2014/main" val="1697413164"/>
                  </a:ext>
                </a:extLst>
              </a:tr>
            </a:tbl>
          </a:graphicData>
        </a:graphic>
      </p:graphicFrame>
      <p:grpSp>
        <p:nvGrpSpPr>
          <p:cNvPr id="27" name="Google Shape;1212;p38">
            <a:extLst>
              <a:ext uri="{FF2B5EF4-FFF2-40B4-BE49-F238E27FC236}">
                <a16:creationId xmlns:a16="http://schemas.microsoft.com/office/drawing/2014/main" id="{A8026C0C-25C8-4478-AF69-0D33354FD454}"/>
              </a:ext>
            </a:extLst>
          </p:cNvPr>
          <p:cNvGrpSpPr/>
          <p:nvPr/>
        </p:nvGrpSpPr>
        <p:grpSpPr>
          <a:xfrm rot="-525446">
            <a:off x="7651770" y="396297"/>
            <a:ext cx="1299940" cy="282304"/>
            <a:chOff x="256250" y="3704650"/>
            <a:chExt cx="960300" cy="231700"/>
          </a:xfrm>
        </p:grpSpPr>
        <p:sp>
          <p:nvSpPr>
            <p:cNvPr id="28" name="Google Shape;1213;p38">
              <a:extLst>
                <a:ext uri="{FF2B5EF4-FFF2-40B4-BE49-F238E27FC236}">
                  <a16:creationId xmlns:a16="http://schemas.microsoft.com/office/drawing/2014/main" id="{E320E95F-FB5F-4BC1-BB46-EBB59125ED7A}"/>
                </a:ext>
              </a:extLst>
            </p:cNvPr>
            <p:cNvSpPr/>
            <p:nvPr/>
          </p:nvSpPr>
          <p:spPr>
            <a:xfrm>
              <a:off x="256250" y="3704650"/>
              <a:ext cx="960300" cy="231700"/>
            </a:xfrm>
            <a:custGeom>
              <a:avLst/>
              <a:gdLst/>
              <a:ahLst/>
              <a:cxnLst/>
              <a:rect l="l" t="t" r="r" b="b"/>
              <a:pathLst>
                <a:path w="38412" h="9268" extrusionOk="0">
                  <a:moveTo>
                    <a:pt x="8751" y="5314"/>
                  </a:moveTo>
                  <a:cubicBezTo>
                    <a:pt x="8815" y="5460"/>
                    <a:pt x="8848" y="5620"/>
                    <a:pt x="8833" y="5802"/>
                  </a:cubicBezTo>
                  <a:cubicBezTo>
                    <a:pt x="8812" y="6170"/>
                    <a:pt x="8527" y="6320"/>
                    <a:pt x="8416" y="6615"/>
                  </a:cubicBezTo>
                  <a:cubicBezTo>
                    <a:pt x="8409" y="6619"/>
                    <a:pt x="8405" y="6626"/>
                    <a:pt x="8398" y="6633"/>
                  </a:cubicBezTo>
                  <a:cubicBezTo>
                    <a:pt x="8420" y="6177"/>
                    <a:pt x="8552" y="5734"/>
                    <a:pt x="8751" y="5314"/>
                  </a:cubicBezTo>
                  <a:close/>
                  <a:moveTo>
                    <a:pt x="6922" y="2504"/>
                  </a:moveTo>
                  <a:cubicBezTo>
                    <a:pt x="4544" y="2504"/>
                    <a:pt x="2258" y="3684"/>
                    <a:pt x="693" y="5431"/>
                  </a:cubicBezTo>
                  <a:cubicBezTo>
                    <a:pt x="1" y="6205"/>
                    <a:pt x="800" y="6908"/>
                    <a:pt x="1605" y="6908"/>
                  </a:cubicBezTo>
                  <a:cubicBezTo>
                    <a:pt x="1926" y="6908"/>
                    <a:pt x="2251" y="6797"/>
                    <a:pt x="2482" y="6537"/>
                  </a:cubicBezTo>
                  <a:cubicBezTo>
                    <a:pt x="3381" y="5535"/>
                    <a:pt x="4875" y="4533"/>
                    <a:pt x="6359" y="4383"/>
                  </a:cubicBezTo>
                  <a:cubicBezTo>
                    <a:pt x="6537" y="3716"/>
                    <a:pt x="6837" y="3081"/>
                    <a:pt x="7247" y="2515"/>
                  </a:cubicBezTo>
                  <a:cubicBezTo>
                    <a:pt x="7136" y="2507"/>
                    <a:pt x="7029" y="2504"/>
                    <a:pt x="6922" y="2504"/>
                  </a:cubicBezTo>
                  <a:close/>
                  <a:moveTo>
                    <a:pt x="32981" y="2700"/>
                  </a:moveTo>
                  <a:cubicBezTo>
                    <a:pt x="32446" y="2928"/>
                    <a:pt x="32000" y="3395"/>
                    <a:pt x="31576" y="3769"/>
                  </a:cubicBezTo>
                  <a:cubicBezTo>
                    <a:pt x="31447" y="3884"/>
                    <a:pt x="31319" y="3998"/>
                    <a:pt x="31190" y="4112"/>
                  </a:cubicBezTo>
                  <a:cubicBezTo>
                    <a:pt x="31220" y="4187"/>
                    <a:pt x="31244" y="4266"/>
                    <a:pt x="31262" y="4347"/>
                  </a:cubicBezTo>
                  <a:cubicBezTo>
                    <a:pt x="31362" y="4732"/>
                    <a:pt x="31455" y="6037"/>
                    <a:pt x="30930" y="6213"/>
                  </a:cubicBezTo>
                  <a:cubicBezTo>
                    <a:pt x="30848" y="6237"/>
                    <a:pt x="30777" y="6251"/>
                    <a:pt x="30713" y="6251"/>
                  </a:cubicBezTo>
                  <a:cubicBezTo>
                    <a:pt x="30135" y="6251"/>
                    <a:pt x="30274" y="5235"/>
                    <a:pt x="30417" y="4796"/>
                  </a:cubicBezTo>
                  <a:lnTo>
                    <a:pt x="30417" y="4796"/>
                  </a:lnTo>
                  <a:cubicBezTo>
                    <a:pt x="30206" y="4985"/>
                    <a:pt x="29992" y="5175"/>
                    <a:pt x="29778" y="5364"/>
                  </a:cubicBezTo>
                  <a:cubicBezTo>
                    <a:pt x="29604" y="5520"/>
                    <a:pt x="29401" y="5585"/>
                    <a:pt x="29190" y="5585"/>
                  </a:cubicBezTo>
                  <a:cubicBezTo>
                    <a:pt x="28759" y="5585"/>
                    <a:pt x="28310" y="5303"/>
                    <a:pt x="28067" y="4932"/>
                  </a:cubicBezTo>
                  <a:lnTo>
                    <a:pt x="28067" y="4932"/>
                  </a:lnTo>
                  <a:cubicBezTo>
                    <a:pt x="27849" y="5849"/>
                    <a:pt x="27989" y="6794"/>
                    <a:pt x="28769" y="7571"/>
                  </a:cubicBezTo>
                  <a:cubicBezTo>
                    <a:pt x="29273" y="8070"/>
                    <a:pt x="29897" y="8291"/>
                    <a:pt x="30524" y="8291"/>
                  </a:cubicBezTo>
                  <a:cubicBezTo>
                    <a:pt x="31526" y="8291"/>
                    <a:pt x="32538" y="7724"/>
                    <a:pt x="33088" y="6822"/>
                  </a:cubicBezTo>
                  <a:cubicBezTo>
                    <a:pt x="33879" y="5528"/>
                    <a:pt x="33730" y="3941"/>
                    <a:pt x="32981" y="2700"/>
                  </a:cubicBezTo>
                  <a:close/>
                  <a:moveTo>
                    <a:pt x="25671" y="2732"/>
                  </a:moveTo>
                  <a:lnTo>
                    <a:pt x="25671" y="2732"/>
                  </a:lnTo>
                  <a:cubicBezTo>
                    <a:pt x="24954" y="2989"/>
                    <a:pt x="24288" y="3356"/>
                    <a:pt x="23678" y="3812"/>
                  </a:cubicBezTo>
                  <a:cubicBezTo>
                    <a:pt x="23767" y="4176"/>
                    <a:pt x="23770" y="4576"/>
                    <a:pt x="23696" y="4972"/>
                  </a:cubicBezTo>
                  <a:cubicBezTo>
                    <a:pt x="23603" y="5456"/>
                    <a:pt x="23371" y="6095"/>
                    <a:pt x="22972" y="6419"/>
                  </a:cubicBezTo>
                  <a:cubicBezTo>
                    <a:pt x="22779" y="6572"/>
                    <a:pt x="22590" y="6641"/>
                    <a:pt x="22419" y="6641"/>
                  </a:cubicBezTo>
                  <a:cubicBezTo>
                    <a:pt x="22020" y="6641"/>
                    <a:pt x="21713" y="6273"/>
                    <a:pt x="21695" y="5777"/>
                  </a:cubicBezTo>
                  <a:cubicBezTo>
                    <a:pt x="21517" y="5930"/>
                    <a:pt x="21310" y="6045"/>
                    <a:pt x="21036" y="6077"/>
                  </a:cubicBezTo>
                  <a:cubicBezTo>
                    <a:pt x="20954" y="6088"/>
                    <a:pt x="20868" y="6095"/>
                    <a:pt x="20782" y="6095"/>
                  </a:cubicBezTo>
                  <a:cubicBezTo>
                    <a:pt x="20319" y="6095"/>
                    <a:pt x="19830" y="5948"/>
                    <a:pt x="19423" y="5742"/>
                  </a:cubicBezTo>
                  <a:lnTo>
                    <a:pt x="19423" y="5742"/>
                  </a:lnTo>
                  <a:cubicBezTo>
                    <a:pt x="19356" y="7039"/>
                    <a:pt x="20137" y="8259"/>
                    <a:pt x="21553" y="8548"/>
                  </a:cubicBezTo>
                  <a:cubicBezTo>
                    <a:pt x="21816" y="8601"/>
                    <a:pt x="22070" y="8630"/>
                    <a:pt x="22312" y="8630"/>
                  </a:cubicBezTo>
                  <a:cubicBezTo>
                    <a:pt x="25157" y="8630"/>
                    <a:pt x="26641" y="5143"/>
                    <a:pt x="25671" y="2732"/>
                  </a:cubicBezTo>
                  <a:close/>
                  <a:moveTo>
                    <a:pt x="34660" y="1"/>
                  </a:moveTo>
                  <a:cubicBezTo>
                    <a:pt x="33504" y="1"/>
                    <a:pt x="32306" y="432"/>
                    <a:pt x="31269" y="1057"/>
                  </a:cubicBezTo>
                  <a:cubicBezTo>
                    <a:pt x="30317" y="522"/>
                    <a:pt x="29244" y="297"/>
                    <a:pt x="28160" y="297"/>
                  </a:cubicBezTo>
                  <a:cubicBezTo>
                    <a:pt x="27222" y="297"/>
                    <a:pt x="26277" y="464"/>
                    <a:pt x="25393" y="749"/>
                  </a:cubicBezTo>
                  <a:cubicBezTo>
                    <a:pt x="25061" y="853"/>
                    <a:pt x="24708" y="978"/>
                    <a:pt x="24344" y="1116"/>
                  </a:cubicBezTo>
                  <a:cubicBezTo>
                    <a:pt x="24081" y="950"/>
                    <a:pt x="23785" y="810"/>
                    <a:pt x="23457" y="707"/>
                  </a:cubicBezTo>
                  <a:cubicBezTo>
                    <a:pt x="22922" y="539"/>
                    <a:pt x="22344" y="468"/>
                    <a:pt x="21752" y="468"/>
                  </a:cubicBezTo>
                  <a:cubicBezTo>
                    <a:pt x="20144" y="468"/>
                    <a:pt x="18418" y="999"/>
                    <a:pt x="17073" y="1595"/>
                  </a:cubicBezTo>
                  <a:cubicBezTo>
                    <a:pt x="17035" y="1613"/>
                    <a:pt x="16992" y="1630"/>
                    <a:pt x="16953" y="1651"/>
                  </a:cubicBezTo>
                  <a:cubicBezTo>
                    <a:pt x="15929" y="821"/>
                    <a:pt x="14596" y="422"/>
                    <a:pt x="13230" y="422"/>
                  </a:cubicBezTo>
                  <a:cubicBezTo>
                    <a:pt x="11928" y="422"/>
                    <a:pt x="10602" y="782"/>
                    <a:pt x="9475" y="1477"/>
                  </a:cubicBezTo>
                  <a:cubicBezTo>
                    <a:pt x="10092" y="1712"/>
                    <a:pt x="10591" y="2173"/>
                    <a:pt x="10210" y="2486"/>
                  </a:cubicBezTo>
                  <a:cubicBezTo>
                    <a:pt x="8841" y="3613"/>
                    <a:pt x="8202" y="5271"/>
                    <a:pt x="8420" y="6968"/>
                  </a:cubicBezTo>
                  <a:cubicBezTo>
                    <a:pt x="8833" y="7214"/>
                    <a:pt x="9080" y="7556"/>
                    <a:pt x="8787" y="7824"/>
                  </a:cubicBezTo>
                  <a:cubicBezTo>
                    <a:pt x="8687" y="7913"/>
                    <a:pt x="8588" y="8006"/>
                    <a:pt x="8491" y="8095"/>
                  </a:cubicBezTo>
                  <a:cubicBezTo>
                    <a:pt x="8331" y="8241"/>
                    <a:pt x="8117" y="8302"/>
                    <a:pt x="7882" y="8302"/>
                  </a:cubicBezTo>
                  <a:cubicBezTo>
                    <a:pt x="7271" y="8302"/>
                    <a:pt x="6544" y="7881"/>
                    <a:pt x="6402" y="7393"/>
                  </a:cubicBezTo>
                  <a:cubicBezTo>
                    <a:pt x="6241" y="6855"/>
                    <a:pt x="6170" y="6309"/>
                    <a:pt x="6173" y="5767"/>
                  </a:cubicBezTo>
                  <a:lnTo>
                    <a:pt x="6173" y="5767"/>
                  </a:lnTo>
                  <a:cubicBezTo>
                    <a:pt x="5995" y="6458"/>
                    <a:pt x="5999" y="7150"/>
                    <a:pt x="6305" y="7774"/>
                  </a:cubicBezTo>
                  <a:cubicBezTo>
                    <a:pt x="6680" y="8545"/>
                    <a:pt x="7264" y="8851"/>
                    <a:pt x="7899" y="8851"/>
                  </a:cubicBezTo>
                  <a:cubicBezTo>
                    <a:pt x="9144" y="8851"/>
                    <a:pt x="10574" y="7674"/>
                    <a:pt x="10951" y="6516"/>
                  </a:cubicBezTo>
                  <a:cubicBezTo>
                    <a:pt x="11369" y="5250"/>
                    <a:pt x="10908" y="4230"/>
                    <a:pt x="10071" y="3534"/>
                  </a:cubicBezTo>
                  <a:cubicBezTo>
                    <a:pt x="10916" y="2768"/>
                    <a:pt x="12014" y="2262"/>
                    <a:pt x="13123" y="2262"/>
                  </a:cubicBezTo>
                  <a:cubicBezTo>
                    <a:pt x="13729" y="2262"/>
                    <a:pt x="14339" y="2415"/>
                    <a:pt x="14913" y="2754"/>
                  </a:cubicBezTo>
                  <a:cubicBezTo>
                    <a:pt x="14952" y="2778"/>
                    <a:pt x="14995" y="2803"/>
                    <a:pt x="15034" y="2832"/>
                  </a:cubicBezTo>
                  <a:cubicBezTo>
                    <a:pt x="14047" y="3634"/>
                    <a:pt x="13270" y="4679"/>
                    <a:pt x="13051" y="5948"/>
                  </a:cubicBezTo>
                  <a:cubicBezTo>
                    <a:pt x="12759" y="7668"/>
                    <a:pt x="13971" y="9268"/>
                    <a:pt x="15630" y="9268"/>
                  </a:cubicBezTo>
                  <a:cubicBezTo>
                    <a:pt x="15880" y="9268"/>
                    <a:pt x="16136" y="9233"/>
                    <a:pt x="16400" y="9154"/>
                  </a:cubicBezTo>
                  <a:cubicBezTo>
                    <a:pt x="18372" y="8583"/>
                    <a:pt x="19106" y="6220"/>
                    <a:pt x="18657" y="4398"/>
                  </a:cubicBezTo>
                  <a:cubicBezTo>
                    <a:pt x="18628" y="4279"/>
                    <a:pt x="18597" y="4166"/>
                    <a:pt x="18561" y="4055"/>
                  </a:cubicBezTo>
                  <a:cubicBezTo>
                    <a:pt x="17773" y="4273"/>
                    <a:pt x="17056" y="4715"/>
                    <a:pt x="16507" y="5314"/>
                  </a:cubicBezTo>
                  <a:cubicBezTo>
                    <a:pt x="16535" y="5596"/>
                    <a:pt x="16525" y="5884"/>
                    <a:pt x="16471" y="6155"/>
                  </a:cubicBezTo>
                  <a:cubicBezTo>
                    <a:pt x="16425" y="6373"/>
                    <a:pt x="16354" y="6715"/>
                    <a:pt x="16189" y="6876"/>
                  </a:cubicBezTo>
                  <a:cubicBezTo>
                    <a:pt x="16036" y="7026"/>
                    <a:pt x="15872" y="7097"/>
                    <a:pt x="15726" y="7097"/>
                  </a:cubicBezTo>
                  <a:cubicBezTo>
                    <a:pt x="15666" y="7097"/>
                    <a:pt x="15605" y="7082"/>
                    <a:pt x="15548" y="7054"/>
                  </a:cubicBezTo>
                  <a:cubicBezTo>
                    <a:pt x="15537" y="7104"/>
                    <a:pt x="15523" y="7157"/>
                    <a:pt x="15512" y="7207"/>
                  </a:cubicBezTo>
                  <a:cubicBezTo>
                    <a:pt x="15473" y="7378"/>
                    <a:pt x="15337" y="7446"/>
                    <a:pt x="15148" y="7446"/>
                  </a:cubicBezTo>
                  <a:cubicBezTo>
                    <a:pt x="14542" y="7446"/>
                    <a:pt x="13412" y="6700"/>
                    <a:pt x="13515" y="6244"/>
                  </a:cubicBezTo>
                  <a:cubicBezTo>
                    <a:pt x="14007" y="4034"/>
                    <a:pt x="15947" y="2461"/>
                    <a:pt x="18207" y="2461"/>
                  </a:cubicBezTo>
                  <a:cubicBezTo>
                    <a:pt x="18276" y="2461"/>
                    <a:pt x="18343" y="2461"/>
                    <a:pt x="18411" y="2464"/>
                  </a:cubicBezTo>
                  <a:cubicBezTo>
                    <a:pt x="18750" y="2479"/>
                    <a:pt x="19099" y="2611"/>
                    <a:pt x="19402" y="2803"/>
                  </a:cubicBezTo>
                  <a:cubicBezTo>
                    <a:pt x="20083" y="2607"/>
                    <a:pt x="20924" y="2383"/>
                    <a:pt x="21681" y="2383"/>
                  </a:cubicBezTo>
                  <a:lnTo>
                    <a:pt x="21798" y="2383"/>
                  </a:lnTo>
                  <a:cubicBezTo>
                    <a:pt x="20900" y="2974"/>
                    <a:pt x="20133" y="3702"/>
                    <a:pt x="19720" y="4579"/>
                  </a:cubicBezTo>
                  <a:cubicBezTo>
                    <a:pt x="19627" y="4779"/>
                    <a:pt x="19555" y="4982"/>
                    <a:pt x="19506" y="5186"/>
                  </a:cubicBezTo>
                  <a:cubicBezTo>
                    <a:pt x="19538" y="5181"/>
                    <a:pt x="19573" y="5181"/>
                    <a:pt x="19609" y="5178"/>
                  </a:cubicBezTo>
                  <a:cubicBezTo>
                    <a:pt x="19998" y="4861"/>
                    <a:pt x="20390" y="4233"/>
                    <a:pt x="20693" y="3941"/>
                  </a:cubicBezTo>
                  <a:cubicBezTo>
                    <a:pt x="21074" y="3573"/>
                    <a:pt x="21481" y="3235"/>
                    <a:pt x="21920" y="2939"/>
                  </a:cubicBezTo>
                  <a:cubicBezTo>
                    <a:pt x="22833" y="2319"/>
                    <a:pt x="23849" y="1912"/>
                    <a:pt x="24933" y="1723"/>
                  </a:cubicBezTo>
                  <a:cubicBezTo>
                    <a:pt x="25072" y="1698"/>
                    <a:pt x="25218" y="1687"/>
                    <a:pt x="25364" y="1687"/>
                  </a:cubicBezTo>
                  <a:cubicBezTo>
                    <a:pt x="25749" y="1687"/>
                    <a:pt x="26156" y="1766"/>
                    <a:pt x="26491" y="1916"/>
                  </a:cubicBezTo>
                  <a:cubicBezTo>
                    <a:pt x="26580" y="1955"/>
                    <a:pt x="26947" y="2151"/>
                    <a:pt x="26983" y="2297"/>
                  </a:cubicBezTo>
                  <a:cubicBezTo>
                    <a:pt x="27336" y="2226"/>
                    <a:pt x="27685" y="2186"/>
                    <a:pt x="28035" y="2186"/>
                  </a:cubicBezTo>
                  <a:cubicBezTo>
                    <a:pt x="28534" y="2186"/>
                    <a:pt x="29026" y="2268"/>
                    <a:pt x="29497" y="2461"/>
                  </a:cubicBezTo>
                  <a:cubicBezTo>
                    <a:pt x="29365" y="2600"/>
                    <a:pt x="29233" y="2747"/>
                    <a:pt x="29108" y="2903"/>
                  </a:cubicBezTo>
                  <a:cubicBezTo>
                    <a:pt x="30153" y="1916"/>
                    <a:pt x="31258" y="910"/>
                    <a:pt x="32649" y="611"/>
                  </a:cubicBezTo>
                  <a:cubicBezTo>
                    <a:pt x="32721" y="596"/>
                    <a:pt x="32795" y="589"/>
                    <a:pt x="32863" y="589"/>
                  </a:cubicBezTo>
                  <a:cubicBezTo>
                    <a:pt x="33587" y="589"/>
                    <a:pt x="34136" y="1366"/>
                    <a:pt x="34018" y="1962"/>
                  </a:cubicBezTo>
                  <a:cubicBezTo>
                    <a:pt x="34161" y="1937"/>
                    <a:pt x="34300" y="1923"/>
                    <a:pt x="34436" y="1923"/>
                  </a:cubicBezTo>
                  <a:lnTo>
                    <a:pt x="34478" y="1923"/>
                  </a:lnTo>
                  <a:cubicBezTo>
                    <a:pt x="36229" y="1962"/>
                    <a:pt x="36147" y="4319"/>
                    <a:pt x="36147" y="5531"/>
                  </a:cubicBezTo>
                  <a:cubicBezTo>
                    <a:pt x="36147" y="6073"/>
                    <a:pt x="36582" y="6320"/>
                    <a:pt x="37071" y="6320"/>
                  </a:cubicBezTo>
                  <a:cubicBezTo>
                    <a:pt x="37698" y="6320"/>
                    <a:pt x="38412" y="5913"/>
                    <a:pt x="38412" y="5214"/>
                  </a:cubicBezTo>
                  <a:cubicBezTo>
                    <a:pt x="38412" y="3103"/>
                    <a:pt x="37916" y="539"/>
                    <a:pt x="35459" y="76"/>
                  </a:cubicBezTo>
                  <a:cubicBezTo>
                    <a:pt x="35199" y="25"/>
                    <a:pt x="34931" y="1"/>
                    <a:pt x="3466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214;p38">
              <a:extLst>
                <a:ext uri="{FF2B5EF4-FFF2-40B4-BE49-F238E27FC236}">
                  <a16:creationId xmlns:a16="http://schemas.microsoft.com/office/drawing/2014/main" id="{0F2BA781-7EC0-4E9B-8139-D24738B0C3FB}"/>
                </a:ext>
              </a:extLst>
            </p:cNvPr>
            <p:cNvSpPr/>
            <p:nvPr/>
          </p:nvSpPr>
          <p:spPr>
            <a:xfrm>
              <a:off x="410575" y="3737725"/>
              <a:ext cx="82550" cy="111100"/>
            </a:xfrm>
            <a:custGeom>
              <a:avLst/>
              <a:gdLst/>
              <a:ahLst/>
              <a:cxnLst/>
              <a:rect l="l" t="t" r="r" b="b"/>
              <a:pathLst>
                <a:path w="3302" h="4444" extrusionOk="0">
                  <a:moveTo>
                    <a:pt x="2561" y="1"/>
                  </a:moveTo>
                  <a:cubicBezTo>
                    <a:pt x="2357" y="1"/>
                    <a:pt x="2179" y="47"/>
                    <a:pt x="2051" y="150"/>
                  </a:cubicBezTo>
                  <a:cubicBezTo>
                    <a:pt x="1676" y="457"/>
                    <a:pt x="1352" y="810"/>
                    <a:pt x="1074" y="1192"/>
                  </a:cubicBezTo>
                  <a:cubicBezTo>
                    <a:pt x="1127" y="1192"/>
                    <a:pt x="1180" y="1195"/>
                    <a:pt x="1238" y="1199"/>
                  </a:cubicBezTo>
                  <a:cubicBezTo>
                    <a:pt x="1462" y="1217"/>
                    <a:pt x="1691" y="1245"/>
                    <a:pt x="1919" y="1295"/>
                  </a:cubicBezTo>
                  <a:cubicBezTo>
                    <a:pt x="2118" y="1085"/>
                    <a:pt x="2318" y="896"/>
                    <a:pt x="2507" y="735"/>
                  </a:cubicBezTo>
                  <a:cubicBezTo>
                    <a:pt x="2757" y="521"/>
                    <a:pt x="3024" y="328"/>
                    <a:pt x="3302" y="154"/>
                  </a:cubicBezTo>
                  <a:cubicBezTo>
                    <a:pt x="3060" y="61"/>
                    <a:pt x="2796" y="1"/>
                    <a:pt x="2561" y="1"/>
                  </a:cubicBezTo>
                  <a:close/>
                  <a:moveTo>
                    <a:pt x="560" y="3042"/>
                  </a:moveTo>
                  <a:cubicBezTo>
                    <a:pt x="435" y="3042"/>
                    <a:pt x="310" y="3050"/>
                    <a:pt x="186" y="3060"/>
                  </a:cubicBezTo>
                  <a:cubicBezTo>
                    <a:pt x="68" y="3509"/>
                    <a:pt x="4" y="3977"/>
                    <a:pt x="0" y="4444"/>
                  </a:cubicBezTo>
                  <a:cubicBezTo>
                    <a:pt x="122" y="3970"/>
                    <a:pt x="332" y="3495"/>
                    <a:pt x="593" y="304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5;p38">
              <a:extLst>
                <a:ext uri="{FF2B5EF4-FFF2-40B4-BE49-F238E27FC236}">
                  <a16:creationId xmlns:a16="http://schemas.microsoft.com/office/drawing/2014/main" id="{B4E8FF3F-7045-4D0C-A38D-FDDE6F481E0E}"/>
                </a:ext>
              </a:extLst>
            </p:cNvPr>
            <p:cNvSpPr/>
            <p:nvPr/>
          </p:nvSpPr>
          <p:spPr>
            <a:xfrm>
              <a:off x="410475" y="3741550"/>
              <a:ext cx="110550" cy="170650"/>
            </a:xfrm>
            <a:custGeom>
              <a:avLst/>
              <a:gdLst/>
              <a:ahLst/>
              <a:cxnLst/>
              <a:rect l="l" t="t" r="r" b="b"/>
              <a:pathLst>
                <a:path w="4422" h="6826" extrusionOk="0">
                  <a:moveTo>
                    <a:pt x="3306" y="1"/>
                  </a:moveTo>
                  <a:cubicBezTo>
                    <a:pt x="3028" y="175"/>
                    <a:pt x="2761" y="368"/>
                    <a:pt x="2511" y="582"/>
                  </a:cubicBezTo>
                  <a:cubicBezTo>
                    <a:pt x="2322" y="743"/>
                    <a:pt x="2122" y="932"/>
                    <a:pt x="1923" y="1142"/>
                  </a:cubicBezTo>
                  <a:cubicBezTo>
                    <a:pt x="1695" y="1092"/>
                    <a:pt x="1466" y="1064"/>
                    <a:pt x="1242" y="1046"/>
                  </a:cubicBezTo>
                  <a:cubicBezTo>
                    <a:pt x="1184" y="1042"/>
                    <a:pt x="1131" y="1039"/>
                    <a:pt x="1078" y="1039"/>
                  </a:cubicBezTo>
                  <a:cubicBezTo>
                    <a:pt x="668" y="1605"/>
                    <a:pt x="368" y="2240"/>
                    <a:pt x="190" y="2907"/>
                  </a:cubicBezTo>
                  <a:cubicBezTo>
                    <a:pt x="314" y="2897"/>
                    <a:pt x="439" y="2889"/>
                    <a:pt x="564" y="2889"/>
                  </a:cubicBezTo>
                  <a:lnTo>
                    <a:pt x="597" y="2889"/>
                  </a:lnTo>
                  <a:cubicBezTo>
                    <a:pt x="336" y="3342"/>
                    <a:pt x="126" y="3817"/>
                    <a:pt x="4" y="4291"/>
                  </a:cubicBezTo>
                  <a:cubicBezTo>
                    <a:pt x="1" y="4833"/>
                    <a:pt x="72" y="5379"/>
                    <a:pt x="233" y="5917"/>
                  </a:cubicBezTo>
                  <a:cubicBezTo>
                    <a:pt x="375" y="6405"/>
                    <a:pt x="1102" y="6826"/>
                    <a:pt x="1713" y="6826"/>
                  </a:cubicBezTo>
                  <a:cubicBezTo>
                    <a:pt x="1948" y="6826"/>
                    <a:pt x="2162" y="6765"/>
                    <a:pt x="2322" y="6619"/>
                  </a:cubicBezTo>
                  <a:cubicBezTo>
                    <a:pt x="2419" y="6530"/>
                    <a:pt x="2518" y="6437"/>
                    <a:pt x="2618" y="6348"/>
                  </a:cubicBezTo>
                  <a:cubicBezTo>
                    <a:pt x="2911" y="6080"/>
                    <a:pt x="2664" y="5738"/>
                    <a:pt x="2251" y="5492"/>
                  </a:cubicBezTo>
                  <a:cubicBezTo>
                    <a:pt x="2033" y="3795"/>
                    <a:pt x="2672" y="2137"/>
                    <a:pt x="4041" y="1010"/>
                  </a:cubicBezTo>
                  <a:cubicBezTo>
                    <a:pt x="4422" y="697"/>
                    <a:pt x="3923" y="236"/>
                    <a:pt x="3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6;p38">
              <a:extLst>
                <a:ext uri="{FF2B5EF4-FFF2-40B4-BE49-F238E27FC236}">
                  <a16:creationId xmlns:a16="http://schemas.microsoft.com/office/drawing/2014/main" id="{738C66E0-A1B4-4330-B3A2-E974B8A1367E}"/>
                </a:ext>
              </a:extLst>
            </p:cNvPr>
            <p:cNvSpPr/>
            <p:nvPr/>
          </p:nvSpPr>
          <p:spPr>
            <a:xfrm>
              <a:off x="637600" y="3774725"/>
              <a:ext cx="127450" cy="106275"/>
            </a:xfrm>
            <a:custGeom>
              <a:avLst/>
              <a:gdLst/>
              <a:ahLst/>
              <a:cxnLst/>
              <a:rect l="l" t="t" r="r" b="b"/>
              <a:pathLst>
                <a:path w="5098" h="4251" extrusionOk="0">
                  <a:moveTo>
                    <a:pt x="4148" y="0"/>
                  </a:moveTo>
                  <a:cubicBezTo>
                    <a:pt x="4120" y="8"/>
                    <a:pt x="4092" y="15"/>
                    <a:pt x="4066" y="22"/>
                  </a:cubicBezTo>
                  <a:cubicBezTo>
                    <a:pt x="3724" y="122"/>
                    <a:pt x="3346" y="250"/>
                    <a:pt x="2964" y="407"/>
                  </a:cubicBezTo>
                  <a:cubicBezTo>
                    <a:pt x="3100" y="671"/>
                    <a:pt x="3214" y="953"/>
                    <a:pt x="3307" y="1252"/>
                  </a:cubicBezTo>
                  <a:cubicBezTo>
                    <a:pt x="3664" y="1152"/>
                    <a:pt x="4034" y="1102"/>
                    <a:pt x="4412" y="1102"/>
                  </a:cubicBezTo>
                  <a:cubicBezTo>
                    <a:pt x="4469" y="1102"/>
                    <a:pt x="4526" y="1102"/>
                    <a:pt x="4584" y="1106"/>
                  </a:cubicBezTo>
                  <a:lnTo>
                    <a:pt x="4612" y="1106"/>
                  </a:lnTo>
                  <a:cubicBezTo>
                    <a:pt x="5097" y="1106"/>
                    <a:pt x="4729" y="521"/>
                    <a:pt x="4573" y="354"/>
                  </a:cubicBezTo>
                  <a:cubicBezTo>
                    <a:pt x="4451" y="222"/>
                    <a:pt x="4306" y="104"/>
                    <a:pt x="4148" y="0"/>
                  </a:cubicBezTo>
                  <a:close/>
                  <a:moveTo>
                    <a:pt x="1024" y="1577"/>
                  </a:moveTo>
                  <a:cubicBezTo>
                    <a:pt x="450" y="2100"/>
                    <a:pt x="48" y="2750"/>
                    <a:pt x="15" y="3538"/>
                  </a:cubicBezTo>
                  <a:cubicBezTo>
                    <a:pt x="1" y="3923"/>
                    <a:pt x="119" y="4162"/>
                    <a:pt x="294" y="4251"/>
                  </a:cubicBezTo>
                  <a:cubicBezTo>
                    <a:pt x="468" y="3591"/>
                    <a:pt x="807" y="2999"/>
                    <a:pt x="1253" y="2511"/>
                  </a:cubicBezTo>
                  <a:cubicBezTo>
                    <a:pt x="1238" y="2372"/>
                    <a:pt x="1217" y="2233"/>
                    <a:pt x="1189" y="2100"/>
                  </a:cubicBezTo>
                  <a:cubicBezTo>
                    <a:pt x="1149" y="1922"/>
                    <a:pt x="1096" y="1748"/>
                    <a:pt x="1024" y="1577"/>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7;p38">
              <a:extLst>
                <a:ext uri="{FF2B5EF4-FFF2-40B4-BE49-F238E27FC236}">
                  <a16:creationId xmlns:a16="http://schemas.microsoft.com/office/drawing/2014/main" id="{C22F1417-050D-4CD2-9C06-875A99653E45}"/>
                </a:ext>
              </a:extLst>
            </p:cNvPr>
            <p:cNvSpPr/>
            <p:nvPr/>
          </p:nvSpPr>
          <p:spPr>
            <a:xfrm>
              <a:off x="591525" y="3766150"/>
              <a:ext cx="149800" cy="124650"/>
            </a:xfrm>
            <a:custGeom>
              <a:avLst/>
              <a:gdLst/>
              <a:ahLst/>
              <a:cxnLst/>
              <a:rect l="l" t="t" r="r" b="b"/>
              <a:pathLst>
                <a:path w="5992" h="4986" extrusionOk="0">
                  <a:moveTo>
                    <a:pt x="4796" y="1"/>
                  </a:moveTo>
                  <a:cubicBezTo>
                    <a:pt x="2536" y="1"/>
                    <a:pt x="596" y="1574"/>
                    <a:pt x="104" y="3784"/>
                  </a:cubicBezTo>
                  <a:cubicBezTo>
                    <a:pt x="1" y="4240"/>
                    <a:pt x="1131" y="4986"/>
                    <a:pt x="1737" y="4986"/>
                  </a:cubicBezTo>
                  <a:cubicBezTo>
                    <a:pt x="1926" y="4986"/>
                    <a:pt x="2062" y="4918"/>
                    <a:pt x="2101" y="4747"/>
                  </a:cubicBezTo>
                  <a:cubicBezTo>
                    <a:pt x="2112" y="4697"/>
                    <a:pt x="2126" y="4644"/>
                    <a:pt x="2137" y="4594"/>
                  </a:cubicBezTo>
                  <a:cubicBezTo>
                    <a:pt x="1962" y="4505"/>
                    <a:pt x="1844" y="4266"/>
                    <a:pt x="1858" y="3881"/>
                  </a:cubicBezTo>
                  <a:cubicBezTo>
                    <a:pt x="1891" y="3093"/>
                    <a:pt x="2293" y="2443"/>
                    <a:pt x="2867" y="1920"/>
                  </a:cubicBezTo>
                  <a:cubicBezTo>
                    <a:pt x="2939" y="2091"/>
                    <a:pt x="2992" y="2265"/>
                    <a:pt x="3032" y="2443"/>
                  </a:cubicBezTo>
                  <a:cubicBezTo>
                    <a:pt x="3060" y="2576"/>
                    <a:pt x="3081" y="2715"/>
                    <a:pt x="3096" y="2854"/>
                  </a:cubicBezTo>
                  <a:cubicBezTo>
                    <a:pt x="3645" y="2255"/>
                    <a:pt x="4362" y="1813"/>
                    <a:pt x="5150" y="1595"/>
                  </a:cubicBezTo>
                  <a:cubicBezTo>
                    <a:pt x="5057" y="1296"/>
                    <a:pt x="4943" y="1014"/>
                    <a:pt x="4807" y="750"/>
                  </a:cubicBezTo>
                  <a:cubicBezTo>
                    <a:pt x="5189" y="593"/>
                    <a:pt x="5567" y="465"/>
                    <a:pt x="5909" y="365"/>
                  </a:cubicBezTo>
                  <a:cubicBezTo>
                    <a:pt x="5935" y="358"/>
                    <a:pt x="5963" y="351"/>
                    <a:pt x="5991" y="343"/>
                  </a:cubicBezTo>
                  <a:cubicBezTo>
                    <a:pt x="5688" y="151"/>
                    <a:pt x="5339" y="19"/>
                    <a:pt x="5000" y="4"/>
                  </a:cubicBezTo>
                  <a:cubicBezTo>
                    <a:pt x="4932" y="1"/>
                    <a:pt x="4865" y="1"/>
                    <a:pt x="479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18;p38">
              <a:extLst>
                <a:ext uri="{FF2B5EF4-FFF2-40B4-BE49-F238E27FC236}">
                  <a16:creationId xmlns:a16="http://schemas.microsoft.com/office/drawing/2014/main" id="{1AD64BEC-4848-44F4-A9AF-DE3367A21839}"/>
                </a:ext>
              </a:extLst>
            </p:cNvPr>
            <p:cNvSpPr/>
            <p:nvPr/>
          </p:nvSpPr>
          <p:spPr>
            <a:xfrm>
              <a:off x="728000" y="3762075"/>
              <a:ext cx="203275" cy="87025"/>
            </a:xfrm>
            <a:custGeom>
              <a:avLst/>
              <a:gdLst/>
              <a:ahLst/>
              <a:cxnLst/>
              <a:rect l="l" t="t" r="r" b="b"/>
              <a:pathLst>
                <a:path w="8131" h="3481" extrusionOk="0">
                  <a:moveTo>
                    <a:pt x="8113" y="0"/>
                  </a:moveTo>
                  <a:lnTo>
                    <a:pt x="8113" y="0"/>
                  </a:lnTo>
                  <a:cubicBezTo>
                    <a:pt x="7668" y="86"/>
                    <a:pt x="7218" y="225"/>
                    <a:pt x="6783" y="389"/>
                  </a:cubicBezTo>
                  <a:cubicBezTo>
                    <a:pt x="6790" y="407"/>
                    <a:pt x="6797" y="421"/>
                    <a:pt x="6801" y="435"/>
                  </a:cubicBezTo>
                  <a:cubicBezTo>
                    <a:pt x="7164" y="307"/>
                    <a:pt x="7543" y="207"/>
                    <a:pt x="7935" y="139"/>
                  </a:cubicBezTo>
                  <a:cubicBezTo>
                    <a:pt x="8084" y="114"/>
                    <a:pt x="8131" y="60"/>
                    <a:pt x="8113" y="0"/>
                  </a:cubicBezTo>
                  <a:close/>
                  <a:moveTo>
                    <a:pt x="636" y="2889"/>
                  </a:moveTo>
                  <a:cubicBezTo>
                    <a:pt x="589" y="2896"/>
                    <a:pt x="547" y="2902"/>
                    <a:pt x="504" y="2914"/>
                  </a:cubicBezTo>
                  <a:cubicBezTo>
                    <a:pt x="133" y="3003"/>
                    <a:pt x="1" y="3131"/>
                    <a:pt x="415" y="3370"/>
                  </a:cubicBezTo>
                  <a:cubicBezTo>
                    <a:pt x="461" y="3394"/>
                    <a:pt x="507" y="3419"/>
                    <a:pt x="553" y="3445"/>
                  </a:cubicBezTo>
                  <a:cubicBezTo>
                    <a:pt x="565" y="3259"/>
                    <a:pt x="593" y="3074"/>
                    <a:pt x="636" y="2889"/>
                  </a:cubicBezTo>
                  <a:close/>
                  <a:moveTo>
                    <a:pt x="4765" y="1359"/>
                  </a:moveTo>
                  <a:lnTo>
                    <a:pt x="4758" y="1365"/>
                  </a:lnTo>
                  <a:cubicBezTo>
                    <a:pt x="4013" y="1783"/>
                    <a:pt x="2850" y="2418"/>
                    <a:pt x="2825" y="3409"/>
                  </a:cubicBezTo>
                  <a:lnTo>
                    <a:pt x="2825" y="3480"/>
                  </a:lnTo>
                  <a:cubicBezTo>
                    <a:pt x="3099" y="3245"/>
                    <a:pt x="3306" y="2917"/>
                    <a:pt x="3578" y="2628"/>
                  </a:cubicBezTo>
                  <a:cubicBezTo>
                    <a:pt x="3959" y="2218"/>
                    <a:pt x="4369" y="1844"/>
                    <a:pt x="4808" y="1515"/>
                  </a:cubicBezTo>
                  <a:cubicBezTo>
                    <a:pt x="4797" y="1462"/>
                    <a:pt x="4783" y="1412"/>
                    <a:pt x="4765" y="135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19;p38">
              <a:extLst>
                <a:ext uri="{FF2B5EF4-FFF2-40B4-BE49-F238E27FC236}">
                  <a16:creationId xmlns:a16="http://schemas.microsoft.com/office/drawing/2014/main" id="{3653E9C8-3752-4ECB-BDD7-631865621565}"/>
                </a:ext>
              </a:extLst>
            </p:cNvPr>
            <p:cNvSpPr/>
            <p:nvPr/>
          </p:nvSpPr>
          <p:spPr>
            <a:xfrm>
              <a:off x="741825" y="3746825"/>
              <a:ext cx="189025" cy="110200"/>
            </a:xfrm>
            <a:custGeom>
              <a:avLst/>
              <a:gdLst/>
              <a:ahLst/>
              <a:cxnLst/>
              <a:rect l="l" t="t" r="r" b="b"/>
              <a:pathLst>
                <a:path w="7561" h="4408" extrusionOk="0">
                  <a:moveTo>
                    <a:pt x="5941" y="0"/>
                  </a:moveTo>
                  <a:cubicBezTo>
                    <a:pt x="5795" y="0"/>
                    <a:pt x="5649" y="11"/>
                    <a:pt x="5510" y="36"/>
                  </a:cubicBezTo>
                  <a:cubicBezTo>
                    <a:pt x="4426" y="225"/>
                    <a:pt x="3410" y="632"/>
                    <a:pt x="2497" y="1252"/>
                  </a:cubicBezTo>
                  <a:cubicBezTo>
                    <a:pt x="2058" y="1548"/>
                    <a:pt x="1651" y="1886"/>
                    <a:pt x="1270" y="2254"/>
                  </a:cubicBezTo>
                  <a:cubicBezTo>
                    <a:pt x="967" y="2546"/>
                    <a:pt x="575" y="3174"/>
                    <a:pt x="186" y="3491"/>
                  </a:cubicBezTo>
                  <a:cubicBezTo>
                    <a:pt x="150" y="3494"/>
                    <a:pt x="115" y="3494"/>
                    <a:pt x="83" y="3499"/>
                  </a:cubicBezTo>
                  <a:cubicBezTo>
                    <a:pt x="40" y="3684"/>
                    <a:pt x="12" y="3869"/>
                    <a:pt x="0" y="4055"/>
                  </a:cubicBezTo>
                  <a:cubicBezTo>
                    <a:pt x="407" y="4261"/>
                    <a:pt x="896" y="4408"/>
                    <a:pt x="1359" y="4408"/>
                  </a:cubicBezTo>
                  <a:cubicBezTo>
                    <a:pt x="1445" y="4408"/>
                    <a:pt x="1531" y="4401"/>
                    <a:pt x="1613" y="4390"/>
                  </a:cubicBezTo>
                  <a:cubicBezTo>
                    <a:pt x="1887" y="4358"/>
                    <a:pt x="2094" y="4243"/>
                    <a:pt x="2272" y="4090"/>
                  </a:cubicBezTo>
                  <a:lnTo>
                    <a:pt x="2272" y="4019"/>
                  </a:lnTo>
                  <a:cubicBezTo>
                    <a:pt x="2297" y="3028"/>
                    <a:pt x="3460" y="2393"/>
                    <a:pt x="4205" y="1975"/>
                  </a:cubicBezTo>
                  <a:lnTo>
                    <a:pt x="4212" y="1969"/>
                  </a:lnTo>
                  <a:cubicBezTo>
                    <a:pt x="4230" y="2022"/>
                    <a:pt x="4244" y="2072"/>
                    <a:pt x="4255" y="2125"/>
                  </a:cubicBezTo>
                  <a:cubicBezTo>
                    <a:pt x="4865" y="1669"/>
                    <a:pt x="5531" y="1302"/>
                    <a:pt x="6248" y="1045"/>
                  </a:cubicBezTo>
                  <a:cubicBezTo>
                    <a:pt x="6244" y="1031"/>
                    <a:pt x="6237" y="1017"/>
                    <a:pt x="6230" y="999"/>
                  </a:cubicBezTo>
                  <a:cubicBezTo>
                    <a:pt x="6665" y="835"/>
                    <a:pt x="7115" y="696"/>
                    <a:pt x="7560" y="610"/>
                  </a:cubicBezTo>
                  <a:cubicBezTo>
                    <a:pt x="7524" y="464"/>
                    <a:pt x="7157" y="268"/>
                    <a:pt x="7068" y="229"/>
                  </a:cubicBezTo>
                  <a:cubicBezTo>
                    <a:pt x="6733" y="79"/>
                    <a:pt x="6326" y="0"/>
                    <a:pt x="594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0;p38">
              <a:extLst>
                <a:ext uri="{FF2B5EF4-FFF2-40B4-BE49-F238E27FC236}">
                  <a16:creationId xmlns:a16="http://schemas.microsoft.com/office/drawing/2014/main" id="{F5412889-FA41-4DBD-AFE6-8A4EBC0B37D7}"/>
                </a:ext>
              </a:extLst>
            </p:cNvPr>
            <p:cNvSpPr/>
            <p:nvPr/>
          </p:nvSpPr>
          <p:spPr>
            <a:xfrm>
              <a:off x="957900" y="3719375"/>
              <a:ext cx="151775" cy="124900"/>
            </a:xfrm>
            <a:custGeom>
              <a:avLst/>
              <a:gdLst/>
              <a:ahLst/>
              <a:cxnLst/>
              <a:rect l="l" t="t" r="r" b="b"/>
              <a:pathLst>
                <a:path w="6071" h="4996" extrusionOk="0">
                  <a:moveTo>
                    <a:pt x="4797" y="0"/>
                  </a:moveTo>
                  <a:cubicBezTo>
                    <a:pt x="4729" y="0"/>
                    <a:pt x="4655" y="7"/>
                    <a:pt x="4583" y="22"/>
                  </a:cubicBezTo>
                  <a:cubicBezTo>
                    <a:pt x="3192" y="321"/>
                    <a:pt x="2087" y="1327"/>
                    <a:pt x="1042" y="2314"/>
                  </a:cubicBezTo>
                  <a:cubicBezTo>
                    <a:pt x="568" y="2913"/>
                    <a:pt x="172" y="3619"/>
                    <a:pt x="1" y="4343"/>
                  </a:cubicBezTo>
                  <a:cubicBezTo>
                    <a:pt x="244" y="4714"/>
                    <a:pt x="693" y="4996"/>
                    <a:pt x="1124" y="4996"/>
                  </a:cubicBezTo>
                  <a:cubicBezTo>
                    <a:pt x="1335" y="4996"/>
                    <a:pt x="1538" y="4931"/>
                    <a:pt x="1712" y="4775"/>
                  </a:cubicBezTo>
                  <a:cubicBezTo>
                    <a:pt x="1926" y="4586"/>
                    <a:pt x="2140" y="4396"/>
                    <a:pt x="2351" y="4207"/>
                  </a:cubicBezTo>
                  <a:cubicBezTo>
                    <a:pt x="2365" y="4165"/>
                    <a:pt x="2383" y="4126"/>
                    <a:pt x="2397" y="4097"/>
                  </a:cubicBezTo>
                  <a:cubicBezTo>
                    <a:pt x="2540" y="3779"/>
                    <a:pt x="2754" y="3484"/>
                    <a:pt x="2989" y="3216"/>
                  </a:cubicBezTo>
                  <a:cubicBezTo>
                    <a:pt x="3042" y="3316"/>
                    <a:pt x="3085" y="3416"/>
                    <a:pt x="3124" y="3523"/>
                  </a:cubicBezTo>
                  <a:cubicBezTo>
                    <a:pt x="3253" y="3409"/>
                    <a:pt x="3381" y="3295"/>
                    <a:pt x="3510" y="3180"/>
                  </a:cubicBezTo>
                  <a:cubicBezTo>
                    <a:pt x="3934" y="2806"/>
                    <a:pt x="4380" y="2339"/>
                    <a:pt x="4915" y="2111"/>
                  </a:cubicBezTo>
                  <a:cubicBezTo>
                    <a:pt x="4857" y="2015"/>
                    <a:pt x="4797" y="1922"/>
                    <a:pt x="4732" y="1829"/>
                  </a:cubicBezTo>
                  <a:cubicBezTo>
                    <a:pt x="5129" y="1615"/>
                    <a:pt x="5545" y="1444"/>
                    <a:pt x="5952" y="1373"/>
                  </a:cubicBezTo>
                  <a:cubicBezTo>
                    <a:pt x="6070" y="777"/>
                    <a:pt x="5521" y="0"/>
                    <a:pt x="479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E05606D6-EC63-4370-B577-CABB8F8AF917}"/>
              </a:ext>
            </a:extLst>
          </p:cNvPr>
          <p:cNvSpPr txBox="1"/>
          <p:nvPr/>
        </p:nvSpPr>
        <p:spPr>
          <a:xfrm>
            <a:off x="536258" y="694125"/>
            <a:ext cx="2770468" cy="553998"/>
          </a:xfrm>
          <a:prstGeom prst="rect">
            <a:avLst/>
          </a:prstGeom>
          <a:noFill/>
        </p:spPr>
        <p:txBody>
          <a:bodyPr wrap="square">
            <a:spAutoFit/>
          </a:bodyPr>
          <a:lstStyle/>
          <a:p>
            <a:r>
              <a:rPr kumimoji="0" lang="en-US" sz="3000" b="1" i="0" u="none" strike="noStrike" kern="0" cap="none" spc="0" normalizeH="0" baseline="0" noProof="0" dirty="0">
                <a:ln>
                  <a:noFill/>
                </a:ln>
                <a:solidFill>
                  <a:srgbClr val="1C4587"/>
                </a:solidFill>
                <a:effectLst/>
                <a:uLnTx/>
                <a:uFillTx/>
                <a:latin typeface="Itim"/>
                <a:cs typeface="Itim"/>
                <a:sym typeface="Itim"/>
              </a:rPr>
              <a:t>Terms to Know</a:t>
            </a:r>
            <a:endParaRPr lang="en-US" dirty="0"/>
          </a:p>
        </p:txBody>
      </p:sp>
      <p:grpSp>
        <p:nvGrpSpPr>
          <p:cNvPr id="40" name="Google Shape;1179;p38">
            <a:extLst>
              <a:ext uri="{FF2B5EF4-FFF2-40B4-BE49-F238E27FC236}">
                <a16:creationId xmlns:a16="http://schemas.microsoft.com/office/drawing/2014/main" id="{24779CD0-CB2D-4997-8FB0-876AC30544DA}"/>
              </a:ext>
            </a:extLst>
          </p:cNvPr>
          <p:cNvGrpSpPr/>
          <p:nvPr/>
        </p:nvGrpSpPr>
        <p:grpSpPr>
          <a:xfrm>
            <a:off x="536258" y="1171056"/>
            <a:ext cx="2691214" cy="163383"/>
            <a:chOff x="4345425" y="2175475"/>
            <a:chExt cx="800750" cy="176025"/>
          </a:xfrm>
        </p:grpSpPr>
        <p:sp>
          <p:nvSpPr>
            <p:cNvPr id="41" name="Google Shape;1180;p38">
              <a:extLst>
                <a:ext uri="{FF2B5EF4-FFF2-40B4-BE49-F238E27FC236}">
                  <a16:creationId xmlns:a16="http://schemas.microsoft.com/office/drawing/2014/main" id="{3154AEFE-52EE-4095-8B52-56E04C8040B6}"/>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81;p38">
              <a:extLst>
                <a:ext uri="{FF2B5EF4-FFF2-40B4-BE49-F238E27FC236}">
                  <a16:creationId xmlns:a16="http://schemas.microsoft.com/office/drawing/2014/main" id="{5CEC2A58-2385-479F-8F5E-6161503F02CD}"/>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1191;p38">
            <a:extLst>
              <a:ext uri="{FF2B5EF4-FFF2-40B4-BE49-F238E27FC236}">
                <a16:creationId xmlns:a16="http://schemas.microsoft.com/office/drawing/2014/main" id="{528D9728-612F-4886-B216-696539619561}"/>
              </a:ext>
            </a:extLst>
          </p:cNvPr>
          <p:cNvGrpSpPr/>
          <p:nvPr/>
        </p:nvGrpSpPr>
        <p:grpSpPr>
          <a:xfrm>
            <a:off x="8334218" y="1346881"/>
            <a:ext cx="450591" cy="1224869"/>
            <a:chOff x="1417402" y="4873194"/>
            <a:chExt cx="477219" cy="1383563"/>
          </a:xfrm>
        </p:grpSpPr>
        <p:sp>
          <p:nvSpPr>
            <p:cNvPr id="45" name="Google Shape;1192;p38">
              <a:extLst>
                <a:ext uri="{FF2B5EF4-FFF2-40B4-BE49-F238E27FC236}">
                  <a16:creationId xmlns:a16="http://schemas.microsoft.com/office/drawing/2014/main" id="{FCA7D2A5-63D6-445B-A049-4636E9A3FFB7}"/>
                </a:ext>
              </a:extLst>
            </p:cNvPr>
            <p:cNvSpPr/>
            <p:nvPr/>
          </p:nvSpPr>
          <p:spPr>
            <a:xfrm>
              <a:off x="1467425" y="4954273"/>
              <a:ext cx="427196" cy="1302484"/>
            </a:xfrm>
            <a:custGeom>
              <a:avLst/>
              <a:gdLst/>
              <a:ahLst/>
              <a:cxnLst/>
              <a:rect l="l" t="t" r="r" b="b"/>
              <a:pathLst>
                <a:path w="7495" h="20879" extrusionOk="0">
                  <a:moveTo>
                    <a:pt x="1630" y="1"/>
                  </a:moveTo>
                  <a:cubicBezTo>
                    <a:pt x="1605" y="6768"/>
                    <a:pt x="828" y="13610"/>
                    <a:pt x="1" y="20352"/>
                  </a:cubicBezTo>
                  <a:cubicBezTo>
                    <a:pt x="1605" y="20427"/>
                    <a:pt x="3234" y="20628"/>
                    <a:pt x="4813" y="20878"/>
                  </a:cubicBezTo>
                  <a:cubicBezTo>
                    <a:pt x="5665" y="14187"/>
                    <a:pt x="6267" y="7470"/>
                    <a:pt x="7495" y="803"/>
                  </a:cubicBezTo>
                  <a:lnTo>
                    <a:pt x="7495" y="803"/>
                  </a:lnTo>
                  <a:cubicBezTo>
                    <a:pt x="7478" y="803"/>
                    <a:pt x="7461" y="814"/>
                    <a:pt x="7445" y="814"/>
                  </a:cubicBezTo>
                  <a:cubicBezTo>
                    <a:pt x="7436" y="814"/>
                    <a:pt x="7428" y="811"/>
                    <a:pt x="7419" y="803"/>
                  </a:cubicBezTo>
                  <a:cubicBezTo>
                    <a:pt x="6517" y="678"/>
                    <a:pt x="5665" y="402"/>
                    <a:pt x="4763" y="277"/>
                  </a:cubicBezTo>
                  <a:cubicBezTo>
                    <a:pt x="3735" y="126"/>
                    <a:pt x="2708" y="76"/>
                    <a:pt x="1680" y="1"/>
                  </a:cubicBezTo>
                  <a:close/>
                </a:path>
              </a:pathLst>
            </a:custGeom>
            <a:solidFill>
              <a:srgbClr val="E0E0E0">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193;p38">
              <a:extLst>
                <a:ext uri="{FF2B5EF4-FFF2-40B4-BE49-F238E27FC236}">
                  <a16:creationId xmlns:a16="http://schemas.microsoft.com/office/drawing/2014/main" id="{271A8C55-CDA8-4A6F-B791-D766CA5F30C4}"/>
                </a:ext>
              </a:extLst>
            </p:cNvPr>
            <p:cNvSpPr/>
            <p:nvPr/>
          </p:nvSpPr>
          <p:spPr>
            <a:xfrm>
              <a:off x="1417402" y="4873194"/>
              <a:ext cx="454327" cy="1325503"/>
            </a:xfrm>
            <a:custGeom>
              <a:avLst/>
              <a:gdLst/>
              <a:ahLst/>
              <a:cxnLst/>
              <a:rect l="l" t="t" r="r" b="b"/>
              <a:pathLst>
                <a:path w="7971" h="21248" extrusionOk="0">
                  <a:moveTo>
                    <a:pt x="2077" y="442"/>
                  </a:moveTo>
                  <a:lnTo>
                    <a:pt x="3334" y="527"/>
                  </a:lnTo>
                  <a:cubicBezTo>
                    <a:pt x="3810" y="552"/>
                    <a:pt x="4311" y="602"/>
                    <a:pt x="4787" y="677"/>
                  </a:cubicBezTo>
                  <a:cubicBezTo>
                    <a:pt x="5264" y="727"/>
                    <a:pt x="5740" y="828"/>
                    <a:pt x="6216" y="953"/>
                  </a:cubicBezTo>
                  <a:lnTo>
                    <a:pt x="6943" y="1103"/>
                  </a:lnTo>
                  <a:lnTo>
                    <a:pt x="7319" y="1178"/>
                  </a:lnTo>
                  <a:lnTo>
                    <a:pt x="7452" y="1212"/>
                  </a:lnTo>
                  <a:lnTo>
                    <a:pt x="7452" y="1212"/>
                  </a:lnTo>
                  <a:cubicBezTo>
                    <a:pt x="7167" y="2790"/>
                    <a:pt x="6906" y="4389"/>
                    <a:pt x="6667" y="5965"/>
                  </a:cubicBezTo>
                  <a:cubicBezTo>
                    <a:pt x="6416" y="7645"/>
                    <a:pt x="6191" y="9324"/>
                    <a:pt x="5990" y="11003"/>
                  </a:cubicBezTo>
                  <a:lnTo>
                    <a:pt x="5414" y="16016"/>
                  </a:lnTo>
                  <a:lnTo>
                    <a:pt x="5138" y="18547"/>
                  </a:lnTo>
                  <a:lnTo>
                    <a:pt x="4988" y="19800"/>
                  </a:lnTo>
                  <a:cubicBezTo>
                    <a:pt x="4938" y="20151"/>
                    <a:pt x="4938" y="20527"/>
                    <a:pt x="4913" y="20903"/>
                  </a:cubicBezTo>
                  <a:cubicBezTo>
                    <a:pt x="4862" y="20878"/>
                    <a:pt x="4812" y="20828"/>
                    <a:pt x="4762" y="20828"/>
                  </a:cubicBezTo>
                  <a:lnTo>
                    <a:pt x="4461" y="20778"/>
                  </a:lnTo>
                  <a:lnTo>
                    <a:pt x="3860" y="20702"/>
                  </a:lnTo>
                  <a:lnTo>
                    <a:pt x="2657" y="20527"/>
                  </a:lnTo>
                  <a:cubicBezTo>
                    <a:pt x="1930" y="20436"/>
                    <a:pt x="1203" y="20386"/>
                    <a:pt x="458" y="20341"/>
                  </a:cubicBezTo>
                  <a:lnTo>
                    <a:pt x="458" y="20341"/>
                  </a:lnTo>
                  <a:cubicBezTo>
                    <a:pt x="670" y="18717"/>
                    <a:pt x="861" y="17115"/>
                    <a:pt x="1028" y="15489"/>
                  </a:cubicBezTo>
                  <a:cubicBezTo>
                    <a:pt x="1128" y="14662"/>
                    <a:pt x="1228" y="13810"/>
                    <a:pt x="1279" y="12958"/>
                  </a:cubicBezTo>
                  <a:cubicBezTo>
                    <a:pt x="1304" y="12106"/>
                    <a:pt x="1379" y="11254"/>
                    <a:pt x="1479" y="10402"/>
                  </a:cubicBezTo>
                  <a:cubicBezTo>
                    <a:pt x="1629" y="8722"/>
                    <a:pt x="1780" y="7018"/>
                    <a:pt x="1905" y="5314"/>
                  </a:cubicBezTo>
                  <a:cubicBezTo>
                    <a:pt x="2001" y="3690"/>
                    <a:pt x="2051" y="2066"/>
                    <a:pt x="2077" y="442"/>
                  </a:cubicBezTo>
                  <a:close/>
                  <a:moveTo>
                    <a:pt x="1855" y="0"/>
                  </a:moveTo>
                  <a:cubicBezTo>
                    <a:pt x="1755" y="0"/>
                    <a:pt x="1654" y="76"/>
                    <a:pt x="1654" y="201"/>
                  </a:cubicBezTo>
                  <a:cubicBezTo>
                    <a:pt x="1654" y="1905"/>
                    <a:pt x="1579" y="3610"/>
                    <a:pt x="1504" y="5289"/>
                  </a:cubicBezTo>
                  <a:cubicBezTo>
                    <a:pt x="1429" y="6993"/>
                    <a:pt x="1354" y="8697"/>
                    <a:pt x="1203" y="10376"/>
                  </a:cubicBezTo>
                  <a:cubicBezTo>
                    <a:pt x="1128" y="11229"/>
                    <a:pt x="1053" y="12081"/>
                    <a:pt x="903" y="12908"/>
                  </a:cubicBezTo>
                  <a:cubicBezTo>
                    <a:pt x="777" y="13760"/>
                    <a:pt x="702" y="14612"/>
                    <a:pt x="602" y="15439"/>
                  </a:cubicBezTo>
                  <a:cubicBezTo>
                    <a:pt x="426" y="17143"/>
                    <a:pt x="226" y="18823"/>
                    <a:pt x="0" y="20502"/>
                  </a:cubicBezTo>
                  <a:lnTo>
                    <a:pt x="0" y="20527"/>
                  </a:lnTo>
                  <a:cubicBezTo>
                    <a:pt x="0" y="20652"/>
                    <a:pt x="101" y="20752"/>
                    <a:pt x="201" y="20752"/>
                  </a:cubicBezTo>
                  <a:cubicBezTo>
                    <a:pt x="1003" y="20803"/>
                    <a:pt x="1805" y="20878"/>
                    <a:pt x="2607" y="20953"/>
                  </a:cubicBezTo>
                  <a:lnTo>
                    <a:pt x="3810" y="21103"/>
                  </a:lnTo>
                  <a:lnTo>
                    <a:pt x="4411" y="21179"/>
                  </a:lnTo>
                  <a:lnTo>
                    <a:pt x="4712" y="21229"/>
                  </a:lnTo>
                  <a:cubicBezTo>
                    <a:pt x="4787" y="21241"/>
                    <a:pt x="4862" y="21247"/>
                    <a:pt x="4938" y="21247"/>
                  </a:cubicBezTo>
                  <a:cubicBezTo>
                    <a:pt x="5013" y="21247"/>
                    <a:pt x="5088" y="21241"/>
                    <a:pt x="5163" y="21229"/>
                  </a:cubicBezTo>
                  <a:cubicBezTo>
                    <a:pt x="5238" y="20778"/>
                    <a:pt x="5339" y="20301"/>
                    <a:pt x="5389" y="19850"/>
                  </a:cubicBezTo>
                  <a:lnTo>
                    <a:pt x="5564" y="18597"/>
                  </a:lnTo>
                  <a:lnTo>
                    <a:pt x="5865" y="16066"/>
                  </a:lnTo>
                  <a:lnTo>
                    <a:pt x="6492" y="11053"/>
                  </a:lnTo>
                  <a:cubicBezTo>
                    <a:pt x="6717" y="9374"/>
                    <a:pt x="6918" y="7720"/>
                    <a:pt x="7143" y="6041"/>
                  </a:cubicBezTo>
                  <a:cubicBezTo>
                    <a:pt x="7394" y="4386"/>
                    <a:pt x="7644" y="2707"/>
                    <a:pt x="7945" y="1053"/>
                  </a:cubicBezTo>
                  <a:cubicBezTo>
                    <a:pt x="7970" y="1028"/>
                    <a:pt x="7970" y="1028"/>
                    <a:pt x="7970" y="1003"/>
                  </a:cubicBezTo>
                  <a:cubicBezTo>
                    <a:pt x="7945" y="878"/>
                    <a:pt x="7845" y="777"/>
                    <a:pt x="7720" y="777"/>
                  </a:cubicBezTo>
                  <a:lnTo>
                    <a:pt x="7594" y="777"/>
                  </a:lnTo>
                  <a:lnTo>
                    <a:pt x="7394" y="752"/>
                  </a:lnTo>
                  <a:lnTo>
                    <a:pt x="7043" y="677"/>
                  </a:lnTo>
                  <a:lnTo>
                    <a:pt x="6316" y="502"/>
                  </a:lnTo>
                  <a:cubicBezTo>
                    <a:pt x="5840" y="401"/>
                    <a:pt x="5339" y="301"/>
                    <a:pt x="4837" y="226"/>
                  </a:cubicBezTo>
                  <a:cubicBezTo>
                    <a:pt x="4361" y="176"/>
                    <a:pt x="3860" y="126"/>
                    <a:pt x="3359" y="76"/>
                  </a:cubicBezTo>
                  <a:lnTo>
                    <a:pt x="1855"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 name="Table 8">
            <a:extLst>
              <a:ext uri="{FF2B5EF4-FFF2-40B4-BE49-F238E27FC236}">
                <a16:creationId xmlns:a16="http://schemas.microsoft.com/office/drawing/2014/main" id="{21F1C92E-B59B-4425-BBB1-D6DE33140BCA}"/>
              </a:ext>
            </a:extLst>
          </p:cNvPr>
          <p:cNvGraphicFramePr>
            <a:graphicFrameLocks noGrp="1"/>
          </p:cNvGraphicFramePr>
          <p:nvPr/>
        </p:nvGraphicFramePr>
        <p:xfrm>
          <a:off x="879919" y="1443536"/>
          <a:ext cx="6781932" cy="3426001"/>
        </p:xfrm>
        <a:graphic>
          <a:graphicData uri="http://schemas.openxmlformats.org/drawingml/2006/table">
            <a:tbl>
              <a:tblPr firstRow="1" bandRow="1">
                <a:tableStyleId>{2D5ABB26-0587-4C30-8999-92F81FD0307C}</a:tableStyleId>
              </a:tblPr>
              <a:tblGrid>
                <a:gridCol w="6781932">
                  <a:extLst>
                    <a:ext uri="{9D8B030D-6E8A-4147-A177-3AD203B41FA5}">
                      <a16:colId xmlns:a16="http://schemas.microsoft.com/office/drawing/2014/main" val="1406400168"/>
                    </a:ext>
                  </a:extLst>
                </a:gridCol>
              </a:tblGrid>
              <a:tr h="3426001">
                <a:tc>
                  <a:txBody>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a:buAutoNum type="arabicPeriod"/>
                        <a:tabLst/>
                        <a:defRPr/>
                      </a:pPr>
                      <a:r>
                        <a:rPr kumimoji="0" lang="en-US" sz="1400" b="1" u="sng" strike="noStrike" kern="0" cap="none" spc="0" normalizeH="0" baseline="0" noProof="0" dirty="0">
                          <a:ln>
                            <a:noFill/>
                          </a:ln>
                          <a:solidFill>
                            <a:srgbClr val="FF0000"/>
                          </a:solidFill>
                          <a:effectLst/>
                          <a:uLnTx/>
                          <a:uFillTx/>
                          <a:sym typeface="Arial"/>
                        </a:rPr>
                        <a:t>Superclass/Parent class</a:t>
                      </a:r>
                      <a:r>
                        <a:rPr kumimoji="0" lang="en-US" sz="1400" b="1" u="none" strike="noStrike" kern="0" cap="none" spc="0" normalizeH="0" baseline="0" noProof="0" dirty="0">
                          <a:ln>
                            <a:noFill/>
                          </a:ln>
                          <a:solidFill>
                            <a:srgbClr val="1C4587"/>
                          </a:solidFill>
                          <a:effectLst/>
                          <a:uLnTx/>
                          <a:uFillTx/>
                          <a:sym typeface="Arial"/>
                        </a:rPr>
                        <a:t>:</a:t>
                      </a:r>
                      <a:r>
                        <a:rPr kumimoji="0" lang="en-US" sz="1400" b="0" u="none" strike="noStrike" kern="0" cap="none" spc="0" normalizeH="0" baseline="0" noProof="0" dirty="0">
                          <a:ln>
                            <a:noFill/>
                          </a:ln>
                          <a:solidFill>
                            <a:srgbClr val="1C4587"/>
                          </a:solidFill>
                          <a:effectLst/>
                          <a:uLnTx/>
                          <a:uFillTx/>
                          <a:sym typeface="Arial"/>
                        </a:rPr>
                        <a:t> </a:t>
                      </a:r>
                      <a:r>
                        <a:rPr kumimoji="0" lang="en-US" sz="1400" b="0" u="none" strike="noStrike" kern="0" cap="none" spc="0" normalizeH="0" baseline="0" noProof="0" dirty="0">
                          <a:ln>
                            <a:noFill/>
                          </a:ln>
                          <a:solidFill>
                            <a:srgbClr val="FFF8D3">
                              <a:lumMod val="25000"/>
                            </a:srgbClr>
                          </a:solidFill>
                          <a:effectLst/>
                          <a:uLnTx/>
                          <a:uFillTx/>
                          <a:sym typeface="Arial"/>
                        </a:rPr>
                        <a:t>The class from where a subclass inherits features is called superclass. It is also called </a:t>
                      </a:r>
                      <a:r>
                        <a:rPr kumimoji="0" lang="en-US" sz="1400" b="0" u="sng" strike="noStrike" kern="0" cap="none" spc="0" normalizeH="0" baseline="0" noProof="0" dirty="0">
                          <a:ln>
                            <a:noFill/>
                          </a:ln>
                          <a:solidFill>
                            <a:srgbClr val="FFF8D3">
                              <a:lumMod val="25000"/>
                            </a:srgbClr>
                          </a:solidFill>
                          <a:effectLst/>
                          <a:uLnTx/>
                          <a:uFillTx/>
                          <a:sym typeface="Arial"/>
                        </a:rPr>
                        <a:t>base class </a:t>
                      </a:r>
                      <a:r>
                        <a:rPr kumimoji="0" lang="en-US" sz="1400" b="0" u="none" strike="noStrike" kern="0" cap="none" spc="0" normalizeH="0" baseline="0" noProof="0" dirty="0">
                          <a:ln>
                            <a:noFill/>
                          </a:ln>
                          <a:solidFill>
                            <a:srgbClr val="FFF8D3">
                              <a:lumMod val="25000"/>
                            </a:srgbClr>
                          </a:solidFill>
                          <a:effectLst/>
                          <a:uLnTx/>
                          <a:uFillTx/>
                          <a:sym typeface="Arial"/>
                        </a:rPr>
                        <a:t>or </a:t>
                      </a:r>
                      <a:r>
                        <a:rPr kumimoji="0" lang="en-US" sz="1400" b="0" u="sng" strike="noStrike" kern="0" cap="none" spc="0" normalizeH="0" baseline="0" noProof="0" dirty="0">
                          <a:ln>
                            <a:noFill/>
                          </a:ln>
                          <a:solidFill>
                            <a:srgbClr val="FFF8D3">
                              <a:lumMod val="25000"/>
                            </a:srgbClr>
                          </a:solidFill>
                          <a:effectLst/>
                          <a:uLnTx/>
                          <a:uFillTx/>
                          <a:sym typeface="Arial"/>
                        </a:rPr>
                        <a:t>parent class </a:t>
                      </a:r>
                      <a:r>
                        <a:rPr kumimoji="0" lang="en-US" sz="1400" b="0" u="none" strike="noStrike" kern="0" cap="none" spc="0" normalizeH="0" baseline="0" noProof="0" dirty="0">
                          <a:ln>
                            <a:noFill/>
                          </a:ln>
                          <a:solidFill>
                            <a:srgbClr val="FFF8D3">
                              <a:lumMod val="25000"/>
                            </a:srgbClr>
                          </a:solidFill>
                          <a:effectLst/>
                          <a:uLnTx/>
                          <a:uFillTx/>
                          <a:sym typeface="Arial"/>
                        </a:rPr>
                        <a:t>in java.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u="none" strike="noStrike" kern="0" cap="none" spc="0" normalizeH="0" baseline="0" noProof="0" dirty="0">
                        <a:ln>
                          <a:noFill/>
                        </a:ln>
                        <a:solidFill>
                          <a:srgbClr val="1C4587"/>
                        </a:solidFill>
                        <a:effectLst/>
                        <a:uLnTx/>
                        <a:uFillTx/>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u="none" strike="noStrike" kern="0" cap="none" spc="0" normalizeH="0" baseline="0" noProof="0" dirty="0">
                          <a:ln>
                            <a:noFill/>
                          </a:ln>
                          <a:solidFill>
                            <a:srgbClr val="1C4587"/>
                          </a:solidFill>
                          <a:effectLst/>
                          <a:uLnTx/>
                          <a:uFillTx/>
                          <a:sym typeface="Arial"/>
                        </a:rPr>
                        <a:t>2.    </a:t>
                      </a:r>
                      <a:r>
                        <a:rPr kumimoji="0" lang="en-US" sz="1400" b="1" u="sng" strike="noStrike" kern="0" cap="none" spc="0" normalizeH="0" baseline="0" noProof="0" dirty="0">
                          <a:ln>
                            <a:noFill/>
                          </a:ln>
                          <a:solidFill>
                            <a:srgbClr val="FF0000"/>
                          </a:solidFill>
                          <a:effectLst/>
                          <a:uLnTx/>
                          <a:uFillTx/>
                          <a:sym typeface="Arial"/>
                        </a:rPr>
                        <a:t>Subclass/Child class</a:t>
                      </a:r>
                      <a:r>
                        <a:rPr kumimoji="0" lang="en-US" sz="1400" b="1" u="none" strike="noStrike" kern="0" cap="none" spc="0" normalizeH="0" baseline="0" noProof="0" dirty="0">
                          <a:ln>
                            <a:noFill/>
                          </a:ln>
                          <a:solidFill>
                            <a:srgbClr val="1C4587"/>
                          </a:solidFill>
                          <a:effectLst/>
                          <a:uLnTx/>
                          <a:uFillTx/>
                          <a:sym typeface="Arial"/>
                        </a:rPr>
                        <a:t>:</a:t>
                      </a:r>
                      <a:r>
                        <a:rPr kumimoji="0" lang="en-US" sz="1400" b="0" u="none" strike="noStrike" kern="0" cap="none" spc="0" normalizeH="0" baseline="0" noProof="0" dirty="0">
                          <a:ln>
                            <a:noFill/>
                          </a:ln>
                          <a:solidFill>
                            <a:srgbClr val="1C4587"/>
                          </a:solidFill>
                          <a:effectLst/>
                          <a:uLnTx/>
                          <a:uFillTx/>
                          <a:sym typeface="Arial"/>
                        </a:rPr>
                        <a:t> </a:t>
                      </a:r>
                      <a:r>
                        <a:rPr kumimoji="0" lang="en-US" sz="1400" b="0" u="none" strike="noStrike" kern="0" cap="none" spc="0" normalizeH="0" baseline="0" noProof="0" dirty="0">
                          <a:ln>
                            <a:noFill/>
                          </a:ln>
                          <a:solidFill>
                            <a:srgbClr val="FFFFFF">
                              <a:lumMod val="50000"/>
                            </a:srgbClr>
                          </a:solidFill>
                          <a:effectLst/>
                          <a:uLnTx/>
                          <a:uFillTx/>
                          <a:sym typeface="Arial"/>
                        </a:rPr>
                        <a:t>A class that inherits all the members (fields, methods, and nested classes) from other class is called subclass. It is also called a </a:t>
                      </a:r>
                      <a:r>
                        <a:rPr kumimoji="0" lang="en-US" sz="1400" b="0" u="sng" strike="noStrike" kern="0" cap="none" spc="0" normalizeH="0" baseline="0" noProof="0" dirty="0">
                          <a:ln>
                            <a:noFill/>
                          </a:ln>
                          <a:solidFill>
                            <a:srgbClr val="FFFFFF">
                              <a:lumMod val="50000"/>
                            </a:srgbClr>
                          </a:solidFill>
                          <a:effectLst/>
                          <a:uLnTx/>
                          <a:uFillTx/>
                          <a:sym typeface="Arial"/>
                        </a:rPr>
                        <a:t>derived class</a:t>
                      </a:r>
                      <a:r>
                        <a:rPr kumimoji="0" lang="en-US" sz="1400" b="0" u="none" strike="noStrike" kern="0" cap="none" spc="0" normalizeH="0" baseline="0" noProof="0" dirty="0">
                          <a:ln>
                            <a:noFill/>
                          </a:ln>
                          <a:solidFill>
                            <a:srgbClr val="FFFFFF">
                              <a:lumMod val="50000"/>
                            </a:srgbClr>
                          </a:solidFill>
                          <a:effectLst/>
                          <a:uLnTx/>
                          <a:uFillTx/>
                          <a:sym typeface="Arial"/>
                        </a:rPr>
                        <a:t>, </a:t>
                      </a:r>
                      <a:r>
                        <a:rPr kumimoji="0" lang="en-US" sz="1400" b="0" u="sng" strike="noStrike" kern="0" cap="none" spc="0" normalizeH="0" baseline="0" noProof="0" dirty="0">
                          <a:ln>
                            <a:noFill/>
                          </a:ln>
                          <a:solidFill>
                            <a:srgbClr val="FFFFFF">
                              <a:lumMod val="50000"/>
                            </a:srgbClr>
                          </a:solidFill>
                          <a:effectLst/>
                          <a:uLnTx/>
                          <a:uFillTx/>
                          <a:sym typeface="Arial"/>
                        </a:rPr>
                        <a:t>child class</a:t>
                      </a:r>
                      <a:r>
                        <a:rPr kumimoji="0" lang="en-US" sz="1400" b="0" u="none" strike="noStrike" kern="0" cap="none" spc="0" normalizeH="0" baseline="0" noProof="0" dirty="0">
                          <a:ln>
                            <a:noFill/>
                          </a:ln>
                          <a:solidFill>
                            <a:srgbClr val="FFFFFF">
                              <a:lumMod val="50000"/>
                            </a:srgbClr>
                          </a:solidFill>
                          <a:effectLst/>
                          <a:uLnTx/>
                          <a:uFillTx/>
                          <a:sym typeface="Arial"/>
                        </a:rPr>
                        <a:t>, or </a:t>
                      </a:r>
                      <a:r>
                        <a:rPr kumimoji="0" lang="en-US" sz="1400" b="0" u="sng" strike="noStrike" kern="0" cap="none" spc="0" normalizeH="0" baseline="0" noProof="0" dirty="0">
                          <a:ln>
                            <a:noFill/>
                          </a:ln>
                          <a:solidFill>
                            <a:srgbClr val="FFFFFF">
                              <a:lumMod val="50000"/>
                            </a:srgbClr>
                          </a:solidFill>
                          <a:effectLst/>
                          <a:uLnTx/>
                          <a:uFillTx/>
                          <a:sym typeface="Arial"/>
                        </a:rPr>
                        <a:t>extended class</a:t>
                      </a:r>
                      <a:r>
                        <a:rPr kumimoji="0" lang="en-US" sz="1400" b="0" u="none" strike="noStrike" kern="0" cap="none" spc="0" normalizeH="0" baseline="0" noProof="0" dirty="0">
                          <a:ln>
                            <a:noFill/>
                          </a:ln>
                          <a:solidFill>
                            <a:srgbClr val="FFFFFF">
                              <a:lumMod val="50000"/>
                            </a:srgbClr>
                          </a:solidFill>
                          <a:effectLst/>
                          <a:uLnTx/>
                          <a:uFillTx/>
                          <a:sym typeface="Arial"/>
                        </a:rPr>
                        <a:t>.</a:t>
                      </a:r>
                    </a:p>
                    <a:p>
                      <a:endParaRPr lang="en-US" dirty="0"/>
                    </a:p>
                  </a:txBody>
                  <a:tcPr/>
                </a:tc>
                <a:extLst>
                  <a:ext uri="{0D108BD9-81ED-4DB2-BD59-A6C34878D82A}">
                    <a16:rowId xmlns:a16="http://schemas.microsoft.com/office/drawing/2014/main" val="2732127597"/>
                  </a:ext>
                </a:extLst>
              </a:tr>
            </a:tbl>
          </a:graphicData>
        </a:graphic>
      </p:graphicFrame>
      <p:pic>
        <p:nvPicPr>
          <p:cNvPr id="61" name="Picture 60">
            <a:extLst>
              <a:ext uri="{FF2B5EF4-FFF2-40B4-BE49-F238E27FC236}">
                <a16:creationId xmlns:a16="http://schemas.microsoft.com/office/drawing/2014/main" id="{D6C46F36-A2CB-4E54-BE8F-1F92FD6BC384}"/>
              </a:ext>
            </a:extLst>
          </p:cNvPr>
          <p:cNvPicPr>
            <a:picLocks noChangeAspect="1"/>
          </p:cNvPicPr>
          <p:nvPr/>
        </p:nvPicPr>
        <p:blipFill>
          <a:blip r:embed="rId3"/>
          <a:stretch>
            <a:fillRect/>
          </a:stretch>
        </p:blipFill>
        <p:spPr>
          <a:xfrm>
            <a:off x="1881865" y="2950525"/>
            <a:ext cx="5492556" cy="2043838"/>
          </a:xfrm>
          <a:prstGeom prst="rect">
            <a:avLst/>
          </a:prstGeom>
        </p:spPr>
      </p:pic>
      <p:sp>
        <p:nvSpPr>
          <p:cNvPr id="62" name="Google Shape;1198;p38">
            <a:extLst>
              <a:ext uri="{FF2B5EF4-FFF2-40B4-BE49-F238E27FC236}">
                <a16:creationId xmlns:a16="http://schemas.microsoft.com/office/drawing/2014/main" id="{0288F97B-2DEE-4AA6-BDFD-B1263C686489}"/>
              </a:ext>
            </a:extLst>
          </p:cNvPr>
          <p:cNvSpPr/>
          <p:nvPr/>
        </p:nvSpPr>
        <p:spPr>
          <a:xfrm rot="-1160172">
            <a:off x="853964" y="4255336"/>
            <a:ext cx="251710" cy="574784"/>
          </a:xfrm>
          <a:custGeom>
            <a:avLst/>
            <a:gdLst/>
            <a:ahLst/>
            <a:cxnLst/>
            <a:rect l="l" t="t" r="r" b="b"/>
            <a:pathLst>
              <a:path w="8183" h="18686" extrusionOk="0">
                <a:moveTo>
                  <a:pt x="5016" y="818"/>
                </a:moveTo>
                <a:cubicBezTo>
                  <a:pt x="4812" y="826"/>
                  <a:pt x="4609" y="830"/>
                  <a:pt x="4405" y="830"/>
                </a:cubicBezTo>
                <a:cubicBezTo>
                  <a:pt x="4201" y="830"/>
                  <a:pt x="3997" y="826"/>
                  <a:pt x="3793" y="818"/>
                </a:cubicBezTo>
                <a:close/>
                <a:moveTo>
                  <a:pt x="1395" y="818"/>
                </a:moveTo>
                <a:cubicBezTo>
                  <a:pt x="1489" y="834"/>
                  <a:pt x="1583" y="834"/>
                  <a:pt x="1677" y="834"/>
                </a:cubicBezTo>
                <a:cubicBezTo>
                  <a:pt x="1646" y="881"/>
                  <a:pt x="1630" y="928"/>
                  <a:pt x="1630" y="991"/>
                </a:cubicBezTo>
                <a:cubicBezTo>
                  <a:pt x="1646" y="1085"/>
                  <a:pt x="1646" y="1179"/>
                  <a:pt x="1646" y="1273"/>
                </a:cubicBezTo>
                <a:cubicBezTo>
                  <a:pt x="1630" y="1288"/>
                  <a:pt x="1615" y="1304"/>
                  <a:pt x="1599" y="1335"/>
                </a:cubicBezTo>
                <a:cubicBezTo>
                  <a:pt x="1552" y="1116"/>
                  <a:pt x="1489" y="944"/>
                  <a:pt x="1395" y="818"/>
                </a:cubicBezTo>
                <a:close/>
                <a:moveTo>
                  <a:pt x="2289" y="1273"/>
                </a:moveTo>
                <a:lnTo>
                  <a:pt x="2289" y="1273"/>
                </a:lnTo>
                <a:cubicBezTo>
                  <a:pt x="2602" y="1304"/>
                  <a:pt x="2916" y="1320"/>
                  <a:pt x="3245" y="1335"/>
                </a:cubicBezTo>
                <a:cubicBezTo>
                  <a:pt x="3182" y="1367"/>
                  <a:pt x="3151" y="1429"/>
                  <a:pt x="3151" y="1523"/>
                </a:cubicBezTo>
                <a:cubicBezTo>
                  <a:pt x="3214" y="2386"/>
                  <a:pt x="3245" y="3248"/>
                  <a:pt x="3261" y="4110"/>
                </a:cubicBezTo>
                <a:cubicBezTo>
                  <a:pt x="3151" y="3279"/>
                  <a:pt x="3025" y="2448"/>
                  <a:pt x="2916" y="1633"/>
                </a:cubicBezTo>
                <a:cubicBezTo>
                  <a:pt x="2901" y="1508"/>
                  <a:pt x="2806" y="1448"/>
                  <a:pt x="2712" y="1448"/>
                </a:cubicBezTo>
                <a:cubicBezTo>
                  <a:pt x="2606" y="1448"/>
                  <a:pt x="2500" y="1523"/>
                  <a:pt x="2508" y="1665"/>
                </a:cubicBezTo>
                <a:cubicBezTo>
                  <a:pt x="2555" y="2307"/>
                  <a:pt x="2634" y="2950"/>
                  <a:pt x="2696" y="3624"/>
                </a:cubicBezTo>
                <a:cubicBezTo>
                  <a:pt x="2571" y="2840"/>
                  <a:pt x="2445" y="2056"/>
                  <a:pt x="2289" y="1273"/>
                </a:cubicBezTo>
                <a:close/>
                <a:moveTo>
                  <a:pt x="3793" y="1335"/>
                </a:moveTo>
                <a:cubicBezTo>
                  <a:pt x="3825" y="2260"/>
                  <a:pt x="3872" y="3185"/>
                  <a:pt x="3888" y="4110"/>
                </a:cubicBezTo>
                <a:cubicBezTo>
                  <a:pt x="3793" y="3232"/>
                  <a:pt x="3699" y="2354"/>
                  <a:pt x="3605" y="1476"/>
                </a:cubicBezTo>
                <a:cubicBezTo>
                  <a:pt x="3605" y="1414"/>
                  <a:pt x="3574" y="1367"/>
                  <a:pt x="3543" y="1335"/>
                </a:cubicBezTo>
                <a:close/>
                <a:moveTo>
                  <a:pt x="4938" y="1288"/>
                </a:moveTo>
                <a:cubicBezTo>
                  <a:pt x="4938" y="1304"/>
                  <a:pt x="4922" y="1320"/>
                  <a:pt x="4922" y="1351"/>
                </a:cubicBezTo>
                <a:cubicBezTo>
                  <a:pt x="4969" y="2260"/>
                  <a:pt x="5047" y="3201"/>
                  <a:pt x="5094" y="4157"/>
                </a:cubicBezTo>
                <a:cubicBezTo>
                  <a:pt x="5000" y="3201"/>
                  <a:pt x="4906" y="2244"/>
                  <a:pt x="4812" y="1288"/>
                </a:cubicBezTo>
                <a:close/>
                <a:moveTo>
                  <a:pt x="4436" y="1320"/>
                </a:moveTo>
                <a:cubicBezTo>
                  <a:pt x="4483" y="2542"/>
                  <a:pt x="4593" y="3812"/>
                  <a:pt x="4577" y="5066"/>
                </a:cubicBezTo>
                <a:cubicBezTo>
                  <a:pt x="4436" y="3828"/>
                  <a:pt x="4295" y="2589"/>
                  <a:pt x="4138" y="1351"/>
                </a:cubicBezTo>
                <a:cubicBezTo>
                  <a:pt x="4232" y="1335"/>
                  <a:pt x="4326" y="1335"/>
                  <a:pt x="4436" y="1320"/>
                </a:cubicBezTo>
                <a:close/>
                <a:moveTo>
                  <a:pt x="2367" y="3922"/>
                </a:moveTo>
                <a:lnTo>
                  <a:pt x="2367" y="3922"/>
                </a:lnTo>
                <a:cubicBezTo>
                  <a:pt x="2414" y="4376"/>
                  <a:pt x="2477" y="4815"/>
                  <a:pt x="2524" y="5270"/>
                </a:cubicBezTo>
                <a:cubicBezTo>
                  <a:pt x="2555" y="5677"/>
                  <a:pt x="2555" y="6085"/>
                  <a:pt x="2555" y="6508"/>
                </a:cubicBezTo>
                <a:cubicBezTo>
                  <a:pt x="2524" y="6383"/>
                  <a:pt x="2508" y="6241"/>
                  <a:pt x="2493" y="6116"/>
                </a:cubicBezTo>
                <a:cubicBezTo>
                  <a:pt x="2445" y="5379"/>
                  <a:pt x="2398" y="4658"/>
                  <a:pt x="2367" y="3922"/>
                </a:cubicBezTo>
                <a:close/>
                <a:moveTo>
                  <a:pt x="6787" y="755"/>
                </a:moveTo>
                <a:lnTo>
                  <a:pt x="6787" y="755"/>
                </a:lnTo>
                <a:cubicBezTo>
                  <a:pt x="6364" y="1257"/>
                  <a:pt x="6333" y="1727"/>
                  <a:pt x="6333" y="2652"/>
                </a:cubicBezTo>
                <a:cubicBezTo>
                  <a:pt x="6317" y="4266"/>
                  <a:pt x="6301" y="5865"/>
                  <a:pt x="6286" y="7480"/>
                </a:cubicBezTo>
                <a:cubicBezTo>
                  <a:pt x="6270" y="7495"/>
                  <a:pt x="6270" y="7511"/>
                  <a:pt x="6270" y="7542"/>
                </a:cubicBezTo>
                <a:cubicBezTo>
                  <a:pt x="6270" y="7605"/>
                  <a:pt x="6270" y="7668"/>
                  <a:pt x="6270" y="7715"/>
                </a:cubicBezTo>
                <a:cubicBezTo>
                  <a:pt x="6239" y="7715"/>
                  <a:pt x="6207" y="7715"/>
                  <a:pt x="6160" y="7730"/>
                </a:cubicBezTo>
                <a:cubicBezTo>
                  <a:pt x="6004" y="7793"/>
                  <a:pt x="5831" y="7825"/>
                  <a:pt x="5643" y="7840"/>
                </a:cubicBezTo>
                <a:cubicBezTo>
                  <a:pt x="5612" y="7840"/>
                  <a:pt x="5565" y="7840"/>
                  <a:pt x="5518" y="7856"/>
                </a:cubicBezTo>
                <a:cubicBezTo>
                  <a:pt x="5392" y="7864"/>
                  <a:pt x="5263" y="7868"/>
                  <a:pt x="5134" y="7868"/>
                </a:cubicBezTo>
                <a:cubicBezTo>
                  <a:pt x="5004" y="7868"/>
                  <a:pt x="4875" y="7864"/>
                  <a:pt x="4750" y="7856"/>
                </a:cubicBezTo>
                <a:cubicBezTo>
                  <a:pt x="4700" y="7826"/>
                  <a:pt x="4644" y="7815"/>
                  <a:pt x="4590" y="7815"/>
                </a:cubicBezTo>
                <a:cubicBezTo>
                  <a:pt x="4558" y="7815"/>
                  <a:pt x="4528" y="7819"/>
                  <a:pt x="4499" y="7825"/>
                </a:cubicBezTo>
                <a:lnTo>
                  <a:pt x="4295" y="7825"/>
                </a:lnTo>
                <a:cubicBezTo>
                  <a:pt x="4295" y="7636"/>
                  <a:pt x="4311" y="7464"/>
                  <a:pt x="4326" y="7292"/>
                </a:cubicBezTo>
                <a:cubicBezTo>
                  <a:pt x="4326" y="7354"/>
                  <a:pt x="4326" y="7417"/>
                  <a:pt x="4342" y="7480"/>
                </a:cubicBezTo>
                <a:cubicBezTo>
                  <a:pt x="4350" y="7630"/>
                  <a:pt x="4479" y="7714"/>
                  <a:pt x="4605" y="7714"/>
                </a:cubicBezTo>
                <a:cubicBezTo>
                  <a:pt x="4715" y="7714"/>
                  <a:pt x="4822" y="7650"/>
                  <a:pt x="4844" y="7511"/>
                </a:cubicBezTo>
                <a:cubicBezTo>
                  <a:pt x="4844" y="7527"/>
                  <a:pt x="4844" y="7558"/>
                  <a:pt x="4859" y="7574"/>
                </a:cubicBezTo>
                <a:cubicBezTo>
                  <a:pt x="4868" y="7738"/>
                  <a:pt x="5001" y="7825"/>
                  <a:pt x="5135" y="7825"/>
                </a:cubicBezTo>
                <a:cubicBezTo>
                  <a:pt x="5256" y="7825"/>
                  <a:pt x="5378" y="7754"/>
                  <a:pt x="5408" y="7605"/>
                </a:cubicBezTo>
                <a:cubicBezTo>
                  <a:pt x="5408" y="7589"/>
                  <a:pt x="5408" y="7558"/>
                  <a:pt x="5408" y="7542"/>
                </a:cubicBezTo>
                <a:cubicBezTo>
                  <a:pt x="5424" y="7542"/>
                  <a:pt x="5424" y="7542"/>
                  <a:pt x="5424" y="7558"/>
                </a:cubicBezTo>
                <a:cubicBezTo>
                  <a:pt x="5436" y="7716"/>
                  <a:pt x="5561" y="7799"/>
                  <a:pt x="5682" y="7799"/>
                </a:cubicBezTo>
                <a:cubicBezTo>
                  <a:pt x="5717" y="7799"/>
                  <a:pt x="5752" y="7792"/>
                  <a:pt x="5784" y="7778"/>
                </a:cubicBezTo>
                <a:cubicBezTo>
                  <a:pt x="5813" y="7785"/>
                  <a:pt x="5843" y="7789"/>
                  <a:pt x="5873" y="7789"/>
                </a:cubicBezTo>
                <a:cubicBezTo>
                  <a:pt x="6024" y="7789"/>
                  <a:pt x="6176" y="7691"/>
                  <a:pt x="6176" y="7495"/>
                </a:cubicBezTo>
                <a:cubicBezTo>
                  <a:pt x="6145" y="5332"/>
                  <a:pt x="6098" y="3169"/>
                  <a:pt x="6113" y="1006"/>
                </a:cubicBezTo>
                <a:cubicBezTo>
                  <a:pt x="6113" y="912"/>
                  <a:pt x="6035" y="834"/>
                  <a:pt x="5957" y="802"/>
                </a:cubicBezTo>
                <a:cubicBezTo>
                  <a:pt x="6223" y="802"/>
                  <a:pt x="6505" y="787"/>
                  <a:pt x="6787" y="755"/>
                </a:cubicBezTo>
                <a:close/>
                <a:moveTo>
                  <a:pt x="3731" y="7558"/>
                </a:moveTo>
                <a:cubicBezTo>
                  <a:pt x="3746" y="7636"/>
                  <a:pt x="3746" y="7715"/>
                  <a:pt x="3762" y="7793"/>
                </a:cubicBezTo>
                <a:lnTo>
                  <a:pt x="3637" y="7793"/>
                </a:lnTo>
                <a:cubicBezTo>
                  <a:pt x="3608" y="7771"/>
                  <a:pt x="3568" y="7760"/>
                  <a:pt x="3528" y="7760"/>
                </a:cubicBezTo>
                <a:cubicBezTo>
                  <a:pt x="3482" y="7760"/>
                  <a:pt x="3435" y="7775"/>
                  <a:pt x="3402" y="7809"/>
                </a:cubicBezTo>
                <a:cubicBezTo>
                  <a:pt x="3292" y="7809"/>
                  <a:pt x="3167" y="7840"/>
                  <a:pt x="3041" y="7872"/>
                </a:cubicBezTo>
                <a:cubicBezTo>
                  <a:pt x="3029" y="7867"/>
                  <a:pt x="3015" y="7865"/>
                  <a:pt x="3001" y="7865"/>
                </a:cubicBezTo>
                <a:cubicBezTo>
                  <a:pt x="2962" y="7865"/>
                  <a:pt x="2919" y="7880"/>
                  <a:pt x="2884" y="7903"/>
                </a:cubicBezTo>
                <a:cubicBezTo>
                  <a:pt x="2869" y="7903"/>
                  <a:pt x="2853" y="7903"/>
                  <a:pt x="2822" y="7919"/>
                </a:cubicBezTo>
                <a:cubicBezTo>
                  <a:pt x="2837" y="7840"/>
                  <a:pt x="2837" y="7778"/>
                  <a:pt x="2853" y="7715"/>
                </a:cubicBezTo>
                <a:cubicBezTo>
                  <a:pt x="2897" y="7748"/>
                  <a:pt x="2953" y="7765"/>
                  <a:pt x="3008" y="7765"/>
                </a:cubicBezTo>
                <a:cubicBezTo>
                  <a:pt x="3110" y="7765"/>
                  <a:pt x="3209" y="7706"/>
                  <a:pt x="3229" y="7574"/>
                </a:cubicBezTo>
                <a:cubicBezTo>
                  <a:pt x="3274" y="7685"/>
                  <a:pt x="3371" y="7737"/>
                  <a:pt x="3470" y="7737"/>
                </a:cubicBezTo>
                <a:cubicBezTo>
                  <a:pt x="3579" y="7737"/>
                  <a:pt x="3690" y="7673"/>
                  <a:pt x="3731" y="7558"/>
                </a:cubicBezTo>
                <a:close/>
                <a:moveTo>
                  <a:pt x="5408" y="8420"/>
                </a:moveTo>
                <a:cubicBezTo>
                  <a:pt x="5424" y="8561"/>
                  <a:pt x="5455" y="8687"/>
                  <a:pt x="5486" y="8812"/>
                </a:cubicBezTo>
                <a:cubicBezTo>
                  <a:pt x="5377" y="8687"/>
                  <a:pt x="5283" y="8546"/>
                  <a:pt x="5173" y="8420"/>
                </a:cubicBezTo>
                <a:close/>
                <a:moveTo>
                  <a:pt x="4405" y="8357"/>
                </a:moveTo>
                <a:cubicBezTo>
                  <a:pt x="4436" y="8640"/>
                  <a:pt x="4452" y="8906"/>
                  <a:pt x="4452" y="9188"/>
                </a:cubicBezTo>
                <a:cubicBezTo>
                  <a:pt x="4389" y="8922"/>
                  <a:pt x="4373" y="8640"/>
                  <a:pt x="4358" y="8357"/>
                </a:cubicBezTo>
                <a:close/>
                <a:moveTo>
                  <a:pt x="3950" y="8342"/>
                </a:moveTo>
                <a:cubicBezTo>
                  <a:pt x="3935" y="8420"/>
                  <a:pt x="3935" y="8483"/>
                  <a:pt x="3935" y="8561"/>
                </a:cubicBezTo>
                <a:cubicBezTo>
                  <a:pt x="3919" y="8828"/>
                  <a:pt x="3872" y="9094"/>
                  <a:pt x="3825" y="9361"/>
                </a:cubicBezTo>
                <a:lnTo>
                  <a:pt x="3809" y="9361"/>
                </a:lnTo>
                <a:cubicBezTo>
                  <a:pt x="3762" y="9031"/>
                  <a:pt x="3731" y="8702"/>
                  <a:pt x="3715" y="8357"/>
                </a:cubicBezTo>
                <a:cubicBezTo>
                  <a:pt x="3793" y="8357"/>
                  <a:pt x="3872" y="8342"/>
                  <a:pt x="3950" y="8342"/>
                </a:cubicBezTo>
                <a:close/>
                <a:moveTo>
                  <a:pt x="4938" y="8969"/>
                </a:moveTo>
                <a:cubicBezTo>
                  <a:pt x="5063" y="9157"/>
                  <a:pt x="5204" y="9345"/>
                  <a:pt x="5345" y="9517"/>
                </a:cubicBezTo>
                <a:cubicBezTo>
                  <a:pt x="5204" y="9517"/>
                  <a:pt x="5079" y="9533"/>
                  <a:pt x="4938" y="9533"/>
                </a:cubicBezTo>
                <a:cubicBezTo>
                  <a:pt x="4938" y="9345"/>
                  <a:pt x="4938" y="9157"/>
                  <a:pt x="4938" y="8969"/>
                </a:cubicBezTo>
                <a:close/>
                <a:moveTo>
                  <a:pt x="6176" y="9267"/>
                </a:moveTo>
                <a:cubicBezTo>
                  <a:pt x="6270" y="9361"/>
                  <a:pt x="6364" y="9470"/>
                  <a:pt x="6458" y="9580"/>
                </a:cubicBezTo>
                <a:cubicBezTo>
                  <a:pt x="6395" y="9564"/>
                  <a:pt x="6333" y="9564"/>
                  <a:pt x="6270" y="9549"/>
                </a:cubicBezTo>
                <a:cubicBezTo>
                  <a:pt x="6239" y="9455"/>
                  <a:pt x="6207" y="9361"/>
                  <a:pt x="6176" y="9267"/>
                </a:cubicBezTo>
                <a:close/>
                <a:moveTo>
                  <a:pt x="2696" y="9643"/>
                </a:moveTo>
                <a:cubicBezTo>
                  <a:pt x="2696" y="9784"/>
                  <a:pt x="2712" y="9909"/>
                  <a:pt x="2712" y="10050"/>
                </a:cubicBezTo>
                <a:cubicBezTo>
                  <a:pt x="2681" y="10066"/>
                  <a:pt x="2665" y="10066"/>
                  <a:pt x="2634" y="10082"/>
                </a:cubicBezTo>
                <a:lnTo>
                  <a:pt x="2524" y="10082"/>
                </a:lnTo>
                <a:cubicBezTo>
                  <a:pt x="2587" y="9941"/>
                  <a:pt x="2649" y="9784"/>
                  <a:pt x="2696" y="9643"/>
                </a:cubicBezTo>
                <a:close/>
                <a:moveTo>
                  <a:pt x="6512" y="0"/>
                </a:moveTo>
                <a:cubicBezTo>
                  <a:pt x="5667" y="0"/>
                  <a:pt x="4808" y="74"/>
                  <a:pt x="3966" y="97"/>
                </a:cubicBezTo>
                <a:cubicBezTo>
                  <a:pt x="2712" y="128"/>
                  <a:pt x="1395" y="66"/>
                  <a:pt x="173" y="317"/>
                </a:cubicBezTo>
                <a:cubicBezTo>
                  <a:pt x="141" y="317"/>
                  <a:pt x="110" y="332"/>
                  <a:pt x="94" y="348"/>
                </a:cubicBezTo>
                <a:cubicBezTo>
                  <a:pt x="47" y="379"/>
                  <a:pt x="16" y="411"/>
                  <a:pt x="16" y="458"/>
                </a:cubicBezTo>
                <a:cubicBezTo>
                  <a:pt x="0" y="552"/>
                  <a:pt x="32" y="646"/>
                  <a:pt x="157" y="661"/>
                </a:cubicBezTo>
                <a:cubicBezTo>
                  <a:pt x="267" y="693"/>
                  <a:pt x="376" y="708"/>
                  <a:pt x="486" y="724"/>
                </a:cubicBezTo>
                <a:cubicBezTo>
                  <a:pt x="753" y="865"/>
                  <a:pt x="1050" y="1038"/>
                  <a:pt x="1160" y="1241"/>
                </a:cubicBezTo>
                <a:cubicBezTo>
                  <a:pt x="1254" y="1461"/>
                  <a:pt x="1207" y="1931"/>
                  <a:pt x="1223" y="2166"/>
                </a:cubicBezTo>
                <a:cubicBezTo>
                  <a:pt x="1270" y="2871"/>
                  <a:pt x="1333" y="3561"/>
                  <a:pt x="1380" y="4251"/>
                </a:cubicBezTo>
                <a:cubicBezTo>
                  <a:pt x="1442" y="5097"/>
                  <a:pt x="1301" y="6226"/>
                  <a:pt x="1568" y="7072"/>
                </a:cubicBezTo>
                <a:cubicBezTo>
                  <a:pt x="1536" y="7307"/>
                  <a:pt x="1536" y="7558"/>
                  <a:pt x="1583" y="7778"/>
                </a:cubicBezTo>
                <a:cubicBezTo>
                  <a:pt x="1568" y="7950"/>
                  <a:pt x="1552" y="8122"/>
                  <a:pt x="1521" y="8279"/>
                </a:cubicBezTo>
                <a:cubicBezTo>
                  <a:pt x="1333" y="8655"/>
                  <a:pt x="1145" y="9031"/>
                  <a:pt x="956" y="9392"/>
                </a:cubicBezTo>
                <a:cubicBezTo>
                  <a:pt x="815" y="9611"/>
                  <a:pt x="674" y="9831"/>
                  <a:pt x="549" y="10082"/>
                </a:cubicBezTo>
                <a:cubicBezTo>
                  <a:pt x="533" y="10129"/>
                  <a:pt x="533" y="10160"/>
                  <a:pt x="549" y="10207"/>
                </a:cubicBezTo>
                <a:cubicBezTo>
                  <a:pt x="486" y="10285"/>
                  <a:pt x="439" y="10379"/>
                  <a:pt x="392" y="10458"/>
                </a:cubicBezTo>
                <a:cubicBezTo>
                  <a:pt x="302" y="10593"/>
                  <a:pt x="443" y="10772"/>
                  <a:pt x="579" y="10772"/>
                </a:cubicBezTo>
                <a:cubicBezTo>
                  <a:pt x="585" y="10772"/>
                  <a:pt x="590" y="10772"/>
                  <a:pt x="596" y="10771"/>
                </a:cubicBezTo>
                <a:lnTo>
                  <a:pt x="627" y="10771"/>
                </a:lnTo>
                <a:cubicBezTo>
                  <a:pt x="690" y="10818"/>
                  <a:pt x="768" y="10865"/>
                  <a:pt x="878" y="10881"/>
                </a:cubicBezTo>
                <a:cubicBezTo>
                  <a:pt x="894" y="10889"/>
                  <a:pt x="913" y="10893"/>
                  <a:pt x="935" y="10893"/>
                </a:cubicBezTo>
                <a:cubicBezTo>
                  <a:pt x="956" y="10893"/>
                  <a:pt x="980" y="10889"/>
                  <a:pt x="1003" y="10881"/>
                </a:cubicBezTo>
                <a:cubicBezTo>
                  <a:pt x="1218" y="10939"/>
                  <a:pt x="1449" y="10961"/>
                  <a:pt x="1686" y="10961"/>
                </a:cubicBezTo>
                <a:cubicBezTo>
                  <a:pt x="2348" y="10961"/>
                  <a:pt x="3064" y="10790"/>
                  <a:pt x="3652" y="10756"/>
                </a:cubicBezTo>
                <a:cubicBezTo>
                  <a:pt x="3778" y="10740"/>
                  <a:pt x="3903" y="10740"/>
                  <a:pt x="4013" y="10724"/>
                </a:cubicBezTo>
                <a:cubicBezTo>
                  <a:pt x="4232" y="12981"/>
                  <a:pt x="4264" y="15380"/>
                  <a:pt x="4765" y="17605"/>
                </a:cubicBezTo>
                <a:cubicBezTo>
                  <a:pt x="4781" y="17887"/>
                  <a:pt x="4797" y="18185"/>
                  <a:pt x="4812" y="18467"/>
                </a:cubicBezTo>
                <a:cubicBezTo>
                  <a:pt x="4821" y="18614"/>
                  <a:pt x="4937" y="18685"/>
                  <a:pt x="5051" y="18685"/>
                </a:cubicBezTo>
                <a:cubicBezTo>
                  <a:pt x="5132" y="18685"/>
                  <a:pt x="5212" y="18649"/>
                  <a:pt x="5251" y="18577"/>
                </a:cubicBezTo>
                <a:cubicBezTo>
                  <a:pt x="5330" y="18546"/>
                  <a:pt x="5392" y="18467"/>
                  <a:pt x="5392" y="18373"/>
                </a:cubicBezTo>
                <a:cubicBezTo>
                  <a:pt x="5314" y="17668"/>
                  <a:pt x="5236" y="16978"/>
                  <a:pt x="5157" y="16289"/>
                </a:cubicBezTo>
                <a:cubicBezTo>
                  <a:pt x="5126" y="15583"/>
                  <a:pt x="5094" y="14862"/>
                  <a:pt x="5079" y="14157"/>
                </a:cubicBezTo>
                <a:cubicBezTo>
                  <a:pt x="5063" y="13091"/>
                  <a:pt x="5283" y="11727"/>
                  <a:pt x="5000" y="10662"/>
                </a:cubicBezTo>
                <a:cubicBezTo>
                  <a:pt x="5508" y="10627"/>
                  <a:pt x="6015" y="10602"/>
                  <a:pt x="6517" y="10602"/>
                </a:cubicBezTo>
                <a:cubicBezTo>
                  <a:pt x="6930" y="10602"/>
                  <a:pt x="7340" y="10619"/>
                  <a:pt x="7743" y="10662"/>
                </a:cubicBezTo>
                <a:cubicBezTo>
                  <a:pt x="7750" y="10662"/>
                  <a:pt x="7757" y="10662"/>
                  <a:pt x="7764" y="10662"/>
                </a:cubicBezTo>
                <a:cubicBezTo>
                  <a:pt x="7962" y="10662"/>
                  <a:pt x="8163" y="10451"/>
                  <a:pt x="8073" y="10270"/>
                </a:cubicBezTo>
                <a:cubicBezTo>
                  <a:pt x="8135" y="10223"/>
                  <a:pt x="8182" y="10144"/>
                  <a:pt x="8182" y="10035"/>
                </a:cubicBezTo>
                <a:cubicBezTo>
                  <a:pt x="8135" y="9533"/>
                  <a:pt x="7790" y="9078"/>
                  <a:pt x="7493" y="8718"/>
                </a:cubicBezTo>
                <a:cubicBezTo>
                  <a:pt x="7258" y="8420"/>
                  <a:pt x="7007" y="8122"/>
                  <a:pt x="6756" y="7840"/>
                </a:cubicBezTo>
                <a:lnTo>
                  <a:pt x="6787" y="4188"/>
                </a:lnTo>
                <a:cubicBezTo>
                  <a:pt x="6803" y="2950"/>
                  <a:pt x="6505" y="1461"/>
                  <a:pt x="7571" y="614"/>
                </a:cubicBezTo>
                <a:cubicBezTo>
                  <a:pt x="7618" y="567"/>
                  <a:pt x="7649" y="505"/>
                  <a:pt x="7649" y="442"/>
                </a:cubicBezTo>
                <a:cubicBezTo>
                  <a:pt x="7712" y="270"/>
                  <a:pt x="7665" y="66"/>
                  <a:pt x="7414" y="34"/>
                </a:cubicBezTo>
                <a:cubicBezTo>
                  <a:pt x="7116" y="10"/>
                  <a:pt x="6815" y="0"/>
                  <a:pt x="6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426;p57">
            <a:extLst>
              <a:ext uri="{FF2B5EF4-FFF2-40B4-BE49-F238E27FC236}">
                <a16:creationId xmlns:a16="http://schemas.microsoft.com/office/drawing/2014/main" id="{585E5668-1CA6-4205-AE4E-CDB57CB5F33E}"/>
              </a:ext>
            </a:extLst>
          </p:cNvPr>
          <p:cNvSpPr/>
          <p:nvPr/>
        </p:nvSpPr>
        <p:spPr>
          <a:xfrm>
            <a:off x="3399866" y="724417"/>
            <a:ext cx="496125" cy="459050"/>
          </a:xfrm>
          <a:custGeom>
            <a:avLst/>
            <a:gdLst/>
            <a:ahLst/>
            <a:cxnLst/>
            <a:rect l="l" t="t" r="r" b="b"/>
            <a:pathLst>
              <a:path w="19845" h="18362" extrusionOk="0">
                <a:moveTo>
                  <a:pt x="12101" y="287"/>
                </a:moveTo>
                <a:lnTo>
                  <a:pt x="12101" y="287"/>
                </a:lnTo>
                <a:cubicBezTo>
                  <a:pt x="12885" y="1086"/>
                  <a:pt x="12744" y="2653"/>
                  <a:pt x="12885" y="3735"/>
                </a:cubicBezTo>
                <a:cubicBezTo>
                  <a:pt x="12916" y="3970"/>
                  <a:pt x="12963" y="4221"/>
                  <a:pt x="12994" y="4456"/>
                </a:cubicBezTo>
                <a:cubicBezTo>
                  <a:pt x="12979" y="4425"/>
                  <a:pt x="12979" y="4393"/>
                  <a:pt x="12979" y="4378"/>
                </a:cubicBezTo>
                <a:cubicBezTo>
                  <a:pt x="12822" y="3657"/>
                  <a:pt x="12712" y="2951"/>
                  <a:pt x="12587" y="2230"/>
                </a:cubicBezTo>
                <a:cubicBezTo>
                  <a:pt x="12477" y="1588"/>
                  <a:pt x="12430" y="851"/>
                  <a:pt x="12101" y="287"/>
                </a:cubicBezTo>
                <a:close/>
                <a:moveTo>
                  <a:pt x="862" y="7936"/>
                </a:moveTo>
                <a:lnTo>
                  <a:pt x="862" y="7936"/>
                </a:lnTo>
                <a:cubicBezTo>
                  <a:pt x="2728" y="8923"/>
                  <a:pt x="4593" y="9926"/>
                  <a:pt x="6458" y="10930"/>
                </a:cubicBezTo>
                <a:cubicBezTo>
                  <a:pt x="6458" y="10930"/>
                  <a:pt x="6474" y="10930"/>
                  <a:pt x="6474" y="10945"/>
                </a:cubicBezTo>
                <a:cubicBezTo>
                  <a:pt x="6443" y="11102"/>
                  <a:pt x="6411" y="11259"/>
                  <a:pt x="6380" y="11431"/>
                </a:cubicBezTo>
                <a:cubicBezTo>
                  <a:pt x="6380" y="11431"/>
                  <a:pt x="6380" y="11415"/>
                  <a:pt x="6380" y="11415"/>
                </a:cubicBezTo>
                <a:cubicBezTo>
                  <a:pt x="5627" y="10757"/>
                  <a:pt x="4671" y="10303"/>
                  <a:pt x="3825" y="9785"/>
                </a:cubicBezTo>
                <a:cubicBezTo>
                  <a:pt x="3370" y="9503"/>
                  <a:pt x="2916" y="9237"/>
                  <a:pt x="2446" y="8970"/>
                </a:cubicBezTo>
                <a:cubicBezTo>
                  <a:pt x="2179" y="8798"/>
                  <a:pt x="1051" y="8296"/>
                  <a:pt x="862" y="7936"/>
                </a:cubicBezTo>
                <a:close/>
                <a:moveTo>
                  <a:pt x="18998" y="8751"/>
                </a:moveTo>
                <a:lnTo>
                  <a:pt x="18998" y="8751"/>
                </a:lnTo>
                <a:cubicBezTo>
                  <a:pt x="18559" y="9409"/>
                  <a:pt x="16944" y="10256"/>
                  <a:pt x="16600" y="10506"/>
                </a:cubicBezTo>
                <a:cubicBezTo>
                  <a:pt x="15878" y="10992"/>
                  <a:pt x="15095" y="11431"/>
                  <a:pt x="14452" y="12027"/>
                </a:cubicBezTo>
                <a:cubicBezTo>
                  <a:pt x="14421" y="11886"/>
                  <a:pt x="14405" y="11760"/>
                  <a:pt x="14389" y="11619"/>
                </a:cubicBezTo>
                <a:cubicBezTo>
                  <a:pt x="15988" y="10773"/>
                  <a:pt x="17524" y="9801"/>
                  <a:pt x="18998" y="8751"/>
                </a:cubicBezTo>
                <a:close/>
                <a:moveTo>
                  <a:pt x="14860" y="12199"/>
                </a:moveTo>
                <a:lnTo>
                  <a:pt x="14860" y="12199"/>
                </a:lnTo>
                <a:cubicBezTo>
                  <a:pt x="14766" y="12842"/>
                  <a:pt x="14719" y="13500"/>
                  <a:pt x="14687" y="14143"/>
                </a:cubicBezTo>
                <a:cubicBezTo>
                  <a:pt x="14640" y="13563"/>
                  <a:pt x="14578" y="12967"/>
                  <a:pt x="14499" y="12387"/>
                </a:cubicBezTo>
                <a:lnTo>
                  <a:pt x="14515" y="12387"/>
                </a:lnTo>
                <a:cubicBezTo>
                  <a:pt x="14625" y="12325"/>
                  <a:pt x="14734" y="12262"/>
                  <a:pt x="14860" y="12199"/>
                </a:cubicBezTo>
                <a:close/>
                <a:moveTo>
                  <a:pt x="11913" y="835"/>
                </a:moveTo>
                <a:cubicBezTo>
                  <a:pt x="11882" y="1791"/>
                  <a:pt x="12211" y="2920"/>
                  <a:pt x="12367" y="3782"/>
                </a:cubicBezTo>
                <a:cubicBezTo>
                  <a:pt x="12587" y="4973"/>
                  <a:pt x="12853" y="6196"/>
                  <a:pt x="13183" y="7371"/>
                </a:cubicBezTo>
                <a:cubicBezTo>
                  <a:pt x="13073" y="7403"/>
                  <a:pt x="13041" y="7607"/>
                  <a:pt x="13183" y="7622"/>
                </a:cubicBezTo>
                <a:cubicBezTo>
                  <a:pt x="13198" y="7638"/>
                  <a:pt x="13230" y="7638"/>
                  <a:pt x="13245" y="7638"/>
                </a:cubicBezTo>
                <a:cubicBezTo>
                  <a:pt x="13261" y="7654"/>
                  <a:pt x="13261" y="7654"/>
                  <a:pt x="13261" y="7669"/>
                </a:cubicBezTo>
                <a:cubicBezTo>
                  <a:pt x="13279" y="7723"/>
                  <a:pt x="13322" y="7751"/>
                  <a:pt x="13364" y="7751"/>
                </a:cubicBezTo>
                <a:cubicBezTo>
                  <a:pt x="13397" y="7751"/>
                  <a:pt x="13429" y="7734"/>
                  <a:pt x="13449" y="7701"/>
                </a:cubicBezTo>
                <a:cubicBezTo>
                  <a:pt x="13465" y="7685"/>
                  <a:pt x="13465" y="7685"/>
                  <a:pt x="13465" y="7685"/>
                </a:cubicBezTo>
                <a:cubicBezTo>
                  <a:pt x="13496" y="7685"/>
                  <a:pt x="13543" y="7685"/>
                  <a:pt x="13574" y="7701"/>
                </a:cubicBezTo>
                <a:cubicBezTo>
                  <a:pt x="13614" y="7750"/>
                  <a:pt x="13677" y="7774"/>
                  <a:pt x="13746" y="7774"/>
                </a:cubicBezTo>
                <a:cubicBezTo>
                  <a:pt x="13788" y="7774"/>
                  <a:pt x="13831" y="7765"/>
                  <a:pt x="13872" y="7748"/>
                </a:cubicBezTo>
                <a:cubicBezTo>
                  <a:pt x="15408" y="8030"/>
                  <a:pt x="16960" y="8218"/>
                  <a:pt x="18512" y="8484"/>
                </a:cubicBezTo>
                <a:cubicBezTo>
                  <a:pt x="16960" y="9566"/>
                  <a:pt x="15346" y="10538"/>
                  <a:pt x="13684" y="11431"/>
                </a:cubicBezTo>
                <a:cubicBezTo>
                  <a:pt x="13429" y="11566"/>
                  <a:pt x="13577" y="11903"/>
                  <a:pt x="13810" y="11903"/>
                </a:cubicBezTo>
                <a:cubicBezTo>
                  <a:pt x="13820" y="11903"/>
                  <a:pt x="13830" y="11903"/>
                  <a:pt x="13841" y="11901"/>
                </a:cubicBezTo>
                <a:cubicBezTo>
                  <a:pt x="14029" y="13406"/>
                  <a:pt x="14139" y="14895"/>
                  <a:pt x="14154" y="16416"/>
                </a:cubicBezTo>
                <a:cubicBezTo>
                  <a:pt x="12869" y="15099"/>
                  <a:pt x="11568" y="13767"/>
                  <a:pt x="10220" y="12513"/>
                </a:cubicBezTo>
                <a:cubicBezTo>
                  <a:pt x="10164" y="12457"/>
                  <a:pt x="10096" y="12429"/>
                  <a:pt x="10029" y="12429"/>
                </a:cubicBezTo>
                <a:cubicBezTo>
                  <a:pt x="9946" y="12429"/>
                  <a:pt x="9865" y="12473"/>
                  <a:pt x="9813" y="12560"/>
                </a:cubicBezTo>
                <a:cubicBezTo>
                  <a:pt x="8778" y="14190"/>
                  <a:pt x="7446" y="15616"/>
                  <a:pt x="5941" y="16807"/>
                </a:cubicBezTo>
                <a:cubicBezTo>
                  <a:pt x="6427" y="14864"/>
                  <a:pt x="6866" y="12842"/>
                  <a:pt x="6913" y="10867"/>
                </a:cubicBezTo>
                <a:cubicBezTo>
                  <a:pt x="6913" y="10788"/>
                  <a:pt x="6881" y="10741"/>
                  <a:pt x="6834" y="10710"/>
                </a:cubicBezTo>
                <a:cubicBezTo>
                  <a:pt x="6834" y="10632"/>
                  <a:pt x="6803" y="10553"/>
                  <a:pt x="6709" y="10506"/>
                </a:cubicBezTo>
                <a:cubicBezTo>
                  <a:pt x="4953" y="9582"/>
                  <a:pt x="3198" y="8657"/>
                  <a:pt x="1442" y="7732"/>
                </a:cubicBezTo>
                <a:cubicBezTo>
                  <a:pt x="3621" y="7513"/>
                  <a:pt x="5831" y="7309"/>
                  <a:pt x="8010" y="6980"/>
                </a:cubicBezTo>
                <a:cubicBezTo>
                  <a:pt x="8044" y="7014"/>
                  <a:pt x="8088" y="7039"/>
                  <a:pt x="8134" y="7039"/>
                </a:cubicBezTo>
                <a:cubicBezTo>
                  <a:pt x="8171" y="7039"/>
                  <a:pt x="8210" y="7022"/>
                  <a:pt x="8245" y="6980"/>
                </a:cubicBezTo>
                <a:cubicBezTo>
                  <a:pt x="9092" y="5961"/>
                  <a:pt x="9718" y="4738"/>
                  <a:pt x="10361" y="3594"/>
                </a:cubicBezTo>
                <a:cubicBezTo>
                  <a:pt x="10863" y="2732"/>
                  <a:pt x="11521" y="1807"/>
                  <a:pt x="11913" y="835"/>
                </a:cubicBezTo>
                <a:close/>
                <a:moveTo>
                  <a:pt x="6537" y="17027"/>
                </a:moveTo>
                <a:cubicBezTo>
                  <a:pt x="6270" y="17293"/>
                  <a:pt x="6004" y="17560"/>
                  <a:pt x="5737" y="17826"/>
                </a:cubicBezTo>
                <a:cubicBezTo>
                  <a:pt x="5706" y="17795"/>
                  <a:pt x="5675" y="17748"/>
                  <a:pt x="5659" y="17716"/>
                </a:cubicBezTo>
                <a:cubicBezTo>
                  <a:pt x="5957" y="17497"/>
                  <a:pt x="6254" y="17262"/>
                  <a:pt x="6537" y="17027"/>
                </a:cubicBezTo>
                <a:close/>
                <a:moveTo>
                  <a:pt x="12113" y="1"/>
                </a:moveTo>
                <a:cubicBezTo>
                  <a:pt x="12099" y="1"/>
                  <a:pt x="12083" y="6"/>
                  <a:pt x="12070" y="20"/>
                </a:cubicBezTo>
                <a:cubicBezTo>
                  <a:pt x="11223" y="882"/>
                  <a:pt x="10706" y="2168"/>
                  <a:pt x="10079" y="3202"/>
                </a:cubicBezTo>
                <a:cubicBezTo>
                  <a:pt x="9405" y="4315"/>
                  <a:pt x="8590" y="5412"/>
                  <a:pt x="8026" y="6588"/>
                </a:cubicBezTo>
                <a:lnTo>
                  <a:pt x="8010" y="6588"/>
                </a:lnTo>
                <a:cubicBezTo>
                  <a:pt x="5565" y="6760"/>
                  <a:pt x="3135" y="7105"/>
                  <a:pt x="706" y="7371"/>
                </a:cubicBezTo>
                <a:cubicBezTo>
                  <a:pt x="549" y="7387"/>
                  <a:pt x="424" y="7575"/>
                  <a:pt x="502" y="7716"/>
                </a:cubicBezTo>
                <a:cubicBezTo>
                  <a:pt x="0" y="8249"/>
                  <a:pt x="1693" y="9017"/>
                  <a:pt x="1881" y="9143"/>
                </a:cubicBezTo>
                <a:cubicBezTo>
                  <a:pt x="3261" y="10005"/>
                  <a:pt x="4671" y="11149"/>
                  <a:pt x="6176" y="11745"/>
                </a:cubicBezTo>
                <a:cubicBezTo>
                  <a:pt x="6202" y="11751"/>
                  <a:pt x="6225" y="11755"/>
                  <a:pt x="6247" y="11755"/>
                </a:cubicBezTo>
                <a:cubicBezTo>
                  <a:pt x="6278" y="11755"/>
                  <a:pt x="6305" y="11747"/>
                  <a:pt x="6333" y="11729"/>
                </a:cubicBezTo>
                <a:lnTo>
                  <a:pt x="6333" y="11729"/>
                </a:lnTo>
                <a:cubicBezTo>
                  <a:pt x="5972" y="13641"/>
                  <a:pt x="5690" y="15553"/>
                  <a:pt x="5189" y="17434"/>
                </a:cubicBezTo>
                <a:cubicBezTo>
                  <a:pt x="5173" y="17528"/>
                  <a:pt x="5204" y="17622"/>
                  <a:pt x="5267" y="17701"/>
                </a:cubicBezTo>
                <a:cubicBezTo>
                  <a:pt x="5330" y="17889"/>
                  <a:pt x="5424" y="18077"/>
                  <a:pt x="5518" y="18249"/>
                </a:cubicBezTo>
                <a:cubicBezTo>
                  <a:pt x="5552" y="18327"/>
                  <a:pt x="5620" y="18362"/>
                  <a:pt x="5692" y="18362"/>
                </a:cubicBezTo>
                <a:cubicBezTo>
                  <a:pt x="5751" y="18362"/>
                  <a:pt x="5813" y="18339"/>
                  <a:pt x="5863" y="18296"/>
                </a:cubicBezTo>
                <a:cubicBezTo>
                  <a:pt x="7524" y="16854"/>
                  <a:pt x="9029" y="15193"/>
                  <a:pt x="10424" y="13484"/>
                </a:cubicBezTo>
                <a:cubicBezTo>
                  <a:pt x="11678" y="14817"/>
                  <a:pt x="12979" y="16102"/>
                  <a:pt x="14248" y="17403"/>
                </a:cubicBezTo>
                <a:cubicBezTo>
                  <a:pt x="14311" y="17466"/>
                  <a:pt x="14405" y="17481"/>
                  <a:pt x="14483" y="17481"/>
                </a:cubicBezTo>
                <a:cubicBezTo>
                  <a:pt x="14515" y="17497"/>
                  <a:pt x="14546" y="17513"/>
                  <a:pt x="14593" y="17513"/>
                </a:cubicBezTo>
                <a:lnTo>
                  <a:pt x="14687" y="17513"/>
                </a:lnTo>
                <a:cubicBezTo>
                  <a:pt x="14813" y="17513"/>
                  <a:pt x="14922" y="17434"/>
                  <a:pt x="14954" y="17309"/>
                </a:cubicBezTo>
                <a:cubicBezTo>
                  <a:pt x="15220" y="16572"/>
                  <a:pt x="15110" y="15585"/>
                  <a:pt x="15142" y="14785"/>
                </a:cubicBezTo>
                <a:cubicBezTo>
                  <a:pt x="15173" y="13876"/>
                  <a:pt x="15252" y="12936"/>
                  <a:pt x="15189" y="12027"/>
                </a:cubicBezTo>
                <a:cubicBezTo>
                  <a:pt x="16364" y="11337"/>
                  <a:pt x="17477" y="10381"/>
                  <a:pt x="18574" y="9613"/>
                </a:cubicBezTo>
                <a:cubicBezTo>
                  <a:pt x="19029" y="9299"/>
                  <a:pt x="19844" y="8860"/>
                  <a:pt x="19390" y="8281"/>
                </a:cubicBezTo>
                <a:cubicBezTo>
                  <a:pt x="19374" y="8202"/>
                  <a:pt x="19327" y="8124"/>
                  <a:pt x="19217" y="8108"/>
                </a:cubicBezTo>
                <a:cubicBezTo>
                  <a:pt x="17509" y="7795"/>
                  <a:pt x="15753" y="7465"/>
                  <a:pt x="14013" y="7387"/>
                </a:cubicBezTo>
                <a:cubicBezTo>
                  <a:pt x="13590" y="5553"/>
                  <a:pt x="13292" y="3704"/>
                  <a:pt x="13088" y="1838"/>
                </a:cubicBezTo>
                <a:cubicBezTo>
                  <a:pt x="13045" y="1360"/>
                  <a:pt x="13001" y="89"/>
                  <a:pt x="12324" y="89"/>
                </a:cubicBezTo>
                <a:cubicBezTo>
                  <a:pt x="12270" y="89"/>
                  <a:pt x="12211" y="97"/>
                  <a:pt x="12148" y="114"/>
                </a:cubicBezTo>
                <a:cubicBezTo>
                  <a:pt x="12148" y="99"/>
                  <a:pt x="12164" y="83"/>
                  <a:pt x="12164" y="67"/>
                </a:cubicBezTo>
                <a:cubicBezTo>
                  <a:pt x="12175" y="34"/>
                  <a:pt x="12147" y="1"/>
                  <a:pt x="12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97;p38">
            <a:extLst>
              <a:ext uri="{FF2B5EF4-FFF2-40B4-BE49-F238E27FC236}">
                <a16:creationId xmlns:a16="http://schemas.microsoft.com/office/drawing/2014/main" id="{7E1033E1-A135-43A9-9C8E-85C17996CC82}"/>
              </a:ext>
            </a:extLst>
          </p:cNvPr>
          <p:cNvSpPr/>
          <p:nvPr/>
        </p:nvSpPr>
        <p:spPr>
          <a:xfrm rot="-5897885" flipH="1">
            <a:off x="7920811" y="3782349"/>
            <a:ext cx="911111" cy="876871"/>
          </a:xfrm>
          <a:custGeom>
            <a:avLst/>
            <a:gdLst/>
            <a:ahLst/>
            <a:cxnLst/>
            <a:rect l="l" t="t" r="r" b="b"/>
            <a:pathLst>
              <a:path w="26142" h="30241" extrusionOk="0">
                <a:moveTo>
                  <a:pt x="20452" y="647"/>
                </a:moveTo>
                <a:lnTo>
                  <a:pt x="20452" y="647"/>
                </a:lnTo>
                <a:cubicBezTo>
                  <a:pt x="20499" y="678"/>
                  <a:pt x="20561" y="694"/>
                  <a:pt x="20608" y="725"/>
                </a:cubicBezTo>
                <a:cubicBezTo>
                  <a:pt x="20749" y="804"/>
                  <a:pt x="20890" y="867"/>
                  <a:pt x="21047" y="929"/>
                </a:cubicBezTo>
                <a:cubicBezTo>
                  <a:pt x="21173" y="992"/>
                  <a:pt x="21282" y="1070"/>
                  <a:pt x="21423" y="1102"/>
                </a:cubicBezTo>
                <a:cubicBezTo>
                  <a:pt x="21627" y="1478"/>
                  <a:pt x="21847" y="1854"/>
                  <a:pt x="22050" y="2230"/>
                </a:cubicBezTo>
                <a:cubicBezTo>
                  <a:pt x="21705" y="2026"/>
                  <a:pt x="21345" y="1838"/>
                  <a:pt x="20984" y="1635"/>
                </a:cubicBezTo>
                <a:cubicBezTo>
                  <a:pt x="20828" y="1290"/>
                  <a:pt x="20655" y="929"/>
                  <a:pt x="20452" y="647"/>
                </a:cubicBezTo>
                <a:close/>
                <a:moveTo>
                  <a:pt x="21047" y="1776"/>
                </a:moveTo>
                <a:lnTo>
                  <a:pt x="21047" y="1776"/>
                </a:lnTo>
                <a:cubicBezTo>
                  <a:pt x="21423" y="2011"/>
                  <a:pt x="21800" y="2246"/>
                  <a:pt x="22191" y="2465"/>
                </a:cubicBezTo>
                <a:cubicBezTo>
                  <a:pt x="22411" y="2857"/>
                  <a:pt x="22630" y="3233"/>
                  <a:pt x="22865" y="3625"/>
                </a:cubicBezTo>
                <a:cubicBezTo>
                  <a:pt x="22395" y="3343"/>
                  <a:pt x="21925" y="3077"/>
                  <a:pt x="21470" y="2794"/>
                </a:cubicBezTo>
                <a:cubicBezTo>
                  <a:pt x="21361" y="2591"/>
                  <a:pt x="21220" y="2199"/>
                  <a:pt x="21047" y="1776"/>
                </a:cubicBezTo>
                <a:close/>
                <a:moveTo>
                  <a:pt x="21564" y="3014"/>
                </a:moveTo>
                <a:cubicBezTo>
                  <a:pt x="22019" y="3327"/>
                  <a:pt x="22505" y="3625"/>
                  <a:pt x="23006" y="3892"/>
                </a:cubicBezTo>
                <a:cubicBezTo>
                  <a:pt x="23210" y="4237"/>
                  <a:pt x="23414" y="4581"/>
                  <a:pt x="23602" y="4942"/>
                </a:cubicBezTo>
                <a:cubicBezTo>
                  <a:pt x="23085" y="4660"/>
                  <a:pt x="22552" y="4378"/>
                  <a:pt x="22066" y="4048"/>
                </a:cubicBezTo>
                <a:cubicBezTo>
                  <a:pt x="21894" y="3704"/>
                  <a:pt x="21721" y="3359"/>
                  <a:pt x="21564" y="3014"/>
                </a:cubicBezTo>
                <a:close/>
                <a:moveTo>
                  <a:pt x="22160" y="4268"/>
                </a:moveTo>
                <a:lnTo>
                  <a:pt x="22160" y="4268"/>
                </a:lnTo>
                <a:cubicBezTo>
                  <a:pt x="22646" y="4613"/>
                  <a:pt x="23179" y="4958"/>
                  <a:pt x="23743" y="5193"/>
                </a:cubicBezTo>
                <a:cubicBezTo>
                  <a:pt x="23947" y="5600"/>
                  <a:pt x="24166" y="6008"/>
                  <a:pt x="24370" y="6415"/>
                </a:cubicBezTo>
                <a:cubicBezTo>
                  <a:pt x="23806" y="6055"/>
                  <a:pt x="23242" y="5726"/>
                  <a:pt x="22677" y="5365"/>
                </a:cubicBezTo>
                <a:cubicBezTo>
                  <a:pt x="22505" y="5005"/>
                  <a:pt x="22332" y="4628"/>
                  <a:pt x="22160" y="4268"/>
                </a:cubicBezTo>
                <a:close/>
                <a:moveTo>
                  <a:pt x="22803" y="5632"/>
                </a:moveTo>
                <a:lnTo>
                  <a:pt x="22803" y="5632"/>
                </a:lnTo>
                <a:cubicBezTo>
                  <a:pt x="23351" y="6023"/>
                  <a:pt x="23931" y="6415"/>
                  <a:pt x="24527" y="6729"/>
                </a:cubicBezTo>
                <a:cubicBezTo>
                  <a:pt x="24527" y="6744"/>
                  <a:pt x="24543" y="6760"/>
                  <a:pt x="24543" y="6776"/>
                </a:cubicBezTo>
                <a:cubicBezTo>
                  <a:pt x="24731" y="7136"/>
                  <a:pt x="24887" y="7512"/>
                  <a:pt x="25060" y="7889"/>
                </a:cubicBezTo>
                <a:cubicBezTo>
                  <a:pt x="24433" y="7450"/>
                  <a:pt x="23806" y="7011"/>
                  <a:pt x="23226" y="6525"/>
                </a:cubicBezTo>
                <a:cubicBezTo>
                  <a:pt x="23085" y="6227"/>
                  <a:pt x="22944" y="5929"/>
                  <a:pt x="22803" y="5632"/>
                </a:cubicBezTo>
                <a:close/>
                <a:moveTo>
                  <a:pt x="16674" y="7591"/>
                </a:moveTo>
                <a:cubicBezTo>
                  <a:pt x="16785" y="7602"/>
                  <a:pt x="16904" y="7613"/>
                  <a:pt x="17019" y="7613"/>
                </a:cubicBezTo>
                <a:cubicBezTo>
                  <a:pt x="17067" y="7613"/>
                  <a:pt x="17114" y="7611"/>
                  <a:pt x="17160" y="7607"/>
                </a:cubicBezTo>
                <a:lnTo>
                  <a:pt x="17160" y="7607"/>
                </a:lnTo>
                <a:cubicBezTo>
                  <a:pt x="17082" y="7748"/>
                  <a:pt x="17082" y="7920"/>
                  <a:pt x="17113" y="8077"/>
                </a:cubicBezTo>
                <a:cubicBezTo>
                  <a:pt x="17097" y="8092"/>
                  <a:pt x="17097" y="8108"/>
                  <a:pt x="17097" y="8124"/>
                </a:cubicBezTo>
                <a:cubicBezTo>
                  <a:pt x="16956" y="7951"/>
                  <a:pt x="16815" y="7763"/>
                  <a:pt x="16674" y="7591"/>
                </a:cubicBezTo>
                <a:close/>
                <a:moveTo>
                  <a:pt x="15859" y="7465"/>
                </a:moveTo>
                <a:cubicBezTo>
                  <a:pt x="16047" y="7497"/>
                  <a:pt x="16266" y="7544"/>
                  <a:pt x="16470" y="7575"/>
                </a:cubicBezTo>
                <a:cubicBezTo>
                  <a:pt x="16643" y="7842"/>
                  <a:pt x="16831" y="8092"/>
                  <a:pt x="17035" y="8343"/>
                </a:cubicBezTo>
                <a:cubicBezTo>
                  <a:pt x="16940" y="8328"/>
                  <a:pt x="16846" y="8328"/>
                  <a:pt x="16737" y="8312"/>
                </a:cubicBezTo>
                <a:cubicBezTo>
                  <a:pt x="16611" y="8186"/>
                  <a:pt x="16470" y="8061"/>
                  <a:pt x="16329" y="7936"/>
                </a:cubicBezTo>
                <a:cubicBezTo>
                  <a:pt x="16219" y="7810"/>
                  <a:pt x="16094" y="7701"/>
                  <a:pt x="15969" y="7575"/>
                </a:cubicBezTo>
                <a:cubicBezTo>
                  <a:pt x="15922" y="7544"/>
                  <a:pt x="15890" y="7497"/>
                  <a:pt x="15843" y="7465"/>
                </a:cubicBezTo>
                <a:close/>
                <a:moveTo>
                  <a:pt x="14824" y="7293"/>
                </a:moveTo>
                <a:cubicBezTo>
                  <a:pt x="15091" y="7356"/>
                  <a:pt x="15373" y="7387"/>
                  <a:pt x="15639" y="7434"/>
                </a:cubicBezTo>
                <a:cubicBezTo>
                  <a:pt x="15812" y="7654"/>
                  <a:pt x="16031" y="7842"/>
                  <a:pt x="16219" y="8045"/>
                </a:cubicBezTo>
                <a:cubicBezTo>
                  <a:pt x="16313" y="8139"/>
                  <a:pt x="16408" y="8233"/>
                  <a:pt x="16486" y="8312"/>
                </a:cubicBezTo>
                <a:lnTo>
                  <a:pt x="16455" y="8312"/>
                </a:lnTo>
                <a:cubicBezTo>
                  <a:pt x="16235" y="8312"/>
                  <a:pt x="16000" y="8328"/>
                  <a:pt x="15781" y="8359"/>
                </a:cubicBezTo>
                <a:cubicBezTo>
                  <a:pt x="15624" y="8061"/>
                  <a:pt x="15342" y="7810"/>
                  <a:pt x="15107" y="7575"/>
                </a:cubicBezTo>
                <a:cubicBezTo>
                  <a:pt x="15013" y="7481"/>
                  <a:pt x="14918" y="7387"/>
                  <a:pt x="14824" y="7293"/>
                </a:cubicBezTo>
                <a:close/>
                <a:moveTo>
                  <a:pt x="20279" y="7748"/>
                </a:moveTo>
                <a:cubicBezTo>
                  <a:pt x="20483" y="7795"/>
                  <a:pt x="20702" y="7810"/>
                  <a:pt x="20922" y="7842"/>
                </a:cubicBezTo>
                <a:cubicBezTo>
                  <a:pt x="21204" y="8171"/>
                  <a:pt x="21486" y="8516"/>
                  <a:pt x="21784" y="8829"/>
                </a:cubicBezTo>
                <a:lnTo>
                  <a:pt x="21204" y="8829"/>
                </a:lnTo>
                <a:cubicBezTo>
                  <a:pt x="21164" y="8769"/>
                  <a:pt x="21085" y="8741"/>
                  <a:pt x="21009" y="8741"/>
                </a:cubicBezTo>
                <a:cubicBezTo>
                  <a:pt x="20966" y="8741"/>
                  <a:pt x="20924" y="8750"/>
                  <a:pt x="20890" y="8766"/>
                </a:cubicBezTo>
                <a:cubicBezTo>
                  <a:pt x="20687" y="8531"/>
                  <a:pt x="20467" y="8281"/>
                  <a:pt x="20263" y="8045"/>
                </a:cubicBezTo>
                <a:cubicBezTo>
                  <a:pt x="20263" y="7951"/>
                  <a:pt x="20263" y="7857"/>
                  <a:pt x="20279" y="7748"/>
                </a:cubicBezTo>
                <a:close/>
                <a:moveTo>
                  <a:pt x="21110" y="7857"/>
                </a:moveTo>
                <a:lnTo>
                  <a:pt x="21110" y="7857"/>
                </a:lnTo>
                <a:cubicBezTo>
                  <a:pt x="21329" y="7873"/>
                  <a:pt x="21549" y="7873"/>
                  <a:pt x="21784" y="7889"/>
                </a:cubicBezTo>
                <a:cubicBezTo>
                  <a:pt x="21768" y="7904"/>
                  <a:pt x="21768" y="7920"/>
                  <a:pt x="21768" y="7936"/>
                </a:cubicBezTo>
                <a:cubicBezTo>
                  <a:pt x="22050" y="8233"/>
                  <a:pt x="22317" y="8547"/>
                  <a:pt x="22599" y="8845"/>
                </a:cubicBezTo>
                <a:cubicBezTo>
                  <a:pt x="22411" y="8845"/>
                  <a:pt x="22207" y="8829"/>
                  <a:pt x="22019" y="8829"/>
                </a:cubicBezTo>
                <a:cubicBezTo>
                  <a:pt x="21737" y="8500"/>
                  <a:pt x="21408" y="8171"/>
                  <a:pt x="21110" y="7857"/>
                </a:cubicBezTo>
                <a:close/>
                <a:moveTo>
                  <a:pt x="23304" y="6682"/>
                </a:moveTo>
                <a:lnTo>
                  <a:pt x="23304" y="6682"/>
                </a:lnTo>
                <a:cubicBezTo>
                  <a:pt x="23900" y="7215"/>
                  <a:pt x="24511" y="7716"/>
                  <a:pt x="25185" y="8155"/>
                </a:cubicBezTo>
                <a:lnTo>
                  <a:pt x="25185" y="8171"/>
                </a:lnTo>
                <a:cubicBezTo>
                  <a:pt x="25358" y="8547"/>
                  <a:pt x="25593" y="8719"/>
                  <a:pt x="25091" y="8845"/>
                </a:cubicBezTo>
                <a:cubicBezTo>
                  <a:pt x="24887" y="8704"/>
                  <a:pt x="24668" y="8563"/>
                  <a:pt x="24464" y="8422"/>
                </a:cubicBezTo>
                <a:cubicBezTo>
                  <a:pt x="24229" y="8249"/>
                  <a:pt x="23994" y="8061"/>
                  <a:pt x="23759" y="7873"/>
                </a:cubicBezTo>
                <a:cubicBezTo>
                  <a:pt x="23837" y="7779"/>
                  <a:pt x="23790" y="7607"/>
                  <a:pt x="23680" y="7528"/>
                </a:cubicBezTo>
                <a:cubicBezTo>
                  <a:pt x="23680" y="7497"/>
                  <a:pt x="23665" y="7465"/>
                  <a:pt x="23649" y="7418"/>
                </a:cubicBezTo>
                <a:cubicBezTo>
                  <a:pt x="23539" y="7183"/>
                  <a:pt x="23414" y="6933"/>
                  <a:pt x="23304" y="6682"/>
                </a:cubicBezTo>
                <a:close/>
                <a:moveTo>
                  <a:pt x="21831" y="7889"/>
                </a:moveTo>
                <a:cubicBezTo>
                  <a:pt x="21862" y="7889"/>
                  <a:pt x="21894" y="7889"/>
                  <a:pt x="21925" y="7904"/>
                </a:cubicBezTo>
                <a:cubicBezTo>
                  <a:pt x="22254" y="7920"/>
                  <a:pt x="22583" y="7951"/>
                  <a:pt x="22928" y="7967"/>
                </a:cubicBezTo>
                <a:cubicBezTo>
                  <a:pt x="23147" y="8281"/>
                  <a:pt x="23367" y="8578"/>
                  <a:pt x="23602" y="8860"/>
                </a:cubicBezTo>
                <a:cubicBezTo>
                  <a:pt x="23320" y="8860"/>
                  <a:pt x="23053" y="8860"/>
                  <a:pt x="22771" y="8845"/>
                </a:cubicBezTo>
                <a:cubicBezTo>
                  <a:pt x="22474" y="8516"/>
                  <a:pt x="22144" y="8202"/>
                  <a:pt x="21831" y="7889"/>
                </a:cubicBezTo>
                <a:close/>
                <a:moveTo>
                  <a:pt x="23665" y="7951"/>
                </a:moveTo>
                <a:cubicBezTo>
                  <a:pt x="24025" y="8281"/>
                  <a:pt x="24401" y="8610"/>
                  <a:pt x="24793" y="8892"/>
                </a:cubicBezTo>
                <a:cubicBezTo>
                  <a:pt x="24621" y="8892"/>
                  <a:pt x="24433" y="8876"/>
                  <a:pt x="24276" y="8876"/>
                </a:cubicBezTo>
                <a:lnTo>
                  <a:pt x="23806" y="8876"/>
                </a:lnTo>
                <a:cubicBezTo>
                  <a:pt x="23586" y="8563"/>
                  <a:pt x="23336" y="8265"/>
                  <a:pt x="23085" y="7983"/>
                </a:cubicBezTo>
                <a:cubicBezTo>
                  <a:pt x="23257" y="7983"/>
                  <a:pt x="23430" y="7983"/>
                  <a:pt x="23586" y="7967"/>
                </a:cubicBezTo>
                <a:cubicBezTo>
                  <a:pt x="23618" y="7967"/>
                  <a:pt x="23649" y="7967"/>
                  <a:pt x="23665" y="7951"/>
                </a:cubicBezTo>
                <a:close/>
                <a:moveTo>
                  <a:pt x="20248" y="8233"/>
                </a:moveTo>
                <a:cubicBezTo>
                  <a:pt x="20420" y="8453"/>
                  <a:pt x="20577" y="8688"/>
                  <a:pt x="20765" y="8892"/>
                </a:cubicBezTo>
                <a:cubicBezTo>
                  <a:pt x="20749" y="8923"/>
                  <a:pt x="20734" y="8970"/>
                  <a:pt x="20749" y="9017"/>
                </a:cubicBezTo>
                <a:cubicBezTo>
                  <a:pt x="20749" y="9205"/>
                  <a:pt x="20749" y="9378"/>
                  <a:pt x="20749" y="9550"/>
                </a:cubicBezTo>
                <a:cubicBezTo>
                  <a:pt x="20546" y="9440"/>
                  <a:pt x="20357" y="9299"/>
                  <a:pt x="20169" y="9158"/>
                </a:cubicBezTo>
                <a:cubicBezTo>
                  <a:pt x="20201" y="8845"/>
                  <a:pt x="20232" y="8547"/>
                  <a:pt x="20248" y="8233"/>
                </a:cubicBezTo>
                <a:close/>
                <a:moveTo>
                  <a:pt x="20154" y="9284"/>
                </a:moveTo>
                <a:cubicBezTo>
                  <a:pt x="20342" y="9440"/>
                  <a:pt x="20530" y="9581"/>
                  <a:pt x="20749" y="9707"/>
                </a:cubicBezTo>
                <a:cubicBezTo>
                  <a:pt x="20734" y="10005"/>
                  <a:pt x="20687" y="10302"/>
                  <a:pt x="20640" y="10600"/>
                </a:cubicBezTo>
                <a:cubicBezTo>
                  <a:pt x="20420" y="10522"/>
                  <a:pt x="20201" y="10444"/>
                  <a:pt x="19981" y="10381"/>
                </a:cubicBezTo>
                <a:cubicBezTo>
                  <a:pt x="20060" y="10020"/>
                  <a:pt x="20107" y="9660"/>
                  <a:pt x="20154" y="9284"/>
                </a:cubicBezTo>
                <a:close/>
                <a:moveTo>
                  <a:pt x="19966" y="10506"/>
                </a:moveTo>
                <a:cubicBezTo>
                  <a:pt x="20185" y="10585"/>
                  <a:pt x="20404" y="10679"/>
                  <a:pt x="20624" y="10741"/>
                </a:cubicBezTo>
                <a:cubicBezTo>
                  <a:pt x="20561" y="11055"/>
                  <a:pt x="20499" y="11353"/>
                  <a:pt x="20436" y="11650"/>
                </a:cubicBezTo>
                <a:cubicBezTo>
                  <a:pt x="20201" y="11588"/>
                  <a:pt x="19981" y="11541"/>
                  <a:pt x="19762" y="11462"/>
                </a:cubicBezTo>
                <a:cubicBezTo>
                  <a:pt x="19840" y="11149"/>
                  <a:pt x="19903" y="10835"/>
                  <a:pt x="19966" y="10506"/>
                </a:cubicBezTo>
                <a:close/>
                <a:moveTo>
                  <a:pt x="19746" y="11572"/>
                </a:moveTo>
                <a:cubicBezTo>
                  <a:pt x="19966" y="11650"/>
                  <a:pt x="20185" y="11713"/>
                  <a:pt x="20404" y="11760"/>
                </a:cubicBezTo>
                <a:cubicBezTo>
                  <a:pt x="20357" y="12011"/>
                  <a:pt x="20295" y="12262"/>
                  <a:pt x="20248" y="12513"/>
                </a:cubicBezTo>
                <a:lnTo>
                  <a:pt x="20216" y="12607"/>
                </a:lnTo>
                <a:cubicBezTo>
                  <a:pt x="19981" y="12560"/>
                  <a:pt x="19746" y="12513"/>
                  <a:pt x="19511" y="12481"/>
                </a:cubicBezTo>
                <a:cubicBezTo>
                  <a:pt x="19589" y="12183"/>
                  <a:pt x="19668" y="11870"/>
                  <a:pt x="19746" y="11572"/>
                </a:cubicBezTo>
                <a:close/>
                <a:moveTo>
                  <a:pt x="19464" y="12622"/>
                </a:moveTo>
                <a:cubicBezTo>
                  <a:pt x="19699" y="12669"/>
                  <a:pt x="19950" y="12701"/>
                  <a:pt x="20201" y="12748"/>
                </a:cubicBezTo>
                <a:cubicBezTo>
                  <a:pt x="20091" y="13218"/>
                  <a:pt x="19997" y="13688"/>
                  <a:pt x="19903" y="14158"/>
                </a:cubicBezTo>
                <a:cubicBezTo>
                  <a:pt x="19605" y="14111"/>
                  <a:pt x="19323" y="14033"/>
                  <a:pt x="19041" y="13908"/>
                </a:cubicBezTo>
                <a:cubicBezTo>
                  <a:pt x="19198" y="13484"/>
                  <a:pt x="19339" y="13061"/>
                  <a:pt x="19464" y="12622"/>
                </a:cubicBezTo>
                <a:close/>
                <a:moveTo>
                  <a:pt x="19009" y="14002"/>
                </a:moveTo>
                <a:cubicBezTo>
                  <a:pt x="19292" y="14127"/>
                  <a:pt x="19574" y="14237"/>
                  <a:pt x="19872" y="14284"/>
                </a:cubicBezTo>
                <a:cubicBezTo>
                  <a:pt x="19778" y="14691"/>
                  <a:pt x="19683" y="15099"/>
                  <a:pt x="19574" y="15506"/>
                </a:cubicBezTo>
                <a:cubicBezTo>
                  <a:pt x="19213" y="15475"/>
                  <a:pt x="18868" y="15397"/>
                  <a:pt x="18524" y="15287"/>
                </a:cubicBezTo>
                <a:lnTo>
                  <a:pt x="18508" y="15287"/>
                </a:lnTo>
                <a:cubicBezTo>
                  <a:pt x="18696" y="14864"/>
                  <a:pt x="18853" y="14441"/>
                  <a:pt x="19009" y="14002"/>
                </a:cubicBezTo>
                <a:close/>
                <a:moveTo>
                  <a:pt x="18477" y="15381"/>
                </a:moveTo>
                <a:cubicBezTo>
                  <a:pt x="18477" y="15381"/>
                  <a:pt x="18477" y="15397"/>
                  <a:pt x="18492" y="15397"/>
                </a:cubicBezTo>
                <a:cubicBezTo>
                  <a:pt x="18837" y="15522"/>
                  <a:pt x="19182" y="15600"/>
                  <a:pt x="19542" y="15632"/>
                </a:cubicBezTo>
                <a:cubicBezTo>
                  <a:pt x="19495" y="15773"/>
                  <a:pt x="19464" y="15914"/>
                  <a:pt x="19417" y="16055"/>
                </a:cubicBezTo>
                <a:cubicBezTo>
                  <a:pt x="19370" y="16196"/>
                  <a:pt x="19323" y="16321"/>
                  <a:pt x="19276" y="16463"/>
                </a:cubicBezTo>
                <a:cubicBezTo>
                  <a:pt x="18868" y="16384"/>
                  <a:pt x="18477" y="16321"/>
                  <a:pt x="18085" y="16227"/>
                </a:cubicBezTo>
                <a:cubicBezTo>
                  <a:pt x="18226" y="15945"/>
                  <a:pt x="18351" y="15663"/>
                  <a:pt x="18477" y="15381"/>
                </a:cubicBezTo>
                <a:close/>
                <a:moveTo>
                  <a:pt x="18053" y="16306"/>
                </a:moveTo>
                <a:cubicBezTo>
                  <a:pt x="18430" y="16415"/>
                  <a:pt x="18837" y="16510"/>
                  <a:pt x="19229" y="16557"/>
                </a:cubicBezTo>
                <a:cubicBezTo>
                  <a:pt x="19104" y="16917"/>
                  <a:pt x="18947" y="17293"/>
                  <a:pt x="18790" y="17638"/>
                </a:cubicBezTo>
                <a:cubicBezTo>
                  <a:pt x="18398" y="17481"/>
                  <a:pt x="17975" y="17356"/>
                  <a:pt x="17552" y="17278"/>
                </a:cubicBezTo>
                <a:cubicBezTo>
                  <a:pt x="17724" y="16964"/>
                  <a:pt x="17897" y="16635"/>
                  <a:pt x="18053" y="16306"/>
                </a:cubicBezTo>
                <a:close/>
                <a:moveTo>
                  <a:pt x="17505" y="17372"/>
                </a:moveTo>
                <a:cubicBezTo>
                  <a:pt x="17928" y="17466"/>
                  <a:pt x="18335" y="17607"/>
                  <a:pt x="18743" y="17748"/>
                </a:cubicBezTo>
                <a:cubicBezTo>
                  <a:pt x="18649" y="17967"/>
                  <a:pt x="18539" y="18171"/>
                  <a:pt x="18430" y="18375"/>
                </a:cubicBezTo>
                <a:cubicBezTo>
                  <a:pt x="17991" y="18281"/>
                  <a:pt x="17536" y="18187"/>
                  <a:pt x="17097" y="18108"/>
                </a:cubicBezTo>
                <a:cubicBezTo>
                  <a:pt x="17238" y="17873"/>
                  <a:pt x="17379" y="17622"/>
                  <a:pt x="17505" y="17372"/>
                </a:cubicBezTo>
                <a:close/>
                <a:moveTo>
                  <a:pt x="17050" y="18187"/>
                </a:moveTo>
                <a:cubicBezTo>
                  <a:pt x="17489" y="18296"/>
                  <a:pt x="17928" y="18390"/>
                  <a:pt x="18383" y="18484"/>
                </a:cubicBezTo>
                <a:cubicBezTo>
                  <a:pt x="18194" y="18829"/>
                  <a:pt x="17991" y="19174"/>
                  <a:pt x="17787" y="19519"/>
                </a:cubicBezTo>
                <a:cubicBezTo>
                  <a:pt x="17536" y="19456"/>
                  <a:pt x="17285" y="19378"/>
                  <a:pt x="17050" y="19315"/>
                </a:cubicBezTo>
                <a:cubicBezTo>
                  <a:pt x="16893" y="19268"/>
                  <a:pt x="16658" y="19174"/>
                  <a:pt x="16470" y="19143"/>
                </a:cubicBezTo>
                <a:cubicBezTo>
                  <a:pt x="16674" y="18829"/>
                  <a:pt x="16862" y="18516"/>
                  <a:pt x="17050" y="18187"/>
                </a:cubicBezTo>
                <a:close/>
                <a:moveTo>
                  <a:pt x="16408" y="19237"/>
                </a:moveTo>
                <a:cubicBezTo>
                  <a:pt x="16549" y="19268"/>
                  <a:pt x="16721" y="19347"/>
                  <a:pt x="16831" y="19378"/>
                </a:cubicBezTo>
                <a:cubicBezTo>
                  <a:pt x="16987" y="19425"/>
                  <a:pt x="17160" y="19472"/>
                  <a:pt x="17317" y="19519"/>
                </a:cubicBezTo>
                <a:cubicBezTo>
                  <a:pt x="17442" y="19566"/>
                  <a:pt x="17583" y="19613"/>
                  <a:pt x="17709" y="19644"/>
                </a:cubicBezTo>
                <a:cubicBezTo>
                  <a:pt x="17567" y="19880"/>
                  <a:pt x="17426" y="20099"/>
                  <a:pt x="17270" y="20334"/>
                </a:cubicBezTo>
                <a:cubicBezTo>
                  <a:pt x="16815" y="20209"/>
                  <a:pt x="16345" y="20115"/>
                  <a:pt x="15890" y="20005"/>
                </a:cubicBezTo>
                <a:cubicBezTo>
                  <a:pt x="16063" y="19754"/>
                  <a:pt x="16235" y="19503"/>
                  <a:pt x="16408" y="19237"/>
                </a:cubicBezTo>
                <a:close/>
                <a:moveTo>
                  <a:pt x="15828" y="20099"/>
                </a:moveTo>
                <a:cubicBezTo>
                  <a:pt x="16282" y="20224"/>
                  <a:pt x="16721" y="20350"/>
                  <a:pt x="17176" y="20459"/>
                </a:cubicBezTo>
                <a:cubicBezTo>
                  <a:pt x="17019" y="20695"/>
                  <a:pt x="16862" y="20914"/>
                  <a:pt x="16690" y="21149"/>
                </a:cubicBezTo>
                <a:cubicBezTo>
                  <a:pt x="16204" y="21086"/>
                  <a:pt x="15734" y="21008"/>
                  <a:pt x="15263" y="20867"/>
                </a:cubicBezTo>
                <a:cubicBezTo>
                  <a:pt x="15451" y="20616"/>
                  <a:pt x="15639" y="20365"/>
                  <a:pt x="15828" y="20099"/>
                </a:cubicBezTo>
                <a:close/>
                <a:moveTo>
                  <a:pt x="15169" y="20977"/>
                </a:moveTo>
                <a:cubicBezTo>
                  <a:pt x="15624" y="21133"/>
                  <a:pt x="16110" y="21259"/>
                  <a:pt x="16580" y="21290"/>
                </a:cubicBezTo>
                <a:cubicBezTo>
                  <a:pt x="16486" y="21416"/>
                  <a:pt x="16376" y="21557"/>
                  <a:pt x="16266" y="21682"/>
                </a:cubicBezTo>
                <a:cubicBezTo>
                  <a:pt x="16188" y="21792"/>
                  <a:pt x="16094" y="21901"/>
                  <a:pt x="16016" y="22011"/>
                </a:cubicBezTo>
                <a:cubicBezTo>
                  <a:pt x="15545" y="21886"/>
                  <a:pt x="15060" y="21776"/>
                  <a:pt x="14589" y="21698"/>
                </a:cubicBezTo>
                <a:cubicBezTo>
                  <a:pt x="14621" y="21651"/>
                  <a:pt x="14652" y="21619"/>
                  <a:pt x="14699" y="21572"/>
                </a:cubicBezTo>
                <a:cubicBezTo>
                  <a:pt x="14856" y="21384"/>
                  <a:pt x="15013" y="21180"/>
                  <a:pt x="15169" y="20977"/>
                </a:cubicBezTo>
                <a:close/>
                <a:moveTo>
                  <a:pt x="14558" y="21807"/>
                </a:moveTo>
                <a:cubicBezTo>
                  <a:pt x="14997" y="21933"/>
                  <a:pt x="15451" y="22043"/>
                  <a:pt x="15906" y="22137"/>
                </a:cubicBezTo>
                <a:cubicBezTo>
                  <a:pt x="15718" y="22356"/>
                  <a:pt x="15530" y="22591"/>
                  <a:pt x="15326" y="22811"/>
                </a:cubicBezTo>
                <a:cubicBezTo>
                  <a:pt x="14871" y="22670"/>
                  <a:pt x="14401" y="22560"/>
                  <a:pt x="13931" y="22450"/>
                </a:cubicBezTo>
                <a:cubicBezTo>
                  <a:pt x="14119" y="22246"/>
                  <a:pt x="14307" y="22027"/>
                  <a:pt x="14495" y="21807"/>
                </a:cubicBezTo>
                <a:lnTo>
                  <a:pt x="14511" y="21823"/>
                </a:lnTo>
                <a:cubicBezTo>
                  <a:pt x="14516" y="21828"/>
                  <a:pt x="14520" y="21830"/>
                  <a:pt x="14525" y="21830"/>
                </a:cubicBezTo>
                <a:cubicBezTo>
                  <a:pt x="14536" y="21830"/>
                  <a:pt x="14547" y="21819"/>
                  <a:pt x="14558" y="21807"/>
                </a:cubicBezTo>
                <a:close/>
                <a:moveTo>
                  <a:pt x="13868" y="22528"/>
                </a:moveTo>
                <a:cubicBezTo>
                  <a:pt x="14307" y="22670"/>
                  <a:pt x="14777" y="22811"/>
                  <a:pt x="15232" y="22920"/>
                </a:cubicBezTo>
                <a:cubicBezTo>
                  <a:pt x="14950" y="23234"/>
                  <a:pt x="14683" y="23532"/>
                  <a:pt x="14386" y="23829"/>
                </a:cubicBezTo>
                <a:cubicBezTo>
                  <a:pt x="13931" y="23673"/>
                  <a:pt x="13445" y="23547"/>
                  <a:pt x="12959" y="23453"/>
                </a:cubicBezTo>
                <a:cubicBezTo>
                  <a:pt x="13273" y="23155"/>
                  <a:pt x="13570" y="22842"/>
                  <a:pt x="13868" y="22528"/>
                </a:cubicBezTo>
                <a:close/>
                <a:moveTo>
                  <a:pt x="12834" y="23579"/>
                </a:moveTo>
                <a:cubicBezTo>
                  <a:pt x="13304" y="23704"/>
                  <a:pt x="13790" y="23845"/>
                  <a:pt x="14260" y="23971"/>
                </a:cubicBezTo>
                <a:cubicBezTo>
                  <a:pt x="14041" y="24206"/>
                  <a:pt x="13806" y="24425"/>
                  <a:pt x="13586" y="24644"/>
                </a:cubicBezTo>
                <a:cubicBezTo>
                  <a:pt x="13100" y="24472"/>
                  <a:pt x="12599" y="24347"/>
                  <a:pt x="12081" y="24284"/>
                </a:cubicBezTo>
                <a:cubicBezTo>
                  <a:pt x="12332" y="24065"/>
                  <a:pt x="12583" y="23829"/>
                  <a:pt x="12834" y="23579"/>
                </a:cubicBezTo>
                <a:close/>
                <a:moveTo>
                  <a:pt x="11925" y="24425"/>
                </a:moveTo>
                <a:cubicBezTo>
                  <a:pt x="12442" y="24503"/>
                  <a:pt x="12944" y="24629"/>
                  <a:pt x="13461" y="24770"/>
                </a:cubicBezTo>
                <a:cubicBezTo>
                  <a:pt x="13226" y="24989"/>
                  <a:pt x="12991" y="25209"/>
                  <a:pt x="12755" y="25428"/>
                </a:cubicBezTo>
                <a:cubicBezTo>
                  <a:pt x="12254" y="25271"/>
                  <a:pt x="11737" y="25130"/>
                  <a:pt x="11204" y="25021"/>
                </a:cubicBezTo>
                <a:cubicBezTo>
                  <a:pt x="11454" y="24833"/>
                  <a:pt x="11690" y="24629"/>
                  <a:pt x="11925" y="24425"/>
                </a:cubicBezTo>
                <a:close/>
                <a:moveTo>
                  <a:pt x="11047" y="25162"/>
                </a:moveTo>
                <a:cubicBezTo>
                  <a:pt x="11564" y="25318"/>
                  <a:pt x="12081" y="25460"/>
                  <a:pt x="12599" y="25569"/>
                </a:cubicBezTo>
                <a:cubicBezTo>
                  <a:pt x="12379" y="25773"/>
                  <a:pt x="12144" y="25961"/>
                  <a:pt x="11925" y="26165"/>
                </a:cubicBezTo>
                <a:cubicBezTo>
                  <a:pt x="11392" y="26024"/>
                  <a:pt x="10859" y="25883"/>
                  <a:pt x="10326" y="25710"/>
                </a:cubicBezTo>
                <a:cubicBezTo>
                  <a:pt x="10577" y="25538"/>
                  <a:pt x="10812" y="25350"/>
                  <a:pt x="11047" y="25162"/>
                </a:cubicBezTo>
                <a:close/>
                <a:moveTo>
                  <a:pt x="10185" y="25820"/>
                </a:moveTo>
                <a:cubicBezTo>
                  <a:pt x="10702" y="26008"/>
                  <a:pt x="11219" y="26181"/>
                  <a:pt x="11752" y="26290"/>
                </a:cubicBezTo>
                <a:cubicBezTo>
                  <a:pt x="11674" y="26369"/>
                  <a:pt x="11596" y="26431"/>
                  <a:pt x="11517" y="26494"/>
                </a:cubicBezTo>
                <a:cubicBezTo>
                  <a:pt x="11407" y="26588"/>
                  <a:pt x="11298" y="26666"/>
                  <a:pt x="11188" y="26745"/>
                </a:cubicBezTo>
                <a:cubicBezTo>
                  <a:pt x="10922" y="26666"/>
                  <a:pt x="10655" y="26588"/>
                  <a:pt x="10389" y="26510"/>
                </a:cubicBezTo>
                <a:cubicBezTo>
                  <a:pt x="10216" y="26463"/>
                  <a:pt x="10044" y="26416"/>
                  <a:pt x="9871" y="26369"/>
                </a:cubicBezTo>
                <a:cubicBezTo>
                  <a:pt x="9793" y="26353"/>
                  <a:pt x="9715" y="26322"/>
                  <a:pt x="9636" y="26306"/>
                </a:cubicBezTo>
                <a:cubicBezTo>
                  <a:pt x="9621" y="26306"/>
                  <a:pt x="9574" y="26290"/>
                  <a:pt x="9527" y="26290"/>
                </a:cubicBezTo>
                <a:cubicBezTo>
                  <a:pt x="9746" y="26134"/>
                  <a:pt x="9965" y="25977"/>
                  <a:pt x="10185" y="25820"/>
                </a:cubicBezTo>
                <a:close/>
                <a:moveTo>
                  <a:pt x="9417" y="26369"/>
                </a:moveTo>
                <a:cubicBezTo>
                  <a:pt x="9668" y="26447"/>
                  <a:pt x="9934" y="26525"/>
                  <a:pt x="10201" y="26604"/>
                </a:cubicBezTo>
                <a:cubicBezTo>
                  <a:pt x="10483" y="26682"/>
                  <a:pt x="10765" y="26776"/>
                  <a:pt x="11063" y="26855"/>
                </a:cubicBezTo>
                <a:cubicBezTo>
                  <a:pt x="10843" y="27011"/>
                  <a:pt x="10639" y="27152"/>
                  <a:pt x="10420" y="27309"/>
                </a:cubicBezTo>
                <a:cubicBezTo>
                  <a:pt x="9840" y="27168"/>
                  <a:pt x="9260" y="27011"/>
                  <a:pt x="8680" y="26839"/>
                </a:cubicBezTo>
                <a:cubicBezTo>
                  <a:pt x="8837" y="26745"/>
                  <a:pt x="9009" y="26635"/>
                  <a:pt x="9166" y="26541"/>
                </a:cubicBezTo>
                <a:cubicBezTo>
                  <a:pt x="9244" y="26478"/>
                  <a:pt x="9338" y="26416"/>
                  <a:pt x="9417" y="26369"/>
                </a:cubicBezTo>
                <a:close/>
                <a:moveTo>
                  <a:pt x="8523" y="26933"/>
                </a:moveTo>
                <a:cubicBezTo>
                  <a:pt x="9041" y="27168"/>
                  <a:pt x="9621" y="27340"/>
                  <a:pt x="10185" y="27466"/>
                </a:cubicBezTo>
                <a:cubicBezTo>
                  <a:pt x="9934" y="27623"/>
                  <a:pt x="9668" y="27795"/>
                  <a:pt x="9401" y="27952"/>
                </a:cubicBezTo>
                <a:cubicBezTo>
                  <a:pt x="8837" y="27764"/>
                  <a:pt x="8257" y="27607"/>
                  <a:pt x="7693" y="27435"/>
                </a:cubicBezTo>
                <a:cubicBezTo>
                  <a:pt x="7975" y="27278"/>
                  <a:pt x="8257" y="27105"/>
                  <a:pt x="8523" y="26933"/>
                </a:cubicBezTo>
                <a:close/>
                <a:moveTo>
                  <a:pt x="7520" y="27529"/>
                </a:moveTo>
                <a:cubicBezTo>
                  <a:pt x="8069" y="27732"/>
                  <a:pt x="8633" y="27952"/>
                  <a:pt x="9197" y="28077"/>
                </a:cubicBezTo>
                <a:cubicBezTo>
                  <a:pt x="8853" y="28265"/>
                  <a:pt x="8523" y="28453"/>
                  <a:pt x="8179" y="28626"/>
                </a:cubicBezTo>
                <a:cubicBezTo>
                  <a:pt x="7912" y="28547"/>
                  <a:pt x="7646" y="28485"/>
                  <a:pt x="7395" y="28391"/>
                </a:cubicBezTo>
                <a:cubicBezTo>
                  <a:pt x="7081" y="28297"/>
                  <a:pt x="6799" y="28187"/>
                  <a:pt x="6501" y="28077"/>
                </a:cubicBezTo>
                <a:cubicBezTo>
                  <a:pt x="6846" y="27905"/>
                  <a:pt x="7191" y="27717"/>
                  <a:pt x="7520" y="27529"/>
                </a:cubicBezTo>
                <a:close/>
                <a:moveTo>
                  <a:pt x="19639" y="650"/>
                </a:moveTo>
                <a:cubicBezTo>
                  <a:pt x="19675" y="650"/>
                  <a:pt x="19711" y="686"/>
                  <a:pt x="19746" y="757"/>
                </a:cubicBezTo>
                <a:cubicBezTo>
                  <a:pt x="19950" y="929"/>
                  <a:pt x="20091" y="1133"/>
                  <a:pt x="20185" y="1384"/>
                </a:cubicBezTo>
                <a:cubicBezTo>
                  <a:pt x="20326" y="1635"/>
                  <a:pt x="20436" y="1901"/>
                  <a:pt x="20561" y="2152"/>
                </a:cubicBezTo>
                <a:cubicBezTo>
                  <a:pt x="20843" y="2747"/>
                  <a:pt x="21126" y="3327"/>
                  <a:pt x="21392" y="3923"/>
                </a:cubicBezTo>
                <a:cubicBezTo>
                  <a:pt x="21941" y="5083"/>
                  <a:pt x="22489" y="6243"/>
                  <a:pt x="23038" y="7403"/>
                </a:cubicBezTo>
                <a:cubicBezTo>
                  <a:pt x="22630" y="7356"/>
                  <a:pt x="22191" y="7356"/>
                  <a:pt x="21784" y="7340"/>
                </a:cubicBezTo>
                <a:cubicBezTo>
                  <a:pt x="21467" y="7321"/>
                  <a:pt x="21138" y="7297"/>
                  <a:pt x="20815" y="7297"/>
                </a:cubicBezTo>
                <a:cubicBezTo>
                  <a:pt x="20596" y="7297"/>
                  <a:pt x="20379" y="7308"/>
                  <a:pt x="20169" y="7340"/>
                </a:cubicBezTo>
                <a:cubicBezTo>
                  <a:pt x="20140" y="7327"/>
                  <a:pt x="20107" y="7320"/>
                  <a:pt x="20073" y="7320"/>
                </a:cubicBezTo>
                <a:cubicBezTo>
                  <a:pt x="19984" y="7320"/>
                  <a:pt x="19894" y="7371"/>
                  <a:pt x="19872" y="7497"/>
                </a:cubicBezTo>
                <a:cubicBezTo>
                  <a:pt x="19872" y="7528"/>
                  <a:pt x="19872" y="7575"/>
                  <a:pt x="19856" y="7607"/>
                </a:cubicBezTo>
                <a:cubicBezTo>
                  <a:pt x="19840" y="7622"/>
                  <a:pt x="19825" y="7638"/>
                  <a:pt x="19840" y="7669"/>
                </a:cubicBezTo>
                <a:lnTo>
                  <a:pt x="19856" y="7669"/>
                </a:lnTo>
                <a:cubicBezTo>
                  <a:pt x="19527" y="10083"/>
                  <a:pt x="19104" y="12403"/>
                  <a:pt x="18210" y="14676"/>
                </a:cubicBezTo>
                <a:cubicBezTo>
                  <a:pt x="17317" y="16964"/>
                  <a:pt x="16063" y="19111"/>
                  <a:pt x="14527" y="21024"/>
                </a:cubicBezTo>
                <a:cubicBezTo>
                  <a:pt x="13868" y="21839"/>
                  <a:pt x="13163" y="22607"/>
                  <a:pt x="12395" y="23359"/>
                </a:cubicBezTo>
                <a:cubicBezTo>
                  <a:pt x="12364" y="23359"/>
                  <a:pt x="12348" y="23375"/>
                  <a:pt x="12348" y="23406"/>
                </a:cubicBezTo>
                <a:cubicBezTo>
                  <a:pt x="9542" y="26118"/>
                  <a:pt x="6031" y="28250"/>
                  <a:pt x="2254" y="28939"/>
                </a:cubicBezTo>
                <a:cubicBezTo>
                  <a:pt x="1956" y="27388"/>
                  <a:pt x="1282" y="25851"/>
                  <a:pt x="576" y="24425"/>
                </a:cubicBezTo>
                <a:lnTo>
                  <a:pt x="576" y="24425"/>
                </a:lnTo>
                <a:cubicBezTo>
                  <a:pt x="717" y="24438"/>
                  <a:pt x="858" y="24445"/>
                  <a:pt x="999" y="24445"/>
                </a:cubicBezTo>
                <a:cubicBezTo>
                  <a:pt x="2865" y="24445"/>
                  <a:pt x="4818" y="23344"/>
                  <a:pt x="6392" y="22528"/>
                </a:cubicBezTo>
                <a:cubicBezTo>
                  <a:pt x="8492" y="21431"/>
                  <a:pt x="10498" y="20146"/>
                  <a:pt x="12254" y="18532"/>
                </a:cubicBezTo>
                <a:cubicBezTo>
                  <a:pt x="15185" y="15836"/>
                  <a:pt x="17332" y="12246"/>
                  <a:pt x="17646" y="8218"/>
                </a:cubicBezTo>
                <a:cubicBezTo>
                  <a:pt x="17646" y="8171"/>
                  <a:pt x="17646" y="8124"/>
                  <a:pt x="17630" y="8092"/>
                </a:cubicBezTo>
                <a:cubicBezTo>
                  <a:pt x="17724" y="7889"/>
                  <a:pt x="17756" y="7638"/>
                  <a:pt x="17756" y="7434"/>
                </a:cubicBezTo>
                <a:cubicBezTo>
                  <a:pt x="17756" y="7286"/>
                  <a:pt x="17629" y="7215"/>
                  <a:pt x="17506" y="7215"/>
                </a:cubicBezTo>
                <a:cubicBezTo>
                  <a:pt x="17473" y="7215"/>
                  <a:pt x="17440" y="7220"/>
                  <a:pt x="17411" y="7230"/>
                </a:cubicBezTo>
                <a:cubicBezTo>
                  <a:pt x="16940" y="7058"/>
                  <a:pt x="16423" y="7027"/>
                  <a:pt x="15922" y="6948"/>
                </a:cubicBezTo>
                <a:cubicBezTo>
                  <a:pt x="15483" y="6885"/>
                  <a:pt x="15013" y="6744"/>
                  <a:pt x="14558" y="6729"/>
                </a:cubicBezTo>
                <a:cubicBezTo>
                  <a:pt x="15420" y="5820"/>
                  <a:pt x="16188" y="4864"/>
                  <a:pt x="16972" y="3907"/>
                </a:cubicBezTo>
                <a:cubicBezTo>
                  <a:pt x="17379" y="3421"/>
                  <a:pt x="17787" y="2920"/>
                  <a:pt x="18194" y="2434"/>
                </a:cubicBezTo>
                <a:cubicBezTo>
                  <a:pt x="18430" y="2136"/>
                  <a:pt x="18680" y="1838"/>
                  <a:pt x="18915" y="1541"/>
                </a:cubicBezTo>
                <a:cubicBezTo>
                  <a:pt x="19072" y="1352"/>
                  <a:pt x="19307" y="898"/>
                  <a:pt x="19511" y="804"/>
                </a:cubicBezTo>
                <a:cubicBezTo>
                  <a:pt x="19554" y="701"/>
                  <a:pt x="19597" y="650"/>
                  <a:pt x="19639" y="650"/>
                </a:cubicBezTo>
                <a:close/>
                <a:moveTo>
                  <a:pt x="6345" y="28140"/>
                </a:moveTo>
                <a:cubicBezTo>
                  <a:pt x="6846" y="28375"/>
                  <a:pt x="7379" y="28594"/>
                  <a:pt x="7928" y="28735"/>
                </a:cubicBezTo>
                <a:cubicBezTo>
                  <a:pt x="7677" y="28861"/>
                  <a:pt x="7426" y="28971"/>
                  <a:pt x="7175" y="29080"/>
                </a:cubicBezTo>
                <a:cubicBezTo>
                  <a:pt x="6940" y="29018"/>
                  <a:pt x="6689" y="28971"/>
                  <a:pt x="6470" y="28892"/>
                </a:cubicBezTo>
                <a:cubicBezTo>
                  <a:pt x="6141" y="28783"/>
                  <a:pt x="5827" y="28657"/>
                  <a:pt x="5514" y="28516"/>
                </a:cubicBezTo>
                <a:cubicBezTo>
                  <a:pt x="5796" y="28406"/>
                  <a:pt x="6078" y="28281"/>
                  <a:pt x="6345" y="28140"/>
                </a:cubicBezTo>
                <a:close/>
                <a:moveTo>
                  <a:pt x="5420" y="28547"/>
                </a:moveTo>
                <a:cubicBezTo>
                  <a:pt x="5890" y="28783"/>
                  <a:pt x="6407" y="29033"/>
                  <a:pt x="6940" y="29174"/>
                </a:cubicBezTo>
                <a:cubicBezTo>
                  <a:pt x="6689" y="29284"/>
                  <a:pt x="6439" y="29378"/>
                  <a:pt x="6188" y="29472"/>
                </a:cubicBezTo>
                <a:cubicBezTo>
                  <a:pt x="5671" y="29237"/>
                  <a:pt x="5122" y="29033"/>
                  <a:pt x="4589" y="28845"/>
                </a:cubicBezTo>
                <a:cubicBezTo>
                  <a:pt x="4871" y="28751"/>
                  <a:pt x="5138" y="28657"/>
                  <a:pt x="5420" y="28547"/>
                </a:cubicBezTo>
                <a:close/>
                <a:moveTo>
                  <a:pt x="4417" y="28892"/>
                </a:moveTo>
                <a:cubicBezTo>
                  <a:pt x="4934" y="29127"/>
                  <a:pt x="5467" y="29362"/>
                  <a:pt x="6015" y="29535"/>
                </a:cubicBezTo>
                <a:cubicBezTo>
                  <a:pt x="5718" y="29645"/>
                  <a:pt x="5404" y="29754"/>
                  <a:pt x="5106" y="29848"/>
                </a:cubicBezTo>
                <a:cubicBezTo>
                  <a:pt x="5075" y="29817"/>
                  <a:pt x="5044" y="29801"/>
                  <a:pt x="5012" y="29786"/>
                </a:cubicBezTo>
                <a:cubicBezTo>
                  <a:pt x="4417" y="29551"/>
                  <a:pt x="3743" y="29300"/>
                  <a:pt x="3069" y="29174"/>
                </a:cubicBezTo>
                <a:cubicBezTo>
                  <a:pt x="3523" y="29112"/>
                  <a:pt x="3978" y="29018"/>
                  <a:pt x="4417" y="28892"/>
                </a:cubicBezTo>
                <a:close/>
                <a:moveTo>
                  <a:pt x="19754" y="0"/>
                </a:moveTo>
                <a:cubicBezTo>
                  <a:pt x="19699" y="0"/>
                  <a:pt x="19665" y="28"/>
                  <a:pt x="19652" y="67"/>
                </a:cubicBezTo>
                <a:cubicBezTo>
                  <a:pt x="19339" y="83"/>
                  <a:pt x="19135" y="428"/>
                  <a:pt x="18962" y="616"/>
                </a:cubicBezTo>
                <a:cubicBezTo>
                  <a:pt x="18430" y="1258"/>
                  <a:pt x="17912" y="1901"/>
                  <a:pt x="17379" y="2544"/>
                </a:cubicBezTo>
                <a:cubicBezTo>
                  <a:pt x="16298" y="3860"/>
                  <a:pt x="15169" y="5177"/>
                  <a:pt x="14182" y="6572"/>
                </a:cubicBezTo>
                <a:cubicBezTo>
                  <a:pt x="14135" y="6650"/>
                  <a:pt x="14135" y="6729"/>
                  <a:pt x="14166" y="6776"/>
                </a:cubicBezTo>
                <a:cubicBezTo>
                  <a:pt x="14135" y="6823"/>
                  <a:pt x="14119" y="6885"/>
                  <a:pt x="14135" y="6948"/>
                </a:cubicBezTo>
                <a:cubicBezTo>
                  <a:pt x="14041" y="7215"/>
                  <a:pt x="14386" y="7465"/>
                  <a:pt x="14542" y="7654"/>
                </a:cubicBezTo>
                <a:cubicBezTo>
                  <a:pt x="14840" y="7983"/>
                  <a:pt x="15138" y="8406"/>
                  <a:pt x="15530" y="8625"/>
                </a:cubicBezTo>
                <a:cubicBezTo>
                  <a:pt x="15545" y="8657"/>
                  <a:pt x="15577" y="8672"/>
                  <a:pt x="15624" y="8688"/>
                </a:cubicBezTo>
                <a:cubicBezTo>
                  <a:pt x="15890" y="8751"/>
                  <a:pt x="16172" y="8751"/>
                  <a:pt x="16455" y="8766"/>
                </a:cubicBezTo>
                <a:cubicBezTo>
                  <a:pt x="16643" y="8766"/>
                  <a:pt x="16831" y="8798"/>
                  <a:pt x="17019" y="8813"/>
                </a:cubicBezTo>
                <a:cubicBezTo>
                  <a:pt x="16549" y="12481"/>
                  <a:pt x="14511" y="15741"/>
                  <a:pt x="11784" y="18218"/>
                </a:cubicBezTo>
                <a:cubicBezTo>
                  <a:pt x="10201" y="19660"/>
                  <a:pt x="8398" y="20851"/>
                  <a:pt x="6517" y="21854"/>
                </a:cubicBezTo>
                <a:cubicBezTo>
                  <a:pt x="5577" y="22372"/>
                  <a:pt x="4605" y="22858"/>
                  <a:pt x="3617" y="23249"/>
                </a:cubicBezTo>
                <a:cubicBezTo>
                  <a:pt x="2536" y="23688"/>
                  <a:pt x="1439" y="23876"/>
                  <a:pt x="310" y="24127"/>
                </a:cubicBezTo>
                <a:cubicBezTo>
                  <a:pt x="294" y="24127"/>
                  <a:pt x="294" y="24127"/>
                  <a:pt x="294" y="24143"/>
                </a:cubicBezTo>
                <a:cubicBezTo>
                  <a:pt x="285" y="24142"/>
                  <a:pt x="277" y="24142"/>
                  <a:pt x="268" y="24142"/>
                </a:cubicBezTo>
                <a:cubicBezTo>
                  <a:pt x="122" y="24142"/>
                  <a:pt x="1" y="24262"/>
                  <a:pt x="75" y="24425"/>
                </a:cubicBezTo>
                <a:cubicBezTo>
                  <a:pt x="780" y="25977"/>
                  <a:pt x="1313" y="27591"/>
                  <a:pt x="2003" y="29127"/>
                </a:cubicBezTo>
                <a:cubicBezTo>
                  <a:pt x="2034" y="29190"/>
                  <a:pt x="2081" y="29206"/>
                  <a:pt x="2128" y="29221"/>
                </a:cubicBezTo>
                <a:cubicBezTo>
                  <a:pt x="2144" y="29237"/>
                  <a:pt x="2160" y="29253"/>
                  <a:pt x="2175" y="29268"/>
                </a:cubicBezTo>
                <a:cubicBezTo>
                  <a:pt x="2598" y="29488"/>
                  <a:pt x="3053" y="29598"/>
                  <a:pt x="3492" y="29754"/>
                </a:cubicBezTo>
                <a:cubicBezTo>
                  <a:pt x="3931" y="29911"/>
                  <a:pt x="4370" y="30068"/>
                  <a:pt x="4824" y="30225"/>
                </a:cubicBezTo>
                <a:cubicBezTo>
                  <a:pt x="4852" y="30236"/>
                  <a:pt x="4882" y="30241"/>
                  <a:pt x="4911" y="30241"/>
                </a:cubicBezTo>
                <a:cubicBezTo>
                  <a:pt x="4963" y="30241"/>
                  <a:pt x="5013" y="30224"/>
                  <a:pt x="5044" y="30193"/>
                </a:cubicBezTo>
                <a:cubicBezTo>
                  <a:pt x="9809" y="29676"/>
                  <a:pt x="13994" y="25460"/>
                  <a:pt x="16752" y="21854"/>
                </a:cubicBezTo>
                <a:cubicBezTo>
                  <a:pt x="17082" y="21447"/>
                  <a:pt x="17395" y="21008"/>
                  <a:pt x="17693" y="20569"/>
                </a:cubicBezTo>
                <a:cubicBezTo>
                  <a:pt x="17740" y="20585"/>
                  <a:pt x="17787" y="20601"/>
                  <a:pt x="17834" y="20601"/>
                </a:cubicBezTo>
                <a:cubicBezTo>
                  <a:pt x="17839" y="20602"/>
                  <a:pt x="17843" y="20602"/>
                  <a:pt x="17848" y="20602"/>
                </a:cubicBezTo>
                <a:cubicBezTo>
                  <a:pt x="17901" y="20602"/>
                  <a:pt x="17923" y="20521"/>
                  <a:pt x="17865" y="20506"/>
                </a:cubicBezTo>
                <a:cubicBezTo>
                  <a:pt x="17834" y="20491"/>
                  <a:pt x="17787" y="20475"/>
                  <a:pt x="17756" y="20475"/>
                </a:cubicBezTo>
                <a:cubicBezTo>
                  <a:pt x="17912" y="20240"/>
                  <a:pt x="18069" y="19989"/>
                  <a:pt x="18210" y="19754"/>
                </a:cubicBezTo>
                <a:cubicBezTo>
                  <a:pt x="18241" y="19754"/>
                  <a:pt x="18273" y="19707"/>
                  <a:pt x="18257" y="19676"/>
                </a:cubicBezTo>
                <a:cubicBezTo>
                  <a:pt x="18962" y="18500"/>
                  <a:pt x="19558" y="17262"/>
                  <a:pt x="19966" y="15930"/>
                </a:cubicBezTo>
                <a:cubicBezTo>
                  <a:pt x="20310" y="14785"/>
                  <a:pt x="20530" y="13578"/>
                  <a:pt x="20781" y="12403"/>
                </a:cubicBezTo>
                <a:cubicBezTo>
                  <a:pt x="21000" y="11306"/>
                  <a:pt x="21314" y="10208"/>
                  <a:pt x="21251" y="9096"/>
                </a:cubicBezTo>
                <a:lnTo>
                  <a:pt x="21251" y="9096"/>
                </a:lnTo>
                <a:cubicBezTo>
                  <a:pt x="21580" y="9158"/>
                  <a:pt x="21909" y="9221"/>
                  <a:pt x="22238" y="9268"/>
                </a:cubicBezTo>
                <a:cubicBezTo>
                  <a:pt x="22254" y="9284"/>
                  <a:pt x="22254" y="9284"/>
                  <a:pt x="22270" y="9284"/>
                </a:cubicBezTo>
                <a:cubicBezTo>
                  <a:pt x="22925" y="9373"/>
                  <a:pt x="23596" y="9414"/>
                  <a:pt x="24260" y="9414"/>
                </a:cubicBezTo>
                <a:cubicBezTo>
                  <a:pt x="24534" y="9414"/>
                  <a:pt x="24806" y="9407"/>
                  <a:pt x="25075" y="9393"/>
                </a:cubicBezTo>
                <a:cubicBezTo>
                  <a:pt x="25891" y="9362"/>
                  <a:pt x="26141" y="9111"/>
                  <a:pt x="25843" y="8328"/>
                </a:cubicBezTo>
                <a:cubicBezTo>
                  <a:pt x="24825" y="5710"/>
                  <a:pt x="23351" y="2889"/>
                  <a:pt x="21658" y="647"/>
                </a:cubicBezTo>
                <a:cubicBezTo>
                  <a:pt x="21627" y="584"/>
                  <a:pt x="21549" y="569"/>
                  <a:pt x="21486" y="569"/>
                </a:cubicBezTo>
                <a:cubicBezTo>
                  <a:pt x="21282" y="428"/>
                  <a:pt x="21000" y="349"/>
                  <a:pt x="20796" y="271"/>
                </a:cubicBezTo>
                <a:cubicBezTo>
                  <a:pt x="20483" y="161"/>
                  <a:pt x="20122" y="36"/>
                  <a:pt x="19793" y="4"/>
                </a:cubicBezTo>
                <a:cubicBezTo>
                  <a:pt x="19779" y="2"/>
                  <a:pt x="19766" y="0"/>
                  <a:pt x="19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66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E57C1195-ACB8-450D-A080-D6E692EFEDC7}"/>
              </a:ext>
            </a:extLst>
          </p:cNvPr>
          <p:cNvGraphicFramePr>
            <a:graphicFrameLocks noGrp="1"/>
          </p:cNvGraphicFramePr>
          <p:nvPr/>
        </p:nvGraphicFramePr>
        <p:xfrm>
          <a:off x="731002" y="1334439"/>
          <a:ext cx="6888998" cy="600687"/>
        </p:xfrm>
        <a:graphic>
          <a:graphicData uri="http://schemas.openxmlformats.org/drawingml/2006/table">
            <a:tbl>
              <a:tblPr firstRow="1" bandRow="1">
                <a:tableStyleId>{2D5ABB26-0587-4C30-8999-92F81FD0307C}</a:tableStyleId>
              </a:tblPr>
              <a:tblGrid>
                <a:gridCol w="6888998">
                  <a:extLst>
                    <a:ext uri="{9D8B030D-6E8A-4147-A177-3AD203B41FA5}">
                      <a16:colId xmlns:a16="http://schemas.microsoft.com/office/drawing/2014/main" val="3543308414"/>
                    </a:ext>
                  </a:extLst>
                </a:gridCol>
              </a:tblGrid>
              <a:tr h="600687">
                <a:tc>
                  <a:txBody>
                    <a:bodyPr/>
                    <a:lstStyle/>
                    <a:p>
                      <a:endParaRPr lang="en-US" dirty="0"/>
                    </a:p>
                  </a:txBody>
                  <a:tcPr/>
                </a:tc>
                <a:extLst>
                  <a:ext uri="{0D108BD9-81ED-4DB2-BD59-A6C34878D82A}">
                    <a16:rowId xmlns:a16="http://schemas.microsoft.com/office/drawing/2014/main" val="1697413164"/>
                  </a:ext>
                </a:extLst>
              </a:tr>
            </a:tbl>
          </a:graphicData>
        </a:graphic>
      </p:graphicFrame>
      <p:sp>
        <p:nvSpPr>
          <p:cNvPr id="39" name="TextBox 38">
            <a:extLst>
              <a:ext uri="{FF2B5EF4-FFF2-40B4-BE49-F238E27FC236}">
                <a16:creationId xmlns:a16="http://schemas.microsoft.com/office/drawing/2014/main" id="{E05606D6-EC63-4370-B577-CABB8F8AF917}"/>
              </a:ext>
            </a:extLst>
          </p:cNvPr>
          <p:cNvSpPr txBox="1"/>
          <p:nvPr/>
        </p:nvSpPr>
        <p:spPr>
          <a:xfrm>
            <a:off x="557851" y="644867"/>
            <a:ext cx="3620743" cy="553998"/>
          </a:xfrm>
          <a:prstGeom prst="rect">
            <a:avLst/>
          </a:prstGeom>
          <a:noFill/>
        </p:spPr>
        <p:txBody>
          <a:bodyPr wrap="square">
            <a:spAutoFit/>
          </a:bodyPr>
          <a:lstStyle/>
          <a:p>
            <a:r>
              <a:rPr kumimoji="0" lang="en-US" sz="3000" b="1" i="0" u="none" strike="noStrike" kern="0" cap="none" spc="0" normalizeH="0" baseline="0" noProof="0" dirty="0">
                <a:ln>
                  <a:noFill/>
                </a:ln>
                <a:solidFill>
                  <a:srgbClr val="1C4587"/>
                </a:solidFill>
                <a:effectLst/>
                <a:uLnTx/>
                <a:uFillTx/>
                <a:latin typeface="Itim"/>
                <a:cs typeface="Itim"/>
                <a:sym typeface="Itim"/>
              </a:rPr>
              <a:t>Types of Inheritance</a:t>
            </a:r>
            <a:endParaRPr lang="en-US" dirty="0"/>
          </a:p>
        </p:txBody>
      </p:sp>
      <p:grpSp>
        <p:nvGrpSpPr>
          <p:cNvPr id="40" name="Google Shape;1179;p38">
            <a:extLst>
              <a:ext uri="{FF2B5EF4-FFF2-40B4-BE49-F238E27FC236}">
                <a16:creationId xmlns:a16="http://schemas.microsoft.com/office/drawing/2014/main" id="{24779CD0-CB2D-4997-8FB0-876AC30544DA}"/>
              </a:ext>
            </a:extLst>
          </p:cNvPr>
          <p:cNvGrpSpPr/>
          <p:nvPr/>
        </p:nvGrpSpPr>
        <p:grpSpPr>
          <a:xfrm>
            <a:off x="536258" y="1095152"/>
            <a:ext cx="3620742" cy="239287"/>
            <a:chOff x="4345425" y="2175475"/>
            <a:chExt cx="800750" cy="176025"/>
          </a:xfrm>
        </p:grpSpPr>
        <p:sp>
          <p:nvSpPr>
            <p:cNvPr id="41" name="Google Shape;1180;p38">
              <a:extLst>
                <a:ext uri="{FF2B5EF4-FFF2-40B4-BE49-F238E27FC236}">
                  <a16:creationId xmlns:a16="http://schemas.microsoft.com/office/drawing/2014/main" id="{3154AEFE-52EE-4095-8B52-56E04C8040B6}"/>
                </a:ext>
              </a:extLst>
            </p:cNvPr>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81;p38">
              <a:extLst>
                <a:ext uri="{FF2B5EF4-FFF2-40B4-BE49-F238E27FC236}">
                  <a16:creationId xmlns:a16="http://schemas.microsoft.com/office/drawing/2014/main" id="{5CEC2A58-2385-479F-8F5E-6161503F02CD}"/>
                </a:ext>
              </a:extLst>
            </p:cNvPr>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 name="Table 8">
            <a:extLst>
              <a:ext uri="{FF2B5EF4-FFF2-40B4-BE49-F238E27FC236}">
                <a16:creationId xmlns:a16="http://schemas.microsoft.com/office/drawing/2014/main" id="{21F1C92E-B59B-4425-BBB1-D6DE33140BCA}"/>
              </a:ext>
            </a:extLst>
          </p:cNvPr>
          <p:cNvGraphicFramePr>
            <a:graphicFrameLocks noGrp="1"/>
          </p:cNvGraphicFramePr>
          <p:nvPr/>
        </p:nvGraphicFramePr>
        <p:xfrm>
          <a:off x="879919" y="1470013"/>
          <a:ext cx="6740081" cy="3426001"/>
        </p:xfrm>
        <a:graphic>
          <a:graphicData uri="http://schemas.openxmlformats.org/drawingml/2006/table">
            <a:tbl>
              <a:tblPr firstRow="1" bandRow="1">
                <a:tableStyleId>{2D5ABB26-0587-4C30-8999-92F81FD0307C}</a:tableStyleId>
              </a:tblPr>
              <a:tblGrid>
                <a:gridCol w="6740081">
                  <a:extLst>
                    <a:ext uri="{9D8B030D-6E8A-4147-A177-3AD203B41FA5}">
                      <a16:colId xmlns:a16="http://schemas.microsoft.com/office/drawing/2014/main" val="1406400168"/>
                    </a:ext>
                  </a:extLst>
                </a:gridCol>
              </a:tblGrid>
              <a:tr h="3426001">
                <a:tc>
                  <a:txBody>
                    <a:bodyPr/>
                    <a:lstStyle/>
                    <a:p>
                      <a:endParaRPr lang="en-US" dirty="0"/>
                    </a:p>
                  </a:txBody>
                  <a:tcPr/>
                </a:tc>
                <a:extLst>
                  <a:ext uri="{0D108BD9-81ED-4DB2-BD59-A6C34878D82A}">
                    <a16:rowId xmlns:a16="http://schemas.microsoft.com/office/drawing/2014/main" val="2732127597"/>
                  </a:ext>
                </a:extLst>
              </a:tr>
            </a:tbl>
          </a:graphicData>
        </a:graphic>
      </p:graphicFrame>
      <p:grpSp>
        <p:nvGrpSpPr>
          <p:cNvPr id="36" name="Google Shape;825;p30">
            <a:extLst>
              <a:ext uri="{FF2B5EF4-FFF2-40B4-BE49-F238E27FC236}">
                <a16:creationId xmlns:a16="http://schemas.microsoft.com/office/drawing/2014/main" id="{320295F9-2F5B-4FE1-8162-72372C2C9E99}"/>
              </a:ext>
            </a:extLst>
          </p:cNvPr>
          <p:cNvGrpSpPr/>
          <p:nvPr/>
        </p:nvGrpSpPr>
        <p:grpSpPr>
          <a:xfrm rot="1461682">
            <a:off x="7211497" y="174521"/>
            <a:ext cx="2743443" cy="1090954"/>
            <a:chOff x="4038775" y="3369325"/>
            <a:chExt cx="1789725" cy="711700"/>
          </a:xfrm>
        </p:grpSpPr>
        <p:sp>
          <p:nvSpPr>
            <p:cNvPr id="37" name="Google Shape;826;p30">
              <a:extLst>
                <a:ext uri="{FF2B5EF4-FFF2-40B4-BE49-F238E27FC236}">
                  <a16:creationId xmlns:a16="http://schemas.microsoft.com/office/drawing/2014/main" id="{D9BD09FF-93F2-4D19-A4CF-F7C15EE1134F}"/>
                </a:ext>
              </a:extLst>
            </p:cNvPr>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27;p30">
              <a:extLst>
                <a:ext uri="{FF2B5EF4-FFF2-40B4-BE49-F238E27FC236}">
                  <a16:creationId xmlns:a16="http://schemas.microsoft.com/office/drawing/2014/main" id="{A58C0192-AE24-40A7-BB07-7210D18A7FFE}"/>
                </a:ext>
              </a:extLst>
            </p:cNvPr>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28;p30">
              <a:extLst>
                <a:ext uri="{FF2B5EF4-FFF2-40B4-BE49-F238E27FC236}">
                  <a16:creationId xmlns:a16="http://schemas.microsoft.com/office/drawing/2014/main" id="{0CAF1938-B76C-4A68-960D-AF83C5CFA096}"/>
                </a:ext>
              </a:extLst>
            </p:cNvPr>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29;p30">
              <a:extLst>
                <a:ext uri="{FF2B5EF4-FFF2-40B4-BE49-F238E27FC236}">
                  <a16:creationId xmlns:a16="http://schemas.microsoft.com/office/drawing/2014/main" id="{BF0DE449-E386-447A-B485-05EF0CFF8BDF}"/>
                </a:ext>
              </a:extLst>
            </p:cNvPr>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30;p30">
              <a:extLst>
                <a:ext uri="{FF2B5EF4-FFF2-40B4-BE49-F238E27FC236}">
                  <a16:creationId xmlns:a16="http://schemas.microsoft.com/office/drawing/2014/main" id="{F6F76287-42BD-4A6F-B89F-92B1AC3C7292}"/>
                </a:ext>
              </a:extLst>
            </p:cNvPr>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31;p30">
              <a:extLst>
                <a:ext uri="{FF2B5EF4-FFF2-40B4-BE49-F238E27FC236}">
                  <a16:creationId xmlns:a16="http://schemas.microsoft.com/office/drawing/2014/main" id="{54940B0B-78F3-4FA3-8CCA-ED86AC808D7F}"/>
                </a:ext>
              </a:extLst>
            </p:cNvPr>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32;p30">
              <a:extLst>
                <a:ext uri="{FF2B5EF4-FFF2-40B4-BE49-F238E27FC236}">
                  <a16:creationId xmlns:a16="http://schemas.microsoft.com/office/drawing/2014/main" id="{DE598D89-030E-4809-B372-41E0DC55BA0C}"/>
                </a:ext>
              </a:extLst>
            </p:cNvPr>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33;p30">
              <a:extLst>
                <a:ext uri="{FF2B5EF4-FFF2-40B4-BE49-F238E27FC236}">
                  <a16:creationId xmlns:a16="http://schemas.microsoft.com/office/drawing/2014/main" id="{A994D8AF-B349-498E-8B8B-F2E93019686C}"/>
                </a:ext>
              </a:extLst>
            </p:cNvPr>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34;p30">
              <a:extLst>
                <a:ext uri="{FF2B5EF4-FFF2-40B4-BE49-F238E27FC236}">
                  <a16:creationId xmlns:a16="http://schemas.microsoft.com/office/drawing/2014/main" id="{67572764-C59D-4FDF-AFF5-D9DB48F77DD3}"/>
                </a:ext>
              </a:extLst>
            </p:cNvPr>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35;p30">
              <a:extLst>
                <a:ext uri="{FF2B5EF4-FFF2-40B4-BE49-F238E27FC236}">
                  <a16:creationId xmlns:a16="http://schemas.microsoft.com/office/drawing/2014/main" id="{2B69387B-5D96-4C50-854C-F5D4CAFF8BC4}"/>
                </a:ext>
              </a:extLst>
            </p:cNvPr>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36;p30">
              <a:extLst>
                <a:ext uri="{FF2B5EF4-FFF2-40B4-BE49-F238E27FC236}">
                  <a16:creationId xmlns:a16="http://schemas.microsoft.com/office/drawing/2014/main" id="{5F286F43-C7F5-4D2C-8361-D37F1C1114C6}"/>
                </a:ext>
              </a:extLst>
            </p:cNvPr>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37;p30">
              <a:extLst>
                <a:ext uri="{FF2B5EF4-FFF2-40B4-BE49-F238E27FC236}">
                  <a16:creationId xmlns:a16="http://schemas.microsoft.com/office/drawing/2014/main" id="{726DB8C4-1D6A-41F4-A9D1-F0BC09EC23D8}"/>
                </a:ext>
              </a:extLst>
            </p:cNvPr>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38;p30">
              <a:extLst>
                <a:ext uri="{FF2B5EF4-FFF2-40B4-BE49-F238E27FC236}">
                  <a16:creationId xmlns:a16="http://schemas.microsoft.com/office/drawing/2014/main" id="{B921F4D7-72B7-4DDA-8287-7ADC6ACA36A3}"/>
                </a:ext>
              </a:extLst>
            </p:cNvPr>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39;p30">
              <a:extLst>
                <a:ext uri="{FF2B5EF4-FFF2-40B4-BE49-F238E27FC236}">
                  <a16:creationId xmlns:a16="http://schemas.microsoft.com/office/drawing/2014/main" id="{840B1E4C-2ABC-45DC-9949-8F7E14B89EEF}"/>
                </a:ext>
              </a:extLst>
            </p:cNvPr>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40;p30">
              <a:extLst>
                <a:ext uri="{FF2B5EF4-FFF2-40B4-BE49-F238E27FC236}">
                  <a16:creationId xmlns:a16="http://schemas.microsoft.com/office/drawing/2014/main" id="{FD6C8CE5-4D85-44D9-9144-B1B4E06A0F95}"/>
                </a:ext>
              </a:extLst>
            </p:cNvPr>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41;p30">
              <a:extLst>
                <a:ext uri="{FF2B5EF4-FFF2-40B4-BE49-F238E27FC236}">
                  <a16:creationId xmlns:a16="http://schemas.microsoft.com/office/drawing/2014/main" id="{A7A99D03-541D-4414-8595-DAEFA197233E}"/>
                </a:ext>
              </a:extLst>
            </p:cNvPr>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42;p30">
              <a:extLst>
                <a:ext uri="{FF2B5EF4-FFF2-40B4-BE49-F238E27FC236}">
                  <a16:creationId xmlns:a16="http://schemas.microsoft.com/office/drawing/2014/main" id="{7D9E80F9-54A6-4938-AF20-B154E657C0DB}"/>
                </a:ext>
              </a:extLst>
            </p:cNvPr>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43;p30">
              <a:extLst>
                <a:ext uri="{FF2B5EF4-FFF2-40B4-BE49-F238E27FC236}">
                  <a16:creationId xmlns:a16="http://schemas.microsoft.com/office/drawing/2014/main" id="{629AAC11-BA86-434E-8083-17D98C6098B8}"/>
                </a:ext>
              </a:extLst>
            </p:cNvPr>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44;p30">
              <a:extLst>
                <a:ext uri="{FF2B5EF4-FFF2-40B4-BE49-F238E27FC236}">
                  <a16:creationId xmlns:a16="http://schemas.microsoft.com/office/drawing/2014/main" id="{45B9AEAF-C227-4B3B-992B-AB072CFDC827}"/>
                </a:ext>
              </a:extLst>
            </p:cNvPr>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3">
            <a:extLst>
              <a:ext uri="{FF2B5EF4-FFF2-40B4-BE49-F238E27FC236}">
                <a16:creationId xmlns:a16="http://schemas.microsoft.com/office/drawing/2014/main" id="{115164BC-0199-40A3-8614-C56B98ECD2AC}"/>
              </a:ext>
            </a:extLst>
          </p:cNvPr>
          <p:cNvGraphicFramePr>
            <a:graphicFrameLocks noGrp="1"/>
          </p:cNvGraphicFramePr>
          <p:nvPr>
            <p:extLst>
              <p:ext uri="{D42A27DB-BD31-4B8C-83A1-F6EECF244321}">
                <p14:modId xmlns:p14="http://schemas.microsoft.com/office/powerpoint/2010/main" val="3965632452"/>
              </p:ext>
            </p:extLst>
          </p:nvPr>
        </p:nvGraphicFramePr>
        <p:xfrm>
          <a:off x="729373" y="1374621"/>
          <a:ext cx="7884072" cy="3378131"/>
        </p:xfrm>
        <a:graphic>
          <a:graphicData uri="http://schemas.openxmlformats.org/drawingml/2006/table">
            <a:tbl>
              <a:tblPr firstRow="1" bandRow="1">
                <a:tableStyleId>{2D5ABB26-0587-4C30-8999-92F81FD0307C}</a:tableStyleId>
              </a:tblPr>
              <a:tblGrid>
                <a:gridCol w="7884072">
                  <a:extLst>
                    <a:ext uri="{9D8B030D-6E8A-4147-A177-3AD203B41FA5}">
                      <a16:colId xmlns:a16="http://schemas.microsoft.com/office/drawing/2014/main" val="2820729795"/>
                    </a:ext>
                  </a:extLst>
                </a:gridCol>
              </a:tblGrid>
              <a:tr h="3378131">
                <a:tc>
                  <a:txBody>
                    <a:bodyPr/>
                    <a:lstStyle/>
                    <a:p>
                      <a:pPr marL="152400" marR="0" lvl="0" indent="0" algn="l" defTabSz="914400" rtl="0" eaLnBrk="1" fontAlgn="auto" latinLnBrk="0" hangingPunct="1">
                        <a:lnSpc>
                          <a:spcPct val="85000"/>
                        </a:lnSpc>
                        <a:spcBef>
                          <a:spcPts val="0"/>
                        </a:spcBef>
                        <a:spcAft>
                          <a:spcPts val="0"/>
                        </a:spcAft>
                        <a:buClr>
                          <a:srgbClr val="1C4587"/>
                        </a:buClr>
                        <a:buSzPts val="1200"/>
                        <a:buFont typeface="Muli"/>
                        <a:buNone/>
                        <a:tabLst/>
                        <a:defRPr/>
                      </a:pPr>
                      <a:r>
                        <a:rPr kumimoji="0" lang="en-US" sz="1800" b="1" i="1" u="sng" strike="noStrike" kern="0" cap="none" spc="0" normalizeH="0" baseline="0" noProof="0" dirty="0">
                          <a:ln>
                            <a:noFill/>
                          </a:ln>
                          <a:solidFill>
                            <a:srgbClr val="000000"/>
                          </a:solidFill>
                          <a:effectLst/>
                          <a:highlight>
                            <a:srgbClr val="C0C0C0"/>
                          </a:highlight>
                          <a:uLnTx/>
                          <a:uFillTx/>
                          <a:latin typeface="Muli"/>
                          <a:sym typeface="Muli"/>
                        </a:rPr>
                        <a:t>Single Inheritance</a:t>
                      </a:r>
                    </a:p>
                    <a:p>
                      <a:pPr marL="152400" marR="0" lvl="0" indent="0" algn="l" defTabSz="914400" rtl="0" eaLnBrk="1" fontAlgn="auto" latinLnBrk="0" hangingPunct="1">
                        <a:lnSpc>
                          <a:spcPct val="85000"/>
                        </a:lnSpc>
                        <a:spcBef>
                          <a:spcPts val="0"/>
                        </a:spcBef>
                        <a:spcAft>
                          <a:spcPts val="0"/>
                        </a:spcAft>
                        <a:buClr>
                          <a:srgbClr val="1C4587"/>
                        </a:buClr>
                        <a:buSzPts val="1200"/>
                        <a:buFont typeface="Muli"/>
                        <a:buNone/>
                        <a:tabLst/>
                        <a:defRPr/>
                      </a:pPr>
                      <a:endParaRPr kumimoji="0" lang="en-US" sz="1200" b="0" i="0" u="none" strike="noStrike" kern="0" cap="none" spc="0" normalizeH="0" baseline="0" noProof="0" dirty="0">
                        <a:ln>
                          <a:noFill/>
                        </a:ln>
                        <a:solidFill>
                          <a:srgbClr val="1C4587">
                            <a:lumMod val="60000"/>
                            <a:lumOff val="40000"/>
                          </a:srgbClr>
                        </a:solidFill>
                        <a:effectLst/>
                        <a:uLnTx/>
                        <a:uFillTx/>
                        <a:latin typeface="Muli"/>
                        <a:sym typeface="Muli"/>
                      </a:endParaRPr>
                    </a:p>
                    <a:p>
                      <a:pPr marL="152400" marR="0" lvl="0" indent="0" algn="l" defTabSz="914400" rtl="0" eaLnBrk="1" fontAlgn="auto" latinLnBrk="0" hangingPunct="1">
                        <a:lnSpc>
                          <a:spcPct val="85000"/>
                        </a:lnSpc>
                        <a:spcBef>
                          <a:spcPts val="0"/>
                        </a:spcBef>
                        <a:spcAft>
                          <a:spcPts val="0"/>
                        </a:spcAft>
                        <a:buClr>
                          <a:srgbClr val="1C4587"/>
                        </a:buClr>
                        <a:buSzPts val="1200"/>
                        <a:buFont typeface="Muli"/>
                        <a:buNone/>
                        <a:tabLst/>
                        <a:defRPr/>
                      </a:pPr>
                      <a:r>
                        <a:rPr kumimoji="0" lang="en-US" sz="2000" b="0" i="0" u="none" strike="noStrike" kern="0" cap="none" spc="0" normalizeH="0" baseline="0" noProof="0" dirty="0">
                          <a:ln>
                            <a:noFill/>
                          </a:ln>
                          <a:solidFill>
                            <a:srgbClr val="1C4587">
                              <a:lumMod val="60000"/>
                              <a:lumOff val="40000"/>
                            </a:srgbClr>
                          </a:solidFill>
                          <a:effectLst/>
                          <a:uLnTx/>
                          <a:uFillTx/>
                          <a:latin typeface="Muli"/>
                          <a:sym typeface="Muli"/>
                        </a:rPr>
                        <a:t>Creating subclasses from a single base class is called single inheritance. </a:t>
                      </a:r>
                      <a:endParaRPr lang="en-US" dirty="0"/>
                    </a:p>
                  </a:txBody>
                  <a:tcPr/>
                </a:tc>
                <a:extLst>
                  <a:ext uri="{0D108BD9-81ED-4DB2-BD59-A6C34878D82A}">
                    <a16:rowId xmlns:a16="http://schemas.microsoft.com/office/drawing/2014/main" val="2667896608"/>
                  </a:ext>
                </a:extLst>
              </a:tr>
            </a:tbl>
          </a:graphicData>
        </a:graphic>
      </p:graphicFrame>
      <p:grpSp>
        <p:nvGrpSpPr>
          <p:cNvPr id="80" name="Google Shape;1269;p40">
            <a:extLst>
              <a:ext uri="{FF2B5EF4-FFF2-40B4-BE49-F238E27FC236}">
                <a16:creationId xmlns:a16="http://schemas.microsoft.com/office/drawing/2014/main" id="{864E7748-0146-46C4-974B-4C0F09943305}"/>
              </a:ext>
            </a:extLst>
          </p:cNvPr>
          <p:cNvGrpSpPr/>
          <p:nvPr/>
        </p:nvGrpSpPr>
        <p:grpSpPr>
          <a:xfrm>
            <a:off x="1054312" y="3939013"/>
            <a:ext cx="806657" cy="421744"/>
            <a:chOff x="1822875" y="1377000"/>
            <a:chExt cx="548075" cy="286550"/>
          </a:xfrm>
        </p:grpSpPr>
        <p:sp>
          <p:nvSpPr>
            <p:cNvPr id="81" name="Google Shape;1270;p40">
              <a:extLst>
                <a:ext uri="{FF2B5EF4-FFF2-40B4-BE49-F238E27FC236}">
                  <a16:creationId xmlns:a16="http://schemas.microsoft.com/office/drawing/2014/main" id="{36D10A92-461C-41DD-8F36-AA8BED2E9DA5}"/>
                </a:ext>
              </a:extLst>
            </p:cNvPr>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71;p40">
              <a:extLst>
                <a:ext uri="{FF2B5EF4-FFF2-40B4-BE49-F238E27FC236}">
                  <a16:creationId xmlns:a16="http://schemas.microsoft.com/office/drawing/2014/main" id="{402C6AE4-1849-41AB-B6D8-CD1A18AEDB14}"/>
                </a:ext>
              </a:extLst>
            </p:cNvPr>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72;p40">
              <a:extLst>
                <a:ext uri="{FF2B5EF4-FFF2-40B4-BE49-F238E27FC236}">
                  <a16:creationId xmlns:a16="http://schemas.microsoft.com/office/drawing/2014/main" id="{7F927BA7-C0F8-4ABB-83A6-28EB766072A8}"/>
                </a:ext>
              </a:extLst>
            </p:cNvPr>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73;p40">
              <a:extLst>
                <a:ext uri="{FF2B5EF4-FFF2-40B4-BE49-F238E27FC236}">
                  <a16:creationId xmlns:a16="http://schemas.microsoft.com/office/drawing/2014/main" id="{FC7CA3BB-A1FC-4B70-A14C-F0036D73990C}"/>
                </a:ext>
              </a:extLst>
            </p:cNvPr>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74;p40">
              <a:extLst>
                <a:ext uri="{FF2B5EF4-FFF2-40B4-BE49-F238E27FC236}">
                  <a16:creationId xmlns:a16="http://schemas.microsoft.com/office/drawing/2014/main" id="{F378881A-6E5C-419C-B53E-C2EFEAAC5E35}"/>
                </a:ext>
              </a:extLst>
            </p:cNvPr>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275;p40">
              <a:extLst>
                <a:ext uri="{FF2B5EF4-FFF2-40B4-BE49-F238E27FC236}">
                  <a16:creationId xmlns:a16="http://schemas.microsoft.com/office/drawing/2014/main" id="{8661D34E-B588-4CAA-A78B-86D39ED8D725}"/>
                </a:ext>
              </a:extLst>
            </p:cNvPr>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76;p40">
              <a:extLst>
                <a:ext uri="{FF2B5EF4-FFF2-40B4-BE49-F238E27FC236}">
                  <a16:creationId xmlns:a16="http://schemas.microsoft.com/office/drawing/2014/main" id="{C70B2DF2-252A-44B1-A573-364AFFEC2A58}"/>
                </a:ext>
              </a:extLst>
            </p:cNvPr>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77;p40">
              <a:extLst>
                <a:ext uri="{FF2B5EF4-FFF2-40B4-BE49-F238E27FC236}">
                  <a16:creationId xmlns:a16="http://schemas.microsoft.com/office/drawing/2014/main" id="{E0AC090C-FB8D-4CC5-97F2-4828ED15E95C}"/>
                </a:ext>
              </a:extLst>
            </p:cNvPr>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78;p40">
              <a:extLst>
                <a:ext uri="{FF2B5EF4-FFF2-40B4-BE49-F238E27FC236}">
                  <a16:creationId xmlns:a16="http://schemas.microsoft.com/office/drawing/2014/main" id="{DA12E684-39B4-47FD-8739-12CCB0339C06}"/>
                </a:ext>
              </a:extLst>
            </p:cNvPr>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1239;p39">
            <a:extLst>
              <a:ext uri="{FF2B5EF4-FFF2-40B4-BE49-F238E27FC236}">
                <a16:creationId xmlns:a16="http://schemas.microsoft.com/office/drawing/2014/main" id="{8ABDE1C5-E655-413F-9E09-395BE2AB80DD}"/>
              </a:ext>
            </a:extLst>
          </p:cNvPr>
          <p:cNvSpPr/>
          <p:nvPr/>
        </p:nvSpPr>
        <p:spPr>
          <a:xfrm rot="9797852">
            <a:off x="7441505" y="2884881"/>
            <a:ext cx="1030058" cy="1376825"/>
          </a:xfrm>
          <a:custGeom>
            <a:avLst/>
            <a:gdLst/>
            <a:ahLst/>
            <a:cxnLst/>
            <a:rect l="l" t="t" r="r" b="b"/>
            <a:pathLst>
              <a:path w="20211" h="27015" extrusionOk="0">
                <a:moveTo>
                  <a:pt x="13024" y="5921"/>
                </a:moveTo>
                <a:cubicBezTo>
                  <a:pt x="13039" y="5921"/>
                  <a:pt x="13053" y="5921"/>
                  <a:pt x="13068" y="5921"/>
                </a:cubicBezTo>
                <a:cubicBezTo>
                  <a:pt x="13228" y="5925"/>
                  <a:pt x="13275" y="5932"/>
                  <a:pt x="13449" y="5978"/>
                </a:cubicBezTo>
                <a:cubicBezTo>
                  <a:pt x="13621" y="6025"/>
                  <a:pt x="13692" y="6054"/>
                  <a:pt x="13820" y="6121"/>
                </a:cubicBezTo>
                <a:cubicBezTo>
                  <a:pt x="14120" y="6275"/>
                  <a:pt x="14305" y="6421"/>
                  <a:pt x="14533" y="6660"/>
                </a:cubicBezTo>
                <a:cubicBezTo>
                  <a:pt x="14934" y="7077"/>
                  <a:pt x="15239" y="7599"/>
                  <a:pt x="15440" y="8166"/>
                </a:cubicBezTo>
                <a:lnTo>
                  <a:pt x="15440" y="8166"/>
                </a:lnTo>
                <a:cubicBezTo>
                  <a:pt x="15083" y="8248"/>
                  <a:pt x="14722" y="8292"/>
                  <a:pt x="14368" y="8292"/>
                </a:cubicBezTo>
                <a:cubicBezTo>
                  <a:pt x="14140" y="8292"/>
                  <a:pt x="13915" y="8274"/>
                  <a:pt x="13695" y="8236"/>
                </a:cubicBezTo>
                <a:cubicBezTo>
                  <a:pt x="12724" y="8067"/>
                  <a:pt x="11922" y="7510"/>
                  <a:pt x="11491" y="6614"/>
                </a:cubicBezTo>
                <a:lnTo>
                  <a:pt x="11491" y="6614"/>
                </a:lnTo>
                <a:cubicBezTo>
                  <a:pt x="11716" y="6403"/>
                  <a:pt x="11958" y="6226"/>
                  <a:pt x="12244" y="6092"/>
                </a:cubicBezTo>
                <a:cubicBezTo>
                  <a:pt x="12481" y="5981"/>
                  <a:pt x="12754" y="5921"/>
                  <a:pt x="13024" y="5921"/>
                </a:cubicBezTo>
                <a:close/>
                <a:moveTo>
                  <a:pt x="8395" y="11475"/>
                </a:moveTo>
                <a:cubicBezTo>
                  <a:pt x="9299" y="11475"/>
                  <a:pt x="10220" y="12193"/>
                  <a:pt x="10793" y="12796"/>
                </a:cubicBezTo>
                <a:cubicBezTo>
                  <a:pt x="11173" y="13194"/>
                  <a:pt x="11637" y="13806"/>
                  <a:pt x="11795" y="14426"/>
                </a:cubicBezTo>
                <a:lnTo>
                  <a:pt x="11795" y="14426"/>
                </a:lnTo>
                <a:cubicBezTo>
                  <a:pt x="11609" y="14465"/>
                  <a:pt x="11433" y="14481"/>
                  <a:pt x="11241" y="14481"/>
                </a:cubicBezTo>
                <a:cubicBezTo>
                  <a:pt x="11116" y="14481"/>
                  <a:pt x="10985" y="14474"/>
                  <a:pt x="10839" y="14462"/>
                </a:cubicBezTo>
                <a:cubicBezTo>
                  <a:pt x="10369" y="14415"/>
                  <a:pt x="9901" y="14315"/>
                  <a:pt x="9445" y="14187"/>
                </a:cubicBezTo>
                <a:cubicBezTo>
                  <a:pt x="8654" y="13965"/>
                  <a:pt x="7622" y="13627"/>
                  <a:pt x="7109" y="12960"/>
                </a:cubicBezTo>
                <a:cubicBezTo>
                  <a:pt x="7017" y="12843"/>
                  <a:pt x="6964" y="12743"/>
                  <a:pt x="6942" y="12593"/>
                </a:cubicBezTo>
                <a:lnTo>
                  <a:pt x="6942" y="12593"/>
                </a:lnTo>
                <a:cubicBezTo>
                  <a:pt x="6943" y="12597"/>
                  <a:pt x="6943" y="12599"/>
                  <a:pt x="6944" y="12599"/>
                </a:cubicBezTo>
                <a:cubicBezTo>
                  <a:pt x="6949" y="12599"/>
                  <a:pt x="6951" y="12474"/>
                  <a:pt x="6947" y="12474"/>
                </a:cubicBezTo>
                <a:lnTo>
                  <a:pt x="6947" y="12474"/>
                </a:lnTo>
                <a:cubicBezTo>
                  <a:pt x="6947" y="12474"/>
                  <a:pt x="6946" y="12476"/>
                  <a:pt x="6946" y="12479"/>
                </a:cubicBezTo>
                <a:cubicBezTo>
                  <a:pt x="6964" y="12379"/>
                  <a:pt x="6974" y="12354"/>
                  <a:pt x="7013" y="12283"/>
                </a:cubicBezTo>
                <a:cubicBezTo>
                  <a:pt x="7216" y="11923"/>
                  <a:pt x="7634" y="11609"/>
                  <a:pt x="8033" y="11516"/>
                </a:cubicBezTo>
                <a:cubicBezTo>
                  <a:pt x="8153" y="11488"/>
                  <a:pt x="8274" y="11475"/>
                  <a:pt x="8395" y="11475"/>
                </a:cubicBezTo>
                <a:close/>
                <a:moveTo>
                  <a:pt x="3729" y="17061"/>
                </a:moveTo>
                <a:cubicBezTo>
                  <a:pt x="3729" y="17061"/>
                  <a:pt x="3729" y="17062"/>
                  <a:pt x="3729" y="17064"/>
                </a:cubicBezTo>
                <a:lnTo>
                  <a:pt x="3729" y="17064"/>
                </a:lnTo>
                <a:cubicBezTo>
                  <a:pt x="3729" y="17063"/>
                  <a:pt x="3729" y="17062"/>
                  <a:pt x="3729" y="17061"/>
                </a:cubicBezTo>
                <a:cubicBezTo>
                  <a:pt x="3729" y="17061"/>
                  <a:pt x="3729" y="17061"/>
                  <a:pt x="3729" y="17061"/>
                </a:cubicBezTo>
                <a:close/>
                <a:moveTo>
                  <a:pt x="4657" y="16619"/>
                </a:moveTo>
                <a:cubicBezTo>
                  <a:pt x="5017" y="16619"/>
                  <a:pt x="5390" y="16704"/>
                  <a:pt x="5726" y="16808"/>
                </a:cubicBezTo>
                <a:cubicBezTo>
                  <a:pt x="6315" y="16990"/>
                  <a:pt x="6980" y="17291"/>
                  <a:pt x="7494" y="17724"/>
                </a:cubicBezTo>
                <a:lnTo>
                  <a:pt x="7494" y="17724"/>
                </a:lnTo>
                <a:cubicBezTo>
                  <a:pt x="7022" y="17823"/>
                  <a:pt x="6544" y="17881"/>
                  <a:pt x="6061" y="17881"/>
                </a:cubicBezTo>
                <a:cubicBezTo>
                  <a:pt x="5926" y="17881"/>
                  <a:pt x="5790" y="17877"/>
                  <a:pt x="5654" y="17867"/>
                </a:cubicBezTo>
                <a:cubicBezTo>
                  <a:pt x="5119" y="17828"/>
                  <a:pt x="4535" y="17739"/>
                  <a:pt x="4071" y="17453"/>
                </a:cubicBezTo>
                <a:cubicBezTo>
                  <a:pt x="3943" y="17375"/>
                  <a:pt x="3840" y="17278"/>
                  <a:pt x="3779" y="17182"/>
                </a:cubicBezTo>
                <a:cubicBezTo>
                  <a:pt x="3731" y="17107"/>
                  <a:pt x="3742" y="17153"/>
                  <a:pt x="3731" y="17074"/>
                </a:cubicBezTo>
                <a:lnTo>
                  <a:pt x="3731" y="17074"/>
                </a:lnTo>
                <a:cubicBezTo>
                  <a:pt x="3731" y="17072"/>
                  <a:pt x="3730" y="17064"/>
                  <a:pt x="3729" y="17039"/>
                </a:cubicBezTo>
                <a:cubicBezTo>
                  <a:pt x="3728" y="17032"/>
                  <a:pt x="3728" y="17026"/>
                  <a:pt x="3728" y="17021"/>
                </a:cubicBezTo>
                <a:lnTo>
                  <a:pt x="3728" y="17021"/>
                </a:lnTo>
                <a:cubicBezTo>
                  <a:pt x="3729" y="17018"/>
                  <a:pt x="3731" y="17011"/>
                  <a:pt x="3733" y="17000"/>
                </a:cubicBezTo>
                <a:cubicBezTo>
                  <a:pt x="3743" y="16939"/>
                  <a:pt x="3807" y="16861"/>
                  <a:pt x="3850" y="16829"/>
                </a:cubicBezTo>
                <a:cubicBezTo>
                  <a:pt x="3990" y="16725"/>
                  <a:pt x="4086" y="16697"/>
                  <a:pt x="4264" y="16658"/>
                </a:cubicBezTo>
                <a:cubicBezTo>
                  <a:pt x="4391" y="16631"/>
                  <a:pt x="4523" y="16619"/>
                  <a:pt x="4657" y="16619"/>
                </a:cubicBezTo>
                <a:close/>
                <a:moveTo>
                  <a:pt x="17258" y="0"/>
                </a:moveTo>
                <a:cubicBezTo>
                  <a:pt x="17012" y="0"/>
                  <a:pt x="16846" y="399"/>
                  <a:pt x="17111" y="590"/>
                </a:cubicBezTo>
                <a:cubicBezTo>
                  <a:pt x="18099" y="1314"/>
                  <a:pt x="19051" y="2277"/>
                  <a:pt x="19315" y="3515"/>
                </a:cubicBezTo>
                <a:cubicBezTo>
                  <a:pt x="19508" y="4420"/>
                  <a:pt x="19229" y="5322"/>
                  <a:pt x="18691" y="6071"/>
                </a:cubicBezTo>
                <a:cubicBezTo>
                  <a:pt x="18072" y="6930"/>
                  <a:pt x="17093" y="7624"/>
                  <a:pt x="16029" y="7996"/>
                </a:cubicBezTo>
                <a:lnTo>
                  <a:pt x="16029" y="7996"/>
                </a:lnTo>
                <a:cubicBezTo>
                  <a:pt x="15927" y="7703"/>
                  <a:pt x="15800" y="7419"/>
                  <a:pt x="15650" y="7148"/>
                </a:cubicBezTo>
                <a:cubicBezTo>
                  <a:pt x="15289" y="6499"/>
                  <a:pt x="14761" y="5886"/>
                  <a:pt x="14080" y="5562"/>
                </a:cubicBezTo>
                <a:cubicBezTo>
                  <a:pt x="13734" y="5394"/>
                  <a:pt x="13371" y="5311"/>
                  <a:pt x="13008" y="5311"/>
                </a:cubicBezTo>
                <a:cubicBezTo>
                  <a:pt x="12645" y="5311"/>
                  <a:pt x="12281" y="5394"/>
                  <a:pt x="11934" y="5557"/>
                </a:cubicBezTo>
                <a:cubicBezTo>
                  <a:pt x="11545" y="5740"/>
                  <a:pt x="11203" y="6014"/>
                  <a:pt x="10904" y="6321"/>
                </a:cubicBezTo>
                <a:cubicBezTo>
                  <a:pt x="10832" y="6392"/>
                  <a:pt x="10782" y="6524"/>
                  <a:pt x="10825" y="6620"/>
                </a:cubicBezTo>
                <a:cubicBezTo>
                  <a:pt x="11249" y="7647"/>
                  <a:pt x="12037" y="8421"/>
                  <a:pt x="13111" y="8735"/>
                </a:cubicBezTo>
                <a:cubicBezTo>
                  <a:pt x="13505" y="8850"/>
                  <a:pt x="13914" y="8902"/>
                  <a:pt x="14326" y="8902"/>
                </a:cubicBezTo>
                <a:cubicBezTo>
                  <a:pt x="14756" y="8902"/>
                  <a:pt x="15188" y="8845"/>
                  <a:pt x="15608" y="8745"/>
                </a:cubicBezTo>
                <a:lnTo>
                  <a:pt x="15608" y="8745"/>
                </a:lnTo>
                <a:cubicBezTo>
                  <a:pt x="15753" y="9390"/>
                  <a:pt x="15773" y="10065"/>
                  <a:pt x="15660" y="10692"/>
                </a:cubicBezTo>
                <a:cubicBezTo>
                  <a:pt x="15517" y="11498"/>
                  <a:pt x="15164" y="12254"/>
                  <a:pt x="14612" y="12861"/>
                </a:cubicBezTo>
                <a:cubicBezTo>
                  <a:pt x="14005" y="13520"/>
                  <a:pt x="13218" y="13971"/>
                  <a:pt x="12374" y="14260"/>
                </a:cubicBezTo>
                <a:lnTo>
                  <a:pt x="12374" y="14260"/>
                </a:lnTo>
                <a:cubicBezTo>
                  <a:pt x="12336" y="14118"/>
                  <a:pt x="12287" y="13980"/>
                  <a:pt x="12233" y="13852"/>
                </a:cubicBezTo>
                <a:cubicBezTo>
                  <a:pt x="11745" y="12678"/>
                  <a:pt x="10708" y="11648"/>
                  <a:pt x="9541" y="11146"/>
                </a:cubicBezTo>
                <a:cubicBezTo>
                  <a:pt x="9164" y="10980"/>
                  <a:pt x="8752" y="10865"/>
                  <a:pt x="8340" y="10865"/>
                </a:cubicBezTo>
                <a:cubicBezTo>
                  <a:pt x="8175" y="10865"/>
                  <a:pt x="8010" y="10884"/>
                  <a:pt x="7848" y="10924"/>
                </a:cubicBezTo>
                <a:cubicBezTo>
                  <a:pt x="7331" y="11052"/>
                  <a:pt x="6814" y="11445"/>
                  <a:pt x="6524" y="11894"/>
                </a:cubicBezTo>
                <a:cubicBezTo>
                  <a:pt x="5968" y="12757"/>
                  <a:pt x="6696" y="13567"/>
                  <a:pt x="7416" y="14013"/>
                </a:cubicBezTo>
                <a:cubicBezTo>
                  <a:pt x="8340" y="14579"/>
                  <a:pt x="9452" y="14897"/>
                  <a:pt x="10518" y="15043"/>
                </a:cubicBezTo>
                <a:cubicBezTo>
                  <a:pt x="10774" y="15076"/>
                  <a:pt x="11035" y="15103"/>
                  <a:pt x="11295" y="15103"/>
                </a:cubicBezTo>
                <a:cubicBezTo>
                  <a:pt x="11476" y="15103"/>
                  <a:pt x="11657" y="15090"/>
                  <a:pt x="11834" y="15057"/>
                </a:cubicBezTo>
                <a:lnTo>
                  <a:pt x="11834" y="15057"/>
                </a:lnTo>
                <a:cubicBezTo>
                  <a:pt x="11812" y="15199"/>
                  <a:pt x="11764" y="15338"/>
                  <a:pt x="11687" y="15471"/>
                </a:cubicBezTo>
                <a:cubicBezTo>
                  <a:pt x="11427" y="15917"/>
                  <a:pt x="10999" y="16251"/>
                  <a:pt x="10568" y="16523"/>
                </a:cubicBezTo>
                <a:cubicBezTo>
                  <a:pt x="10044" y="16854"/>
                  <a:pt x="9477" y="17110"/>
                  <a:pt x="8896" y="17318"/>
                </a:cubicBezTo>
                <a:cubicBezTo>
                  <a:pt x="8666" y="17400"/>
                  <a:pt x="8433" y="17477"/>
                  <a:pt x="8198" y="17546"/>
                </a:cubicBezTo>
                <a:lnTo>
                  <a:pt x="8198" y="17546"/>
                </a:lnTo>
                <a:cubicBezTo>
                  <a:pt x="7839" y="17180"/>
                  <a:pt x="7389" y="16886"/>
                  <a:pt x="6956" y="16654"/>
                </a:cubicBezTo>
                <a:cubicBezTo>
                  <a:pt x="6329" y="16319"/>
                  <a:pt x="5633" y="16080"/>
                  <a:pt x="4920" y="16016"/>
                </a:cubicBezTo>
                <a:cubicBezTo>
                  <a:pt x="4830" y="16008"/>
                  <a:pt x="4737" y="16004"/>
                  <a:pt x="4643" y="16004"/>
                </a:cubicBezTo>
                <a:cubicBezTo>
                  <a:pt x="4271" y="16004"/>
                  <a:pt x="3883" y="16074"/>
                  <a:pt x="3572" y="16273"/>
                </a:cubicBezTo>
                <a:cubicBezTo>
                  <a:pt x="3255" y="16476"/>
                  <a:pt x="3052" y="16819"/>
                  <a:pt x="3130" y="17204"/>
                </a:cubicBezTo>
                <a:cubicBezTo>
                  <a:pt x="3208" y="17599"/>
                  <a:pt x="3558" y="17892"/>
                  <a:pt x="3900" y="18066"/>
                </a:cubicBezTo>
                <a:cubicBezTo>
                  <a:pt x="4530" y="18388"/>
                  <a:pt x="5253" y="18510"/>
                  <a:pt x="5977" y="18510"/>
                </a:cubicBezTo>
                <a:cubicBezTo>
                  <a:pt x="6498" y="18510"/>
                  <a:pt x="7020" y="18447"/>
                  <a:pt x="7509" y="18348"/>
                </a:cubicBezTo>
                <a:cubicBezTo>
                  <a:pt x="7666" y="18316"/>
                  <a:pt x="7823" y="18282"/>
                  <a:pt x="7982" y="18244"/>
                </a:cubicBezTo>
                <a:lnTo>
                  <a:pt x="7982" y="18244"/>
                </a:lnTo>
                <a:cubicBezTo>
                  <a:pt x="8050" y="18339"/>
                  <a:pt x="8110" y="18439"/>
                  <a:pt x="8162" y="18544"/>
                </a:cubicBezTo>
                <a:cubicBezTo>
                  <a:pt x="8450" y="19129"/>
                  <a:pt x="8272" y="19793"/>
                  <a:pt x="7915" y="20380"/>
                </a:cubicBezTo>
                <a:cubicBezTo>
                  <a:pt x="7441" y="21169"/>
                  <a:pt x="6732" y="21810"/>
                  <a:pt x="6029" y="22395"/>
                </a:cubicBezTo>
                <a:cubicBezTo>
                  <a:pt x="4471" y="23686"/>
                  <a:pt x="2720" y="24702"/>
                  <a:pt x="1069" y="25865"/>
                </a:cubicBezTo>
                <a:cubicBezTo>
                  <a:pt x="784" y="26065"/>
                  <a:pt x="506" y="26272"/>
                  <a:pt x="238" y="26499"/>
                </a:cubicBezTo>
                <a:cubicBezTo>
                  <a:pt x="0" y="26701"/>
                  <a:pt x="221" y="27014"/>
                  <a:pt x="473" y="27014"/>
                </a:cubicBezTo>
                <a:cubicBezTo>
                  <a:pt x="541" y="27014"/>
                  <a:pt x="612" y="26991"/>
                  <a:pt x="677" y="26935"/>
                </a:cubicBezTo>
                <a:cubicBezTo>
                  <a:pt x="1308" y="26392"/>
                  <a:pt x="2103" y="25908"/>
                  <a:pt x="2830" y="25426"/>
                </a:cubicBezTo>
                <a:cubicBezTo>
                  <a:pt x="3804" y="24784"/>
                  <a:pt x="4774" y="24142"/>
                  <a:pt x="5701" y="23440"/>
                </a:cubicBezTo>
                <a:cubicBezTo>
                  <a:pt x="6578" y="22770"/>
                  <a:pt x="7441" y="22053"/>
                  <a:pt x="8119" y="21175"/>
                </a:cubicBezTo>
                <a:cubicBezTo>
                  <a:pt x="8636" y="20499"/>
                  <a:pt x="9049" y="19671"/>
                  <a:pt x="8889" y="18797"/>
                </a:cubicBezTo>
                <a:cubicBezTo>
                  <a:pt x="8842" y="18535"/>
                  <a:pt x="8746" y="18294"/>
                  <a:pt x="8613" y="18074"/>
                </a:cubicBezTo>
                <a:lnTo>
                  <a:pt x="8613" y="18074"/>
                </a:lnTo>
                <a:cubicBezTo>
                  <a:pt x="9548" y="17794"/>
                  <a:pt x="10464" y="17389"/>
                  <a:pt x="11231" y="16819"/>
                </a:cubicBezTo>
                <a:cubicBezTo>
                  <a:pt x="11702" y="16469"/>
                  <a:pt x="12141" y="16045"/>
                  <a:pt x="12362" y="15489"/>
                </a:cubicBezTo>
                <a:cubicBezTo>
                  <a:pt x="12437" y="15300"/>
                  <a:pt x="12468" y="15097"/>
                  <a:pt x="12467" y="14892"/>
                </a:cubicBezTo>
                <a:lnTo>
                  <a:pt x="12467" y="14892"/>
                </a:lnTo>
                <a:cubicBezTo>
                  <a:pt x="12861" y="14763"/>
                  <a:pt x="13246" y="14591"/>
                  <a:pt x="13603" y="14401"/>
                </a:cubicBezTo>
                <a:cubicBezTo>
                  <a:pt x="14516" y="13916"/>
                  <a:pt x="15300" y="13182"/>
                  <a:pt x="15778" y="12262"/>
                </a:cubicBezTo>
                <a:cubicBezTo>
                  <a:pt x="16362" y="11134"/>
                  <a:pt x="16485" y="9804"/>
                  <a:pt x="16197" y="8573"/>
                </a:cubicBezTo>
                <a:lnTo>
                  <a:pt x="16197" y="8573"/>
                </a:lnTo>
                <a:cubicBezTo>
                  <a:pt x="16217" y="8566"/>
                  <a:pt x="16236" y="8560"/>
                  <a:pt x="16256" y="8553"/>
                </a:cubicBezTo>
                <a:cubicBezTo>
                  <a:pt x="18206" y="7851"/>
                  <a:pt x="20210" y="6049"/>
                  <a:pt x="19978" y="3789"/>
                </a:cubicBezTo>
                <a:cubicBezTo>
                  <a:pt x="19817" y="2192"/>
                  <a:pt x="18666" y="965"/>
                  <a:pt x="17421" y="59"/>
                </a:cubicBezTo>
                <a:cubicBezTo>
                  <a:pt x="17365" y="18"/>
                  <a:pt x="17310" y="0"/>
                  <a:pt x="17258" y="0"/>
                </a:cubicBezTo>
                <a:close/>
              </a:path>
            </a:pathLst>
          </a:custGeom>
          <a:solidFill>
            <a:srgbClr val="212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874116B9-8D2C-45ED-9DAE-10472B9CB3B1}"/>
              </a:ext>
            </a:extLst>
          </p:cNvPr>
          <p:cNvPicPr>
            <a:picLocks noChangeAspect="1"/>
          </p:cNvPicPr>
          <p:nvPr/>
        </p:nvPicPr>
        <p:blipFill>
          <a:blip r:embed="rId3"/>
          <a:stretch>
            <a:fillRect/>
          </a:stretch>
        </p:blipFill>
        <p:spPr>
          <a:xfrm>
            <a:off x="2341885" y="2364059"/>
            <a:ext cx="4886325" cy="2495550"/>
          </a:xfrm>
          <a:prstGeom prst="rect">
            <a:avLst/>
          </a:prstGeom>
        </p:spPr>
      </p:pic>
    </p:spTree>
    <p:extLst>
      <p:ext uri="{BB962C8B-B14F-4D97-AF65-F5344CB8AC3E}">
        <p14:creationId xmlns:p14="http://schemas.microsoft.com/office/powerpoint/2010/main" val="285827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4" name="Google Shape;824;p30"/>
          <p:cNvSpPr txBox="1">
            <a:spLocks noGrp="1"/>
          </p:cNvSpPr>
          <p:nvPr>
            <p:ph type="body" idx="1"/>
          </p:nvPr>
        </p:nvSpPr>
        <p:spPr>
          <a:xfrm>
            <a:off x="720000" y="219526"/>
            <a:ext cx="7704000" cy="3981499"/>
          </a:xfrm>
          <a:prstGeom prst="rect">
            <a:avLst/>
          </a:prstGeom>
        </p:spPr>
        <p:txBody>
          <a:bodyPr spcFirstLastPara="1" wrap="square" lIns="91425" tIns="91425" rIns="91425" bIns="91425" anchor="t" anchorCtr="0">
            <a:noAutofit/>
          </a:bodyPr>
          <a:lstStyle/>
          <a:p>
            <a:pPr marL="152400" indent="0">
              <a:buNone/>
            </a:pPr>
            <a:r>
              <a:rPr lang="en-US" sz="1800" b="1" i="1" u="sng" dirty="0">
                <a:solidFill>
                  <a:schemeClr val="bg2"/>
                </a:solidFill>
                <a:highlight>
                  <a:srgbClr val="FFFF00"/>
                </a:highlight>
              </a:rPr>
              <a:t>Multiple Inheritance</a:t>
            </a:r>
          </a:p>
          <a:p>
            <a:pPr marL="0" lvl="0" indent="0" algn="l" rtl="0">
              <a:spcBef>
                <a:spcPts val="0"/>
              </a:spcBef>
              <a:spcAft>
                <a:spcPts val="0"/>
              </a:spcAft>
              <a:buClr>
                <a:schemeClr val="dk2"/>
              </a:buClr>
              <a:buSzPts val="1100"/>
              <a:buFont typeface="Arial"/>
              <a:buNone/>
            </a:pPr>
            <a:endParaRPr lang="en-US" sz="2000" dirty="0">
              <a:solidFill>
                <a:schemeClr val="tx1">
                  <a:lumMod val="60000"/>
                  <a:lumOff val="40000"/>
                </a:schemeClr>
              </a:solidFill>
            </a:endParaRPr>
          </a:p>
          <a:p>
            <a:pPr marL="0" lvl="0" indent="0" algn="l" rtl="0">
              <a:spcBef>
                <a:spcPts val="0"/>
              </a:spcBef>
              <a:spcAft>
                <a:spcPts val="0"/>
              </a:spcAft>
              <a:buClr>
                <a:schemeClr val="dk2"/>
              </a:buClr>
              <a:buSzPts val="1100"/>
              <a:buFont typeface="Arial"/>
              <a:buNone/>
            </a:pPr>
            <a:r>
              <a:rPr lang="en-US" sz="2000" dirty="0">
                <a:solidFill>
                  <a:schemeClr val="tx1">
                    <a:lumMod val="60000"/>
                    <a:lumOff val="40000"/>
                  </a:schemeClr>
                </a:solidFill>
              </a:rPr>
              <a:t>Defining derived class from numerous base classes is known as Multiple Inheritance.</a:t>
            </a:r>
            <a:endParaRPr sz="2000" dirty="0">
              <a:solidFill>
                <a:schemeClr val="tx1">
                  <a:lumMod val="60000"/>
                  <a:lumOff val="40000"/>
                </a:schemeClr>
              </a:solidFill>
            </a:endParaRPr>
          </a:p>
        </p:txBody>
      </p:sp>
      <p:grpSp>
        <p:nvGrpSpPr>
          <p:cNvPr id="45" name="Google Shape;1690;p46">
            <a:extLst>
              <a:ext uri="{FF2B5EF4-FFF2-40B4-BE49-F238E27FC236}">
                <a16:creationId xmlns:a16="http://schemas.microsoft.com/office/drawing/2014/main" id="{57E981CD-2608-4599-9890-5175F3E6F329}"/>
              </a:ext>
            </a:extLst>
          </p:cNvPr>
          <p:cNvGrpSpPr/>
          <p:nvPr/>
        </p:nvGrpSpPr>
        <p:grpSpPr>
          <a:xfrm>
            <a:off x="7174668" y="2728624"/>
            <a:ext cx="1745583" cy="230173"/>
            <a:chOff x="1394800" y="3522000"/>
            <a:chExt cx="1048650" cy="138275"/>
          </a:xfrm>
        </p:grpSpPr>
        <p:sp>
          <p:nvSpPr>
            <p:cNvPr id="46" name="Google Shape;1691;p46">
              <a:extLst>
                <a:ext uri="{FF2B5EF4-FFF2-40B4-BE49-F238E27FC236}">
                  <a16:creationId xmlns:a16="http://schemas.microsoft.com/office/drawing/2014/main" id="{97D30AEA-A62A-45EE-8F41-0E079B4BCCE9}"/>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692;p46">
              <a:extLst>
                <a:ext uri="{FF2B5EF4-FFF2-40B4-BE49-F238E27FC236}">
                  <a16:creationId xmlns:a16="http://schemas.microsoft.com/office/drawing/2014/main" id="{F16B830E-1CAE-4CA3-A387-1DFB8735EC33}"/>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3;p46">
              <a:extLst>
                <a:ext uri="{FF2B5EF4-FFF2-40B4-BE49-F238E27FC236}">
                  <a16:creationId xmlns:a16="http://schemas.microsoft.com/office/drawing/2014/main" id="{A7C1D2D5-2A71-4B8A-96A3-F22975D2A90B}"/>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94;p46">
              <a:extLst>
                <a:ext uri="{FF2B5EF4-FFF2-40B4-BE49-F238E27FC236}">
                  <a16:creationId xmlns:a16="http://schemas.microsoft.com/office/drawing/2014/main" id="{44BA577A-F8A5-4A22-A4F8-71DC047573C2}"/>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695;p46">
              <a:extLst>
                <a:ext uri="{FF2B5EF4-FFF2-40B4-BE49-F238E27FC236}">
                  <a16:creationId xmlns:a16="http://schemas.microsoft.com/office/drawing/2014/main" id="{231CD971-4823-423F-B270-87C2E15D33D6}"/>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696;p46">
              <a:extLst>
                <a:ext uri="{FF2B5EF4-FFF2-40B4-BE49-F238E27FC236}">
                  <a16:creationId xmlns:a16="http://schemas.microsoft.com/office/drawing/2014/main" id="{F7E3EE5F-5AB6-4E70-BD74-AA0B7105CFC3}"/>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97;p46">
              <a:extLst>
                <a:ext uri="{FF2B5EF4-FFF2-40B4-BE49-F238E27FC236}">
                  <a16:creationId xmlns:a16="http://schemas.microsoft.com/office/drawing/2014/main" id="{7A87C2B2-8414-47E6-81FB-3622F5D15062}"/>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98;p46">
              <a:extLst>
                <a:ext uri="{FF2B5EF4-FFF2-40B4-BE49-F238E27FC236}">
                  <a16:creationId xmlns:a16="http://schemas.microsoft.com/office/drawing/2014/main" id="{62FAFAE3-381F-4C65-9C02-8AD5EEA92A48}"/>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99;p46">
              <a:extLst>
                <a:ext uri="{FF2B5EF4-FFF2-40B4-BE49-F238E27FC236}">
                  <a16:creationId xmlns:a16="http://schemas.microsoft.com/office/drawing/2014/main" id="{AAFD0BAD-EAF1-455A-B6A6-F5F7F69B3D6E}"/>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1676;p46">
            <a:extLst>
              <a:ext uri="{FF2B5EF4-FFF2-40B4-BE49-F238E27FC236}">
                <a16:creationId xmlns:a16="http://schemas.microsoft.com/office/drawing/2014/main" id="{331E299D-91A3-424E-AACB-9ECB953CC8D8}"/>
              </a:ext>
            </a:extLst>
          </p:cNvPr>
          <p:cNvGrpSpPr/>
          <p:nvPr/>
        </p:nvGrpSpPr>
        <p:grpSpPr>
          <a:xfrm rot="2695203">
            <a:off x="1144518" y="2452080"/>
            <a:ext cx="953555" cy="553085"/>
            <a:chOff x="-583650" y="3109250"/>
            <a:chExt cx="570275" cy="272025"/>
          </a:xfrm>
        </p:grpSpPr>
        <p:sp>
          <p:nvSpPr>
            <p:cNvPr id="56" name="Google Shape;1677;p46">
              <a:extLst>
                <a:ext uri="{FF2B5EF4-FFF2-40B4-BE49-F238E27FC236}">
                  <a16:creationId xmlns:a16="http://schemas.microsoft.com/office/drawing/2014/main" id="{0353CEB3-B6E7-4983-8355-D223FA1A3395}"/>
                </a:ext>
              </a:extLst>
            </p:cNvPr>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78;p46">
              <a:extLst>
                <a:ext uri="{FF2B5EF4-FFF2-40B4-BE49-F238E27FC236}">
                  <a16:creationId xmlns:a16="http://schemas.microsoft.com/office/drawing/2014/main" id="{2FCDF77B-F455-4839-AC15-A0B81EA0DC98}"/>
                </a:ext>
              </a:extLst>
            </p:cNvPr>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79;p46">
              <a:extLst>
                <a:ext uri="{FF2B5EF4-FFF2-40B4-BE49-F238E27FC236}">
                  <a16:creationId xmlns:a16="http://schemas.microsoft.com/office/drawing/2014/main" id="{9B711409-B3A4-4AB7-B78B-29C636841A28}"/>
                </a:ext>
              </a:extLst>
            </p:cNvPr>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80;p46">
              <a:extLst>
                <a:ext uri="{FF2B5EF4-FFF2-40B4-BE49-F238E27FC236}">
                  <a16:creationId xmlns:a16="http://schemas.microsoft.com/office/drawing/2014/main" id="{81E93B59-580B-485C-A490-741F2EE2F678}"/>
                </a:ext>
              </a:extLst>
            </p:cNvPr>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81;p46">
              <a:extLst>
                <a:ext uri="{FF2B5EF4-FFF2-40B4-BE49-F238E27FC236}">
                  <a16:creationId xmlns:a16="http://schemas.microsoft.com/office/drawing/2014/main" id="{CF8054C3-72C7-459E-8041-0D6B84242C2C}"/>
                </a:ext>
              </a:extLst>
            </p:cNvPr>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82;p46">
              <a:extLst>
                <a:ext uri="{FF2B5EF4-FFF2-40B4-BE49-F238E27FC236}">
                  <a16:creationId xmlns:a16="http://schemas.microsoft.com/office/drawing/2014/main" id="{41579A37-25C7-4653-B198-BEBCA9FFB484}"/>
                </a:ext>
              </a:extLst>
            </p:cNvPr>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83;p46">
              <a:extLst>
                <a:ext uri="{FF2B5EF4-FFF2-40B4-BE49-F238E27FC236}">
                  <a16:creationId xmlns:a16="http://schemas.microsoft.com/office/drawing/2014/main" id="{5E225C7B-4CF2-4A66-857D-6CFE32ED15CC}"/>
                </a:ext>
              </a:extLst>
            </p:cNvPr>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84;p46">
              <a:extLst>
                <a:ext uri="{FF2B5EF4-FFF2-40B4-BE49-F238E27FC236}">
                  <a16:creationId xmlns:a16="http://schemas.microsoft.com/office/drawing/2014/main" id="{E0FFEB5E-BD51-41D8-AEDA-3690745F645D}"/>
                </a:ext>
              </a:extLst>
            </p:cNvPr>
            <p:cNvSpPr/>
            <p:nvPr/>
          </p:nvSpPr>
          <p:spPr>
            <a:xfrm>
              <a:off x="-503149" y="3185014"/>
              <a:ext cx="432275" cy="127686"/>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85;p46">
              <a:extLst>
                <a:ext uri="{FF2B5EF4-FFF2-40B4-BE49-F238E27FC236}">
                  <a16:creationId xmlns:a16="http://schemas.microsoft.com/office/drawing/2014/main" id="{865EC3A0-D1CB-49EC-A1EC-F25765677590}"/>
                </a:ext>
              </a:extLst>
            </p:cNvPr>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86;p46">
              <a:extLst>
                <a:ext uri="{FF2B5EF4-FFF2-40B4-BE49-F238E27FC236}">
                  <a16:creationId xmlns:a16="http://schemas.microsoft.com/office/drawing/2014/main" id="{DFACD972-F0F1-42C3-8F5D-EEA795866584}"/>
                </a:ext>
              </a:extLst>
            </p:cNvPr>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87;p46">
              <a:extLst>
                <a:ext uri="{FF2B5EF4-FFF2-40B4-BE49-F238E27FC236}">
                  <a16:creationId xmlns:a16="http://schemas.microsoft.com/office/drawing/2014/main" id="{8BBB07C3-A449-48F0-B506-61C38808545D}"/>
                </a:ext>
              </a:extLst>
            </p:cNvPr>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88;p46">
              <a:extLst>
                <a:ext uri="{FF2B5EF4-FFF2-40B4-BE49-F238E27FC236}">
                  <a16:creationId xmlns:a16="http://schemas.microsoft.com/office/drawing/2014/main" id="{1073363F-8937-4AA3-AC8D-FF51A5CA3696}"/>
                </a:ext>
              </a:extLst>
            </p:cNvPr>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89;p46">
              <a:extLst>
                <a:ext uri="{FF2B5EF4-FFF2-40B4-BE49-F238E27FC236}">
                  <a16:creationId xmlns:a16="http://schemas.microsoft.com/office/drawing/2014/main" id="{4752D1ED-8947-4362-9E54-7699D540A89C}"/>
                </a:ext>
              </a:extLst>
            </p:cNvPr>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1385;p42">
            <a:extLst>
              <a:ext uri="{FF2B5EF4-FFF2-40B4-BE49-F238E27FC236}">
                <a16:creationId xmlns:a16="http://schemas.microsoft.com/office/drawing/2014/main" id="{7CD97E45-A14D-4A2E-A740-660CF3870298}"/>
              </a:ext>
            </a:extLst>
          </p:cNvPr>
          <p:cNvGrpSpPr/>
          <p:nvPr/>
        </p:nvGrpSpPr>
        <p:grpSpPr>
          <a:xfrm rot="1866236">
            <a:off x="7054582" y="597596"/>
            <a:ext cx="2928624" cy="358006"/>
            <a:chOff x="2142525" y="3876725"/>
            <a:chExt cx="2414850" cy="295200"/>
          </a:xfrm>
        </p:grpSpPr>
        <p:sp>
          <p:nvSpPr>
            <p:cNvPr id="70" name="Google Shape;1386;p42">
              <a:extLst>
                <a:ext uri="{FF2B5EF4-FFF2-40B4-BE49-F238E27FC236}">
                  <a16:creationId xmlns:a16="http://schemas.microsoft.com/office/drawing/2014/main" id="{D51FD491-5D4D-4AEC-B0F2-3A2D3EB032E5}"/>
                </a:ext>
              </a:extLst>
            </p:cNvPr>
            <p:cNvSpPr/>
            <p:nvPr/>
          </p:nvSpPr>
          <p:spPr>
            <a:xfrm>
              <a:off x="2147925" y="3884850"/>
              <a:ext cx="91075" cy="132625"/>
            </a:xfrm>
            <a:custGeom>
              <a:avLst/>
              <a:gdLst/>
              <a:ahLst/>
              <a:cxnLst/>
              <a:rect l="l" t="t" r="r" b="b"/>
              <a:pathLst>
                <a:path w="3643" h="5305" extrusionOk="0">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87;p42">
              <a:extLst>
                <a:ext uri="{FF2B5EF4-FFF2-40B4-BE49-F238E27FC236}">
                  <a16:creationId xmlns:a16="http://schemas.microsoft.com/office/drawing/2014/main" id="{5E1F14B2-7D77-4B6A-8F91-D58CE0FBC641}"/>
                </a:ext>
              </a:extLst>
            </p:cNvPr>
            <p:cNvSpPr/>
            <p:nvPr/>
          </p:nvSpPr>
          <p:spPr>
            <a:xfrm>
              <a:off x="2227250" y="3885400"/>
              <a:ext cx="45775" cy="135000"/>
            </a:xfrm>
            <a:custGeom>
              <a:avLst/>
              <a:gdLst/>
              <a:ahLst/>
              <a:cxnLst/>
              <a:rect l="l" t="t" r="r" b="b"/>
              <a:pathLst>
                <a:path w="1831" h="5400" extrusionOk="0">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88;p42">
              <a:extLst>
                <a:ext uri="{FF2B5EF4-FFF2-40B4-BE49-F238E27FC236}">
                  <a16:creationId xmlns:a16="http://schemas.microsoft.com/office/drawing/2014/main" id="{08910A47-3D44-4FCA-A77A-C87334B5F05E}"/>
                </a:ext>
              </a:extLst>
            </p:cNvPr>
            <p:cNvSpPr/>
            <p:nvPr/>
          </p:nvSpPr>
          <p:spPr>
            <a:xfrm>
              <a:off x="2262625" y="3878875"/>
              <a:ext cx="121050" cy="159625"/>
            </a:xfrm>
            <a:custGeom>
              <a:avLst/>
              <a:gdLst/>
              <a:ahLst/>
              <a:cxnLst/>
              <a:rect l="l" t="t" r="r" b="b"/>
              <a:pathLst>
                <a:path w="4842" h="6385" extrusionOk="0">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89;p42">
              <a:extLst>
                <a:ext uri="{FF2B5EF4-FFF2-40B4-BE49-F238E27FC236}">
                  <a16:creationId xmlns:a16="http://schemas.microsoft.com/office/drawing/2014/main" id="{E60F8D6F-C3E9-4AC0-9BAC-C473D09F0449}"/>
                </a:ext>
              </a:extLst>
            </p:cNvPr>
            <p:cNvSpPr/>
            <p:nvPr/>
          </p:nvSpPr>
          <p:spPr>
            <a:xfrm>
              <a:off x="2275025" y="3904375"/>
              <a:ext cx="91525" cy="94625"/>
            </a:xfrm>
            <a:custGeom>
              <a:avLst/>
              <a:gdLst/>
              <a:ahLst/>
              <a:cxnLst/>
              <a:rect l="l" t="t" r="r" b="b"/>
              <a:pathLst>
                <a:path w="3661" h="3785" extrusionOk="0">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90;p42">
              <a:extLst>
                <a:ext uri="{FF2B5EF4-FFF2-40B4-BE49-F238E27FC236}">
                  <a16:creationId xmlns:a16="http://schemas.microsoft.com/office/drawing/2014/main" id="{4218D74B-6318-4763-8649-6B647E93EF81}"/>
                </a:ext>
              </a:extLst>
            </p:cNvPr>
            <p:cNvSpPr/>
            <p:nvPr/>
          </p:nvSpPr>
          <p:spPr>
            <a:xfrm>
              <a:off x="4200850" y="4019700"/>
              <a:ext cx="243175" cy="145150"/>
            </a:xfrm>
            <a:custGeom>
              <a:avLst/>
              <a:gdLst/>
              <a:ahLst/>
              <a:cxnLst/>
              <a:rect l="l" t="t" r="r" b="b"/>
              <a:pathLst>
                <a:path w="9727" h="5806" extrusionOk="0">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91;p42">
              <a:extLst>
                <a:ext uri="{FF2B5EF4-FFF2-40B4-BE49-F238E27FC236}">
                  <a16:creationId xmlns:a16="http://schemas.microsoft.com/office/drawing/2014/main" id="{9EB82F91-16D9-40B1-B04D-A9820AFFC3FE}"/>
                </a:ext>
              </a:extLst>
            </p:cNvPr>
            <p:cNvSpPr/>
            <p:nvPr/>
          </p:nvSpPr>
          <p:spPr>
            <a:xfrm>
              <a:off x="4430700" y="4072425"/>
              <a:ext cx="121050" cy="57275"/>
            </a:xfrm>
            <a:custGeom>
              <a:avLst/>
              <a:gdLst/>
              <a:ahLst/>
              <a:cxnLst/>
              <a:rect l="l" t="t" r="r" b="b"/>
              <a:pathLst>
                <a:path w="4842" h="2291" extrusionOk="0">
                  <a:moveTo>
                    <a:pt x="533" y="1"/>
                  </a:moveTo>
                  <a:cubicBezTo>
                    <a:pt x="46" y="902"/>
                    <a:pt x="1" y="1668"/>
                    <a:pt x="397" y="2290"/>
                  </a:cubicBezTo>
                  <a:lnTo>
                    <a:pt x="4841" y="1164"/>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92;p42">
              <a:extLst>
                <a:ext uri="{FF2B5EF4-FFF2-40B4-BE49-F238E27FC236}">
                  <a16:creationId xmlns:a16="http://schemas.microsoft.com/office/drawing/2014/main" id="{80792AE9-C88C-4553-B9F0-947A927C2CE7}"/>
                </a:ext>
              </a:extLst>
            </p:cNvPr>
            <p:cNvSpPr/>
            <p:nvPr/>
          </p:nvSpPr>
          <p:spPr>
            <a:xfrm>
              <a:off x="2373050" y="3934975"/>
              <a:ext cx="1943650" cy="192700"/>
            </a:xfrm>
            <a:custGeom>
              <a:avLst/>
              <a:gdLst/>
              <a:ahLst/>
              <a:cxnLst/>
              <a:rect l="l" t="t" r="r" b="b"/>
              <a:pathLst>
                <a:path w="77746" h="7708" extrusionOk="0">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93;p42">
              <a:extLst>
                <a:ext uri="{FF2B5EF4-FFF2-40B4-BE49-F238E27FC236}">
                  <a16:creationId xmlns:a16="http://schemas.microsoft.com/office/drawing/2014/main" id="{C3ADE1B6-175C-4346-9EBE-74E9DE5F2012}"/>
                </a:ext>
              </a:extLst>
            </p:cNvPr>
            <p:cNvSpPr/>
            <p:nvPr/>
          </p:nvSpPr>
          <p:spPr>
            <a:xfrm>
              <a:off x="2392900" y="3956075"/>
              <a:ext cx="472575" cy="58775"/>
            </a:xfrm>
            <a:custGeom>
              <a:avLst/>
              <a:gdLst/>
              <a:ahLst/>
              <a:cxnLst/>
              <a:rect l="l" t="t" r="r" b="b"/>
              <a:pathLst>
                <a:path w="18903" h="2351" extrusionOk="0">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94;p42">
              <a:extLst>
                <a:ext uri="{FF2B5EF4-FFF2-40B4-BE49-F238E27FC236}">
                  <a16:creationId xmlns:a16="http://schemas.microsoft.com/office/drawing/2014/main" id="{86B86279-D91F-48F4-BA3E-2CE9D3F1A282}"/>
                </a:ext>
              </a:extLst>
            </p:cNvPr>
            <p:cNvSpPr/>
            <p:nvPr/>
          </p:nvSpPr>
          <p:spPr>
            <a:xfrm>
              <a:off x="2373050" y="3889675"/>
              <a:ext cx="1885075" cy="275175"/>
            </a:xfrm>
            <a:custGeom>
              <a:avLst/>
              <a:gdLst/>
              <a:ahLst/>
              <a:cxnLst/>
              <a:rect l="l" t="t" r="r" b="b"/>
              <a:pathLst>
                <a:path w="75403" h="11007" extrusionOk="0">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95;p42">
              <a:extLst>
                <a:ext uri="{FF2B5EF4-FFF2-40B4-BE49-F238E27FC236}">
                  <a16:creationId xmlns:a16="http://schemas.microsoft.com/office/drawing/2014/main" id="{AE64F6D5-C8AE-4925-82B3-6F9BC2E833A3}"/>
                </a:ext>
              </a:extLst>
            </p:cNvPr>
            <p:cNvSpPr/>
            <p:nvPr/>
          </p:nvSpPr>
          <p:spPr>
            <a:xfrm>
              <a:off x="2142525" y="3876725"/>
              <a:ext cx="2414850" cy="291950"/>
            </a:xfrm>
            <a:custGeom>
              <a:avLst/>
              <a:gdLst/>
              <a:ahLst/>
              <a:cxnLst/>
              <a:rect l="l" t="t" r="r" b="b"/>
              <a:pathLst>
                <a:path w="96594" h="11678" extrusionOk="0">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96;p42">
              <a:extLst>
                <a:ext uri="{FF2B5EF4-FFF2-40B4-BE49-F238E27FC236}">
                  <a16:creationId xmlns:a16="http://schemas.microsoft.com/office/drawing/2014/main" id="{70C4FF97-FAC7-4F71-8DDF-F205254C5382}"/>
                </a:ext>
              </a:extLst>
            </p:cNvPr>
            <p:cNvSpPr/>
            <p:nvPr/>
          </p:nvSpPr>
          <p:spPr>
            <a:xfrm>
              <a:off x="2297125" y="3977050"/>
              <a:ext cx="10375" cy="58250"/>
            </a:xfrm>
            <a:custGeom>
              <a:avLst/>
              <a:gdLst/>
              <a:ahLst/>
              <a:cxnLst/>
              <a:rect l="l" t="t" r="r" b="b"/>
              <a:pathLst>
                <a:path w="415" h="2330" extrusionOk="0">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97;p42">
              <a:extLst>
                <a:ext uri="{FF2B5EF4-FFF2-40B4-BE49-F238E27FC236}">
                  <a16:creationId xmlns:a16="http://schemas.microsoft.com/office/drawing/2014/main" id="{92543D9E-F8DF-491F-BC82-21C2958E00AB}"/>
                </a:ext>
              </a:extLst>
            </p:cNvPr>
            <p:cNvSpPr/>
            <p:nvPr/>
          </p:nvSpPr>
          <p:spPr>
            <a:xfrm>
              <a:off x="2334525" y="3993050"/>
              <a:ext cx="10850" cy="45625"/>
            </a:xfrm>
            <a:custGeom>
              <a:avLst/>
              <a:gdLst/>
              <a:ahLst/>
              <a:cxnLst/>
              <a:rect l="l" t="t" r="r" b="b"/>
              <a:pathLst>
                <a:path w="434" h="1825" extrusionOk="0">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98;p42">
              <a:extLst>
                <a:ext uri="{FF2B5EF4-FFF2-40B4-BE49-F238E27FC236}">
                  <a16:creationId xmlns:a16="http://schemas.microsoft.com/office/drawing/2014/main" id="{42159631-1CB3-4E4D-9053-6E65223D0B65}"/>
                </a:ext>
              </a:extLst>
            </p:cNvPr>
            <p:cNvSpPr/>
            <p:nvPr/>
          </p:nvSpPr>
          <p:spPr>
            <a:xfrm>
              <a:off x="2368775" y="3930000"/>
              <a:ext cx="1895650" cy="136475"/>
            </a:xfrm>
            <a:custGeom>
              <a:avLst/>
              <a:gdLst/>
              <a:ahLst/>
              <a:cxnLst/>
              <a:rect l="l" t="t" r="r" b="b"/>
              <a:pathLst>
                <a:path w="75826" h="5459" extrusionOk="0">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99;p42">
              <a:extLst>
                <a:ext uri="{FF2B5EF4-FFF2-40B4-BE49-F238E27FC236}">
                  <a16:creationId xmlns:a16="http://schemas.microsoft.com/office/drawing/2014/main" id="{1BE0D4EC-08E0-43CA-B55F-2B3923AE2A8C}"/>
                </a:ext>
              </a:extLst>
            </p:cNvPr>
            <p:cNvSpPr/>
            <p:nvPr/>
          </p:nvSpPr>
          <p:spPr>
            <a:xfrm>
              <a:off x="4430700" y="4072425"/>
              <a:ext cx="13325" cy="57275"/>
            </a:xfrm>
            <a:custGeom>
              <a:avLst/>
              <a:gdLst/>
              <a:ahLst/>
              <a:cxnLst/>
              <a:rect l="l" t="t" r="r" b="b"/>
              <a:pathLst>
                <a:path w="533" h="2291" fill="none" extrusionOk="0">
                  <a:moveTo>
                    <a:pt x="533" y="1"/>
                  </a:moveTo>
                  <a:cubicBezTo>
                    <a:pt x="46" y="902"/>
                    <a:pt x="1" y="1668"/>
                    <a:pt x="397" y="2290"/>
                  </a:cubicBez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00;p42">
              <a:extLst>
                <a:ext uri="{FF2B5EF4-FFF2-40B4-BE49-F238E27FC236}">
                  <a16:creationId xmlns:a16="http://schemas.microsoft.com/office/drawing/2014/main" id="{6DC1321A-C1BD-4CDF-84AF-426EB5C16399}"/>
                </a:ext>
              </a:extLst>
            </p:cNvPr>
            <p:cNvSpPr/>
            <p:nvPr/>
          </p:nvSpPr>
          <p:spPr>
            <a:xfrm>
              <a:off x="4195450" y="4056625"/>
              <a:ext cx="126900" cy="115300"/>
            </a:xfrm>
            <a:custGeom>
              <a:avLst/>
              <a:gdLst/>
              <a:ahLst/>
              <a:cxnLst/>
              <a:rect l="l" t="t" r="r" b="b"/>
              <a:pathLst>
                <a:path w="5076" h="4612" extrusionOk="0">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01;p42">
              <a:extLst>
                <a:ext uri="{FF2B5EF4-FFF2-40B4-BE49-F238E27FC236}">
                  <a16:creationId xmlns:a16="http://schemas.microsoft.com/office/drawing/2014/main" id="{65B29599-F76C-4913-BB5B-1CBB348B234E}"/>
                </a:ext>
              </a:extLst>
            </p:cNvPr>
            <p:cNvSpPr/>
            <p:nvPr/>
          </p:nvSpPr>
          <p:spPr>
            <a:xfrm>
              <a:off x="2368100" y="3995375"/>
              <a:ext cx="1847425" cy="137250"/>
            </a:xfrm>
            <a:custGeom>
              <a:avLst/>
              <a:gdLst/>
              <a:ahLst/>
              <a:cxnLst/>
              <a:rect l="l" t="t" r="r" b="b"/>
              <a:pathLst>
                <a:path w="73897" h="5490" extrusionOk="0">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Table 6">
            <a:extLst>
              <a:ext uri="{FF2B5EF4-FFF2-40B4-BE49-F238E27FC236}">
                <a16:creationId xmlns:a16="http://schemas.microsoft.com/office/drawing/2014/main" id="{A1FF47E3-3350-49FC-ABE3-34F16BE0D564}"/>
              </a:ext>
            </a:extLst>
          </p:cNvPr>
          <p:cNvGraphicFramePr>
            <a:graphicFrameLocks noGrp="1"/>
          </p:cNvGraphicFramePr>
          <p:nvPr/>
        </p:nvGraphicFramePr>
        <p:xfrm>
          <a:off x="2232838" y="4496862"/>
          <a:ext cx="4941830" cy="369800"/>
        </p:xfrm>
        <a:graphic>
          <a:graphicData uri="http://schemas.openxmlformats.org/drawingml/2006/table">
            <a:tbl>
              <a:tblPr firstRow="1" bandRow="1">
                <a:tableStyleId>{3C2FFA5D-87B4-456A-9821-1D502468CF0F}</a:tableStyleId>
              </a:tblPr>
              <a:tblGrid>
                <a:gridCol w="4941830">
                  <a:extLst>
                    <a:ext uri="{9D8B030D-6E8A-4147-A177-3AD203B41FA5}">
                      <a16:colId xmlns:a16="http://schemas.microsoft.com/office/drawing/2014/main" val="2739050901"/>
                    </a:ext>
                  </a:extLst>
                </a:gridCol>
              </a:tblGrid>
              <a:tr h="369800">
                <a:tc>
                  <a:txBody>
                    <a:bodyPr/>
                    <a:lstStyle/>
                    <a:p>
                      <a:r>
                        <a:rPr lang="en-US" sz="1800" dirty="0">
                          <a:solidFill>
                            <a:schemeClr val="accent3">
                              <a:lumMod val="50000"/>
                            </a:schemeClr>
                          </a:solidFill>
                        </a:rPr>
                        <a:t>Java does not support Multiple Inheritance</a:t>
                      </a:r>
                    </a:p>
                  </a:txBody>
                  <a:tcPr/>
                </a:tc>
                <a:extLst>
                  <a:ext uri="{0D108BD9-81ED-4DB2-BD59-A6C34878D82A}">
                    <a16:rowId xmlns:a16="http://schemas.microsoft.com/office/drawing/2014/main" val="2090137802"/>
                  </a:ext>
                </a:extLst>
              </a:tr>
            </a:tbl>
          </a:graphicData>
        </a:graphic>
      </p:graphicFrame>
      <p:pic>
        <p:nvPicPr>
          <p:cNvPr id="12" name="Picture 11">
            <a:extLst>
              <a:ext uri="{FF2B5EF4-FFF2-40B4-BE49-F238E27FC236}">
                <a16:creationId xmlns:a16="http://schemas.microsoft.com/office/drawing/2014/main" id="{1E98E2E7-CBCA-4623-9A0A-D9789EB2E608}"/>
              </a:ext>
            </a:extLst>
          </p:cNvPr>
          <p:cNvPicPr>
            <a:picLocks noChangeAspect="1"/>
          </p:cNvPicPr>
          <p:nvPr/>
        </p:nvPicPr>
        <p:blipFill>
          <a:blip r:embed="rId3"/>
          <a:stretch>
            <a:fillRect/>
          </a:stretch>
        </p:blipFill>
        <p:spPr>
          <a:xfrm flipH="1">
            <a:off x="7515574" y="4278636"/>
            <a:ext cx="1628425" cy="588025"/>
          </a:xfrm>
          <a:prstGeom prst="rect">
            <a:avLst/>
          </a:prstGeom>
        </p:spPr>
      </p:pic>
      <p:pic>
        <p:nvPicPr>
          <p:cNvPr id="14" name="Picture 13">
            <a:extLst>
              <a:ext uri="{FF2B5EF4-FFF2-40B4-BE49-F238E27FC236}">
                <a16:creationId xmlns:a16="http://schemas.microsoft.com/office/drawing/2014/main" id="{6794CBFA-6CD7-4453-92DE-FDB906678658}"/>
              </a:ext>
            </a:extLst>
          </p:cNvPr>
          <p:cNvPicPr>
            <a:picLocks noChangeAspect="1"/>
          </p:cNvPicPr>
          <p:nvPr/>
        </p:nvPicPr>
        <p:blipFill>
          <a:blip r:embed="rId4"/>
          <a:stretch>
            <a:fillRect/>
          </a:stretch>
        </p:blipFill>
        <p:spPr>
          <a:xfrm>
            <a:off x="631144" y="4198018"/>
            <a:ext cx="954161" cy="796425"/>
          </a:xfrm>
          <a:prstGeom prst="rect">
            <a:avLst/>
          </a:prstGeom>
        </p:spPr>
      </p:pic>
      <p:pic>
        <p:nvPicPr>
          <p:cNvPr id="16" name="Picture 15">
            <a:extLst>
              <a:ext uri="{FF2B5EF4-FFF2-40B4-BE49-F238E27FC236}">
                <a16:creationId xmlns:a16="http://schemas.microsoft.com/office/drawing/2014/main" id="{0E4D08DF-6B0A-4984-8D82-538D3F8DB36E}"/>
              </a:ext>
            </a:extLst>
          </p:cNvPr>
          <p:cNvPicPr>
            <a:picLocks noChangeAspect="1"/>
          </p:cNvPicPr>
          <p:nvPr/>
        </p:nvPicPr>
        <p:blipFill>
          <a:blip r:embed="rId5"/>
          <a:stretch>
            <a:fillRect/>
          </a:stretch>
        </p:blipFill>
        <p:spPr>
          <a:xfrm>
            <a:off x="2211282" y="1360305"/>
            <a:ext cx="4966153" cy="2791819"/>
          </a:xfrm>
          <a:prstGeom prst="rect">
            <a:avLst/>
          </a:prstGeom>
        </p:spPr>
      </p:pic>
    </p:spTree>
    <p:extLst>
      <p:ext uri="{BB962C8B-B14F-4D97-AF65-F5344CB8AC3E}">
        <p14:creationId xmlns:p14="http://schemas.microsoft.com/office/powerpoint/2010/main" val="93461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4" name="Google Shape;824;p30"/>
          <p:cNvSpPr txBox="1">
            <a:spLocks noGrp="1"/>
          </p:cNvSpPr>
          <p:nvPr>
            <p:ph type="body" idx="1"/>
          </p:nvPr>
        </p:nvSpPr>
        <p:spPr>
          <a:xfrm>
            <a:off x="720000" y="255182"/>
            <a:ext cx="7704000" cy="3816009"/>
          </a:xfrm>
          <a:prstGeom prst="rect">
            <a:avLst/>
          </a:prstGeom>
        </p:spPr>
        <p:txBody>
          <a:bodyPr spcFirstLastPara="1" wrap="square" lIns="91425" tIns="91425" rIns="91425" bIns="91425" anchor="t" anchorCtr="0">
            <a:noAutofit/>
          </a:bodyPr>
          <a:lstStyle/>
          <a:p>
            <a:pPr marL="152400" indent="0">
              <a:buNone/>
            </a:pPr>
            <a:r>
              <a:rPr lang="en-US" sz="1800" b="1" i="1" u="sng" dirty="0">
                <a:solidFill>
                  <a:schemeClr val="bg2"/>
                </a:solidFill>
                <a:highlight>
                  <a:srgbClr val="00FF00"/>
                </a:highlight>
              </a:rPr>
              <a:t>Multilevel Inheritance</a:t>
            </a:r>
          </a:p>
          <a:p>
            <a:pPr marL="0" lvl="0" indent="0" algn="l" rtl="0">
              <a:spcBef>
                <a:spcPts val="0"/>
              </a:spcBef>
              <a:spcAft>
                <a:spcPts val="0"/>
              </a:spcAft>
              <a:buClr>
                <a:schemeClr val="dk2"/>
              </a:buClr>
              <a:buSzPts val="1100"/>
              <a:buFont typeface="Arial"/>
              <a:buNone/>
            </a:pPr>
            <a:endParaRPr lang="en-US" sz="2000" dirty="0">
              <a:solidFill>
                <a:schemeClr val="tx1">
                  <a:lumMod val="60000"/>
                  <a:lumOff val="40000"/>
                </a:schemeClr>
              </a:solidFill>
            </a:endParaRPr>
          </a:p>
          <a:p>
            <a:pPr marL="0" lvl="0" indent="0" algn="l" rtl="0">
              <a:spcBef>
                <a:spcPts val="0"/>
              </a:spcBef>
              <a:spcAft>
                <a:spcPts val="0"/>
              </a:spcAft>
              <a:buClr>
                <a:schemeClr val="dk2"/>
              </a:buClr>
              <a:buSzPts val="1100"/>
              <a:buFont typeface="Arial"/>
              <a:buNone/>
            </a:pPr>
            <a:r>
              <a:rPr lang="en-US" sz="2000" dirty="0">
                <a:solidFill>
                  <a:schemeClr val="tx1">
                    <a:lumMod val="60000"/>
                    <a:lumOff val="40000"/>
                  </a:schemeClr>
                </a:solidFill>
              </a:rPr>
              <a:t>In Multi-Level Inheritance, a class extends to another class that is already extended from another class.</a:t>
            </a:r>
            <a:endParaRPr sz="2000" dirty="0">
              <a:solidFill>
                <a:schemeClr val="tx1">
                  <a:lumMod val="60000"/>
                  <a:lumOff val="40000"/>
                </a:schemeClr>
              </a:solidFill>
            </a:endParaRPr>
          </a:p>
        </p:txBody>
      </p:sp>
      <p:grpSp>
        <p:nvGrpSpPr>
          <p:cNvPr id="86" name="Google Shape;1342;p41">
            <a:extLst>
              <a:ext uri="{FF2B5EF4-FFF2-40B4-BE49-F238E27FC236}">
                <a16:creationId xmlns:a16="http://schemas.microsoft.com/office/drawing/2014/main" id="{58DC69A3-7B53-4C62-86FD-358B7A1A9155}"/>
              </a:ext>
            </a:extLst>
          </p:cNvPr>
          <p:cNvGrpSpPr/>
          <p:nvPr/>
        </p:nvGrpSpPr>
        <p:grpSpPr>
          <a:xfrm rot="-2482112">
            <a:off x="7947212" y="4405409"/>
            <a:ext cx="953582" cy="396167"/>
            <a:chOff x="-605225" y="2384875"/>
            <a:chExt cx="787975" cy="303650"/>
          </a:xfrm>
        </p:grpSpPr>
        <p:sp>
          <p:nvSpPr>
            <p:cNvPr id="87" name="Google Shape;1343;p41">
              <a:extLst>
                <a:ext uri="{FF2B5EF4-FFF2-40B4-BE49-F238E27FC236}">
                  <a16:creationId xmlns:a16="http://schemas.microsoft.com/office/drawing/2014/main" id="{B3BD2044-0B68-4365-90CB-424AB2A43F68}"/>
                </a:ext>
              </a:extLst>
            </p:cNvPr>
            <p:cNvSpPr/>
            <p:nvPr/>
          </p:nvSpPr>
          <p:spPr>
            <a:xfrm>
              <a:off x="-590425" y="2487650"/>
              <a:ext cx="686525" cy="159875"/>
            </a:xfrm>
            <a:custGeom>
              <a:avLst/>
              <a:gdLst/>
              <a:ahLst/>
              <a:cxnLst/>
              <a:rect l="l" t="t" r="r" b="b"/>
              <a:pathLst>
                <a:path w="27461" h="6395" extrusionOk="0">
                  <a:moveTo>
                    <a:pt x="17473" y="1"/>
                  </a:moveTo>
                  <a:cubicBezTo>
                    <a:pt x="16136" y="1"/>
                    <a:pt x="14809" y="732"/>
                    <a:pt x="14267" y="2030"/>
                  </a:cubicBezTo>
                  <a:cubicBezTo>
                    <a:pt x="13686" y="3421"/>
                    <a:pt x="13393" y="4779"/>
                    <a:pt x="11543" y="4779"/>
                  </a:cubicBezTo>
                  <a:lnTo>
                    <a:pt x="11525" y="4779"/>
                  </a:lnTo>
                  <a:cubicBezTo>
                    <a:pt x="9849" y="4772"/>
                    <a:pt x="8548" y="3531"/>
                    <a:pt x="7374" y="2493"/>
                  </a:cubicBezTo>
                  <a:cubicBezTo>
                    <a:pt x="6479" y="1698"/>
                    <a:pt x="5474" y="914"/>
                    <a:pt x="4236" y="781"/>
                  </a:cubicBezTo>
                  <a:cubicBezTo>
                    <a:pt x="4108" y="768"/>
                    <a:pt x="3984" y="760"/>
                    <a:pt x="3859" y="760"/>
                  </a:cubicBezTo>
                  <a:cubicBezTo>
                    <a:pt x="2607" y="760"/>
                    <a:pt x="1527" y="1420"/>
                    <a:pt x="454" y="2033"/>
                  </a:cubicBezTo>
                  <a:cubicBezTo>
                    <a:pt x="235" y="2155"/>
                    <a:pt x="104" y="2305"/>
                    <a:pt x="33" y="2461"/>
                  </a:cubicBezTo>
                  <a:cubicBezTo>
                    <a:pt x="1070" y="1973"/>
                    <a:pt x="2233" y="1744"/>
                    <a:pt x="3395" y="1744"/>
                  </a:cubicBezTo>
                  <a:cubicBezTo>
                    <a:pt x="4201" y="1744"/>
                    <a:pt x="5011" y="1855"/>
                    <a:pt x="5773" y="2065"/>
                  </a:cubicBezTo>
                  <a:cubicBezTo>
                    <a:pt x="6864" y="2365"/>
                    <a:pt x="7788" y="2985"/>
                    <a:pt x="8683" y="3656"/>
                  </a:cubicBezTo>
                  <a:cubicBezTo>
                    <a:pt x="9606" y="4347"/>
                    <a:pt x="10916" y="5588"/>
                    <a:pt x="12174" y="5588"/>
                  </a:cubicBezTo>
                  <a:cubicBezTo>
                    <a:pt x="12484" y="5588"/>
                    <a:pt x="12794" y="5510"/>
                    <a:pt x="13098" y="5328"/>
                  </a:cubicBezTo>
                  <a:cubicBezTo>
                    <a:pt x="14156" y="4683"/>
                    <a:pt x="14484" y="3232"/>
                    <a:pt x="15333" y="2376"/>
                  </a:cubicBezTo>
                  <a:cubicBezTo>
                    <a:pt x="15989" y="1712"/>
                    <a:pt x="16773" y="1463"/>
                    <a:pt x="17686" y="1445"/>
                  </a:cubicBezTo>
                  <a:lnTo>
                    <a:pt x="17826" y="1445"/>
                  </a:lnTo>
                  <a:cubicBezTo>
                    <a:pt x="18692" y="1445"/>
                    <a:pt x="19419" y="1588"/>
                    <a:pt x="20107" y="2162"/>
                  </a:cubicBezTo>
                  <a:cubicBezTo>
                    <a:pt x="21352" y="3199"/>
                    <a:pt x="22490" y="4002"/>
                    <a:pt x="24162" y="4205"/>
                  </a:cubicBezTo>
                  <a:cubicBezTo>
                    <a:pt x="25250" y="4337"/>
                    <a:pt x="23909" y="4494"/>
                    <a:pt x="23324" y="4494"/>
                  </a:cubicBezTo>
                  <a:cubicBezTo>
                    <a:pt x="23249" y="4494"/>
                    <a:pt x="23188" y="4494"/>
                    <a:pt x="23146" y="4487"/>
                  </a:cubicBezTo>
                  <a:cubicBezTo>
                    <a:pt x="22143" y="4365"/>
                    <a:pt x="21177" y="4140"/>
                    <a:pt x="20265" y="3699"/>
                  </a:cubicBezTo>
                  <a:cubicBezTo>
                    <a:pt x="20008" y="3574"/>
                    <a:pt x="19755" y="3434"/>
                    <a:pt x="19512" y="3281"/>
                  </a:cubicBezTo>
                  <a:lnTo>
                    <a:pt x="19512" y="3281"/>
                  </a:lnTo>
                  <a:cubicBezTo>
                    <a:pt x="20107" y="3902"/>
                    <a:pt x="20731" y="4440"/>
                    <a:pt x="21641" y="4782"/>
                  </a:cubicBezTo>
                  <a:cubicBezTo>
                    <a:pt x="22333" y="5047"/>
                    <a:pt x="23050" y="5172"/>
                    <a:pt x="23756" y="5172"/>
                  </a:cubicBezTo>
                  <a:cubicBezTo>
                    <a:pt x="24857" y="5172"/>
                    <a:pt x="25938" y="4861"/>
                    <a:pt x="26876" y="4287"/>
                  </a:cubicBezTo>
                  <a:cubicBezTo>
                    <a:pt x="26904" y="4237"/>
                    <a:pt x="26932" y="4183"/>
                    <a:pt x="26957" y="4134"/>
                  </a:cubicBezTo>
                  <a:cubicBezTo>
                    <a:pt x="27115" y="3824"/>
                    <a:pt x="27278" y="3503"/>
                    <a:pt x="27339" y="3185"/>
                  </a:cubicBezTo>
                  <a:cubicBezTo>
                    <a:pt x="27460" y="2568"/>
                    <a:pt x="27296" y="2330"/>
                    <a:pt x="26972" y="1823"/>
                  </a:cubicBezTo>
                  <a:cubicBezTo>
                    <a:pt x="26957" y="1805"/>
                    <a:pt x="26947" y="1787"/>
                    <a:pt x="26932" y="1766"/>
                  </a:cubicBezTo>
                  <a:cubicBezTo>
                    <a:pt x="26152" y="2832"/>
                    <a:pt x="25000" y="3534"/>
                    <a:pt x="23727" y="3534"/>
                  </a:cubicBezTo>
                  <a:cubicBezTo>
                    <a:pt x="23377" y="3534"/>
                    <a:pt x="23021" y="3481"/>
                    <a:pt x="22661" y="3370"/>
                  </a:cubicBezTo>
                  <a:cubicBezTo>
                    <a:pt x="21070" y="2882"/>
                    <a:pt x="20629" y="1370"/>
                    <a:pt x="19341" y="539"/>
                  </a:cubicBezTo>
                  <a:cubicBezTo>
                    <a:pt x="18774" y="172"/>
                    <a:pt x="18121" y="1"/>
                    <a:pt x="17473" y="1"/>
                  </a:cubicBezTo>
                  <a:close/>
                  <a:moveTo>
                    <a:pt x="3498" y="2262"/>
                  </a:moveTo>
                  <a:cubicBezTo>
                    <a:pt x="2850" y="2262"/>
                    <a:pt x="2182" y="2454"/>
                    <a:pt x="1469" y="2868"/>
                  </a:cubicBezTo>
                  <a:cubicBezTo>
                    <a:pt x="1298" y="2968"/>
                    <a:pt x="1056" y="2996"/>
                    <a:pt x="813" y="2996"/>
                  </a:cubicBezTo>
                  <a:cubicBezTo>
                    <a:pt x="607" y="2996"/>
                    <a:pt x="396" y="2975"/>
                    <a:pt x="235" y="2957"/>
                  </a:cubicBezTo>
                  <a:cubicBezTo>
                    <a:pt x="225" y="2957"/>
                    <a:pt x="125" y="2942"/>
                    <a:pt x="0" y="2921"/>
                  </a:cubicBezTo>
                  <a:lnTo>
                    <a:pt x="0" y="2921"/>
                  </a:lnTo>
                  <a:cubicBezTo>
                    <a:pt x="97" y="3299"/>
                    <a:pt x="485" y="3623"/>
                    <a:pt x="928" y="3623"/>
                  </a:cubicBezTo>
                  <a:cubicBezTo>
                    <a:pt x="1081" y="3623"/>
                    <a:pt x="1241" y="3584"/>
                    <a:pt x="1402" y="3495"/>
                  </a:cubicBezTo>
                  <a:cubicBezTo>
                    <a:pt x="2050" y="3125"/>
                    <a:pt x="2810" y="2540"/>
                    <a:pt x="3566" y="2429"/>
                  </a:cubicBezTo>
                  <a:cubicBezTo>
                    <a:pt x="3645" y="2419"/>
                    <a:pt x="3723" y="2412"/>
                    <a:pt x="3801" y="2412"/>
                  </a:cubicBezTo>
                  <a:cubicBezTo>
                    <a:pt x="4707" y="2412"/>
                    <a:pt x="5442" y="3171"/>
                    <a:pt x="6069" y="3738"/>
                  </a:cubicBezTo>
                  <a:cubicBezTo>
                    <a:pt x="7118" y="4680"/>
                    <a:pt x="8209" y="5574"/>
                    <a:pt x="9553" y="6052"/>
                  </a:cubicBezTo>
                  <a:cubicBezTo>
                    <a:pt x="10180" y="6276"/>
                    <a:pt x="10868" y="6394"/>
                    <a:pt x="11553" y="6394"/>
                  </a:cubicBezTo>
                  <a:cubicBezTo>
                    <a:pt x="12245" y="6394"/>
                    <a:pt x="12933" y="6273"/>
                    <a:pt x="13561" y="6020"/>
                  </a:cubicBezTo>
                  <a:lnTo>
                    <a:pt x="13561" y="6020"/>
                  </a:lnTo>
                  <a:cubicBezTo>
                    <a:pt x="13194" y="6084"/>
                    <a:pt x="12815" y="6116"/>
                    <a:pt x="12438" y="6116"/>
                  </a:cubicBezTo>
                  <a:cubicBezTo>
                    <a:pt x="11215" y="6116"/>
                    <a:pt x="9956" y="5795"/>
                    <a:pt x="8926" y="5231"/>
                  </a:cubicBezTo>
                  <a:cubicBezTo>
                    <a:pt x="7888" y="4665"/>
                    <a:pt x="7014" y="3841"/>
                    <a:pt x="6041" y="3178"/>
                  </a:cubicBezTo>
                  <a:cubicBezTo>
                    <a:pt x="5171" y="2590"/>
                    <a:pt x="4347" y="2262"/>
                    <a:pt x="3498" y="2262"/>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44;p41">
              <a:extLst>
                <a:ext uri="{FF2B5EF4-FFF2-40B4-BE49-F238E27FC236}">
                  <a16:creationId xmlns:a16="http://schemas.microsoft.com/office/drawing/2014/main" id="{950DC5D3-A6F3-40F9-9D1E-597661B1D185}"/>
                </a:ext>
              </a:extLst>
            </p:cNvPr>
            <p:cNvSpPr/>
            <p:nvPr/>
          </p:nvSpPr>
          <p:spPr>
            <a:xfrm>
              <a:off x="-605225" y="2529200"/>
              <a:ext cx="502600" cy="108950"/>
            </a:xfrm>
            <a:custGeom>
              <a:avLst/>
              <a:gdLst/>
              <a:ahLst/>
              <a:cxnLst/>
              <a:rect l="l" t="t" r="r" b="b"/>
              <a:pathLst>
                <a:path w="20104" h="4358" extrusionOk="0">
                  <a:moveTo>
                    <a:pt x="625" y="799"/>
                  </a:moveTo>
                  <a:lnTo>
                    <a:pt x="625" y="799"/>
                  </a:lnTo>
                  <a:cubicBezTo>
                    <a:pt x="460" y="881"/>
                    <a:pt x="297" y="967"/>
                    <a:pt x="136" y="1059"/>
                  </a:cubicBezTo>
                  <a:cubicBezTo>
                    <a:pt x="1" y="1135"/>
                    <a:pt x="343" y="1216"/>
                    <a:pt x="592" y="1259"/>
                  </a:cubicBezTo>
                  <a:cubicBezTo>
                    <a:pt x="554" y="1109"/>
                    <a:pt x="560" y="952"/>
                    <a:pt x="625" y="799"/>
                  </a:cubicBezTo>
                  <a:close/>
                  <a:moveTo>
                    <a:pt x="17986" y="1"/>
                  </a:moveTo>
                  <a:cubicBezTo>
                    <a:pt x="17669" y="1"/>
                    <a:pt x="17355" y="129"/>
                    <a:pt x="17062" y="432"/>
                  </a:cubicBezTo>
                  <a:cubicBezTo>
                    <a:pt x="16557" y="959"/>
                    <a:pt x="16552" y="1812"/>
                    <a:pt x="16239" y="2457"/>
                  </a:cubicBezTo>
                  <a:cubicBezTo>
                    <a:pt x="15786" y="3381"/>
                    <a:pt x="15033" y="4002"/>
                    <a:pt x="14153" y="4358"/>
                  </a:cubicBezTo>
                  <a:cubicBezTo>
                    <a:pt x="14281" y="4336"/>
                    <a:pt x="14409" y="4308"/>
                    <a:pt x="14538" y="4276"/>
                  </a:cubicBezTo>
                  <a:cubicBezTo>
                    <a:pt x="15430" y="4055"/>
                    <a:pt x="16050" y="3516"/>
                    <a:pt x="16560" y="2774"/>
                  </a:cubicBezTo>
                  <a:cubicBezTo>
                    <a:pt x="16967" y="2187"/>
                    <a:pt x="17943" y="275"/>
                    <a:pt x="18528" y="275"/>
                  </a:cubicBezTo>
                  <a:cubicBezTo>
                    <a:pt x="18539" y="275"/>
                    <a:pt x="18553" y="275"/>
                    <a:pt x="18568" y="279"/>
                  </a:cubicBezTo>
                  <a:cubicBezTo>
                    <a:pt x="18568" y="279"/>
                    <a:pt x="19327" y="1059"/>
                    <a:pt x="19534" y="1220"/>
                  </a:cubicBezTo>
                  <a:cubicBezTo>
                    <a:pt x="19719" y="1362"/>
                    <a:pt x="19908" y="1498"/>
                    <a:pt x="20104" y="1619"/>
                  </a:cubicBezTo>
                  <a:cubicBezTo>
                    <a:pt x="19791" y="1295"/>
                    <a:pt x="19488" y="946"/>
                    <a:pt x="19152" y="589"/>
                  </a:cubicBezTo>
                  <a:cubicBezTo>
                    <a:pt x="18813" y="229"/>
                    <a:pt x="18400" y="1"/>
                    <a:pt x="1798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45;p41">
              <a:extLst>
                <a:ext uri="{FF2B5EF4-FFF2-40B4-BE49-F238E27FC236}">
                  <a16:creationId xmlns:a16="http://schemas.microsoft.com/office/drawing/2014/main" id="{9747C31D-98B5-47EF-A171-776CA8E9F758}"/>
                </a:ext>
              </a:extLst>
            </p:cNvPr>
            <p:cNvSpPr/>
            <p:nvPr/>
          </p:nvSpPr>
          <p:spPr>
            <a:xfrm>
              <a:off x="-591400" y="2523750"/>
              <a:ext cx="632225" cy="116825"/>
            </a:xfrm>
            <a:custGeom>
              <a:avLst/>
              <a:gdLst/>
              <a:ahLst/>
              <a:cxnLst/>
              <a:rect l="l" t="t" r="r" b="b"/>
              <a:pathLst>
                <a:path w="25289" h="4673" extrusionOk="0">
                  <a:moveTo>
                    <a:pt x="17725" y="1"/>
                  </a:moveTo>
                  <a:cubicBezTo>
                    <a:pt x="16812" y="19"/>
                    <a:pt x="16028" y="268"/>
                    <a:pt x="15372" y="932"/>
                  </a:cubicBezTo>
                  <a:cubicBezTo>
                    <a:pt x="14523" y="1788"/>
                    <a:pt x="14195" y="3239"/>
                    <a:pt x="13137" y="3884"/>
                  </a:cubicBezTo>
                  <a:cubicBezTo>
                    <a:pt x="12833" y="4066"/>
                    <a:pt x="12523" y="4144"/>
                    <a:pt x="12213" y="4144"/>
                  </a:cubicBezTo>
                  <a:cubicBezTo>
                    <a:pt x="10955" y="4144"/>
                    <a:pt x="9645" y="2903"/>
                    <a:pt x="8722" y="2212"/>
                  </a:cubicBezTo>
                  <a:cubicBezTo>
                    <a:pt x="7827" y="1541"/>
                    <a:pt x="6903" y="921"/>
                    <a:pt x="5812" y="621"/>
                  </a:cubicBezTo>
                  <a:cubicBezTo>
                    <a:pt x="5050" y="411"/>
                    <a:pt x="4240" y="300"/>
                    <a:pt x="3434" y="300"/>
                  </a:cubicBezTo>
                  <a:cubicBezTo>
                    <a:pt x="2272" y="300"/>
                    <a:pt x="1109" y="529"/>
                    <a:pt x="72" y="1017"/>
                  </a:cubicBezTo>
                  <a:cubicBezTo>
                    <a:pt x="7" y="1170"/>
                    <a:pt x="1" y="1327"/>
                    <a:pt x="39" y="1477"/>
                  </a:cubicBezTo>
                  <a:cubicBezTo>
                    <a:pt x="164" y="1498"/>
                    <a:pt x="264" y="1513"/>
                    <a:pt x="274" y="1513"/>
                  </a:cubicBezTo>
                  <a:cubicBezTo>
                    <a:pt x="435" y="1531"/>
                    <a:pt x="646" y="1552"/>
                    <a:pt x="852" y="1552"/>
                  </a:cubicBezTo>
                  <a:cubicBezTo>
                    <a:pt x="1095" y="1552"/>
                    <a:pt x="1337" y="1524"/>
                    <a:pt x="1508" y="1424"/>
                  </a:cubicBezTo>
                  <a:cubicBezTo>
                    <a:pt x="2221" y="1010"/>
                    <a:pt x="2889" y="818"/>
                    <a:pt x="3537" y="818"/>
                  </a:cubicBezTo>
                  <a:cubicBezTo>
                    <a:pt x="4386" y="818"/>
                    <a:pt x="5210" y="1146"/>
                    <a:pt x="6080" y="1734"/>
                  </a:cubicBezTo>
                  <a:cubicBezTo>
                    <a:pt x="7053" y="2397"/>
                    <a:pt x="7927" y="3221"/>
                    <a:pt x="8965" y="3787"/>
                  </a:cubicBezTo>
                  <a:cubicBezTo>
                    <a:pt x="9995" y="4351"/>
                    <a:pt x="11254" y="4672"/>
                    <a:pt x="12477" y="4672"/>
                  </a:cubicBezTo>
                  <a:cubicBezTo>
                    <a:pt x="12854" y="4672"/>
                    <a:pt x="13233" y="4640"/>
                    <a:pt x="13600" y="4576"/>
                  </a:cubicBezTo>
                  <a:cubicBezTo>
                    <a:pt x="14480" y="4220"/>
                    <a:pt x="15233" y="3599"/>
                    <a:pt x="15686" y="2675"/>
                  </a:cubicBezTo>
                  <a:cubicBezTo>
                    <a:pt x="15999" y="2030"/>
                    <a:pt x="16004" y="1177"/>
                    <a:pt x="16509" y="650"/>
                  </a:cubicBezTo>
                  <a:cubicBezTo>
                    <a:pt x="16802" y="347"/>
                    <a:pt x="17116" y="219"/>
                    <a:pt x="17433" y="219"/>
                  </a:cubicBezTo>
                  <a:cubicBezTo>
                    <a:pt x="17847" y="219"/>
                    <a:pt x="18260" y="447"/>
                    <a:pt x="18599" y="807"/>
                  </a:cubicBezTo>
                  <a:cubicBezTo>
                    <a:pt x="18935" y="1164"/>
                    <a:pt x="19238" y="1513"/>
                    <a:pt x="19551" y="1837"/>
                  </a:cubicBezTo>
                  <a:cubicBezTo>
                    <a:pt x="19794" y="1990"/>
                    <a:pt x="20047" y="2130"/>
                    <a:pt x="20304" y="2255"/>
                  </a:cubicBezTo>
                  <a:cubicBezTo>
                    <a:pt x="21216" y="2696"/>
                    <a:pt x="22182" y="2921"/>
                    <a:pt x="23185" y="3043"/>
                  </a:cubicBezTo>
                  <a:cubicBezTo>
                    <a:pt x="23227" y="3050"/>
                    <a:pt x="23288" y="3050"/>
                    <a:pt x="23363" y="3050"/>
                  </a:cubicBezTo>
                  <a:cubicBezTo>
                    <a:pt x="23948" y="3050"/>
                    <a:pt x="25289" y="2893"/>
                    <a:pt x="24201" y="2761"/>
                  </a:cubicBezTo>
                  <a:cubicBezTo>
                    <a:pt x="22529" y="2558"/>
                    <a:pt x="21391" y="1755"/>
                    <a:pt x="20146" y="718"/>
                  </a:cubicBezTo>
                  <a:cubicBezTo>
                    <a:pt x="19458" y="144"/>
                    <a:pt x="18731" y="1"/>
                    <a:pt x="1786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46;p41">
              <a:extLst>
                <a:ext uri="{FF2B5EF4-FFF2-40B4-BE49-F238E27FC236}">
                  <a16:creationId xmlns:a16="http://schemas.microsoft.com/office/drawing/2014/main" id="{4E9F5995-5152-4EEC-B264-7A0929983DB1}"/>
                </a:ext>
              </a:extLst>
            </p:cNvPr>
            <p:cNvSpPr/>
            <p:nvPr/>
          </p:nvSpPr>
          <p:spPr>
            <a:xfrm>
              <a:off x="7200" y="2384875"/>
              <a:ext cx="175550" cy="303650"/>
            </a:xfrm>
            <a:custGeom>
              <a:avLst/>
              <a:gdLst/>
              <a:ahLst/>
              <a:cxnLst/>
              <a:rect l="l" t="t" r="r" b="b"/>
              <a:pathLst>
                <a:path w="7022" h="12146" extrusionOk="0">
                  <a:moveTo>
                    <a:pt x="1559" y="1"/>
                  </a:moveTo>
                  <a:cubicBezTo>
                    <a:pt x="909" y="1"/>
                    <a:pt x="0" y="489"/>
                    <a:pt x="307" y="1010"/>
                  </a:cubicBezTo>
                  <a:cubicBezTo>
                    <a:pt x="164" y="1145"/>
                    <a:pt x="104" y="1298"/>
                    <a:pt x="185" y="1444"/>
                  </a:cubicBezTo>
                  <a:cubicBezTo>
                    <a:pt x="1045" y="2993"/>
                    <a:pt x="2072" y="4397"/>
                    <a:pt x="3027" y="5877"/>
                  </a:cubicBezTo>
                  <a:cubicBezTo>
                    <a:pt x="3052" y="5848"/>
                    <a:pt x="3074" y="5817"/>
                    <a:pt x="3095" y="5784"/>
                  </a:cubicBezTo>
                  <a:cubicBezTo>
                    <a:pt x="3206" y="5631"/>
                    <a:pt x="3352" y="5527"/>
                    <a:pt x="3519" y="5470"/>
                  </a:cubicBezTo>
                  <a:cubicBezTo>
                    <a:pt x="2749" y="4632"/>
                    <a:pt x="1979" y="3794"/>
                    <a:pt x="1209" y="2960"/>
                  </a:cubicBezTo>
                  <a:cubicBezTo>
                    <a:pt x="588" y="2282"/>
                    <a:pt x="1169" y="1737"/>
                    <a:pt x="1811" y="1737"/>
                  </a:cubicBezTo>
                  <a:cubicBezTo>
                    <a:pt x="2083" y="1737"/>
                    <a:pt x="2368" y="1837"/>
                    <a:pt x="2575" y="2065"/>
                  </a:cubicBezTo>
                  <a:cubicBezTo>
                    <a:pt x="3819" y="3416"/>
                    <a:pt x="5063" y="4768"/>
                    <a:pt x="6304" y="6120"/>
                  </a:cubicBezTo>
                  <a:cubicBezTo>
                    <a:pt x="6330" y="6148"/>
                    <a:pt x="6355" y="6173"/>
                    <a:pt x="6376" y="6202"/>
                  </a:cubicBezTo>
                  <a:cubicBezTo>
                    <a:pt x="6501" y="6073"/>
                    <a:pt x="6633" y="5948"/>
                    <a:pt x="6771" y="5830"/>
                  </a:cubicBezTo>
                  <a:cubicBezTo>
                    <a:pt x="7021" y="5610"/>
                    <a:pt x="7000" y="5342"/>
                    <a:pt x="6743" y="5164"/>
                  </a:cubicBezTo>
                  <a:cubicBezTo>
                    <a:pt x="4818" y="3859"/>
                    <a:pt x="3309" y="2190"/>
                    <a:pt x="2086" y="218"/>
                  </a:cubicBezTo>
                  <a:cubicBezTo>
                    <a:pt x="1994" y="65"/>
                    <a:pt x="1794" y="1"/>
                    <a:pt x="1559" y="1"/>
                  </a:cubicBezTo>
                  <a:close/>
                  <a:moveTo>
                    <a:pt x="4721" y="6779"/>
                  </a:moveTo>
                  <a:cubicBezTo>
                    <a:pt x="4237" y="7443"/>
                    <a:pt x="3641" y="7988"/>
                    <a:pt x="2971" y="8398"/>
                  </a:cubicBezTo>
                  <a:cubicBezTo>
                    <a:pt x="2403" y="9457"/>
                    <a:pt x="1965" y="10594"/>
                    <a:pt x="1544" y="11739"/>
                  </a:cubicBezTo>
                  <a:cubicBezTo>
                    <a:pt x="1437" y="12028"/>
                    <a:pt x="1726" y="12145"/>
                    <a:pt x="2107" y="12145"/>
                  </a:cubicBezTo>
                  <a:cubicBezTo>
                    <a:pt x="2611" y="12145"/>
                    <a:pt x="3281" y="11936"/>
                    <a:pt x="3412" y="11628"/>
                  </a:cubicBezTo>
                  <a:cubicBezTo>
                    <a:pt x="3873" y="10555"/>
                    <a:pt x="4332" y="9485"/>
                    <a:pt x="4793" y="8412"/>
                  </a:cubicBezTo>
                  <a:cubicBezTo>
                    <a:pt x="4803" y="8384"/>
                    <a:pt x="4818" y="8351"/>
                    <a:pt x="4832" y="8320"/>
                  </a:cubicBezTo>
                  <a:cubicBezTo>
                    <a:pt x="5020" y="7973"/>
                    <a:pt x="5228" y="7635"/>
                    <a:pt x="5453" y="7310"/>
                  </a:cubicBezTo>
                  <a:cubicBezTo>
                    <a:pt x="5264" y="7267"/>
                    <a:pt x="5085" y="7171"/>
                    <a:pt x="4939" y="7015"/>
                  </a:cubicBezTo>
                  <a:cubicBezTo>
                    <a:pt x="4864" y="6936"/>
                    <a:pt x="4793" y="6857"/>
                    <a:pt x="4721" y="677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47;p41">
              <a:extLst>
                <a:ext uri="{FF2B5EF4-FFF2-40B4-BE49-F238E27FC236}">
                  <a16:creationId xmlns:a16="http://schemas.microsoft.com/office/drawing/2014/main" id="{59365D5D-1E0F-487F-96C6-E5A7E35528AF}"/>
                </a:ext>
              </a:extLst>
            </p:cNvPr>
            <p:cNvSpPr/>
            <p:nvPr/>
          </p:nvSpPr>
          <p:spPr>
            <a:xfrm>
              <a:off x="81450" y="2521625"/>
              <a:ext cx="43775" cy="73200"/>
            </a:xfrm>
            <a:custGeom>
              <a:avLst/>
              <a:gdLst/>
              <a:ahLst/>
              <a:cxnLst/>
              <a:rect l="l" t="t" r="r" b="b"/>
              <a:pathLst>
                <a:path w="1751" h="2928" extrusionOk="0">
                  <a:moveTo>
                    <a:pt x="549" y="0"/>
                  </a:moveTo>
                  <a:cubicBezTo>
                    <a:pt x="382" y="57"/>
                    <a:pt x="236" y="161"/>
                    <a:pt x="125" y="314"/>
                  </a:cubicBezTo>
                  <a:cubicBezTo>
                    <a:pt x="104" y="347"/>
                    <a:pt x="82" y="378"/>
                    <a:pt x="57" y="407"/>
                  </a:cubicBezTo>
                  <a:cubicBezTo>
                    <a:pt x="72" y="428"/>
                    <a:pt x="82" y="446"/>
                    <a:pt x="97" y="464"/>
                  </a:cubicBezTo>
                  <a:cubicBezTo>
                    <a:pt x="421" y="971"/>
                    <a:pt x="585" y="1209"/>
                    <a:pt x="464" y="1826"/>
                  </a:cubicBezTo>
                  <a:cubicBezTo>
                    <a:pt x="403" y="2144"/>
                    <a:pt x="240" y="2465"/>
                    <a:pt x="82" y="2775"/>
                  </a:cubicBezTo>
                  <a:cubicBezTo>
                    <a:pt x="57" y="2824"/>
                    <a:pt x="29" y="2878"/>
                    <a:pt x="1" y="2928"/>
                  </a:cubicBezTo>
                  <a:cubicBezTo>
                    <a:pt x="671" y="2518"/>
                    <a:pt x="1267" y="1973"/>
                    <a:pt x="1751" y="1309"/>
                  </a:cubicBezTo>
                  <a:cubicBezTo>
                    <a:pt x="1352" y="874"/>
                    <a:pt x="949" y="436"/>
                    <a:pt x="549"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48;p41">
              <a:extLst>
                <a:ext uri="{FF2B5EF4-FFF2-40B4-BE49-F238E27FC236}">
                  <a16:creationId xmlns:a16="http://schemas.microsoft.com/office/drawing/2014/main" id="{D0F10464-B4B8-4EDB-BCD3-5B105B275DB3}"/>
                </a:ext>
              </a:extLst>
            </p:cNvPr>
            <p:cNvSpPr/>
            <p:nvPr/>
          </p:nvSpPr>
          <p:spPr>
            <a:xfrm>
              <a:off x="143500" y="2539900"/>
              <a:ext cx="35675" cy="28475"/>
            </a:xfrm>
            <a:custGeom>
              <a:avLst/>
              <a:gdLst/>
              <a:ahLst/>
              <a:cxnLst/>
              <a:rect l="l" t="t" r="r" b="b"/>
              <a:pathLst>
                <a:path w="1427" h="1139" extrusionOk="0">
                  <a:moveTo>
                    <a:pt x="924" y="1"/>
                  </a:moveTo>
                  <a:lnTo>
                    <a:pt x="924" y="1"/>
                  </a:lnTo>
                  <a:cubicBezTo>
                    <a:pt x="578" y="346"/>
                    <a:pt x="274" y="720"/>
                    <a:pt x="1" y="1109"/>
                  </a:cubicBezTo>
                  <a:cubicBezTo>
                    <a:pt x="82" y="1130"/>
                    <a:pt x="168" y="1138"/>
                    <a:pt x="250" y="1138"/>
                  </a:cubicBezTo>
                  <a:cubicBezTo>
                    <a:pt x="867" y="1138"/>
                    <a:pt x="1426" y="635"/>
                    <a:pt x="92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49;p41">
              <a:extLst>
                <a:ext uri="{FF2B5EF4-FFF2-40B4-BE49-F238E27FC236}">
                  <a16:creationId xmlns:a16="http://schemas.microsoft.com/office/drawing/2014/main" id="{3C7BB92B-F14E-47BC-9D0B-49F07908BC74}"/>
                </a:ext>
              </a:extLst>
            </p:cNvPr>
            <p:cNvSpPr/>
            <p:nvPr/>
          </p:nvSpPr>
          <p:spPr>
            <a:xfrm>
              <a:off x="21900" y="2428300"/>
              <a:ext cx="144725" cy="139325"/>
            </a:xfrm>
            <a:custGeom>
              <a:avLst/>
              <a:gdLst/>
              <a:ahLst/>
              <a:cxnLst/>
              <a:rect l="l" t="t" r="r" b="b"/>
              <a:pathLst>
                <a:path w="5789" h="5573" extrusionOk="0">
                  <a:moveTo>
                    <a:pt x="1223" y="0"/>
                  </a:moveTo>
                  <a:cubicBezTo>
                    <a:pt x="581" y="0"/>
                    <a:pt x="0" y="545"/>
                    <a:pt x="621" y="1223"/>
                  </a:cubicBezTo>
                  <a:cubicBezTo>
                    <a:pt x="1391" y="2057"/>
                    <a:pt x="2161" y="2895"/>
                    <a:pt x="2931" y="3733"/>
                  </a:cubicBezTo>
                  <a:cubicBezTo>
                    <a:pt x="3038" y="3698"/>
                    <a:pt x="3156" y="3680"/>
                    <a:pt x="3274" y="3680"/>
                  </a:cubicBezTo>
                  <a:cubicBezTo>
                    <a:pt x="3958" y="3680"/>
                    <a:pt x="4679" y="4265"/>
                    <a:pt x="4197" y="4953"/>
                  </a:cubicBezTo>
                  <a:cubicBezTo>
                    <a:pt x="4176" y="4982"/>
                    <a:pt x="4154" y="5013"/>
                    <a:pt x="4133" y="5042"/>
                  </a:cubicBezTo>
                  <a:cubicBezTo>
                    <a:pt x="4205" y="5120"/>
                    <a:pt x="4276" y="5199"/>
                    <a:pt x="4351" y="5278"/>
                  </a:cubicBezTo>
                  <a:cubicBezTo>
                    <a:pt x="4497" y="5434"/>
                    <a:pt x="4676" y="5530"/>
                    <a:pt x="4865" y="5573"/>
                  </a:cubicBezTo>
                  <a:cubicBezTo>
                    <a:pt x="5138" y="5184"/>
                    <a:pt x="5442" y="4810"/>
                    <a:pt x="5788" y="4465"/>
                  </a:cubicBezTo>
                  <a:cubicBezTo>
                    <a:pt x="5767" y="4436"/>
                    <a:pt x="5742" y="4411"/>
                    <a:pt x="5716" y="4383"/>
                  </a:cubicBezTo>
                  <a:cubicBezTo>
                    <a:pt x="4475" y="3031"/>
                    <a:pt x="3231" y="1679"/>
                    <a:pt x="1987" y="328"/>
                  </a:cubicBezTo>
                  <a:cubicBezTo>
                    <a:pt x="1780" y="100"/>
                    <a:pt x="1495" y="0"/>
                    <a:pt x="122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50;p41">
              <a:extLst>
                <a:ext uri="{FF2B5EF4-FFF2-40B4-BE49-F238E27FC236}">
                  <a16:creationId xmlns:a16="http://schemas.microsoft.com/office/drawing/2014/main" id="{F8FBFE68-862F-4280-9B1D-5635F96EFE9F}"/>
                </a:ext>
              </a:extLst>
            </p:cNvPr>
            <p:cNvSpPr/>
            <p:nvPr/>
          </p:nvSpPr>
          <p:spPr>
            <a:xfrm>
              <a:off x="95175" y="2520275"/>
              <a:ext cx="43700" cy="34100"/>
            </a:xfrm>
            <a:custGeom>
              <a:avLst/>
              <a:gdLst/>
              <a:ahLst/>
              <a:cxnLst/>
              <a:rect l="l" t="t" r="r" b="b"/>
              <a:pathLst>
                <a:path w="1748" h="1364" extrusionOk="0">
                  <a:moveTo>
                    <a:pt x="343" y="1"/>
                  </a:moveTo>
                  <a:cubicBezTo>
                    <a:pt x="225" y="1"/>
                    <a:pt x="107" y="19"/>
                    <a:pt x="0" y="54"/>
                  </a:cubicBezTo>
                  <a:cubicBezTo>
                    <a:pt x="400" y="490"/>
                    <a:pt x="803" y="928"/>
                    <a:pt x="1202" y="1363"/>
                  </a:cubicBezTo>
                  <a:cubicBezTo>
                    <a:pt x="1223" y="1334"/>
                    <a:pt x="1245" y="1303"/>
                    <a:pt x="1266" y="1274"/>
                  </a:cubicBezTo>
                  <a:cubicBezTo>
                    <a:pt x="1748" y="586"/>
                    <a:pt x="1027" y="1"/>
                    <a:pt x="34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1332;p41">
            <a:extLst>
              <a:ext uri="{FF2B5EF4-FFF2-40B4-BE49-F238E27FC236}">
                <a16:creationId xmlns:a16="http://schemas.microsoft.com/office/drawing/2014/main" id="{151466C7-5D90-407C-9993-AF03CD8678BF}"/>
              </a:ext>
            </a:extLst>
          </p:cNvPr>
          <p:cNvGrpSpPr/>
          <p:nvPr/>
        </p:nvGrpSpPr>
        <p:grpSpPr>
          <a:xfrm>
            <a:off x="533878" y="4687218"/>
            <a:ext cx="2433812" cy="320922"/>
            <a:chOff x="1394800" y="3522000"/>
            <a:chExt cx="1048650" cy="138275"/>
          </a:xfrm>
        </p:grpSpPr>
        <p:sp>
          <p:nvSpPr>
            <p:cNvPr id="96" name="Google Shape;1333;p41">
              <a:extLst>
                <a:ext uri="{FF2B5EF4-FFF2-40B4-BE49-F238E27FC236}">
                  <a16:creationId xmlns:a16="http://schemas.microsoft.com/office/drawing/2014/main" id="{FC957B8D-4B67-4387-8B30-8ED0B481742B}"/>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34;p41">
              <a:extLst>
                <a:ext uri="{FF2B5EF4-FFF2-40B4-BE49-F238E27FC236}">
                  <a16:creationId xmlns:a16="http://schemas.microsoft.com/office/drawing/2014/main" id="{B7626D48-87E1-4BC2-9FE2-EF5D558D6DAE}"/>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35;p41">
              <a:extLst>
                <a:ext uri="{FF2B5EF4-FFF2-40B4-BE49-F238E27FC236}">
                  <a16:creationId xmlns:a16="http://schemas.microsoft.com/office/drawing/2014/main" id="{8A6F24A9-28FB-4817-87AE-F1252C0FF24C}"/>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36;p41">
              <a:extLst>
                <a:ext uri="{FF2B5EF4-FFF2-40B4-BE49-F238E27FC236}">
                  <a16:creationId xmlns:a16="http://schemas.microsoft.com/office/drawing/2014/main" id="{AD430C1D-B65A-4585-9F05-F39D818A7A09}"/>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37;p41">
              <a:extLst>
                <a:ext uri="{FF2B5EF4-FFF2-40B4-BE49-F238E27FC236}">
                  <a16:creationId xmlns:a16="http://schemas.microsoft.com/office/drawing/2014/main" id="{EE6ED175-2802-49D8-8FC3-EBEC26D1F722}"/>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338;p41">
              <a:extLst>
                <a:ext uri="{FF2B5EF4-FFF2-40B4-BE49-F238E27FC236}">
                  <a16:creationId xmlns:a16="http://schemas.microsoft.com/office/drawing/2014/main" id="{89ABD8A5-D5F1-414A-B1A5-4575DAA441DE}"/>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39;p41">
              <a:extLst>
                <a:ext uri="{FF2B5EF4-FFF2-40B4-BE49-F238E27FC236}">
                  <a16:creationId xmlns:a16="http://schemas.microsoft.com/office/drawing/2014/main" id="{0FBB17D6-97FF-4DA4-BC1C-C87AA19B25CD}"/>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340;p41">
              <a:extLst>
                <a:ext uri="{FF2B5EF4-FFF2-40B4-BE49-F238E27FC236}">
                  <a16:creationId xmlns:a16="http://schemas.microsoft.com/office/drawing/2014/main" id="{3A9C22DA-56BA-4AED-A150-66227E65724A}"/>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41;p41">
              <a:extLst>
                <a:ext uri="{FF2B5EF4-FFF2-40B4-BE49-F238E27FC236}">
                  <a16:creationId xmlns:a16="http://schemas.microsoft.com/office/drawing/2014/main" id="{ACC40BCD-0788-491B-A8B8-FCDDF8FF6641}"/>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654;p46">
            <a:extLst>
              <a:ext uri="{FF2B5EF4-FFF2-40B4-BE49-F238E27FC236}">
                <a16:creationId xmlns:a16="http://schemas.microsoft.com/office/drawing/2014/main" id="{00DC5B3A-3424-4ED4-92AB-8484B74A8084}"/>
              </a:ext>
            </a:extLst>
          </p:cNvPr>
          <p:cNvGrpSpPr/>
          <p:nvPr/>
        </p:nvGrpSpPr>
        <p:grpSpPr>
          <a:xfrm>
            <a:off x="8236391" y="72041"/>
            <a:ext cx="880864" cy="1530950"/>
            <a:chOff x="5912507" y="2604871"/>
            <a:chExt cx="767838" cy="1463762"/>
          </a:xfrm>
        </p:grpSpPr>
        <p:sp>
          <p:nvSpPr>
            <p:cNvPr id="106" name="Google Shape;1655;p46">
              <a:extLst>
                <a:ext uri="{FF2B5EF4-FFF2-40B4-BE49-F238E27FC236}">
                  <a16:creationId xmlns:a16="http://schemas.microsoft.com/office/drawing/2014/main" id="{3B5A1E28-5BD4-40D5-9FE2-6BD62B91FD57}"/>
                </a:ext>
              </a:extLst>
            </p:cNvPr>
            <p:cNvSpPr/>
            <p:nvPr/>
          </p:nvSpPr>
          <p:spPr>
            <a:xfrm>
              <a:off x="6015894" y="3385761"/>
              <a:ext cx="69068" cy="163056"/>
            </a:xfrm>
            <a:custGeom>
              <a:avLst/>
              <a:gdLst/>
              <a:ahLst/>
              <a:cxnLst/>
              <a:rect l="l" t="t" r="r" b="b"/>
              <a:pathLst>
                <a:path w="3858" h="9108" extrusionOk="0">
                  <a:moveTo>
                    <a:pt x="3629" y="0"/>
                  </a:moveTo>
                  <a:cubicBezTo>
                    <a:pt x="3401" y="160"/>
                    <a:pt x="3173" y="320"/>
                    <a:pt x="2945" y="502"/>
                  </a:cubicBezTo>
                  <a:cubicBezTo>
                    <a:pt x="2899" y="548"/>
                    <a:pt x="2876" y="662"/>
                    <a:pt x="2853" y="730"/>
                  </a:cubicBezTo>
                  <a:cubicBezTo>
                    <a:pt x="1963" y="3173"/>
                    <a:pt x="1096" y="5615"/>
                    <a:pt x="206" y="8080"/>
                  </a:cubicBezTo>
                  <a:cubicBezTo>
                    <a:pt x="160" y="8240"/>
                    <a:pt x="91" y="8400"/>
                    <a:pt x="0" y="8674"/>
                  </a:cubicBezTo>
                  <a:cubicBezTo>
                    <a:pt x="91" y="8788"/>
                    <a:pt x="206" y="8948"/>
                    <a:pt x="320" y="9107"/>
                  </a:cubicBezTo>
                  <a:cubicBezTo>
                    <a:pt x="525" y="8970"/>
                    <a:pt x="868" y="8856"/>
                    <a:pt x="936" y="8651"/>
                  </a:cubicBezTo>
                  <a:cubicBezTo>
                    <a:pt x="1918" y="6026"/>
                    <a:pt x="2876" y="3401"/>
                    <a:pt x="3789" y="753"/>
                  </a:cubicBezTo>
                  <a:cubicBezTo>
                    <a:pt x="3858" y="548"/>
                    <a:pt x="3675" y="251"/>
                    <a:pt x="3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56;p46">
              <a:extLst>
                <a:ext uri="{FF2B5EF4-FFF2-40B4-BE49-F238E27FC236}">
                  <a16:creationId xmlns:a16="http://schemas.microsoft.com/office/drawing/2014/main" id="{CE93787A-58E2-4E6E-BDB4-33D7035D9551}"/>
                </a:ext>
              </a:extLst>
            </p:cNvPr>
            <p:cNvSpPr/>
            <p:nvPr/>
          </p:nvSpPr>
          <p:spPr>
            <a:xfrm>
              <a:off x="5993820" y="3561241"/>
              <a:ext cx="28626" cy="48229"/>
            </a:xfrm>
            <a:custGeom>
              <a:avLst/>
              <a:gdLst/>
              <a:ahLst/>
              <a:cxnLst/>
              <a:rect l="l" t="t" r="r" b="b"/>
              <a:pathLst>
                <a:path w="1599" h="2694" extrusionOk="0">
                  <a:moveTo>
                    <a:pt x="1142" y="1"/>
                  </a:moveTo>
                  <a:cubicBezTo>
                    <a:pt x="1014" y="1"/>
                    <a:pt x="795" y="79"/>
                    <a:pt x="777" y="173"/>
                  </a:cubicBezTo>
                  <a:cubicBezTo>
                    <a:pt x="480" y="835"/>
                    <a:pt x="229" y="1519"/>
                    <a:pt x="23" y="2227"/>
                  </a:cubicBezTo>
                  <a:cubicBezTo>
                    <a:pt x="1" y="2341"/>
                    <a:pt x="160" y="2592"/>
                    <a:pt x="297" y="2683"/>
                  </a:cubicBezTo>
                  <a:cubicBezTo>
                    <a:pt x="312" y="2691"/>
                    <a:pt x="331" y="2694"/>
                    <a:pt x="354" y="2694"/>
                  </a:cubicBezTo>
                  <a:cubicBezTo>
                    <a:pt x="476" y="2694"/>
                    <a:pt x="696" y="2601"/>
                    <a:pt x="754" y="2524"/>
                  </a:cubicBezTo>
                  <a:cubicBezTo>
                    <a:pt x="1051" y="1885"/>
                    <a:pt x="1302" y="1223"/>
                    <a:pt x="1598" y="515"/>
                  </a:cubicBezTo>
                  <a:cubicBezTo>
                    <a:pt x="1461" y="332"/>
                    <a:pt x="1370" y="104"/>
                    <a:pt x="1210" y="13"/>
                  </a:cubicBezTo>
                  <a:cubicBezTo>
                    <a:pt x="1194" y="5"/>
                    <a:pt x="1170" y="1"/>
                    <a:pt x="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57;p46">
              <a:extLst>
                <a:ext uri="{FF2B5EF4-FFF2-40B4-BE49-F238E27FC236}">
                  <a16:creationId xmlns:a16="http://schemas.microsoft.com/office/drawing/2014/main" id="{40513F1C-A978-4048-A573-226C1404D730}"/>
                </a:ext>
              </a:extLst>
            </p:cNvPr>
            <p:cNvSpPr/>
            <p:nvPr/>
          </p:nvSpPr>
          <p:spPr>
            <a:xfrm>
              <a:off x="5928885" y="2885591"/>
              <a:ext cx="642503" cy="868414"/>
            </a:xfrm>
            <a:custGeom>
              <a:avLst/>
              <a:gdLst/>
              <a:ahLst/>
              <a:cxnLst/>
              <a:rect l="l" t="t" r="r" b="b"/>
              <a:pathLst>
                <a:path w="35889" h="48508" extrusionOk="0">
                  <a:moveTo>
                    <a:pt x="17541" y="1"/>
                  </a:moveTo>
                  <a:cubicBezTo>
                    <a:pt x="16991" y="1"/>
                    <a:pt x="16432" y="220"/>
                    <a:pt x="16122" y="658"/>
                  </a:cubicBezTo>
                  <a:cubicBezTo>
                    <a:pt x="16030" y="681"/>
                    <a:pt x="15939" y="750"/>
                    <a:pt x="15893" y="887"/>
                  </a:cubicBezTo>
                  <a:cubicBezTo>
                    <a:pt x="11762" y="11706"/>
                    <a:pt x="7653" y="22525"/>
                    <a:pt x="3522" y="33367"/>
                  </a:cubicBezTo>
                  <a:cubicBezTo>
                    <a:pt x="2381" y="36380"/>
                    <a:pt x="1240" y="39393"/>
                    <a:pt x="98" y="42429"/>
                  </a:cubicBezTo>
                  <a:cubicBezTo>
                    <a:pt x="0" y="42674"/>
                    <a:pt x="231" y="42873"/>
                    <a:pt x="462" y="42873"/>
                  </a:cubicBezTo>
                  <a:cubicBezTo>
                    <a:pt x="553" y="42873"/>
                    <a:pt x="644" y="42842"/>
                    <a:pt x="715" y="42771"/>
                  </a:cubicBezTo>
                  <a:cubicBezTo>
                    <a:pt x="1217" y="42292"/>
                    <a:pt x="1742" y="41835"/>
                    <a:pt x="2335" y="41424"/>
                  </a:cubicBezTo>
                  <a:cubicBezTo>
                    <a:pt x="2799" y="41108"/>
                    <a:pt x="3576" y="40499"/>
                    <a:pt x="4195" y="40499"/>
                  </a:cubicBezTo>
                  <a:cubicBezTo>
                    <a:pt x="4246" y="40499"/>
                    <a:pt x="4296" y="40503"/>
                    <a:pt x="4344" y="40511"/>
                  </a:cubicBezTo>
                  <a:cubicBezTo>
                    <a:pt x="4983" y="40625"/>
                    <a:pt x="5280" y="41356"/>
                    <a:pt x="5371" y="41926"/>
                  </a:cubicBezTo>
                  <a:cubicBezTo>
                    <a:pt x="5462" y="42634"/>
                    <a:pt x="5417" y="43364"/>
                    <a:pt x="5599" y="44072"/>
                  </a:cubicBezTo>
                  <a:cubicBezTo>
                    <a:pt x="5637" y="44222"/>
                    <a:pt x="5782" y="44341"/>
                    <a:pt x="5946" y="44341"/>
                  </a:cubicBezTo>
                  <a:cubicBezTo>
                    <a:pt x="5982" y="44341"/>
                    <a:pt x="6019" y="44335"/>
                    <a:pt x="6056" y="44323"/>
                  </a:cubicBezTo>
                  <a:cubicBezTo>
                    <a:pt x="6581" y="44186"/>
                    <a:pt x="6992" y="43889"/>
                    <a:pt x="7425" y="43570"/>
                  </a:cubicBezTo>
                  <a:cubicBezTo>
                    <a:pt x="7813" y="43250"/>
                    <a:pt x="8247" y="42794"/>
                    <a:pt x="8749" y="42702"/>
                  </a:cubicBezTo>
                  <a:cubicBezTo>
                    <a:pt x="8799" y="42694"/>
                    <a:pt x="8847" y="42690"/>
                    <a:pt x="8893" y="42690"/>
                  </a:cubicBezTo>
                  <a:cubicBezTo>
                    <a:pt x="9485" y="42690"/>
                    <a:pt x="9806" y="43336"/>
                    <a:pt x="9890" y="43844"/>
                  </a:cubicBezTo>
                  <a:cubicBezTo>
                    <a:pt x="10004" y="44597"/>
                    <a:pt x="9868" y="45350"/>
                    <a:pt x="10050" y="46103"/>
                  </a:cubicBezTo>
                  <a:cubicBezTo>
                    <a:pt x="10084" y="46271"/>
                    <a:pt x="10251" y="46376"/>
                    <a:pt x="10411" y="46376"/>
                  </a:cubicBezTo>
                  <a:cubicBezTo>
                    <a:pt x="10469" y="46376"/>
                    <a:pt x="10526" y="46362"/>
                    <a:pt x="10575" y="46332"/>
                  </a:cubicBezTo>
                  <a:cubicBezTo>
                    <a:pt x="11808" y="45624"/>
                    <a:pt x="12812" y="44163"/>
                    <a:pt x="14341" y="44118"/>
                  </a:cubicBezTo>
                  <a:cubicBezTo>
                    <a:pt x="14361" y="44117"/>
                    <a:pt x="14381" y="44117"/>
                    <a:pt x="14401" y="44117"/>
                  </a:cubicBezTo>
                  <a:cubicBezTo>
                    <a:pt x="16094" y="44117"/>
                    <a:pt x="15867" y="46048"/>
                    <a:pt x="15597" y="47176"/>
                  </a:cubicBezTo>
                  <a:cubicBezTo>
                    <a:pt x="15534" y="47426"/>
                    <a:pt x="15738" y="47639"/>
                    <a:pt x="15983" y="47639"/>
                  </a:cubicBezTo>
                  <a:cubicBezTo>
                    <a:pt x="16006" y="47639"/>
                    <a:pt x="16029" y="47637"/>
                    <a:pt x="16053" y="47633"/>
                  </a:cubicBezTo>
                  <a:cubicBezTo>
                    <a:pt x="17057" y="47382"/>
                    <a:pt x="17674" y="46400"/>
                    <a:pt x="18678" y="46172"/>
                  </a:cubicBezTo>
                  <a:cubicBezTo>
                    <a:pt x="18760" y="46152"/>
                    <a:pt x="18840" y="46142"/>
                    <a:pt x="18920" y="46142"/>
                  </a:cubicBezTo>
                  <a:cubicBezTo>
                    <a:pt x="19640" y="46142"/>
                    <a:pt x="20239" y="46934"/>
                    <a:pt x="20116" y="47633"/>
                  </a:cubicBezTo>
                  <a:cubicBezTo>
                    <a:pt x="20070" y="47770"/>
                    <a:pt x="20025" y="47907"/>
                    <a:pt x="19979" y="48066"/>
                  </a:cubicBezTo>
                  <a:cubicBezTo>
                    <a:pt x="19889" y="48322"/>
                    <a:pt x="20125" y="48508"/>
                    <a:pt x="20349" y="48508"/>
                  </a:cubicBezTo>
                  <a:cubicBezTo>
                    <a:pt x="20465" y="48508"/>
                    <a:pt x="20579" y="48457"/>
                    <a:pt x="20641" y="48340"/>
                  </a:cubicBezTo>
                  <a:cubicBezTo>
                    <a:pt x="20732" y="48181"/>
                    <a:pt x="20801" y="47998"/>
                    <a:pt x="20824" y="47838"/>
                  </a:cubicBezTo>
                  <a:cubicBezTo>
                    <a:pt x="23791" y="39416"/>
                    <a:pt x="26918" y="31039"/>
                    <a:pt x="30228" y="22730"/>
                  </a:cubicBezTo>
                  <a:cubicBezTo>
                    <a:pt x="31049" y="20653"/>
                    <a:pt x="31894" y="18576"/>
                    <a:pt x="32761" y="16499"/>
                  </a:cubicBezTo>
                  <a:cubicBezTo>
                    <a:pt x="33583" y="14490"/>
                    <a:pt x="34450" y="12482"/>
                    <a:pt x="35067" y="10405"/>
                  </a:cubicBezTo>
                  <a:cubicBezTo>
                    <a:pt x="35386" y="9378"/>
                    <a:pt x="35637" y="8350"/>
                    <a:pt x="35774" y="7278"/>
                  </a:cubicBezTo>
                  <a:cubicBezTo>
                    <a:pt x="35820" y="6912"/>
                    <a:pt x="35888" y="6524"/>
                    <a:pt x="35660" y="6205"/>
                  </a:cubicBezTo>
                  <a:cubicBezTo>
                    <a:pt x="35409" y="5863"/>
                    <a:pt x="34998" y="5771"/>
                    <a:pt x="34610" y="5680"/>
                  </a:cubicBezTo>
                  <a:cubicBezTo>
                    <a:pt x="32465" y="5155"/>
                    <a:pt x="30319" y="4561"/>
                    <a:pt x="28196" y="3900"/>
                  </a:cubicBezTo>
                  <a:cubicBezTo>
                    <a:pt x="25822" y="3146"/>
                    <a:pt x="23494" y="2302"/>
                    <a:pt x="21189" y="1343"/>
                  </a:cubicBezTo>
                  <a:cubicBezTo>
                    <a:pt x="20595" y="1092"/>
                    <a:pt x="20002" y="841"/>
                    <a:pt x="19408" y="590"/>
                  </a:cubicBezTo>
                  <a:cubicBezTo>
                    <a:pt x="18929" y="384"/>
                    <a:pt x="18473" y="133"/>
                    <a:pt x="17948" y="42"/>
                  </a:cubicBezTo>
                  <a:cubicBezTo>
                    <a:pt x="17815" y="15"/>
                    <a:pt x="17678" y="1"/>
                    <a:pt x="17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658;p46">
              <a:extLst>
                <a:ext uri="{FF2B5EF4-FFF2-40B4-BE49-F238E27FC236}">
                  <a16:creationId xmlns:a16="http://schemas.microsoft.com/office/drawing/2014/main" id="{D1C3A01C-A058-44BD-8973-824BB16DFEAF}"/>
                </a:ext>
              </a:extLst>
            </p:cNvPr>
            <p:cNvSpPr/>
            <p:nvPr/>
          </p:nvSpPr>
          <p:spPr>
            <a:xfrm>
              <a:off x="6388158" y="3115648"/>
              <a:ext cx="112374" cy="268538"/>
            </a:xfrm>
            <a:custGeom>
              <a:avLst/>
              <a:gdLst/>
              <a:ahLst/>
              <a:cxnLst/>
              <a:rect l="l" t="t" r="r" b="b"/>
              <a:pathLst>
                <a:path w="6277" h="15000" extrusionOk="0">
                  <a:moveTo>
                    <a:pt x="6003" y="1"/>
                  </a:moveTo>
                  <a:cubicBezTo>
                    <a:pt x="5820" y="1"/>
                    <a:pt x="5569" y="115"/>
                    <a:pt x="5455" y="252"/>
                  </a:cubicBezTo>
                  <a:cubicBezTo>
                    <a:pt x="5318" y="411"/>
                    <a:pt x="5273" y="640"/>
                    <a:pt x="5181" y="845"/>
                  </a:cubicBezTo>
                  <a:cubicBezTo>
                    <a:pt x="3629" y="5182"/>
                    <a:pt x="2054" y="9519"/>
                    <a:pt x="502" y="13856"/>
                  </a:cubicBezTo>
                  <a:cubicBezTo>
                    <a:pt x="365" y="14221"/>
                    <a:pt x="0" y="14746"/>
                    <a:pt x="571" y="14951"/>
                  </a:cubicBezTo>
                  <a:cubicBezTo>
                    <a:pt x="657" y="14984"/>
                    <a:pt x="731" y="14999"/>
                    <a:pt x="796" y="14999"/>
                  </a:cubicBezTo>
                  <a:cubicBezTo>
                    <a:pt x="1173" y="14999"/>
                    <a:pt x="1207" y="14487"/>
                    <a:pt x="1324" y="14175"/>
                  </a:cubicBezTo>
                  <a:cubicBezTo>
                    <a:pt x="2922" y="9793"/>
                    <a:pt x="4497" y="5387"/>
                    <a:pt x="6094" y="982"/>
                  </a:cubicBezTo>
                  <a:cubicBezTo>
                    <a:pt x="6140" y="822"/>
                    <a:pt x="6209" y="663"/>
                    <a:pt x="6277" y="411"/>
                  </a:cubicBezTo>
                  <a:cubicBezTo>
                    <a:pt x="6209" y="274"/>
                    <a:pt x="6117" y="23"/>
                    <a:pt x="6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59;p46">
              <a:extLst>
                <a:ext uri="{FF2B5EF4-FFF2-40B4-BE49-F238E27FC236}">
                  <a16:creationId xmlns:a16="http://schemas.microsoft.com/office/drawing/2014/main" id="{5CB6AE7D-45BA-42E8-9886-6777DEAF60A4}"/>
                </a:ext>
              </a:extLst>
            </p:cNvPr>
            <p:cNvSpPr/>
            <p:nvPr/>
          </p:nvSpPr>
          <p:spPr>
            <a:xfrm>
              <a:off x="6341164" y="3414190"/>
              <a:ext cx="48229" cy="106860"/>
            </a:xfrm>
            <a:custGeom>
              <a:avLst/>
              <a:gdLst/>
              <a:ahLst/>
              <a:cxnLst/>
              <a:rect l="l" t="t" r="r" b="b"/>
              <a:pathLst>
                <a:path w="2694" h="5969" extrusionOk="0">
                  <a:moveTo>
                    <a:pt x="2252" y="0"/>
                  </a:moveTo>
                  <a:cubicBezTo>
                    <a:pt x="1981" y="0"/>
                    <a:pt x="1873" y="321"/>
                    <a:pt x="1780" y="580"/>
                  </a:cubicBezTo>
                  <a:cubicBezTo>
                    <a:pt x="1233" y="2087"/>
                    <a:pt x="685" y="3616"/>
                    <a:pt x="137" y="5146"/>
                  </a:cubicBezTo>
                  <a:cubicBezTo>
                    <a:pt x="91" y="5260"/>
                    <a:pt x="69" y="5351"/>
                    <a:pt x="0" y="5579"/>
                  </a:cubicBezTo>
                  <a:cubicBezTo>
                    <a:pt x="88" y="5689"/>
                    <a:pt x="261" y="5968"/>
                    <a:pt x="314" y="5968"/>
                  </a:cubicBezTo>
                  <a:cubicBezTo>
                    <a:pt x="316" y="5968"/>
                    <a:pt x="318" y="5968"/>
                    <a:pt x="320" y="5967"/>
                  </a:cubicBezTo>
                  <a:cubicBezTo>
                    <a:pt x="548" y="5876"/>
                    <a:pt x="822" y="5739"/>
                    <a:pt x="913" y="5556"/>
                  </a:cubicBezTo>
                  <a:cubicBezTo>
                    <a:pt x="1507" y="3981"/>
                    <a:pt x="2077" y="2429"/>
                    <a:pt x="2602" y="832"/>
                  </a:cubicBezTo>
                  <a:cubicBezTo>
                    <a:pt x="2694" y="603"/>
                    <a:pt x="2602" y="124"/>
                    <a:pt x="2465" y="55"/>
                  </a:cubicBezTo>
                  <a:cubicBezTo>
                    <a:pt x="2384" y="17"/>
                    <a:pt x="2314" y="0"/>
                    <a:pt x="2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60;p46">
              <a:extLst>
                <a:ext uri="{FF2B5EF4-FFF2-40B4-BE49-F238E27FC236}">
                  <a16:creationId xmlns:a16="http://schemas.microsoft.com/office/drawing/2014/main" id="{26174D4B-D45B-4B00-AD54-9F3D6B7E1160}"/>
                </a:ext>
              </a:extLst>
            </p:cNvPr>
            <p:cNvSpPr/>
            <p:nvPr/>
          </p:nvSpPr>
          <p:spPr>
            <a:xfrm>
              <a:off x="5912507" y="2604871"/>
              <a:ext cx="767838" cy="1463762"/>
            </a:xfrm>
            <a:custGeom>
              <a:avLst/>
              <a:gdLst/>
              <a:ahLst/>
              <a:cxnLst/>
              <a:rect l="l" t="t" r="r" b="b"/>
              <a:pathLst>
                <a:path w="42890" h="81763" extrusionOk="0">
                  <a:moveTo>
                    <a:pt x="26513" y="1100"/>
                  </a:moveTo>
                  <a:cubicBezTo>
                    <a:pt x="31960" y="1100"/>
                    <a:pt x="36744" y="3112"/>
                    <a:pt x="41109" y="6437"/>
                  </a:cubicBezTo>
                  <a:cubicBezTo>
                    <a:pt x="35334" y="5501"/>
                    <a:pt x="29856" y="3629"/>
                    <a:pt x="24538" y="1187"/>
                  </a:cubicBezTo>
                  <a:cubicBezTo>
                    <a:pt x="25206" y="1129"/>
                    <a:pt x="25864" y="1100"/>
                    <a:pt x="26513" y="1100"/>
                  </a:cubicBezTo>
                  <a:close/>
                  <a:moveTo>
                    <a:pt x="23237" y="1689"/>
                  </a:moveTo>
                  <a:cubicBezTo>
                    <a:pt x="29171" y="4382"/>
                    <a:pt x="35220" y="6482"/>
                    <a:pt x="41679" y="7532"/>
                  </a:cubicBezTo>
                  <a:cubicBezTo>
                    <a:pt x="41634" y="7669"/>
                    <a:pt x="41565" y="7898"/>
                    <a:pt x="41474" y="8126"/>
                  </a:cubicBezTo>
                  <a:cubicBezTo>
                    <a:pt x="40470" y="10933"/>
                    <a:pt x="39420" y="13764"/>
                    <a:pt x="38438" y="16594"/>
                  </a:cubicBezTo>
                  <a:cubicBezTo>
                    <a:pt x="38251" y="17155"/>
                    <a:pt x="37988" y="17379"/>
                    <a:pt x="37547" y="17379"/>
                  </a:cubicBezTo>
                  <a:cubicBezTo>
                    <a:pt x="37450" y="17379"/>
                    <a:pt x="37344" y="17368"/>
                    <a:pt x="37228" y="17347"/>
                  </a:cubicBezTo>
                  <a:cubicBezTo>
                    <a:pt x="35151" y="16936"/>
                    <a:pt x="33029" y="16708"/>
                    <a:pt x="31020" y="16115"/>
                  </a:cubicBezTo>
                  <a:cubicBezTo>
                    <a:pt x="27710" y="15133"/>
                    <a:pt x="24469" y="13946"/>
                    <a:pt x="21205" y="12782"/>
                  </a:cubicBezTo>
                  <a:cubicBezTo>
                    <a:pt x="19448" y="12143"/>
                    <a:pt x="19493" y="12052"/>
                    <a:pt x="20109" y="10340"/>
                  </a:cubicBezTo>
                  <a:cubicBezTo>
                    <a:pt x="21068" y="7646"/>
                    <a:pt x="22050" y="4930"/>
                    <a:pt x="23031" y="2237"/>
                  </a:cubicBezTo>
                  <a:cubicBezTo>
                    <a:pt x="23100" y="2031"/>
                    <a:pt x="23191" y="1826"/>
                    <a:pt x="23237" y="1689"/>
                  </a:cubicBezTo>
                  <a:close/>
                  <a:moveTo>
                    <a:pt x="19196" y="12896"/>
                  </a:moveTo>
                  <a:cubicBezTo>
                    <a:pt x="25222" y="15361"/>
                    <a:pt x="31203" y="17667"/>
                    <a:pt x="37776" y="18306"/>
                  </a:cubicBezTo>
                  <a:cubicBezTo>
                    <a:pt x="37616" y="18808"/>
                    <a:pt x="37502" y="19287"/>
                    <a:pt x="37251" y="19721"/>
                  </a:cubicBezTo>
                  <a:cubicBezTo>
                    <a:pt x="37191" y="19861"/>
                    <a:pt x="36887" y="19931"/>
                    <a:pt x="36674" y="19931"/>
                  </a:cubicBezTo>
                  <a:cubicBezTo>
                    <a:pt x="36644" y="19931"/>
                    <a:pt x="36615" y="19929"/>
                    <a:pt x="36589" y="19926"/>
                  </a:cubicBezTo>
                  <a:cubicBezTo>
                    <a:pt x="35060" y="19653"/>
                    <a:pt x="33531" y="19401"/>
                    <a:pt x="32024" y="19036"/>
                  </a:cubicBezTo>
                  <a:cubicBezTo>
                    <a:pt x="29536" y="18420"/>
                    <a:pt x="27048" y="17804"/>
                    <a:pt x="24629" y="17005"/>
                  </a:cubicBezTo>
                  <a:cubicBezTo>
                    <a:pt x="22803" y="16411"/>
                    <a:pt x="21091" y="15498"/>
                    <a:pt x="19333" y="14745"/>
                  </a:cubicBezTo>
                  <a:cubicBezTo>
                    <a:pt x="18763" y="14494"/>
                    <a:pt x="18626" y="14129"/>
                    <a:pt x="18923" y="13604"/>
                  </a:cubicBezTo>
                  <a:cubicBezTo>
                    <a:pt x="19037" y="13376"/>
                    <a:pt x="19105" y="13102"/>
                    <a:pt x="19196" y="12896"/>
                  </a:cubicBezTo>
                  <a:close/>
                  <a:moveTo>
                    <a:pt x="18352" y="15202"/>
                  </a:moveTo>
                  <a:cubicBezTo>
                    <a:pt x="21182" y="16959"/>
                    <a:pt x="24241" y="17963"/>
                    <a:pt x="27368" y="18785"/>
                  </a:cubicBezTo>
                  <a:cubicBezTo>
                    <a:pt x="30472" y="19584"/>
                    <a:pt x="33599" y="20269"/>
                    <a:pt x="36772" y="21022"/>
                  </a:cubicBezTo>
                  <a:cubicBezTo>
                    <a:pt x="36772" y="21068"/>
                    <a:pt x="36749" y="21227"/>
                    <a:pt x="36681" y="21387"/>
                  </a:cubicBezTo>
                  <a:cubicBezTo>
                    <a:pt x="36315" y="22460"/>
                    <a:pt x="35882" y="23510"/>
                    <a:pt x="35562" y="24606"/>
                  </a:cubicBezTo>
                  <a:cubicBezTo>
                    <a:pt x="35419" y="25036"/>
                    <a:pt x="35205" y="25184"/>
                    <a:pt x="34866" y="25184"/>
                  </a:cubicBezTo>
                  <a:cubicBezTo>
                    <a:pt x="34773" y="25184"/>
                    <a:pt x="34671" y="25173"/>
                    <a:pt x="34558" y="25153"/>
                  </a:cubicBezTo>
                  <a:cubicBezTo>
                    <a:pt x="29833" y="24332"/>
                    <a:pt x="25268" y="22962"/>
                    <a:pt x="20817" y="21159"/>
                  </a:cubicBezTo>
                  <a:cubicBezTo>
                    <a:pt x="19493" y="20611"/>
                    <a:pt x="18192" y="20041"/>
                    <a:pt x="16800" y="19470"/>
                  </a:cubicBezTo>
                  <a:cubicBezTo>
                    <a:pt x="17348" y="17986"/>
                    <a:pt x="17850" y="16617"/>
                    <a:pt x="18352" y="15202"/>
                  </a:cubicBezTo>
                  <a:close/>
                  <a:moveTo>
                    <a:pt x="16503" y="20292"/>
                  </a:moveTo>
                  <a:cubicBezTo>
                    <a:pt x="17713" y="20817"/>
                    <a:pt x="18808" y="21319"/>
                    <a:pt x="19973" y="21844"/>
                  </a:cubicBezTo>
                  <a:cubicBezTo>
                    <a:pt x="19881" y="22095"/>
                    <a:pt x="19790" y="22300"/>
                    <a:pt x="19721" y="22529"/>
                  </a:cubicBezTo>
                  <a:cubicBezTo>
                    <a:pt x="15499" y="34215"/>
                    <a:pt x="11276" y="45902"/>
                    <a:pt x="7076" y="57588"/>
                  </a:cubicBezTo>
                  <a:cubicBezTo>
                    <a:pt x="6711" y="58615"/>
                    <a:pt x="6483" y="59665"/>
                    <a:pt x="6163" y="60715"/>
                  </a:cubicBezTo>
                  <a:cubicBezTo>
                    <a:pt x="6140" y="60829"/>
                    <a:pt x="6072" y="60943"/>
                    <a:pt x="5889" y="61080"/>
                  </a:cubicBezTo>
                  <a:cubicBezTo>
                    <a:pt x="5844" y="60875"/>
                    <a:pt x="5821" y="60692"/>
                    <a:pt x="5775" y="60487"/>
                  </a:cubicBezTo>
                  <a:cubicBezTo>
                    <a:pt x="5620" y="59693"/>
                    <a:pt x="5177" y="59251"/>
                    <a:pt x="4536" y="59251"/>
                  </a:cubicBezTo>
                  <a:cubicBezTo>
                    <a:pt x="4329" y="59251"/>
                    <a:pt x="4102" y="59297"/>
                    <a:pt x="3858" y="59391"/>
                  </a:cubicBezTo>
                  <a:cubicBezTo>
                    <a:pt x="3264" y="59620"/>
                    <a:pt x="2717" y="60008"/>
                    <a:pt x="2055" y="60396"/>
                  </a:cubicBezTo>
                  <a:cubicBezTo>
                    <a:pt x="6871" y="46997"/>
                    <a:pt x="11664" y="33690"/>
                    <a:pt x="16503" y="20292"/>
                  </a:cubicBezTo>
                  <a:close/>
                  <a:moveTo>
                    <a:pt x="20817" y="22209"/>
                  </a:moveTo>
                  <a:cubicBezTo>
                    <a:pt x="22232" y="22711"/>
                    <a:pt x="23556" y="23190"/>
                    <a:pt x="24971" y="23670"/>
                  </a:cubicBezTo>
                  <a:cubicBezTo>
                    <a:pt x="20269" y="36703"/>
                    <a:pt x="15590" y="49691"/>
                    <a:pt x="10842" y="62792"/>
                  </a:cubicBezTo>
                  <a:cubicBezTo>
                    <a:pt x="10441" y="61620"/>
                    <a:pt x="9968" y="61105"/>
                    <a:pt x="9224" y="61105"/>
                  </a:cubicBezTo>
                  <a:cubicBezTo>
                    <a:pt x="8866" y="61105"/>
                    <a:pt x="8447" y="61223"/>
                    <a:pt x="7944" y="61446"/>
                  </a:cubicBezTo>
                  <a:cubicBezTo>
                    <a:pt x="7510" y="61628"/>
                    <a:pt x="7099" y="61879"/>
                    <a:pt x="6665" y="62108"/>
                  </a:cubicBezTo>
                  <a:cubicBezTo>
                    <a:pt x="6665" y="62039"/>
                    <a:pt x="6620" y="61971"/>
                    <a:pt x="6643" y="61925"/>
                  </a:cubicBezTo>
                  <a:cubicBezTo>
                    <a:pt x="8971" y="55328"/>
                    <a:pt x="11276" y="48732"/>
                    <a:pt x="13627" y="42135"/>
                  </a:cubicBezTo>
                  <a:cubicBezTo>
                    <a:pt x="15887" y="35767"/>
                    <a:pt x="18215" y="29399"/>
                    <a:pt x="20497" y="23054"/>
                  </a:cubicBezTo>
                  <a:cubicBezTo>
                    <a:pt x="20612" y="22780"/>
                    <a:pt x="20703" y="22506"/>
                    <a:pt x="20817" y="22209"/>
                  </a:cubicBezTo>
                  <a:close/>
                  <a:moveTo>
                    <a:pt x="25816" y="23944"/>
                  </a:moveTo>
                  <a:cubicBezTo>
                    <a:pt x="27345" y="24377"/>
                    <a:pt x="28783" y="24788"/>
                    <a:pt x="30290" y="25222"/>
                  </a:cubicBezTo>
                  <a:cubicBezTo>
                    <a:pt x="25633" y="38141"/>
                    <a:pt x="20977" y="51037"/>
                    <a:pt x="16320" y="63979"/>
                  </a:cubicBezTo>
                  <a:cubicBezTo>
                    <a:pt x="15865" y="63263"/>
                    <a:pt x="15479" y="62930"/>
                    <a:pt x="14898" y="62930"/>
                  </a:cubicBezTo>
                  <a:cubicBezTo>
                    <a:pt x="14664" y="62930"/>
                    <a:pt x="14398" y="62984"/>
                    <a:pt x="14084" y="63089"/>
                  </a:cubicBezTo>
                  <a:cubicBezTo>
                    <a:pt x="13308" y="63340"/>
                    <a:pt x="12600" y="63774"/>
                    <a:pt x="11870" y="64162"/>
                  </a:cubicBezTo>
                  <a:cubicBezTo>
                    <a:pt x="11641" y="64253"/>
                    <a:pt x="11459" y="64413"/>
                    <a:pt x="11139" y="64641"/>
                  </a:cubicBezTo>
                  <a:cubicBezTo>
                    <a:pt x="16069" y="50992"/>
                    <a:pt x="20931" y="37502"/>
                    <a:pt x="25816" y="23944"/>
                  </a:cubicBezTo>
                  <a:close/>
                  <a:moveTo>
                    <a:pt x="31180" y="25427"/>
                  </a:moveTo>
                  <a:cubicBezTo>
                    <a:pt x="32458" y="25656"/>
                    <a:pt x="33668" y="25884"/>
                    <a:pt x="34992" y="26135"/>
                  </a:cubicBezTo>
                  <a:cubicBezTo>
                    <a:pt x="30198" y="39351"/>
                    <a:pt x="25451" y="52521"/>
                    <a:pt x="20840" y="65303"/>
                  </a:cubicBezTo>
                  <a:cubicBezTo>
                    <a:pt x="20589" y="65166"/>
                    <a:pt x="20246" y="64915"/>
                    <a:pt x="19858" y="64847"/>
                  </a:cubicBezTo>
                  <a:cubicBezTo>
                    <a:pt x="19712" y="64825"/>
                    <a:pt x="19561" y="64814"/>
                    <a:pt x="19409" y="64814"/>
                  </a:cubicBezTo>
                  <a:cubicBezTo>
                    <a:pt x="19087" y="64814"/>
                    <a:pt x="18761" y="64860"/>
                    <a:pt x="18466" y="64938"/>
                  </a:cubicBezTo>
                  <a:cubicBezTo>
                    <a:pt x="17895" y="65098"/>
                    <a:pt x="17348" y="65372"/>
                    <a:pt x="16663" y="65645"/>
                  </a:cubicBezTo>
                  <a:cubicBezTo>
                    <a:pt x="21525" y="52179"/>
                    <a:pt x="26341" y="38826"/>
                    <a:pt x="31180" y="25427"/>
                  </a:cubicBezTo>
                  <a:close/>
                  <a:moveTo>
                    <a:pt x="4446" y="60150"/>
                  </a:moveTo>
                  <a:cubicBezTo>
                    <a:pt x="4772" y="60150"/>
                    <a:pt x="4916" y="60458"/>
                    <a:pt x="4931" y="61126"/>
                  </a:cubicBezTo>
                  <a:cubicBezTo>
                    <a:pt x="4953" y="61811"/>
                    <a:pt x="4862" y="62496"/>
                    <a:pt x="4817" y="63180"/>
                  </a:cubicBezTo>
                  <a:cubicBezTo>
                    <a:pt x="4794" y="63363"/>
                    <a:pt x="4702" y="63546"/>
                    <a:pt x="4725" y="63705"/>
                  </a:cubicBezTo>
                  <a:cubicBezTo>
                    <a:pt x="4794" y="64025"/>
                    <a:pt x="4885" y="64344"/>
                    <a:pt x="4976" y="64664"/>
                  </a:cubicBezTo>
                  <a:cubicBezTo>
                    <a:pt x="5273" y="64504"/>
                    <a:pt x="5638" y="64436"/>
                    <a:pt x="5844" y="64207"/>
                  </a:cubicBezTo>
                  <a:cubicBezTo>
                    <a:pt x="6597" y="63317"/>
                    <a:pt x="7441" y="62564"/>
                    <a:pt x="8560" y="62153"/>
                  </a:cubicBezTo>
                  <a:cubicBezTo>
                    <a:pt x="8833" y="62055"/>
                    <a:pt x="9059" y="62004"/>
                    <a:pt x="9240" y="62004"/>
                  </a:cubicBezTo>
                  <a:cubicBezTo>
                    <a:pt x="9693" y="62004"/>
                    <a:pt x="9871" y="62326"/>
                    <a:pt x="9838" y="63043"/>
                  </a:cubicBezTo>
                  <a:cubicBezTo>
                    <a:pt x="9815" y="63819"/>
                    <a:pt x="9610" y="64595"/>
                    <a:pt x="9587" y="65372"/>
                  </a:cubicBezTo>
                  <a:cubicBezTo>
                    <a:pt x="9587" y="65714"/>
                    <a:pt x="9792" y="66079"/>
                    <a:pt x="9907" y="66444"/>
                  </a:cubicBezTo>
                  <a:cubicBezTo>
                    <a:pt x="10249" y="66330"/>
                    <a:pt x="10614" y="66262"/>
                    <a:pt x="10911" y="66056"/>
                  </a:cubicBezTo>
                  <a:cubicBezTo>
                    <a:pt x="11892" y="65417"/>
                    <a:pt x="12828" y="64687"/>
                    <a:pt x="13855" y="64093"/>
                  </a:cubicBezTo>
                  <a:cubicBezTo>
                    <a:pt x="14040" y="63982"/>
                    <a:pt x="14286" y="63965"/>
                    <a:pt x="14540" y="63965"/>
                  </a:cubicBezTo>
                  <a:cubicBezTo>
                    <a:pt x="14659" y="63965"/>
                    <a:pt x="14780" y="63968"/>
                    <a:pt x="14898" y="63968"/>
                  </a:cubicBezTo>
                  <a:cubicBezTo>
                    <a:pt x="14994" y="63968"/>
                    <a:pt x="15089" y="63966"/>
                    <a:pt x="15179" y="63956"/>
                  </a:cubicBezTo>
                  <a:lnTo>
                    <a:pt x="15179" y="63956"/>
                  </a:lnTo>
                  <a:cubicBezTo>
                    <a:pt x="15179" y="64367"/>
                    <a:pt x="15225" y="64778"/>
                    <a:pt x="15156" y="65189"/>
                  </a:cubicBezTo>
                  <a:cubicBezTo>
                    <a:pt x="15042" y="65782"/>
                    <a:pt x="14837" y="66353"/>
                    <a:pt x="14746" y="66946"/>
                  </a:cubicBezTo>
                  <a:cubicBezTo>
                    <a:pt x="14700" y="67198"/>
                    <a:pt x="14882" y="67494"/>
                    <a:pt x="14951" y="67768"/>
                  </a:cubicBezTo>
                  <a:cubicBezTo>
                    <a:pt x="15225" y="67700"/>
                    <a:pt x="15522" y="67677"/>
                    <a:pt x="15750" y="67540"/>
                  </a:cubicBezTo>
                  <a:cubicBezTo>
                    <a:pt x="16731" y="66969"/>
                    <a:pt x="17644" y="66307"/>
                    <a:pt x="18671" y="65828"/>
                  </a:cubicBezTo>
                  <a:cubicBezTo>
                    <a:pt x="18939" y="65694"/>
                    <a:pt x="19144" y="65626"/>
                    <a:pt x="19296" y="65626"/>
                  </a:cubicBezTo>
                  <a:cubicBezTo>
                    <a:pt x="19613" y="65626"/>
                    <a:pt x="19707" y="65920"/>
                    <a:pt x="19676" y="66536"/>
                  </a:cubicBezTo>
                  <a:cubicBezTo>
                    <a:pt x="19653" y="67198"/>
                    <a:pt x="19584" y="67860"/>
                    <a:pt x="19516" y="68521"/>
                  </a:cubicBezTo>
                  <a:cubicBezTo>
                    <a:pt x="19448" y="69252"/>
                    <a:pt x="19219" y="69891"/>
                    <a:pt x="18671" y="70439"/>
                  </a:cubicBezTo>
                  <a:cubicBezTo>
                    <a:pt x="16366" y="72767"/>
                    <a:pt x="14061" y="75118"/>
                    <a:pt x="11755" y="77469"/>
                  </a:cubicBezTo>
                  <a:cubicBezTo>
                    <a:pt x="11664" y="77560"/>
                    <a:pt x="11573" y="77629"/>
                    <a:pt x="11390" y="77788"/>
                  </a:cubicBezTo>
                  <a:cubicBezTo>
                    <a:pt x="11185" y="77264"/>
                    <a:pt x="11048" y="76830"/>
                    <a:pt x="10820" y="76419"/>
                  </a:cubicBezTo>
                  <a:cubicBezTo>
                    <a:pt x="10140" y="75149"/>
                    <a:pt x="9054" y="74454"/>
                    <a:pt x="7748" y="74454"/>
                  </a:cubicBezTo>
                  <a:cubicBezTo>
                    <a:pt x="7388" y="74454"/>
                    <a:pt x="7010" y="74507"/>
                    <a:pt x="6620" y="74616"/>
                  </a:cubicBezTo>
                  <a:cubicBezTo>
                    <a:pt x="5661" y="74890"/>
                    <a:pt x="4748" y="75346"/>
                    <a:pt x="3812" y="75734"/>
                  </a:cubicBezTo>
                  <a:cubicBezTo>
                    <a:pt x="3607" y="75803"/>
                    <a:pt x="3424" y="75894"/>
                    <a:pt x="3127" y="76031"/>
                  </a:cubicBezTo>
                  <a:cubicBezTo>
                    <a:pt x="2899" y="74616"/>
                    <a:pt x="2648" y="73269"/>
                    <a:pt x="2420" y="71922"/>
                  </a:cubicBezTo>
                  <a:cubicBezTo>
                    <a:pt x="2009" y="69320"/>
                    <a:pt x="1621" y="66741"/>
                    <a:pt x="1233" y="64139"/>
                  </a:cubicBezTo>
                  <a:cubicBezTo>
                    <a:pt x="1187" y="63774"/>
                    <a:pt x="1233" y="63363"/>
                    <a:pt x="1370" y="63043"/>
                  </a:cubicBezTo>
                  <a:cubicBezTo>
                    <a:pt x="1826" y="61925"/>
                    <a:pt x="2625" y="61058"/>
                    <a:pt x="3698" y="60441"/>
                  </a:cubicBezTo>
                  <a:cubicBezTo>
                    <a:pt x="4013" y="60250"/>
                    <a:pt x="4259" y="60150"/>
                    <a:pt x="4446" y="60150"/>
                  </a:cubicBezTo>
                  <a:close/>
                  <a:moveTo>
                    <a:pt x="5319" y="76168"/>
                  </a:moveTo>
                  <a:cubicBezTo>
                    <a:pt x="4748" y="76807"/>
                    <a:pt x="4177" y="77469"/>
                    <a:pt x="3538" y="78177"/>
                  </a:cubicBezTo>
                  <a:cubicBezTo>
                    <a:pt x="3196" y="77035"/>
                    <a:pt x="3196" y="77035"/>
                    <a:pt x="4086" y="76602"/>
                  </a:cubicBezTo>
                  <a:cubicBezTo>
                    <a:pt x="4451" y="76396"/>
                    <a:pt x="4839" y="76236"/>
                    <a:pt x="5319" y="76168"/>
                  </a:cubicBezTo>
                  <a:close/>
                  <a:moveTo>
                    <a:pt x="8469" y="75369"/>
                  </a:moveTo>
                  <a:cubicBezTo>
                    <a:pt x="8514" y="75437"/>
                    <a:pt x="8537" y="75506"/>
                    <a:pt x="8583" y="75597"/>
                  </a:cubicBezTo>
                  <a:cubicBezTo>
                    <a:pt x="7099" y="77104"/>
                    <a:pt x="5638" y="78610"/>
                    <a:pt x="4155" y="80139"/>
                  </a:cubicBezTo>
                  <a:cubicBezTo>
                    <a:pt x="3698" y="79888"/>
                    <a:pt x="3561" y="79546"/>
                    <a:pt x="3881" y="79204"/>
                  </a:cubicBezTo>
                  <a:cubicBezTo>
                    <a:pt x="4999" y="77948"/>
                    <a:pt x="6118" y="76716"/>
                    <a:pt x="7304" y="75529"/>
                  </a:cubicBezTo>
                  <a:cubicBezTo>
                    <a:pt x="7437" y="75396"/>
                    <a:pt x="7677" y="75379"/>
                    <a:pt x="7931" y="75379"/>
                  </a:cubicBezTo>
                  <a:cubicBezTo>
                    <a:pt x="8020" y="75379"/>
                    <a:pt x="8111" y="75381"/>
                    <a:pt x="8199" y="75381"/>
                  </a:cubicBezTo>
                  <a:cubicBezTo>
                    <a:pt x="8293" y="75381"/>
                    <a:pt x="8385" y="75379"/>
                    <a:pt x="8469" y="75369"/>
                  </a:cubicBezTo>
                  <a:close/>
                  <a:moveTo>
                    <a:pt x="9336" y="76099"/>
                  </a:moveTo>
                  <a:cubicBezTo>
                    <a:pt x="10112" y="76647"/>
                    <a:pt x="10112" y="76784"/>
                    <a:pt x="9519" y="77378"/>
                  </a:cubicBezTo>
                  <a:cubicBezTo>
                    <a:pt x="8491" y="78428"/>
                    <a:pt x="7441" y="79455"/>
                    <a:pt x="6437" y="80528"/>
                  </a:cubicBezTo>
                  <a:cubicBezTo>
                    <a:pt x="6258" y="80716"/>
                    <a:pt x="6089" y="80781"/>
                    <a:pt x="5916" y="80781"/>
                  </a:cubicBezTo>
                  <a:cubicBezTo>
                    <a:pt x="5648" y="80781"/>
                    <a:pt x="5369" y="80625"/>
                    <a:pt x="5022" y="80528"/>
                  </a:cubicBezTo>
                  <a:cubicBezTo>
                    <a:pt x="6528" y="78998"/>
                    <a:pt x="7944" y="77537"/>
                    <a:pt x="9336" y="76099"/>
                  </a:cubicBezTo>
                  <a:close/>
                  <a:moveTo>
                    <a:pt x="10454" y="77971"/>
                  </a:moveTo>
                  <a:lnTo>
                    <a:pt x="10454" y="77971"/>
                  </a:lnTo>
                  <a:cubicBezTo>
                    <a:pt x="10705" y="78268"/>
                    <a:pt x="10705" y="78565"/>
                    <a:pt x="10340" y="78884"/>
                  </a:cubicBezTo>
                  <a:cubicBezTo>
                    <a:pt x="9770" y="79409"/>
                    <a:pt x="9245" y="79934"/>
                    <a:pt x="8742" y="80505"/>
                  </a:cubicBezTo>
                  <a:cubicBezTo>
                    <a:pt x="8522" y="80753"/>
                    <a:pt x="8284" y="80860"/>
                    <a:pt x="8005" y="80860"/>
                  </a:cubicBezTo>
                  <a:cubicBezTo>
                    <a:pt x="7822" y="80860"/>
                    <a:pt x="7621" y="80814"/>
                    <a:pt x="7396" y="80733"/>
                  </a:cubicBezTo>
                  <a:cubicBezTo>
                    <a:pt x="8400" y="79820"/>
                    <a:pt x="9404" y="78907"/>
                    <a:pt x="10454" y="77971"/>
                  </a:cubicBezTo>
                  <a:close/>
                  <a:moveTo>
                    <a:pt x="26341" y="0"/>
                  </a:moveTo>
                  <a:cubicBezTo>
                    <a:pt x="25336" y="137"/>
                    <a:pt x="24332" y="274"/>
                    <a:pt x="23328" y="365"/>
                  </a:cubicBezTo>
                  <a:cubicBezTo>
                    <a:pt x="22849" y="411"/>
                    <a:pt x="22643" y="662"/>
                    <a:pt x="22483" y="1096"/>
                  </a:cubicBezTo>
                  <a:cubicBezTo>
                    <a:pt x="20132" y="7646"/>
                    <a:pt x="17781" y="14197"/>
                    <a:pt x="15407" y="20748"/>
                  </a:cubicBezTo>
                  <a:cubicBezTo>
                    <a:pt x="11870" y="30563"/>
                    <a:pt x="8332" y="40378"/>
                    <a:pt x="4771" y="50193"/>
                  </a:cubicBezTo>
                  <a:cubicBezTo>
                    <a:pt x="3264" y="54370"/>
                    <a:pt x="1712" y="58547"/>
                    <a:pt x="183" y="62724"/>
                  </a:cubicBezTo>
                  <a:cubicBezTo>
                    <a:pt x="92" y="62975"/>
                    <a:pt x="0" y="63272"/>
                    <a:pt x="46" y="63500"/>
                  </a:cubicBezTo>
                  <a:cubicBezTo>
                    <a:pt x="229" y="64367"/>
                    <a:pt x="503" y="65212"/>
                    <a:pt x="639" y="66056"/>
                  </a:cubicBezTo>
                  <a:cubicBezTo>
                    <a:pt x="1347" y="70439"/>
                    <a:pt x="2055" y="74798"/>
                    <a:pt x="2694" y="79181"/>
                  </a:cubicBezTo>
                  <a:cubicBezTo>
                    <a:pt x="2854" y="80322"/>
                    <a:pt x="3401" y="81075"/>
                    <a:pt x="4520" y="81304"/>
                  </a:cubicBezTo>
                  <a:cubicBezTo>
                    <a:pt x="5661" y="81555"/>
                    <a:pt x="6848" y="81669"/>
                    <a:pt x="8035" y="81760"/>
                  </a:cubicBezTo>
                  <a:cubicBezTo>
                    <a:pt x="8057" y="81762"/>
                    <a:pt x="8079" y="81762"/>
                    <a:pt x="8102" y="81762"/>
                  </a:cubicBezTo>
                  <a:cubicBezTo>
                    <a:pt x="8437" y="81762"/>
                    <a:pt x="8873" y="81607"/>
                    <a:pt x="9108" y="81372"/>
                  </a:cubicBezTo>
                  <a:cubicBezTo>
                    <a:pt x="12372" y="78154"/>
                    <a:pt x="15590" y="74890"/>
                    <a:pt x="18808" y="71649"/>
                  </a:cubicBezTo>
                  <a:cubicBezTo>
                    <a:pt x="19288" y="71146"/>
                    <a:pt x="19813" y="70644"/>
                    <a:pt x="20132" y="70051"/>
                  </a:cubicBezTo>
                  <a:cubicBezTo>
                    <a:pt x="20475" y="69457"/>
                    <a:pt x="20566" y="68750"/>
                    <a:pt x="20817" y="68088"/>
                  </a:cubicBezTo>
                  <a:cubicBezTo>
                    <a:pt x="22712" y="62769"/>
                    <a:pt x="24652" y="57451"/>
                    <a:pt x="26569" y="52133"/>
                  </a:cubicBezTo>
                  <a:cubicBezTo>
                    <a:pt x="31910" y="37274"/>
                    <a:pt x="37251" y="22392"/>
                    <a:pt x="42638" y="7532"/>
                  </a:cubicBezTo>
                  <a:cubicBezTo>
                    <a:pt x="42889" y="6848"/>
                    <a:pt x="42661" y="6437"/>
                    <a:pt x="42227" y="6072"/>
                  </a:cubicBezTo>
                  <a:cubicBezTo>
                    <a:pt x="41542" y="5501"/>
                    <a:pt x="40789" y="4976"/>
                    <a:pt x="40013" y="4474"/>
                  </a:cubicBezTo>
                  <a:cubicBezTo>
                    <a:pt x="35882" y="1735"/>
                    <a:pt x="31362" y="183"/>
                    <a:pt x="26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EF980BD0-9064-49E1-9092-6562AD3C701C}"/>
              </a:ext>
            </a:extLst>
          </p:cNvPr>
          <p:cNvPicPr>
            <a:picLocks noChangeAspect="1"/>
          </p:cNvPicPr>
          <p:nvPr/>
        </p:nvPicPr>
        <p:blipFill>
          <a:blip r:embed="rId3"/>
          <a:stretch>
            <a:fillRect/>
          </a:stretch>
        </p:blipFill>
        <p:spPr>
          <a:xfrm>
            <a:off x="2357700" y="1512338"/>
            <a:ext cx="4829175" cy="2838450"/>
          </a:xfrm>
          <a:prstGeom prst="rect">
            <a:avLst/>
          </a:prstGeom>
        </p:spPr>
      </p:pic>
    </p:spTree>
    <p:extLst>
      <p:ext uri="{BB962C8B-B14F-4D97-AF65-F5344CB8AC3E}">
        <p14:creationId xmlns:p14="http://schemas.microsoft.com/office/powerpoint/2010/main" val="4127435102"/>
      </p:ext>
    </p:extLst>
  </p:cSld>
  <p:clrMapOvr>
    <a:masterClrMapping/>
  </p:clrMapOvr>
</p:sld>
</file>

<file path=ppt/theme/theme1.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TotalTime>
  <Words>679</Words>
  <Application>Microsoft Office PowerPoint</Application>
  <PresentationFormat>On-screen Show (16:9)</PresentationFormat>
  <Paragraphs>99</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Itim</vt:lpstr>
      <vt:lpstr>Comic Sans MS</vt:lpstr>
      <vt:lpstr>Muli</vt:lpstr>
      <vt:lpstr>Online Notebook by Slidesgo</vt:lpstr>
      <vt:lpstr>Java Presentation Inheritance</vt:lpstr>
      <vt:lpstr>Submitted By :</vt:lpstr>
      <vt:lpstr>What Is Inheritance  </vt:lpstr>
      <vt:lpstr>PowerPoint Presentation</vt:lpstr>
      <vt:lpstr>     Why Inheritance</vt:lpstr>
      <vt:lpstr>PowerPoint Presentation</vt:lpstr>
      <vt:lpstr>PowerPoint Presentation</vt:lpstr>
      <vt:lpstr>PowerPoint Presentation</vt:lpstr>
      <vt:lpstr>PowerPoint Presentation</vt:lpstr>
      <vt:lpstr>PowerPoint Presentation</vt:lpstr>
      <vt:lpstr>PowerPoint Presentation</vt:lpstr>
      <vt:lpstr>How to Implement  in Java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Presentation Inheritence</dc:title>
  <dc:creator>MSI</dc:creator>
  <cp:lastModifiedBy>trust</cp:lastModifiedBy>
  <cp:revision>48</cp:revision>
  <dcterms:modified xsi:type="dcterms:W3CDTF">2021-10-20T08:27:40Z</dcterms:modified>
</cp:coreProperties>
</file>