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0"/>
  </p:notesMasterIdLst>
  <p:sldIdLst>
    <p:sldId id="409" r:id="rId3"/>
    <p:sldId id="259" r:id="rId4"/>
    <p:sldId id="260" r:id="rId5"/>
    <p:sldId id="408" r:id="rId6"/>
    <p:sldId id="257" r:id="rId7"/>
    <p:sldId id="258"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271" r:id="rId21"/>
    <p:sldId id="272" r:id="rId22"/>
    <p:sldId id="273" r:id="rId23"/>
    <p:sldId id="378" r:id="rId24"/>
    <p:sldId id="275" r:id="rId25"/>
    <p:sldId id="276" r:id="rId26"/>
    <p:sldId id="277"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261" r:id="rId57"/>
    <p:sldId id="262" r:id="rId58"/>
    <p:sldId id="263" r:id="rId59"/>
    <p:sldId id="264" r:id="rId60"/>
    <p:sldId id="265" r:id="rId61"/>
    <p:sldId id="267" r:id="rId62"/>
    <p:sldId id="268" r:id="rId63"/>
    <p:sldId id="270" r:id="rId64"/>
    <p:sldId id="291" r:id="rId65"/>
    <p:sldId id="365" r:id="rId66"/>
    <p:sldId id="292" r:id="rId67"/>
    <p:sldId id="293" r:id="rId68"/>
    <p:sldId id="294" r:id="rId69"/>
    <p:sldId id="295" r:id="rId70"/>
    <p:sldId id="296" r:id="rId71"/>
    <p:sldId id="297" r:id="rId72"/>
    <p:sldId id="298" r:id="rId73"/>
    <p:sldId id="299" r:id="rId74"/>
    <p:sldId id="300" r:id="rId75"/>
    <p:sldId id="269" r:id="rId76"/>
    <p:sldId id="301" r:id="rId77"/>
    <p:sldId id="302" r:id="rId78"/>
    <p:sldId id="303" r:id="rId79"/>
    <p:sldId id="304" r:id="rId80"/>
    <p:sldId id="274" r:id="rId81"/>
    <p:sldId id="305" r:id="rId82"/>
    <p:sldId id="306" r:id="rId83"/>
    <p:sldId id="307" r:id="rId84"/>
    <p:sldId id="278" r:id="rId85"/>
    <p:sldId id="279" r:id="rId86"/>
    <p:sldId id="280" r:id="rId87"/>
    <p:sldId id="281" r:id="rId88"/>
    <p:sldId id="282" r:id="rId89"/>
    <p:sldId id="283" r:id="rId90"/>
    <p:sldId id="284" r:id="rId91"/>
    <p:sldId id="285" r:id="rId92"/>
    <p:sldId id="286" r:id="rId93"/>
    <p:sldId id="308" r:id="rId94"/>
    <p:sldId id="309" r:id="rId95"/>
    <p:sldId id="310" r:id="rId96"/>
    <p:sldId id="311" r:id="rId97"/>
    <p:sldId id="312" r:id="rId98"/>
    <p:sldId id="313"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288" r:id="rId117"/>
    <p:sldId id="289" r:id="rId118"/>
    <p:sldId id="290"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p:cViewPr varScale="1">
        <p:scale>
          <a:sx n="70" d="100"/>
          <a:sy n="70" d="100"/>
        </p:scale>
        <p:origin x="-13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D8F41-9AA6-4EDA-8E94-381BCAF4A879}" type="datetimeFigureOut">
              <a:rPr lang="en-US" smtClean="0"/>
              <a:t>28-Mar-22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03A60-515C-4ADB-8B38-188F8772D9FC}" type="slidenum">
              <a:rPr lang="en-US" smtClean="0"/>
              <a:t>‹#›</a:t>
            </a:fld>
            <a:endParaRPr lang="en-US"/>
          </a:p>
        </p:txBody>
      </p:sp>
    </p:spTree>
    <p:extLst>
      <p:ext uri="{BB962C8B-B14F-4D97-AF65-F5344CB8AC3E}">
        <p14:creationId xmlns:p14="http://schemas.microsoft.com/office/powerpoint/2010/main" val="3375250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4B8ED9E-D048-4872-9BA9-3D79697E7728}"/>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413DE57-929B-443D-B127-6B74ACFE6A09}"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122" name="Rectangle 2">
            <a:extLst>
              <a:ext uri="{FF2B5EF4-FFF2-40B4-BE49-F238E27FC236}">
                <a16:creationId xmlns="" xmlns:a16="http://schemas.microsoft.com/office/drawing/2014/main" id="{9E184252-26DC-4953-9116-D73E0148D47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 xmlns:a16="http://schemas.microsoft.com/office/drawing/2014/main" id="{945401A3-09E6-4F87-ABC3-C28E732F361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6003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FBB36EA-498F-445A-A35F-6508CC26371C}"/>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8865BD8-8CFC-4524-99F3-C3FD3A22FFB2}"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23554" name="Rectangle 2">
            <a:extLst>
              <a:ext uri="{FF2B5EF4-FFF2-40B4-BE49-F238E27FC236}">
                <a16:creationId xmlns="" xmlns:a16="http://schemas.microsoft.com/office/drawing/2014/main" id="{6F922D3F-C3BC-458C-92FC-DD09B5973C9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a:extLst>
              <a:ext uri="{FF2B5EF4-FFF2-40B4-BE49-F238E27FC236}">
                <a16:creationId xmlns="" xmlns:a16="http://schemas.microsoft.com/office/drawing/2014/main" id="{9E2E7091-7510-48FD-AE31-AE6EA1CCC2E5}"/>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49993387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 xmlns:a16="http://schemas.microsoft.com/office/drawing/2014/main" id="{4953C495-CA05-40C2-A014-CE07AA26FDC1}"/>
              </a:ext>
            </a:extLst>
          </p:cNvPr>
          <p:cNvSpPr>
            <a:spLocks noGrp="1" noRot="1" noChangeAspect="1" noChangeArrowheads="1"/>
          </p:cNvSpPr>
          <p:nvPr>
            <p:ph type="sldImg"/>
          </p:nvPr>
        </p:nvSpPr>
        <p:spPr>
          <a:ln/>
        </p:spPr>
      </p:sp>
      <p:sp>
        <p:nvSpPr>
          <p:cNvPr id="501763" name="Rectangle 3">
            <a:extLst>
              <a:ext uri="{FF2B5EF4-FFF2-40B4-BE49-F238E27FC236}">
                <a16:creationId xmlns="" xmlns:a16="http://schemas.microsoft.com/office/drawing/2014/main" id="{5D7474D9-B931-41D5-A15F-BD393ABF5C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69951C8-F58A-418E-8B3E-26FE580A9884}"/>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F9DE364-4CEC-4841-8DDF-0F8ACBE44229}"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25602" name="Rectangle 2">
            <a:extLst>
              <a:ext uri="{FF2B5EF4-FFF2-40B4-BE49-F238E27FC236}">
                <a16:creationId xmlns="" xmlns:a16="http://schemas.microsoft.com/office/drawing/2014/main" id="{534B4721-03F8-410F-AA6B-755250B2825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a:extLst>
              <a:ext uri="{FF2B5EF4-FFF2-40B4-BE49-F238E27FC236}">
                <a16:creationId xmlns="" xmlns:a16="http://schemas.microsoft.com/office/drawing/2014/main" id="{3B8995B1-29A3-490D-8FCA-1D6C75492F67}"/>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9260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BC03CD4-161D-4B77-B2F1-E872ED4059D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1177EA1-55B9-410E-B92D-A6E1DF6DF360}"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27650" name="Rectangle 2">
            <a:extLst>
              <a:ext uri="{FF2B5EF4-FFF2-40B4-BE49-F238E27FC236}">
                <a16:creationId xmlns="" xmlns:a16="http://schemas.microsoft.com/office/drawing/2014/main" id="{15247CA5-1394-4281-BFAD-7047E2529DB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a:extLst>
              <a:ext uri="{FF2B5EF4-FFF2-40B4-BE49-F238E27FC236}">
                <a16:creationId xmlns="" xmlns:a16="http://schemas.microsoft.com/office/drawing/2014/main" id="{5C2D0192-0696-4FC5-8AB1-2A21C399547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8977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3BF3992-8F31-4856-AB75-4DC1734922A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6D3DBF-F520-445C-9E89-8819D1E4E781}"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29698" name="Rectangle 2">
            <a:extLst>
              <a:ext uri="{FF2B5EF4-FFF2-40B4-BE49-F238E27FC236}">
                <a16:creationId xmlns="" xmlns:a16="http://schemas.microsoft.com/office/drawing/2014/main" id="{9E5CBD35-7A13-4F2C-854E-F931539C616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a:extLst>
              <a:ext uri="{FF2B5EF4-FFF2-40B4-BE49-F238E27FC236}">
                <a16:creationId xmlns="" xmlns:a16="http://schemas.microsoft.com/office/drawing/2014/main" id="{182F84C6-C38B-4FAF-BBE6-18F749C9F11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80578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832BFF2-F8B2-4F4D-85AD-6F92C388A368}"/>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1B3AD39-500F-4572-A4A8-3FF1C5BD974D}"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31746" name="Rectangle 2">
            <a:extLst>
              <a:ext uri="{FF2B5EF4-FFF2-40B4-BE49-F238E27FC236}">
                <a16:creationId xmlns="" xmlns:a16="http://schemas.microsoft.com/office/drawing/2014/main" id="{FC27446D-495C-474F-8D03-0099C0360FF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a:extLst>
              <a:ext uri="{FF2B5EF4-FFF2-40B4-BE49-F238E27FC236}">
                <a16:creationId xmlns="" xmlns:a16="http://schemas.microsoft.com/office/drawing/2014/main" id="{0B99D1E4-926F-461D-8A28-48D2C2996240}"/>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45983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B35CAC2-D383-45C5-BE8F-EC7579D3679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D75C41B-50CE-47FD-A031-34966F876F3D}"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33794" name="Rectangle 2">
            <a:extLst>
              <a:ext uri="{FF2B5EF4-FFF2-40B4-BE49-F238E27FC236}">
                <a16:creationId xmlns="" xmlns:a16="http://schemas.microsoft.com/office/drawing/2014/main" id="{B76E20AE-1882-486A-90E2-09D5F026303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a:extLst>
              <a:ext uri="{FF2B5EF4-FFF2-40B4-BE49-F238E27FC236}">
                <a16:creationId xmlns="" xmlns:a16="http://schemas.microsoft.com/office/drawing/2014/main" id="{0D5213B2-2634-4922-9800-A8254A17EA9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8407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7820C6C-E57E-42F2-A705-937FE2E7952A}"/>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56C8860-B181-41CC-8CB4-09664430E5CF}"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35842" name="Rectangle 2">
            <a:extLst>
              <a:ext uri="{FF2B5EF4-FFF2-40B4-BE49-F238E27FC236}">
                <a16:creationId xmlns="" xmlns:a16="http://schemas.microsoft.com/office/drawing/2014/main" id="{B5A2CD26-FE05-4A20-94C7-35DDB811716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a:extLst>
              <a:ext uri="{FF2B5EF4-FFF2-40B4-BE49-F238E27FC236}">
                <a16:creationId xmlns="" xmlns:a16="http://schemas.microsoft.com/office/drawing/2014/main" id="{FB3523E7-C71C-41B3-B047-BE64129F84D5}"/>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407324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FEC56EF-79E3-4BA2-ADF2-F5D466E92E7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75128BA-C7F2-4A16-AD3E-CDA1F06A4247}"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37890" name="Rectangle 2">
            <a:extLst>
              <a:ext uri="{FF2B5EF4-FFF2-40B4-BE49-F238E27FC236}">
                <a16:creationId xmlns="" xmlns:a16="http://schemas.microsoft.com/office/drawing/2014/main" id="{077BB4D2-9F07-4391-AFC7-7D2C6D5A039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a:extLst>
              <a:ext uri="{FF2B5EF4-FFF2-40B4-BE49-F238E27FC236}">
                <a16:creationId xmlns="" xmlns:a16="http://schemas.microsoft.com/office/drawing/2014/main" id="{F81E5887-7389-461B-A0B8-5651270B1734}"/>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21292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54D3019-A848-4FF9-A8D4-68E7F0DC2716}"/>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2302F9C-115F-49BF-9BAE-67C6C6556435}"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39938" name="Rectangle 2">
            <a:extLst>
              <a:ext uri="{FF2B5EF4-FFF2-40B4-BE49-F238E27FC236}">
                <a16:creationId xmlns="" xmlns:a16="http://schemas.microsoft.com/office/drawing/2014/main" id="{E918CCCB-0DD8-4C39-BDB9-6C26B2F77E1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a:extLst>
              <a:ext uri="{FF2B5EF4-FFF2-40B4-BE49-F238E27FC236}">
                <a16:creationId xmlns="" xmlns:a16="http://schemas.microsoft.com/office/drawing/2014/main" id="{AB4497F7-6DCB-4570-80B8-0DA627E7AF5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96371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4DF6FC4-1172-4E9D-AB0B-0F3A1671A07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C1329A4-5D27-4E18-AA74-C960CC2B6AEF}"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41986" name="Rectangle 2">
            <a:extLst>
              <a:ext uri="{FF2B5EF4-FFF2-40B4-BE49-F238E27FC236}">
                <a16:creationId xmlns="" xmlns:a16="http://schemas.microsoft.com/office/drawing/2014/main" id="{356DEFFD-4529-4E6F-B01C-89BD83772D4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 xmlns:a16="http://schemas.microsoft.com/office/drawing/2014/main" id="{8D17C3D0-B9A0-4E3F-ACAC-80BDC8E57CC5}"/>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5573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8B0A1B6-DDC7-4003-A3C0-9BBF50D81E2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4038748-8CAC-4386-B107-AE148DB68E5C}"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170" name="Rectangle 2">
            <a:extLst>
              <a:ext uri="{FF2B5EF4-FFF2-40B4-BE49-F238E27FC236}">
                <a16:creationId xmlns="" xmlns:a16="http://schemas.microsoft.com/office/drawing/2014/main" id="{41C94189-F7E3-45A9-8E3B-04BAC3D42F8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 xmlns:a16="http://schemas.microsoft.com/office/drawing/2014/main" id="{446BCABF-536E-4B6A-8437-BBF31F84457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940928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306C59C-EA66-47B4-820A-9A888B5CA7B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F666BD0-BDCC-4747-8C4D-900FA4A882C9}"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44034" name="Rectangle 2">
            <a:extLst>
              <a:ext uri="{FF2B5EF4-FFF2-40B4-BE49-F238E27FC236}">
                <a16:creationId xmlns="" xmlns:a16="http://schemas.microsoft.com/office/drawing/2014/main" id="{851044C2-F0CF-43D1-9C6A-1117C5D9FEB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a:extLst>
              <a:ext uri="{FF2B5EF4-FFF2-40B4-BE49-F238E27FC236}">
                <a16:creationId xmlns="" xmlns:a16="http://schemas.microsoft.com/office/drawing/2014/main" id="{CF3FE230-D31F-4D20-A8C8-5C45FDABB03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74890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542DB8C-6218-42C7-8434-68B01AEA031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C3AE031-7E1A-44FB-BEF7-BEBCFF4D3E14}"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46082" name="Rectangle 2">
            <a:extLst>
              <a:ext uri="{FF2B5EF4-FFF2-40B4-BE49-F238E27FC236}">
                <a16:creationId xmlns="" xmlns:a16="http://schemas.microsoft.com/office/drawing/2014/main" id="{A1FECB32-7BBD-44FD-9987-EB9B01C2A32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Rectangle 3">
            <a:extLst>
              <a:ext uri="{FF2B5EF4-FFF2-40B4-BE49-F238E27FC236}">
                <a16:creationId xmlns="" xmlns:a16="http://schemas.microsoft.com/office/drawing/2014/main" id="{0FD52568-6472-40D8-AB73-B69A58EF526B}"/>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221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5DF47D5-D5E9-445C-B404-631FBC05208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3B46211-1350-48C3-9C0E-9D4D13F86D73}"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48130" name="Rectangle 2">
            <a:extLst>
              <a:ext uri="{FF2B5EF4-FFF2-40B4-BE49-F238E27FC236}">
                <a16:creationId xmlns="" xmlns:a16="http://schemas.microsoft.com/office/drawing/2014/main" id="{9883025C-8413-437D-B647-FCA4E648509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Rectangle 3">
            <a:extLst>
              <a:ext uri="{FF2B5EF4-FFF2-40B4-BE49-F238E27FC236}">
                <a16:creationId xmlns="" xmlns:a16="http://schemas.microsoft.com/office/drawing/2014/main" id="{604B55A4-8A76-4F5C-8DFC-5F72414213D6}"/>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61482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384532C-80CD-4E8C-A514-F2C6CF604D2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6B5E737-8D61-46B5-8679-762556261C23}"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0178" name="Rectangle 2">
            <a:extLst>
              <a:ext uri="{FF2B5EF4-FFF2-40B4-BE49-F238E27FC236}">
                <a16:creationId xmlns="" xmlns:a16="http://schemas.microsoft.com/office/drawing/2014/main" id="{04B4EBF7-3879-4B79-AA1F-12C5DAB7346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Rectangle 3">
            <a:extLst>
              <a:ext uri="{FF2B5EF4-FFF2-40B4-BE49-F238E27FC236}">
                <a16:creationId xmlns="" xmlns:a16="http://schemas.microsoft.com/office/drawing/2014/main" id="{710B4CD0-7408-4556-AA0C-362E84C3E3C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65919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A70DAB5-7A7F-4744-A28F-92E55F98A37D}"/>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60533E6-536F-453B-9F76-030679C55B15}"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2226" name="Rectangle 2">
            <a:extLst>
              <a:ext uri="{FF2B5EF4-FFF2-40B4-BE49-F238E27FC236}">
                <a16:creationId xmlns="" xmlns:a16="http://schemas.microsoft.com/office/drawing/2014/main" id="{1D057F42-D70B-47D7-9619-67036F9B9F3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a:extLst>
              <a:ext uri="{FF2B5EF4-FFF2-40B4-BE49-F238E27FC236}">
                <a16:creationId xmlns="" xmlns:a16="http://schemas.microsoft.com/office/drawing/2014/main" id="{05B9548D-1492-436C-BC0A-9BE1AF1E1AE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595564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CBE11667-4310-4294-87B5-3D9D8631549D}"/>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85481E1-3804-494E-B20F-36F076741EEF}"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4274" name="Rectangle 2">
            <a:extLst>
              <a:ext uri="{FF2B5EF4-FFF2-40B4-BE49-F238E27FC236}">
                <a16:creationId xmlns="" xmlns:a16="http://schemas.microsoft.com/office/drawing/2014/main" id="{5713076F-D19F-4199-9703-BC2673B8AAD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Rectangle 3">
            <a:extLst>
              <a:ext uri="{FF2B5EF4-FFF2-40B4-BE49-F238E27FC236}">
                <a16:creationId xmlns="" xmlns:a16="http://schemas.microsoft.com/office/drawing/2014/main" id="{F6D52251-EEB9-4890-AB1E-8DF845ED6A8D}"/>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31776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74FB9E3-6E29-4F9C-90EA-E055089FCCE6}"/>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F8248D6-C494-4DFE-AECD-0036FF4C6B5B}"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6322" name="Rectangle 2">
            <a:extLst>
              <a:ext uri="{FF2B5EF4-FFF2-40B4-BE49-F238E27FC236}">
                <a16:creationId xmlns="" xmlns:a16="http://schemas.microsoft.com/office/drawing/2014/main" id="{DB5485EF-43E1-4D24-BE6A-6DFE2434799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Rectangle 3">
            <a:extLst>
              <a:ext uri="{FF2B5EF4-FFF2-40B4-BE49-F238E27FC236}">
                <a16:creationId xmlns="" xmlns:a16="http://schemas.microsoft.com/office/drawing/2014/main" id="{590E3B83-AC77-4273-B2A4-5DB047D593FF}"/>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087424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22D0E08-20BA-46BD-8B97-50BC760083A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E7F635-98B5-454E-93B0-8370B3F994DC}"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58370" name="Rectangle 2">
            <a:extLst>
              <a:ext uri="{FF2B5EF4-FFF2-40B4-BE49-F238E27FC236}">
                <a16:creationId xmlns="" xmlns:a16="http://schemas.microsoft.com/office/drawing/2014/main" id="{8BF49CC7-716A-4225-A725-CE9601DED2C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1" name="Rectangle 3">
            <a:extLst>
              <a:ext uri="{FF2B5EF4-FFF2-40B4-BE49-F238E27FC236}">
                <a16:creationId xmlns="" xmlns:a16="http://schemas.microsoft.com/office/drawing/2014/main" id="{A218B23F-E767-4A3B-8152-97AF8E13C5C5}"/>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30923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6D811C9-8882-4AEE-BA8A-67804F24427D}"/>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DCC5BC3-FA32-44B0-895E-8859335D4506}"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0418" name="Rectangle 2">
            <a:extLst>
              <a:ext uri="{FF2B5EF4-FFF2-40B4-BE49-F238E27FC236}">
                <a16:creationId xmlns="" xmlns:a16="http://schemas.microsoft.com/office/drawing/2014/main" id="{FC838EA1-01DA-40DF-82A8-C065A92A822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9" name="Rectangle 3">
            <a:extLst>
              <a:ext uri="{FF2B5EF4-FFF2-40B4-BE49-F238E27FC236}">
                <a16:creationId xmlns="" xmlns:a16="http://schemas.microsoft.com/office/drawing/2014/main" id="{D71868F2-754B-476C-A662-D3A65F2AD553}"/>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571817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B42E2AE-DA86-4F23-951D-65BA755E5841}"/>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C3037D-EB21-40CC-9657-CCCA1F041FE0}"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2466" name="Rectangle 2">
            <a:extLst>
              <a:ext uri="{FF2B5EF4-FFF2-40B4-BE49-F238E27FC236}">
                <a16:creationId xmlns="" xmlns:a16="http://schemas.microsoft.com/office/drawing/2014/main" id="{96BF310F-BEDE-40A5-97FD-A1FDA6095CF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Rectangle 3">
            <a:extLst>
              <a:ext uri="{FF2B5EF4-FFF2-40B4-BE49-F238E27FC236}">
                <a16:creationId xmlns="" xmlns:a16="http://schemas.microsoft.com/office/drawing/2014/main" id="{63623A34-82CD-4CD6-AA4C-58A4611CC9A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92608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F939FF83-03B3-49D4-9963-4DC244B8A0B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5C2C70E-3D01-429C-8CFE-3F45A6153D14}"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218" name="Rectangle 2">
            <a:extLst>
              <a:ext uri="{FF2B5EF4-FFF2-40B4-BE49-F238E27FC236}">
                <a16:creationId xmlns="" xmlns:a16="http://schemas.microsoft.com/office/drawing/2014/main" id="{8BB9EC7C-5155-4215-9D1C-B6650C59F69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a:extLst>
              <a:ext uri="{FF2B5EF4-FFF2-40B4-BE49-F238E27FC236}">
                <a16:creationId xmlns="" xmlns:a16="http://schemas.microsoft.com/office/drawing/2014/main" id="{E80B060A-FA87-4FED-B238-64863FE0FB4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86608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289ACC2-DDAB-4DEC-A07F-D56004CAAC5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1B198B0-6096-4576-94C3-F3FD3FCDD2D8}"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4514" name="Rectangle 2">
            <a:extLst>
              <a:ext uri="{FF2B5EF4-FFF2-40B4-BE49-F238E27FC236}">
                <a16:creationId xmlns="" xmlns:a16="http://schemas.microsoft.com/office/drawing/2014/main" id="{A47AA8DA-6791-4D08-92C6-9ADCD1FE9AD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5" name="Rectangle 3">
            <a:extLst>
              <a:ext uri="{FF2B5EF4-FFF2-40B4-BE49-F238E27FC236}">
                <a16:creationId xmlns="" xmlns:a16="http://schemas.microsoft.com/office/drawing/2014/main" id="{CADE855D-E36C-4FD7-AD67-34F3A842B690}"/>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8903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86F3692-7C69-4017-B14B-6508B86FAEA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CA4F642-E875-4A14-B544-25C6667D9C47}"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6562" name="Rectangle 2">
            <a:extLst>
              <a:ext uri="{FF2B5EF4-FFF2-40B4-BE49-F238E27FC236}">
                <a16:creationId xmlns="" xmlns:a16="http://schemas.microsoft.com/office/drawing/2014/main" id="{12AA27F3-E44B-4957-A6CB-132E256A753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a:extLst>
              <a:ext uri="{FF2B5EF4-FFF2-40B4-BE49-F238E27FC236}">
                <a16:creationId xmlns="" xmlns:a16="http://schemas.microsoft.com/office/drawing/2014/main" id="{6CCFC3E5-02E0-4FAC-93F1-01CE56F15593}"/>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703689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0008A24-1AB1-4730-8EA5-6361FA371478}"/>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0F2BCAF-2CE3-41F3-B134-7FCCFA799416}"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8610" name="Rectangle 2">
            <a:extLst>
              <a:ext uri="{FF2B5EF4-FFF2-40B4-BE49-F238E27FC236}">
                <a16:creationId xmlns="" xmlns:a16="http://schemas.microsoft.com/office/drawing/2014/main" id="{0F5D62F4-6F86-41BA-BD99-01BF1D17D7C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8611" name="Rectangle 3">
            <a:extLst>
              <a:ext uri="{FF2B5EF4-FFF2-40B4-BE49-F238E27FC236}">
                <a16:creationId xmlns="" xmlns:a16="http://schemas.microsoft.com/office/drawing/2014/main" id="{B9F33C21-511D-4434-B29E-5F1A4CD3C4F3}"/>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72236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00777B7-A603-44A9-B35E-BA7F7B05DA3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0346AA2-2C5D-43FA-A374-F57B5B87A0DC}"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0658" name="Rectangle 2">
            <a:extLst>
              <a:ext uri="{FF2B5EF4-FFF2-40B4-BE49-F238E27FC236}">
                <a16:creationId xmlns="" xmlns:a16="http://schemas.microsoft.com/office/drawing/2014/main" id="{A3B4EDE1-8184-4603-8657-05873C7B899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9" name="Rectangle 3">
            <a:extLst>
              <a:ext uri="{FF2B5EF4-FFF2-40B4-BE49-F238E27FC236}">
                <a16:creationId xmlns="" xmlns:a16="http://schemas.microsoft.com/office/drawing/2014/main" id="{8B80FCDC-E8C3-44DE-BE29-44C6272DB611}"/>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14416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398103D-3643-4DC8-823F-5BEE8F9DE31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FE640E3-3F06-467D-AB8A-E4398DC01B35}"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2706" name="Rectangle 2">
            <a:extLst>
              <a:ext uri="{FF2B5EF4-FFF2-40B4-BE49-F238E27FC236}">
                <a16:creationId xmlns="" xmlns:a16="http://schemas.microsoft.com/office/drawing/2014/main" id="{75994E94-B51E-4852-A403-6681BBD3273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2707" name="Rectangle 3">
            <a:extLst>
              <a:ext uri="{FF2B5EF4-FFF2-40B4-BE49-F238E27FC236}">
                <a16:creationId xmlns="" xmlns:a16="http://schemas.microsoft.com/office/drawing/2014/main" id="{70183AAB-9370-4D20-B126-58F91B171E7C}"/>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64269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9885D10-9868-4E93-AED3-53DB43A3D4AD}"/>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E897BCD-7056-43BE-947E-4C0CD5F9CCE6}"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4754" name="Rectangle 2">
            <a:extLst>
              <a:ext uri="{FF2B5EF4-FFF2-40B4-BE49-F238E27FC236}">
                <a16:creationId xmlns="" xmlns:a16="http://schemas.microsoft.com/office/drawing/2014/main" id="{6B0E00F8-406E-48FA-BDA9-3416A87C905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4755" name="Rectangle 3">
            <a:extLst>
              <a:ext uri="{FF2B5EF4-FFF2-40B4-BE49-F238E27FC236}">
                <a16:creationId xmlns="" xmlns:a16="http://schemas.microsoft.com/office/drawing/2014/main" id="{160476FF-FA52-4669-A959-72837963EC9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508659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BED4AB3-2E44-47C4-BEC7-AB10E77E00A1}"/>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EF17E16-AA44-4C9C-9BA7-26E890205CD2}"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6802" name="Rectangle 2">
            <a:extLst>
              <a:ext uri="{FF2B5EF4-FFF2-40B4-BE49-F238E27FC236}">
                <a16:creationId xmlns="" xmlns:a16="http://schemas.microsoft.com/office/drawing/2014/main" id="{B07EBAE3-6112-4C60-8BE5-F4D76F030C68}"/>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6803" name="Rectangle 3">
            <a:extLst>
              <a:ext uri="{FF2B5EF4-FFF2-40B4-BE49-F238E27FC236}">
                <a16:creationId xmlns="" xmlns:a16="http://schemas.microsoft.com/office/drawing/2014/main" id="{CC8597AB-EDFF-4B8B-8AA6-DAB0DD3F462A}"/>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192242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9EC86DD-772D-43ED-85D0-92B5061B694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04AB797-D5F6-41F0-BE7F-7F04103246F0}"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78850" name="Rectangle 2">
            <a:extLst>
              <a:ext uri="{FF2B5EF4-FFF2-40B4-BE49-F238E27FC236}">
                <a16:creationId xmlns="" xmlns:a16="http://schemas.microsoft.com/office/drawing/2014/main" id="{89CD672E-2935-4ECF-A088-F8405110A28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8851" name="Rectangle 3">
            <a:extLst>
              <a:ext uri="{FF2B5EF4-FFF2-40B4-BE49-F238E27FC236}">
                <a16:creationId xmlns="" xmlns:a16="http://schemas.microsoft.com/office/drawing/2014/main" id="{69E7DEFA-08AD-4988-989C-B57B355736D7}"/>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589485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2DB13DDA-466C-49D7-9F4A-1C8BD4A44A0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7D2BE2E-4BB4-4436-B213-D346B89BBE36}"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80898" name="Rectangle 2">
            <a:extLst>
              <a:ext uri="{FF2B5EF4-FFF2-40B4-BE49-F238E27FC236}">
                <a16:creationId xmlns="" xmlns:a16="http://schemas.microsoft.com/office/drawing/2014/main" id="{012F66B9-B1FB-431A-BA9E-F81E67C5E91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a:extLst>
              <a:ext uri="{FF2B5EF4-FFF2-40B4-BE49-F238E27FC236}">
                <a16:creationId xmlns="" xmlns:a16="http://schemas.microsoft.com/office/drawing/2014/main" id="{74F32012-07ED-4036-8BE8-2BC110F325C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263602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3495DC3-9AB6-421F-AD5B-BB827C7CCD3F}"/>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B9A4CAC-31C6-4B68-93F2-FBD8C88020B3}"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82946" name="Rectangle 2">
            <a:extLst>
              <a:ext uri="{FF2B5EF4-FFF2-40B4-BE49-F238E27FC236}">
                <a16:creationId xmlns="" xmlns:a16="http://schemas.microsoft.com/office/drawing/2014/main" id="{2259226B-08CE-4DE8-BA84-5CA19F6E3A4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2947" name="Rectangle 3">
            <a:extLst>
              <a:ext uri="{FF2B5EF4-FFF2-40B4-BE49-F238E27FC236}">
                <a16:creationId xmlns="" xmlns:a16="http://schemas.microsoft.com/office/drawing/2014/main" id="{AB4EBC0C-650D-402A-92D7-DF2ABE179D59}"/>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1303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A429B96-329E-4880-A080-ADD33F458F05}"/>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A8B287-605D-44ED-B709-84EE8A64C00E}"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1266" name="Rectangle 2">
            <a:extLst>
              <a:ext uri="{FF2B5EF4-FFF2-40B4-BE49-F238E27FC236}">
                <a16:creationId xmlns="" xmlns:a16="http://schemas.microsoft.com/office/drawing/2014/main" id="{944A5810-1DD0-4552-9BCA-05F5D62B686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 xmlns:a16="http://schemas.microsoft.com/office/drawing/2014/main" id="{BD7885AB-ED01-48B6-9FF1-580D87BCDDC5}"/>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0931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DE1962CB-0EB7-4C8E-B715-9775AA40F05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6049E0B-2336-459C-8E28-E5A83DF600FA}"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84994" name="Rectangle 2">
            <a:extLst>
              <a:ext uri="{FF2B5EF4-FFF2-40B4-BE49-F238E27FC236}">
                <a16:creationId xmlns="" xmlns:a16="http://schemas.microsoft.com/office/drawing/2014/main" id="{DB2C8941-9185-4DD3-B74B-10D2E4B387D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4995" name="Rectangle 3">
            <a:extLst>
              <a:ext uri="{FF2B5EF4-FFF2-40B4-BE49-F238E27FC236}">
                <a16:creationId xmlns="" xmlns:a16="http://schemas.microsoft.com/office/drawing/2014/main" id="{684EBCAF-AC2B-4569-80DE-4E3FDF24A996}"/>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701461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9BDBAE11-8CA7-4DF3-92BC-70BD6AF0563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C89425-E351-4FDB-A65E-481F37EC422B}"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87042" name="Rectangle 2">
            <a:extLst>
              <a:ext uri="{FF2B5EF4-FFF2-40B4-BE49-F238E27FC236}">
                <a16:creationId xmlns="" xmlns:a16="http://schemas.microsoft.com/office/drawing/2014/main" id="{9FFA144A-C06F-49CC-A929-FFAE8DAE21B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043" name="Rectangle 3">
            <a:extLst>
              <a:ext uri="{FF2B5EF4-FFF2-40B4-BE49-F238E27FC236}">
                <a16:creationId xmlns="" xmlns:a16="http://schemas.microsoft.com/office/drawing/2014/main" id="{2258B82F-5CFA-4B3A-B355-287A601ABF0F}"/>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502784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618AA93-2C10-4D29-ADE6-DA42E3810F2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1D1477-37A4-4055-82F6-DE475D2BEFA2}"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89090" name="Rectangle 2">
            <a:extLst>
              <a:ext uri="{FF2B5EF4-FFF2-40B4-BE49-F238E27FC236}">
                <a16:creationId xmlns="" xmlns:a16="http://schemas.microsoft.com/office/drawing/2014/main" id="{6787E604-3059-4D1B-B666-C164CC0CF9B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9091" name="Rectangle 3">
            <a:extLst>
              <a:ext uri="{FF2B5EF4-FFF2-40B4-BE49-F238E27FC236}">
                <a16:creationId xmlns="" xmlns:a16="http://schemas.microsoft.com/office/drawing/2014/main" id="{56103648-8F72-4646-801D-07A4182B7E2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8113161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1F60656B-7E7F-4AD9-A12B-CD7435D7156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0D1DC3-FE53-448D-BEF2-97838FAA9922}"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1138" name="Rectangle 2">
            <a:extLst>
              <a:ext uri="{FF2B5EF4-FFF2-40B4-BE49-F238E27FC236}">
                <a16:creationId xmlns="" xmlns:a16="http://schemas.microsoft.com/office/drawing/2014/main" id="{9CCE11EF-286A-4EEF-ACF2-0783A1BCDF0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1139" name="Rectangle 3">
            <a:extLst>
              <a:ext uri="{FF2B5EF4-FFF2-40B4-BE49-F238E27FC236}">
                <a16:creationId xmlns="" xmlns:a16="http://schemas.microsoft.com/office/drawing/2014/main" id="{BE6AD2BC-A8FE-440A-8054-D9CF4EB2F8B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441166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6BA9461-33A4-4F4A-9A73-AB1999D0EEE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3CBA05D-5E14-4B9F-A428-4CC1AD81772A}"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3186" name="Rectangle 2">
            <a:extLst>
              <a:ext uri="{FF2B5EF4-FFF2-40B4-BE49-F238E27FC236}">
                <a16:creationId xmlns="" xmlns:a16="http://schemas.microsoft.com/office/drawing/2014/main" id="{57FC116F-63AD-427A-A438-D6B9075A0AA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3187" name="Rectangle 3">
            <a:extLst>
              <a:ext uri="{FF2B5EF4-FFF2-40B4-BE49-F238E27FC236}">
                <a16:creationId xmlns="" xmlns:a16="http://schemas.microsoft.com/office/drawing/2014/main" id="{EA078A19-DA8A-41AA-A861-F4F0409F924A}"/>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244666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B2DC564E-C4AA-40C0-9CC3-76491C8A268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EFA4D0D-F55E-4F23-80FF-4D8DCDF008CD}"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5234" name="Rectangle 2">
            <a:extLst>
              <a:ext uri="{FF2B5EF4-FFF2-40B4-BE49-F238E27FC236}">
                <a16:creationId xmlns="" xmlns:a16="http://schemas.microsoft.com/office/drawing/2014/main" id="{CAB56557-B806-4E69-B850-0C65ED79C70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5235" name="Rectangle 3">
            <a:extLst>
              <a:ext uri="{FF2B5EF4-FFF2-40B4-BE49-F238E27FC236}">
                <a16:creationId xmlns="" xmlns:a16="http://schemas.microsoft.com/office/drawing/2014/main" id="{244BCA2F-5B91-45BF-BA25-4D1F1200B1E6}"/>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8447456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72D8D930-241C-4290-9DF7-9EE9BE67A59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F47DD10-4119-4CAD-ABAC-70C4027910B8}"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7282" name="Rectangle 2">
            <a:extLst>
              <a:ext uri="{FF2B5EF4-FFF2-40B4-BE49-F238E27FC236}">
                <a16:creationId xmlns="" xmlns:a16="http://schemas.microsoft.com/office/drawing/2014/main" id="{711FE438-95BF-4A32-8302-7BD49067593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7283" name="Rectangle 3">
            <a:extLst>
              <a:ext uri="{FF2B5EF4-FFF2-40B4-BE49-F238E27FC236}">
                <a16:creationId xmlns="" xmlns:a16="http://schemas.microsoft.com/office/drawing/2014/main" id="{0189EDE7-BF50-4E53-AB95-E94460A6C516}"/>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3999513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1F50DBC-4722-4AA3-BECC-944322FF40CB}"/>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71864E3-3309-4A37-B018-9F32F306BC3E}"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99330" name="Rectangle 2">
            <a:extLst>
              <a:ext uri="{FF2B5EF4-FFF2-40B4-BE49-F238E27FC236}">
                <a16:creationId xmlns="" xmlns:a16="http://schemas.microsoft.com/office/drawing/2014/main" id="{2BCD27FF-7FB2-4586-833A-794D1CFD804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9331" name="Rectangle 3">
            <a:extLst>
              <a:ext uri="{FF2B5EF4-FFF2-40B4-BE49-F238E27FC236}">
                <a16:creationId xmlns="" xmlns:a16="http://schemas.microsoft.com/office/drawing/2014/main" id="{4AF1FBB8-8D42-4BF8-9D08-94E8F0F8543C}"/>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109752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AD4BE395-75BF-415B-9B34-2223FE0EAD14}"/>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4AB1444-029D-4189-BD62-16CA22054AC8}"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01378" name="Rectangle 2">
            <a:extLst>
              <a:ext uri="{FF2B5EF4-FFF2-40B4-BE49-F238E27FC236}">
                <a16:creationId xmlns="" xmlns:a16="http://schemas.microsoft.com/office/drawing/2014/main" id="{0B76CEB8-04A8-4C4D-B127-BD9CFE7C4CB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9" name="Rectangle 3">
            <a:extLst>
              <a:ext uri="{FF2B5EF4-FFF2-40B4-BE49-F238E27FC236}">
                <a16:creationId xmlns="" xmlns:a16="http://schemas.microsoft.com/office/drawing/2014/main" id="{0892694B-C5AB-4FF9-A24E-7A706077BEFD}"/>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712527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9EDF425-EBAA-4F13-B114-3DE6E33DB649}"/>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D9C8E6D-1B7E-46FD-A412-FB1B2AE4642A}"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03426" name="Rectangle 2">
            <a:extLst>
              <a:ext uri="{FF2B5EF4-FFF2-40B4-BE49-F238E27FC236}">
                <a16:creationId xmlns="" xmlns:a16="http://schemas.microsoft.com/office/drawing/2014/main" id="{8FDF6FFA-77CF-4D00-9227-6A8D352EB46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7" name="Rectangle 3">
            <a:extLst>
              <a:ext uri="{FF2B5EF4-FFF2-40B4-BE49-F238E27FC236}">
                <a16:creationId xmlns="" xmlns:a16="http://schemas.microsoft.com/office/drawing/2014/main" id="{177D9C0F-C2ED-4517-BD07-EB33B2596F0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46435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6E410E56-6D54-4C84-9225-76108C811EA2}"/>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926B310-1F7F-4D5F-955F-0DC715EBC31A}"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3314" name="Rectangle 2">
            <a:extLst>
              <a:ext uri="{FF2B5EF4-FFF2-40B4-BE49-F238E27FC236}">
                <a16:creationId xmlns="" xmlns:a16="http://schemas.microsoft.com/office/drawing/2014/main" id="{4947F530-E9BD-47D0-8495-1D35676A701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a:extLst>
              <a:ext uri="{FF2B5EF4-FFF2-40B4-BE49-F238E27FC236}">
                <a16:creationId xmlns="" xmlns:a16="http://schemas.microsoft.com/office/drawing/2014/main" id="{69ED5B76-38B7-4B2F-84C1-6B43772E28BD}"/>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08435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42CE4943-6FD8-49D1-8857-23F056B27317}"/>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A30EA24-FD1C-47A7-8F00-921C6582F85B}"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05474" name="Rectangle 2">
            <a:extLst>
              <a:ext uri="{FF2B5EF4-FFF2-40B4-BE49-F238E27FC236}">
                <a16:creationId xmlns="" xmlns:a16="http://schemas.microsoft.com/office/drawing/2014/main" id="{DAFF1C9C-2EA5-4FC5-80E2-B2B85FB9CDB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5475" name="Rectangle 3">
            <a:extLst>
              <a:ext uri="{FF2B5EF4-FFF2-40B4-BE49-F238E27FC236}">
                <a16:creationId xmlns="" xmlns:a16="http://schemas.microsoft.com/office/drawing/2014/main" id="{3E809F63-C73E-474F-B8FE-B8618681A2B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9137382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6441EE75-7D38-497F-8851-139874166FA6}"/>
              </a:ext>
            </a:extLst>
          </p:cNvPr>
          <p:cNvSpPr>
            <a:spLocks noGrp="1" noRot="1" noChangeAspect="1" noChangeArrowheads="1" noTextEdit="1"/>
          </p:cNvSpPr>
          <p:nvPr>
            <p:ph type="sldImg"/>
          </p:nvPr>
        </p:nvSpPr>
        <p:spPr>
          <a:xfrm>
            <a:off x="1150938" y="692150"/>
            <a:ext cx="4556125" cy="3416300"/>
          </a:xfrm>
          <a:ln/>
        </p:spPr>
      </p:sp>
      <p:sp>
        <p:nvSpPr>
          <p:cNvPr id="48131" name="Rectangle 3">
            <a:extLst>
              <a:ext uri="{FF2B5EF4-FFF2-40B4-BE49-F238E27FC236}">
                <a16:creationId xmlns="" xmlns:a16="http://schemas.microsoft.com/office/drawing/2014/main" id="{2DFC71C7-9326-470A-95AF-7DE5914EFE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F6337FBC-CD1C-4402-BD60-F0903356F440}"/>
              </a:ext>
            </a:extLst>
          </p:cNvPr>
          <p:cNvSpPr>
            <a:spLocks noGrp="1" noRot="1" noChangeAspect="1" noChangeArrowheads="1" noTextEdit="1"/>
          </p:cNvSpPr>
          <p:nvPr>
            <p:ph type="sldImg"/>
          </p:nvPr>
        </p:nvSpPr>
        <p:spPr>
          <a:xfrm>
            <a:off x="1150938" y="692150"/>
            <a:ext cx="4556125" cy="3416300"/>
          </a:xfrm>
          <a:ln/>
        </p:spPr>
      </p:sp>
      <p:sp>
        <p:nvSpPr>
          <p:cNvPr id="49155" name="Rectangle 3">
            <a:extLst>
              <a:ext uri="{FF2B5EF4-FFF2-40B4-BE49-F238E27FC236}">
                <a16:creationId xmlns="" xmlns:a16="http://schemas.microsoft.com/office/drawing/2014/main" id="{FFF38C22-F467-47BB-B10B-5EA3C706F7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3CE8BE5E-DCA9-4CAF-80B7-5127CD7D6D74}"/>
              </a:ext>
            </a:extLst>
          </p:cNvPr>
          <p:cNvSpPr>
            <a:spLocks noGrp="1" noRot="1" noChangeAspect="1" noChangeArrowheads="1" noTextEdit="1"/>
          </p:cNvSpPr>
          <p:nvPr>
            <p:ph type="sldImg"/>
          </p:nvPr>
        </p:nvSpPr>
        <p:spPr>
          <a:xfrm>
            <a:off x="1150938" y="692150"/>
            <a:ext cx="4556125" cy="3416300"/>
          </a:xfrm>
          <a:ln/>
        </p:spPr>
      </p:sp>
      <p:sp>
        <p:nvSpPr>
          <p:cNvPr id="50179" name="Rectangle 3">
            <a:extLst>
              <a:ext uri="{FF2B5EF4-FFF2-40B4-BE49-F238E27FC236}">
                <a16:creationId xmlns="" xmlns:a16="http://schemas.microsoft.com/office/drawing/2014/main" id="{003577BD-E62C-438C-8FCB-4803FA9B7D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DD844B12-C389-4063-A76B-2A0451C00415}"/>
              </a:ext>
            </a:extLst>
          </p:cNvPr>
          <p:cNvSpPr>
            <a:spLocks noGrp="1" noRot="1" noChangeAspect="1" noChangeArrowheads="1" noTextEdit="1"/>
          </p:cNvSpPr>
          <p:nvPr>
            <p:ph type="sldImg"/>
          </p:nvPr>
        </p:nvSpPr>
        <p:spPr>
          <a:xfrm>
            <a:off x="1150938" y="692150"/>
            <a:ext cx="4556125" cy="3416300"/>
          </a:xfrm>
          <a:ln/>
        </p:spPr>
      </p:sp>
      <p:sp>
        <p:nvSpPr>
          <p:cNvPr id="51203" name="Rectangle 3">
            <a:extLst>
              <a:ext uri="{FF2B5EF4-FFF2-40B4-BE49-F238E27FC236}">
                <a16:creationId xmlns="" xmlns:a16="http://schemas.microsoft.com/office/drawing/2014/main" id="{2D2383CC-6CF2-43FD-A4BA-91353F3E1C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A010B405-F624-4889-9BB8-4647114ED547}"/>
              </a:ext>
            </a:extLst>
          </p:cNvPr>
          <p:cNvSpPr>
            <a:spLocks noGrp="1" noRot="1" noChangeAspect="1" noChangeArrowheads="1" noTextEdit="1"/>
          </p:cNvSpPr>
          <p:nvPr>
            <p:ph type="sldImg"/>
          </p:nvPr>
        </p:nvSpPr>
        <p:spPr>
          <a:xfrm>
            <a:off x="1150938" y="692150"/>
            <a:ext cx="4556125" cy="3416300"/>
          </a:xfrm>
          <a:ln/>
        </p:spPr>
      </p:sp>
      <p:sp>
        <p:nvSpPr>
          <p:cNvPr id="52227" name="Rectangle 3">
            <a:extLst>
              <a:ext uri="{FF2B5EF4-FFF2-40B4-BE49-F238E27FC236}">
                <a16:creationId xmlns="" xmlns:a16="http://schemas.microsoft.com/office/drawing/2014/main" id="{962F3CA2-FAF7-4358-9037-C893125EFF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A3B206F8-6C51-4D1A-B68C-6E92670C7F97}"/>
              </a:ext>
            </a:extLst>
          </p:cNvPr>
          <p:cNvSpPr>
            <a:spLocks noGrp="1" noRot="1" noChangeAspect="1" noChangeArrowheads="1" noTextEdit="1"/>
          </p:cNvSpPr>
          <p:nvPr>
            <p:ph type="sldImg"/>
          </p:nvPr>
        </p:nvSpPr>
        <p:spPr>
          <a:xfrm>
            <a:off x="1150938" y="692150"/>
            <a:ext cx="4556125" cy="3416300"/>
          </a:xfrm>
          <a:ln/>
        </p:spPr>
      </p:sp>
      <p:sp>
        <p:nvSpPr>
          <p:cNvPr id="53251" name="Rectangle 3">
            <a:extLst>
              <a:ext uri="{FF2B5EF4-FFF2-40B4-BE49-F238E27FC236}">
                <a16:creationId xmlns="" xmlns:a16="http://schemas.microsoft.com/office/drawing/2014/main" id="{0CAAA07A-5B35-4EC0-A6B0-B2D0E47817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C90ED68E-9994-4543-9834-6FE534A1154A}"/>
              </a:ext>
            </a:extLst>
          </p:cNvPr>
          <p:cNvSpPr>
            <a:spLocks noGrp="1" noRot="1" noChangeAspect="1" noChangeArrowheads="1" noTextEdit="1"/>
          </p:cNvSpPr>
          <p:nvPr>
            <p:ph type="sldImg"/>
          </p:nvPr>
        </p:nvSpPr>
        <p:spPr>
          <a:xfrm>
            <a:off x="1150938" y="692150"/>
            <a:ext cx="4556125" cy="3416300"/>
          </a:xfrm>
          <a:ln/>
        </p:spPr>
      </p:sp>
      <p:sp>
        <p:nvSpPr>
          <p:cNvPr id="54275" name="Rectangle 3">
            <a:extLst>
              <a:ext uri="{FF2B5EF4-FFF2-40B4-BE49-F238E27FC236}">
                <a16:creationId xmlns="" xmlns:a16="http://schemas.microsoft.com/office/drawing/2014/main" id="{B7F747B0-7A29-4905-8806-60A1A80CEF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A261D27E-2DC6-4BA3-885F-961EB084900B}"/>
              </a:ext>
            </a:extLst>
          </p:cNvPr>
          <p:cNvSpPr>
            <a:spLocks noGrp="1" noRot="1" noChangeAspect="1" noChangeArrowheads="1" noTextEdit="1"/>
          </p:cNvSpPr>
          <p:nvPr>
            <p:ph type="sldImg"/>
          </p:nvPr>
        </p:nvSpPr>
        <p:spPr>
          <a:xfrm>
            <a:off x="1150938" y="692150"/>
            <a:ext cx="4556125" cy="3416300"/>
          </a:xfrm>
          <a:ln/>
        </p:spPr>
      </p:sp>
      <p:sp>
        <p:nvSpPr>
          <p:cNvPr id="55299" name="Rectangle 3">
            <a:extLst>
              <a:ext uri="{FF2B5EF4-FFF2-40B4-BE49-F238E27FC236}">
                <a16:creationId xmlns="" xmlns:a16="http://schemas.microsoft.com/office/drawing/2014/main" id="{A5A2AA7D-90C4-4971-8568-8CCEEE3DD2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21FC76A2-07FD-4287-8D6D-53F8012569D6}"/>
              </a:ext>
            </a:extLst>
          </p:cNvPr>
          <p:cNvSpPr>
            <a:spLocks noGrp="1" noRot="1" noChangeAspect="1" noChangeArrowheads="1" noTextEdit="1"/>
          </p:cNvSpPr>
          <p:nvPr>
            <p:ph type="sldImg"/>
          </p:nvPr>
        </p:nvSpPr>
        <p:spPr>
          <a:xfrm>
            <a:off x="1150938" y="692150"/>
            <a:ext cx="4556125" cy="3416300"/>
          </a:xfrm>
          <a:ln/>
        </p:spPr>
      </p:sp>
      <p:sp>
        <p:nvSpPr>
          <p:cNvPr id="56323" name="Rectangle 3">
            <a:extLst>
              <a:ext uri="{FF2B5EF4-FFF2-40B4-BE49-F238E27FC236}">
                <a16:creationId xmlns="" xmlns:a16="http://schemas.microsoft.com/office/drawing/2014/main" id="{3B2E942C-CF35-4A03-965A-C4149A6EF0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59EA2A9C-6B7E-4C1D-AE2A-4DD948540FA7}"/>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8F7109A-B637-4953-BA2A-8ECE8300E04E}"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5362" name="Rectangle 2">
            <a:extLst>
              <a:ext uri="{FF2B5EF4-FFF2-40B4-BE49-F238E27FC236}">
                <a16:creationId xmlns="" xmlns:a16="http://schemas.microsoft.com/office/drawing/2014/main" id="{7985B0A0-4B71-4C7F-8270-5CCE488F18C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a:extLst>
              <a:ext uri="{FF2B5EF4-FFF2-40B4-BE49-F238E27FC236}">
                <a16:creationId xmlns="" xmlns:a16="http://schemas.microsoft.com/office/drawing/2014/main" id="{D9517E5E-C032-448D-8297-7EB468D7BE9E}"/>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3237371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7F1964C5-9681-4140-A909-D357BE0EDC04}"/>
              </a:ext>
            </a:extLst>
          </p:cNvPr>
          <p:cNvSpPr>
            <a:spLocks noGrp="1" noRot="1" noChangeAspect="1" noChangeArrowheads="1" noTextEdit="1"/>
          </p:cNvSpPr>
          <p:nvPr>
            <p:ph type="sldImg"/>
          </p:nvPr>
        </p:nvSpPr>
        <p:spPr>
          <a:xfrm>
            <a:off x="1150938" y="692150"/>
            <a:ext cx="4556125" cy="3416300"/>
          </a:xfrm>
          <a:ln/>
        </p:spPr>
      </p:sp>
      <p:sp>
        <p:nvSpPr>
          <p:cNvPr id="57347" name="Rectangle 3">
            <a:extLst>
              <a:ext uri="{FF2B5EF4-FFF2-40B4-BE49-F238E27FC236}">
                <a16:creationId xmlns="" xmlns:a16="http://schemas.microsoft.com/office/drawing/2014/main" id="{86855984-71D3-4352-AB66-F44FDFD5FD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C2D1FC46-40E0-49A8-B34B-640B7A402155}"/>
              </a:ext>
            </a:extLst>
          </p:cNvPr>
          <p:cNvSpPr>
            <a:spLocks noGrp="1" noRot="1" noChangeAspect="1" noChangeArrowheads="1" noTextEdit="1"/>
          </p:cNvSpPr>
          <p:nvPr>
            <p:ph type="sldImg"/>
          </p:nvPr>
        </p:nvSpPr>
        <p:spPr>
          <a:xfrm>
            <a:off x="1150938" y="692150"/>
            <a:ext cx="4556125" cy="3416300"/>
          </a:xfrm>
          <a:ln/>
        </p:spPr>
      </p:sp>
      <p:sp>
        <p:nvSpPr>
          <p:cNvPr id="58371" name="Rectangle 3">
            <a:extLst>
              <a:ext uri="{FF2B5EF4-FFF2-40B4-BE49-F238E27FC236}">
                <a16:creationId xmlns="" xmlns:a16="http://schemas.microsoft.com/office/drawing/2014/main" id="{3C79F1F8-5ABE-46D3-842E-43FA50880A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F6931464-7F29-49E4-890C-82CC82B658C9}"/>
              </a:ext>
            </a:extLst>
          </p:cNvPr>
          <p:cNvSpPr>
            <a:spLocks noGrp="1" noRot="1" noChangeAspect="1" noChangeArrowheads="1" noTextEdit="1"/>
          </p:cNvSpPr>
          <p:nvPr>
            <p:ph type="sldImg"/>
          </p:nvPr>
        </p:nvSpPr>
        <p:spPr>
          <a:xfrm>
            <a:off x="1150938" y="692150"/>
            <a:ext cx="4556125" cy="3416300"/>
          </a:xfrm>
          <a:ln/>
        </p:spPr>
      </p:sp>
      <p:sp>
        <p:nvSpPr>
          <p:cNvPr id="59395" name="Rectangle 3">
            <a:extLst>
              <a:ext uri="{FF2B5EF4-FFF2-40B4-BE49-F238E27FC236}">
                <a16:creationId xmlns="" xmlns:a16="http://schemas.microsoft.com/office/drawing/2014/main" id="{73F675CB-D36C-492C-AFB5-A9DD02A11B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5F9E8963-8314-45E2-B88D-4A06699482D2}"/>
              </a:ext>
            </a:extLst>
          </p:cNvPr>
          <p:cNvSpPr>
            <a:spLocks noGrp="1" noRot="1" noChangeAspect="1" noChangeArrowheads="1" noTextEdit="1"/>
          </p:cNvSpPr>
          <p:nvPr>
            <p:ph type="sldImg"/>
          </p:nvPr>
        </p:nvSpPr>
        <p:spPr>
          <a:xfrm>
            <a:off x="1150938" y="692150"/>
            <a:ext cx="4556125" cy="3416300"/>
          </a:xfrm>
          <a:ln/>
        </p:spPr>
      </p:sp>
      <p:sp>
        <p:nvSpPr>
          <p:cNvPr id="60419" name="Rectangle 3">
            <a:extLst>
              <a:ext uri="{FF2B5EF4-FFF2-40B4-BE49-F238E27FC236}">
                <a16:creationId xmlns="" xmlns:a16="http://schemas.microsoft.com/office/drawing/2014/main" id="{6EE0007E-407F-4E88-AC72-A8DB1628DC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CC67C58C-4628-435D-B5B1-9A3F2DF83095}"/>
              </a:ext>
            </a:extLst>
          </p:cNvPr>
          <p:cNvSpPr>
            <a:spLocks noGrp="1" noRot="1" noChangeAspect="1" noChangeArrowheads="1" noTextEdit="1"/>
          </p:cNvSpPr>
          <p:nvPr>
            <p:ph type="sldImg"/>
          </p:nvPr>
        </p:nvSpPr>
        <p:spPr>
          <a:xfrm>
            <a:off x="1150938" y="692150"/>
            <a:ext cx="4556125" cy="3416300"/>
          </a:xfrm>
          <a:ln/>
        </p:spPr>
      </p:sp>
      <p:sp>
        <p:nvSpPr>
          <p:cNvPr id="61443" name="Rectangle 3">
            <a:extLst>
              <a:ext uri="{FF2B5EF4-FFF2-40B4-BE49-F238E27FC236}">
                <a16:creationId xmlns="" xmlns:a16="http://schemas.microsoft.com/office/drawing/2014/main" id="{4364565A-8451-4B18-9406-3615EBD3D3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D688FA3C-CA59-49B1-A903-ED96A205368D}"/>
              </a:ext>
            </a:extLst>
          </p:cNvPr>
          <p:cNvSpPr>
            <a:spLocks noGrp="1" noRot="1" noChangeAspect="1" noChangeArrowheads="1" noTextEdit="1"/>
          </p:cNvSpPr>
          <p:nvPr>
            <p:ph type="sldImg"/>
          </p:nvPr>
        </p:nvSpPr>
        <p:spPr>
          <a:xfrm>
            <a:off x="1150938" y="692150"/>
            <a:ext cx="4556125" cy="3416300"/>
          </a:xfrm>
          <a:ln/>
        </p:spPr>
      </p:sp>
      <p:sp>
        <p:nvSpPr>
          <p:cNvPr id="62467" name="Rectangle 3">
            <a:extLst>
              <a:ext uri="{FF2B5EF4-FFF2-40B4-BE49-F238E27FC236}">
                <a16:creationId xmlns="" xmlns:a16="http://schemas.microsoft.com/office/drawing/2014/main" id="{22F9F6AF-67A8-4E12-96D4-05DF3B0A4F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C5ACFD82-9632-4F81-BD7B-674E16D65A1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 xmlns:a16="http://schemas.microsoft.com/office/drawing/2014/main" id="{13D5C111-1FF6-429B-8D6F-1D411F6F02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50F4E60D-D2B0-400A-9C2F-87EC9BD2C78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 xmlns:a16="http://schemas.microsoft.com/office/drawing/2014/main" id="{86A44F70-B943-4723-B070-AFB3C87C09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E8C8A98C-1900-4E1A-84F6-D6CCF058D5DC}"/>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 xmlns:a16="http://schemas.microsoft.com/office/drawing/2014/main" id="{8049FB34-CB21-4697-A517-AD088F0058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58F10CCB-FADC-48FB-88FF-71DA63E4A45B}"/>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 xmlns:a16="http://schemas.microsoft.com/office/drawing/2014/main" id="{8F15DF6D-4EF8-4215-87F7-9962BD1917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E4DFE664-D06E-4A7C-9BFA-8745E255257A}"/>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D407D65-284B-44B5-B78B-E40D485BE3BE}"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7410" name="Rectangle 2">
            <a:extLst>
              <a:ext uri="{FF2B5EF4-FFF2-40B4-BE49-F238E27FC236}">
                <a16:creationId xmlns="" xmlns:a16="http://schemas.microsoft.com/office/drawing/2014/main" id="{F0887EE1-096F-451D-9D0A-2D800843E02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a:extLst>
              <a:ext uri="{FF2B5EF4-FFF2-40B4-BE49-F238E27FC236}">
                <a16:creationId xmlns="" xmlns:a16="http://schemas.microsoft.com/office/drawing/2014/main" id="{CF758CA9-5AD2-4E5F-87A1-106940BED422}"/>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895892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20708F15-501B-4CBB-9CB7-6CA8EA174077}"/>
              </a:ext>
            </a:extLst>
          </p:cNvPr>
          <p:cNvSpPr>
            <a:spLocks noGrp="1" noRot="1" noChangeAspect="1" noChangeArrowheads="1" noTextEdit="1"/>
          </p:cNvSpPr>
          <p:nvPr>
            <p:ph type="sldImg"/>
          </p:nvPr>
        </p:nvSpPr>
        <p:spPr>
          <a:xfrm>
            <a:off x="1150938" y="692150"/>
            <a:ext cx="4556125" cy="3416300"/>
          </a:xfrm>
          <a:ln/>
        </p:spPr>
      </p:sp>
      <p:sp>
        <p:nvSpPr>
          <p:cNvPr id="67587" name="Rectangle 3">
            <a:extLst>
              <a:ext uri="{FF2B5EF4-FFF2-40B4-BE49-F238E27FC236}">
                <a16:creationId xmlns="" xmlns:a16="http://schemas.microsoft.com/office/drawing/2014/main" id="{81FE3225-33A0-4F09-8EB7-D702E6F2BF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F1D85375-F975-473D-BAE9-5238FBD404BE}"/>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 xmlns:a16="http://schemas.microsoft.com/office/drawing/2014/main" id="{A2F6D5E0-7AD2-443E-81FA-64A1F553BB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5AEE7DB4-9E54-4FDA-A950-0F8B93870F2A}"/>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 xmlns:a16="http://schemas.microsoft.com/office/drawing/2014/main" id="{6211DE86-0825-4919-9E52-B4F2E5F3C9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F3967F93-881C-40E6-ABC7-A4CECAA0E9AD}"/>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 xmlns:a16="http://schemas.microsoft.com/office/drawing/2014/main" id="{F8E9B990-9A83-4679-BA69-0658B42950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39B576EE-8B8C-4E15-BD30-8C910136DF10}"/>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 xmlns:a16="http://schemas.microsoft.com/office/drawing/2014/main" id="{93D07A8D-03CA-42B6-AFAF-3C11398056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CB0EE768-AE7E-4FFB-9591-8BD9749D33C3}"/>
              </a:ext>
            </a:extLst>
          </p:cNvPr>
          <p:cNvSpPr>
            <a:spLocks noGrp="1" noRot="1" noChangeAspect="1" noChangeArrowheads="1" noTextEdit="1"/>
          </p:cNvSpPr>
          <p:nvPr>
            <p:ph type="sldImg"/>
          </p:nvPr>
        </p:nvSpPr>
        <p:spPr>
          <a:xfrm>
            <a:off x="1150938" y="692150"/>
            <a:ext cx="4556125" cy="3416300"/>
          </a:xfrm>
          <a:ln/>
        </p:spPr>
      </p:sp>
      <p:sp>
        <p:nvSpPr>
          <p:cNvPr id="72707" name="Rectangle 3">
            <a:extLst>
              <a:ext uri="{FF2B5EF4-FFF2-40B4-BE49-F238E27FC236}">
                <a16:creationId xmlns="" xmlns:a16="http://schemas.microsoft.com/office/drawing/2014/main" id="{342E751E-2170-4195-A0C9-6D98D774BD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50A50092-7F3D-4AD3-8741-D2CE78A9F5F9}"/>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 xmlns:a16="http://schemas.microsoft.com/office/drawing/2014/main" id="{DEB096BE-73A2-4D00-96BB-46FCEB3DD0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30A30CFE-469A-46EC-B4C7-3A77DE3B3655}"/>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 xmlns:a16="http://schemas.microsoft.com/office/drawing/2014/main" id="{E73F9B5F-0E14-46AD-87C2-9EDD7BDD45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70056AA7-AEAF-4342-8097-8689FFEA65F3}"/>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 xmlns:a16="http://schemas.microsoft.com/office/drawing/2014/main" id="{BFAE3A69-C13B-4574-8844-9F5D4CC59D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B5AF72D8-E49A-447F-9B8C-B743C8B20342}"/>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 xmlns:a16="http://schemas.microsoft.com/office/drawing/2014/main" id="{C2399B61-2BF6-42BF-80E2-6FF45D1F5C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3D516782-326F-4386-B405-C978F76D137E}"/>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8720963-D3C1-4080-9DA0-5A2E86AB2058}"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9458" name="Rectangle 2">
            <a:extLst>
              <a:ext uri="{FF2B5EF4-FFF2-40B4-BE49-F238E27FC236}">
                <a16:creationId xmlns="" xmlns:a16="http://schemas.microsoft.com/office/drawing/2014/main" id="{D13670D7-42D5-473E-B880-3FAD4AB2FD3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 xmlns:a16="http://schemas.microsoft.com/office/drawing/2014/main" id="{57C367C7-3AF7-441D-881F-8A269890EBC8}"/>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5294879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 xmlns:a16="http://schemas.microsoft.com/office/drawing/2014/main" id="{BB94AEB0-F779-4852-B30E-5C83FA63A49C}"/>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 xmlns:a16="http://schemas.microsoft.com/office/drawing/2014/main" id="{117D09DB-82FE-4A63-9769-0CCA44F502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5F17C93F-30F8-4A79-A01F-257952F6F937}"/>
              </a:ext>
            </a:extLst>
          </p:cNvPr>
          <p:cNvSpPr>
            <a:spLocks noGrp="1" noRot="1" noChangeAspect="1" noChangeArrowheads="1" noTextEdit="1"/>
          </p:cNvSpPr>
          <p:nvPr>
            <p:ph type="sldImg"/>
          </p:nvPr>
        </p:nvSpPr>
        <p:spPr>
          <a:xfrm>
            <a:off x="1150938" y="692150"/>
            <a:ext cx="4556125" cy="3416300"/>
          </a:xfrm>
          <a:ln/>
        </p:spPr>
      </p:sp>
      <p:sp>
        <p:nvSpPr>
          <p:cNvPr id="78851" name="Rectangle 3">
            <a:extLst>
              <a:ext uri="{FF2B5EF4-FFF2-40B4-BE49-F238E27FC236}">
                <a16:creationId xmlns="" xmlns:a16="http://schemas.microsoft.com/office/drawing/2014/main" id="{8B763AF8-0236-4BB7-BCC1-A8D98E4B7E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0398F5CA-BAE1-4F38-863A-887CDF011361}"/>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 xmlns:a16="http://schemas.microsoft.com/office/drawing/2014/main" id="{C86D08CD-72B2-4C77-ACB3-8A2D365FE5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 xmlns:a16="http://schemas.microsoft.com/office/drawing/2014/main" id="{09011226-A9B5-49D3-8975-4F8FD449B12F}"/>
              </a:ext>
            </a:extLst>
          </p:cNvPr>
          <p:cNvSpPr>
            <a:spLocks noGrp="1" noRot="1" noChangeAspect="1" noChangeArrowheads="1"/>
          </p:cNvSpPr>
          <p:nvPr>
            <p:ph type="sldImg"/>
          </p:nvPr>
        </p:nvSpPr>
        <p:spPr>
          <a:ln/>
        </p:spPr>
      </p:sp>
      <p:sp>
        <p:nvSpPr>
          <p:cNvPr id="484355" name="Rectangle 3">
            <a:extLst>
              <a:ext uri="{FF2B5EF4-FFF2-40B4-BE49-F238E27FC236}">
                <a16:creationId xmlns="" xmlns:a16="http://schemas.microsoft.com/office/drawing/2014/main" id="{AD9EE486-9D3B-4F9B-87CD-A11556FBE5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 xmlns:a16="http://schemas.microsoft.com/office/drawing/2014/main" id="{6745EFF8-2D7A-45C8-BA2A-26BCAFB0E129}"/>
              </a:ext>
            </a:extLst>
          </p:cNvPr>
          <p:cNvSpPr>
            <a:spLocks noGrp="1" noRot="1" noChangeAspect="1" noChangeArrowheads="1"/>
          </p:cNvSpPr>
          <p:nvPr>
            <p:ph type="sldImg"/>
          </p:nvPr>
        </p:nvSpPr>
        <p:spPr>
          <a:ln/>
        </p:spPr>
      </p:sp>
      <p:sp>
        <p:nvSpPr>
          <p:cNvPr id="485379" name="Rectangle 3">
            <a:extLst>
              <a:ext uri="{FF2B5EF4-FFF2-40B4-BE49-F238E27FC236}">
                <a16:creationId xmlns="" xmlns:a16="http://schemas.microsoft.com/office/drawing/2014/main" id="{8EBD4965-2231-4F38-8383-54CBA9AC29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 xmlns:a16="http://schemas.microsoft.com/office/drawing/2014/main" id="{CC811EE8-D01C-4044-AFC3-A572C23F1873}"/>
              </a:ext>
            </a:extLst>
          </p:cNvPr>
          <p:cNvSpPr>
            <a:spLocks noGrp="1" noRot="1" noChangeAspect="1" noChangeArrowheads="1"/>
          </p:cNvSpPr>
          <p:nvPr>
            <p:ph type="sldImg"/>
          </p:nvPr>
        </p:nvSpPr>
        <p:spPr>
          <a:ln/>
        </p:spPr>
      </p:sp>
      <p:sp>
        <p:nvSpPr>
          <p:cNvPr id="486403" name="Rectangle 3">
            <a:extLst>
              <a:ext uri="{FF2B5EF4-FFF2-40B4-BE49-F238E27FC236}">
                <a16:creationId xmlns="" xmlns:a16="http://schemas.microsoft.com/office/drawing/2014/main" id="{A4F068C3-4AEE-422C-8864-DB3DF06684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 xmlns:a16="http://schemas.microsoft.com/office/drawing/2014/main" id="{7E4F1B9D-60AD-4D72-9CF8-F23579FFC704}"/>
              </a:ext>
            </a:extLst>
          </p:cNvPr>
          <p:cNvSpPr>
            <a:spLocks noGrp="1" noRot="1" noChangeAspect="1" noChangeArrowheads="1"/>
          </p:cNvSpPr>
          <p:nvPr>
            <p:ph type="sldImg"/>
          </p:nvPr>
        </p:nvSpPr>
        <p:spPr>
          <a:ln/>
        </p:spPr>
      </p:sp>
      <p:sp>
        <p:nvSpPr>
          <p:cNvPr id="487427" name="Rectangle 3">
            <a:extLst>
              <a:ext uri="{FF2B5EF4-FFF2-40B4-BE49-F238E27FC236}">
                <a16:creationId xmlns="" xmlns:a16="http://schemas.microsoft.com/office/drawing/2014/main" id="{3FD23D4D-D84C-45FB-BF2E-1671836130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 xmlns:a16="http://schemas.microsoft.com/office/drawing/2014/main" id="{A22DF717-ADCD-441F-8080-AE4A9D9D3693}"/>
              </a:ext>
            </a:extLst>
          </p:cNvPr>
          <p:cNvSpPr>
            <a:spLocks noGrp="1" noRot="1" noChangeAspect="1" noChangeArrowheads="1"/>
          </p:cNvSpPr>
          <p:nvPr>
            <p:ph type="sldImg"/>
          </p:nvPr>
        </p:nvSpPr>
        <p:spPr>
          <a:ln/>
        </p:spPr>
      </p:sp>
      <p:sp>
        <p:nvSpPr>
          <p:cNvPr id="488451" name="Rectangle 3">
            <a:extLst>
              <a:ext uri="{FF2B5EF4-FFF2-40B4-BE49-F238E27FC236}">
                <a16:creationId xmlns="" xmlns:a16="http://schemas.microsoft.com/office/drawing/2014/main" id="{FE144F5A-D80A-4B7B-9941-1AEDE90878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 xmlns:a16="http://schemas.microsoft.com/office/drawing/2014/main" id="{8E1F41B1-CFA9-4F7F-A4B9-7A10B1547A4B}"/>
              </a:ext>
            </a:extLst>
          </p:cNvPr>
          <p:cNvSpPr>
            <a:spLocks noGrp="1" noRot="1" noChangeAspect="1" noChangeArrowheads="1"/>
          </p:cNvSpPr>
          <p:nvPr>
            <p:ph type="sldImg"/>
          </p:nvPr>
        </p:nvSpPr>
        <p:spPr>
          <a:ln/>
        </p:spPr>
      </p:sp>
      <p:sp>
        <p:nvSpPr>
          <p:cNvPr id="489475" name="Rectangle 3">
            <a:extLst>
              <a:ext uri="{FF2B5EF4-FFF2-40B4-BE49-F238E27FC236}">
                <a16:creationId xmlns="" xmlns:a16="http://schemas.microsoft.com/office/drawing/2014/main" id="{02A7A01E-E3D9-4B76-8D39-6394DBF7A7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 xmlns:a16="http://schemas.microsoft.com/office/drawing/2014/main" id="{861DE6B6-2CFA-4109-894F-0ED350B435AE}"/>
              </a:ext>
            </a:extLst>
          </p:cNvPr>
          <p:cNvSpPr>
            <a:spLocks noGrp="1" noRot="1" noChangeAspect="1" noChangeArrowheads="1"/>
          </p:cNvSpPr>
          <p:nvPr>
            <p:ph type="sldImg"/>
          </p:nvPr>
        </p:nvSpPr>
        <p:spPr>
          <a:ln/>
        </p:spPr>
      </p:sp>
      <p:sp>
        <p:nvSpPr>
          <p:cNvPr id="490499" name="Rectangle 3">
            <a:extLst>
              <a:ext uri="{FF2B5EF4-FFF2-40B4-BE49-F238E27FC236}">
                <a16:creationId xmlns="" xmlns:a16="http://schemas.microsoft.com/office/drawing/2014/main" id="{B4E125E1-D1FD-4AC4-ABFB-D01C86F039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0E843869-DB64-40EC-8C8C-76F4A59A8F63}"/>
              </a:ext>
            </a:extLst>
          </p:cNvPr>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BFC400-F998-4471-8E09-5E91BA1BD571}" type="slidenum">
              <a:rPr kumimoji="0" lang="en-US" altLang="en-US" sz="1200" b="0" i="0" u="none" strike="noStrike" kern="1200" cap="none" spc="0" normalizeH="0" baseline="0" noProof="0" smtClean="0">
                <a:ln>
                  <a:noFill/>
                </a:ln>
                <a:solidFill>
                  <a:srgbClr val="000000"/>
                </a:solidFill>
                <a:effectLst/>
                <a:uLnTx/>
                <a:uFillTx/>
                <a:latin typeface="Comic Sans MS" panose="030F0702030302020204" pitchFamily="66"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21506" name="Rectangle 2">
            <a:extLst>
              <a:ext uri="{FF2B5EF4-FFF2-40B4-BE49-F238E27FC236}">
                <a16:creationId xmlns="" xmlns:a16="http://schemas.microsoft.com/office/drawing/2014/main" id="{59D21F5C-F6B7-474B-9E01-8ED27152568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a:extLst>
              <a:ext uri="{FF2B5EF4-FFF2-40B4-BE49-F238E27FC236}">
                <a16:creationId xmlns="" xmlns:a16="http://schemas.microsoft.com/office/drawing/2014/main" id="{AE830D91-3764-4CBF-A7A9-9642730FD34A}"/>
              </a:ext>
            </a:extLst>
          </p:cNvPr>
          <p:cNvSpPr>
            <a:spLocks noGrp="1" noChangeArrowheads="1"/>
          </p:cNvSpPr>
          <p:nvPr>
            <p:ph type="body" idx="1"/>
          </p:nvPr>
        </p:nvSpPr>
        <p:spPr bwMode="auto">
          <a:xfrm>
            <a:off x="915988" y="4344988"/>
            <a:ext cx="5026025" cy="4113212"/>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58215156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 xmlns:a16="http://schemas.microsoft.com/office/drawing/2014/main" id="{F8780833-11E6-47FA-87A2-E73DC14C1866}"/>
              </a:ext>
            </a:extLst>
          </p:cNvPr>
          <p:cNvSpPr>
            <a:spLocks noGrp="1" noRot="1" noChangeAspect="1" noChangeArrowheads="1"/>
          </p:cNvSpPr>
          <p:nvPr>
            <p:ph type="sldImg"/>
          </p:nvPr>
        </p:nvSpPr>
        <p:spPr>
          <a:ln/>
        </p:spPr>
      </p:sp>
      <p:sp>
        <p:nvSpPr>
          <p:cNvPr id="491523" name="Rectangle 3">
            <a:extLst>
              <a:ext uri="{FF2B5EF4-FFF2-40B4-BE49-F238E27FC236}">
                <a16:creationId xmlns="" xmlns:a16="http://schemas.microsoft.com/office/drawing/2014/main" id="{725C8C8D-7566-4292-BFC1-43FB65307C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 xmlns:a16="http://schemas.microsoft.com/office/drawing/2014/main" id="{DB1BE45D-D667-43C6-A86F-445E39C5D402}"/>
              </a:ext>
            </a:extLst>
          </p:cNvPr>
          <p:cNvSpPr>
            <a:spLocks noGrp="1" noRot="1" noChangeAspect="1" noChangeArrowheads="1"/>
          </p:cNvSpPr>
          <p:nvPr>
            <p:ph type="sldImg"/>
          </p:nvPr>
        </p:nvSpPr>
        <p:spPr>
          <a:ln/>
        </p:spPr>
      </p:sp>
      <p:sp>
        <p:nvSpPr>
          <p:cNvPr id="492547" name="Rectangle 3">
            <a:extLst>
              <a:ext uri="{FF2B5EF4-FFF2-40B4-BE49-F238E27FC236}">
                <a16:creationId xmlns="" xmlns:a16="http://schemas.microsoft.com/office/drawing/2014/main" id="{453CAD96-CC6D-48C9-A37D-D8E13D3134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 xmlns:a16="http://schemas.microsoft.com/office/drawing/2014/main" id="{2BDDB7C0-7CAC-40C6-A183-6070FD030D3D}"/>
              </a:ext>
            </a:extLst>
          </p:cNvPr>
          <p:cNvSpPr>
            <a:spLocks noGrp="1" noRot="1" noChangeAspect="1" noChangeArrowheads="1"/>
          </p:cNvSpPr>
          <p:nvPr>
            <p:ph type="sldImg"/>
          </p:nvPr>
        </p:nvSpPr>
        <p:spPr>
          <a:ln/>
        </p:spPr>
      </p:sp>
      <p:sp>
        <p:nvSpPr>
          <p:cNvPr id="493571" name="Rectangle 3">
            <a:extLst>
              <a:ext uri="{FF2B5EF4-FFF2-40B4-BE49-F238E27FC236}">
                <a16:creationId xmlns="" xmlns:a16="http://schemas.microsoft.com/office/drawing/2014/main" id="{B044BEDD-664F-484C-99C1-1495306550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 xmlns:a16="http://schemas.microsoft.com/office/drawing/2014/main" id="{65784CE4-7667-4FE7-9177-F98F2CD805FF}"/>
              </a:ext>
            </a:extLst>
          </p:cNvPr>
          <p:cNvSpPr>
            <a:spLocks noGrp="1" noRot="1" noChangeAspect="1" noChangeArrowheads="1"/>
          </p:cNvSpPr>
          <p:nvPr>
            <p:ph type="sldImg"/>
          </p:nvPr>
        </p:nvSpPr>
        <p:spPr>
          <a:ln/>
        </p:spPr>
      </p:sp>
      <p:sp>
        <p:nvSpPr>
          <p:cNvPr id="494595" name="Rectangle 3">
            <a:extLst>
              <a:ext uri="{FF2B5EF4-FFF2-40B4-BE49-F238E27FC236}">
                <a16:creationId xmlns="" xmlns:a16="http://schemas.microsoft.com/office/drawing/2014/main" id="{BD52469D-F04C-40D4-8D15-4F12B27F44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 xmlns:a16="http://schemas.microsoft.com/office/drawing/2014/main" id="{113C5293-A945-489A-A276-4EA32138C347}"/>
              </a:ext>
            </a:extLst>
          </p:cNvPr>
          <p:cNvSpPr>
            <a:spLocks noGrp="1" noRot="1" noChangeAspect="1" noChangeArrowheads="1"/>
          </p:cNvSpPr>
          <p:nvPr>
            <p:ph type="sldImg"/>
          </p:nvPr>
        </p:nvSpPr>
        <p:spPr>
          <a:ln/>
        </p:spPr>
      </p:sp>
      <p:sp>
        <p:nvSpPr>
          <p:cNvPr id="495619" name="Rectangle 3">
            <a:extLst>
              <a:ext uri="{FF2B5EF4-FFF2-40B4-BE49-F238E27FC236}">
                <a16:creationId xmlns="" xmlns:a16="http://schemas.microsoft.com/office/drawing/2014/main" id="{D011B2AB-EBB9-472F-9731-F01CAA6490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 xmlns:a16="http://schemas.microsoft.com/office/drawing/2014/main" id="{9B5049B2-0738-4E82-9C08-C4D3AE3E4BB6}"/>
              </a:ext>
            </a:extLst>
          </p:cNvPr>
          <p:cNvSpPr>
            <a:spLocks noGrp="1" noRot="1" noChangeAspect="1" noChangeArrowheads="1"/>
          </p:cNvSpPr>
          <p:nvPr>
            <p:ph type="sldImg"/>
          </p:nvPr>
        </p:nvSpPr>
        <p:spPr>
          <a:ln/>
        </p:spPr>
      </p:sp>
      <p:sp>
        <p:nvSpPr>
          <p:cNvPr id="496643" name="Rectangle 3">
            <a:extLst>
              <a:ext uri="{FF2B5EF4-FFF2-40B4-BE49-F238E27FC236}">
                <a16:creationId xmlns="" xmlns:a16="http://schemas.microsoft.com/office/drawing/2014/main" id="{769CE98E-0435-460C-A41E-0B72F3C124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 xmlns:a16="http://schemas.microsoft.com/office/drawing/2014/main" id="{6E389D73-59C6-4D14-BEC4-491C53844028}"/>
              </a:ext>
            </a:extLst>
          </p:cNvPr>
          <p:cNvSpPr>
            <a:spLocks noGrp="1" noRot="1" noChangeAspect="1" noChangeArrowheads="1"/>
          </p:cNvSpPr>
          <p:nvPr>
            <p:ph type="sldImg"/>
          </p:nvPr>
        </p:nvSpPr>
        <p:spPr>
          <a:ln/>
        </p:spPr>
      </p:sp>
      <p:sp>
        <p:nvSpPr>
          <p:cNvPr id="497667" name="Rectangle 3">
            <a:extLst>
              <a:ext uri="{FF2B5EF4-FFF2-40B4-BE49-F238E27FC236}">
                <a16:creationId xmlns="" xmlns:a16="http://schemas.microsoft.com/office/drawing/2014/main" id="{E4F37EDE-F97D-4B9A-B36C-D69A85A67C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 xmlns:a16="http://schemas.microsoft.com/office/drawing/2014/main" id="{F50BF7EE-06B9-42BC-A8D7-2926B96DCA71}"/>
              </a:ext>
            </a:extLst>
          </p:cNvPr>
          <p:cNvSpPr>
            <a:spLocks noGrp="1" noRot="1" noChangeAspect="1" noChangeArrowheads="1"/>
          </p:cNvSpPr>
          <p:nvPr>
            <p:ph type="sldImg"/>
          </p:nvPr>
        </p:nvSpPr>
        <p:spPr>
          <a:ln/>
        </p:spPr>
      </p:sp>
      <p:sp>
        <p:nvSpPr>
          <p:cNvPr id="498691" name="Rectangle 3">
            <a:extLst>
              <a:ext uri="{FF2B5EF4-FFF2-40B4-BE49-F238E27FC236}">
                <a16:creationId xmlns="" xmlns:a16="http://schemas.microsoft.com/office/drawing/2014/main" id="{89FDA87C-AA6B-442F-ACAC-F5BF57C05A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 xmlns:a16="http://schemas.microsoft.com/office/drawing/2014/main" id="{648E9579-8EF2-4738-9A8F-F3E77FD4A7DA}"/>
              </a:ext>
            </a:extLst>
          </p:cNvPr>
          <p:cNvSpPr>
            <a:spLocks noGrp="1" noRot="1" noChangeAspect="1" noChangeArrowheads="1"/>
          </p:cNvSpPr>
          <p:nvPr>
            <p:ph type="sldImg"/>
          </p:nvPr>
        </p:nvSpPr>
        <p:spPr>
          <a:ln/>
        </p:spPr>
      </p:sp>
      <p:sp>
        <p:nvSpPr>
          <p:cNvPr id="499715" name="Rectangle 3">
            <a:extLst>
              <a:ext uri="{FF2B5EF4-FFF2-40B4-BE49-F238E27FC236}">
                <a16:creationId xmlns="" xmlns:a16="http://schemas.microsoft.com/office/drawing/2014/main" id="{BD8A1385-BB9C-45A6-9DD2-5EEC95BD66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 xmlns:a16="http://schemas.microsoft.com/office/drawing/2014/main" id="{2D0F6213-36E1-4FEB-A1AE-87D1EDD993F1}"/>
              </a:ext>
            </a:extLst>
          </p:cNvPr>
          <p:cNvSpPr>
            <a:spLocks noGrp="1" noRot="1" noChangeAspect="1" noChangeArrowheads="1"/>
          </p:cNvSpPr>
          <p:nvPr>
            <p:ph type="sldImg"/>
          </p:nvPr>
        </p:nvSpPr>
        <p:spPr>
          <a:ln/>
        </p:spPr>
      </p:sp>
      <p:sp>
        <p:nvSpPr>
          <p:cNvPr id="500739" name="Rectangle 3">
            <a:extLst>
              <a:ext uri="{FF2B5EF4-FFF2-40B4-BE49-F238E27FC236}">
                <a16:creationId xmlns="" xmlns:a16="http://schemas.microsoft.com/office/drawing/2014/main" id="{41CE9956-A594-46C7-9885-5D9A8F9E1DE1}"/>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4EA1D6-AC0A-4427-A3B5-D4C91FB3CA95}" type="datetime5">
              <a:rPr lang="en-US" smtClean="0"/>
              <a:t>28-Mar-22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CF84A6-5AB5-43F6-9E86-954AC44F8702}" type="datetime5">
              <a:rPr lang="en-US" smtClean="0"/>
              <a:t>28-Mar-22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3D4D39-EFAA-433F-BD1D-8A038309B656}" type="datetime5">
              <a:rPr lang="en-US" smtClean="0"/>
              <a:t>28-Mar-22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03810" name="Line 2">
            <a:extLst>
              <a:ext uri="{FF2B5EF4-FFF2-40B4-BE49-F238E27FC236}">
                <a16:creationId xmlns="" xmlns:a16="http://schemas.microsoft.com/office/drawing/2014/main" id="{F1E6D351-3DC7-4848-A26E-F87C3AF6BE36}"/>
              </a:ext>
            </a:extLst>
          </p:cNvPr>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3811" name="Rectangle 3">
            <a:extLst>
              <a:ext uri="{FF2B5EF4-FFF2-40B4-BE49-F238E27FC236}">
                <a16:creationId xmlns="" xmlns:a16="http://schemas.microsoft.com/office/drawing/2014/main" id="{C4A106D9-18EA-4AC8-B87A-4EC2AB530107}"/>
              </a:ext>
            </a:extLst>
          </p:cNvPr>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pPr lvl="0"/>
            <a:r>
              <a:rPr lang="en-US" altLang="en-US" noProof="0"/>
              <a:t>Click to edit Master title style</a:t>
            </a:r>
          </a:p>
        </p:txBody>
      </p:sp>
      <p:sp>
        <p:nvSpPr>
          <p:cNvPr id="503812" name="Text Box 4">
            <a:extLst>
              <a:ext uri="{FF2B5EF4-FFF2-40B4-BE49-F238E27FC236}">
                <a16:creationId xmlns="" xmlns:a16="http://schemas.microsoft.com/office/drawing/2014/main" id="{EB9D54C3-592F-44A8-8FED-AC90FE1C296E}"/>
              </a:ext>
            </a:extLst>
          </p:cNvPr>
          <p:cNvSpPr txBox="1">
            <a:spLocks noChangeArrowheads="1"/>
          </p:cNvSpPr>
          <p:nvPr/>
        </p:nvSpPr>
        <p:spPr bwMode="auto">
          <a:xfrm>
            <a:off x="0" y="6613525"/>
            <a:ext cx="91440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ltLang="en-US" sz="1000"/>
              <a:t>Robert Sedgewick and Kevin Wayne   •   Copyright © 2005   •   http://www.Princeton.EDU/~cos226</a:t>
            </a:r>
          </a:p>
        </p:txBody>
      </p:sp>
      <p:sp>
        <p:nvSpPr>
          <p:cNvPr id="503813" name="Rectangle 5">
            <a:extLst>
              <a:ext uri="{FF2B5EF4-FFF2-40B4-BE49-F238E27FC236}">
                <a16:creationId xmlns="" xmlns:a16="http://schemas.microsoft.com/office/drawing/2014/main" id="{D23D2DD9-8703-4AC8-AD9C-229C24EE5B9D}"/>
              </a:ext>
            </a:extLst>
          </p:cNvPr>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en-US" noProof="0"/>
              <a:t>Click to edit Master subtitle style</a:t>
            </a:r>
          </a:p>
        </p:txBody>
      </p:sp>
    </p:spTree>
    <p:extLst>
      <p:ext uri="{BB962C8B-B14F-4D97-AF65-F5344CB8AC3E}">
        <p14:creationId xmlns:p14="http://schemas.microsoft.com/office/powerpoint/2010/main" val="276527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43F85A-FC6E-4B3F-B2CF-C97B59CB3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93DB488-366B-46C7-8E31-777857F46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 xmlns:a16="http://schemas.microsoft.com/office/drawing/2014/main" id="{A72A8746-E300-443E-BE9F-9D2946740AB8}"/>
              </a:ext>
            </a:extLst>
          </p:cNvPr>
          <p:cNvSpPr>
            <a:spLocks noGrp="1"/>
          </p:cNvSpPr>
          <p:nvPr>
            <p:ph type="sldNum" sz="quarter" idx="10"/>
          </p:nvPr>
        </p:nvSpPr>
        <p:spPr/>
        <p:txBody>
          <a:bodyPr/>
          <a:lstStyle>
            <a:lvl1pPr>
              <a:defRPr/>
            </a:lvl1pPr>
          </a:lstStyle>
          <a:p>
            <a:fld id="{DA492F91-F3AD-4ACC-97FE-C3A85812038F}" type="slidenum">
              <a:rPr lang="en-US" altLang="en-US"/>
              <a:pPr/>
              <a:t>‹#›</a:t>
            </a:fld>
            <a:endParaRPr lang="en-US" altLang="en-US" sz="1400"/>
          </a:p>
        </p:txBody>
      </p:sp>
    </p:spTree>
    <p:extLst>
      <p:ext uri="{BB962C8B-B14F-4D97-AF65-F5344CB8AC3E}">
        <p14:creationId xmlns:p14="http://schemas.microsoft.com/office/powerpoint/2010/main" val="2668019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57AFF7-0C10-4173-A604-1F75B781666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0936360-ECAD-429E-87E1-FB17FB6FA7D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 xmlns:a16="http://schemas.microsoft.com/office/drawing/2014/main" id="{855C2380-F48E-462F-835D-C7FA93937DAE}"/>
              </a:ext>
            </a:extLst>
          </p:cNvPr>
          <p:cNvSpPr>
            <a:spLocks noGrp="1"/>
          </p:cNvSpPr>
          <p:nvPr>
            <p:ph type="sldNum" sz="quarter" idx="10"/>
          </p:nvPr>
        </p:nvSpPr>
        <p:spPr/>
        <p:txBody>
          <a:bodyPr/>
          <a:lstStyle>
            <a:lvl1pPr>
              <a:defRPr/>
            </a:lvl1pPr>
          </a:lstStyle>
          <a:p>
            <a:fld id="{94E5AB9F-65E2-48B3-863F-16FA6212B00A}" type="slidenum">
              <a:rPr lang="en-US" altLang="en-US"/>
              <a:pPr/>
              <a:t>‹#›</a:t>
            </a:fld>
            <a:endParaRPr lang="en-US" altLang="en-US" sz="1400"/>
          </a:p>
        </p:txBody>
      </p:sp>
    </p:spTree>
    <p:extLst>
      <p:ext uri="{BB962C8B-B14F-4D97-AF65-F5344CB8AC3E}">
        <p14:creationId xmlns:p14="http://schemas.microsoft.com/office/powerpoint/2010/main" val="3188484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477684-C2D4-4936-93E9-8FDAF559D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839A0EF-3EB7-471A-AA8D-0617876BD7B5}"/>
              </a:ext>
            </a:extLst>
          </p:cNvPr>
          <p:cNvSpPr>
            <a:spLocks noGrp="1"/>
          </p:cNvSpPr>
          <p:nvPr>
            <p:ph sz="half" idx="1"/>
          </p:nvPr>
        </p:nvSpPr>
        <p:spPr>
          <a:xfrm>
            <a:off x="6096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31E898F-9220-4C46-B712-3B0297D9439E}"/>
              </a:ext>
            </a:extLst>
          </p:cNvPr>
          <p:cNvSpPr>
            <a:spLocks noGrp="1"/>
          </p:cNvSpPr>
          <p:nvPr>
            <p:ph sz="half" idx="2"/>
          </p:nvPr>
        </p:nvSpPr>
        <p:spPr>
          <a:xfrm>
            <a:off x="4610100" y="914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 xmlns:a16="http://schemas.microsoft.com/office/drawing/2014/main" id="{B380959F-29A9-46F3-B265-A23C114EC054}"/>
              </a:ext>
            </a:extLst>
          </p:cNvPr>
          <p:cNvSpPr>
            <a:spLocks noGrp="1"/>
          </p:cNvSpPr>
          <p:nvPr>
            <p:ph type="sldNum" sz="quarter" idx="10"/>
          </p:nvPr>
        </p:nvSpPr>
        <p:spPr/>
        <p:txBody>
          <a:bodyPr/>
          <a:lstStyle>
            <a:lvl1pPr>
              <a:defRPr/>
            </a:lvl1pPr>
          </a:lstStyle>
          <a:p>
            <a:fld id="{82D9198F-AAFB-477A-B4DD-3B246937684B}" type="slidenum">
              <a:rPr lang="en-US" altLang="en-US"/>
              <a:pPr/>
              <a:t>‹#›</a:t>
            </a:fld>
            <a:endParaRPr lang="en-US" altLang="en-US" sz="1400"/>
          </a:p>
        </p:txBody>
      </p:sp>
    </p:spTree>
    <p:extLst>
      <p:ext uri="{BB962C8B-B14F-4D97-AF65-F5344CB8AC3E}">
        <p14:creationId xmlns:p14="http://schemas.microsoft.com/office/powerpoint/2010/main" val="326718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8DBFF-A5AC-4E28-8D46-A3DC48D7070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9A88E93-420E-4D47-BD52-9DEF14B5013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543A8AE-F15B-454C-9940-EED9FC0562E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124EEE0-C698-41FE-ABFC-7FE940875B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D0B3D4C-BEDF-4DC3-B99E-9ABE2F1C024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 xmlns:a16="http://schemas.microsoft.com/office/drawing/2014/main" id="{675DACF0-F8ED-4A17-9907-ED3DD9A539CA}"/>
              </a:ext>
            </a:extLst>
          </p:cNvPr>
          <p:cNvSpPr>
            <a:spLocks noGrp="1"/>
          </p:cNvSpPr>
          <p:nvPr>
            <p:ph type="sldNum" sz="quarter" idx="10"/>
          </p:nvPr>
        </p:nvSpPr>
        <p:spPr/>
        <p:txBody>
          <a:bodyPr/>
          <a:lstStyle>
            <a:lvl1pPr>
              <a:defRPr/>
            </a:lvl1pPr>
          </a:lstStyle>
          <a:p>
            <a:fld id="{5D65C643-9566-4FDF-BD04-339EA33FA77D}" type="slidenum">
              <a:rPr lang="en-US" altLang="en-US"/>
              <a:pPr/>
              <a:t>‹#›</a:t>
            </a:fld>
            <a:endParaRPr lang="en-US" altLang="en-US" sz="1400"/>
          </a:p>
        </p:txBody>
      </p:sp>
    </p:spTree>
    <p:extLst>
      <p:ext uri="{BB962C8B-B14F-4D97-AF65-F5344CB8AC3E}">
        <p14:creationId xmlns:p14="http://schemas.microsoft.com/office/powerpoint/2010/main" val="148992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D6827E-5030-4ADC-A93F-3E552CDD2EB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 xmlns:a16="http://schemas.microsoft.com/office/drawing/2014/main" id="{1434AC26-6B37-4D35-84F0-0873C4FA3238}"/>
              </a:ext>
            </a:extLst>
          </p:cNvPr>
          <p:cNvSpPr>
            <a:spLocks noGrp="1"/>
          </p:cNvSpPr>
          <p:nvPr>
            <p:ph type="sldNum" sz="quarter" idx="10"/>
          </p:nvPr>
        </p:nvSpPr>
        <p:spPr/>
        <p:txBody>
          <a:bodyPr/>
          <a:lstStyle>
            <a:lvl1pPr>
              <a:defRPr/>
            </a:lvl1pPr>
          </a:lstStyle>
          <a:p>
            <a:fld id="{E2861445-E88A-4AB2-8B3A-6A2BBB558DBC}" type="slidenum">
              <a:rPr lang="en-US" altLang="en-US"/>
              <a:pPr/>
              <a:t>‹#›</a:t>
            </a:fld>
            <a:endParaRPr lang="en-US" altLang="en-US" sz="1400"/>
          </a:p>
        </p:txBody>
      </p:sp>
    </p:spTree>
    <p:extLst>
      <p:ext uri="{BB962C8B-B14F-4D97-AF65-F5344CB8AC3E}">
        <p14:creationId xmlns:p14="http://schemas.microsoft.com/office/powerpoint/2010/main" val="1888575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80A842-D270-490C-ABF8-C90177D639E1}"/>
              </a:ext>
            </a:extLst>
          </p:cNvPr>
          <p:cNvSpPr>
            <a:spLocks noGrp="1"/>
          </p:cNvSpPr>
          <p:nvPr>
            <p:ph type="sldNum" sz="quarter" idx="10"/>
          </p:nvPr>
        </p:nvSpPr>
        <p:spPr/>
        <p:txBody>
          <a:bodyPr/>
          <a:lstStyle>
            <a:lvl1pPr>
              <a:defRPr/>
            </a:lvl1pPr>
          </a:lstStyle>
          <a:p>
            <a:fld id="{DF0FCEE6-3673-40F5-BAB2-CBF19B7893CF}" type="slidenum">
              <a:rPr lang="en-US" altLang="en-US"/>
              <a:pPr/>
              <a:t>‹#›</a:t>
            </a:fld>
            <a:endParaRPr lang="en-US" altLang="en-US" sz="1400"/>
          </a:p>
        </p:txBody>
      </p:sp>
    </p:spTree>
    <p:extLst>
      <p:ext uri="{BB962C8B-B14F-4D97-AF65-F5344CB8AC3E}">
        <p14:creationId xmlns:p14="http://schemas.microsoft.com/office/powerpoint/2010/main" val="31306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F8CEE4-DE21-4661-94FC-29BDE75800B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AF3898E-0E90-4671-A5E2-558D45505A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C7386DA-264B-4D91-977D-EA526885A40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 xmlns:a16="http://schemas.microsoft.com/office/drawing/2014/main" id="{7FD2BD7A-33F2-4271-82F3-F43263B8C394}"/>
              </a:ext>
            </a:extLst>
          </p:cNvPr>
          <p:cNvSpPr>
            <a:spLocks noGrp="1"/>
          </p:cNvSpPr>
          <p:nvPr>
            <p:ph type="sldNum" sz="quarter" idx="10"/>
          </p:nvPr>
        </p:nvSpPr>
        <p:spPr/>
        <p:txBody>
          <a:bodyPr/>
          <a:lstStyle>
            <a:lvl1pPr>
              <a:defRPr/>
            </a:lvl1pPr>
          </a:lstStyle>
          <a:p>
            <a:fld id="{2C85400E-D786-492A-9AF3-034C9397C961}" type="slidenum">
              <a:rPr lang="en-US" altLang="en-US"/>
              <a:pPr/>
              <a:t>‹#›</a:t>
            </a:fld>
            <a:endParaRPr lang="en-US" altLang="en-US" sz="1400"/>
          </a:p>
        </p:txBody>
      </p:sp>
    </p:spTree>
    <p:extLst>
      <p:ext uri="{BB962C8B-B14F-4D97-AF65-F5344CB8AC3E}">
        <p14:creationId xmlns:p14="http://schemas.microsoft.com/office/powerpoint/2010/main" val="127743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F88362-715B-4265-939A-75671AF29882}" type="datetime5">
              <a:rPr lang="en-US" smtClean="0"/>
              <a:t>28-Mar-22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323D79-27C4-47A3-B971-E66A02BF992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1C2C9B8-2CFE-48D2-9133-4FAD8C7A23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8C8CC7F-6F0F-4189-B7F8-D7B9B7CFB93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 xmlns:a16="http://schemas.microsoft.com/office/drawing/2014/main" id="{E64CE5F4-D9D2-4C12-9A3B-DC21660A41E7}"/>
              </a:ext>
            </a:extLst>
          </p:cNvPr>
          <p:cNvSpPr>
            <a:spLocks noGrp="1"/>
          </p:cNvSpPr>
          <p:nvPr>
            <p:ph type="sldNum" sz="quarter" idx="10"/>
          </p:nvPr>
        </p:nvSpPr>
        <p:spPr/>
        <p:txBody>
          <a:bodyPr/>
          <a:lstStyle>
            <a:lvl1pPr>
              <a:defRPr/>
            </a:lvl1pPr>
          </a:lstStyle>
          <a:p>
            <a:fld id="{B80C0228-26BC-4F92-969F-0C81C8A28D30}" type="slidenum">
              <a:rPr lang="en-US" altLang="en-US"/>
              <a:pPr/>
              <a:t>‹#›</a:t>
            </a:fld>
            <a:endParaRPr lang="en-US" altLang="en-US" sz="1400"/>
          </a:p>
        </p:txBody>
      </p:sp>
    </p:spTree>
    <p:extLst>
      <p:ext uri="{BB962C8B-B14F-4D97-AF65-F5344CB8AC3E}">
        <p14:creationId xmlns:p14="http://schemas.microsoft.com/office/powerpoint/2010/main" val="1578249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6520C-6055-42CA-9824-1A44D8F9B7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853E9155-77B3-4406-804D-B038B4F70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 xmlns:a16="http://schemas.microsoft.com/office/drawing/2014/main" id="{AA876207-D5C6-4A7C-BE69-E6184B9EAFAB}"/>
              </a:ext>
            </a:extLst>
          </p:cNvPr>
          <p:cNvSpPr>
            <a:spLocks noGrp="1"/>
          </p:cNvSpPr>
          <p:nvPr>
            <p:ph type="sldNum" sz="quarter" idx="10"/>
          </p:nvPr>
        </p:nvSpPr>
        <p:spPr/>
        <p:txBody>
          <a:bodyPr/>
          <a:lstStyle>
            <a:lvl1pPr>
              <a:defRPr/>
            </a:lvl1pPr>
          </a:lstStyle>
          <a:p>
            <a:fld id="{EB4687B9-867F-4148-8D7D-6C0832E16387}" type="slidenum">
              <a:rPr lang="en-US" altLang="en-US"/>
              <a:pPr/>
              <a:t>‹#›</a:t>
            </a:fld>
            <a:endParaRPr lang="en-US" altLang="en-US" sz="1400"/>
          </a:p>
        </p:txBody>
      </p:sp>
    </p:spTree>
    <p:extLst>
      <p:ext uri="{BB962C8B-B14F-4D97-AF65-F5344CB8AC3E}">
        <p14:creationId xmlns:p14="http://schemas.microsoft.com/office/powerpoint/2010/main" val="1609684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95F9746-B71A-4A0A-A15B-5EC16C2EED33}"/>
              </a:ext>
            </a:extLst>
          </p:cNvPr>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F8F7610-D1B0-40E8-89AD-833D88D5C607}"/>
              </a:ext>
            </a:extLst>
          </p:cNvPr>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 xmlns:a16="http://schemas.microsoft.com/office/drawing/2014/main" id="{374F089F-1066-4D38-9243-3D85ADAE667F}"/>
              </a:ext>
            </a:extLst>
          </p:cNvPr>
          <p:cNvSpPr>
            <a:spLocks noGrp="1"/>
          </p:cNvSpPr>
          <p:nvPr>
            <p:ph type="sldNum" sz="quarter" idx="10"/>
          </p:nvPr>
        </p:nvSpPr>
        <p:spPr/>
        <p:txBody>
          <a:bodyPr/>
          <a:lstStyle>
            <a:lvl1pPr>
              <a:defRPr/>
            </a:lvl1pPr>
          </a:lstStyle>
          <a:p>
            <a:fld id="{F364C8B4-4E17-4FDC-A675-53F3306B13E6}" type="slidenum">
              <a:rPr lang="en-US" altLang="en-US"/>
              <a:pPr/>
              <a:t>‹#›</a:t>
            </a:fld>
            <a:endParaRPr lang="en-US" altLang="en-US" sz="1400"/>
          </a:p>
        </p:txBody>
      </p:sp>
    </p:spTree>
    <p:extLst>
      <p:ext uri="{BB962C8B-B14F-4D97-AF65-F5344CB8AC3E}">
        <p14:creationId xmlns:p14="http://schemas.microsoft.com/office/powerpoint/2010/main" val="78478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91EB9-1780-44AF-BE5F-93BEA3A89817}" type="datetime5">
              <a:rPr lang="en-US" smtClean="0"/>
              <a:t>28-Mar-22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47A813-7AE4-4AB3-AD1F-BF87161EDE5F}" type="datetime5">
              <a:rPr lang="en-US" smtClean="0"/>
              <a:t>28-Mar-22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C30C61-AF2D-4884-B9DA-7EED23519A1D}" type="datetime5">
              <a:rPr lang="en-US" smtClean="0"/>
              <a:t>28-Mar-22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385ED97-1A9A-45C3-834A-D60253BBFFF8}" type="datetime5">
              <a:rPr lang="en-US" smtClean="0"/>
              <a:t>28-Mar-22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5F4F3-0738-4DA4-A29D-5067A6656CDD}" type="datetime5">
              <a:rPr lang="en-US" smtClean="0"/>
              <a:t>28-Mar-22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36D28-15A0-4269-8316-3202EF137D85}" type="datetime5">
              <a:rPr lang="en-US" smtClean="0"/>
              <a:t>28-Mar-22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26AA3C-F38E-466B-8945-98C29B33F55F}" type="datetime5">
              <a:rPr lang="en-US" smtClean="0"/>
              <a:t>28-Mar-22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448425"/>
            <a:ext cx="2133600" cy="365125"/>
          </a:xfrm>
          <a:prstGeom prst="rect">
            <a:avLst/>
          </a:prstGeom>
        </p:spPr>
        <p:txBody>
          <a:bodyPr vert="horz" lIns="91440" tIns="45720" rIns="91440" bIns="45720" rtlCol="0" anchor="ctr"/>
          <a:lstStyle>
            <a:lvl1pPr algn="l">
              <a:defRPr sz="1800">
                <a:solidFill>
                  <a:srgbClr val="FF0000"/>
                </a:solidFill>
              </a:defRPr>
            </a:lvl1pPr>
          </a:lstStyle>
          <a:p>
            <a:fld id="{379B932A-DA3C-41FB-A022-306DFEF3152D}" type="datetime5">
              <a:rPr lang="en-US" smtClean="0"/>
              <a:t>28-Mar-22</a:t>
            </a:fld>
            <a:endParaRPr lang="en-US" dirty="0"/>
          </a:p>
        </p:txBody>
      </p:sp>
      <p:sp>
        <p:nvSpPr>
          <p:cNvPr id="6" name="Slide Number Placeholder 5"/>
          <p:cNvSpPr>
            <a:spLocks noGrp="1"/>
          </p:cNvSpPr>
          <p:nvPr>
            <p:ph type="sldNum" sz="quarter" idx="4"/>
          </p:nvPr>
        </p:nvSpPr>
        <p:spPr>
          <a:xfrm>
            <a:off x="6997700" y="6448424"/>
            <a:ext cx="2133600" cy="365125"/>
          </a:xfrm>
          <a:prstGeom prst="rect">
            <a:avLst/>
          </a:prstGeom>
        </p:spPr>
        <p:txBody>
          <a:bodyPr vert="horz" lIns="91440" tIns="45720" rIns="91440" bIns="45720" rtlCol="0" anchor="ctr"/>
          <a:lstStyle>
            <a:lvl1pPr algn="r">
              <a:defRPr sz="2000">
                <a:solidFill>
                  <a:srgbClr val="C00000"/>
                </a:solidFill>
              </a:defRPr>
            </a:lvl1pPr>
          </a:lstStyle>
          <a:p>
            <a:fld id="{B6F15528-21DE-4FAA-801E-634DDDAF4B2B}" type="slidenum">
              <a:rPr lang="en-US" smtClean="0"/>
              <a:pPr/>
              <a:t>‹#›</a:t>
            </a:fld>
            <a:endParaRPr lang="en-US" dirty="0"/>
          </a:p>
        </p:txBody>
      </p:sp>
      <p:sp>
        <p:nvSpPr>
          <p:cNvPr id="7" name="Title Placeholder 6">
            <a:extLst>
              <a:ext uri="{FF2B5EF4-FFF2-40B4-BE49-F238E27FC236}">
                <a16:creationId xmlns="" xmlns:a16="http://schemas.microsoft.com/office/drawing/2014/main" id="{A18F46F5-5E93-4510-8BD4-5C779F68F01C}"/>
              </a:ext>
            </a:extLst>
          </p:cNvPr>
          <p:cNvSpPr>
            <a:spLocks noGrp="1"/>
          </p:cNvSpPr>
          <p:nvPr>
            <p:ph type="title"/>
          </p:nvPr>
        </p:nvSpPr>
        <p:spPr>
          <a:xfrm>
            <a:off x="533400" y="44450"/>
            <a:ext cx="7886700" cy="1325563"/>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3200" kern="1200">
          <a:solidFill>
            <a:srgbClr val="00206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2786" name="Rectangle 2">
            <a:extLst>
              <a:ext uri="{FF2B5EF4-FFF2-40B4-BE49-F238E27FC236}">
                <a16:creationId xmlns="" xmlns:a16="http://schemas.microsoft.com/office/drawing/2014/main" id="{527FAFB5-AD07-4FD5-9684-A02F152E4FB8}"/>
              </a:ext>
            </a:extLst>
          </p:cNvPr>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502787" name="Rectangle 3">
            <a:extLst>
              <a:ext uri="{FF2B5EF4-FFF2-40B4-BE49-F238E27FC236}">
                <a16:creationId xmlns="" xmlns:a16="http://schemas.microsoft.com/office/drawing/2014/main" id="{5382CC3C-D520-4D8E-B047-19F8CDF10FE9}"/>
              </a:ext>
            </a:extLst>
          </p:cNvPr>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2788" name="Rectangle 4">
            <a:extLst>
              <a:ext uri="{FF2B5EF4-FFF2-40B4-BE49-F238E27FC236}">
                <a16:creationId xmlns="" xmlns:a16="http://schemas.microsoft.com/office/drawing/2014/main" id="{E0BA7C48-C278-4399-86C9-039A8FF18BC8}"/>
              </a:ext>
            </a:extLst>
          </p:cNvPr>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9876823F-6EFA-437F-9598-4687EC302285}" type="slidenum">
              <a:rPr lang="en-US" altLang="en-US"/>
              <a:pPr/>
              <a:t>‹#›</a:t>
            </a:fld>
            <a:endParaRPr lang="en-US" altLang="en-US" sz="1400"/>
          </a:p>
        </p:txBody>
      </p:sp>
    </p:spTree>
    <p:extLst>
      <p:ext uri="{BB962C8B-B14F-4D97-AF65-F5344CB8AC3E}">
        <p14:creationId xmlns:p14="http://schemas.microsoft.com/office/powerpoint/2010/main" val="1115160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0" fontAlgn="base" hangingPunct="0">
        <a:lnSpc>
          <a:spcPct val="70000"/>
        </a:lnSpc>
        <a:spcBef>
          <a:spcPct val="0"/>
        </a:spcBef>
        <a:spcAft>
          <a:spcPct val="0"/>
        </a:spcAft>
        <a:defRPr kumimoji="1" sz="2000" kern="12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 xmlns:a16="http://schemas.microsoft.com/office/drawing/2014/main" id="{B9994641-FDD5-4191-A4CE-DF07C7915E89}"/>
              </a:ext>
            </a:extLst>
          </p:cNvPr>
          <p:cNvSpPr txBox="1">
            <a:spLocks/>
          </p:cNvSpPr>
          <p:nvPr/>
        </p:nvSpPr>
        <p:spPr>
          <a:xfrm>
            <a:off x="1270991" y="5380037"/>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62200" y="2190498"/>
            <a:ext cx="3905235"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207</a:t>
            </a:r>
          </a:p>
          <a:p>
            <a:pPr algn="ctr"/>
            <a:r>
              <a:rPr lang="en-US" sz="4800" dirty="0">
                <a:solidFill>
                  <a:srgbClr val="00B0F0"/>
                </a:solidFill>
                <a:latin typeface="Lucida Calligraphy" panose="03010101010101010101" pitchFamily="66" charset="0"/>
                <a:ea typeface="+mj-ea"/>
                <a:cs typeface="+mj-cs"/>
              </a:rPr>
              <a:t>Algorithms</a:t>
            </a:r>
          </a:p>
        </p:txBody>
      </p:sp>
      <p:sp>
        <p:nvSpPr>
          <p:cNvPr id="12" name="Rectangle 2"/>
          <p:cNvSpPr txBox="1">
            <a:spLocks noChangeArrowheads="1"/>
          </p:cNvSpPr>
          <p:nvPr/>
        </p:nvSpPr>
        <p:spPr>
          <a:xfrm>
            <a:off x="1330812" y="4003448"/>
            <a:ext cx="6798776" cy="1447801"/>
          </a:xfrm>
          <a:prstGeom prst="rect">
            <a:avLst/>
          </a:prstGeom>
        </p:spPr>
        <p:txBody>
          <a:bodyPr vert="horz" lIns="91440" tIns="45720" rIns="91440" bIns="45720" rtlCol="0" anchor="ctr">
            <a:no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3600" b="1" dirty="0" smtClean="0">
                <a:solidFill>
                  <a:srgbClr val="C00000"/>
                </a:solidFill>
              </a:rPr>
              <a:t>Lecture</a:t>
            </a:r>
            <a:r>
              <a:rPr lang="en-US" sz="3600" b="1" dirty="0" smtClean="0">
                <a:solidFill>
                  <a:srgbClr val="C00000"/>
                </a:solidFill>
              </a:rPr>
              <a:t>: 14 </a:t>
            </a:r>
            <a:r>
              <a:rPr lang="en-US" sz="2000" b="1" dirty="0" smtClean="0">
                <a:solidFill>
                  <a:srgbClr val="C00000"/>
                </a:solidFill>
              </a:rPr>
              <a:t>(Part-2)</a:t>
            </a:r>
          </a:p>
          <a:p>
            <a:pPr algn="ctr"/>
            <a:r>
              <a:rPr lang="en-US" sz="4000" dirty="0" smtClean="0">
                <a:solidFill>
                  <a:srgbClr val="002060"/>
                </a:solidFill>
              </a:rPr>
              <a:t>Graph: BFS-DFS</a:t>
            </a:r>
            <a:endParaRPr lang="en-US" altLang="en-US" sz="4000" dirty="0">
              <a:solidFill>
                <a:srgbClr val="00206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5" name="Slide Number Placeholder 4"/>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3794101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213385C5-15D0-418E-A039-21CA500C1A8C}"/>
              </a:ext>
            </a:extLst>
          </p:cNvPr>
          <p:cNvSpPr>
            <a:spLocks noGrp="1" noChangeArrowheads="1"/>
          </p:cNvSpPr>
          <p:nvPr>
            <p:ph type="title"/>
          </p:nvPr>
        </p:nvSpPr>
        <p:spPr/>
        <p:txBody>
          <a:bodyPr/>
          <a:lstStyle/>
          <a:p>
            <a:r>
              <a:rPr kumimoji="0" lang="en-US" altLang="en-US"/>
              <a:t>Breadth First Search</a:t>
            </a:r>
          </a:p>
        </p:txBody>
      </p:sp>
      <p:sp>
        <p:nvSpPr>
          <p:cNvPr id="14339" name="Text Box 3">
            <a:extLst>
              <a:ext uri="{FF2B5EF4-FFF2-40B4-BE49-F238E27FC236}">
                <a16:creationId xmlns="" xmlns:a16="http://schemas.microsoft.com/office/drawing/2014/main" id="{7E6D6B30-4B38-45D3-94A3-B67BDD3866A8}"/>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B</a:t>
            </a:r>
          </a:p>
        </p:txBody>
      </p:sp>
      <p:sp>
        <p:nvSpPr>
          <p:cNvPr id="14340" name="Text Box 4">
            <a:extLst>
              <a:ext uri="{FF2B5EF4-FFF2-40B4-BE49-F238E27FC236}">
                <a16:creationId xmlns="" xmlns:a16="http://schemas.microsoft.com/office/drawing/2014/main" id="{D11E7359-D060-4117-9A90-1698384B8959}"/>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4341" name="Text Box 5">
            <a:extLst>
              <a:ext uri="{FF2B5EF4-FFF2-40B4-BE49-F238E27FC236}">
                <a16:creationId xmlns="" xmlns:a16="http://schemas.microsoft.com/office/drawing/2014/main" id="{4169D3E6-4A66-4519-993D-FE207A68E89A}"/>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 discovered</a:t>
            </a:r>
          </a:p>
        </p:txBody>
      </p:sp>
      <p:sp>
        <p:nvSpPr>
          <p:cNvPr id="14342" name="Oval 6">
            <a:extLst>
              <a:ext uri="{FF2B5EF4-FFF2-40B4-BE49-F238E27FC236}">
                <a16:creationId xmlns="" xmlns:a16="http://schemas.microsoft.com/office/drawing/2014/main" id="{A18ECD34-D571-4018-BCDE-81E5DDA846B3}"/>
              </a:ext>
            </a:extLst>
          </p:cNvPr>
          <p:cNvSpPr>
            <a:spLocks noChangeArrowheads="1"/>
          </p:cNvSpPr>
          <p:nvPr/>
        </p:nvSpPr>
        <p:spPr bwMode="auto">
          <a:xfrm>
            <a:off x="1511300"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14343" name="Oval 7">
            <a:extLst>
              <a:ext uri="{FF2B5EF4-FFF2-40B4-BE49-F238E27FC236}">
                <a16:creationId xmlns="" xmlns:a16="http://schemas.microsoft.com/office/drawing/2014/main" id="{4729E6CF-6BD1-4D3D-A7AC-AB7F2B763F4E}"/>
              </a:ext>
            </a:extLst>
          </p:cNvPr>
          <p:cNvSpPr>
            <a:spLocks noChangeArrowheads="1"/>
          </p:cNvSpPr>
          <p:nvPr/>
        </p:nvSpPr>
        <p:spPr bwMode="auto">
          <a:xfrm>
            <a:off x="4321175"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14344" name="Oval 8">
            <a:extLst>
              <a:ext uri="{FF2B5EF4-FFF2-40B4-BE49-F238E27FC236}">
                <a16:creationId xmlns="" xmlns:a16="http://schemas.microsoft.com/office/drawing/2014/main" id="{7D6D70EF-0EFE-4380-B3DA-DD862B8047E4}"/>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14345" name="Oval 9">
            <a:extLst>
              <a:ext uri="{FF2B5EF4-FFF2-40B4-BE49-F238E27FC236}">
                <a16:creationId xmlns="" xmlns:a16="http://schemas.microsoft.com/office/drawing/2014/main" id="{0DE12068-09F8-4A4D-9E97-AA57483140D4}"/>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14346" name="Oval 10">
            <a:extLst>
              <a:ext uri="{FF2B5EF4-FFF2-40B4-BE49-F238E27FC236}">
                <a16:creationId xmlns="" xmlns:a16="http://schemas.microsoft.com/office/drawing/2014/main" id="{D01C73D7-4B32-43AD-9E02-CC028232D47F}"/>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14347" name="AutoShape 11">
            <a:extLst>
              <a:ext uri="{FF2B5EF4-FFF2-40B4-BE49-F238E27FC236}">
                <a16:creationId xmlns="" xmlns:a16="http://schemas.microsoft.com/office/drawing/2014/main" id="{7538B950-1EA6-47FB-B502-42FFBAF8A4C9}"/>
              </a:ext>
            </a:extLst>
          </p:cNvPr>
          <p:cNvCxnSpPr>
            <a:cxnSpLocks noChangeShapeType="1"/>
            <a:stCxn id="14342" idx="4"/>
            <a:endCxn id="14345"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8" name="AutoShape 12">
            <a:extLst>
              <a:ext uri="{FF2B5EF4-FFF2-40B4-BE49-F238E27FC236}">
                <a16:creationId xmlns="" xmlns:a16="http://schemas.microsoft.com/office/drawing/2014/main" id="{C09A2BB8-6756-42BF-8DF6-CB7898DDD16B}"/>
              </a:ext>
            </a:extLst>
          </p:cNvPr>
          <p:cNvCxnSpPr>
            <a:cxnSpLocks noChangeShapeType="1"/>
            <a:stCxn id="14344" idx="0"/>
            <a:endCxn id="14343"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49" name="AutoShape 13">
            <a:extLst>
              <a:ext uri="{FF2B5EF4-FFF2-40B4-BE49-F238E27FC236}">
                <a16:creationId xmlns="" xmlns:a16="http://schemas.microsoft.com/office/drawing/2014/main" id="{DE5DB27C-4191-4736-B5E0-2201B9B1D748}"/>
              </a:ext>
            </a:extLst>
          </p:cNvPr>
          <p:cNvCxnSpPr>
            <a:cxnSpLocks noChangeShapeType="1"/>
            <a:stCxn id="14346" idx="6"/>
            <a:endCxn id="14344"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0" name="AutoShape 14">
            <a:extLst>
              <a:ext uri="{FF2B5EF4-FFF2-40B4-BE49-F238E27FC236}">
                <a16:creationId xmlns="" xmlns:a16="http://schemas.microsoft.com/office/drawing/2014/main" id="{D0928B6C-43CB-4209-A9DD-A6FE254D23CA}"/>
              </a:ext>
            </a:extLst>
          </p:cNvPr>
          <p:cNvCxnSpPr>
            <a:cxnSpLocks noChangeShapeType="1"/>
            <a:stCxn id="14345" idx="7"/>
            <a:endCxn id="1434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1" name="AutoShape 15">
            <a:extLst>
              <a:ext uri="{FF2B5EF4-FFF2-40B4-BE49-F238E27FC236}">
                <a16:creationId xmlns="" xmlns:a16="http://schemas.microsoft.com/office/drawing/2014/main" id="{0C521C1B-E8E8-4D3E-8091-3A1B9F112BDB}"/>
              </a:ext>
            </a:extLst>
          </p:cNvPr>
          <p:cNvCxnSpPr>
            <a:cxnSpLocks noChangeShapeType="1"/>
            <a:stCxn id="14342" idx="6"/>
            <a:endCxn id="14343"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2" name="AutoShape 16">
            <a:extLst>
              <a:ext uri="{FF2B5EF4-FFF2-40B4-BE49-F238E27FC236}">
                <a16:creationId xmlns="" xmlns:a16="http://schemas.microsoft.com/office/drawing/2014/main" id="{44C0EBAD-0BCF-433D-9423-F08A8691EED5}"/>
              </a:ext>
            </a:extLst>
          </p:cNvPr>
          <p:cNvCxnSpPr>
            <a:cxnSpLocks noChangeShapeType="1"/>
            <a:stCxn id="14345" idx="5"/>
            <a:endCxn id="14344"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3" name="Oval 17">
            <a:extLst>
              <a:ext uri="{FF2B5EF4-FFF2-40B4-BE49-F238E27FC236}">
                <a16:creationId xmlns="" xmlns:a16="http://schemas.microsoft.com/office/drawing/2014/main" id="{EB52BE98-17F0-4EBB-83EA-ED450861E80A}"/>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14354" name="Oval 18">
            <a:extLst>
              <a:ext uri="{FF2B5EF4-FFF2-40B4-BE49-F238E27FC236}">
                <a16:creationId xmlns="" xmlns:a16="http://schemas.microsoft.com/office/drawing/2014/main" id="{97CCDA49-903D-43CB-842F-3354884880BA}"/>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14355" name="Oval 19">
            <a:extLst>
              <a:ext uri="{FF2B5EF4-FFF2-40B4-BE49-F238E27FC236}">
                <a16:creationId xmlns="" xmlns:a16="http://schemas.microsoft.com/office/drawing/2014/main" id="{2586DAD6-D747-4FF3-917B-825EA7659F08}"/>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14356" name="Oval 20">
            <a:extLst>
              <a:ext uri="{FF2B5EF4-FFF2-40B4-BE49-F238E27FC236}">
                <a16:creationId xmlns="" xmlns:a16="http://schemas.microsoft.com/office/drawing/2014/main" id="{9556DC50-68C6-4826-908D-E269936CE8D2}"/>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14357" name="AutoShape 21">
            <a:extLst>
              <a:ext uri="{FF2B5EF4-FFF2-40B4-BE49-F238E27FC236}">
                <a16:creationId xmlns="" xmlns:a16="http://schemas.microsoft.com/office/drawing/2014/main" id="{A8C72AA3-3F2C-4D6A-B1BC-5E9066D25144}"/>
              </a:ext>
            </a:extLst>
          </p:cNvPr>
          <p:cNvCxnSpPr>
            <a:cxnSpLocks noChangeShapeType="1"/>
            <a:stCxn id="14355" idx="5"/>
            <a:endCxn id="1435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8" name="AutoShape 22">
            <a:extLst>
              <a:ext uri="{FF2B5EF4-FFF2-40B4-BE49-F238E27FC236}">
                <a16:creationId xmlns="" xmlns:a16="http://schemas.microsoft.com/office/drawing/2014/main" id="{DC0B9F65-D205-44D0-A9B1-49B3D7098298}"/>
              </a:ext>
            </a:extLst>
          </p:cNvPr>
          <p:cNvCxnSpPr>
            <a:cxnSpLocks noChangeShapeType="1"/>
            <a:stCxn id="14356" idx="6"/>
            <a:endCxn id="1435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9" name="AutoShape 23">
            <a:extLst>
              <a:ext uri="{FF2B5EF4-FFF2-40B4-BE49-F238E27FC236}">
                <a16:creationId xmlns="" xmlns:a16="http://schemas.microsoft.com/office/drawing/2014/main" id="{906CA3FC-AA35-413E-B54C-3AF53DFC55C4}"/>
              </a:ext>
            </a:extLst>
          </p:cNvPr>
          <p:cNvCxnSpPr>
            <a:cxnSpLocks noChangeShapeType="1"/>
            <a:stCxn id="14355" idx="4"/>
            <a:endCxn id="1435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0" name="AutoShape 24">
            <a:extLst>
              <a:ext uri="{FF2B5EF4-FFF2-40B4-BE49-F238E27FC236}">
                <a16:creationId xmlns="" xmlns:a16="http://schemas.microsoft.com/office/drawing/2014/main" id="{ABBB4701-A656-4AB7-9E4A-AB19135DB609}"/>
              </a:ext>
            </a:extLst>
          </p:cNvPr>
          <p:cNvCxnSpPr>
            <a:cxnSpLocks noChangeShapeType="1"/>
            <a:stCxn id="14355" idx="6"/>
            <a:endCxn id="1435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1" name="AutoShape 25">
            <a:extLst>
              <a:ext uri="{FF2B5EF4-FFF2-40B4-BE49-F238E27FC236}">
                <a16:creationId xmlns="" xmlns:a16="http://schemas.microsoft.com/office/drawing/2014/main" id="{C660DE8E-F7EC-4F20-8A0B-9C14FA58539E}"/>
              </a:ext>
            </a:extLst>
          </p:cNvPr>
          <p:cNvCxnSpPr>
            <a:cxnSpLocks noChangeShapeType="1"/>
            <a:stCxn id="14344" idx="6"/>
            <a:endCxn id="1435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2" name="Text Box 26">
            <a:extLst>
              <a:ext uri="{FF2B5EF4-FFF2-40B4-BE49-F238E27FC236}">
                <a16:creationId xmlns="" xmlns:a16="http://schemas.microsoft.com/office/drawing/2014/main" id="{D63198CB-D2E4-4BF2-817D-3129DF8AE97A}"/>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4363" name="Text Box 27">
            <a:extLst>
              <a:ext uri="{FF2B5EF4-FFF2-40B4-BE49-F238E27FC236}">
                <a16:creationId xmlns="" xmlns:a16="http://schemas.microsoft.com/office/drawing/2014/main" id="{26A28EC7-BDA5-413C-84AA-ED9FC87C650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cxnSp>
        <p:nvCxnSpPr>
          <p:cNvPr id="14364" name="AutoShape 28">
            <a:extLst>
              <a:ext uri="{FF2B5EF4-FFF2-40B4-BE49-F238E27FC236}">
                <a16:creationId xmlns="" xmlns:a16="http://schemas.microsoft.com/office/drawing/2014/main" id="{4289AEDE-FB1F-4103-8074-D506D487206D}"/>
              </a:ext>
            </a:extLst>
          </p:cNvPr>
          <p:cNvCxnSpPr>
            <a:cxnSpLocks noChangeShapeType="1"/>
            <a:stCxn id="14342" idx="6"/>
            <a:endCxn id="14343" idx="2"/>
          </p:cNvCxnSpPr>
          <p:nvPr/>
        </p:nvCxnSpPr>
        <p:spPr bwMode="auto">
          <a:xfrm>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5" name="Text Box 29">
            <a:extLst>
              <a:ext uri="{FF2B5EF4-FFF2-40B4-BE49-F238E27FC236}">
                <a16:creationId xmlns="" xmlns:a16="http://schemas.microsoft.com/office/drawing/2014/main" id="{78D0BF43-40BB-405A-A84A-B4AF687AA12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0" name="TextBox 29">
            <a:extLst>
              <a:ext uri="{FF2B5EF4-FFF2-40B4-BE49-F238E27FC236}">
                <a16:creationId xmlns="" xmlns:a16="http://schemas.microsoft.com/office/drawing/2014/main" id="{BD381B51-5606-46E1-B114-5E6E604119A0}"/>
              </a:ext>
            </a:extLst>
          </p:cNvPr>
          <p:cNvSpPr txBox="1"/>
          <p:nvPr/>
        </p:nvSpPr>
        <p:spPr>
          <a:xfrm>
            <a:off x="2540000" y="593705"/>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3" name="Rectangle 2">
            <a:extLst>
              <a:ext uri="{FF2B5EF4-FFF2-40B4-BE49-F238E27FC236}">
                <a16:creationId xmlns="" xmlns:a16="http://schemas.microsoft.com/office/drawing/2014/main" id="{DE2DB40F-4941-4FE1-B696-6AB938DF130C}"/>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6BAD67E3-439A-4405-BE33-AEC0542C9B85}"/>
              </a:ext>
            </a:extLst>
          </p:cNvPr>
          <p:cNvSpPr>
            <a:spLocks noGrp="1"/>
          </p:cNvSpPr>
          <p:nvPr>
            <p:ph type="dt" sz="half" idx="10"/>
          </p:nvPr>
        </p:nvSpPr>
        <p:spPr/>
        <p:txBody>
          <a:bodyPr/>
          <a:lstStyle/>
          <a:p>
            <a:fld id="{DA04D43B-F887-4EF9-84E6-466DF2B55AFC}" type="datetime5">
              <a:rPr lang="en-US" smtClean="0"/>
              <a:t>28-Mar-22</a:t>
            </a:fld>
            <a:endParaRPr lang="en-US" dirty="0"/>
          </a:p>
        </p:txBody>
      </p:sp>
      <p:sp>
        <p:nvSpPr>
          <p:cNvPr id="6" name="Slide Number Placeholder 5">
            <a:extLst>
              <a:ext uri="{FF2B5EF4-FFF2-40B4-BE49-F238E27FC236}">
                <a16:creationId xmlns="" xmlns:a16="http://schemas.microsoft.com/office/drawing/2014/main" id="{0EC7B5FE-A59B-485A-A919-ACCDCEBE2E82}"/>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5839167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 xmlns:a16="http://schemas.microsoft.com/office/drawing/2014/main" id="{5B36DAFE-401E-4A6A-8036-5B92D54D7C1A}"/>
              </a:ext>
            </a:extLst>
          </p:cNvPr>
          <p:cNvSpPr>
            <a:spLocks noGrp="1" noChangeArrowheads="1"/>
          </p:cNvSpPr>
          <p:nvPr>
            <p:ph type="title"/>
          </p:nvPr>
        </p:nvSpPr>
        <p:spPr/>
        <p:txBody>
          <a:bodyPr/>
          <a:lstStyle/>
          <a:p>
            <a:r>
              <a:rPr lang="en-US" altLang="en-US"/>
              <a:t>Directed Depth First Search</a:t>
            </a:r>
          </a:p>
        </p:txBody>
      </p:sp>
      <p:sp>
        <p:nvSpPr>
          <p:cNvPr id="468995" name="Oval 3">
            <a:extLst>
              <a:ext uri="{FF2B5EF4-FFF2-40B4-BE49-F238E27FC236}">
                <a16:creationId xmlns="" xmlns:a16="http://schemas.microsoft.com/office/drawing/2014/main" id="{7B7FC7BA-2F14-40A0-AAE5-F3CBF02BF6CF}"/>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68996" name="Oval 4">
            <a:extLst>
              <a:ext uri="{FF2B5EF4-FFF2-40B4-BE49-F238E27FC236}">
                <a16:creationId xmlns="" xmlns:a16="http://schemas.microsoft.com/office/drawing/2014/main" id="{878D905C-D938-4577-A5DE-8E0629D8DEFD}"/>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68997" name="Oval 5">
            <a:extLst>
              <a:ext uri="{FF2B5EF4-FFF2-40B4-BE49-F238E27FC236}">
                <a16:creationId xmlns="" xmlns:a16="http://schemas.microsoft.com/office/drawing/2014/main" id="{CF6DFBEE-DC92-4748-AF29-A4694C3801F8}"/>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68998" name="AutoShape 6">
            <a:extLst>
              <a:ext uri="{FF2B5EF4-FFF2-40B4-BE49-F238E27FC236}">
                <a16:creationId xmlns="" xmlns:a16="http://schemas.microsoft.com/office/drawing/2014/main" id="{FDB29B3A-5CA3-49B5-949A-31FD9E941BE4}"/>
              </a:ext>
            </a:extLst>
          </p:cNvPr>
          <p:cNvCxnSpPr>
            <a:cxnSpLocks noChangeShapeType="1"/>
            <a:stCxn id="468995" idx="0"/>
            <a:endCxn id="468996"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8999" name="Oval 7">
            <a:extLst>
              <a:ext uri="{FF2B5EF4-FFF2-40B4-BE49-F238E27FC236}">
                <a16:creationId xmlns="" xmlns:a16="http://schemas.microsoft.com/office/drawing/2014/main" id="{9214862E-365A-46DA-8C62-B464A8D9E9A9}"/>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C</a:t>
            </a:r>
          </a:p>
        </p:txBody>
      </p:sp>
      <p:cxnSp>
        <p:nvCxnSpPr>
          <p:cNvPr id="469000" name="AutoShape 8">
            <a:extLst>
              <a:ext uri="{FF2B5EF4-FFF2-40B4-BE49-F238E27FC236}">
                <a16:creationId xmlns="" xmlns:a16="http://schemas.microsoft.com/office/drawing/2014/main" id="{12A8595A-82EC-4664-A03B-108F4DFB4F65}"/>
              </a:ext>
            </a:extLst>
          </p:cNvPr>
          <p:cNvCxnSpPr>
            <a:cxnSpLocks noChangeShapeType="1"/>
            <a:stCxn id="468996" idx="5"/>
            <a:endCxn id="468999"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1" name="Oval 9">
            <a:extLst>
              <a:ext uri="{FF2B5EF4-FFF2-40B4-BE49-F238E27FC236}">
                <a16:creationId xmlns="" xmlns:a16="http://schemas.microsoft.com/office/drawing/2014/main" id="{D3D1CE07-D578-4073-A0FB-AB416260A634}"/>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69002" name="AutoShape 10">
            <a:extLst>
              <a:ext uri="{FF2B5EF4-FFF2-40B4-BE49-F238E27FC236}">
                <a16:creationId xmlns="" xmlns:a16="http://schemas.microsoft.com/office/drawing/2014/main" id="{762F82F2-EAC1-4E2A-AF88-9F47D26578D9}"/>
              </a:ext>
            </a:extLst>
          </p:cNvPr>
          <p:cNvCxnSpPr>
            <a:cxnSpLocks noChangeShapeType="1"/>
            <a:stCxn id="468996" idx="6"/>
            <a:endCxn id="469001"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03" name="Oval 11">
            <a:extLst>
              <a:ext uri="{FF2B5EF4-FFF2-40B4-BE49-F238E27FC236}">
                <a16:creationId xmlns="" xmlns:a16="http://schemas.microsoft.com/office/drawing/2014/main" id="{22CBA4BF-4EBB-41D0-89FB-4E71F0FFEF7A}"/>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469004" name="Oval 12">
            <a:extLst>
              <a:ext uri="{FF2B5EF4-FFF2-40B4-BE49-F238E27FC236}">
                <a16:creationId xmlns="" xmlns:a16="http://schemas.microsoft.com/office/drawing/2014/main" id="{E22E8D4F-0E27-4230-9271-E42601ABA544}"/>
              </a:ext>
            </a:extLst>
          </p:cNvPr>
          <p:cNvSpPr>
            <a:spLocks noChangeAspect="1" noChangeArrowheads="1"/>
          </p:cNvSpPr>
          <p:nvPr/>
        </p:nvSpPr>
        <p:spPr bwMode="auto">
          <a:xfrm>
            <a:off x="36957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69005" name="AutoShape 13">
            <a:extLst>
              <a:ext uri="{FF2B5EF4-FFF2-40B4-BE49-F238E27FC236}">
                <a16:creationId xmlns="" xmlns:a16="http://schemas.microsoft.com/office/drawing/2014/main" id="{0A770D39-83C6-4AE3-8AC3-A9B6CDCAD970}"/>
              </a:ext>
            </a:extLst>
          </p:cNvPr>
          <p:cNvCxnSpPr>
            <a:cxnSpLocks noChangeShapeType="1"/>
            <a:stCxn id="469004" idx="2"/>
            <a:endCxn id="469003"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6" name="AutoShape 14">
            <a:extLst>
              <a:ext uri="{FF2B5EF4-FFF2-40B4-BE49-F238E27FC236}">
                <a16:creationId xmlns="" xmlns:a16="http://schemas.microsoft.com/office/drawing/2014/main" id="{771D4BBC-7C64-47B4-927F-9F05F79182BF}"/>
              </a:ext>
            </a:extLst>
          </p:cNvPr>
          <p:cNvCxnSpPr>
            <a:cxnSpLocks noChangeShapeType="1"/>
            <a:stCxn id="469004" idx="3"/>
            <a:endCxn id="468995"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7" name="AutoShape 15">
            <a:extLst>
              <a:ext uri="{FF2B5EF4-FFF2-40B4-BE49-F238E27FC236}">
                <a16:creationId xmlns="" xmlns:a16="http://schemas.microsoft.com/office/drawing/2014/main" id="{DCAED9FE-A242-4A89-8000-D06A86E7A73B}"/>
              </a:ext>
            </a:extLst>
          </p:cNvPr>
          <p:cNvCxnSpPr>
            <a:cxnSpLocks noChangeShapeType="1"/>
            <a:stCxn id="468995" idx="7"/>
            <a:endCxn id="469003"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8" name="AutoShape 16">
            <a:extLst>
              <a:ext uri="{FF2B5EF4-FFF2-40B4-BE49-F238E27FC236}">
                <a16:creationId xmlns="" xmlns:a16="http://schemas.microsoft.com/office/drawing/2014/main" id="{5D6E091E-84F0-4510-A18E-3026E2E5B0E6}"/>
              </a:ext>
            </a:extLst>
          </p:cNvPr>
          <p:cNvCxnSpPr>
            <a:cxnSpLocks noChangeShapeType="1"/>
            <a:stCxn id="469004" idx="7"/>
            <a:endCxn id="469001"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09" name="AutoShape 17">
            <a:extLst>
              <a:ext uri="{FF2B5EF4-FFF2-40B4-BE49-F238E27FC236}">
                <a16:creationId xmlns="" xmlns:a16="http://schemas.microsoft.com/office/drawing/2014/main" id="{8C8ED46D-0319-467D-B71E-354035A3A402}"/>
              </a:ext>
            </a:extLst>
          </p:cNvPr>
          <p:cNvCxnSpPr>
            <a:cxnSpLocks noChangeShapeType="1"/>
            <a:stCxn id="469004" idx="0"/>
            <a:endCxn id="468999"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10" name="AutoShape 18">
            <a:extLst>
              <a:ext uri="{FF2B5EF4-FFF2-40B4-BE49-F238E27FC236}">
                <a16:creationId xmlns="" xmlns:a16="http://schemas.microsoft.com/office/drawing/2014/main" id="{308D1B05-77DD-42DB-B3E0-32111D75DFA9}"/>
              </a:ext>
            </a:extLst>
          </p:cNvPr>
          <p:cNvCxnSpPr>
            <a:cxnSpLocks noChangeShapeType="1"/>
            <a:stCxn id="468999" idx="3"/>
            <a:endCxn id="469003"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11" name="AutoShape 19">
            <a:extLst>
              <a:ext uri="{FF2B5EF4-FFF2-40B4-BE49-F238E27FC236}">
                <a16:creationId xmlns="" xmlns:a16="http://schemas.microsoft.com/office/drawing/2014/main" id="{B1F44EA9-236F-47F9-B8B5-C2B029DD1AB6}"/>
              </a:ext>
            </a:extLst>
          </p:cNvPr>
          <p:cNvCxnSpPr>
            <a:cxnSpLocks noChangeShapeType="1"/>
            <a:stCxn id="469003" idx="0"/>
            <a:endCxn id="468999"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12" name="AutoShape 20">
            <a:extLst>
              <a:ext uri="{FF2B5EF4-FFF2-40B4-BE49-F238E27FC236}">
                <a16:creationId xmlns="" xmlns:a16="http://schemas.microsoft.com/office/drawing/2014/main" id="{24871699-B9E0-4E7A-A716-DFE0CE873609}"/>
              </a:ext>
            </a:extLst>
          </p:cNvPr>
          <p:cNvCxnSpPr>
            <a:cxnSpLocks noChangeShapeType="1"/>
            <a:stCxn id="468996" idx="4"/>
            <a:endCxn id="468997"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3" name="Oval 21">
            <a:extLst>
              <a:ext uri="{FF2B5EF4-FFF2-40B4-BE49-F238E27FC236}">
                <a16:creationId xmlns="" xmlns:a16="http://schemas.microsoft.com/office/drawing/2014/main" id="{05ADFC47-6129-4290-B584-92E1F875BF32}"/>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69014" name="AutoShape 22">
            <a:extLst>
              <a:ext uri="{FF2B5EF4-FFF2-40B4-BE49-F238E27FC236}">
                <a16:creationId xmlns="" xmlns:a16="http://schemas.microsoft.com/office/drawing/2014/main" id="{19E3F440-BA5E-4937-816F-7EF7A077FCA9}"/>
              </a:ext>
            </a:extLst>
          </p:cNvPr>
          <p:cNvCxnSpPr>
            <a:cxnSpLocks noChangeShapeType="1"/>
            <a:stCxn id="468997" idx="6"/>
            <a:endCxn id="469013"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9015" name="AutoShape 23">
            <a:extLst>
              <a:ext uri="{FF2B5EF4-FFF2-40B4-BE49-F238E27FC236}">
                <a16:creationId xmlns="" xmlns:a16="http://schemas.microsoft.com/office/drawing/2014/main" id="{D7CD8B07-4FED-4B2B-A9EB-24C941B17AF8}"/>
              </a:ext>
            </a:extLst>
          </p:cNvPr>
          <p:cNvCxnSpPr>
            <a:cxnSpLocks noChangeShapeType="1"/>
            <a:stCxn id="469016" idx="7"/>
            <a:endCxn id="469013"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6" name="Oval 24">
            <a:extLst>
              <a:ext uri="{FF2B5EF4-FFF2-40B4-BE49-F238E27FC236}">
                <a16:creationId xmlns="" xmlns:a16="http://schemas.microsoft.com/office/drawing/2014/main" id="{CD43AB20-AC96-40DD-A674-ECC627D9FD83}"/>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69017" name="AutoShape 25">
            <a:extLst>
              <a:ext uri="{FF2B5EF4-FFF2-40B4-BE49-F238E27FC236}">
                <a16:creationId xmlns="" xmlns:a16="http://schemas.microsoft.com/office/drawing/2014/main" id="{ED882ECA-B86D-42C5-93EB-7AA452334102}"/>
              </a:ext>
            </a:extLst>
          </p:cNvPr>
          <p:cNvCxnSpPr>
            <a:cxnSpLocks noChangeShapeType="1"/>
            <a:stCxn id="469016" idx="0"/>
            <a:endCxn id="468997"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18" name="Text Box 26">
            <a:extLst>
              <a:ext uri="{FF2B5EF4-FFF2-40B4-BE49-F238E27FC236}">
                <a16:creationId xmlns="" xmlns:a16="http://schemas.microsoft.com/office/drawing/2014/main" id="{C651C10C-92EF-4FEF-BCF6-0ECAA255B34E}"/>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69023" name="Text Box 31">
            <a:extLst>
              <a:ext uri="{FF2B5EF4-FFF2-40B4-BE49-F238E27FC236}">
                <a16:creationId xmlns="" xmlns:a16="http://schemas.microsoft.com/office/drawing/2014/main" id="{9FA48A8D-E06E-495D-A6E9-7C2744F71CDB}"/>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69024" name="AutoShape 32">
            <a:extLst>
              <a:ext uri="{FF2B5EF4-FFF2-40B4-BE49-F238E27FC236}">
                <a16:creationId xmlns="" xmlns:a16="http://schemas.microsoft.com/office/drawing/2014/main" id="{661AD650-A705-4BFD-99CD-73B395292759}"/>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69025" name="AutoShape 33">
            <a:extLst>
              <a:ext uri="{FF2B5EF4-FFF2-40B4-BE49-F238E27FC236}">
                <a16:creationId xmlns="" xmlns:a16="http://schemas.microsoft.com/office/drawing/2014/main" id="{461ABE59-4A5B-4207-9C26-C79A5991AD31}"/>
              </a:ext>
            </a:extLst>
          </p:cNvPr>
          <p:cNvCxnSpPr>
            <a:cxnSpLocks noChangeShapeType="1"/>
            <a:stCxn id="468999" idx="4"/>
            <a:endCxn id="469004" idx="0"/>
          </p:cNvCxnSpPr>
          <p:nvPr/>
        </p:nvCxnSpPr>
        <p:spPr bwMode="auto">
          <a:xfrm>
            <a:off x="3848100" y="2720975"/>
            <a:ext cx="0" cy="1622425"/>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9026" name="Text Box 34">
            <a:extLst>
              <a:ext uri="{FF2B5EF4-FFF2-40B4-BE49-F238E27FC236}">
                <a16:creationId xmlns="" xmlns:a16="http://schemas.microsoft.com/office/drawing/2014/main" id="{B4077394-19D0-4387-A6DE-01197F13B13B}"/>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69027" name="AutoShape 35">
            <a:extLst>
              <a:ext uri="{FF2B5EF4-FFF2-40B4-BE49-F238E27FC236}">
                <a16:creationId xmlns="" xmlns:a16="http://schemas.microsoft.com/office/drawing/2014/main" id="{DB31A322-0F05-42FB-A36B-1F90C7767592}"/>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69028" name="Text Box 36">
            <a:extLst>
              <a:ext uri="{FF2B5EF4-FFF2-40B4-BE49-F238E27FC236}">
                <a16:creationId xmlns="" xmlns:a16="http://schemas.microsoft.com/office/drawing/2014/main" id="{9E297B2A-2321-4404-8B48-38EEBAC4308F}"/>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dirty="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dirty="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dirty="0" err="1">
                <a:ln>
                  <a:noFill/>
                </a:ln>
                <a:solidFill>
                  <a:srgbClr val="CC0000"/>
                </a:solidFill>
                <a:effectLst/>
                <a:uLnTx/>
                <a:uFillTx/>
                <a:latin typeface="Comic Sans MS" panose="030F0702030302020204" pitchFamily="66" charset="0"/>
                <a:ea typeface="+mn-ea"/>
                <a:cs typeface="+mn-cs"/>
              </a:rPr>
              <a:t>dfs</a:t>
            </a:r>
            <a:r>
              <a:rPr kumimoji="0" lang="en-US" altLang="en-US" sz="1800" b="0" i="0" u="none" strike="noStrike" kern="1200" cap="none" spc="0" normalizeH="0" baseline="0" noProof="0" dirty="0">
                <a:ln>
                  <a:noFill/>
                </a:ln>
                <a:solidFill>
                  <a:srgbClr val="CC0000"/>
                </a:solidFill>
                <a:effectLst/>
                <a:uLnTx/>
                <a:uFillTx/>
                <a:latin typeface="Comic Sans MS" panose="030F0702030302020204" pitchFamily="66" charset="0"/>
                <a:ea typeface="+mn-ea"/>
                <a:cs typeface="+mn-cs"/>
              </a:rPr>
              <a:t>(E)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dirty="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dirty="0">
              <a:ln>
                <a:noFill/>
              </a:ln>
              <a:solidFill>
                <a:srgbClr val="010000"/>
              </a:solidFill>
              <a:effectLst/>
              <a:uLnTx/>
              <a:uFillTx/>
              <a:latin typeface="Comic Sans MS" panose="030F0702030302020204" pitchFamily="66" charset="0"/>
              <a:ea typeface="+mn-ea"/>
              <a:cs typeface="+mn-cs"/>
            </a:endParaRPr>
          </a:p>
        </p:txBody>
      </p:sp>
      <p:sp>
        <p:nvSpPr>
          <p:cNvPr id="469029" name="AutoShape 37">
            <a:extLst>
              <a:ext uri="{FF2B5EF4-FFF2-40B4-BE49-F238E27FC236}">
                <a16:creationId xmlns="" xmlns:a16="http://schemas.microsoft.com/office/drawing/2014/main" id="{523DC2DC-DCF1-40D2-8A10-16A2F4513576}"/>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A327B9E1-9799-4428-BAD9-F61EB3E2C399}"/>
              </a:ext>
            </a:extLst>
          </p:cNvPr>
          <p:cNvSpPr>
            <a:spLocks noGrp="1"/>
          </p:cNvSpPr>
          <p:nvPr>
            <p:ph type="sldNum" sz="quarter" idx="10"/>
          </p:nvPr>
        </p:nvSpPr>
        <p:spPr/>
        <p:txBody>
          <a:bodyPr/>
          <a:lstStyle/>
          <a:p>
            <a:fld id="{E2861445-E88A-4AB2-8B3A-6A2BBB558DBC}" type="slidenum">
              <a:rPr lang="en-US" altLang="en-US" smtClean="0"/>
              <a:pPr/>
              <a:t>100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9025"/>
                                        </p:tgtEl>
                                        <p:attrNameLst>
                                          <p:attrName>style.visibility</p:attrName>
                                        </p:attrNameLst>
                                      </p:cBhvr>
                                      <p:to>
                                        <p:strVal val="visible"/>
                                      </p:to>
                                    </p:set>
                                    <p:animEffect transition="in" filter="wipe(down)">
                                      <p:cBhvr>
                                        <p:cTn id="7" dur="500"/>
                                        <p:tgtEl>
                                          <p:spTgt spid="469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 xmlns:a16="http://schemas.microsoft.com/office/drawing/2014/main" id="{E2F62D54-9E13-48F4-8890-A1200C120753}"/>
              </a:ext>
            </a:extLst>
          </p:cNvPr>
          <p:cNvSpPr>
            <a:spLocks noGrp="1" noChangeArrowheads="1"/>
          </p:cNvSpPr>
          <p:nvPr>
            <p:ph type="title"/>
          </p:nvPr>
        </p:nvSpPr>
        <p:spPr/>
        <p:txBody>
          <a:bodyPr/>
          <a:lstStyle/>
          <a:p>
            <a:r>
              <a:rPr lang="en-US" altLang="en-US"/>
              <a:t>Directed Depth First Search</a:t>
            </a:r>
          </a:p>
        </p:txBody>
      </p:sp>
      <p:sp>
        <p:nvSpPr>
          <p:cNvPr id="470019" name="Oval 3">
            <a:extLst>
              <a:ext uri="{FF2B5EF4-FFF2-40B4-BE49-F238E27FC236}">
                <a16:creationId xmlns="" xmlns:a16="http://schemas.microsoft.com/office/drawing/2014/main" id="{529DCF54-9256-4C0F-8774-46525D779937}"/>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0020" name="Oval 4">
            <a:extLst>
              <a:ext uri="{FF2B5EF4-FFF2-40B4-BE49-F238E27FC236}">
                <a16:creationId xmlns="" xmlns:a16="http://schemas.microsoft.com/office/drawing/2014/main" id="{077B3E36-84BD-46F6-801C-F94280EAAD8B}"/>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0021" name="Oval 5">
            <a:extLst>
              <a:ext uri="{FF2B5EF4-FFF2-40B4-BE49-F238E27FC236}">
                <a16:creationId xmlns="" xmlns:a16="http://schemas.microsoft.com/office/drawing/2014/main" id="{4B98B1AC-CC05-45EF-99C5-79B56D99900F}"/>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0022" name="AutoShape 6">
            <a:extLst>
              <a:ext uri="{FF2B5EF4-FFF2-40B4-BE49-F238E27FC236}">
                <a16:creationId xmlns="" xmlns:a16="http://schemas.microsoft.com/office/drawing/2014/main" id="{4D03B935-EA6B-4B05-8115-7CEDC2FB994D}"/>
              </a:ext>
            </a:extLst>
          </p:cNvPr>
          <p:cNvCxnSpPr>
            <a:cxnSpLocks noChangeShapeType="1"/>
            <a:stCxn id="470019" idx="0"/>
            <a:endCxn id="470020"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23" name="Oval 7">
            <a:extLst>
              <a:ext uri="{FF2B5EF4-FFF2-40B4-BE49-F238E27FC236}">
                <a16:creationId xmlns="" xmlns:a16="http://schemas.microsoft.com/office/drawing/2014/main" id="{86653981-87D6-4DCD-BEAB-A841B637C886}"/>
              </a:ext>
            </a:extLst>
          </p:cNvPr>
          <p:cNvSpPr>
            <a:spLocks noChangeAspect="1" noChangeArrowheads="1"/>
          </p:cNvSpPr>
          <p:nvPr/>
        </p:nvSpPr>
        <p:spPr bwMode="auto">
          <a:xfrm>
            <a:off x="3695700" y="24161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0024" name="AutoShape 8">
            <a:extLst>
              <a:ext uri="{FF2B5EF4-FFF2-40B4-BE49-F238E27FC236}">
                <a16:creationId xmlns="" xmlns:a16="http://schemas.microsoft.com/office/drawing/2014/main" id="{144409F0-919D-455E-8D1A-B70A52EC2FCC}"/>
              </a:ext>
            </a:extLst>
          </p:cNvPr>
          <p:cNvCxnSpPr>
            <a:cxnSpLocks noChangeShapeType="1"/>
            <a:stCxn id="470020" idx="5"/>
            <a:endCxn id="470023"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25" name="Oval 9">
            <a:extLst>
              <a:ext uri="{FF2B5EF4-FFF2-40B4-BE49-F238E27FC236}">
                <a16:creationId xmlns="" xmlns:a16="http://schemas.microsoft.com/office/drawing/2014/main" id="{9F9A23AF-02D7-4030-B0E8-94724EE3D2BD}"/>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0026" name="AutoShape 10">
            <a:extLst>
              <a:ext uri="{FF2B5EF4-FFF2-40B4-BE49-F238E27FC236}">
                <a16:creationId xmlns="" xmlns:a16="http://schemas.microsoft.com/office/drawing/2014/main" id="{B2FB2268-34A2-4487-B784-3C5CE7978D3E}"/>
              </a:ext>
            </a:extLst>
          </p:cNvPr>
          <p:cNvCxnSpPr>
            <a:cxnSpLocks noChangeShapeType="1"/>
            <a:stCxn id="470020" idx="6"/>
            <a:endCxn id="470025"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27" name="Oval 11">
            <a:extLst>
              <a:ext uri="{FF2B5EF4-FFF2-40B4-BE49-F238E27FC236}">
                <a16:creationId xmlns="" xmlns:a16="http://schemas.microsoft.com/office/drawing/2014/main" id="{7CC00318-3F09-442F-B52E-CEC9A896C6E1}"/>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470028" name="Oval 12">
            <a:extLst>
              <a:ext uri="{FF2B5EF4-FFF2-40B4-BE49-F238E27FC236}">
                <a16:creationId xmlns="" xmlns:a16="http://schemas.microsoft.com/office/drawing/2014/main" id="{FF57526D-425E-44AC-8EA4-3D67E6FEC6A7}"/>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0029" name="AutoShape 13">
            <a:extLst>
              <a:ext uri="{FF2B5EF4-FFF2-40B4-BE49-F238E27FC236}">
                <a16:creationId xmlns="" xmlns:a16="http://schemas.microsoft.com/office/drawing/2014/main" id="{88C550AF-EFBB-4E07-A28B-36191C8F6C07}"/>
              </a:ext>
            </a:extLst>
          </p:cNvPr>
          <p:cNvCxnSpPr>
            <a:cxnSpLocks noChangeShapeType="1"/>
            <a:stCxn id="470028" idx="2"/>
            <a:endCxn id="470027"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0" name="AutoShape 14">
            <a:extLst>
              <a:ext uri="{FF2B5EF4-FFF2-40B4-BE49-F238E27FC236}">
                <a16:creationId xmlns="" xmlns:a16="http://schemas.microsoft.com/office/drawing/2014/main" id="{29657630-7DD3-475F-9D25-BD301B355EE5}"/>
              </a:ext>
            </a:extLst>
          </p:cNvPr>
          <p:cNvCxnSpPr>
            <a:cxnSpLocks noChangeShapeType="1"/>
            <a:stCxn id="470028" idx="3"/>
            <a:endCxn id="470019"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1" name="AutoShape 15">
            <a:extLst>
              <a:ext uri="{FF2B5EF4-FFF2-40B4-BE49-F238E27FC236}">
                <a16:creationId xmlns="" xmlns:a16="http://schemas.microsoft.com/office/drawing/2014/main" id="{EBC51E95-F6DF-41AC-858D-0DDF34B6DC54}"/>
              </a:ext>
            </a:extLst>
          </p:cNvPr>
          <p:cNvCxnSpPr>
            <a:cxnSpLocks noChangeShapeType="1"/>
            <a:stCxn id="470019" idx="7"/>
            <a:endCxn id="470027"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2" name="AutoShape 16">
            <a:extLst>
              <a:ext uri="{FF2B5EF4-FFF2-40B4-BE49-F238E27FC236}">
                <a16:creationId xmlns="" xmlns:a16="http://schemas.microsoft.com/office/drawing/2014/main" id="{FF2FDDEF-FFD8-4F57-8665-982DD7F485E0}"/>
              </a:ext>
            </a:extLst>
          </p:cNvPr>
          <p:cNvCxnSpPr>
            <a:cxnSpLocks noChangeShapeType="1"/>
            <a:stCxn id="470028" idx="7"/>
            <a:endCxn id="470025"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3" name="AutoShape 17">
            <a:extLst>
              <a:ext uri="{FF2B5EF4-FFF2-40B4-BE49-F238E27FC236}">
                <a16:creationId xmlns="" xmlns:a16="http://schemas.microsoft.com/office/drawing/2014/main" id="{8A390FE5-3E75-4ED5-8135-FF8982139EE0}"/>
              </a:ext>
            </a:extLst>
          </p:cNvPr>
          <p:cNvCxnSpPr>
            <a:cxnSpLocks noChangeShapeType="1"/>
            <a:stCxn id="470028" idx="0"/>
            <a:endCxn id="470023"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4" name="AutoShape 18">
            <a:extLst>
              <a:ext uri="{FF2B5EF4-FFF2-40B4-BE49-F238E27FC236}">
                <a16:creationId xmlns="" xmlns:a16="http://schemas.microsoft.com/office/drawing/2014/main" id="{C48ADEB0-91F3-4D95-BDD5-6718DD33063F}"/>
              </a:ext>
            </a:extLst>
          </p:cNvPr>
          <p:cNvCxnSpPr>
            <a:cxnSpLocks noChangeShapeType="1"/>
            <a:stCxn id="470023" idx="3"/>
            <a:endCxn id="470027"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5" name="AutoShape 19">
            <a:extLst>
              <a:ext uri="{FF2B5EF4-FFF2-40B4-BE49-F238E27FC236}">
                <a16:creationId xmlns="" xmlns:a16="http://schemas.microsoft.com/office/drawing/2014/main" id="{301186AF-2CCF-4AAA-B87F-72A7E64D5E0F}"/>
              </a:ext>
            </a:extLst>
          </p:cNvPr>
          <p:cNvCxnSpPr>
            <a:cxnSpLocks noChangeShapeType="1"/>
            <a:stCxn id="470027" idx="0"/>
            <a:endCxn id="470023"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6" name="AutoShape 20">
            <a:extLst>
              <a:ext uri="{FF2B5EF4-FFF2-40B4-BE49-F238E27FC236}">
                <a16:creationId xmlns="" xmlns:a16="http://schemas.microsoft.com/office/drawing/2014/main" id="{8EDB7622-3295-439A-8891-DA000343D000}"/>
              </a:ext>
            </a:extLst>
          </p:cNvPr>
          <p:cNvCxnSpPr>
            <a:cxnSpLocks noChangeShapeType="1"/>
            <a:stCxn id="470020" idx="4"/>
            <a:endCxn id="470021"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37" name="Oval 21">
            <a:extLst>
              <a:ext uri="{FF2B5EF4-FFF2-40B4-BE49-F238E27FC236}">
                <a16:creationId xmlns="" xmlns:a16="http://schemas.microsoft.com/office/drawing/2014/main" id="{9A56F400-598F-45B0-92F4-440EBE8E456D}"/>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0038" name="AutoShape 22">
            <a:extLst>
              <a:ext uri="{FF2B5EF4-FFF2-40B4-BE49-F238E27FC236}">
                <a16:creationId xmlns="" xmlns:a16="http://schemas.microsoft.com/office/drawing/2014/main" id="{00AA692D-014D-4884-B36A-CF17DAD4AC28}"/>
              </a:ext>
            </a:extLst>
          </p:cNvPr>
          <p:cNvCxnSpPr>
            <a:cxnSpLocks noChangeShapeType="1"/>
            <a:stCxn id="470021" idx="6"/>
            <a:endCxn id="470037"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0039" name="AutoShape 23">
            <a:extLst>
              <a:ext uri="{FF2B5EF4-FFF2-40B4-BE49-F238E27FC236}">
                <a16:creationId xmlns="" xmlns:a16="http://schemas.microsoft.com/office/drawing/2014/main" id="{995B2AFB-5407-49BB-BC66-3FD52703E644}"/>
              </a:ext>
            </a:extLst>
          </p:cNvPr>
          <p:cNvCxnSpPr>
            <a:cxnSpLocks noChangeShapeType="1"/>
            <a:stCxn id="470040" idx="7"/>
            <a:endCxn id="470037"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40" name="Oval 24">
            <a:extLst>
              <a:ext uri="{FF2B5EF4-FFF2-40B4-BE49-F238E27FC236}">
                <a16:creationId xmlns="" xmlns:a16="http://schemas.microsoft.com/office/drawing/2014/main" id="{E210CA67-03CB-4E1E-BCA8-9017E6C18133}"/>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0041" name="AutoShape 25">
            <a:extLst>
              <a:ext uri="{FF2B5EF4-FFF2-40B4-BE49-F238E27FC236}">
                <a16:creationId xmlns="" xmlns:a16="http://schemas.microsoft.com/office/drawing/2014/main" id="{31E4E64E-D93E-4872-896D-1A3BE8166C7F}"/>
              </a:ext>
            </a:extLst>
          </p:cNvPr>
          <p:cNvCxnSpPr>
            <a:cxnSpLocks noChangeShapeType="1"/>
            <a:stCxn id="470040" idx="0"/>
            <a:endCxn id="470021"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42" name="Text Box 26">
            <a:extLst>
              <a:ext uri="{FF2B5EF4-FFF2-40B4-BE49-F238E27FC236}">
                <a16:creationId xmlns="" xmlns:a16="http://schemas.microsoft.com/office/drawing/2014/main" id="{2608E394-2E85-4E0A-A006-7BF3BD7C8EB5}"/>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0047" name="Text Box 31">
            <a:extLst>
              <a:ext uri="{FF2B5EF4-FFF2-40B4-BE49-F238E27FC236}">
                <a16:creationId xmlns="" xmlns:a16="http://schemas.microsoft.com/office/drawing/2014/main" id="{FC33B5F3-6834-4AA3-96FF-01DE971732C8}"/>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0048" name="AutoShape 32">
            <a:extLst>
              <a:ext uri="{FF2B5EF4-FFF2-40B4-BE49-F238E27FC236}">
                <a16:creationId xmlns="" xmlns:a16="http://schemas.microsoft.com/office/drawing/2014/main" id="{451C2A9E-739D-4F26-BD63-B3C38A4771FB}"/>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0049" name="AutoShape 33">
            <a:extLst>
              <a:ext uri="{FF2B5EF4-FFF2-40B4-BE49-F238E27FC236}">
                <a16:creationId xmlns="" xmlns:a16="http://schemas.microsoft.com/office/drawing/2014/main" id="{DA20AC6E-7490-43A3-A43A-16DADE9B0C2D}"/>
              </a:ext>
            </a:extLst>
          </p:cNvPr>
          <p:cNvCxnSpPr>
            <a:cxnSpLocks noChangeShapeType="1"/>
            <a:stCxn id="470020" idx="5"/>
            <a:endCxn id="470023" idx="1"/>
          </p:cNvCxnSpPr>
          <p:nvPr/>
        </p:nvCxnSpPr>
        <p:spPr bwMode="auto">
          <a:xfrm>
            <a:off x="1911350" y="1328738"/>
            <a:ext cx="1828800" cy="1131887"/>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0050" name="Text Box 34">
            <a:extLst>
              <a:ext uri="{FF2B5EF4-FFF2-40B4-BE49-F238E27FC236}">
                <a16:creationId xmlns="" xmlns:a16="http://schemas.microsoft.com/office/drawing/2014/main" id="{DC410C40-D546-4838-83DC-72A3BE801F85}"/>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0051" name="AutoShape 35">
            <a:extLst>
              <a:ext uri="{FF2B5EF4-FFF2-40B4-BE49-F238E27FC236}">
                <a16:creationId xmlns="" xmlns:a16="http://schemas.microsoft.com/office/drawing/2014/main" id="{7A64149D-ED36-453C-A694-E5DAEEDF976C}"/>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0052" name="Text Box 36">
            <a:extLst>
              <a:ext uri="{FF2B5EF4-FFF2-40B4-BE49-F238E27FC236}">
                <a16:creationId xmlns="" xmlns:a16="http://schemas.microsoft.com/office/drawing/2014/main" id="{900E60F1-E5B2-4AD3-8215-4FE81170C2AA}"/>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0053" name="AutoShape 37">
            <a:extLst>
              <a:ext uri="{FF2B5EF4-FFF2-40B4-BE49-F238E27FC236}">
                <a16:creationId xmlns="" xmlns:a16="http://schemas.microsoft.com/office/drawing/2014/main" id="{8AF62F04-C62F-4559-BA57-D60C5EAE8785}"/>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0054" name="Text Box 38">
            <a:extLst>
              <a:ext uri="{FF2B5EF4-FFF2-40B4-BE49-F238E27FC236}">
                <a16:creationId xmlns="" xmlns:a16="http://schemas.microsoft.com/office/drawing/2014/main" id="{504BDB0A-CCA7-43FA-9139-46E1E5204D6A}"/>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0055" name="AutoShape 39">
            <a:extLst>
              <a:ext uri="{FF2B5EF4-FFF2-40B4-BE49-F238E27FC236}">
                <a16:creationId xmlns="" xmlns:a16="http://schemas.microsoft.com/office/drawing/2014/main" id="{4AC9405D-A02D-4C42-B651-24FDD2047799}"/>
              </a:ext>
            </a:extLst>
          </p:cNvPr>
          <p:cNvSpPr>
            <a:spLocks noChangeAspect="1" noChangeArrowheads="1"/>
          </p:cNvSpPr>
          <p:nvPr/>
        </p:nvSpPr>
        <p:spPr bwMode="auto">
          <a:xfrm>
            <a:off x="67643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A2FD4ABC-7270-481F-B318-4D29891A08AE}"/>
              </a:ext>
            </a:extLst>
          </p:cNvPr>
          <p:cNvSpPr>
            <a:spLocks noGrp="1"/>
          </p:cNvSpPr>
          <p:nvPr>
            <p:ph type="sldNum" sz="quarter" idx="10"/>
          </p:nvPr>
        </p:nvSpPr>
        <p:spPr/>
        <p:txBody>
          <a:bodyPr/>
          <a:lstStyle/>
          <a:p>
            <a:fld id="{E2861445-E88A-4AB2-8B3A-6A2BBB558DBC}" type="slidenum">
              <a:rPr lang="en-US" altLang="en-US" smtClean="0"/>
              <a:pPr/>
              <a:t>101</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70049"/>
                                        </p:tgtEl>
                                        <p:attrNameLst>
                                          <p:attrName>style.visibility</p:attrName>
                                        </p:attrNameLst>
                                      </p:cBhvr>
                                      <p:to>
                                        <p:strVal val="visible"/>
                                      </p:to>
                                    </p:set>
                                    <p:animEffect transition="in" filter="wipe(right)">
                                      <p:cBhvr>
                                        <p:cTn id="7" dur="500"/>
                                        <p:tgtEl>
                                          <p:spTgt spid="470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 xmlns:a16="http://schemas.microsoft.com/office/drawing/2014/main" id="{846226BE-3635-47A4-86B5-C35A67D3FD6D}"/>
              </a:ext>
            </a:extLst>
          </p:cNvPr>
          <p:cNvSpPr>
            <a:spLocks noGrp="1" noChangeArrowheads="1"/>
          </p:cNvSpPr>
          <p:nvPr>
            <p:ph type="title"/>
          </p:nvPr>
        </p:nvSpPr>
        <p:spPr/>
        <p:txBody>
          <a:bodyPr/>
          <a:lstStyle/>
          <a:p>
            <a:r>
              <a:rPr lang="en-US" altLang="en-US"/>
              <a:t>Directed Depth First Search</a:t>
            </a:r>
          </a:p>
        </p:txBody>
      </p:sp>
      <p:sp>
        <p:nvSpPr>
          <p:cNvPr id="471043" name="Oval 3">
            <a:extLst>
              <a:ext uri="{FF2B5EF4-FFF2-40B4-BE49-F238E27FC236}">
                <a16:creationId xmlns="" xmlns:a16="http://schemas.microsoft.com/office/drawing/2014/main" id="{E21D3119-B964-4343-A94A-44584C8F11A0}"/>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1044" name="Oval 4">
            <a:extLst>
              <a:ext uri="{FF2B5EF4-FFF2-40B4-BE49-F238E27FC236}">
                <a16:creationId xmlns="" xmlns:a16="http://schemas.microsoft.com/office/drawing/2014/main" id="{207B3AD2-F25E-4BE7-9415-D3ACC676A975}"/>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1045" name="Oval 5">
            <a:extLst>
              <a:ext uri="{FF2B5EF4-FFF2-40B4-BE49-F238E27FC236}">
                <a16:creationId xmlns="" xmlns:a16="http://schemas.microsoft.com/office/drawing/2014/main" id="{6A537C46-190B-4157-83A5-0A6AC1D6FEC9}"/>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1046" name="AutoShape 6">
            <a:extLst>
              <a:ext uri="{FF2B5EF4-FFF2-40B4-BE49-F238E27FC236}">
                <a16:creationId xmlns="" xmlns:a16="http://schemas.microsoft.com/office/drawing/2014/main" id="{B067F063-9F96-4915-9288-5BA7247258E8}"/>
              </a:ext>
            </a:extLst>
          </p:cNvPr>
          <p:cNvCxnSpPr>
            <a:cxnSpLocks noChangeShapeType="1"/>
            <a:stCxn id="471043" idx="0"/>
            <a:endCxn id="471044"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47" name="Oval 7">
            <a:extLst>
              <a:ext uri="{FF2B5EF4-FFF2-40B4-BE49-F238E27FC236}">
                <a16:creationId xmlns="" xmlns:a16="http://schemas.microsoft.com/office/drawing/2014/main" id="{7CC349AA-7B9B-4784-8112-9E90EA290338}"/>
              </a:ext>
            </a:extLst>
          </p:cNvPr>
          <p:cNvSpPr>
            <a:spLocks noChangeAspect="1" noChangeArrowheads="1"/>
          </p:cNvSpPr>
          <p:nvPr/>
        </p:nvSpPr>
        <p:spPr bwMode="auto">
          <a:xfrm>
            <a:off x="3695700" y="24161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1048" name="AutoShape 8">
            <a:extLst>
              <a:ext uri="{FF2B5EF4-FFF2-40B4-BE49-F238E27FC236}">
                <a16:creationId xmlns="" xmlns:a16="http://schemas.microsoft.com/office/drawing/2014/main" id="{C3047B1A-FE37-4DF5-925A-492CB08A0069}"/>
              </a:ext>
            </a:extLst>
          </p:cNvPr>
          <p:cNvCxnSpPr>
            <a:cxnSpLocks noChangeShapeType="1"/>
            <a:stCxn id="471044" idx="5"/>
            <a:endCxn id="471047"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49" name="Oval 9">
            <a:extLst>
              <a:ext uri="{FF2B5EF4-FFF2-40B4-BE49-F238E27FC236}">
                <a16:creationId xmlns="" xmlns:a16="http://schemas.microsoft.com/office/drawing/2014/main" id="{EEFF92D9-6063-4FC6-9207-616386429A47}"/>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1050" name="AutoShape 10">
            <a:extLst>
              <a:ext uri="{FF2B5EF4-FFF2-40B4-BE49-F238E27FC236}">
                <a16:creationId xmlns="" xmlns:a16="http://schemas.microsoft.com/office/drawing/2014/main" id="{924941F9-C1DC-4F02-96C1-BC064A8A59B2}"/>
              </a:ext>
            </a:extLst>
          </p:cNvPr>
          <p:cNvCxnSpPr>
            <a:cxnSpLocks noChangeShapeType="1"/>
            <a:stCxn id="471044" idx="6"/>
            <a:endCxn id="471049"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51" name="Oval 11">
            <a:extLst>
              <a:ext uri="{FF2B5EF4-FFF2-40B4-BE49-F238E27FC236}">
                <a16:creationId xmlns="" xmlns:a16="http://schemas.microsoft.com/office/drawing/2014/main" id="{17AD72A1-AF42-4745-8F70-1E67700C75ED}"/>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471052" name="Oval 12">
            <a:extLst>
              <a:ext uri="{FF2B5EF4-FFF2-40B4-BE49-F238E27FC236}">
                <a16:creationId xmlns="" xmlns:a16="http://schemas.microsoft.com/office/drawing/2014/main" id="{E288CE5E-5CDC-47E8-A996-3CB36C753AE9}"/>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1053" name="AutoShape 13">
            <a:extLst>
              <a:ext uri="{FF2B5EF4-FFF2-40B4-BE49-F238E27FC236}">
                <a16:creationId xmlns="" xmlns:a16="http://schemas.microsoft.com/office/drawing/2014/main" id="{F4823EFC-EFDF-4734-8E1F-84D66AAC0DBF}"/>
              </a:ext>
            </a:extLst>
          </p:cNvPr>
          <p:cNvCxnSpPr>
            <a:cxnSpLocks noChangeShapeType="1"/>
            <a:stCxn id="471052" idx="2"/>
            <a:endCxn id="471051"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4" name="AutoShape 14">
            <a:extLst>
              <a:ext uri="{FF2B5EF4-FFF2-40B4-BE49-F238E27FC236}">
                <a16:creationId xmlns="" xmlns:a16="http://schemas.microsoft.com/office/drawing/2014/main" id="{082C09E2-AFB3-461C-9C09-C5AE75DE50E3}"/>
              </a:ext>
            </a:extLst>
          </p:cNvPr>
          <p:cNvCxnSpPr>
            <a:cxnSpLocks noChangeShapeType="1"/>
            <a:stCxn id="471052" idx="3"/>
            <a:endCxn id="471043"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5" name="AutoShape 15">
            <a:extLst>
              <a:ext uri="{FF2B5EF4-FFF2-40B4-BE49-F238E27FC236}">
                <a16:creationId xmlns="" xmlns:a16="http://schemas.microsoft.com/office/drawing/2014/main" id="{4A9B691E-23F8-4D52-BF15-20FC40AD776E}"/>
              </a:ext>
            </a:extLst>
          </p:cNvPr>
          <p:cNvCxnSpPr>
            <a:cxnSpLocks noChangeShapeType="1"/>
            <a:stCxn id="471043" idx="7"/>
            <a:endCxn id="471051"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6" name="AutoShape 16">
            <a:extLst>
              <a:ext uri="{FF2B5EF4-FFF2-40B4-BE49-F238E27FC236}">
                <a16:creationId xmlns="" xmlns:a16="http://schemas.microsoft.com/office/drawing/2014/main" id="{91C95D66-3B20-4792-AA09-D79EE6C4690B}"/>
              </a:ext>
            </a:extLst>
          </p:cNvPr>
          <p:cNvCxnSpPr>
            <a:cxnSpLocks noChangeShapeType="1"/>
            <a:stCxn id="471052" idx="7"/>
            <a:endCxn id="471049"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7" name="AutoShape 17">
            <a:extLst>
              <a:ext uri="{FF2B5EF4-FFF2-40B4-BE49-F238E27FC236}">
                <a16:creationId xmlns="" xmlns:a16="http://schemas.microsoft.com/office/drawing/2014/main" id="{7637F99D-604D-49CC-88D2-C565FCC55544}"/>
              </a:ext>
            </a:extLst>
          </p:cNvPr>
          <p:cNvCxnSpPr>
            <a:cxnSpLocks noChangeShapeType="1"/>
            <a:stCxn id="471052" idx="0"/>
            <a:endCxn id="471047"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8" name="AutoShape 18">
            <a:extLst>
              <a:ext uri="{FF2B5EF4-FFF2-40B4-BE49-F238E27FC236}">
                <a16:creationId xmlns="" xmlns:a16="http://schemas.microsoft.com/office/drawing/2014/main" id="{E2F7141F-4E8F-4B3E-935A-01DDDDB3D83A}"/>
              </a:ext>
            </a:extLst>
          </p:cNvPr>
          <p:cNvCxnSpPr>
            <a:cxnSpLocks noChangeShapeType="1"/>
            <a:stCxn id="471047" idx="3"/>
            <a:endCxn id="471051"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59" name="AutoShape 19">
            <a:extLst>
              <a:ext uri="{FF2B5EF4-FFF2-40B4-BE49-F238E27FC236}">
                <a16:creationId xmlns="" xmlns:a16="http://schemas.microsoft.com/office/drawing/2014/main" id="{2743823F-B931-4FFF-B8C1-A225DEC8F5B2}"/>
              </a:ext>
            </a:extLst>
          </p:cNvPr>
          <p:cNvCxnSpPr>
            <a:cxnSpLocks noChangeShapeType="1"/>
            <a:stCxn id="471051" idx="0"/>
            <a:endCxn id="471047"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60" name="AutoShape 20">
            <a:extLst>
              <a:ext uri="{FF2B5EF4-FFF2-40B4-BE49-F238E27FC236}">
                <a16:creationId xmlns="" xmlns:a16="http://schemas.microsoft.com/office/drawing/2014/main" id="{BA0CA304-187F-4F57-86D8-7E5AC8766CC1}"/>
              </a:ext>
            </a:extLst>
          </p:cNvPr>
          <p:cNvCxnSpPr>
            <a:cxnSpLocks noChangeShapeType="1"/>
            <a:stCxn id="471044" idx="4"/>
            <a:endCxn id="471045"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61" name="Oval 21">
            <a:extLst>
              <a:ext uri="{FF2B5EF4-FFF2-40B4-BE49-F238E27FC236}">
                <a16:creationId xmlns="" xmlns:a16="http://schemas.microsoft.com/office/drawing/2014/main" id="{AFA04830-A4B3-4CC0-9EB5-EAB23DF45045}"/>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1062" name="AutoShape 22">
            <a:extLst>
              <a:ext uri="{FF2B5EF4-FFF2-40B4-BE49-F238E27FC236}">
                <a16:creationId xmlns="" xmlns:a16="http://schemas.microsoft.com/office/drawing/2014/main" id="{14412449-75BB-4D84-B767-ED6995ED1251}"/>
              </a:ext>
            </a:extLst>
          </p:cNvPr>
          <p:cNvCxnSpPr>
            <a:cxnSpLocks noChangeShapeType="1"/>
            <a:stCxn id="471045" idx="6"/>
            <a:endCxn id="471061"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063" name="AutoShape 23">
            <a:extLst>
              <a:ext uri="{FF2B5EF4-FFF2-40B4-BE49-F238E27FC236}">
                <a16:creationId xmlns="" xmlns:a16="http://schemas.microsoft.com/office/drawing/2014/main" id="{0F879CCF-A65A-4D6B-AEC0-60DE04C746B2}"/>
              </a:ext>
            </a:extLst>
          </p:cNvPr>
          <p:cNvCxnSpPr>
            <a:cxnSpLocks noChangeShapeType="1"/>
            <a:stCxn id="471064" idx="7"/>
            <a:endCxn id="471061"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64" name="Oval 24">
            <a:extLst>
              <a:ext uri="{FF2B5EF4-FFF2-40B4-BE49-F238E27FC236}">
                <a16:creationId xmlns="" xmlns:a16="http://schemas.microsoft.com/office/drawing/2014/main" id="{A71D1CC8-5B90-4FA3-ABB3-D39737EB50C6}"/>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1065" name="AutoShape 25">
            <a:extLst>
              <a:ext uri="{FF2B5EF4-FFF2-40B4-BE49-F238E27FC236}">
                <a16:creationId xmlns="" xmlns:a16="http://schemas.microsoft.com/office/drawing/2014/main" id="{D778EDD8-00C7-48EB-852A-C7C30FCA60D5}"/>
              </a:ext>
            </a:extLst>
          </p:cNvPr>
          <p:cNvCxnSpPr>
            <a:cxnSpLocks noChangeShapeType="1"/>
            <a:stCxn id="471064" idx="0"/>
            <a:endCxn id="471045"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66" name="Text Box 26">
            <a:extLst>
              <a:ext uri="{FF2B5EF4-FFF2-40B4-BE49-F238E27FC236}">
                <a16:creationId xmlns="" xmlns:a16="http://schemas.microsoft.com/office/drawing/2014/main" id="{4FDE142A-99A9-4451-8F2D-432695B25037}"/>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1071" name="Text Box 31">
            <a:extLst>
              <a:ext uri="{FF2B5EF4-FFF2-40B4-BE49-F238E27FC236}">
                <a16:creationId xmlns="" xmlns:a16="http://schemas.microsoft.com/office/drawing/2014/main" id="{9157E9A6-325E-4E93-9389-C484A48D067A}"/>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1072" name="AutoShape 32">
            <a:extLst>
              <a:ext uri="{FF2B5EF4-FFF2-40B4-BE49-F238E27FC236}">
                <a16:creationId xmlns="" xmlns:a16="http://schemas.microsoft.com/office/drawing/2014/main" id="{51E74097-3188-4701-871A-DCC351B74942}"/>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1073" name="AutoShape 33">
            <a:extLst>
              <a:ext uri="{FF2B5EF4-FFF2-40B4-BE49-F238E27FC236}">
                <a16:creationId xmlns="" xmlns:a16="http://schemas.microsoft.com/office/drawing/2014/main" id="{DE31FB69-01DA-465C-B415-680264AF1D6D}"/>
              </a:ext>
            </a:extLst>
          </p:cNvPr>
          <p:cNvCxnSpPr>
            <a:cxnSpLocks noChangeShapeType="1"/>
            <a:stCxn id="471051" idx="7"/>
            <a:endCxn id="471047" idx="3"/>
          </p:cNvCxnSpPr>
          <p:nvPr/>
        </p:nvCxnSpPr>
        <p:spPr bwMode="auto">
          <a:xfrm flipV="1">
            <a:off x="2660650" y="2676525"/>
            <a:ext cx="1079500" cy="911225"/>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074" name="Text Box 34">
            <a:extLst>
              <a:ext uri="{FF2B5EF4-FFF2-40B4-BE49-F238E27FC236}">
                <a16:creationId xmlns="" xmlns:a16="http://schemas.microsoft.com/office/drawing/2014/main" id="{3AD0249E-E789-4967-90B6-AD0C3DBC8E75}"/>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1075" name="AutoShape 35">
            <a:extLst>
              <a:ext uri="{FF2B5EF4-FFF2-40B4-BE49-F238E27FC236}">
                <a16:creationId xmlns="" xmlns:a16="http://schemas.microsoft.com/office/drawing/2014/main" id="{EF48440A-677C-4F97-8A47-19F0B20E6278}"/>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1076" name="Text Box 36">
            <a:extLst>
              <a:ext uri="{FF2B5EF4-FFF2-40B4-BE49-F238E27FC236}">
                <a16:creationId xmlns="" xmlns:a16="http://schemas.microsoft.com/office/drawing/2014/main" id="{6986FB14-4221-460A-B04C-53D03D2C7576}"/>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1077" name="AutoShape 37">
            <a:extLst>
              <a:ext uri="{FF2B5EF4-FFF2-40B4-BE49-F238E27FC236}">
                <a16:creationId xmlns="" xmlns:a16="http://schemas.microsoft.com/office/drawing/2014/main" id="{B9F58D6C-9032-46F9-834A-F26E32D85C97}"/>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1078" name="Text Box 38">
            <a:extLst>
              <a:ext uri="{FF2B5EF4-FFF2-40B4-BE49-F238E27FC236}">
                <a16:creationId xmlns="" xmlns:a16="http://schemas.microsoft.com/office/drawing/2014/main" id="{27052204-0B3C-4443-BC95-E6F9E9906640}"/>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1079" name="AutoShape 39">
            <a:extLst>
              <a:ext uri="{FF2B5EF4-FFF2-40B4-BE49-F238E27FC236}">
                <a16:creationId xmlns="" xmlns:a16="http://schemas.microsoft.com/office/drawing/2014/main" id="{496B2185-4E1D-4C2C-9B4B-BEF09ED2711E}"/>
              </a:ext>
            </a:extLst>
          </p:cNvPr>
          <p:cNvSpPr>
            <a:spLocks noChangeAspect="1" noChangeArrowheads="1"/>
          </p:cNvSpPr>
          <p:nvPr/>
        </p:nvSpPr>
        <p:spPr bwMode="auto">
          <a:xfrm>
            <a:off x="72723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8B73BADC-6DDA-4CC9-AB15-179DBADA8546}"/>
              </a:ext>
            </a:extLst>
          </p:cNvPr>
          <p:cNvSpPr>
            <a:spLocks noGrp="1"/>
          </p:cNvSpPr>
          <p:nvPr>
            <p:ph type="sldNum" sz="quarter" idx="10"/>
          </p:nvPr>
        </p:nvSpPr>
        <p:spPr/>
        <p:txBody>
          <a:bodyPr/>
          <a:lstStyle/>
          <a:p>
            <a:fld id="{E2861445-E88A-4AB2-8B3A-6A2BBB558DBC}" type="slidenum">
              <a:rPr lang="en-US" altLang="en-US" smtClean="0"/>
              <a:pPr/>
              <a:t>102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71073"/>
                                        </p:tgtEl>
                                        <p:attrNameLst>
                                          <p:attrName>style.visibility</p:attrName>
                                        </p:attrNameLst>
                                      </p:cBhvr>
                                      <p:to>
                                        <p:strVal val="visible"/>
                                      </p:to>
                                    </p:set>
                                    <p:animEffect transition="in" filter="wipe(right)">
                                      <p:cBhvr>
                                        <p:cTn id="7" dur="500"/>
                                        <p:tgtEl>
                                          <p:spTgt spid="471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 xmlns:a16="http://schemas.microsoft.com/office/drawing/2014/main" id="{E110CD62-66A8-4532-92A1-FF8953051F71}"/>
              </a:ext>
            </a:extLst>
          </p:cNvPr>
          <p:cNvSpPr>
            <a:spLocks noGrp="1" noChangeArrowheads="1"/>
          </p:cNvSpPr>
          <p:nvPr>
            <p:ph type="title"/>
          </p:nvPr>
        </p:nvSpPr>
        <p:spPr/>
        <p:txBody>
          <a:bodyPr/>
          <a:lstStyle/>
          <a:p>
            <a:r>
              <a:rPr lang="en-US" altLang="en-US"/>
              <a:t>Directed Depth First Search</a:t>
            </a:r>
          </a:p>
        </p:txBody>
      </p:sp>
      <p:sp>
        <p:nvSpPr>
          <p:cNvPr id="472067" name="Oval 3">
            <a:extLst>
              <a:ext uri="{FF2B5EF4-FFF2-40B4-BE49-F238E27FC236}">
                <a16:creationId xmlns="" xmlns:a16="http://schemas.microsoft.com/office/drawing/2014/main" id="{4D64390D-F9ED-4C99-899F-892258627421}"/>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2068" name="Oval 4">
            <a:extLst>
              <a:ext uri="{FF2B5EF4-FFF2-40B4-BE49-F238E27FC236}">
                <a16:creationId xmlns="" xmlns:a16="http://schemas.microsoft.com/office/drawing/2014/main" id="{6F061AE7-410A-4BDD-8BE0-5BE76DA5EB33}"/>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2069" name="Oval 5">
            <a:extLst>
              <a:ext uri="{FF2B5EF4-FFF2-40B4-BE49-F238E27FC236}">
                <a16:creationId xmlns="" xmlns:a16="http://schemas.microsoft.com/office/drawing/2014/main" id="{74E08D20-6C67-4699-9C27-6D0DD5ACA67F}"/>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2070" name="AutoShape 6">
            <a:extLst>
              <a:ext uri="{FF2B5EF4-FFF2-40B4-BE49-F238E27FC236}">
                <a16:creationId xmlns="" xmlns:a16="http://schemas.microsoft.com/office/drawing/2014/main" id="{1FD3F5AD-7A23-49A6-9077-92200F5101EE}"/>
              </a:ext>
            </a:extLst>
          </p:cNvPr>
          <p:cNvCxnSpPr>
            <a:cxnSpLocks noChangeShapeType="1"/>
            <a:stCxn id="472067" idx="0"/>
            <a:endCxn id="472068"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71" name="Oval 7">
            <a:extLst>
              <a:ext uri="{FF2B5EF4-FFF2-40B4-BE49-F238E27FC236}">
                <a16:creationId xmlns="" xmlns:a16="http://schemas.microsoft.com/office/drawing/2014/main" id="{7EE25111-139A-4FF7-8B07-88A94908F60E}"/>
              </a:ext>
            </a:extLst>
          </p:cNvPr>
          <p:cNvSpPr>
            <a:spLocks noChangeAspect="1" noChangeArrowheads="1"/>
          </p:cNvSpPr>
          <p:nvPr/>
        </p:nvSpPr>
        <p:spPr bwMode="auto">
          <a:xfrm>
            <a:off x="3695700" y="2416175"/>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2072" name="AutoShape 8">
            <a:extLst>
              <a:ext uri="{FF2B5EF4-FFF2-40B4-BE49-F238E27FC236}">
                <a16:creationId xmlns="" xmlns:a16="http://schemas.microsoft.com/office/drawing/2014/main" id="{4B5651C4-3E6C-4542-956D-3109061F28C0}"/>
              </a:ext>
            </a:extLst>
          </p:cNvPr>
          <p:cNvCxnSpPr>
            <a:cxnSpLocks noChangeShapeType="1"/>
            <a:stCxn id="472068" idx="5"/>
            <a:endCxn id="472071"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73" name="Oval 9">
            <a:extLst>
              <a:ext uri="{FF2B5EF4-FFF2-40B4-BE49-F238E27FC236}">
                <a16:creationId xmlns="" xmlns:a16="http://schemas.microsoft.com/office/drawing/2014/main" id="{53199439-4F9A-49CB-84CF-516C364EF788}"/>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2074" name="AutoShape 10">
            <a:extLst>
              <a:ext uri="{FF2B5EF4-FFF2-40B4-BE49-F238E27FC236}">
                <a16:creationId xmlns="" xmlns:a16="http://schemas.microsoft.com/office/drawing/2014/main" id="{EF37E06D-6692-495F-9B2E-CBB9C4C24FF0}"/>
              </a:ext>
            </a:extLst>
          </p:cNvPr>
          <p:cNvCxnSpPr>
            <a:cxnSpLocks noChangeShapeType="1"/>
            <a:stCxn id="472068" idx="6"/>
            <a:endCxn id="472073"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75" name="Oval 11">
            <a:extLst>
              <a:ext uri="{FF2B5EF4-FFF2-40B4-BE49-F238E27FC236}">
                <a16:creationId xmlns="" xmlns:a16="http://schemas.microsoft.com/office/drawing/2014/main" id="{B747AE8C-03B3-47E1-B634-5FCD3DB1BC7E}"/>
              </a:ext>
            </a:extLst>
          </p:cNvPr>
          <p:cNvSpPr>
            <a:spLocks noChangeAspect="1" noChangeArrowheads="1"/>
          </p:cNvSpPr>
          <p:nvPr/>
        </p:nvSpPr>
        <p:spPr bwMode="auto">
          <a:xfrm>
            <a:off x="2400300" y="35433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D</a:t>
            </a:r>
          </a:p>
        </p:txBody>
      </p:sp>
      <p:sp>
        <p:nvSpPr>
          <p:cNvPr id="472076" name="Oval 12">
            <a:extLst>
              <a:ext uri="{FF2B5EF4-FFF2-40B4-BE49-F238E27FC236}">
                <a16:creationId xmlns="" xmlns:a16="http://schemas.microsoft.com/office/drawing/2014/main" id="{71FF5B33-D774-4FFC-B7EF-06D47229E313}"/>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2077" name="AutoShape 13">
            <a:extLst>
              <a:ext uri="{FF2B5EF4-FFF2-40B4-BE49-F238E27FC236}">
                <a16:creationId xmlns="" xmlns:a16="http://schemas.microsoft.com/office/drawing/2014/main" id="{B2586F17-D271-4452-9FBD-7926934302CE}"/>
              </a:ext>
            </a:extLst>
          </p:cNvPr>
          <p:cNvCxnSpPr>
            <a:cxnSpLocks noChangeShapeType="1"/>
            <a:stCxn id="472076" idx="2"/>
            <a:endCxn id="472075"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78" name="AutoShape 14">
            <a:extLst>
              <a:ext uri="{FF2B5EF4-FFF2-40B4-BE49-F238E27FC236}">
                <a16:creationId xmlns="" xmlns:a16="http://schemas.microsoft.com/office/drawing/2014/main" id="{4DED2DD5-3F81-4F58-AFF9-3C18CF0782D0}"/>
              </a:ext>
            </a:extLst>
          </p:cNvPr>
          <p:cNvCxnSpPr>
            <a:cxnSpLocks noChangeShapeType="1"/>
            <a:stCxn id="472076" idx="3"/>
            <a:endCxn id="472067"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79" name="AutoShape 15">
            <a:extLst>
              <a:ext uri="{FF2B5EF4-FFF2-40B4-BE49-F238E27FC236}">
                <a16:creationId xmlns="" xmlns:a16="http://schemas.microsoft.com/office/drawing/2014/main" id="{21AC88D0-878B-4797-8998-6D950B4F607E}"/>
              </a:ext>
            </a:extLst>
          </p:cNvPr>
          <p:cNvCxnSpPr>
            <a:cxnSpLocks noChangeShapeType="1"/>
            <a:stCxn id="472067" idx="7"/>
            <a:endCxn id="472075"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0" name="AutoShape 16">
            <a:extLst>
              <a:ext uri="{FF2B5EF4-FFF2-40B4-BE49-F238E27FC236}">
                <a16:creationId xmlns="" xmlns:a16="http://schemas.microsoft.com/office/drawing/2014/main" id="{45813673-5CEC-403D-AD04-0E17DBE91245}"/>
              </a:ext>
            </a:extLst>
          </p:cNvPr>
          <p:cNvCxnSpPr>
            <a:cxnSpLocks noChangeShapeType="1"/>
            <a:stCxn id="472076" idx="7"/>
            <a:endCxn id="472073"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1" name="AutoShape 17">
            <a:extLst>
              <a:ext uri="{FF2B5EF4-FFF2-40B4-BE49-F238E27FC236}">
                <a16:creationId xmlns="" xmlns:a16="http://schemas.microsoft.com/office/drawing/2014/main" id="{20BE2B49-8727-436A-B87D-02F80EBC41C0}"/>
              </a:ext>
            </a:extLst>
          </p:cNvPr>
          <p:cNvCxnSpPr>
            <a:cxnSpLocks noChangeShapeType="1"/>
            <a:stCxn id="472076" idx="0"/>
            <a:endCxn id="472071"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2" name="AutoShape 18">
            <a:extLst>
              <a:ext uri="{FF2B5EF4-FFF2-40B4-BE49-F238E27FC236}">
                <a16:creationId xmlns="" xmlns:a16="http://schemas.microsoft.com/office/drawing/2014/main" id="{F50B9ECE-8EEE-4786-B497-D524A2387AC1}"/>
              </a:ext>
            </a:extLst>
          </p:cNvPr>
          <p:cNvCxnSpPr>
            <a:cxnSpLocks noChangeShapeType="1"/>
            <a:stCxn id="472071" idx="3"/>
            <a:endCxn id="472075"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3" name="AutoShape 19">
            <a:extLst>
              <a:ext uri="{FF2B5EF4-FFF2-40B4-BE49-F238E27FC236}">
                <a16:creationId xmlns="" xmlns:a16="http://schemas.microsoft.com/office/drawing/2014/main" id="{A857DDC0-4CA1-4D00-8056-BC6F3BF3DCD8}"/>
              </a:ext>
            </a:extLst>
          </p:cNvPr>
          <p:cNvCxnSpPr>
            <a:cxnSpLocks noChangeShapeType="1"/>
            <a:stCxn id="472075" idx="0"/>
            <a:endCxn id="472071"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4" name="AutoShape 20">
            <a:extLst>
              <a:ext uri="{FF2B5EF4-FFF2-40B4-BE49-F238E27FC236}">
                <a16:creationId xmlns="" xmlns:a16="http://schemas.microsoft.com/office/drawing/2014/main" id="{D83E05DA-E6B5-4B0C-9DA2-F4AF8FFA9513}"/>
              </a:ext>
            </a:extLst>
          </p:cNvPr>
          <p:cNvCxnSpPr>
            <a:cxnSpLocks noChangeShapeType="1"/>
            <a:stCxn id="472068" idx="4"/>
            <a:endCxn id="472069"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85" name="Oval 21">
            <a:extLst>
              <a:ext uri="{FF2B5EF4-FFF2-40B4-BE49-F238E27FC236}">
                <a16:creationId xmlns="" xmlns:a16="http://schemas.microsoft.com/office/drawing/2014/main" id="{D818A9B4-2404-4D0F-8F80-0351992EC607}"/>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2086" name="AutoShape 22">
            <a:extLst>
              <a:ext uri="{FF2B5EF4-FFF2-40B4-BE49-F238E27FC236}">
                <a16:creationId xmlns="" xmlns:a16="http://schemas.microsoft.com/office/drawing/2014/main" id="{BA5BDD68-8364-40D2-B827-2BE03B51F788}"/>
              </a:ext>
            </a:extLst>
          </p:cNvPr>
          <p:cNvCxnSpPr>
            <a:cxnSpLocks noChangeShapeType="1"/>
            <a:stCxn id="472069" idx="6"/>
            <a:endCxn id="472085"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2087" name="AutoShape 23">
            <a:extLst>
              <a:ext uri="{FF2B5EF4-FFF2-40B4-BE49-F238E27FC236}">
                <a16:creationId xmlns="" xmlns:a16="http://schemas.microsoft.com/office/drawing/2014/main" id="{D60F7A33-02DB-497B-AA9F-1A6672D4C88D}"/>
              </a:ext>
            </a:extLst>
          </p:cNvPr>
          <p:cNvCxnSpPr>
            <a:cxnSpLocks noChangeShapeType="1"/>
            <a:stCxn id="472088" idx="7"/>
            <a:endCxn id="472085"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88" name="Oval 24">
            <a:extLst>
              <a:ext uri="{FF2B5EF4-FFF2-40B4-BE49-F238E27FC236}">
                <a16:creationId xmlns="" xmlns:a16="http://schemas.microsoft.com/office/drawing/2014/main" id="{9E1EFE3A-3AD8-4731-B5F0-A09B6FD5BE5D}"/>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2089" name="AutoShape 25">
            <a:extLst>
              <a:ext uri="{FF2B5EF4-FFF2-40B4-BE49-F238E27FC236}">
                <a16:creationId xmlns="" xmlns:a16="http://schemas.microsoft.com/office/drawing/2014/main" id="{606140DD-965D-46D6-B49A-88C83F9FE5C3}"/>
              </a:ext>
            </a:extLst>
          </p:cNvPr>
          <p:cNvCxnSpPr>
            <a:cxnSpLocks noChangeShapeType="1"/>
            <a:stCxn id="472088" idx="0"/>
            <a:endCxn id="472069"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90" name="Text Box 26">
            <a:extLst>
              <a:ext uri="{FF2B5EF4-FFF2-40B4-BE49-F238E27FC236}">
                <a16:creationId xmlns="" xmlns:a16="http://schemas.microsoft.com/office/drawing/2014/main" id="{54B9DE1D-04FE-4943-9D5E-032A7F59E3D1}"/>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2095" name="Text Box 31">
            <a:extLst>
              <a:ext uri="{FF2B5EF4-FFF2-40B4-BE49-F238E27FC236}">
                <a16:creationId xmlns="" xmlns:a16="http://schemas.microsoft.com/office/drawing/2014/main" id="{F7D6050B-AB0F-44B8-8BBA-83E10B3C964C}"/>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2096" name="AutoShape 32">
            <a:extLst>
              <a:ext uri="{FF2B5EF4-FFF2-40B4-BE49-F238E27FC236}">
                <a16:creationId xmlns="" xmlns:a16="http://schemas.microsoft.com/office/drawing/2014/main" id="{FB9A99DF-CC02-4787-8965-7364203C8F8D}"/>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2097" name="AutoShape 33">
            <a:extLst>
              <a:ext uri="{FF2B5EF4-FFF2-40B4-BE49-F238E27FC236}">
                <a16:creationId xmlns="" xmlns:a16="http://schemas.microsoft.com/office/drawing/2014/main" id="{E3B84557-8191-44EB-B325-B5D9BCD185A3}"/>
              </a:ext>
            </a:extLst>
          </p:cNvPr>
          <p:cNvCxnSpPr>
            <a:cxnSpLocks noChangeShapeType="1"/>
            <a:stCxn id="472071" idx="2"/>
            <a:endCxn id="472075" idx="0"/>
          </p:cNvCxnSpPr>
          <p:nvPr/>
        </p:nvCxnSpPr>
        <p:spPr bwMode="auto">
          <a:xfrm flipH="1">
            <a:off x="2552700" y="2568575"/>
            <a:ext cx="1143000" cy="974725"/>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2098" name="Text Box 34">
            <a:extLst>
              <a:ext uri="{FF2B5EF4-FFF2-40B4-BE49-F238E27FC236}">
                <a16:creationId xmlns="" xmlns:a16="http://schemas.microsoft.com/office/drawing/2014/main" id="{3DFA98A2-F8EF-4DB5-8BA5-69A1246798BC}"/>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2099" name="AutoShape 35">
            <a:extLst>
              <a:ext uri="{FF2B5EF4-FFF2-40B4-BE49-F238E27FC236}">
                <a16:creationId xmlns="" xmlns:a16="http://schemas.microsoft.com/office/drawing/2014/main" id="{6DF16B52-CC43-46C9-932D-0A4A2879CFD8}"/>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2100" name="Text Box 36">
            <a:extLst>
              <a:ext uri="{FF2B5EF4-FFF2-40B4-BE49-F238E27FC236}">
                <a16:creationId xmlns="" xmlns:a16="http://schemas.microsoft.com/office/drawing/2014/main" id="{E4381B78-3225-4B7A-AFB7-AA5EED7F38B4}"/>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2101" name="AutoShape 37">
            <a:extLst>
              <a:ext uri="{FF2B5EF4-FFF2-40B4-BE49-F238E27FC236}">
                <a16:creationId xmlns="" xmlns:a16="http://schemas.microsoft.com/office/drawing/2014/main" id="{DE3BE8BF-8DFB-43BC-BC74-1ED2272B3505}"/>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2102" name="Text Box 38">
            <a:extLst>
              <a:ext uri="{FF2B5EF4-FFF2-40B4-BE49-F238E27FC236}">
                <a16:creationId xmlns="" xmlns:a16="http://schemas.microsoft.com/office/drawing/2014/main" id="{28F998B3-F55B-4476-8E7B-212F9548546F}"/>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2103" name="AutoShape 39">
            <a:extLst>
              <a:ext uri="{FF2B5EF4-FFF2-40B4-BE49-F238E27FC236}">
                <a16:creationId xmlns="" xmlns:a16="http://schemas.microsoft.com/office/drawing/2014/main" id="{8451A225-30FD-4824-ADD0-06058278C27E}"/>
              </a:ext>
            </a:extLst>
          </p:cNvPr>
          <p:cNvSpPr>
            <a:spLocks noChangeAspect="1" noChangeArrowheads="1"/>
          </p:cNvSpPr>
          <p:nvPr/>
        </p:nvSpPr>
        <p:spPr bwMode="auto">
          <a:xfrm>
            <a:off x="72723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2104" name="Text Box 40">
            <a:extLst>
              <a:ext uri="{FF2B5EF4-FFF2-40B4-BE49-F238E27FC236}">
                <a16:creationId xmlns="" xmlns:a16="http://schemas.microsoft.com/office/drawing/2014/main" id="{AA6D9538-D2E4-4FFC-8EA7-8C5CD0F5EAE4}"/>
              </a:ext>
            </a:extLst>
          </p:cNvPr>
          <p:cNvSpPr txBox="1">
            <a:spLocks noChangeArrowheads="1"/>
          </p:cNvSpPr>
          <p:nvPr/>
        </p:nvSpPr>
        <p:spPr bwMode="auto">
          <a:xfrm>
            <a:off x="5537200" y="12573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dfs(D)</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D-C  D-F</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2105" name="AutoShape 41">
            <a:extLst>
              <a:ext uri="{FF2B5EF4-FFF2-40B4-BE49-F238E27FC236}">
                <a16:creationId xmlns="" xmlns:a16="http://schemas.microsoft.com/office/drawing/2014/main" id="{98CBF428-6603-448E-9022-9B19CB3878CB}"/>
              </a:ext>
            </a:extLst>
          </p:cNvPr>
          <p:cNvSpPr>
            <a:spLocks noChangeAspect="1" noChangeArrowheads="1"/>
          </p:cNvSpPr>
          <p:nvPr/>
        </p:nvSpPr>
        <p:spPr bwMode="auto">
          <a:xfrm>
            <a:off x="6726238" y="259397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E6A54A88-3429-42C5-8B64-8A9AEF5FB109}"/>
              </a:ext>
            </a:extLst>
          </p:cNvPr>
          <p:cNvSpPr>
            <a:spLocks noGrp="1"/>
          </p:cNvSpPr>
          <p:nvPr>
            <p:ph type="sldNum" sz="quarter" idx="10"/>
          </p:nvPr>
        </p:nvSpPr>
        <p:spPr/>
        <p:txBody>
          <a:bodyPr/>
          <a:lstStyle/>
          <a:p>
            <a:fld id="{E2861445-E88A-4AB2-8B3A-6A2BBB558DBC}" type="slidenum">
              <a:rPr lang="en-US" altLang="en-US" smtClean="0"/>
              <a:pPr/>
              <a:t>103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2097"/>
                                        </p:tgtEl>
                                        <p:attrNameLst>
                                          <p:attrName>style.visibility</p:attrName>
                                        </p:attrNameLst>
                                      </p:cBhvr>
                                      <p:to>
                                        <p:strVal val="visible"/>
                                      </p:to>
                                    </p:set>
                                    <p:animEffect transition="in" filter="wipe(left)">
                                      <p:cBhvr>
                                        <p:cTn id="7" dur="500"/>
                                        <p:tgtEl>
                                          <p:spTgt spid="472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 xmlns:a16="http://schemas.microsoft.com/office/drawing/2014/main" id="{655F733B-D24A-4F6B-AEC3-8D6242410150}"/>
              </a:ext>
            </a:extLst>
          </p:cNvPr>
          <p:cNvSpPr>
            <a:spLocks noGrp="1" noChangeArrowheads="1"/>
          </p:cNvSpPr>
          <p:nvPr>
            <p:ph type="title"/>
          </p:nvPr>
        </p:nvSpPr>
        <p:spPr/>
        <p:txBody>
          <a:bodyPr/>
          <a:lstStyle/>
          <a:p>
            <a:r>
              <a:rPr lang="en-US" altLang="en-US"/>
              <a:t>Directed Depth First Search</a:t>
            </a:r>
          </a:p>
        </p:txBody>
      </p:sp>
      <p:sp>
        <p:nvSpPr>
          <p:cNvPr id="473091" name="Oval 3">
            <a:extLst>
              <a:ext uri="{FF2B5EF4-FFF2-40B4-BE49-F238E27FC236}">
                <a16:creationId xmlns="" xmlns:a16="http://schemas.microsoft.com/office/drawing/2014/main" id="{881FD189-83B6-4158-B437-81A9B6AE1F4B}"/>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3092" name="Oval 4">
            <a:extLst>
              <a:ext uri="{FF2B5EF4-FFF2-40B4-BE49-F238E27FC236}">
                <a16:creationId xmlns="" xmlns:a16="http://schemas.microsoft.com/office/drawing/2014/main" id="{1B9B32F6-E014-4B97-9F55-5D355B590108}"/>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3093" name="Oval 5">
            <a:extLst>
              <a:ext uri="{FF2B5EF4-FFF2-40B4-BE49-F238E27FC236}">
                <a16:creationId xmlns="" xmlns:a16="http://schemas.microsoft.com/office/drawing/2014/main" id="{580FAA5C-5AAD-41EA-8655-592450AC00AD}"/>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3094" name="AutoShape 6">
            <a:extLst>
              <a:ext uri="{FF2B5EF4-FFF2-40B4-BE49-F238E27FC236}">
                <a16:creationId xmlns="" xmlns:a16="http://schemas.microsoft.com/office/drawing/2014/main" id="{BDEA4D58-8ED4-442A-BBA1-BBB261647BE6}"/>
              </a:ext>
            </a:extLst>
          </p:cNvPr>
          <p:cNvCxnSpPr>
            <a:cxnSpLocks noChangeShapeType="1"/>
            <a:stCxn id="473091" idx="0"/>
            <a:endCxn id="473092"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095" name="Oval 7">
            <a:extLst>
              <a:ext uri="{FF2B5EF4-FFF2-40B4-BE49-F238E27FC236}">
                <a16:creationId xmlns="" xmlns:a16="http://schemas.microsoft.com/office/drawing/2014/main" id="{02C338BF-F140-40C0-9B5A-2BE78A7078F7}"/>
              </a:ext>
            </a:extLst>
          </p:cNvPr>
          <p:cNvSpPr>
            <a:spLocks noChangeAspect="1" noChangeArrowheads="1"/>
          </p:cNvSpPr>
          <p:nvPr/>
        </p:nvSpPr>
        <p:spPr bwMode="auto">
          <a:xfrm>
            <a:off x="3695700" y="2416175"/>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3096" name="AutoShape 8">
            <a:extLst>
              <a:ext uri="{FF2B5EF4-FFF2-40B4-BE49-F238E27FC236}">
                <a16:creationId xmlns="" xmlns:a16="http://schemas.microsoft.com/office/drawing/2014/main" id="{1F9B8EF2-B521-433D-A0B8-D95EC6C370F9}"/>
              </a:ext>
            </a:extLst>
          </p:cNvPr>
          <p:cNvCxnSpPr>
            <a:cxnSpLocks noChangeShapeType="1"/>
            <a:stCxn id="473092" idx="5"/>
            <a:endCxn id="473095"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097" name="Oval 9">
            <a:extLst>
              <a:ext uri="{FF2B5EF4-FFF2-40B4-BE49-F238E27FC236}">
                <a16:creationId xmlns="" xmlns:a16="http://schemas.microsoft.com/office/drawing/2014/main" id="{44DD1C52-2ACF-4EE9-8869-F8524D75D008}"/>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3098" name="AutoShape 10">
            <a:extLst>
              <a:ext uri="{FF2B5EF4-FFF2-40B4-BE49-F238E27FC236}">
                <a16:creationId xmlns="" xmlns:a16="http://schemas.microsoft.com/office/drawing/2014/main" id="{EF4350B1-7C76-4EFB-8B80-D6D6E657162B}"/>
              </a:ext>
            </a:extLst>
          </p:cNvPr>
          <p:cNvCxnSpPr>
            <a:cxnSpLocks noChangeShapeType="1"/>
            <a:stCxn id="473092" idx="6"/>
            <a:endCxn id="473097"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099" name="Oval 11">
            <a:extLst>
              <a:ext uri="{FF2B5EF4-FFF2-40B4-BE49-F238E27FC236}">
                <a16:creationId xmlns="" xmlns:a16="http://schemas.microsoft.com/office/drawing/2014/main" id="{F6FBE989-65EF-43A0-A103-24E00C6283A1}"/>
              </a:ext>
            </a:extLst>
          </p:cNvPr>
          <p:cNvSpPr>
            <a:spLocks noChangeAspect="1" noChangeArrowheads="1"/>
          </p:cNvSpPr>
          <p:nvPr/>
        </p:nvSpPr>
        <p:spPr bwMode="auto">
          <a:xfrm>
            <a:off x="2400300" y="35433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D</a:t>
            </a:r>
          </a:p>
        </p:txBody>
      </p:sp>
      <p:sp>
        <p:nvSpPr>
          <p:cNvPr id="473100" name="Oval 12">
            <a:extLst>
              <a:ext uri="{FF2B5EF4-FFF2-40B4-BE49-F238E27FC236}">
                <a16:creationId xmlns="" xmlns:a16="http://schemas.microsoft.com/office/drawing/2014/main" id="{D3C6F5C4-DC38-4CA9-9BF0-33441AC7DC41}"/>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3101" name="AutoShape 13">
            <a:extLst>
              <a:ext uri="{FF2B5EF4-FFF2-40B4-BE49-F238E27FC236}">
                <a16:creationId xmlns="" xmlns:a16="http://schemas.microsoft.com/office/drawing/2014/main" id="{0EF07057-C851-4B6F-A540-483A6B420E14}"/>
              </a:ext>
            </a:extLst>
          </p:cNvPr>
          <p:cNvCxnSpPr>
            <a:cxnSpLocks noChangeShapeType="1"/>
            <a:stCxn id="473100" idx="2"/>
            <a:endCxn id="473099"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2" name="AutoShape 14">
            <a:extLst>
              <a:ext uri="{FF2B5EF4-FFF2-40B4-BE49-F238E27FC236}">
                <a16:creationId xmlns="" xmlns:a16="http://schemas.microsoft.com/office/drawing/2014/main" id="{0C293833-3145-4254-82EE-82EA72D7D434}"/>
              </a:ext>
            </a:extLst>
          </p:cNvPr>
          <p:cNvCxnSpPr>
            <a:cxnSpLocks noChangeShapeType="1"/>
            <a:stCxn id="473100" idx="3"/>
            <a:endCxn id="473091"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3" name="AutoShape 15">
            <a:extLst>
              <a:ext uri="{FF2B5EF4-FFF2-40B4-BE49-F238E27FC236}">
                <a16:creationId xmlns="" xmlns:a16="http://schemas.microsoft.com/office/drawing/2014/main" id="{F5314179-42CB-4BBA-B6FA-AEB7E4E29BB0}"/>
              </a:ext>
            </a:extLst>
          </p:cNvPr>
          <p:cNvCxnSpPr>
            <a:cxnSpLocks noChangeShapeType="1"/>
            <a:stCxn id="473091" idx="7"/>
            <a:endCxn id="473099"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4" name="AutoShape 16">
            <a:extLst>
              <a:ext uri="{FF2B5EF4-FFF2-40B4-BE49-F238E27FC236}">
                <a16:creationId xmlns="" xmlns:a16="http://schemas.microsoft.com/office/drawing/2014/main" id="{5FCAD653-242E-4441-BCF3-905EC4B6B7D0}"/>
              </a:ext>
            </a:extLst>
          </p:cNvPr>
          <p:cNvCxnSpPr>
            <a:cxnSpLocks noChangeShapeType="1"/>
            <a:stCxn id="473100" idx="7"/>
            <a:endCxn id="473097"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5" name="AutoShape 17">
            <a:extLst>
              <a:ext uri="{FF2B5EF4-FFF2-40B4-BE49-F238E27FC236}">
                <a16:creationId xmlns="" xmlns:a16="http://schemas.microsoft.com/office/drawing/2014/main" id="{59AA533C-1D1C-44A6-832B-3C8A2FEAE1D5}"/>
              </a:ext>
            </a:extLst>
          </p:cNvPr>
          <p:cNvCxnSpPr>
            <a:cxnSpLocks noChangeShapeType="1"/>
            <a:stCxn id="473100" idx="0"/>
            <a:endCxn id="473095"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6" name="AutoShape 18">
            <a:extLst>
              <a:ext uri="{FF2B5EF4-FFF2-40B4-BE49-F238E27FC236}">
                <a16:creationId xmlns="" xmlns:a16="http://schemas.microsoft.com/office/drawing/2014/main" id="{FF88E19A-E59F-4847-9CD1-38BD4EB4A527}"/>
              </a:ext>
            </a:extLst>
          </p:cNvPr>
          <p:cNvCxnSpPr>
            <a:cxnSpLocks noChangeShapeType="1"/>
            <a:stCxn id="473095" idx="3"/>
            <a:endCxn id="473099"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7" name="AutoShape 19">
            <a:extLst>
              <a:ext uri="{FF2B5EF4-FFF2-40B4-BE49-F238E27FC236}">
                <a16:creationId xmlns="" xmlns:a16="http://schemas.microsoft.com/office/drawing/2014/main" id="{816724AA-5EF8-4173-8DAC-EB92F920FC22}"/>
              </a:ext>
            </a:extLst>
          </p:cNvPr>
          <p:cNvCxnSpPr>
            <a:cxnSpLocks noChangeShapeType="1"/>
            <a:stCxn id="473099" idx="0"/>
            <a:endCxn id="473095"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08" name="AutoShape 20">
            <a:extLst>
              <a:ext uri="{FF2B5EF4-FFF2-40B4-BE49-F238E27FC236}">
                <a16:creationId xmlns="" xmlns:a16="http://schemas.microsoft.com/office/drawing/2014/main" id="{AA6E096B-EC07-46D5-8EFD-91D46E722959}"/>
              </a:ext>
            </a:extLst>
          </p:cNvPr>
          <p:cNvCxnSpPr>
            <a:cxnSpLocks noChangeShapeType="1"/>
            <a:stCxn id="473092" idx="4"/>
            <a:endCxn id="473093"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109" name="Oval 21">
            <a:extLst>
              <a:ext uri="{FF2B5EF4-FFF2-40B4-BE49-F238E27FC236}">
                <a16:creationId xmlns="" xmlns:a16="http://schemas.microsoft.com/office/drawing/2014/main" id="{43176C9B-40FB-4748-AE3E-214C26AABB1B}"/>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3110" name="AutoShape 22">
            <a:extLst>
              <a:ext uri="{FF2B5EF4-FFF2-40B4-BE49-F238E27FC236}">
                <a16:creationId xmlns="" xmlns:a16="http://schemas.microsoft.com/office/drawing/2014/main" id="{74C0356B-D01E-4464-98D3-4A648C23532E}"/>
              </a:ext>
            </a:extLst>
          </p:cNvPr>
          <p:cNvCxnSpPr>
            <a:cxnSpLocks noChangeShapeType="1"/>
            <a:stCxn id="473093" idx="6"/>
            <a:endCxn id="473109"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3111" name="AutoShape 23">
            <a:extLst>
              <a:ext uri="{FF2B5EF4-FFF2-40B4-BE49-F238E27FC236}">
                <a16:creationId xmlns="" xmlns:a16="http://schemas.microsoft.com/office/drawing/2014/main" id="{EE4FAA14-7E7C-4284-ABAC-24D6B7141DA2}"/>
              </a:ext>
            </a:extLst>
          </p:cNvPr>
          <p:cNvCxnSpPr>
            <a:cxnSpLocks noChangeShapeType="1"/>
            <a:stCxn id="473112" idx="7"/>
            <a:endCxn id="473109"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112" name="Oval 24">
            <a:extLst>
              <a:ext uri="{FF2B5EF4-FFF2-40B4-BE49-F238E27FC236}">
                <a16:creationId xmlns="" xmlns:a16="http://schemas.microsoft.com/office/drawing/2014/main" id="{B2BA608D-7645-4E84-9884-4DA3D967E7CD}"/>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3113" name="AutoShape 25">
            <a:extLst>
              <a:ext uri="{FF2B5EF4-FFF2-40B4-BE49-F238E27FC236}">
                <a16:creationId xmlns="" xmlns:a16="http://schemas.microsoft.com/office/drawing/2014/main" id="{C74E8BDB-0159-479C-83DF-4DF641EC0448}"/>
              </a:ext>
            </a:extLst>
          </p:cNvPr>
          <p:cNvCxnSpPr>
            <a:cxnSpLocks noChangeShapeType="1"/>
            <a:stCxn id="473112" idx="0"/>
            <a:endCxn id="473093"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114" name="Text Box 26">
            <a:extLst>
              <a:ext uri="{FF2B5EF4-FFF2-40B4-BE49-F238E27FC236}">
                <a16:creationId xmlns="" xmlns:a16="http://schemas.microsoft.com/office/drawing/2014/main" id="{B7BC96BC-68A2-446D-91C0-942A5367886C}"/>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3119" name="Text Box 31">
            <a:extLst>
              <a:ext uri="{FF2B5EF4-FFF2-40B4-BE49-F238E27FC236}">
                <a16:creationId xmlns="" xmlns:a16="http://schemas.microsoft.com/office/drawing/2014/main" id="{B0D340CE-0A20-4466-9570-9F8BDE4F01BF}"/>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3120" name="AutoShape 32">
            <a:extLst>
              <a:ext uri="{FF2B5EF4-FFF2-40B4-BE49-F238E27FC236}">
                <a16:creationId xmlns="" xmlns:a16="http://schemas.microsoft.com/office/drawing/2014/main" id="{584239CB-BEB8-4E49-8B9E-177F05F104C9}"/>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3121" name="AutoShape 33">
            <a:extLst>
              <a:ext uri="{FF2B5EF4-FFF2-40B4-BE49-F238E27FC236}">
                <a16:creationId xmlns="" xmlns:a16="http://schemas.microsoft.com/office/drawing/2014/main" id="{AAE3FE1D-D7F7-44AD-827B-A3C7E4A04DF8}"/>
              </a:ext>
            </a:extLst>
          </p:cNvPr>
          <p:cNvCxnSpPr>
            <a:cxnSpLocks noChangeShapeType="1"/>
            <a:stCxn id="473091" idx="7"/>
            <a:endCxn id="473099" idx="3"/>
          </p:cNvCxnSpPr>
          <p:nvPr/>
        </p:nvCxnSpPr>
        <p:spPr bwMode="auto">
          <a:xfrm flipV="1">
            <a:off x="844550" y="3803650"/>
            <a:ext cx="1600200" cy="698500"/>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3122" name="Text Box 34">
            <a:extLst>
              <a:ext uri="{FF2B5EF4-FFF2-40B4-BE49-F238E27FC236}">
                <a16:creationId xmlns="" xmlns:a16="http://schemas.microsoft.com/office/drawing/2014/main" id="{EFC42CBA-05A2-4B35-A51E-A44500304857}"/>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3123" name="AutoShape 35">
            <a:extLst>
              <a:ext uri="{FF2B5EF4-FFF2-40B4-BE49-F238E27FC236}">
                <a16:creationId xmlns="" xmlns:a16="http://schemas.microsoft.com/office/drawing/2014/main" id="{1E51692B-D1EF-4E7C-9FD7-66B13B69CF08}"/>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3124" name="Text Box 36">
            <a:extLst>
              <a:ext uri="{FF2B5EF4-FFF2-40B4-BE49-F238E27FC236}">
                <a16:creationId xmlns="" xmlns:a16="http://schemas.microsoft.com/office/drawing/2014/main" id="{E97D2ABA-E965-44CC-94B1-DEAF1B5966A6}"/>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3125" name="AutoShape 37">
            <a:extLst>
              <a:ext uri="{FF2B5EF4-FFF2-40B4-BE49-F238E27FC236}">
                <a16:creationId xmlns="" xmlns:a16="http://schemas.microsoft.com/office/drawing/2014/main" id="{24EF7EAB-0DD8-4B18-BFA7-21215C5BB4E0}"/>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3126" name="Text Box 38">
            <a:extLst>
              <a:ext uri="{FF2B5EF4-FFF2-40B4-BE49-F238E27FC236}">
                <a16:creationId xmlns="" xmlns:a16="http://schemas.microsoft.com/office/drawing/2014/main" id="{76A1BEEB-E8A3-4376-BFAC-EED91B14823D}"/>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3127" name="AutoShape 39">
            <a:extLst>
              <a:ext uri="{FF2B5EF4-FFF2-40B4-BE49-F238E27FC236}">
                <a16:creationId xmlns="" xmlns:a16="http://schemas.microsoft.com/office/drawing/2014/main" id="{8D71B768-3828-4E38-AEA6-EB43331DBB5F}"/>
              </a:ext>
            </a:extLst>
          </p:cNvPr>
          <p:cNvSpPr>
            <a:spLocks noChangeAspect="1" noChangeArrowheads="1"/>
          </p:cNvSpPr>
          <p:nvPr/>
        </p:nvSpPr>
        <p:spPr bwMode="auto">
          <a:xfrm>
            <a:off x="72723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3128" name="Text Box 40">
            <a:extLst>
              <a:ext uri="{FF2B5EF4-FFF2-40B4-BE49-F238E27FC236}">
                <a16:creationId xmlns="" xmlns:a16="http://schemas.microsoft.com/office/drawing/2014/main" id="{A0A1D607-8E04-4ACE-B7E8-378F20B72947}"/>
              </a:ext>
            </a:extLst>
          </p:cNvPr>
          <p:cNvSpPr txBox="1">
            <a:spLocks noChangeArrowheads="1"/>
          </p:cNvSpPr>
          <p:nvPr/>
        </p:nvSpPr>
        <p:spPr bwMode="auto">
          <a:xfrm>
            <a:off x="5537200" y="12573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dfs(D)</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D-C  D-F</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3129" name="AutoShape 41">
            <a:extLst>
              <a:ext uri="{FF2B5EF4-FFF2-40B4-BE49-F238E27FC236}">
                <a16:creationId xmlns="" xmlns:a16="http://schemas.microsoft.com/office/drawing/2014/main" id="{85882BA2-EF72-4A5A-B057-63A6908E29D5}"/>
              </a:ext>
            </a:extLst>
          </p:cNvPr>
          <p:cNvSpPr>
            <a:spLocks noChangeAspect="1" noChangeArrowheads="1"/>
          </p:cNvSpPr>
          <p:nvPr/>
        </p:nvSpPr>
        <p:spPr bwMode="auto">
          <a:xfrm>
            <a:off x="7234238" y="259397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C902BF45-4A20-4B6F-B6A6-E3E4C6E40EAB}"/>
              </a:ext>
            </a:extLst>
          </p:cNvPr>
          <p:cNvSpPr>
            <a:spLocks noGrp="1"/>
          </p:cNvSpPr>
          <p:nvPr>
            <p:ph type="sldNum" sz="quarter" idx="10"/>
          </p:nvPr>
        </p:nvSpPr>
        <p:spPr/>
        <p:txBody>
          <a:bodyPr/>
          <a:lstStyle/>
          <a:p>
            <a:fld id="{E2861445-E88A-4AB2-8B3A-6A2BBB558DBC}" type="slidenum">
              <a:rPr lang="en-US" altLang="en-US" smtClean="0"/>
              <a:pPr/>
              <a:t>104</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73121"/>
                                        </p:tgtEl>
                                        <p:attrNameLst>
                                          <p:attrName>style.visibility</p:attrName>
                                        </p:attrNameLst>
                                      </p:cBhvr>
                                      <p:to>
                                        <p:strVal val="visible"/>
                                      </p:to>
                                    </p:set>
                                    <p:animEffect transition="in" filter="wipe(right)">
                                      <p:cBhvr>
                                        <p:cTn id="7" dur="500"/>
                                        <p:tgtEl>
                                          <p:spTgt spid="4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 xmlns:a16="http://schemas.microsoft.com/office/drawing/2014/main" id="{3DB81E9C-6DA9-4C7D-9006-2E74C1A20CC0}"/>
              </a:ext>
            </a:extLst>
          </p:cNvPr>
          <p:cNvSpPr>
            <a:spLocks noGrp="1" noChangeArrowheads="1"/>
          </p:cNvSpPr>
          <p:nvPr>
            <p:ph type="title"/>
          </p:nvPr>
        </p:nvSpPr>
        <p:spPr/>
        <p:txBody>
          <a:bodyPr/>
          <a:lstStyle/>
          <a:p>
            <a:r>
              <a:rPr lang="en-US" altLang="en-US"/>
              <a:t>Directed Depth First Search</a:t>
            </a:r>
          </a:p>
        </p:txBody>
      </p:sp>
      <p:sp>
        <p:nvSpPr>
          <p:cNvPr id="474115" name="Oval 3">
            <a:extLst>
              <a:ext uri="{FF2B5EF4-FFF2-40B4-BE49-F238E27FC236}">
                <a16:creationId xmlns="" xmlns:a16="http://schemas.microsoft.com/office/drawing/2014/main" id="{F797F182-A419-4E48-87B1-3CB3CC4769C6}"/>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4116" name="Oval 4">
            <a:extLst>
              <a:ext uri="{FF2B5EF4-FFF2-40B4-BE49-F238E27FC236}">
                <a16:creationId xmlns="" xmlns:a16="http://schemas.microsoft.com/office/drawing/2014/main" id="{912DEEDA-F87E-47C2-920D-31D8A2C63CC7}"/>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4117" name="Oval 5">
            <a:extLst>
              <a:ext uri="{FF2B5EF4-FFF2-40B4-BE49-F238E27FC236}">
                <a16:creationId xmlns="" xmlns:a16="http://schemas.microsoft.com/office/drawing/2014/main" id="{E3097672-B9BD-4824-BAE0-68211F1751B2}"/>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4118" name="AutoShape 6">
            <a:extLst>
              <a:ext uri="{FF2B5EF4-FFF2-40B4-BE49-F238E27FC236}">
                <a16:creationId xmlns="" xmlns:a16="http://schemas.microsoft.com/office/drawing/2014/main" id="{AB113049-493B-4063-BA41-DBF687071EC0}"/>
              </a:ext>
            </a:extLst>
          </p:cNvPr>
          <p:cNvCxnSpPr>
            <a:cxnSpLocks noChangeShapeType="1"/>
            <a:stCxn id="474115" idx="0"/>
            <a:endCxn id="474116"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19" name="Oval 7">
            <a:extLst>
              <a:ext uri="{FF2B5EF4-FFF2-40B4-BE49-F238E27FC236}">
                <a16:creationId xmlns="" xmlns:a16="http://schemas.microsoft.com/office/drawing/2014/main" id="{48D67213-3889-4CFF-9B94-0DF3CC887FFF}"/>
              </a:ext>
            </a:extLst>
          </p:cNvPr>
          <p:cNvSpPr>
            <a:spLocks noChangeAspect="1" noChangeArrowheads="1"/>
          </p:cNvSpPr>
          <p:nvPr/>
        </p:nvSpPr>
        <p:spPr bwMode="auto">
          <a:xfrm>
            <a:off x="3695700" y="2416175"/>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4120" name="AutoShape 8">
            <a:extLst>
              <a:ext uri="{FF2B5EF4-FFF2-40B4-BE49-F238E27FC236}">
                <a16:creationId xmlns="" xmlns:a16="http://schemas.microsoft.com/office/drawing/2014/main" id="{C23FB065-F5DA-483F-A1C5-E07B56A4081C}"/>
              </a:ext>
            </a:extLst>
          </p:cNvPr>
          <p:cNvCxnSpPr>
            <a:cxnSpLocks noChangeShapeType="1"/>
            <a:stCxn id="474116" idx="5"/>
            <a:endCxn id="474119"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21" name="Oval 9">
            <a:extLst>
              <a:ext uri="{FF2B5EF4-FFF2-40B4-BE49-F238E27FC236}">
                <a16:creationId xmlns="" xmlns:a16="http://schemas.microsoft.com/office/drawing/2014/main" id="{BD80766D-B68A-4A1D-8C7F-DE25F1317D2A}"/>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4122" name="AutoShape 10">
            <a:extLst>
              <a:ext uri="{FF2B5EF4-FFF2-40B4-BE49-F238E27FC236}">
                <a16:creationId xmlns="" xmlns:a16="http://schemas.microsoft.com/office/drawing/2014/main" id="{0F69FF33-E3C6-43C2-9DF9-96FAE4C9309F}"/>
              </a:ext>
            </a:extLst>
          </p:cNvPr>
          <p:cNvCxnSpPr>
            <a:cxnSpLocks noChangeShapeType="1"/>
            <a:stCxn id="474116" idx="6"/>
            <a:endCxn id="474121"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23" name="Oval 11">
            <a:extLst>
              <a:ext uri="{FF2B5EF4-FFF2-40B4-BE49-F238E27FC236}">
                <a16:creationId xmlns="" xmlns:a16="http://schemas.microsoft.com/office/drawing/2014/main" id="{E99F4A5E-CDCF-4C73-91EF-D73B92FE06BB}"/>
              </a:ext>
            </a:extLst>
          </p:cNvPr>
          <p:cNvSpPr>
            <a:spLocks noChangeAspect="1" noChangeArrowheads="1"/>
          </p:cNvSpPr>
          <p:nvPr/>
        </p:nvSpPr>
        <p:spPr bwMode="auto">
          <a:xfrm>
            <a:off x="2400300" y="35433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D</a:t>
            </a:r>
          </a:p>
        </p:txBody>
      </p:sp>
      <p:sp>
        <p:nvSpPr>
          <p:cNvPr id="474124" name="Oval 12">
            <a:extLst>
              <a:ext uri="{FF2B5EF4-FFF2-40B4-BE49-F238E27FC236}">
                <a16:creationId xmlns="" xmlns:a16="http://schemas.microsoft.com/office/drawing/2014/main" id="{D803C167-A3C5-415E-AFB3-F97E7C447099}"/>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4125" name="AutoShape 13">
            <a:extLst>
              <a:ext uri="{FF2B5EF4-FFF2-40B4-BE49-F238E27FC236}">
                <a16:creationId xmlns="" xmlns:a16="http://schemas.microsoft.com/office/drawing/2014/main" id="{87873105-4659-44FA-A16F-6A93BD4B4261}"/>
              </a:ext>
            </a:extLst>
          </p:cNvPr>
          <p:cNvCxnSpPr>
            <a:cxnSpLocks noChangeShapeType="1"/>
            <a:stCxn id="474124" idx="2"/>
            <a:endCxn id="474123"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26" name="AutoShape 14">
            <a:extLst>
              <a:ext uri="{FF2B5EF4-FFF2-40B4-BE49-F238E27FC236}">
                <a16:creationId xmlns="" xmlns:a16="http://schemas.microsoft.com/office/drawing/2014/main" id="{D4F0708B-B993-4D86-B16F-92619B9F71AC}"/>
              </a:ext>
            </a:extLst>
          </p:cNvPr>
          <p:cNvCxnSpPr>
            <a:cxnSpLocks noChangeShapeType="1"/>
            <a:stCxn id="474124" idx="3"/>
            <a:endCxn id="474115"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27" name="AutoShape 15">
            <a:extLst>
              <a:ext uri="{FF2B5EF4-FFF2-40B4-BE49-F238E27FC236}">
                <a16:creationId xmlns="" xmlns:a16="http://schemas.microsoft.com/office/drawing/2014/main" id="{B27C0E6D-3D47-433D-B2A7-BB7E614E8AB9}"/>
              </a:ext>
            </a:extLst>
          </p:cNvPr>
          <p:cNvCxnSpPr>
            <a:cxnSpLocks noChangeShapeType="1"/>
            <a:stCxn id="474115" idx="7"/>
            <a:endCxn id="474123"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28" name="AutoShape 16">
            <a:extLst>
              <a:ext uri="{FF2B5EF4-FFF2-40B4-BE49-F238E27FC236}">
                <a16:creationId xmlns="" xmlns:a16="http://schemas.microsoft.com/office/drawing/2014/main" id="{C759EC09-9A75-4F2F-B9B7-A3CC564F97AD}"/>
              </a:ext>
            </a:extLst>
          </p:cNvPr>
          <p:cNvCxnSpPr>
            <a:cxnSpLocks noChangeShapeType="1"/>
            <a:stCxn id="474124" idx="7"/>
            <a:endCxn id="474121"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29" name="AutoShape 17">
            <a:extLst>
              <a:ext uri="{FF2B5EF4-FFF2-40B4-BE49-F238E27FC236}">
                <a16:creationId xmlns="" xmlns:a16="http://schemas.microsoft.com/office/drawing/2014/main" id="{4E94E71C-097E-430F-BB9A-DC4AC7A4B6B2}"/>
              </a:ext>
            </a:extLst>
          </p:cNvPr>
          <p:cNvCxnSpPr>
            <a:cxnSpLocks noChangeShapeType="1"/>
            <a:stCxn id="474124" idx="0"/>
            <a:endCxn id="474119"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30" name="AutoShape 18">
            <a:extLst>
              <a:ext uri="{FF2B5EF4-FFF2-40B4-BE49-F238E27FC236}">
                <a16:creationId xmlns="" xmlns:a16="http://schemas.microsoft.com/office/drawing/2014/main" id="{FDE2A743-6956-4FA8-A8B0-3CC27800D727}"/>
              </a:ext>
            </a:extLst>
          </p:cNvPr>
          <p:cNvCxnSpPr>
            <a:cxnSpLocks noChangeShapeType="1"/>
            <a:stCxn id="474119" idx="3"/>
            <a:endCxn id="474123"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31" name="AutoShape 19">
            <a:extLst>
              <a:ext uri="{FF2B5EF4-FFF2-40B4-BE49-F238E27FC236}">
                <a16:creationId xmlns="" xmlns:a16="http://schemas.microsoft.com/office/drawing/2014/main" id="{4B0A490B-0800-4CC6-B03B-B44F957CC400}"/>
              </a:ext>
            </a:extLst>
          </p:cNvPr>
          <p:cNvCxnSpPr>
            <a:cxnSpLocks noChangeShapeType="1"/>
            <a:stCxn id="474123" idx="0"/>
            <a:endCxn id="474119"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32" name="AutoShape 20">
            <a:extLst>
              <a:ext uri="{FF2B5EF4-FFF2-40B4-BE49-F238E27FC236}">
                <a16:creationId xmlns="" xmlns:a16="http://schemas.microsoft.com/office/drawing/2014/main" id="{9541329F-4F3B-4299-B5CD-9FAE2584484D}"/>
              </a:ext>
            </a:extLst>
          </p:cNvPr>
          <p:cNvCxnSpPr>
            <a:cxnSpLocks noChangeShapeType="1"/>
            <a:stCxn id="474116" idx="4"/>
            <a:endCxn id="474117"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33" name="Oval 21">
            <a:extLst>
              <a:ext uri="{FF2B5EF4-FFF2-40B4-BE49-F238E27FC236}">
                <a16:creationId xmlns="" xmlns:a16="http://schemas.microsoft.com/office/drawing/2014/main" id="{42393D72-65D1-41DD-91D4-6BBD519F36EB}"/>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4134" name="AutoShape 22">
            <a:extLst>
              <a:ext uri="{FF2B5EF4-FFF2-40B4-BE49-F238E27FC236}">
                <a16:creationId xmlns="" xmlns:a16="http://schemas.microsoft.com/office/drawing/2014/main" id="{A5E7B5AE-40C0-43E4-9408-D73F0BB8EE7F}"/>
              </a:ext>
            </a:extLst>
          </p:cNvPr>
          <p:cNvCxnSpPr>
            <a:cxnSpLocks noChangeShapeType="1"/>
            <a:stCxn id="474117" idx="6"/>
            <a:endCxn id="474133"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4135" name="AutoShape 23">
            <a:extLst>
              <a:ext uri="{FF2B5EF4-FFF2-40B4-BE49-F238E27FC236}">
                <a16:creationId xmlns="" xmlns:a16="http://schemas.microsoft.com/office/drawing/2014/main" id="{F250562D-238F-462D-A664-B44747E57480}"/>
              </a:ext>
            </a:extLst>
          </p:cNvPr>
          <p:cNvCxnSpPr>
            <a:cxnSpLocks noChangeShapeType="1"/>
            <a:stCxn id="474136" idx="7"/>
            <a:endCxn id="474133"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36" name="Oval 24">
            <a:extLst>
              <a:ext uri="{FF2B5EF4-FFF2-40B4-BE49-F238E27FC236}">
                <a16:creationId xmlns="" xmlns:a16="http://schemas.microsoft.com/office/drawing/2014/main" id="{FBCE71B8-C214-4EB2-AA71-19DE767698D5}"/>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4137" name="AutoShape 25">
            <a:extLst>
              <a:ext uri="{FF2B5EF4-FFF2-40B4-BE49-F238E27FC236}">
                <a16:creationId xmlns="" xmlns:a16="http://schemas.microsoft.com/office/drawing/2014/main" id="{27AEA262-16C5-4F8A-8EBC-C7E453200199}"/>
              </a:ext>
            </a:extLst>
          </p:cNvPr>
          <p:cNvCxnSpPr>
            <a:cxnSpLocks noChangeShapeType="1"/>
            <a:stCxn id="474136" idx="0"/>
            <a:endCxn id="474117"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4138" name="Text Box 26">
            <a:extLst>
              <a:ext uri="{FF2B5EF4-FFF2-40B4-BE49-F238E27FC236}">
                <a16:creationId xmlns="" xmlns:a16="http://schemas.microsoft.com/office/drawing/2014/main" id="{962B455F-C80C-4759-941B-999F154EAA54}"/>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4143" name="Text Box 31">
            <a:extLst>
              <a:ext uri="{FF2B5EF4-FFF2-40B4-BE49-F238E27FC236}">
                <a16:creationId xmlns="" xmlns:a16="http://schemas.microsoft.com/office/drawing/2014/main" id="{998AE809-27B6-44E4-A0E4-D130C39357B2}"/>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4144" name="AutoShape 32">
            <a:extLst>
              <a:ext uri="{FF2B5EF4-FFF2-40B4-BE49-F238E27FC236}">
                <a16:creationId xmlns="" xmlns:a16="http://schemas.microsoft.com/office/drawing/2014/main" id="{0E518D7A-2397-4439-889D-92D6BD1E6CF0}"/>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4146" name="Text Box 34">
            <a:extLst>
              <a:ext uri="{FF2B5EF4-FFF2-40B4-BE49-F238E27FC236}">
                <a16:creationId xmlns="" xmlns:a16="http://schemas.microsoft.com/office/drawing/2014/main" id="{8EE86AAA-E94F-4DAF-A59F-F40CB58E4915}"/>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4147" name="AutoShape 35">
            <a:extLst>
              <a:ext uri="{FF2B5EF4-FFF2-40B4-BE49-F238E27FC236}">
                <a16:creationId xmlns="" xmlns:a16="http://schemas.microsoft.com/office/drawing/2014/main" id="{67C29A6C-E3EA-43DE-AFC5-765F4E2289B0}"/>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4148" name="Text Box 36">
            <a:extLst>
              <a:ext uri="{FF2B5EF4-FFF2-40B4-BE49-F238E27FC236}">
                <a16:creationId xmlns="" xmlns:a16="http://schemas.microsoft.com/office/drawing/2014/main" id="{896A2A27-CF8F-484F-9101-C2BC0B2AE1A3}"/>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4149" name="AutoShape 37">
            <a:extLst>
              <a:ext uri="{FF2B5EF4-FFF2-40B4-BE49-F238E27FC236}">
                <a16:creationId xmlns="" xmlns:a16="http://schemas.microsoft.com/office/drawing/2014/main" id="{EE68FF20-DC05-4A63-9BCE-FB78C0FEEFA3}"/>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4150" name="Text Box 38">
            <a:extLst>
              <a:ext uri="{FF2B5EF4-FFF2-40B4-BE49-F238E27FC236}">
                <a16:creationId xmlns="" xmlns:a16="http://schemas.microsoft.com/office/drawing/2014/main" id="{4812851D-5118-4AC6-A1C5-A5FEB6D83E24}"/>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4151" name="AutoShape 39">
            <a:extLst>
              <a:ext uri="{FF2B5EF4-FFF2-40B4-BE49-F238E27FC236}">
                <a16:creationId xmlns="" xmlns:a16="http://schemas.microsoft.com/office/drawing/2014/main" id="{5726DF2A-ACC6-45E6-8F29-F4F861044C26}"/>
              </a:ext>
            </a:extLst>
          </p:cNvPr>
          <p:cNvSpPr>
            <a:spLocks noChangeAspect="1" noChangeArrowheads="1"/>
          </p:cNvSpPr>
          <p:nvPr/>
        </p:nvSpPr>
        <p:spPr bwMode="auto">
          <a:xfrm>
            <a:off x="72723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4152" name="Text Box 40">
            <a:extLst>
              <a:ext uri="{FF2B5EF4-FFF2-40B4-BE49-F238E27FC236}">
                <a16:creationId xmlns="" xmlns:a16="http://schemas.microsoft.com/office/drawing/2014/main" id="{0D9E9737-47B7-434B-8398-FBC224F77A1D}"/>
              </a:ext>
            </a:extLst>
          </p:cNvPr>
          <p:cNvSpPr txBox="1">
            <a:spLocks noChangeArrowheads="1"/>
          </p:cNvSpPr>
          <p:nvPr/>
        </p:nvSpPr>
        <p:spPr bwMode="auto">
          <a:xfrm>
            <a:off x="5537200" y="12573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dfs(D)</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D-C  D-F</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4153" name="AutoShape 41">
            <a:extLst>
              <a:ext uri="{FF2B5EF4-FFF2-40B4-BE49-F238E27FC236}">
                <a16:creationId xmlns="" xmlns:a16="http://schemas.microsoft.com/office/drawing/2014/main" id="{CC9CAD78-7C7C-4691-BF70-888E624B7AF2}"/>
              </a:ext>
            </a:extLst>
          </p:cNvPr>
          <p:cNvSpPr>
            <a:spLocks noChangeAspect="1" noChangeArrowheads="1"/>
          </p:cNvSpPr>
          <p:nvPr/>
        </p:nvSpPr>
        <p:spPr bwMode="auto">
          <a:xfrm>
            <a:off x="7577138" y="259397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3B55EB45-85A2-4CF9-B458-ACF5A3CD0939}"/>
              </a:ext>
            </a:extLst>
          </p:cNvPr>
          <p:cNvSpPr>
            <a:spLocks noGrp="1"/>
          </p:cNvSpPr>
          <p:nvPr>
            <p:ph type="sldNum" sz="quarter" idx="10"/>
          </p:nvPr>
        </p:nvSpPr>
        <p:spPr/>
        <p:txBody>
          <a:bodyPr/>
          <a:lstStyle/>
          <a:p>
            <a:fld id="{E2861445-E88A-4AB2-8B3A-6A2BBB558DBC}" type="slidenum">
              <a:rPr lang="en-US" altLang="en-US" smtClean="0"/>
              <a:pPr/>
              <a:t>105</a:t>
            </a:fld>
            <a:endParaRPr lang="en-US" altLang="en-US" sz="140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 xmlns:a16="http://schemas.microsoft.com/office/drawing/2014/main" id="{941A86DE-8EC1-4B00-AECC-71BB2779C1D2}"/>
              </a:ext>
            </a:extLst>
          </p:cNvPr>
          <p:cNvSpPr>
            <a:spLocks noGrp="1" noChangeArrowheads="1"/>
          </p:cNvSpPr>
          <p:nvPr>
            <p:ph type="title"/>
          </p:nvPr>
        </p:nvSpPr>
        <p:spPr/>
        <p:txBody>
          <a:bodyPr/>
          <a:lstStyle/>
          <a:p>
            <a:r>
              <a:rPr lang="en-US" altLang="en-US"/>
              <a:t>Directed Depth First Search</a:t>
            </a:r>
          </a:p>
        </p:txBody>
      </p:sp>
      <p:sp>
        <p:nvSpPr>
          <p:cNvPr id="475139" name="Oval 3">
            <a:extLst>
              <a:ext uri="{FF2B5EF4-FFF2-40B4-BE49-F238E27FC236}">
                <a16:creationId xmlns="" xmlns:a16="http://schemas.microsoft.com/office/drawing/2014/main" id="{580609EA-041D-4A5F-B135-5D7DE65C68BC}"/>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5140" name="Oval 4">
            <a:extLst>
              <a:ext uri="{FF2B5EF4-FFF2-40B4-BE49-F238E27FC236}">
                <a16:creationId xmlns="" xmlns:a16="http://schemas.microsoft.com/office/drawing/2014/main" id="{725850FD-4FA1-445B-BAFF-7656BCFBDFF3}"/>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5141" name="Oval 5">
            <a:extLst>
              <a:ext uri="{FF2B5EF4-FFF2-40B4-BE49-F238E27FC236}">
                <a16:creationId xmlns="" xmlns:a16="http://schemas.microsoft.com/office/drawing/2014/main" id="{3FB5ED15-2DA9-4FF3-951B-DE45C10EA446}"/>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5142" name="AutoShape 6">
            <a:extLst>
              <a:ext uri="{FF2B5EF4-FFF2-40B4-BE49-F238E27FC236}">
                <a16:creationId xmlns="" xmlns:a16="http://schemas.microsoft.com/office/drawing/2014/main" id="{0DC69C5A-F88D-4794-B190-611F1AF359F6}"/>
              </a:ext>
            </a:extLst>
          </p:cNvPr>
          <p:cNvCxnSpPr>
            <a:cxnSpLocks noChangeShapeType="1"/>
            <a:stCxn id="475139" idx="0"/>
            <a:endCxn id="475140"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43" name="Oval 7">
            <a:extLst>
              <a:ext uri="{FF2B5EF4-FFF2-40B4-BE49-F238E27FC236}">
                <a16:creationId xmlns="" xmlns:a16="http://schemas.microsoft.com/office/drawing/2014/main" id="{8BD80E9C-AD33-4D87-A3A3-33EE60F6513E}"/>
              </a:ext>
            </a:extLst>
          </p:cNvPr>
          <p:cNvSpPr>
            <a:spLocks noChangeAspect="1" noChangeArrowheads="1"/>
          </p:cNvSpPr>
          <p:nvPr/>
        </p:nvSpPr>
        <p:spPr bwMode="auto">
          <a:xfrm>
            <a:off x="3695700" y="24161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C</a:t>
            </a:r>
          </a:p>
        </p:txBody>
      </p:sp>
      <p:cxnSp>
        <p:nvCxnSpPr>
          <p:cNvPr id="475144" name="AutoShape 8">
            <a:extLst>
              <a:ext uri="{FF2B5EF4-FFF2-40B4-BE49-F238E27FC236}">
                <a16:creationId xmlns="" xmlns:a16="http://schemas.microsoft.com/office/drawing/2014/main" id="{A8C138BB-466B-49A1-85F2-156DEB5B1E80}"/>
              </a:ext>
            </a:extLst>
          </p:cNvPr>
          <p:cNvCxnSpPr>
            <a:cxnSpLocks noChangeShapeType="1"/>
            <a:stCxn id="475140" idx="5"/>
            <a:endCxn id="475143"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45" name="Oval 9">
            <a:extLst>
              <a:ext uri="{FF2B5EF4-FFF2-40B4-BE49-F238E27FC236}">
                <a16:creationId xmlns="" xmlns:a16="http://schemas.microsoft.com/office/drawing/2014/main" id="{B4AD69B9-47C1-4ED9-89D5-65AD88175DBB}"/>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5146" name="AutoShape 10">
            <a:extLst>
              <a:ext uri="{FF2B5EF4-FFF2-40B4-BE49-F238E27FC236}">
                <a16:creationId xmlns="" xmlns:a16="http://schemas.microsoft.com/office/drawing/2014/main" id="{045E6166-A915-4DE5-86F1-FF9D8667F9AA}"/>
              </a:ext>
            </a:extLst>
          </p:cNvPr>
          <p:cNvCxnSpPr>
            <a:cxnSpLocks noChangeShapeType="1"/>
            <a:stCxn id="475140" idx="6"/>
            <a:endCxn id="475145"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47" name="Oval 11">
            <a:extLst>
              <a:ext uri="{FF2B5EF4-FFF2-40B4-BE49-F238E27FC236}">
                <a16:creationId xmlns="" xmlns:a16="http://schemas.microsoft.com/office/drawing/2014/main" id="{03417FAA-E52B-45C0-A115-03B34993DB91}"/>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75148" name="Oval 12">
            <a:extLst>
              <a:ext uri="{FF2B5EF4-FFF2-40B4-BE49-F238E27FC236}">
                <a16:creationId xmlns="" xmlns:a16="http://schemas.microsoft.com/office/drawing/2014/main" id="{0B6FC1A4-91B0-49D1-B37C-14C8DAC191FD}"/>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5149" name="AutoShape 13">
            <a:extLst>
              <a:ext uri="{FF2B5EF4-FFF2-40B4-BE49-F238E27FC236}">
                <a16:creationId xmlns="" xmlns:a16="http://schemas.microsoft.com/office/drawing/2014/main" id="{3EEA366E-C507-4C11-A3E2-151CB351F2D8}"/>
              </a:ext>
            </a:extLst>
          </p:cNvPr>
          <p:cNvCxnSpPr>
            <a:cxnSpLocks noChangeShapeType="1"/>
            <a:stCxn id="475148" idx="2"/>
            <a:endCxn id="475147"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0" name="AutoShape 14">
            <a:extLst>
              <a:ext uri="{FF2B5EF4-FFF2-40B4-BE49-F238E27FC236}">
                <a16:creationId xmlns="" xmlns:a16="http://schemas.microsoft.com/office/drawing/2014/main" id="{83FEEEB7-4ED3-4618-9682-57101E2D19EB}"/>
              </a:ext>
            </a:extLst>
          </p:cNvPr>
          <p:cNvCxnSpPr>
            <a:cxnSpLocks noChangeShapeType="1"/>
            <a:stCxn id="475148" idx="3"/>
            <a:endCxn id="475139"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1" name="AutoShape 15">
            <a:extLst>
              <a:ext uri="{FF2B5EF4-FFF2-40B4-BE49-F238E27FC236}">
                <a16:creationId xmlns="" xmlns:a16="http://schemas.microsoft.com/office/drawing/2014/main" id="{E77078A6-56CC-4054-B8B0-2183CC243FAB}"/>
              </a:ext>
            </a:extLst>
          </p:cNvPr>
          <p:cNvCxnSpPr>
            <a:cxnSpLocks noChangeShapeType="1"/>
            <a:stCxn id="475139" idx="7"/>
            <a:endCxn id="475147"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2" name="AutoShape 16">
            <a:extLst>
              <a:ext uri="{FF2B5EF4-FFF2-40B4-BE49-F238E27FC236}">
                <a16:creationId xmlns="" xmlns:a16="http://schemas.microsoft.com/office/drawing/2014/main" id="{13A25ECC-3666-4730-9935-073809A14E74}"/>
              </a:ext>
            </a:extLst>
          </p:cNvPr>
          <p:cNvCxnSpPr>
            <a:cxnSpLocks noChangeShapeType="1"/>
            <a:stCxn id="475148" idx="7"/>
            <a:endCxn id="475145"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3" name="AutoShape 17">
            <a:extLst>
              <a:ext uri="{FF2B5EF4-FFF2-40B4-BE49-F238E27FC236}">
                <a16:creationId xmlns="" xmlns:a16="http://schemas.microsoft.com/office/drawing/2014/main" id="{33851CB4-B784-4DC1-AECE-65BBB9284B1F}"/>
              </a:ext>
            </a:extLst>
          </p:cNvPr>
          <p:cNvCxnSpPr>
            <a:cxnSpLocks noChangeShapeType="1"/>
            <a:stCxn id="475148" idx="0"/>
            <a:endCxn id="475143"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4" name="AutoShape 18">
            <a:extLst>
              <a:ext uri="{FF2B5EF4-FFF2-40B4-BE49-F238E27FC236}">
                <a16:creationId xmlns="" xmlns:a16="http://schemas.microsoft.com/office/drawing/2014/main" id="{C49654C5-8599-4A86-A14F-A1374FDE530C}"/>
              </a:ext>
            </a:extLst>
          </p:cNvPr>
          <p:cNvCxnSpPr>
            <a:cxnSpLocks noChangeShapeType="1"/>
            <a:stCxn id="475143" idx="3"/>
            <a:endCxn id="475147"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5" name="AutoShape 19">
            <a:extLst>
              <a:ext uri="{FF2B5EF4-FFF2-40B4-BE49-F238E27FC236}">
                <a16:creationId xmlns="" xmlns:a16="http://schemas.microsoft.com/office/drawing/2014/main" id="{E61DE57D-C6AF-467C-B279-BBBE43422811}"/>
              </a:ext>
            </a:extLst>
          </p:cNvPr>
          <p:cNvCxnSpPr>
            <a:cxnSpLocks noChangeShapeType="1"/>
            <a:stCxn id="475147" idx="0"/>
            <a:endCxn id="475143"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6" name="AutoShape 20">
            <a:extLst>
              <a:ext uri="{FF2B5EF4-FFF2-40B4-BE49-F238E27FC236}">
                <a16:creationId xmlns="" xmlns:a16="http://schemas.microsoft.com/office/drawing/2014/main" id="{9F63FB26-C7D0-40FF-999F-F49D1E36B563}"/>
              </a:ext>
            </a:extLst>
          </p:cNvPr>
          <p:cNvCxnSpPr>
            <a:cxnSpLocks noChangeShapeType="1"/>
            <a:stCxn id="475140" idx="4"/>
            <a:endCxn id="475141"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57" name="Oval 21">
            <a:extLst>
              <a:ext uri="{FF2B5EF4-FFF2-40B4-BE49-F238E27FC236}">
                <a16:creationId xmlns="" xmlns:a16="http://schemas.microsoft.com/office/drawing/2014/main" id="{342053D8-4262-4076-AD87-E8160E475CD2}"/>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5158" name="AutoShape 22">
            <a:extLst>
              <a:ext uri="{FF2B5EF4-FFF2-40B4-BE49-F238E27FC236}">
                <a16:creationId xmlns="" xmlns:a16="http://schemas.microsoft.com/office/drawing/2014/main" id="{6320A5A3-3275-44E4-B83D-78B2208558A1}"/>
              </a:ext>
            </a:extLst>
          </p:cNvPr>
          <p:cNvCxnSpPr>
            <a:cxnSpLocks noChangeShapeType="1"/>
            <a:stCxn id="475141" idx="6"/>
            <a:endCxn id="475157"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5159" name="AutoShape 23">
            <a:extLst>
              <a:ext uri="{FF2B5EF4-FFF2-40B4-BE49-F238E27FC236}">
                <a16:creationId xmlns="" xmlns:a16="http://schemas.microsoft.com/office/drawing/2014/main" id="{EB54E90F-3ED5-450C-9729-EE5307FEC559}"/>
              </a:ext>
            </a:extLst>
          </p:cNvPr>
          <p:cNvCxnSpPr>
            <a:cxnSpLocks noChangeShapeType="1"/>
            <a:stCxn id="475160" idx="7"/>
            <a:endCxn id="475157"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60" name="Oval 24">
            <a:extLst>
              <a:ext uri="{FF2B5EF4-FFF2-40B4-BE49-F238E27FC236}">
                <a16:creationId xmlns="" xmlns:a16="http://schemas.microsoft.com/office/drawing/2014/main" id="{F73F360D-D890-4C90-8415-F5CC8DC0B02A}"/>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5161" name="AutoShape 25">
            <a:extLst>
              <a:ext uri="{FF2B5EF4-FFF2-40B4-BE49-F238E27FC236}">
                <a16:creationId xmlns="" xmlns:a16="http://schemas.microsoft.com/office/drawing/2014/main" id="{5279C255-ED87-4042-A8E0-2AF2E9A7CB3E}"/>
              </a:ext>
            </a:extLst>
          </p:cNvPr>
          <p:cNvCxnSpPr>
            <a:cxnSpLocks noChangeShapeType="1"/>
            <a:stCxn id="475160" idx="0"/>
            <a:endCxn id="475141"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5162" name="Text Box 26">
            <a:extLst>
              <a:ext uri="{FF2B5EF4-FFF2-40B4-BE49-F238E27FC236}">
                <a16:creationId xmlns="" xmlns:a16="http://schemas.microsoft.com/office/drawing/2014/main" id="{6C4F94E6-8CF7-4E0D-8CE9-79215C1FA411}"/>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5167" name="Text Box 31">
            <a:extLst>
              <a:ext uri="{FF2B5EF4-FFF2-40B4-BE49-F238E27FC236}">
                <a16:creationId xmlns="" xmlns:a16="http://schemas.microsoft.com/office/drawing/2014/main" id="{B494755F-6F9A-48A2-937C-E20AD3740A96}"/>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5168" name="AutoShape 32">
            <a:extLst>
              <a:ext uri="{FF2B5EF4-FFF2-40B4-BE49-F238E27FC236}">
                <a16:creationId xmlns="" xmlns:a16="http://schemas.microsoft.com/office/drawing/2014/main" id="{CE2EB1C6-E2D3-4275-9FB9-C851CD0D2141}"/>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5169" name="Text Box 33">
            <a:extLst>
              <a:ext uri="{FF2B5EF4-FFF2-40B4-BE49-F238E27FC236}">
                <a16:creationId xmlns="" xmlns:a16="http://schemas.microsoft.com/office/drawing/2014/main" id="{9C2A4A25-CF3A-4183-AEEC-2F4D6FB8DB53}"/>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5170" name="AutoShape 34">
            <a:extLst>
              <a:ext uri="{FF2B5EF4-FFF2-40B4-BE49-F238E27FC236}">
                <a16:creationId xmlns="" xmlns:a16="http://schemas.microsoft.com/office/drawing/2014/main" id="{8CDDA005-C229-4574-A500-1275BC5F3120}"/>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5171" name="Text Box 35">
            <a:extLst>
              <a:ext uri="{FF2B5EF4-FFF2-40B4-BE49-F238E27FC236}">
                <a16:creationId xmlns="" xmlns:a16="http://schemas.microsoft.com/office/drawing/2014/main" id="{09F244C2-DA5A-4FBB-AB5E-1B290FAFA2D6}"/>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5172" name="AutoShape 36">
            <a:extLst>
              <a:ext uri="{FF2B5EF4-FFF2-40B4-BE49-F238E27FC236}">
                <a16:creationId xmlns="" xmlns:a16="http://schemas.microsoft.com/office/drawing/2014/main" id="{C12B0DA8-AE12-48D9-8256-359C519F956D}"/>
              </a:ext>
            </a:extLst>
          </p:cNvPr>
          <p:cNvSpPr>
            <a:spLocks noChangeAspect="1" noChangeArrowheads="1"/>
          </p:cNvSpPr>
          <p:nvPr/>
        </p:nvSpPr>
        <p:spPr bwMode="auto">
          <a:xfrm>
            <a:off x="6435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5173" name="Text Box 37">
            <a:extLst>
              <a:ext uri="{FF2B5EF4-FFF2-40B4-BE49-F238E27FC236}">
                <a16:creationId xmlns="" xmlns:a16="http://schemas.microsoft.com/office/drawing/2014/main" id="{03155525-59C1-4A95-A216-BB8615A76EF7}"/>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dfs(C)</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C-A  C-D</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5174" name="AutoShape 38">
            <a:extLst>
              <a:ext uri="{FF2B5EF4-FFF2-40B4-BE49-F238E27FC236}">
                <a16:creationId xmlns="" xmlns:a16="http://schemas.microsoft.com/office/drawing/2014/main" id="{3B5F2993-76A6-4672-A05B-99C264C47C30}"/>
              </a:ext>
            </a:extLst>
          </p:cNvPr>
          <p:cNvSpPr>
            <a:spLocks noChangeAspect="1" noChangeArrowheads="1"/>
          </p:cNvSpPr>
          <p:nvPr/>
        </p:nvSpPr>
        <p:spPr bwMode="auto">
          <a:xfrm>
            <a:off x="7577138" y="3455988"/>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A76C6D7A-00D5-4E26-BCA2-B5B453D35F14}"/>
              </a:ext>
            </a:extLst>
          </p:cNvPr>
          <p:cNvSpPr>
            <a:spLocks noGrp="1"/>
          </p:cNvSpPr>
          <p:nvPr>
            <p:ph type="sldNum" sz="quarter" idx="10"/>
          </p:nvPr>
        </p:nvSpPr>
        <p:spPr/>
        <p:txBody>
          <a:bodyPr/>
          <a:lstStyle/>
          <a:p>
            <a:fld id="{E2861445-E88A-4AB2-8B3A-6A2BBB558DBC}" type="slidenum">
              <a:rPr lang="en-US" altLang="en-US" smtClean="0"/>
              <a:pPr/>
              <a:t>106</a:t>
            </a:fld>
            <a:endParaRPr lang="en-US" altLang="en-US" sz="140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 xmlns:a16="http://schemas.microsoft.com/office/drawing/2014/main" id="{03F57176-8822-46DC-A161-BF27230F9148}"/>
              </a:ext>
            </a:extLst>
          </p:cNvPr>
          <p:cNvSpPr>
            <a:spLocks noGrp="1" noChangeArrowheads="1"/>
          </p:cNvSpPr>
          <p:nvPr>
            <p:ph type="title"/>
          </p:nvPr>
        </p:nvSpPr>
        <p:spPr/>
        <p:txBody>
          <a:bodyPr/>
          <a:lstStyle/>
          <a:p>
            <a:r>
              <a:rPr lang="en-US" altLang="en-US"/>
              <a:t>Directed Depth First Search</a:t>
            </a:r>
          </a:p>
        </p:txBody>
      </p:sp>
      <p:sp>
        <p:nvSpPr>
          <p:cNvPr id="476163" name="Oval 3">
            <a:extLst>
              <a:ext uri="{FF2B5EF4-FFF2-40B4-BE49-F238E27FC236}">
                <a16:creationId xmlns="" xmlns:a16="http://schemas.microsoft.com/office/drawing/2014/main" id="{DABC2128-79E1-40FC-B891-481A61A05F1C}"/>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6164" name="Oval 4">
            <a:extLst>
              <a:ext uri="{FF2B5EF4-FFF2-40B4-BE49-F238E27FC236}">
                <a16:creationId xmlns="" xmlns:a16="http://schemas.microsoft.com/office/drawing/2014/main" id="{8DFCDD95-4394-4717-B0DE-B1762A5B6A1E}"/>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6165" name="Oval 5">
            <a:extLst>
              <a:ext uri="{FF2B5EF4-FFF2-40B4-BE49-F238E27FC236}">
                <a16:creationId xmlns="" xmlns:a16="http://schemas.microsoft.com/office/drawing/2014/main" id="{2917EEE2-D0B9-498E-9268-92D0007723B0}"/>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6166" name="AutoShape 6">
            <a:extLst>
              <a:ext uri="{FF2B5EF4-FFF2-40B4-BE49-F238E27FC236}">
                <a16:creationId xmlns="" xmlns:a16="http://schemas.microsoft.com/office/drawing/2014/main" id="{370D8432-C196-464F-A099-F53E799A91AC}"/>
              </a:ext>
            </a:extLst>
          </p:cNvPr>
          <p:cNvCxnSpPr>
            <a:cxnSpLocks noChangeShapeType="1"/>
            <a:stCxn id="476163" idx="0"/>
            <a:endCxn id="476164"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67" name="Oval 7">
            <a:extLst>
              <a:ext uri="{FF2B5EF4-FFF2-40B4-BE49-F238E27FC236}">
                <a16:creationId xmlns="" xmlns:a16="http://schemas.microsoft.com/office/drawing/2014/main" id="{32341474-AE83-40B3-8DC2-0598FB291A83}"/>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76168" name="AutoShape 8">
            <a:extLst>
              <a:ext uri="{FF2B5EF4-FFF2-40B4-BE49-F238E27FC236}">
                <a16:creationId xmlns="" xmlns:a16="http://schemas.microsoft.com/office/drawing/2014/main" id="{66B5CB41-E034-481B-8495-5B5E74E0B313}"/>
              </a:ext>
            </a:extLst>
          </p:cNvPr>
          <p:cNvCxnSpPr>
            <a:cxnSpLocks noChangeShapeType="1"/>
            <a:stCxn id="476164" idx="5"/>
            <a:endCxn id="476167"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69" name="Oval 9">
            <a:extLst>
              <a:ext uri="{FF2B5EF4-FFF2-40B4-BE49-F238E27FC236}">
                <a16:creationId xmlns="" xmlns:a16="http://schemas.microsoft.com/office/drawing/2014/main" id="{7A59E93E-C601-453D-A638-08FEBFC12FEB}"/>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6170" name="AutoShape 10">
            <a:extLst>
              <a:ext uri="{FF2B5EF4-FFF2-40B4-BE49-F238E27FC236}">
                <a16:creationId xmlns="" xmlns:a16="http://schemas.microsoft.com/office/drawing/2014/main" id="{BF94C7E2-1407-483C-8EC2-EF13F198F8FB}"/>
              </a:ext>
            </a:extLst>
          </p:cNvPr>
          <p:cNvCxnSpPr>
            <a:cxnSpLocks noChangeShapeType="1"/>
            <a:stCxn id="476164" idx="6"/>
            <a:endCxn id="476169"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71" name="Oval 11">
            <a:extLst>
              <a:ext uri="{FF2B5EF4-FFF2-40B4-BE49-F238E27FC236}">
                <a16:creationId xmlns="" xmlns:a16="http://schemas.microsoft.com/office/drawing/2014/main" id="{6AB68E1C-6EFF-40F1-B091-3DF5C422AB64}"/>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76172" name="Oval 12">
            <a:extLst>
              <a:ext uri="{FF2B5EF4-FFF2-40B4-BE49-F238E27FC236}">
                <a16:creationId xmlns="" xmlns:a16="http://schemas.microsoft.com/office/drawing/2014/main" id="{E6B697B7-EE97-4772-8EDC-2466A27DBD5E}"/>
              </a:ext>
            </a:extLst>
          </p:cNvPr>
          <p:cNvSpPr>
            <a:spLocks noChangeAspect="1" noChangeArrowheads="1"/>
          </p:cNvSpPr>
          <p:nvPr/>
        </p:nvSpPr>
        <p:spPr bwMode="auto">
          <a:xfrm>
            <a:off x="36957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6173" name="AutoShape 13">
            <a:extLst>
              <a:ext uri="{FF2B5EF4-FFF2-40B4-BE49-F238E27FC236}">
                <a16:creationId xmlns="" xmlns:a16="http://schemas.microsoft.com/office/drawing/2014/main" id="{8A00A31E-67BE-4A97-B894-A2CC4D1B5E5D}"/>
              </a:ext>
            </a:extLst>
          </p:cNvPr>
          <p:cNvCxnSpPr>
            <a:cxnSpLocks noChangeShapeType="1"/>
            <a:stCxn id="476172" idx="2"/>
            <a:endCxn id="476171"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4" name="AutoShape 14">
            <a:extLst>
              <a:ext uri="{FF2B5EF4-FFF2-40B4-BE49-F238E27FC236}">
                <a16:creationId xmlns="" xmlns:a16="http://schemas.microsoft.com/office/drawing/2014/main" id="{AD8BEEA6-BA4E-4B9A-B396-3A0B7EB72A4F}"/>
              </a:ext>
            </a:extLst>
          </p:cNvPr>
          <p:cNvCxnSpPr>
            <a:cxnSpLocks noChangeShapeType="1"/>
            <a:stCxn id="476172" idx="3"/>
            <a:endCxn id="476163"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5" name="AutoShape 15">
            <a:extLst>
              <a:ext uri="{FF2B5EF4-FFF2-40B4-BE49-F238E27FC236}">
                <a16:creationId xmlns="" xmlns:a16="http://schemas.microsoft.com/office/drawing/2014/main" id="{E96DDF86-042E-46D5-9B05-0AF6BBEAC5EC}"/>
              </a:ext>
            </a:extLst>
          </p:cNvPr>
          <p:cNvCxnSpPr>
            <a:cxnSpLocks noChangeShapeType="1"/>
            <a:stCxn id="476163" idx="7"/>
            <a:endCxn id="476171"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6" name="AutoShape 16">
            <a:extLst>
              <a:ext uri="{FF2B5EF4-FFF2-40B4-BE49-F238E27FC236}">
                <a16:creationId xmlns="" xmlns:a16="http://schemas.microsoft.com/office/drawing/2014/main" id="{D64FF84D-004F-4BA4-BE96-AC601148C2FC}"/>
              </a:ext>
            </a:extLst>
          </p:cNvPr>
          <p:cNvCxnSpPr>
            <a:cxnSpLocks noChangeShapeType="1"/>
            <a:stCxn id="476172" idx="7"/>
            <a:endCxn id="476169"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7" name="AutoShape 17">
            <a:extLst>
              <a:ext uri="{FF2B5EF4-FFF2-40B4-BE49-F238E27FC236}">
                <a16:creationId xmlns="" xmlns:a16="http://schemas.microsoft.com/office/drawing/2014/main" id="{FBC927D8-291C-490B-B9B6-07926A43F27A}"/>
              </a:ext>
            </a:extLst>
          </p:cNvPr>
          <p:cNvCxnSpPr>
            <a:cxnSpLocks noChangeShapeType="1"/>
            <a:stCxn id="476172" idx="0"/>
            <a:endCxn id="476167"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8" name="AutoShape 18">
            <a:extLst>
              <a:ext uri="{FF2B5EF4-FFF2-40B4-BE49-F238E27FC236}">
                <a16:creationId xmlns="" xmlns:a16="http://schemas.microsoft.com/office/drawing/2014/main" id="{B6EDA494-C625-46DB-8C03-497DF33B7BF5}"/>
              </a:ext>
            </a:extLst>
          </p:cNvPr>
          <p:cNvCxnSpPr>
            <a:cxnSpLocks noChangeShapeType="1"/>
            <a:stCxn id="476167" idx="3"/>
            <a:endCxn id="476171"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79" name="AutoShape 19">
            <a:extLst>
              <a:ext uri="{FF2B5EF4-FFF2-40B4-BE49-F238E27FC236}">
                <a16:creationId xmlns="" xmlns:a16="http://schemas.microsoft.com/office/drawing/2014/main" id="{40E7DAA4-3F22-4F45-BFFF-26FB5F34A6E0}"/>
              </a:ext>
            </a:extLst>
          </p:cNvPr>
          <p:cNvCxnSpPr>
            <a:cxnSpLocks noChangeShapeType="1"/>
            <a:stCxn id="476171" idx="0"/>
            <a:endCxn id="476167"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80" name="AutoShape 20">
            <a:extLst>
              <a:ext uri="{FF2B5EF4-FFF2-40B4-BE49-F238E27FC236}">
                <a16:creationId xmlns="" xmlns:a16="http://schemas.microsoft.com/office/drawing/2014/main" id="{254D7DFD-85CC-42FD-BC46-21ECC6D6E3A6}"/>
              </a:ext>
            </a:extLst>
          </p:cNvPr>
          <p:cNvCxnSpPr>
            <a:cxnSpLocks noChangeShapeType="1"/>
            <a:stCxn id="476164" idx="4"/>
            <a:endCxn id="476165"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81" name="Oval 21">
            <a:extLst>
              <a:ext uri="{FF2B5EF4-FFF2-40B4-BE49-F238E27FC236}">
                <a16:creationId xmlns="" xmlns:a16="http://schemas.microsoft.com/office/drawing/2014/main" id="{0183DDE0-E8A6-4EE8-924A-CC2F4AD6941C}"/>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6182" name="AutoShape 22">
            <a:extLst>
              <a:ext uri="{FF2B5EF4-FFF2-40B4-BE49-F238E27FC236}">
                <a16:creationId xmlns="" xmlns:a16="http://schemas.microsoft.com/office/drawing/2014/main" id="{FC01B18B-A219-426D-A93D-E60B7067A172}"/>
              </a:ext>
            </a:extLst>
          </p:cNvPr>
          <p:cNvCxnSpPr>
            <a:cxnSpLocks noChangeShapeType="1"/>
            <a:stCxn id="476165" idx="6"/>
            <a:endCxn id="476181"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6183" name="AutoShape 23">
            <a:extLst>
              <a:ext uri="{FF2B5EF4-FFF2-40B4-BE49-F238E27FC236}">
                <a16:creationId xmlns="" xmlns:a16="http://schemas.microsoft.com/office/drawing/2014/main" id="{F49CB57F-D2F9-4347-8F93-49B7377C09F6}"/>
              </a:ext>
            </a:extLst>
          </p:cNvPr>
          <p:cNvCxnSpPr>
            <a:cxnSpLocks noChangeShapeType="1"/>
            <a:stCxn id="476184" idx="7"/>
            <a:endCxn id="476181"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84" name="Oval 24">
            <a:extLst>
              <a:ext uri="{FF2B5EF4-FFF2-40B4-BE49-F238E27FC236}">
                <a16:creationId xmlns="" xmlns:a16="http://schemas.microsoft.com/office/drawing/2014/main" id="{15376065-CFD2-4C00-89AC-DD2899F933F5}"/>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6185" name="AutoShape 25">
            <a:extLst>
              <a:ext uri="{FF2B5EF4-FFF2-40B4-BE49-F238E27FC236}">
                <a16:creationId xmlns="" xmlns:a16="http://schemas.microsoft.com/office/drawing/2014/main" id="{82B0B8BF-D9B3-4AFC-8897-0389606C84D3}"/>
              </a:ext>
            </a:extLst>
          </p:cNvPr>
          <p:cNvCxnSpPr>
            <a:cxnSpLocks noChangeShapeType="1"/>
            <a:stCxn id="476184" idx="0"/>
            <a:endCxn id="476165"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6186" name="Text Box 26">
            <a:extLst>
              <a:ext uri="{FF2B5EF4-FFF2-40B4-BE49-F238E27FC236}">
                <a16:creationId xmlns="" xmlns:a16="http://schemas.microsoft.com/office/drawing/2014/main" id="{05CE94E1-90AB-4401-9264-6F9BBE20DAE4}"/>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6191" name="Text Box 31">
            <a:extLst>
              <a:ext uri="{FF2B5EF4-FFF2-40B4-BE49-F238E27FC236}">
                <a16:creationId xmlns="" xmlns:a16="http://schemas.microsoft.com/office/drawing/2014/main" id="{E2FDDAE6-42ED-4089-A060-C0630A28C738}"/>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6192" name="AutoShape 32">
            <a:extLst>
              <a:ext uri="{FF2B5EF4-FFF2-40B4-BE49-F238E27FC236}">
                <a16:creationId xmlns="" xmlns:a16="http://schemas.microsoft.com/office/drawing/2014/main" id="{98D8AF92-8DA3-4FC7-8913-52D77A5BD9A0}"/>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6193" name="Text Box 33">
            <a:extLst>
              <a:ext uri="{FF2B5EF4-FFF2-40B4-BE49-F238E27FC236}">
                <a16:creationId xmlns="" xmlns:a16="http://schemas.microsoft.com/office/drawing/2014/main" id="{D8B29EDC-A8CA-427D-947E-F552CD631EB4}"/>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6194" name="AutoShape 34">
            <a:extLst>
              <a:ext uri="{FF2B5EF4-FFF2-40B4-BE49-F238E27FC236}">
                <a16:creationId xmlns="" xmlns:a16="http://schemas.microsoft.com/office/drawing/2014/main" id="{548A098F-F860-4B3C-919D-1BBA93ABEF54}"/>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6195" name="Text Box 35">
            <a:extLst>
              <a:ext uri="{FF2B5EF4-FFF2-40B4-BE49-F238E27FC236}">
                <a16:creationId xmlns="" xmlns:a16="http://schemas.microsoft.com/office/drawing/2014/main" id="{61E10738-6394-45FE-97F1-32E8FB8F694B}"/>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6196" name="AutoShape 36">
            <a:extLst>
              <a:ext uri="{FF2B5EF4-FFF2-40B4-BE49-F238E27FC236}">
                <a16:creationId xmlns="" xmlns:a16="http://schemas.microsoft.com/office/drawing/2014/main" id="{1ABFBA82-C376-49AB-8A4C-95E6ED3EC8B2}"/>
              </a:ext>
            </a:extLst>
          </p:cNvPr>
          <p:cNvSpPr>
            <a:spLocks noChangeAspect="1" noChangeArrowheads="1"/>
          </p:cNvSpPr>
          <p:nvPr/>
        </p:nvSpPr>
        <p:spPr bwMode="auto">
          <a:xfrm>
            <a:off x="69691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6199" name="AutoShape 39">
            <a:extLst>
              <a:ext uri="{FF2B5EF4-FFF2-40B4-BE49-F238E27FC236}">
                <a16:creationId xmlns="" xmlns:a16="http://schemas.microsoft.com/office/drawing/2014/main" id="{8CDF8D2D-DF9D-40B3-ABE8-654C9AACEF6E}"/>
              </a:ext>
            </a:extLst>
          </p:cNvPr>
          <p:cNvCxnSpPr>
            <a:cxnSpLocks noChangeShapeType="1"/>
            <a:stCxn id="476171" idx="5"/>
            <a:endCxn id="476172" idx="2"/>
          </p:cNvCxnSpPr>
          <p:nvPr/>
        </p:nvCxnSpPr>
        <p:spPr bwMode="auto">
          <a:xfrm>
            <a:off x="2660650" y="3803650"/>
            <a:ext cx="1035050" cy="692150"/>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Slide Number Placeholder 1">
            <a:extLst>
              <a:ext uri="{FF2B5EF4-FFF2-40B4-BE49-F238E27FC236}">
                <a16:creationId xmlns="" xmlns:a16="http://schemas.microsoft.com/office/drawing/2014/main" id="{177B7CD7-F814-442B-B4EA-A6622B46C6CF}"/>
              </a:ext>
            </a:extLst>
          </p:cNvPr>
          <p:cNvSpPr>
            <a:spLocks noGrp="1"/>
          </p:cNvSpPr>
          <p:nvPr>
            <p:ph type="sldNum" sz="quarter" idx="10"/>
          </p:nvPr>
        </p:nvSpPr>
        <p:spPr/>
        <p:txBody>
          <a:bodyPr/>
          <a:lstStyle/>
          <a:p>
            <a:fld id="{E2861445-E88A-4AB2-8B3A-6A2BBB558DBC}" type="slidenum">
              <a:rPr lang="en-US" altLang="en-US" smtClean="0"/>
              <a:pPr/>
              <a:t>107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76199"/>
                                        </p:tgtEl>
                                        <p:attrNameLst>
                                          <p:attrName>style.visibility</p:attrName>
                                        </p:attrNameLst>
                                      </p:cBhvr>
                                      <p:to>
                                        <p:strVal val="visible"/>
                                      </p:to>
                                    </p:set>
                                    <p:animEffect transition="in" filter="wipe(right)">
                                      <p:cBhvr>
                                        <p:cTn id="7" dur="500"/>
                                        <p:tgtEl>
                                          <p:spTgt spid="476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 xmlns:a16="http://schemas.microsoft.com/office/drawing/2014/main" id="{E2C5CC36-3BD7-44AB-9E9D-35E3F41E2716}"/>
              </a:ext>
            </a:extLst>
          </p:cNvPr>
          <p:cNvSpPr>
            <a:spLocks noGrp="1" noChangeArrowheads="1"/>
          </p:cNvSpPr>
          <p:nvPr>
            <p:ph type="title"/>
          </p:nvPr>
        </p:nvSpPr>
        <p:spPr/>
        <p:txBody>
          <a:bodyPr/>
          <a:lstStyle/>
          <a:p>
            <a:r>
              <a:rPr lang="en-US" altLang="en-US"/>
              <a:t>Directed Depth First Search</a:t>
            </a:r>
          </a:p>
        </p:txBody>
      </p:sp>
      <p:sp>
        <p:nvSpPr>
          <p:cNvPr id="477187" name="Oval 3">
            <a:extLst>
              <a:ext uri="{FF2B5EF4-FFF2-40B4-BE49-F238E27FC236}">
                <a16:creationId xmlns="" xmlns:a16="http://schemas.microsoft.com/office/drawing/2014/main" id="{7AB1165D-14EB-4896-9FDA-99276B74791E}"/>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7188" name="Oval 4">
            <a:extLst>
              <a:ext uri="{FF2B5EF4-FFF2-40B4-BE49-F238E27FC236}">
                <a16:creationId xmlns="" xmlns:a16="http://schemas.microsoft.com/office/drawing/2014/main" id="{E2A7B319-1C09-4818-BE07-1A3AAD4A159B}"/>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7189" name="Oval 5">
            <a:extLst>
              <a:ext uri="{FF2B5EF4-FFF2-40B4-BE49-F238E27FC236}">
                <a16:creationId xmlns="" xmlns:a16="http://schemas.microsoft.com/office/drawing/2014/main" id="{1A943817-9413-4163-9503-841A99C27BAF}"/>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7190" name="AutoShape 6">
            <a:extLst>
              <a:ext uri="{FF2B5EF4-FFF2-40B4-BE49-F238E27FC236}">
                <a16:creationId xmlns="" xmlns:a16="http://schemas.microsoft.com/office/drawing/2014/main" id="{ABEDA7A1-B79C-48DC-A66F-260F29D755A3}"/>
              </a:ext>
            </a:extLst>
          </p:cNvPr>
          <p:cNvCxnSpPr>
            <a:cxnSpLocks noChangeShapeType="1"/>
            <a:stCxn id="477187" idx="0"/>
            <a:endCxn id="477188"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191" name="Oval 7">
            <a:extLst>
              <a:ext uri="{FF2B5EF4-FFF2-40B4-BE49-F238E27FC236}">
                <a16:creationId xmlns="" xmlns:a16="http://schemas.microsoft.com/office/drawing/2014/main" id="{DE4E006F-1F16-4DA0-BC09-DD18DDD9C6E2}"/>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77192" name="AutoShape 8">
            <a:extLst>
              <a:ext uri="{FF2B5EF4-FFF2-40B4-BE49-F238E27FC236}">
                <a16:creationId xmlns="" xmlns:a16="http://schemas.microsoft.com/office/drawing/2014/main" id="{2B3D27D3-F26A-4D06-BDF3-26839FC92357}"/>
              </a:ext>
            </a:extLst>
          </p:cNvPr>
          <p:cNvCxnSpPr>
            <a:cxnSpLocks noChangeShapeType="1"/>
            <a:stCxn id="477188" idx="5"/>
            <a:endCxn id="477191"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193" name="Oval 9">
            <a:extLst>
              <a:ext uri="{FF2B5EF4-FFF2-40B4-BE49-F238E27FC236}">
                <a16:creationId xmlns="" xmlns:a16="http://schemas.microsoft.com/office/drawing/2014/main" id="{1CD70F50-55B9-4737-ACAA-1FA0AFBA3C9B}"/>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77194" name="AutoShape 10">
            <a:extLst>
              <a:ext uri="{FF2B5EF4-FFF2-40B4-BE49-F238E27FC236}">
                <a16:creationId xmlns="" xmlns:a16="http://schemas.microsoft.com/office/drawing/2014/main" id="{BBF96451-78FD-4AA7-B13A-766426FF0AE2}"/>
              </a:ext>
            </a:extLst>
          </p:cNvPr>
          <p:cNvCxnSpPr>
            <a:cxnSpLocks noChangeShapeType="1"/>
            <a:stCxn id="477188" idx="6"/>
            <a:endCxn id="477193"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195" name="Oval 11">
            <a:extLst>
              <a:ext uri="{FF2B5EF4-FFF2-40B4-BE49-F238E27FC236}">
                <a16:creationId xmlns="" xmlns:a16="http://schemas.microsoft.com/office/drawing/2014/main" id="{584D74C1-6780-40FB-9F7D-4AAF675B1459}"/>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77196" name="Oval 12">
            <a:extLst>
              <a:ext uri="{FF2B5EF4-FFF2-40B4-BE49-F238E27FC236}">
                <a16:creationId xmlns="" xmlns:a16="http://schemas.microsoft.com/office/drawing/2014/main" id="{67B4A158-FED9-4112-B48D-DE7E5BC98314}"/>
              </a:ext>
            </a:extLst>
          </p:cNvPr>
          <p:cNvSpPr>
            <a:spLocks noChangeAspect="1" noChangeArrowheads="1"/>
          </p:cNvSpPr>
          <p:nvPr/>
        </p:nvSpPr>
        <p:spPr bwMode="auto">
          <a:xfrm>
            <a:off x="36957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7197" name="AutoShape 13">
            <a:extLst>
              <a:ext uri="{FF2B5EF4-FFF2-40B4-BE49-F238E27FC236}">
                <a16:creationId xmlns="" xmlns:a16="http://schemas.microsoft.com/office/drawing/2014/main" id="{446F84BA-2DB5-4C5C-8D40-ED3892102BEC}"/>
              </a:ext>
            </a:extLst>
          </p:cNvPr>
          <p:cNvCxnSpPr>
            <a:cxnSpLocks noChangeShapeType="1"/>
            <a:stCxn id="477196" idx="2"/>
            <a:endCxn id="477195"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198" name="AutoShape 14">
            <a:extLst>
              <a:ext uri="{FF2B5EF4-FFF2-40B4-BE49-F238E27FC236}">
                <a16:creationId xmlns="" xmlns:a16="http://schemas.microsoft.com/office/drawing/2014/main" id="{46A871B5-821C-4B05-B64C-9BAE904E5A36}"/>
              </a:ext>
            </a:extLst>
          </p:cNvPr>
          <p:cNvCxnSpPr>
            <a:cxnSpLocks noChangeShapeType="1"/>
            <a:stCxn id="477196" idx="3"/>
            <a:endCxn id="477187"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199" name="AutoShape 15">
            <a:extLst>
              <a:ext uri="{FF2B5EF4-FFF2-40B4-BE49-F238E27FC236}">
                <a16:creationId xmlns="" xmlns:a16="http://schemas.microsoft.com/office/drawing/2014/main" id="{B13D6C13-1B05-4876-9A55-7092094A3B17}"/>
              </a:ext>
            </a:extLst>
          </p:cNvPr>
          <p:cNvCxnSpPr>
            <a:cxnSpLocks noChangeShapeType="1"/>
            <a:stCxn id="477187" idx="7"/>
            <a:endCxn id="477195"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0" name="AutoShape 16">
            <a:extLst>
              <a:ext uri="{FF2B5EF4-FFF2-40B4-BE49-F238E27FC236}">
                <a16:creationId xmlns="" xmlns:a16="http://schemas.microsoft.com/office/drawing/2014/main" id="{AD023E55-B404-4442-984D-5FFC95F5DB37}"/>
              </a:ext>
            </a:extLst>
          </p:cNvPr>
          <p:cNvCxnSpPr>
            <a:cxnSpLocks noChangeShapeType="1"/>
            <a:stCxn id="477196" idx="7"/>
            <a:endCxn id="477193"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1" name="AutoShape 17">
            <a:extLst>
              <a:ext uri="{FF2B5EF4-FFF2-40B4-BE49-F238E27FC236}">
                <a16:creationId xmlns="" xmlns:a16="http://schemas.microsoft.com/office/drawing/2014/main" id="{6590D338-1367-47A6-B45E-ED72CAD664CA}"/>
              </a:ext>
            </a:extLst>
          </p:cNvPr>
          <p:cNvCxnSpPr>
            <a:cxnSpLocks noChangeShapeType="1"/>
            <a:stCxn id="477196" idx="0"/>
            <a:endCxn id="477191"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2" name="AutoShape 18">
            <a:extLst>
              <a:ext uri="{FF2B5EF4-FFF2-40B4-BE49-F238E27FC236}">
                <a16:creationId xmlns="" xmlns:a16="http://schemas.microsoft.com/office/drawing/2014/main" id="{E423DD84-C638-4EAE-9028-9EAB1A715BEC}"/>
              </a:ext>
            </a:extLst>
          </p:cNvPr>
          <p:cNvCxnSpPr>
            <a:cxnSpLocks noChangeShapeType="1"/>
            <a:stCxn id="477191" idx="3"/>
            <a:endCxn id="477195"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3" name="AutoShape 19">
            <a:extLst>
              <a:ext uri="{FF2B5EF4-FFF2-40B4-BE49-F238E27FC236}">
                <a16:creationId xmlns="" xmlns:a16="http://schemas.microsoft.com/office/drawing/2014/main" id="{D5C93D4F-096E-46C3-9C20-A326D1CF8596}"/>
              </a:ext>
            </a:extLst>
          </p:cNvPr>
          <p:cNvCxnSpPr>
            <a:cxnSpLocks noChangeShapeType="1"/>
            <a:stCxn id="477195" idx="0"/>
            <a:endCxn id="477191"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4" name="AutoShape 20">
            <a:extLst>
              <a:ext uri="{FF2B5EF4-FFF2-40B4-BE49-F238E27FC236}">
                <a16:creationId xmlns="" xmlns:a16="http://schemas.microsoft.com/office/drawing/2014/main" id="{FDAE584A-BFAB-4088-8B7E-9D1CF08978CF}"/>
              </a:ext>
            </a:extLst>
          </p:cNvPr>
          <p:cNvCxnSpPr>
            <a:cxnSpLocks noChangeShapeType="1"/>
            <a:stCxn id="477188" idx="4"/>
            <a:endCxn id="477189"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205" name="Oval 21">
            <a:extLst>
              <a:ext uri="{FF2B5EF4-FFF2-40B4-BE49-F238E27FC236}">
                <a16:creationId xmlns="" xmlns:a16="http://schemas.microsoft.com/office/drawing/2014/main" id="{A13A6B3D-893F-4B25-82EC-FE7B07E88859}"/>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7206" name="AutoShape 22">
            <a:extLst>
              <a:ext uri="{FF2B5EF4-FFF2-40B4-BE49-F238E27FC236}">
                <a16:creationId xmlns="" xmlns:a16="http://schemas.microsoft.com/office/drawing/2014/main" id="{216E8880-CAB8-4CC1-81B6-7D99518F8DDE}"/>
              </a:ext>
            </a:extLst>
          </p:cNvPr>
          <p:cNvCxnSpPr>
            <a:cxnSpLocks noChangeShapeType="1"/>
            <a:stCxn id="477189" idx="6"/>
            <a:endCxn id="477205"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7207" name="AutoShape 23">
            <a:extLst>
              <a:ext uri="{FF2B5EF4-FFF2-40B4-BE49-F238E27FC236}">
                <a16:creationId xmlns="" xmlns:a16="http://schemas.microsoft.com/office/drawing/2014/main" id="{116366AF-75B8-4C27-BC5B-D8E1669053A0}"/>
              </a:ext>
            </a:extLst>
          </p:cNvPr>
          <p:cNvCxnSpPr>
            <a:cxnSpLocks noChangeShapeType="1"/>
            <a:stCxn id="477208" idx="7"/>
            <a:endCxn id="477205"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208" name="Oval 24">
            <a:extLst>
              <a:ext uri="{FF2B5EF4-FFF2-40B4-BE49-F238E27FC236}">
                <a16:creationId xmlns="" xmlns:a16="http://schemas.microsoft.com/office/drawing/2014/main" id="{48640674-6156-4D84-8106-888C12A229F4}"/>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7209" name="AutoShape 25">
            <a:extLst>
              <a:ext uri="{FF2B5EF4-FFF2-40B4-BE49-F238E27FC236}">
                <a16:creationId xmlns="" xmlns:a16="http://schemas.microsoft.com/office/drawing/2014/main" id="{6A547B6E-B7B1-4E0B-B0B8-E4B5AAC6D5F6}"/>
              </a:ext>
            </a:extLst>
          </p:cNvPr>
          <p:cNvCxnSpPr>
            <a:cxnSpLocks noChangeShapeType="1"/>
            <a:stCxn id="477208" idx="0"/>
            <a:endCxn id="477189"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7210" name="Text Box 26">
            <a:extLst>
              <a:ext uri="{FF2B5EF4-FFF2-40B4-BE49-F238E27FC236}">
                <a16:creationId xmlns="" xmlns:a16="http://schemas.microsoft.com/office/drawing/2014/main" id="{A21E8F67-3378-4017-B2BF-2D927EBA0954}"/>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7215" name="Text Box 31">
            <a:extLst>
              <a:ext uri="{FF2B5EF4-FFF2-40B4-BE49-F238E27FC236}">
                <a16:creationId xmlns="" xmlns:a16="http://schemas.microsoft.com/office/drawing/2014/main" id="{5A13064B-7E3E-48A9-B3C2-C0329A9DDD15}"/>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7216" name="AutoShape 32">
            <a:extLst>
              <a:ext uri="{FF2B5EF4-FFF2-40B4-BE49-F238E27FC236}">
                <a16:creationId xmlns="" xmlns:a16="http://schemas.microsoft.com/office/drawing/2014/main" id="{BC438782-5EB4-48BF-9A02-5DA944513C36}"/>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7217" name="Text Box 33">
            <a:extLst>
              <a:ext uri="{FF2B5EF4-FFF2-40B4-BE49-F238E27FC236}">
                <a16:creationId xmlns="" xmlns:a16="http://schemas.microsoft.com/office/drawing/2014/main" id="{8C58322A-A29C-4B15-9806-CD8BE4650DA0}"/>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7218" name="AutoShape 34">
            <a:extLst>
              <a:ext uri="{FF2B5EF4-FFF2-40B4-BE49-F238E27FC236}">
                <a16:creationId xmlns="" xmlns:a16="http://schemas.microsoft.com/office/drawing/2014/main" id="{57B0DD96-231F-4100-8211-EEECE0728328}"/>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7219" name="Text Box 35">
            <a:extLst>
              <a:ext uri="{FF2B5EF4-FFF2-40B4-BE49-F238E27FC236}">
                <a16:creationId xmlns="" xmlns:a16="http://schemas.microsoft.com/office/drawing/2014/main" id="{B6037DD2-210A-4D99-85B1-4D7D9B83DD0C}"/>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7220" name="AutoShape 36">
            <a:extLst>
              <a:ext uri="{FF2B5EF4-FFF2-40B4-BE49-F238E27FC236}">
                <a16:creationId xmlns="" xmlns:a16="http://schemas.microsoft.com/office/drawing/2014/main" id="{834BAF10-01D0-4FD8-B04A-845BDD9DC057}"/>
              </a:ext>
            </a:extLst>
          </p:cNvPr>
          <p:cNvSpPr>
            <a:spLocks noChangeAspect="1" noChangeArrowheads="1"/>
          </p:cNvSpPr>
          <p:nvPr/>
        </p:nvSpPr>
        <p:spPr bwMode="auto">
          <a:xfrm>
            <a:off x="7451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77221" name="AutoShape 37">
            <a:extLst>
              <a:ext uri="{FF2B5EF4-FFF2-40B4-BE49-F238E27FC236}">
                <a16:creationId xmlns="" xmlns:a16="http://schemas.microsoft.com/office/drawing/2014/main" id="{00EF44CD-83AF-4112-B3AF-AE9B365EE7FD}"/>
              </a:ext>
            </a:extLst>
          </p:cNvPr>
          <p:cNvCxnSpPr>
            <a:cxnSpLocks noChangeShapeType="1"/>
            <a:stCxn id="477193" idx="3"/>
            <a:endCxn id="477196" idx="7"/>
          </p:cNvCxnSpPr>
          <p:nvPr/>
        </p:nvCxnSpPr>
        <p:spPr bwMode="auto">
          <a:xfrm flipH="1">
            <a:off x="3956050" y="2689225"/>
            <a:ext cx="1028700" cy="1698625"/>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Slide Number Placeholder 1">
            <a:extLst>
              <a:ext uri="{FF2B5EF4-FFF2-40B4-BE49-F238E27FC236}">
                <a16:creationId xmlns="" xmlns:a16="http://schemas.microsoft.com/office/drawing/2014/main" id="{F8591EF6-22DD-4591-B6F8-DA5A615BE341}"/>
              </a:ext>
            </a:extLst>
          </p:cNvPr>
          <p:cNvSpPr>
            <a:spLocks noGrp="1"/>
          </p:cNvSpPr>
          <p:nvPr>
            <p:ph type="sldNum" sz="quarter" idx="10"/>
          </p:nvPr>
        </p:nvSpPr>
        <p:spPr/>
        <p:txBody>
          <a:bodyPr/>
          <a:lstStyle/>
          <a:p>
            <a:fld id="{E2861445-E88A-4AB2-8B3A-6A2BBB558DBC}" type="slidenum">
              <a:rPr lang="en-US" altLang="en-US" smtClean="0"/>
              <a:pPr/>
              <a:t>108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77221"/>
                                        </p:tgtEl>
                                        <p:attrNameLst>
                                          <p:attrName>style.visibility</p:attrName>
                                        </p:attrNameLst>
                                      </p:cBhvr>
                                      <p:to>
                                        <p:strVal val="visible"/>
                                      </p:to>
                                    </p:set>
                                    <p:animEffect transition="in" filter="wipe(down)">
                                      <p:cBhvr>
                                        <p:cTn id="7" dur="500"/>
                                        <p:tgtEl>
                                          <p:spTgt spid="47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 xmlns:a16="http://schemas.microsoft.com/office/drawing/2014/main" id="{D7309AC5-1157-435C-9016-A3F6C87DCC20}"/>
              </a:ext>
            </a:extLst>
          </p:cNvPr>
          <p:cNvSpPr>
            <a:spLocks noGrp="1" noChangeArrowheads="1"/>
          </p:cNvSpPr>
          <p:nvPr>
            <p:ph type="title"/>
          </p:nvPr>
        </p:nvSpPr>
        <p:spPr/>
        <p:txBody>
          <a:bodyPr/>
          <a:lstStyle/>
          <a:p>
            <a:r>
              <a:rPr lang="en-US" altLang="en-US"/>
              <a:t>Directed Depth First Search</a:t>
            </a:r>
          </a:p>
        </p:txBody>
      </p:sp>
      <p:sp>
        <p:nvSpPr>
          <p:cNvPr id="478211" name="Oval 3">
            <a:extLst>
              <a:ext uri="{FF2B5EF4-FFF2-40B4-BE49-F238E27FC236}">
                <a16:creationId xmlns="" xmlns:a16="http://schemas.microsoft.com/office/drawing/2014/main" id="{A6E6A624-42C8-41B4-BEC6-50AE572A7108}"/>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8212" name="Oval 4">
            <a:extLst>
              <a:ext uri="{FF2B5EF4-FFF2-40B4-BE49-F238E27FC236}">
                <a16:creationId xmlns="" xmlns:a16="http://schemas.microsoft.com/office/drawing/2014/main" id="{EF1E3866-C6E5-4E1D-A7BF-C1EE619B7C74}"/>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8213" name="Oval 5">
            <a:extLst>
              <a:ext uri="{FF2B5EF4-FFF2-40B4-BE49-F238E27FC236}">
                <a16:creationId xmlns="" xmlns:a16="http://schemas.microsoft.com/office/drawing/2014/main" id="{1202C551-CCAF-419E-8C21-7954FE23F953}"/>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8214" name="AutoShape 6">
            <a:extLst>
              <a:ext uri="{FF2B5EF4-FFF2-40B4-BE49-F238E27FC236}">
                <a16:creationId xmlns="" xmlns:a16="http://schemas.microsoft.com/office/drawing/2014/main" id="{60A81C8A-ACC9-434A-AAFA-D9605F0F010F}"/>
              </a:ext>
            </a:extLst>
          </p:cNvPr>
          <p:cNvCxnSpPr>
            <a:cxnSpLocks noChangeShapeType="1"/>
            <a:stCxn id="478211" idx="0"/>
            <a:endCxn id="478212"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15" name="Oval 7">
            <a:extLst>
              <a:ext uri="{FF2B5EF4-FFF2-40B4-BE49-F238E27FC236}">
                <a16:creationId xmlns="" xmlns:a16="http://schemas.microsoft.com/office/drawing/2014/main" id="{E7547815-5C47-4BF7-B39A-59A6502AB83F}"/>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78216" name="AutoShape 8">
            <a:extLst>
              <a:ext uri="{FF2B5EF4-FFF2-40B4-BE49-F238E27FC236}">
                <a16:creationId xmlns="" xmlns:a16="http://schemas.microsoft.com/office/drawing/2014/main" id="{8CFDF2F6-A86C-4309-8967-E60166259E2D}"/>
              </a:ext>
            </a:extLst>
          </p:cNvPr>
          <p:cNvCxnSpPr>
            <a:cxnSpLocks noChangeShapeType="1"/>
            <a:stCxn id="478212" idx="5"/>
            <a:endCxn id="478215"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17" name="Oval 9">
            <a:extLst>
              <a:ext uri="{FF2B5EF4-FFF2-40B4-BE49-F238E27FC236}">
                <a16:creationId xmlns="" xmlns:a16="http://schemas.microsoft.com/office/drawing/2014/main" id="{B80B1F44-D71A-4732-8EFC-1C4395D4CAEC}"/>
              </a:ext>
            </a:extLst>
          </p:cNvPr>
          <p:cNvSpPr>
            <a:spLocks noChangeAspect="1" noChangeArrowheads="1"/>
          </p:cNvSpPr>
          <p:nvPr/>
        </p:nvSpPr>
        <p:spPr bwMode="auto">
          <a:xfrm>
            <a:off x="4940300" y="2428875"/>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G</a:t>
            </a:r>
          </a:p>
        </p:txBody>
      </p:sp>
      <p:cxnSp>
        <p:nvCxnSpPr>
          <p:cNvPr id="478218" name="AutoShape 10">
            <a:extLst>
              <a:ext uri="{FF2B5EF4-FFF2-40B4-BE49-F238E27FC236}">
                <a16:creationId xmlns="" xmlns:a16="http://schemas.microsoft.com/office/drawing/2014/main" id="{63F8FC8C-8E65-4B5E-AB94-6D4883B82FFF}"/>
              </a:ext>
            </a:extLst>
          </p:cNvPr>
          <p:cNvCxnSpPr>
            <a:cxnSpLocks noChangeShapeType="1"/>
            <a:stCxn id="478212" idx="6"/>
            <a:endCxn id="478217"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19" name="Oval 11">
            <a:extLst>
              <a:ext uri="{FF2B5EF4-FFF2-40B4-BE49-F238E27FC236}">
                <a16:creationId xmlns="" xmlns:a16="http://schemas.microsoft.com/office/drawing/2014/main" id="{D60723A1-B743-40FF-AEDB-A0F7B6CF5D53}"/>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78220" name="Oval 12">
            <a:extLst>
              <a:ext uri="{FF2B5EF4-FFF2-40B4-BE49-F238E27FC236}">
                <a16:creationId xmlns="" xmlns:a16="http://schemas.microsoft.com/office/drawing/2014/main" id="{55A4A220-BD1A-49C8-98F7-7CE3EE0491DC}"/>
              </a:ext>
            </a:extLst>
          </p:cNvPr>
          <p:cNvSpPr>
            <a:spLocks noChangeAspect="1" noChangeArrowheads="1"/>
          </p:cNvSpPr>
          <p:nvPr/>
        </p:nvSpPr>
        <p:spPr bwMode="auto">
          <a:xfrm>
            <a:off x="3695700" y="43434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8221" name="AutoShape 13">
            <a:extLst>
              <a:ext uri="{FF2B5EF4-FFF2-40B4-BE49-F238E27FC236}">
                <a16:creationId xmlns="" xmlns:a16="http://schemas.microsoft.com/office/drawing/2014/main" id="{38F35C60-C5EF-49EA-B19A-CB0424FE9CA9}"/>
              </a:ext>
            </a:extLst>
          </p:cNvPr>
          <p:cNvCxnSpPr>
            <a:cxnSpLocks noChangeShapeType="1"/>
            <a:stCxn id="478220" idx="2"/>
            <a:endCxn id="478219"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2" name="AutoShape 14">
            <a:extLst>
              <a:ext uri="{FF2B5EF4-FFF2-40B4-BE49-F238E27FC236}">
                <a16:creationId xmlns="" xmlns:a16="http://schemas.microsoft.com/office/drawing/2014/main" id="{CAF2CB00-9021-4AC4-9C43-8A153D390B1C}"/>
              </a:ext>
            </a:extLst>
          </p:cNvPr>
          <p:cNvCxnSpPr>
            <a:cxnSpLocks noChangeShapeType="1"/>
            <a:stCxn id="478220" idx="3"/>
            <a:endCxn id="478211"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3" name="AutoShape 15">
            <a:extLst>
              <a:ext uri="{FF2B5EF4-FFF2-40B4-BE49-F238E27FC236}">
                <a16:creationId xmlns="" xmlns:a16="http://schemas.microsoft.com/office/drawing/2014/main" id="{7B8B1B60-563F-40AC-A4E0-5358BE9B500D}"/>
              </a:ext>
            </a:extLst>
          </p:cNvPr>
          <p:cNvCxnSpPr>
            <a:cxnSpLocks noChangeShapeType="1"/>
            <a:stCxn id="478211" idx="7"/>
            <a:endCxn id="478219"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4" name="AutoShape 16">
            <a:extLst>
              <a:ext uri="{FF2B5EF4-FFF2-40B4-BE49-F238E27FC236}">
                <a16:creationId xmlns="" xmlns:a16="http://schemas.microsoft.com/office/drawing/2014/main" id="{1B2265D1-195C-417D-9F0D-B545A9469111}"/>
              </a:ext>
            </a:extLst>
          </p:cNvPr>
          <p:cNvCxnSpPr>
            <a:cxnSpLocks noChangeShapeType="1"/>
            <a:stCxn id="478220" idx="7"/>
            <a:endCxn id="478217"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5" name="AutoShape 17">
            <a:extLst>
              <a:ext uri="{FF2B5EF4-FFF2-40B4-BE49-F238E27FC236}">
                <a16:creationId xmlns="" xmlns:a16="http://schemas.microsoft.com/office/drawing/2014/main" id="{0CC1BBEF-DEB5-496F-AED9-E7ED52CEAE1C}"/>
              </a:ext>
            </a:extLst>
          </p:cNvPr>
          <p:cNvCxnSpPr>
            <a:cxnSpLocks noChangeShapeType="1"/>
            <a:stCxn id="478220" idx="0"/>
            <a:endCxn id="478215"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6" name="AutoShape 18">
            <a:extLst>
              <a:ext uri="{FF2B5EF4-FFF2-40B4-BE49-F238E27FC236}">
                <a16:creationId xmlns="" xmlns:a16="http://schemas.microsoft.com/office/drawing/2014/main" id="{DA407D7F-584A-4234-8385-C108B099CDDC}"/>
              </a:ext>
            </a:extLst>
          </p:cNvPr>
          <p:cNvCxnSpPr>
            <a:cxnSpLocks noChangeShapeType="1"/>
            <a:stCxn id="478215" idx="3"/>
            <a:endCxn id="478219"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7" name="AutoShape 19">
            <a:extLst>
              <a:ext uri="{FF2B5EF4-FFF2-40B4-BE49-F238E27FC236}">
                <a16:creationId xmlns="" xmlns:a16="http://schemas.microsoft.com/office/drawing/2014/main" id="{465F0401-0E9D-4FC8-BDB8-A95D6CC84A2B}"/>
              </a:ext>
            </a:extLst>
          </p:cNvPr>
          <p:cNvCxnSpPr>
            <a:cxnSpLocks noChangeShapeType="1"/>
            <a:stCxn id="478219" idx="0"/>
            <a:endCxn id="478215"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28" name="AutoShape 20">
            <a:extLst>
              <a:ext uri="{FF2B5EF4-FFF2-40B4-BE49-F238E27FC236}">
                <a16:creationId xmlns="" xmlns:a16="http://schemas.microsoft.com/office/drawing/2014/main" id="{C4F2F813-85AB-4AD4-8332-DAB9814201C5}"/>
              </a:ext>
            </a:extLst>
          </p:cNvPr>
          <p:cNvCxnSpPr>
            <a:cxnSpLocks noChangeShapeType="1"/>
            <a:stCxn id="478212" idx="4"/>
            <a:endCxn id="478213"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29" name="Oval 21">
            <a:extLst>
              <a:ext uri="{FF2B5EF4-FFF2-40B4-BE49-F238E27FC236}">
                <a16:creationId xmlns="" xmlns:a16="http://schemas.microsoft.com/office/drawing/2014/main" id="{2BEFBDAB-56DA-4B49-9ED8-89139690B816}"/>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8230" name="AutoShape 22">
            <a:extLst>
              <a:ext uri="{FF2B5EF4-FFF2-40B4-BE49-F238E27FC236}">
                <a16:creationId xmlns="" xmlns:a16="http://schemas.microsoft.com/office/drawing/2014/main" id="{8CEB082F-220E-4031-9E52-3F3015D5ABFF}"/>
              </a:ext>
            </a:extLst>
          </p:cNvPr>
          <p:cNvCxnSpPr>
            <a:cxnSpLocks noChangeShapeType="1"/>
            <a:stCxn id="478213" idx="6"/>
            <a:endCxn id="478229"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8231" name="AutoShape 23">
            <a:extLst>
              <a:ext uri="{FF2B5EF4-FFF2-40B4-BE49-F238E27FC236}">
                <a16:creationId xmlns="" xmlns:a16="http://schemas.microsoft.com/office/drawing/2014/main" id="{06D74F2B-2F44-4F8D-B9BB-E27618F1E4C3}"/>
              </a:ext>
            </a:extLst>
          </p:cNvPr>
          <p:cNvCxnSpPr>
            <a:cxnSpLocks noChangeShapeType="1"/>
            <a:stCxn id="478232" idx="7"/>
            <a:endCxn id="478229"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32" name="Oval 24">
            <a:extLst>
              <a:ext uri="{FF2B5EF4-FFF2-40B4-BE49-F238E27FC236}">
                <a16:creationId xmlns="" xmlns:a16="http://schemas.microsoft.com/office/drawing/2014/main" id="{B194331F-A591-496F-944D-5573E46D091A}"/>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8233" name="AutoShape 25">
            <a:extLst>
              <a:ext uri="{FF2B5EF4-FFF2-40B4-BE49-F238E27FC236}">
                <a16:creationId xmlns="" xmlns:a16="http://schemas.microsoft.com/office/drawing/2014/main" id="{C17678B2-D6A3-446F-8FDC-424C62FED06B}"/>
              </a:ext>
            </a:extLst>
          </p:cNvPr>
          <p:cNvCxnSpPr>
            <a:cxnSpLocks noChangeShapeType="1"/>
            <a:stCxn id="478232" idx="0"/>
            <a:endCxn id="478213"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8234" name="Text Box 26">
            <a:extLst>
              <a:ext uri="{FF2B5EF4-FFF2-40B4-BE49-F238E27FC236}">
                <a16:creationId xmlns="" xmlns:a16="http://schemas.microsoft.com/office/drawing/2014/main" id="{692D7948-68DE-4A48-AB51-96BBE7C5951C}"/>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8239" name="Text Box 31">
            <a:extLst>
              <a:ext uri="{FF2B5EF4-FFF2-40B4-BE49-F238E27FC236}">
                <a16:creationId xmlns="" xmlns:a16="http://schemas.microsoft.com/office/drawing/2014/main" id="{A57EC999-7B14-4BA9-B9EE-E6E8E465215D}"/>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8240" name="AutoShape 32">
            <a:extLst>
              <a:ext uri="{FF2B5EF4-FFF2-40B4-BE49-F238E27FC236}">
                <a16:creationId xmlns="" xmlns:a16="http://schemas.microsoft.com/office/drawing/2014/main" id="{267DED05-F789-4EA2-980A-130A1B607A80}"/>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8241" name="Text Box 33">
            <a:extLst>
              <a:ext uri="{FF2B5EF4-FFF2-40B4-BE49-F238E27FC236}">
                <a16:creationId xmlns="" xmlns:a16="http://schemas.microsoft.com/office/drawing/2014/main" id="{CE2E52BA-1444-4397-8FFB-6A10E05038DD}"/>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8242" name="AutoShape 34">
            <a:extLst>
              <a:ext uri="{FF2B5EF4-FFF2-40B4-BE49-F238E27FC236}">
                <a16:creationId xmlns="" xmlns:a16="http://schemas.microsoft.com/office/drawing/2014/main" id="{8F0DDF23-48A1-4A4C-92D0-01E74968C232}"/>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8243" name="Text Box 35">
            <a:extLst>
              <a:ext uri="{FF2B5EF4-FFF2-40B4-BE49-F238E27FC236}">
                <a16:creationId xmlns="" xmlns:a16="http://schemas.microsoft.com/office/drawing/2014/main" id="{C9FA707D-74D1-4B11-B568-632850D3D688}"/>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8244" name="AutoShape 36">
            <a:extLst>
              <a:ext uri="{FF2B5EF4-FFF2-40B4-BE49-F238E27FC236}">
                <a16:creationId xmlns="" xmlns:a16="http://schemas.microsoft.com/office/drawing/2014/main" id="{73550DA9-4418-46A9-B92D-0DC807B3A579}"/>
              </a:ext>
            </a:extLst>
          </p:cNvPr>
          <p:cNvSpPr>
            <a:spLocks noChangeAspect="1" noChangeArrowheads="1"/>
          </p:cNvSpPr>
          <p:nvPr/>
        </p:nvSpPr>
        <p:spPr bwMode="auto">
          <a:xfrm>
            <a:off x="74517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8246" name="Text Box 38">
            <a:extLst>
              <a:ext uri="{FF2B5EF4-FFF2-40B4-BE49-F238E27FC236}">
                <a16:creationId xmlns="" xmlns:a16="http://schemas.microsoft.com/office/drawing/2014/main" id="{5C4F95DE-F265-49CD-9436-7D0093C5F958}"/>
              </a:ext>
            </a:extLst>
          </p:cNvPr>
          <p:cNvSpPr txBox="1">
            <a:spLocks noChangeArrowheads="1"/>
          </p:cNvSpPr>
          <p:nvPr/>
        </p:nvSpPr>
        <p:spPr bwMode="auto">
          <a:xfrm>
            <a:off x="5562600" y="21336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dfs(G)</a:t>
            </a:r>
          </a:p>
          <a:p>
            <a:pPr marL="0" marR="0" lvl="0" indent="0" algn="ctr" defTabSz="914400" rtl="0" eaLnBrk="0" fontAlgn="base" latinLnBrk="0" hangingPunct="0">
              <a:lnSpc>
                <a:spcPct val="7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8247" name="AutoShape 39">
            <a:extLst>
              <a:ext uri="{FF2B5EF4-FFF2-40B4-BE49-F238E27FC236}">
                <a16:creationId xmlns="" xmlns:a16="http://schemas.microsoft.com/office/drawing/2014/main" id="{EDAA30FA-574B-4643-B866-C122EBA46C37}"/>
              </a:ext>
            </a:extLst>
          </p:cNvPr>
          <p:cNvSpPr>
            <a:spLocks noChangeAspect="1" noChangeArrowheads="1"/>
          </p:cNvSpPr>
          <p:nvPr/>
        </p:nvSpPr>
        <p:spPr bwMode="auto">
          <a:xfrm>
            <a:off x="7004050" y="3368675"/>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FAF0D160-8096-4DEF-9CEB-D86FEF8BA14D}"/>
              </a:ext>
            </a:extLst>
          </p:cNvPr>
          <p:cNvSpPr>
            <a:spLocks noGrp="1"/>
          </p:cNvSpPr>
          <p:nvPr>
            <p:ph type="sldNum" sz="quarter" idx="10"/>
          </p:nvPr>
        </p:nvSpPr>
        <p:spPr/>
        <p:txBody>
          <a:bodyPr/>
          <a:lstStyle/>
          <a:p>
            <a:fld id="{E2861445-E88A-4AB2-8B3A-6A2BBB558DBC}" type="slidenum">
              <a:rPr lang="en-US" altLang="en-US" smtClean="0"/>
              <a:pPr/>
              <a:t>109</a:t>
            </a:fld>
            <a:endParaRPr lang="en-US"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68F1CF12-80D5-43CD-ACCE-33C94AAD8E44}"/>
              </a:ext>
            </a:extLst>
          </p:cNvPr>
          <p:cNvSpPr>
            <a:spLocks noGrp="1" noChangeArrowheads="1"/>
          </p:cNvSpPr>
          <p:nvPr>
            <p:ph type="title"/>
          </p:nvPr>
        </p:nvSpPr>
        <p:spPr/>
        <p:txBody>
          <a:bodyPr/>
          <a:lstStyle/>
          <a:p>
            <a:r>
              <a:rPr kumimoji="0" lang="en-US" altLang="en-US"/>
              <a:t>Breadth First Search</a:t>
            </a:r>
          </a:p>
        </p:txBody>
      </p:sp>
      <p:sp>
        <p:nvSpPr>
          <p:cNvPr id="16387" name="Text Box 3">
            <a:extLst>
              <a:ext uri="{FF2B5EF4-FFF2-40B4-BE49-F238E27FC236}">
                <a16:creationId xmlns="" xmlns:a16="http://schemas.microsoft.com/office/drawing/2014/main" id="{A68A6EA8-1A73-4E7D-A517-F5D89732D5E0}"/>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B </a:t>
            </a:r>
          </a:p>
        </p:txBody>
      </p:sp>
      <p:sp>
        <p:nvSpPr>
          <p:cNvPr id="16388" name="Text Box 4">
            <a:extLst>
              <a:ext uri="{FF2B5EF4-FFF2-40B4-BE49-F238E27FC236}">
                <a16:creationId xmlns="" xmlns:a16="http://schemas.microsoft.com/office/drawing/2014/main" id="{7631E955-BFF8-4F9C-9026-69B96184DFE6}"/>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6389" name="Text Box 5">
            <a:extLst>
              <a:ext uri="{FF2B5EF4-FFF2-40B4-BE49-F238E27FC236}">
                <a16:creationId xmlns="" xmlns:a16="http://schemas.microsoft.com/office/drawing/2014/main" id="{4408600F-2689-441F-9022-8D656E514A8A}"/>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A</a:t>
            </a:r>
          </a:p>
        </p:txBody>
      </p:sp>
      <p:sp>
        <p:nvSpPr>
          <p:cNvPr id="16390" name="Oval 6">
            <a:extLst>
              <a:ext uri="{FF2B5EF4-FFF2-40B4-BE49-F238E27FC236}">
                <a16:creationId xmlns="" xmlns:a16="http://schemas.microsoft.com/office/drawing/2014/main" id="{67383A5E-A33C-4579-9A0B-257A2EAF3261}"/>
              </a:ext>
            </a:extLst>
          </p:cNvPr>
          <p:cNvSpPr>
            <a:spLocks noChangeArrowheads="1"/>
          </p:cNvSpPr>
          <p:nvPr/>
        </p:nvSpPr>
        <p:spPr bwMode="auto">
          <a:xfrm>
            <a:off x="1511300"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16391" name="Oval 7">
            <a:extLst>
              <a:ext uri="{FF2B5EF4-FFF2-40B4-BE49-F238E27FC236}">
                <a16:creationId xmlns="" xmlns:a16="http://schemas.microsoft.com/office/drawing/2014/main" id="{927B423D-5CF5-4370-B702-DE82CEFAA49B}"/>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16392" name="Oval 8">
            <a:extLst>
              <a:ext uri="{FF2B5EF4-FFF2-40B4-BE49-F238E27FC236}">
                <a16:creationId xmlns="" xmlns:a16="http://schemas.microsoft.com/office/drawing/2014/main" id="{C8EC2E6A-B686-4F5B-A5EB-299F1A246E4A}"/>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16393" name="Oval 9">
            <a:extLst>
              <a:ext uri="{FF2B5EF4-FFF2-40B4-BE49-F238E27FC236}">
                <a16:creationId xmlns="" xmlns:a16="http://schemas.microsoft.com/office/drawing/2014/main" id="{30E82FA5-73D7-4DB1-B456-F0C5027F2B77}"/>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16394" name="AutoShape 10">
            <a:extLst>
              <a:ext uri="{FF2B5EF4-FFF2-40B4-BE49-F238E27FC236}">
                <a16:creationId xmlns="" xmlns:a16="http://schemas.microsoft.com/office/drawing/2014/main" id="{CF3A07E2-2B91-4EAA-AA0D-DA76A6937E04}"/>
              </a:ext>
            </a:extLst>
          </p:cNvPr>
          <p:cNvCxnSpPr>
            <a:cxnSpLocks noChangeShapeType="1"/>
            <a:stCxn id="16390" idx="4"/>
            <a:endCxn id="16392"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5" name="AutoShape 11">
            <a:extLst>
              <a:ext uri="{FF2B5EF4-FFF2-40B4-BE49-F238E27FC236}">
                <a16:creationId xmlns="" xmlns:a16="http://schemas.microsoft.com/office/drawing/2014/main" id="{A790E441-D218-475A-986C-B8A16ECE42E6}"/>
              </a:ext>
            </a:extLst>
          </p:cNvPr>
          <p:cNvCxnSpPr>
            <a:cxnSpLocks noChangeShapeType="1"/>
            <a:stCxn id="16391"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6" name="AutoShape 12">
            <a:extLst>
              <a:ext uri="{FF2B5EF4-FFF2-40B4-BE49-F238E27FC236}">
                <a16:creationId xmlns="" xmlns:a16="http://schemas.microsoft.com/office/drawing/2014/main" id="{2AA47BB3-6C74-4F3B-AE20-DF1B6B6F9129}"/>
              </a:ext>
            </a:extLst>
          </p:cNvPr>
          <p:cNvCxnSpPr>
            <a:cxnSpLocks noChangeShapeType="1"/>
            <a:stCxn id="16393" idx="6"/>
            <a:endCxn id="16391"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7" name="AutoShape 13">
            <a:extLst>
              <a:ext uri="{FF2B5EF4-FFF2-40B4-BE49-F238E27FC236}">
                <a16:creationId xmlns="" xmlns:a16="http://schemas.microsoft.com/office/drawing/2014/main" id="{92B8A685-9D40-47AB-A0A7-A90E4FF5C2BD}"/>
              </a:ext>
            </a:extLst>
          </p:cNvPr>
          <p:cNvCxnSpPr>
            <a:cxnSpLocks noChangeShapeType="1"/>
            <a:stCxn id="16392" idx="7"/>
            <a:endCxn id="16393"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8" name="AutoShape 14">
            <a:extLst>
              <a:ext uri="{FF2B5EF4-FFF2-40B4-BE49-F238E27FC236}">
                <a16:creationId xmlns="" xmlns:a16="http://schemas.microsoft.com/office/drawing/2014/main" id="{CEA90009-2E98-441A-97B5-326E00AC444B}"/>
              </a:ext>
            </a:extLst>
          </p:cNvPr>
          <p:cNvCxnSpPr>
            <a:cxnSpLocks noChangeShapeType="1"/>
            <a:stCxn id="16390" idx="6"/>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9" name="AutoShape 15">
            <a:extLst>
              <a:ext uri="{FF2B5EF4-FFF2-40B4-BE49-F238E27FC236}">
                <a16:creationId xmlns="" xmlns:a16="http://schemas.microsoft.com/office/drawing/2014/main" id="{94F97AD4-E273-456A-AE24-CCA844CC21DE}"/>
              </a:ext>
            </a:extLst>
          </p:cNvPr>
          <p:cNvCxnSpPr>
            <a:cxnSpLocks noChangeShapeType="1"/>
            <a:stCxn id="16392" idx="5"/>
            <a:endCxn id="16391"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400" name="Oval 16">
            <a:extLst>
              <a:ext uri="{FF2B5EF4-FFF2-40B4-BE49-F238E27FC236}">
                <a16:creationId xmlns="" xmlns:a16="http://schemas.microsoft.com/office/drawing/2014/main" id="{6225F3BE-391A-4B2E-8A36-4A3E6A64A65C}"/>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16401" name="Oval 17">
            <a:extLst>
              <a:ext uri="{FF2B5EF4-FFF2-40B4-BE49-F238E27FC236}">
                <a16:creationId xmlns="" xmlns:a16="http://schemas.microsoft.com/office/drawing/2014/main" id="{034F7540-6C57-4164-B7A3-07BECDA8DEED}"/>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16402" name="Oval 18">
            <a:extLst>
              <a:ext uri="{FF2B5EF4-FFF2-40B4-BE49-F238E27FC236}">
                <a16:creationId xmlns="" xmlns:a16="http://schemas.microsoft.com/office/drawing/2014/main" id="{9B366231-42AB-46BD-BEAA-D8761323DA56}"/>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16403" name="Oval 19">
            <a:extLst>
              <a:ext uri="{FF2B5EF4-FFF2-40B4-BE49-F238E27FC236}">
                <a16:creationId xmlns="" xmlns:a16="http://schemas.microsoft.com/office/drawing/2014/main" id="{89276F2D-E12E-4AF4-BBD9-2393ABBC7A1F}"/>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16404" name="AutoShape 20">
            <a:extLst>
              <a:ext uri="{FF2B5EF4-FFF2-40B4-BE49-F238E27FC236}">
                <a16:creationId xmlns="" xmlns:a16="http://schemas.microsoft.com/office/drawing/2014/main" id="{7E08793A-35E5-4082-86EF-6B4403ECF531}"/>
              </a:ext>
            </a:extLst>
          </p:cNvPr>
          <p:cNvCxnSpPr>
            <a:cxnSpLocks noChangeShapeType="1"/>
            <a:stCxn id="16402" idx="5"/>
            <a:endCxn id="16400"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05" name="AutoShape 21">
            <a:extLst>
              <a:ext uri="{FF2B5EF4-FFF2-40B4-BE49-F238E27FC236}">
                <a16:creationId xmlns="" xmlns:a16="http://schemas.microsoft.com/office/drawing/2014/main" id="{E0B60B8C-5402-4582-9E72-8E51FC6123B7}"/>
              </a:ext>
            </a:extLst>
          </p:cNvPr>
          <p:cNvCxnSpPr>
            <a:cxnSpLocks noChangeShapeType="1"/>
            <a:stCxn id="16403" idx="6"/>
            <a:endCxn id="16400"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06" name="AutoShape 22">
            <a:extLst>
              <a:ext uri="{FF2B5EF4-FFF2-40B4-BE49-F238E27FC236}">
                <a16:creationId xmlns="" xmlns:a16="http://schemas.microsoft.com/office/drawing/2014/main" id="{D713AC34-8C8E-4DE3-AAA4-E8F0953A4F1E}"/>
              </a:ext>
            </a:extLst>
          </p:cNvPr>
          <p:cNvCxnSpPr>
            <a:cxnSpLocks noChangeShapeType="1"/>
            <a:stCxn id="16402" idx="4"/>
            <a:endCxn id="16403"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07" name="AutoShape 23">
            <a:extLst>
              <a:ext uri="{FF2B5EF4-FFF2-40B4-BE49-F238E27FC236}">
                <a16:creationId xmlns="" xmlns:a16="http://schemas.microsoft.com/office/drawing/2014/main" id="{1384F8ED-FBA8-4A2A-87D9-F7B520281B41}"/>
              </a:ext>
            </a:extLst>
          </p:cNvPr>
          <p:cNvCxnSpPr>
            <a:cxnSpLocks noChangeShapeType="1"/>
            <a:stCxn id="16402" idx="6"/>
            <a:endCxn id="16401"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08" name="AutoShape 24">
            <a:extLst>
              <a:ext uri="{FF2B5EF4-FFF2-40B4-BE49-F238E27FC236}">
                <a16:creationId xmlns="" xmlns:a16="http://schemas.microsoft.com/office/drawing/2014/main" id="{031FD18A-4A9D-4B35-84F7-6849000D0546}"/>
              </a:ext>
            </a:extLst>
          </p:cNvPr>
          <p:cNvCxnSpPr>
            <a:cxnSpLocks noChangeShapeType="1"/>
            <a:stCxn id="16391" idx="6"/>
            <a:endCxn id="16403"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409" name="AutoShape 25">
            <a:extLst>
              <a:ext uri="{FF2B5EF4-FFF2-40B4-BE49-F238E27FC236}">
                <a16:creationId xmlns="" xmlns:a16="http://schemas.microsoft.com/office/drawing/2014/main" id="{25FA7B80-700A-4039-88CA-9A3C08377536}"/>
              </a:ext>
            </a:extLst>
          </p:cNvPr>
          <p:cNvCxnSpPr>
            <a:cxnSpLocks noChangeShapeType="1"/>
            <a:stCxn id="16390" idx="4"/>
            <a:endCxn id="16392"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410" name="Text Box 26">
            <a:extLst>
              <a:ext uri="{FF2B5EF4-FFF2-40B4-BE49-F238E27FC236}">
                <a16:creationId xmlns="" xmlns:a16="http://schemas.microsoft.com/office/drawing/2014/main" id="{6A4416CC-38EB-4F38-A8A4-4E86AB216FF6}"/>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6411" name="Oval 27">
            <a:extLst>
              <a:ext uri="{FF2B5EF4-FFF2-40B4-BE49-F238E27FC236}">
                <a16:creationId xmlns="" xmlns:a16="http://schemas.microsoft.com/office/drawing/2014/main" id="{60FEE98B-3FED-4960-BE98-287889897B8C}"/>
              </a:ext>
            </a:extLst>
          </p:cNvPr>
          <p:cNvSpPr>
            <a:spLocks noChangeArrowheads="1"/>
          </p:cNvSpPr>
          <p:nvPr/>
        </p:nvSpPr>
        <p:spPr bwMode="auto">
          <a:xfrm>
            <a:off x="4321175"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16412" name="Text Box 28">
            <a:extLst>
              <a:ext uri="{FF2B5EF4-FFF2-40B4-BE49-F238E27FC236}">
                <a16:creationId xmlns="" xmlns:a16="http://schemas.microsoft.com/office/drawing/2014/main" id="{3AD51F0A-F17D-4B54-8DDA-FC9D3B51BAB1}"/>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cxnSp>
        <p:nvCxnSpPr>
          <p:cNvPr id="16413" name="AutoShape 29">
            <a:extLst>
              <a:ext uri="{FF2B5EF4-FFF2-40B4-BE49-F238E27FC236}">
                <a16:creationId xmlns="" xmlns:a16="http://schemas.microsoft.com/office/drawing/2014/main" id="{9B914AC8-9253-4BCD-959F-D308D8395109}"/>
              </a:ext>
            </a:extLst>
          </p:cNvPr>
          <p:cNvCxnSpPr>
            <a:cxnSpLocks noChangeShapeType="1"/>
            <a:stCxn id="16390" idx="6"/>
            <a:endCxn id="16411" idx="2"/>
          </p:cNvCxnSpPr>
          <p:nvPr/>
        </p:nvCxnSpPr>
        <p:spPr bwMode="auto">
          <a:xfrm>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414" name="Text Box 30">
            <a:extLst>
              <a:ext uri="{FF2B5EF4-FFF2-40B4-BE49-F238E27FC236}">
                <a16:creationId xmlns="" xmlns:a16="http://schemas.microsoft.com/office/drawing/2014/main" id="{C5A233A1-9B17-4743-871D-DE528A39EB33}"/>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1" name="TextBox 30">
            <a:extLst>
              <a:ext uri="{FF2B5EF4-FFF2-40B4-BE49-F238E27FC236}">
                <a16:creationId xmlns="" xmlns:a16="http://schemas.microsoft.com/office/drawing/2014/main" id="{93AF1148-963C-4AFF-9A57-625EAFCF50EE}"/>
              </a:ext>
            </a:extLst>
          </p:cNvPr>
          <p:cNvSpPr txBox="1"/>
          <p:nvPr/>
        </p:nvSpPr>
        <p:spPr>
          <a:xfrm>
            <a:off x="2543175" y="568305"/>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4" name="Rectangle 2">
            <a:extLst>
              <a:ext uri="{FF2B5EF4-FFF2-40B4-BE49-F238E27FC236}">
                <a16:creationId xmlns="" xmlns:a16="http://schemas.microsoft.com/office/drawing/2014/main" id="{16E20FB8-6ED6-4DEA-8FF0-1677170F1DDA}"/>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00031622-2028-4400-960D-27A0A621CE2A}"/>
              </a:ext>
            </a:extLst>
          </p:cNvPr>
          <p:cNvSpPr>
            <a:spLocks noGrp="1"/>
          </p:cNvSpPr>
          <p:nvPr>
            <p:ph type="dt" sz="half" idx="10"/>
          </p:nvPr>
        </p:nvSpPr>
        <p:spPr/>
        <p:txBody>
          <a:bodyPr/>
          <a:lstStyle/>
          <a:p>
            <a:fld id="{965D94F2-2B3C-4B0D-92E4-8E7C7C3D8B7E}" type="datetime5">
              <a:rPr lang="en-US" smtClean="0"/>
              <a:t>28-Mar-22</a:t>
            </a:fld>
            <a:endParaRPr lang="en-US" dirty="0"/>
          </a:p>
        </p:txBody>
      </p:sp>
      <p:sp>
        <p:nvSpPr>
          <p:cNvPr id="6" name="Slide Number Placeholder 5">
            <a:extLst>
              <a:ext uri="{FF2B5EF4-FFF2-40B4-BE49-F238E27FC236}">
                <a16:creationId xmlns="" xmlns:a16="http://schemas.microsoft.com/office/drawing/2014/main" id="{4F5BD8BA-2AC4-4502-B6F6-C2F782FEF25A}"/>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924938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wipe(up)">
                                      <p:cBhvr>
                                        <p:cTn id="7" dur="500"/>
                                        <p:tgtEl>
                                          <p:spTgt spid="16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 xmlns:a16="http://schemas.microsoft.com/office/drawing/2014/main" id="{16A4C10A-812D-44DE-98D0-519E0B301054}"/>
              </a:ext>
            </a:extLst>
          </p:cNvPr>
          <p:cNvSpPr>
            <a:spLocks noGrp="1" noChangeArrowheads="1"/>
          </p:cNvSpPr>
          <p:nvPr>
            <p:ph type="title"/>
          </p:nvPr>
        </p:nvSpPr>
        <p:spPr/>
        <p:txBody>
          <a:bodyPr/>
          <a:lstStyle/>
          <a:p>
            <a:r>
              <a:rPr lang="en-US" altLang="en-US"/>
              <a:t>Directed Depth First Search</a:t>
            </a:r>
          </a:p>
        </p:txBody>
      </p:sp>
      <p:sp>
        <p:nvSpPr>
          <p:cNvPr id="479235" name="Oval 3">
            <a:extLst>
              <a:ext uri="{FF2B5EF4-FFF2-40B4-BE49-F238E27FC236}">
                <a16:creationId xmlns="" xmlns:a16="http://schemas.microsoft.com/office/drawing/2014/main" id="{B1EAF6F8-709C-4563-96B8-3A91FC728B24}"/>
              </a:ext>
            </a:extLst>
          </p:cNvPr>
          <p:cNvSpPr>
            <a:spLocks noChangeAspect="1" noChangeArrowheads="1"/>
          </p:cNvSpPr>
          <p:nvPr/>
        </p:nvSpPr>
        <p:spPr bwMode="auto">
          <a:xfrm>
            <a:off x="584200" y="4457700"/>
            <a:ext cx="304800" cy="3048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79236" name="Oval 4">
            <a:extLst>
              <a:ext uri="{FF2B5EF4-FFF2-40B4-BE49-F238E27FC236}">
                <a16:creationId xmlns="" xmlns:a16="http://schemas.microsoft.com/office/drawing/2014/main" id="{6B086AE4-1AAD-4E9B-98B5-E5864ED4F168}"/>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79237" name="Oval 5">
            <a:extLst>
              <a:ext uri="{FF2B5EF4-FFF2-40B4-BE49-F238E27FC236}">
                <a16:creationId xmlns="" xmlns:a16="http://schemas.microsoft.com/office/drawing/2014/main" id="{4A3B5E66-E7EA-4385-9E6A-AB338A178F05}"/>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79238" name="AutoShape 6">
            <a:extLst>
              <a:ext uri="{FF2B5EF4-FFF2-40B4-BE49-F238E27FC236}">
                <a16:creationId xmlns="" xmlns:a16="http://schemas.microsoft.com/office/drawing/2014/main" id="{9057F337-27DE-44DF-8CAA-7D8AA2EF2573}"/>
              </a:ext>
            </a:extLst>
          </p:cNvPr>
          <p:cNvCxnSpPr>
            <a:cxnSpLocks noChangeShapeType="1"/>
            <a:stCxn id="479235" idx="0"/>
            <a:endCxn id="479236"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39" name="Oval 7">
            <a:extLst>
              <a:ext uri="{FF2B5EF4-FFF2-40B4-BE49-F238E27FC236}">
                <a16:creationId xmlns="" xmlns:a16="http://schemas.microsoft.com/office/drawing/2014/main" id="{26232015-53D4-4A15-A492-2C86B762DA36}"/>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79240" name="AutoShape 8">
            <a:extLst>
              <a:ext uri="{FF2B5EF4-FFF2-40B4-BE49-F238E27FC236}">
                <a16:creationId xmlns="" xmlns:a16="http://schemas.microsoft.com/office/drawing/2014/main" id="{520FCCC6-5A47-4E2C-BC3E-0CEBA8160109}"/>
              </a:ext>
            </a:extLst>
          </p:cNvPr>
          <p:cNvCxnSpPr>
            <a:cxnSpLocks noChangeShapeType="1"/>
            <a:stCxn id="479236" idx="5"/>
            <a:endCxn id="479239"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41" name="Oval 9">
            <a:extLst>
              <a:ext uri="{FF2B5EF4-FFF2-40B4-BE49-F238E27FC236}">
                <a16:creationId xmlns="" xmlns:a16="http://schemas.microsoft.com/office/drawing/2014/main" id="{679F5BE6-4D08-4B91-8941-820FEDCF9420}"/>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G</a:t>
            </a:r>
          </a:p>
        </p:txBody>
      </p:sp>
      <p:cxnSp>
        <p:nvCxnSpPr>
          <p:cNvPr id="479242" name="AutoShape 10">
            <a:extLst>
              <a:ext uri="{FF2B5EF4-FFF2-40B4-BE49-F238E27FC236}">
                <a16:creationId xmlns="" xmlns:a16="http://schemas.microsoft.com/office/drawing/2014/main" id="{401EA49F-DBD2-4408-A0BB-60D15B83130D}"/>
              </a:ext>
            </a:extLst>
          </p:cNvPr>
          <p:cNvCxnSpPr>
            <a:cxnSpLocks noChangeShapeType="1"/>
            <a:stCxn id="479236" idx="6"/>
            <a:endCxn id="479241"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43" name="Oval 11">
            <a:extLst>
              <a:ext uri="{FF2B5EF4-FFF2-40B4-BE49-F238E27FC236}">
                <a16:creationId xmlns="" xmlns:a16="http://schemas.microsoft.com/office/drawing/2014/main" id="{6C323E1B-6457-4507-BA75-6F880BEB6922}"/>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79244" name="Oval 12">
            <a:extLst>
              <a:ext uri="{FF2B5EF4-FFF2-40B4-BE49-F238E27FC236}">
                <a16:creationId xmlns="" xmlns:a16="http://schemas.microsoft.com/office/drawing/2014/main" id="{D356E030-6EB3-4EC6-8A82-032843DE2E77}"/>
              </a:ext>
            </a:extLst>
          </p:cNvPr>
          <p:cNvSpPr>
            <a:spLocks noChangeAspect="1" noChangeArrowheads="1"/>
          </p:cNvSpPr>
          <p:nvPr/>
        </p:nvSpPr>
        <p:spPr bwMode="auto">
          <a:xfrm>
            <a:off x="36957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E</a:t>
            </a:r>
          </a:p>
        </p:txBody>
      </p:sp>
      <p:cxnSp>
        <p:nvCxnSpPr>
          <p:cNvPr id="479245" name="AutoShape 13">
            <a:extLst>
              <a:ext uri="{FF2B5EF4-FFF2-40B4-BE49-F238E27FC236}">
                <a16:creationId xmlns="" xmlns:a16="http://schemas.microsoft.com/office/drawing/2014/main" id="{AC39BC27-6CF9-4049-B140-B8194D3B8903}"/>
              </a:ext>
            </a:extLst>
          </p:cNvPr>
          <p:cNvCxnSpPr>
            <a:cxnSpLocks noChangeShapeType="1"/>
            <a:stCxn id="479244" idx="2"/>
            <a:endCxn id="479243"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46" name="AutoShape 14">
            <a:extLst>
              <a:ext uri="{FF2B5EF4-FFF2-40B4-BE49-F238E27FC236}">
                <a16:creationId xmlns="" xmlns:a16="http://schemas.microsoft.com/office/drawing/2014/main" id="{94115EBC-B142-42BF-8EC0-744D931290E7}"/>
              </a:ext>
            </a:extLst>
          </p:cNvPr>
          <p:cNvCxnSpPr>
            <a:cxnSpLocks noChangeShapeType="1"/>
            <a:stCxn id="479244" idx="3"/>
            <a:endCxn id="479235"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47" name="AutoShape 15">
            <a:extLst>
              <a:ext uri="{FF2B5EF4-FFF2-40B4-BE49-F238E27FC236}">
                <a16:creationId xmlns="" xmlns:a16="http://schemas.microsoft.com/office/drawing/2014/main" id="{084C4939-EA4E-481D-99B7-129C65671414}"/>
              </a:ext>
            </a:extLst>
          </p:cNvPr>
          <p:cNvCxnSpPr>
            <a:cxnSpLocks noChangeShapeType="1"/>
            <a:stCxn id="479235" idx="7"/>
            <a:endCxn id="479243"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48" name="AutoShape 16">
            <a:extLst>
              <a:ext uri="{FF2B5EF4-FFF2-40B4-BE49-F238E27FC236}">
                <a16:creationId xmlns="" xmlns:a16="http://schemas.microsoft.com/office/drawing/2014/main" id="{3C748F24-C677-4AB5-9BC8-4F226951DBF7}"/>
              </a:ext>
            </a:extLst>
          </p:cNvPr>
          <p:cNvCxnSpPr>
            <a:cxnSpLocks noChangeShapeType="1"/>
            <a:stCxn id="479244" idx="7"/>
            <a:endCxn id="479241"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49" name="AutoShape 17">
            <a:extLst>
              <a:ext uri="{FF2B5EF4-FFF2-40B4-BE49-F238E27FC236}">
                <a16:creationId xmlns="" xmlns:a16="http://schemas.microsoft.com/office/drawing/2014/main" id="{B443D52A-7FAA-4CD9-AD1A-09897BD56F45}"/>
              </a:ext>
            </a:extLst>
          </p:cNvPr>
          <p:cNvCxnSpPr>
            <a:cxnSpLocks noChangeShapeType="1"/>
            <a:stCxn id="479244" idx="0"/>
            <a:endCxn id="479239"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50" name="AutoShape 18">
            <a:extLst>
              <a:ext uri="{FF2B5EF4-FFF2-40B4-BE49-F238E27FC236}">
                <a16:creationId xmlns="" xmlns:a16="http://schemas.microsoft.com/office/drawing/2014/main" id="{20F0CFCB-CE9C-4AFE-8D26-D88EFA2243CB}"/>
              </a:ext>
            </a:extLst>
          </p:cNvPr>
          <p:cNvCxnSpPr>
            <a:cxnSpLocks noChangeShapeType="1"/>
            <a:stCxn id="479239" idx="3"/>
            <a:endCxn id="479243"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51" name="AutoShape 19">
            <a:extLst>
              <a:ext uri="{FF2B5EF4-FFF2-40B4-BE49-F238E27FC236}">
                <a16:creationId xmlns="" xmlns:a16="http://schemas.microsoft.com/office/drawing/2014/main" id="{E8223186-AC93-4D7C-9093-E9F5403745B2}"/>
              </a:ext>
            </a:extLst>
          </p:cNvPr>
          <p:cNvCxnSpPr>
            <a:cxnSpLocks noChangeShapeType="1"/>
            <a:stCxn id="479243" idx="0"/>
            <a:endCxn id="479239"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52" name="AutoShape 20">
            <a:extLst>
              <a:ext uri="{FF2B5EF4-FFF2-40B4-BE49-F238E27FC236}">
                <a16:creationId xmlns="" xmlns:a16="http://schemas.microsoft.com/office/drawing/2014/main" id="{7157B472-CCC3-401D-B0CB-6D595E439EC0}"/>
              </a:ext>
            </a:extLst>
          </p:cNvPr>
          <p:cNvCxnSpPr>
            <a:cxnSpLocks noChangeShapeType="1"/>
            <a:stCxn id="479236" idx="4"/>
            <a:endCxn id="479237"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53" name="Oval 21">
            <a:extLst>
              <a:ext uri="{FF2B5EF4-FFF2-40B4-BE49-F238E27FC236}">
                <a16:creationId xmlns="" xmlns:a16="http://schemas.microsoft.com/office/drawing/2014/main" id="{8938F330-5BA7-4E13-9491-8DB3C0641FBA}"/>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79254" name="AutoShape 22">
            <a:extLst>
              <a:ext uri="{FF2B5EF4-FFF2-40B4-BE49-F238E27FC236}">
                <a16:creationId xmlns="" xmlns:a16="http://schemas.microsoft.com/office/drawing/2014/main" id="{4D195178-3748-407C-A169-8CF39A22EA91}"/>
              </a:ext>
            </a:extLst>
          </p:cNvPr>
          <p:cNvCxnSpPr>
            <a:cxnSpLocks noChangeShapeType="1"/>
            <a:stCxn id="479237" idx="6"/>
            <a:endCxn id="479253"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9255" name="AutoShape 23">
            <a:extLst>
              <a:ext uri="{FF2B5EF4-FFF2-40B4-BE49-F238E27FC236}">
                <a16:creationId xmlns="" xmlns:a16="http://schemas.microsoft.com/office/drawing/2014/main" id="{2DA4305A-9D27-4796-8F59-1DDD63FE6C29}"/>
              </a:ext>
            </a:extLst>
          </p:cNvPr>
          <p:cNvCxnSpPr>
            <a:cxnSpLocks noChangeShapeType="1"/>
            <a:stCxn id="479256" idx="7"/>
            <a:endCxn id="479253"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56" name="Oval 24">
            <a:extLst>
              <a:ext uri="{FF2B5EF4-FFF2-40B4-BE49-F238E27FC236}">
                <a16:creationId xmlns="" xmlns:a16="http://schemas.microsoft.com/office/drawing/2014/main" id="{34F60737-4721-4979-849F-0BC02E1FB239}"/>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79257" name="AutoShape 25">
            <a:extLst>
              <a:ext uri="{FF2B5EF4-FFF2-40B4-BE49-F238E27FC236}">
                <a16:creationId xmlns="" xmlns:a16="http://schemas.microsoft.com/office/drawing/2014/main" id="{F253B1DC-828B-41BA-B826-EC9ED5F3585C}"/>
              </a:ext>
            </a:extLst>
          </p:cNvPr>
          <p:cNvCxnSpPr>
            <a:cxnSpLocks noChangeShapeType="1"/>
            <a:stCxn id="479256" idx="0"/>
            <a:endCxn id="479237"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9258" name="Text Box 26">
            <a:extLst>
              <a:ext uri="{FF2B5EF4-FFF2-40B4-BE49-F238E27FC236}">
                <a16:creationId xmlns="" xmlns:a16="http://schemas.microsoft.com/office/drawing/2014/main" id="{69F83E8C-34CF-4EBE-AB53-3B70DEE7ABCE}"/>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9263" name="Text Box 31">
            <a:extLst>
              <a:ext uri="{FF2B5EF4-FFF2-40B4-BE49-F238E27FC236}">
                <a16:creationId xmlns="" xmlns:a16="http://schemas.microsoft.com/office/drawing/2014/main" id="{17336DC1-B10C-4136-97E4-1FBB6E59A3ED}"/>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79264" name="AutoShape 32">
            <a:extLst>
              <a:ext uri="{FF2B5EF4-FFF2-40B4-BE49-F238E27FC236}">
                <a16:creationId xmlns="" xmlns:a16="http://schemas.microsoft.com/office/drawing/2014/main" id="{6A5F5043-1C08-4AF0-8BEA-D2DDCCC22F4F}"/>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9265" name="Text Box 33">
            <a:extLst>
              <a:ext uri="{FF2B5EF4-FFF2-40B4-BE49-F238E27FC236}">
                <a16:creationId xmlns="" xmlns:a16="http://schemas.microsoft.com/office/drawing/2014/main" id="{7FB937D2-EA16-46E5-A695-D0096A809CB9}"/>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9266" name="AutoShape 34">
            <a:extLst>
              <a:ext uri="{FF2B5EF4-FFF2-40B4-BE49-F238E27FC236}">
                <a16:creationId xmlns="" xmlns:a16="http://schemas.microsoft.com/office/drawing/2014/main" id="{52B1DC21-B381-43FC-91F7-919910261D40}"/>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79267" name="Text Box 35">
            <a:extLst>
              <a:ext uri="{FF2B5EF4-FFF2-40B4-BE49-F238E27FC236}">
                <a16:creationId xmlns="" xmlns:a16="http://schemas.microsoft.com/office/drawing/2014/main" id="{6667E5D6-E48A-4811-98F9-A1EF0754974B}"/>
              </a:ext>
            </a:extLst>
          </p:cNvPr>
          <p:cNvSpPr txBox="1">
            <a:spLocks noChangeArrowheads="1"/>
          </p:cNvSpPr>
          <p:nvPr/>
        </p:nvSpPr>
        <p:spPr bwMode="auto">
          <a:xfrm>
            <a:off x="5499100" y="3060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dfs(E)</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E-C  E-D  E-G</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79268" name="AutoShape 36">
            <a:extLst>
              <a:ext uri="{FF2B5EF4-FFF2-40B4-BE49-F238E27FC236}">
                <a16:creationId xmlns="" xmlns:a16="http://schemas.microsoft.com/office/drawing/2014/main" id="{B1D64713-ABB7-4C7E-A409-555EF7A0A985}"/>
              </a:ext>
            </a:extLst>
          </p:cNvPr>
          <p:cNvSpPr>
            <a:spLocks noChangeAspect="1" noChangeArrowheads="1"/>
          </p:cNvSpPr>
          <p:nvPr/>
        </p:nvSpPr>
        <p:spPr bwMode="auto">
          <a:xfrm>
            <a:off x="7794625" y="4381500"/>
            <a:ext cx="274638"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09147227-7534-4136-ADE4-EA628205643A}"/>
              </a:ext>
            </a:extLst>
          </p:cNvPr>
          <p:cNvSpPr>
            <a:spLocks noGrp="1"/>
          </p:cNvSpPr>
          <p:nvPr>
            <p:ph type="sldNum" sz="quarter" idx="10"/>
          </p:nvPr>
        </p:nvSpPr>
        <p:spPr/>
        <p:txBody>
          <a:bodyPr/>
          <a:lstStyle/>
          <a:p>
            <a:fld id="{E2861445-E88A-4AB2-8B3A-6A2BBB558DBC}" type="slidenum">
              <a:rPr lang="en-US" altLang="en-US" smtClean="0"/>
              <a:pPr/>
              <a:t>110</a:t>
            </a:fld>
            <a:endParaRPr lang="en-US" altLang="en-US" sz="140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 xmlns:a16="http://schemas.microsoft.com/office/drawing/2014/main" id="{3890EE49-4397-4324-AA53-51461D304EDC}"/>
              </a:ext>
            </a:extLst>
          </p:cNvPr>
          <p:cNvSpPr>
            <a:spLocks noGrp="1" noChangeArrowheads="1"/>
          </p:cNvSpPr>
          <p:nvPr>
            <p:ph type="title"/>
          </p:nvPr>
        </p:nvSpPr>
        <p:spPr/>
        <p:txBody>
          <a:bodyPr/>
          <a:lstStyle/>
          <a:p>
            <a:r>
              <a:rPr lang="en-US" altLang="en-US"/>
              <a:t>Directed Depth First Search</a:t>
            </a:r>
          </a:p>
        </p:txBody>
      </p:sp>
      <p:sp>
        <p:nvSpPr>
          <p:cNvPr id="480259" name="Oval 3">
            <a:extLst>
              <a:ext uri="{FF2B5EF4-FFF2-40B4-BE49-F238E27FC236}">
                <a16:creationId xmlns="" xmlns:a16="http://schemas.microsoft.com/office/drawing/2014/main" id="{B8581040-72B5-4FBF-8FAB-288346DB45FA}"/>
              </a:ext>
            </a:extLst>
          </p:cNvPr>
          <p:cNvSpPr>
            <a:spLocks noChangeAspect="1" noChangeArrowheads="1"/>
          </p:cNvSpPr>
          <p:nvPr/>
        </p:nvSpPr>
        <p:spPr bwMode="auto">
          <a:xfrm>
            <a:off x="584200" y="44577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80260" name="Oval 4">
            <a:extLst>
              <a:ext uri="{FF2B5EF4-FFF2-40B4-BE49-F238E27FC236}">
                <a16:creationId xmlns="" xmlns:a16="http://schemas.microsoft.com/office/drawing/2014/main" id="{F3B9849A-4705-4E49-A883-0AEBF9243505}"/>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80261" name="Oval 5">
            <a:extLst>
              <a:ext uri="{FF2B5EF4-FFF2-40B4-BE49-F238E27FC236}">
                <a16:creationId xmlns="" xmlns:a16="http://schemas.microsoft.com/office/drawing/2014/main" id="{1AFD89A2-E000-4397-AD1E-1CB5D00E98B4}"/>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80262" name="AutoShape 6">
            <a:extLst>
              <a:ext uri="{FF2B5EF4-FFF2-40B4-BE49-F238E27FC236}">
                <a16:creationId xmlns="" xmlns:a16="http://schemas.microsoft.com/office/drawing/2014/main" id="{FFE174A7-5E2B-4D7B-96A1-26C9396E132E}"/>
              </a:ext>
            </a:extLst>
          </p:cNvPr>
          <p:cNvCxnSpPr>
            <a:cxnSpLocks noChangeShapeType="1"/>
            <a:stCxn id="480259" idx="0"/>
            <a:endCxn id="480260"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63" name="Oval 7">
            <a:extLst>
              <a:ext uri="{FF2B5EF4-FFF2-40B4-BE49-F238E27FC236}">
                <a16:creationId xmlns="" xmlns:a16="http://schemas.microsoft.com/office/drawing/2014/main" id="{F5A620DE-256D-4025-B567-6802FAFC5E4A}"/>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80264" name="AutoShape 8">
            <a:extLst>
              <a:ext uri="{FF2B5EF4-FFF2-40B4-BE49-F238E27FC236}">
                <a16:creationId xmlns="" xmlns:a16="http://schemas.microsoft.com/office/drawing/2014/main" id="{C5F26847-A28E-4019-AAF8-C58EA9199410}"/>
              </a:ext>
            </a:extLst>
          </p:cNvPr>
          <p:cNvCxnSpPr>
            <a:cxnSpLocks noChangeShapeType="1"/>
            <a:stCxn id="480260" idx="5"/>
            <a:endCxn id="480263"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65" name="Oval 9">
            <a:extLst>
              <a:ext uri="{FF2B5EF4-FFF2-40B4-BE49-F238E27FC236}">
                <a16:creationId xmlns="" xmlns:a16="http://schemas.microsoft.com/office/drawing/2014/main" id="{739D71E8-78AC-46AD-BB40-51187AD28FA4}"/>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G</a:t>
            </a:r>
          </a:p>
        </p:txBody>
      </p:sp>
      <p:cxnSp>
        <p:nvCxnSpPr>
          <p:cNvPr id="480266" name="AutoShape 10">
            <a:extLst>
              <a:ext uri="{FF2B5EF4-FFF2-40B4-BE49-F238E27FC236}">
                <a16:creationId xmlns="" xmlns:a16="http://schemas.microsoft.com/office/drawing/2014/main" id="{D5650499-F81B-436D-914F-4CB211193BDD}"/>
              </a:ext>
            </a:extLst>
          </p:cNvPr>
          <p:cNvCxnSpPr>
            <a:cxnSpLocks noChangeShapeType="1"/>
            <a:stCxn id="480260" idx="6"/>
            <a:endCxn id="480265"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67" name="Oval 11">
            <a:extLst>
              <a:ext uri="{FF2B5EF4-FFF2-40B4-BE49-F238E27FC236}">
                <a16:creationId xmlns="" xmlns:a16="http://schemas.microsoft.com/office/drawing/2014/main" id="{F913F171-17C0-46B3-B7AA-F8A5A59962E7}"/>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80268" name="Oval 12">
            <a:extLst>
              <a:ext uri="{FF2B5EF4-FFF2-40B4-BE49-F238E27FC236}">
                <a16:creationId xmlns="" xmlns:a16="http://schemas.microsoft.com/office/drawing/2014/main" id="{7B16A2E1-A0B7-4E5A-950E-8472CD307D4C}"/>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E</a:t>
            </a:r>
          </a:p>
        </p:txBody>
      </p:sp>
      <p:cxnSp>
        <p:nvCxnSpPr>
          <p:cNvPr id="480269" name="AutoShape 13">
            <a:extLst>
              <a:ext uri="{FF2B5EF4-FFF2-40B4-BE49-F238E27FC236}">
                <a16:creationId xmlns="" xmlns:a16="http://schemas.microsoft.com/office/drawing/2014/main" id="{70341D51-7A57-476E-9DE6-A5E7AEB86583}"/>
              </a:ext>
            </a:extLst>
          </p:cNvPr>
          <p:cNvCxnSpPr>
            <a:cxnSpLocks noChangeShapeType="1"/>
            <a:stCxn id="480268" idx="2"/>
            <a:endCxn id="480267"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0" name="AutoShape 14">
            <a:extLst>
              <a:ext uri="{FF2B5EF4-FFF2-40B4-BE49-F238E27FC236}">
                <a16:creationId xmlns="" xmlns:a16="http://schemas.microsoft.com/office/drawing/2014/main" id="{B4A1489E-32AB-402A-AFE4-834B657676E1}"/>
              </a:ext>
            </a:extLst>
          </p:cNvPr>
          <p:cNvCxnSpPr>
            <a:cxnSpLocks noChangeShapeType="1"/>
            <a:stCxn id="480268" idx="3"/>
            <a:endCxn id="480259"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1" name="AutoShape 15">
            <a:extLst>
              <a:ext uri="{FF2B5EF4-FFF2-40B4-BE49-F238E27FC236}">
                <a16:creationId xmlns="" xmlns:a16="http://schemas.microsoft.com/office/drawing/2014/main" id="{0298A239-EB3F-49C9-8DBE-0FD15F8F7703}"/>
              </a:ext>
            </a:extLst>
          </p:cNvPr>
          <p:cNvCxnSpPr>
            <a:cxnSpLocks noChangeShapeType="1"/>
            <a:stCxn id="480259" idx="7"/>
            <a:endCxn id="480267"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2" name="AutoShape 16">
            <a:extLst>
              <a:ext uri="{FF2B5EF4-FFF2-40B4-BE49-F238E27FC236}">
                <a16:creationId xmlns="" xmlns:a16="http://schemas.microsoft.com/office/drawing/2014/main" id="{8EB2A16B-8399-4F23-BA0B-C1F61E437934}"/>
              </a:ext>
            </a:extLst>
          </p:cNvPr>
          <p:cNvCxnSpPr>
            <a:cxnSpLocks noChangeShapeType="1"/>
            <a:stCxn id="480268" idx="7"/>
            <a:endCxn id="480265"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3" name="AutoShape 17">
            <a:extLst>
              <a:ext uri="{FF2B5EF4-FFF2-40B4-BE49-F238E27FC236}">
                <a16:creationId xmlns="" xmlns:a16="http://schemas.microsoft.com/office/drawing/2014/main" id="{7E293443-ABDD-4835-84EE-BC1B575D16B6}"/>
              </a:ext>
            </a:extLst>
          </p:cNvPr>
          <p:cNvCxnSpPr>
            <a:cxnSpLocks noChangeShapeType="1"/>
            <a:stCxn id="480268" idx="0"/>
            <a:endCxn id="480263"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4" name="AutoShape 18">
            <a:extLst>
              <a:ext uri="{FF2B5EF4-FFF2-40B4-BE49-F238E27FC236}">
                <a16:creationId xmlns="" xmlns:a16="http://schemas.microsoft.com/office/drawing/2014/main" id="{40D12A73-5FBA-4B68-AAB3-9339C5D6AEAC}"/>
              </a:ext>
            </a:extLst>
          </p:cNvPr>
          <p:cNvCxnSpPr>
            <a:cxnSpLocks noChangeShapeType="1"/>
            <a:stCxn id="480263" idx="3"/>
            <a:endCxn id="480267"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5" name="AutoShape 19">
            <a:extLst>
              <a:ext uri="{FF2B5EF4-FFF2-40B4-BE49-F238E27FC236}">
                <a16:creationId xmlns="" xmlns:a16="http://schemas.microsoft.com/office/drawing/2014/main" id="{AAC946F4-035C-4CB2-B1C3-A030B29476F7}"/>
              </a:ext>
            </a:extLst>
          </p:cNvPr>
          <p:cNvCxnSpPr>
            <a:cxnSpLocks noChangeShapeType="1"/>
            <a:stCxn id="480267" idx="0"/>
            <a:endCxn id="480263"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6" name="AutoShape 20">
            <a:extLst>
              <a:ext uri="{FF2B5EF4-FFF2-40B4-BE49-F238E27FC236}">
                <a16:creationId xmlns="" xmlns:a16="http://schemas.microsoft.com/office/drawing/2014/main" id="{D7DFC1FE-5B83-4D52-90EE-72C2ACDACA02}"/>
              </a:ext>
            </a:extLst>
          </p:cNvPr>
          <p:cNvCxnSpPr>
            <a:cxnSpLocks noChangeShapeType="1"/>
            <a:stCxn id="480260" idx="4"/>
            <a:endCxn id="480261"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77" name="Oval 21">
            <a:extLst>
              <a:ext uri="{FF2B5EF4-FFF2-40B4-BE49-F238E27FC236}">
                <a16:creationId xmlns="" xmlns:a16="http://schemas.microsoft.com/office/drawing/2014/main" id="{852DEEDF-C2BC-4E0B-9F78-89BA92FF2353}"/>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80278" name="AutoShape 22">
            <a:extLst>
              <a:ext uri="{FF2B5EF4-FFF2-40B4-BE49-F238E27FC236}">
                <a16:creationId xmlns="" xmlns:a16="http://schemas.microsoft.com/office/drawing/2014/main" id="{8DAE36AD-3ACB-4300-A799-90D73933270C}"/>
              </a:ext>
            </a:extLst>
          </p:cNvPr>
          <p:cNvCxnSpPr>
            <a:cxnSpLocks noChangeShapeType="1"/>
            <a:stCxn id="480261" idx="6"/>
            <a:endCxn id="480277"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0279" name="AutoShape 23">
            <a:extLst>
              <a:ext uri="{FF2B5EF4-FFF2-40B4-BE49-F238E27FC236}">
                <a16:creationId xmlns="" xmlns:a16="http://schemas.microsoft.com/office/drawing/2014/main" id="{D7431ADB-DBC6-43B1-BDC8-049693C401DD}"/>
              </a:ext>
            </a:extLst>
          </p:cNvPr>
          <p:cNvCxnSpPr>
            <a:cxnSpLocks noChangeShapeType="1"/>
            <a:stCxn id="480280" idx="7"/>
            <a:endCxn id="480277"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80" name="Oval 24">
            <a:extLst>
              <a:ext uri="{FF2B5EF4-FFF2-40B4-BE49-F238E27FC236}">
                <a16:creationId xmlns="" xmlns:a16="http://schemas.microsoft.com/office/drawing/2014/main" id="{5AF1C0A5-0192-449A-B9A7-506CC34F4231}"/>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80281" name="AutoShape 25">
            <a:extLst>
              <a:ext uri="{FF2B5EF4-FFF2-40B4-BE49-F238E27FC236}">
                <a16:creationId xmlns="" xmlns:a16="http://schemas.microsoft.com/office/drawing/2014/main" id="{EF742243-10A9-4DED-A8F2-8EEE5DD5AC09}"/>
              </a:ext>
            </a:extLst>
          </p:cNvPr>
          <p:cNvCxnSpPr>
            <a:cxnSpLocks noChangeShapeType="1"/>
            <a:stCxn id="480280" idx="0"/>
            <a:endCxn id="480261"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0282" name="Text Box 26">
            <a:extLst>
              <a:ext uri="{FF2B5EF4-FFF2-40B4-BE49-F238E27FC236}">
                <a16:creationId xmlns="" xmlns:a16="http://schemas.microsoft.com/office/drawing/2014/main" id="{5ABB6D89-AA55-4294-87DE-E93C4DC3FBC7}"/>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80287" name="Text Box 31">
            <a:extLst>
              <a:ext uri="{FF2B5EF4-FFF2-40B4-BE49-F238E27FC236}">
                <a16:creationId xmlns="" xmlns:a16="http://schemas.microsoft.com/office/drawing/2014/main" id="{0099234D-1AA7-458D-993D-B1A86775329B}"/>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80288" name="AutoShape 32">
            <a:extLst>
              <a:ext uri="{FF2B5EF4-FFF2-40B4-BE49-F238E27FC236}">
                <a16:creationId xmlns="" xmlns:a16="http://schemas.microsoft.com/office/drawing/2014/main" id="{F3843339-4A4F-4DE7-AC8C-113AF63F2093}"/>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480289" name="Text Box 33">
            <a:extLst>
              <a:ext uri="{FF2B5EF4-FFF2-40B4-BE49-F238E27FC236}">
                <a16:creationId xmlns="" xmlns:a16="http://schemas.microsoft.com/office/drawing/2014/main" id="{7E5CE76A-5B12-490E-AE2C-C0DCA968E1A9}"/>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80290" name="AutoShape 34">
            <a:extLst>
              <a:ext uri="{FF2B5EF4-FFF2-40B4-BE49-F238E27FC236}">
                <a16:creationId xmlns="" xmlns:a16="http://schemas.microsoft.com/office/drawing/2014/main" id="{9FA8975B-5CE3-4142-BD28-DB4C30128D52}"/>
              </a:ext>
            </a:extLst>
          </p:cNvPr>
          <p:cNvSpPr>
            <a:spLocks noChangeAspect="1" noChangeArrowheads="1"/>
          </p:cNvSpPr>
          <p:nvPr/>
        </p:nvSpPr>
        <p:spPr bwMode="auto">
          <a:xfrm>
            <a:off x="7389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26F69E3B-D941-4300-9AF6-A37E42CDC97A}"/>
              </a:ext>
            </a:extLst>
          </p:cNvPr>
          <p:cNvSpPr>
            <a:spLocks noGrp="1"/>
          </p:cNvSpPr>
          <p:nvPr>
            <p:ph type="sldNum" sz="quarter" idx="10"/>
          </p:nvPr>
        </p:nvSpPr>
        <p:spPr/>
        <p:txBody>
          <a:bodyPr/>
          <a:lstStyle/>
          <a:p>
            <a:fld id="{E2861445-E88A-4AB2-8B3A-6A2BBB558DBC}" type="slidenum">
              <a:rPr lang="en-US" altLang="en-US" smtClean="0"/>
              <a:pPr/>
              <a:t>111</a:t>
            </a:fld>
            <a:endParaRPr lang="en-US" altLang="en-US" sz="140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 xmlns:a16="http://schemas.microsoft.com/office/drawing/2014/main" id="{4BF8DAA0-A269-41BD-8AB4-637E2335BA87}"/>
              </a:ext>
            </a:extLst>
          </p:cNvPr>
          <p:cNvSpPr>
            <a:spLocks noGrp="1" noChangeArrowheads="1"/>
          </p:cNvSpPr>
          <p:nvPr>
            <p:ph type="title"/>
          </p:nvPr>
        </p:nvSpPr>
        <p:spPr/>
        <p:txBody>
          <a:bodyPr/>
          <a:lstStyle/>
          <a:p>
            <a:r>
              <a:rPr lang="en-US" altLang="en-US"/>
              <a:t>Directed Depth First Search</a:t>
            </a:r>
          </a:p>
        </p:txBody>
      </p:sp>
      <p:sp>
        <p:nvSpPr>
          <p:cNvPr id="481283" name="Oval 3">
            <a:extLst>
              <a:ext uri="{FF2B5EF4-FFF2-40B4-BE49-F238E27FC236}">
                <a16:creationId xmlns="" xmlns:a16="http://schemas.microsoft.com/office/drawing/2014/main" id="{1DC11EC0-BA13-4F42-BF46-40964A470C72}"/>
              </a:ext>
            </a:extLst>
          </p:cNvPr>
          <p:cNvSpPr>
            <a:spLocks noChangeAspect="1" noChangeArrowheads="1"/>
          </p:cNvSpPr>
          <p:nvPr/>
        </p:nvSpPr>
        <p:spPr bwMode="auto">
          <a:xfrm>
            <a:off x="584200" y="44577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F</a:t>
            </a:r>
          </a:p>
        </p:txBody>
      </p:sp>
      <p:sp>
        <p:nvSpPr>
          <p:cNvPr id="481284" name="Oval 4">
            <a:extLst>
              <a:ext uri="{FF2B5EF4-FFF2-40B4-BE49-F238E27FC236}">
                <a16:creationId xmlns="" xmlns:a16="http://schemas.microsoft.com/office/drawing/2014/main" id="{516FA215-BF63-4507-97A7-F22F8B1B96D3}"/>
              </a:ext>
            </a:extLst>
          </p:cNvPr>
          <p:cNvSpPr>
            <a:spLocks noChangeAspect="1" noChangeArrowheads="1"/>
          </p:cNvSpPr>
          <p:nvPr/>
        </p:nvSpPr>
        <p:spPr bwMode="auto">
          <a:xfrm>
            <a:off x="1651000" y="1066800"/>
            <a:ext cx="304800" cy="3063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81285" name="Oval 5">
            <a:extLst>
              <a:ext uri="{FF2B5EF4-FFF2-40B4-BE49-F238E27FC236}">
                <a16:creationId xmlns="" xmlns:a16="http://schemas.microsoft.com/office/drawing/2014/main" id="{461BAE55-6219-4E90-A608-FF33E1192755}"/>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81286" name="AutoShape 6">
            <a:extLst>
              <a:ext uri="{FF2B5EF4-FFF2-40B4-BE49-F238E27FC236}">
                <a16:creationId xmlns="" xmlns:a16="http://schemas.microsoft.com/office/drawing/2014/main" id="{E8933F78-C87B-4264-86F0-77139CBFDA5D}"/>
              </a:ext>
            </a:extLst>
          </p:cNvPr>
          <p:cNvCxnSpPr>
            <a:cxnSpLocks noChangeShapeType="1"/>
            <a:stCxn id="481283" idx="0"/>
            <a:endCxn id="481284"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287" name="Oval 7">
            <a:extLst>
              <a:ext uri="{FF2B5EF4-FFF2-40B4-BE49-F238E27FC236}">
                <a16:creationId xmlns="" xmlns:a16="http://schemas.microsoft.com/office/drawing/2014/main" id="{628CCA64-C702-4261-AB71-5EFD12F6AD9C}"/>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81288" name="AutoShape 8">
            <a:extLst>
              <a:ext uri="{FF2B5EF4-FFF2-40B4-BE49-F238E27FC236}">
                <a16:creationId xmlns="" xmlns:a16="http://schemas.microsoft.com/office/drawing/2014/main" id="{335CE5FE-2612-4E15-AC89-06DF70D3C40E}"/>
              </a:ext>
            </a:extLst>
          </p:cNvPr>
          <p:cNvCxnSpPr>
            <a:cxnSpLocks noChangeShapeType="1"/>
            <a:stCxn id="481284" idx="5"/>
            <a:endCxn id="481287"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289" name="Oval 9">
            <a:extLst>
              <a:ext uri="{FF2B5EF4-FFF2-40B4-BE49-F238E27FC236}">
                <a16:creationId xmlns="" xmlns:a16="http://schemas.microsoft.com/office/drawing/2014/main" id="{3A90F777-BBA1-4E17-913F-0F1B1245E7AB}"/>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G</a:t>
            </a:r>
          </a:p>
        </p:txBody>
      </p:sp>
      <p:cxnSp>
        <p:nvCxnSpPr>
          <p:cNvPr id="481290" name="AutoShape 10">
            <a:extLst>
              <a:ext uri="{FF2B5EF4-FFF2-40B4-BE49-F238E27FC236}">
                <a16:creationId xmlns="" xmlns:a16="http://schemas.microsoft.com/office/drawing/2014/main" id="{9758DAFF-73D7-4886-B97D-62D3053F1C66}"/>
              </a:ext>
            </a:extLst>
          </p:cNvPr>
          <p:cNvCxnSpPr>
            <a:cxnSpLocks noChangeShapeType="1"/>
            <a:stCxn id="481284" idx="6"/>
            <a:endCxn id="481289"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291" name="Oval 11">
            <a:extLst>
              <a:ext uri="{FF2B5EF4-FFF2-40B4-BE49-F238E27FC236}">
                <a16:creationId xmlns="" xmlns:a16="http://schemas.microsoft.com/office/drawing/2014/main" id="{ACDD4B60-2E44-4F14-BA51-09CB79651D59}"/>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81292" name="Oval 12">
            <a:extLst>
              <a:ext uri="{FF2B5EF4-FFF2-40B4-BE49-F238E27FC236}">
                <a16:creationId xmlns="" xmlns:a16="http://schemas.microsoft.com/office/drawing/2014/main" id="{39BE073D-DD33-49CC-BA89-F8B189F85875}"/>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E</a:t>
            </a:r>
          </a:p>
        </p:txBody>
      </p:sp>
      <p:cxnSp>
        <p:nvCxnSpPr>
          <p:cNvPr id="481293" name="AutoShape 13">
            <a:extLst>
              <a:ext uri="{FF2B5EF4-FFF2-40B4-BE49-F238E27FC236}">
                <a16:creationId xmlns="" xmlns:a16="http://schemas.microsoft.com/office/drawing/2014/main" id="{02CACEA0-1E66-4EF3-A1E2-87EDD008FE1D}"/>
              </a:ext>
            </a:extLst>
          </p:cNvPr>
          <p:cNvCxnSpPr>
            <a:cxnSpLocks noChangeShapeType="1"/>
            <a:stCxn id="481292" idx="2"/>
            <a:endCxn id="481291"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4" name="AutoShape 14">
            <a:extLst>
              <a:ext uri="{FF2B5EF4-FFF2-40B4-BE49-F238E27FC236}">
                <a16:creationId xmlns="" xmlns:a16="http://schemas.microsoft.com/office/drawing/2014/main" id="{070FB9B9-2D96-4CE6-B0A2-7B03A9E563D8}"/>
              </a:ext>
            </a:extLst>
          </p:cNvPr>
          <p:cNvCxnSpPr>
            <a:cxnSpLocks noChangeShapeType="1"/>
            <a:stCxn id="481292" idx="3"/>
            <a:endCxn id="481283"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5" name="AutoShape 15">
            <a:extLst>
              <a:ext uri="{FF2B5EF4-FFF2-40B4-BE49-F238E27FC236}">
                <a16:creationId xmlns="" xmlns:a16="http://schemas.microsoft.com/office/drawing/2014/main" id="{F2EEE846-B92D-406A-B277-054B7FE250DF}"/>
              </a:ext>
            </a:extLst>
          </p:cNvPr>
          <p:cNvCxnSpPr>
            <a:cxnSpLocks noChangeShapeType="1"/>
            <a:stCxn id="481283" idx="7"/>
            <a:endCxn id="481291"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6" name="AutoShape 16">
            <a:extLst>
              <a:ext uri="{FF2B5EF4-FFF2-40B4-BE49-F238E27FC236}">
                <a16:creationId xmlns="" xmlns:a16="http://schemas.microsoft.com/office/drawing/2014/main" id="{3B212F55-6A21-4C4F-8900-A8C34F3D5AE1}"/>
              </a:ext>
            </a:extLst>
          </p:cNvPr>
          <p:cNvCxnSpPr>
            <a:cxnSpLocks noChangeShapeType="1"/>
            <a:stCxn id="481292" idx="7"/>
            <a:endCxn id="481289"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7" name="AutoShape 17">
            <a:extLst>
              <a:ext uri="{FF2B5EF4-FFF2-40B4-BE49-F238E27FC236}">
                <a16:creationId xmlns="" xmlns:a16="http://schemas.microsoft.com/office/drawing/2014/main" id="{6E3E3D3F-7157-4C10-A3C7-E16B65898397}"/>
              </a:ext>
            </a:extLst>
          </p:cNvPr>
          <p:cNvCxnSpPr>
            <a:cxnSpLocks noChangeShapeType="1"/>
            <a:stCxn id="481292" idx="0"/>
            <a:endCxn id="481287"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8" name="AutoShape 18">
            <a:extLst>
              <a:ext uri="{FF2B5EF4-FFF2-40B4-BE49-F238E27FC236}">
                <a16:creationId xmlns="" xmlns:a16="http://schemas.microsoft.com/office/drawing/2014/main" id="{D1D9FDD0-8A3B-420F-99EB-A341193A1C7B}"/>
              </a:ext>
            </a:extLst>
          </p:cNvPr>
          <p:cNvCxnSpPr>
            <a:cxnSpLocks noChangeShapeType="1"/>
            <a:stCxn id="481287" idx="3"/>
            <a:endCxn id="481291"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299" name="AutoShape 19">
            <a:extLst>
              <a:ext uri="{FF2B5EF4-FFF2-40B4-BE49-F238E27FC236}">
                <a16:creationId xmlns="" xmlns:a16="http://schemas.microsoft.com/office/drawing/2014/main" id="{B05AB8D1-CDA0-4CA1-AB1C-9FE8370AC4CF}"/>
              </a:ext>
            </a:extLst>
          </p:cNvPr>
          <p:cNvCxnSpPr>
            <a:cxnSpLocks noChangeShapeType="1"/>
            <a:stCxn id="481291" idx="0"/>
            <a:endCxn id="481287"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300" name="AutoShape 20">
            <a:extLst>
              <a:ext uri="{FF2B5EF4-FFF2-40B4-BE49-F238E27FC236}">
                <a16:creationId xmlns="" xmlns:a16="http://schemas.microsoft.com/office/drawing/2014/main" id="{DED025FC-732B-4657-B2DB-2A5810DCA75C}"/>
              </a:ext>
            </a:extLst>
          </p:cNvPr>
          <p:cNvCxnSpPr>
            <a:cxnSpLocks noChangeShapeType="1"/>
            <a:stCxn id="481284" idx="4"/>
            <a:endCxn id="481285"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301" name="Oval 21">
            <a:extLst>
              <a:ext uri="{FF2B5EF4-FFF2-40B4-BE49-F238E27FC236}">
                <a16:creationId xmlns="" xmlns:a16="http://schemas.microsoft.com/office/drawing/2014/main" id="{F211C726-9AE4-4676-BCBD-039A3EEC4137}"/>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81302" name="AutoShape 22">
            <a:extLst>
              <a:ext uri="{FF2B5EF4-FFF2-40B4-BE49-F238E27FC236}">
                <a16:creationId xmlns="" xmlns:a16="http://schemas.microsoft.com/office/drawing/2014/main" id="{AB5D2EE6-2B0D-4C20-AD25-04C85F8617A2}"/>
              </a:ext>
            </a:extLst>
          </p:cNvPr>
          <p:cNvCxnSpPr>
            <a:cxnSpLocks noChangeShapeType="1"/>
            <a:stCxn id="481285" idx="6"/>
            <a:endCxn id="481301"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1303" name="AutoShape 23">
            <a:extLst>
              <a:ext uri="{FF2B5EF4-FFF2-40B4-BE49-F238E27FC236}">
                <a16:creationId xmlns="" xmlns:a16="http://schemas.microsoft.com/office/drawing/2014/main" id="{BDAC49C0-3041-42DF-AB5C-4FFB351C7A01}"/>
              </a:ext>
            </a:extLst>
          </p:cNvPr>
          <p:cNvCxnSpPr>
            <a:cxnSpLocks noChangeShapeType="1"/>
            <a:stCxn id="481304" idx="7"/>
            <a:endCxn id="481301"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304" name="Oval 24">
            <a:extLst>
              <a:ext uri="{FF2B5EF4-FFF2-40B4-BE49-F238E27FC236}">
                <a16:creationId xmlns="" xmlns:a16="http://schemas.microsoft.com/office/drawing/2014/main" id="{C054BA27-8045-4BD1-A9B0-53825A944094}"/>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81305" name="AutoShape 25">
            <a:extLst>
              <a:ext uri="{FF2B5EF4-FFF2-40B4-BE49-F238E27FC236}">
                <a16:creationId xmlns="" xmlns:a16="http://schemas.microsoft.com/office/drawing/2014/main" id="{8982A5C7-2541-4310-905A-6B3FE5539D42}"/>
              </a:ext>
            </a:extLst>
          </p:cNvPr>
          <p:cNvCxnSpPr>
            <a:cxnSpLocks noChangeShapeType="1"/>
            <a:stCxn id="481304" idx="0"/>
            <a:endCxn id="481285"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1306" name="Text Box 26">
            <a:extLst>
              <a:ext uri="{FF2B5EF4-FFF2-40B4-BE49-F238E27FC236}">
                <a16:creationId xmlns="" xmlns:a16="http://schemas.microsoft.com/office/drawing/2014/main" id="{0ED1B4DE-7D41-444B-A7CD-2670FFBA6F5B}"/>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81311" name="Text Box 31">
            <a:extLst>
              <a:ext uri="{FF2B5EF4-FFF2-40B4-BE49-F238E27FC236}">
                <a16:creationId xmlns="" xmlns:a16="http://schemas.microsoft.com/office/drawing/2014/main" id="{1D63BF7B-0D31-418E-9796-AE55FA899400}"/>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81312" name="AutoShape 32">
            <a:extLst>
              <a:ext uri="{FF2B5EF4-FFF2-40B4-BE49-F238E27FC236}">
                <a16:creationId xmlns="" xmlns:a16="http://schemas.microsoft.com/office/drawing/2014/main" id="{D738CBB8-449A-4522-B46F-7623E9CA6C93}"/>
              </a:ext>
            </a:extLst>
          </p:cNvPr>
          <p:cNvSpPr>
            <a:spLocks noChangeAspect="1" noChangeArrowheads="1"/>
          </p:cNvSpPr>
          <p:nvPr/>
        </p:nvSpPr>
        <p:spPr bwMode="auto">
          <a:xfrm>
            <a:off x="72024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81316" name="AutoShape 36">
            <a:extLst>
              <a:ext uri="{FF2B5EF4-FFF2-40B4-BE49-F238E27FC236}">
                <a16:creationId xmlns="" xmlns:a16="http://schemas.microsoft.com/office/drawing/2014/main" id="{8401F77E-AFDB-4657-B07E-FF8871BDD07A}"/>
              </a:ext>
            </a:extLst>
          </p:cNvPr>
          <p:cNvCxnSpPr>
            <a:cxnSpLocks noChangeShapeType="1"/>
            <a:stCxn id="481289" idx="1"/>
            <a:endCxn id="481284" idx="6"/>
          </p:cNvCxnSpPr>
          <p:nvPr/>
        </p:nvCxnSpPr>
        <p:spPr bwMode="auto">
          <a:xfrm flipH="1" flipV="1">
            <a:off x="1955800" y="1220788"/>
            <a:ext cx="3028950" cy="1252537"/>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Slide Number Placeholder 1">
            <a:extLst>
              <a:ext uri="{FF2B5EF4-FFF2-40B4-BE49-F238E27FC236}">
                <a16:creationId xmlns="" xmlns:a16="http://schemas.microsoft.com/office/drawing/2014/main" id="{F0B36079-95BD-4B63-A45C-E0A6E7F78C4A}"/>
              </a:ext>
            </a:extLst>
          </p:cNvPr>
          <p:cNvSpPr>
            <a:spLocks noGrp="1"/>
          </p:cNvSpPr>
          <p:nvPr>
            <p:ph type="sldNum" sz="quarter" idx="10"/>
          </p:nvPr>
        </p:nvSpPr>
        <p:spPr/>
        <p:txBody>
          <a:bodyPr/>
          <a:lstStyle/>
          <a:p>
            <a:fld id="{E2861445-E88A-4AB2-8B3A-6A2BBB558DBC}" type="slidenum">
              <a:rPr lang="en-US" altLang="en-US" smtClean="0"/>
              <a:pPr/>
              <a:t>112</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16"/>
                                        </p:tgtEl>
                                        <p:attrNameLst>
                                          <p:attrName>style.visibility</p:attrName>
                                        </p:attrNameLst>
                                      </p:cBhvr>
                                      <p:to>
                                        <p:strVal val="visible"/>
                                      </p:to>
                                    </p:set>
                                    <p:animEffect transition="in" filter="wipe(left)">
                                      <p:cBhvr>
                                        <p:cTn id="7" dur="500"/>
                                        <p:tgtEl>
                                          <p:spTgt spid="48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 xmlns:a16="http://schemas.microsoft.com/office/drawing/2014/main" id="{01758C87-3388-450F-8D1D-2711F89DA951}"/>
              </a:ext>
            </a:extLst>
          </p:cNvPr>
          <p:cNvSpPr>
            <a:spLocks noGrp="1" noChangeArrowheads="1"/>
          </p:cNvSpPr>
          <p:nvPr>
            <p:ph type="title"/>
          </p:nvPr>
        </p:nvSpPr>
        <p:spPr/>
        <p:txBody>
          <a:bodyPr/>
          <a:lstStyle/>
          <a:p>
            <a:r>
              <a:rPr lang="en-US" altLang="en-US"/>
              <a:t>Directed Depth First Search</a:t>
            </a:r>
          </a:p>
        </p:txBody>
      </p:sp>
      <p:sp>
        <p:nvSpPr>
          <p:cNvPr id="482307" name="Oval 3">
            <a:extLst>
              <a:ext uri="{FF2B5EF4-FFF2-40B4-BE49-F238E27FC236}">
                <a16:creationId xmlns="" xmlns:a16="http://schemas.microsoft.com/office/drawing/2014/main" id="{F6C47F3E-6EBA-4656-B551-8FE88C0A9702}"/>
              </a:ext>
            </a:extLst>
          </p:cNvPr>
          <p:cNvSpPr>
            <a:spLocks noChangeAspect="1" noChangeArrowheads="1"/>
          </p:cNvSpPr>
          <p:nvPr/>
        </p:nvSpPr>
        <p:spPr bwMode="auto">
          <a:xfrm>
            <a:off x="584200" y="44577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F</a:t>
            </a:r>
          </a:p>
        </p:txBody>
      </p:sp>
      <p:sp>
        <p:nvSpPr>
          <p:cNvPr id="482308" name="Oval 4">
            <a:extLst>
              <a:ext uri="{FF2B5EF4-FFF2-40B4-BE49-F238E27FC236}">
                <a16:creationId xmlns="" xmlns:a16="http://schemas.microsoft.com/office/drawing/2014/main" id="{1D18AF04-DC31-46A8-8AA8-CAB39BE68916}"/>
              </a:ext>
            </a:extLst>
          </p:cNvPr>
          <p:cNvSpPr>
            <a:spLocks noChangeAspect="1" noChangeArrowheads="1"/>
          </p:cNvSpPr>
          <p:nvPr/>
        </p:nvSpPr>
        <p:spPr bwMode="auto">
          <a:xfrm>
            <a:off x="1651000" y="1066800"/>
            <a:ext cx="304800" cy="3063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82309" name="Oval 5">
            <a:extLst>
              <a:ext uri="{FF2B5EF4-FFF2-40B4-BE49-F238E27FC236}">
                <a16:creationId xmlns="" xmlns:a16="http://schemas.microsoft.com/office/drawing/2014/main" id="{8570B747-898F-48AD-9895-29B9C28A090F}"/>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82310" name="AutoShape 6">
            <a:extLst>
              <a:ext uri="{FF2B5EF4-FFF2-40B4-BE49-F238E27FC236}">
                <a16:creationId xmlns="" xmlns:a16="http://schemas.microsoft.com/office/drawing/2014/main" id="{810A614E-C9A8-4C7E-B06B-4F6326592E9C}"/>
              </a:ext>
            </a:extLst>
          </p:cNvPr>
          <p:cNvCxnSpPr>
            <a:cxnSpLocks noChangeShapeType="1"/>
            <a:stCxn id="482307" idx="0"/>
            <a:endCxn id="482308"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11" name="Oval 7">
            <a:extLst>
              <a:ext uri="{FF2B5EF4-FFF2-40B4-BE49-F238E27FC236}">
                <a16:creationId xmlns="" xmlns:a16="http://schemas.microsoft.com/office/drawing/2014/main" id="{ECC25736-9A61-4CF3-834E-C8E0189C7B79}"/>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82312" name="AutoShape 8">
            <a:extLst>
              <a:ext uri="{FF2B5EF4-FFF2-40B4-BE49-F238E27FC236}">
                <a16:creationId xmlns="" xmlns:a16="http://schemas.microsoft.com/office/drawing/2014/main" id="{112E8774-1FA9-459E-B976-952AE852205E}"/>
              </a:ext>
            </a:extLst>
          </p:cNvPr>
          <p:cNvCxnSpPr>
            <a:cxnSpLocks noChangeShapeType="1"/>
            <a:stCxn id="482308" idx="5"/>
            <a:endCxn id="482311"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13" name="Oval 9">
            <a:extLst>
              <a:ext uri="{FF2B5EF4-FFF2-40B4-BE49-F238E27FC236}">
                <a16:creationId xmlns="" xmlns:a16="http://schemas.microsoft.com/office/drawing/2014/main" id="{49D97C64-6F5A-4D88-97B9-41FCDA6B46AE}"/>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G</a:t>
            </a:r>
          </a:p>
        </p:txBody>
      </p:sp>
      <p:cxnSp>
        <p:nvCxnSpPr>
          <p:cNvPr id="482314" name="AutoShape 10">
            <a:extLst>
              <a:ext uri="{FF2B5EF4-FFF2-40B4-BE49-F238E27FC236}">
                <a16:creationId xmlns="" xmlns:a16="http://schemas.microsoft.com/office/drawing/2014/main" id="{3D007869-E6E3-4DCF-86D8-6AAD0CB521F2}"/>
              </a:ext>
            </a:extLst>
          </p:cNvPr>
          <p:cNvCxnSpPr>
            <a:cxnSpLocks noChangeShapeType="1"/>
            <a:stCxn id="482308" idx="6"/>
            <a:endCxn id="482313"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15" name="Oval 11">
            <a:extLst>
              <a:ext uri="{FF2B5EF4-FFF2-40B4-BE49-F238E27FC236}">
                <a16:creationId xmlns="" xmlns:a16="http://schemas.microsoft.com/office/drawing/2014/main" id="{FD494AAE-0032-45EC-9393-E05E49B25D18}"/>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82316" name="Oval 12">
            <a:extLst>
              <a:ext uri="{FF2B5EF4-FFF2-40B4-BE49-F238E27FC236}">
                <a16:creationId xmlns="" xmlns:a16="http://schemas.microsoft.com/office/drawing/2014/main" id="{7C412187-BF4A-45B8-A82C-7C58FF848427}"/>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E</a:t>
            </a:r>
          </a:p>
        </p:txBody>
      </p:sp>
      <p:cxnSp>
        <p:nvCxnSpPr>
          <p:cNvPr id="482317" name="AutoShape 13">
            <a:extLst>
              <a:ext uri="{FF2B5EF4-FFF2-40B4-BE49-F238E27FC236}">
                <a16:creationId xmlns="" xmlns:a16="http://schemas.microsoft.com/office/drawing/2014/main" id="{8B8EE505-18BA-4FC0-B9CF-24A3AFBCF0B3}"/>
              </a:ext>
            </a:extLst>
          </p:cNvPr>
          <p:cNvCxnSpPr>
            <a:cxnSpLocks noChangeShapeType="1"/>
            <a:stCxn id="482316" idx="2"/>
            <a:endCxn id="482315"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18" name="AutoShape 14">
            <a:extLst>
              <a:ext uri="{FF2B5EF4-FFF2-40B4-BE49-F238E27FC236}">
                <a16:creationId xmlns="" xmlns:a16="http://schemas.microsoft.com/office/drawing/2014/main" id="{539E5D88-C10D-4489-9E3B-88B1FC60C59A}"/>
              </a:ext>
            </a:extLst>
          </p:cNvPr>
          <p:cNvCxnSpPr>
            <a:cxnSpLocks noChangeShapeType="1"/>
            <a:stCxn id="482316" idx="3"/>
            <a:endCxn id="482307"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19" name="AutoShape 15">
            <a:extLst>
              <a:ext uri="{FF2B5EF4-FFF2-40B4-BE49-F238E27FC236}">
                <a16:creationId xmlns="" xmlns:a16="http://schemas.microsoft.com/office/drawing/2014/main" id="{D63EFACC-C5B8-48F6-A2C7-683D2E99808D}"/>
              </a:ext>
            </a:extLst>
          </p:cNvPr>
          <p:cNvCxnSpPr>
            <a:cxnSpLocks noChangeShapeType="1"/>
            <a:stCxn id="482307" idx="7"/>
            <a:endCxn id="482315"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0" name="AutoShape 16">
            <a:extLst>
              <a:ext uri="{FF2B5EF4-FFF2-40B4-BE49-F238E27FC236}">
                <a16:creationId xmlns="" xmlns:a16="http://schemas.microsoft.com/office/drawing/2014/main" id="{49EAA181-E476-45AA-BA23-02A3D4E0BD18}"/>
              </a:ext>
            </a:extLst>
          </p:cNvPr>
          <p:cNvCxnSpPr>
            <a:cxnSpLocks noChangeShapeType="1"/>
            <a:stCxn id="482316" idx="7"/>
            <a:endCxn id="482313"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1" name="AutoShape 17">
            <a:extLst>
              <a:ext uri="{FF2B5EF4-FFF2-40B4-BE49-F238E27FC236}">
                <a16:creationId xmlns="" xmlns:a16="http://schemas.microsoft.com/office/drawing/2014/main" id="{209363CA-F9CE-4D39-B340-F0C2F397ADE7}"/>
              </a:ext>
            </a:extLst>
          </p:cNvPr>
          <p:cNvCxnSpPr>
            <a:cxnSpLocks noChangeShapeType="1"/>
            <a:stCxn id="482316" idx="0"/>
            <a:endCxn id="482311"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2" name="AutoShape 18">
            <a:extLst>
              <a:ext uri="{FF2B5EF4-FFF2-40B4-BE49-F238E27FC236}">
                <a16:creationId xmlns="" xmlns:a16="http://schemas.microsoft.com/office/drawing/2014/main" id="{D7503B26-C79E-4F3E-9B86-10B09F75E307}"/>
              </a:ext>
            </a:extLst>
          </p:cNvPr>
          <p:cNvCxnSpPr>
            <a:cxnSpLocks noChangeShapeType="1"/>
            <a:stCxn id="482311" idx="3"/>
            <a:endCxn id="482315"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3" name="AutoShape 19">
            <a:extLst>
              <a:ext uri="{FF2B5EF4-FFF2-40B4-BE49-F238E27FC236}">
                <a16:creationId xmlns="" xmlns:a16="http://schemas.microsoft.com/office/drawing/2014/main" id="{11229EEC-5C97-4AB6-9188-FE8388F04FDE}"/>
              </a:ext>
            </a:extLst>
          </p:cNvPr>
          <p:cNvCxnSpPr>
            <a:cxnSpLocks noChangeShapeType="1"/>
            <a:stCxn id="482315" idx="0"/>
            <a:endCxn id="482311"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4" name="AutoShape 20">
            <a:extLst>
              <a:ext uri="{FF2B5EF4-FFF2-40B4-BE49-F238E27FC236}">
                <a16:creationId xmlns="" xmlns:a16="http://schemas.microsoft.com/office/drawing/2014/main" id="{2E9D0675-A4D5-4D7B-AB67-1C48B5848A1F}"/>
              </a:ext>
            </a:extLst>
          </p:cNvPr>
          <p:cNvCxnSpPr>
            <a:cxnSpLocks noChangeShapeType="1"/>
            <a:stCxn id="482308" idx="4"/>
            <a:endCxn id="482309"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25" name="Oval 21">
            <a:extLst>
              <a:ext uri="{FF2B5EF4-FFF2-40B4-BE49-F238E27FC236}">
                <a16:creationId xmlns="" xmlns:a16="http://schemas.microsoft.com/office/drawing/2014/main" id="{F5246CFF-5623-4CA4-ABD4-1AFCE7A7049C}"/>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82326" name="AutoShape 22">
            <a:extLst>
              <a:ext uri="{FF2B5EF4-FFF2-40B4-BE49-F238E27FC236}">
                <a16:creationId xmlns="" xmlns:a16="http://schemas.microsoft.com/office/drawing/2014/main" id="{C4AA110C-8AA3-4994-A15B-D7CC14AA00CA}"/>
              </a:ext>
            </a:extLst>
          </p:cNvPr>
          <p:cNvCxnSpPr>
            <a:cxnSpLocks noChangeShapeType="1"/>
            <a:stCxn id="482309" idx="6"/>
            <a:endCxn id="482325"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2327" name="AutoShape 23">
            <a:extLst>
              <a:ext uri="{FF2B5EF4-FFF2-40B4-BE49-F238E27FC236}">
                <a16:creationId xmlns="" xmlns:a16="http://schemas.microsoft.com/office/drawing/2014/main" id="{763612B3-DB20-47D7-AF41-F7AD8234F5C2}"/>
              </a:ext>
            </a:extLst>
          </p:cNvPr>
          <p:cNvCxnSpPr>
            <a:cxnSpLocks noChangeShapeType="1"/>
            <a:stCxn id="482328" idx="7"/>
            <a:endCxn id="482325"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28" name="Oval 24">
            <a:extLst>
              <a:ext uri="{FF2B5EF4-FFF2-40B4-BE49-F238E27FC236}">
                <a16:creationId xmlns="" xmlns:a16="http://schemas.microsoft.com/office/drawing/2014/main" id="{2696671B-E728-414F-8C3E-78D73B47E154}"/>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82329" name="AutoShape 25">
            <a:extLst>
              <a:ext uri="{FF2B5EF4-FFF2-40B4-BE49-F238E27FC236}">
                <a16:creationId xmlns="" xmlns:a16="http://schemas.microsoft.com/office/drawing/2014/main" id="{E70FB293-9421-4767-B887-02A679A803BF}"/>
              </a:ext>
            </a:extLst>
          </p:cNvPr>
          <p:cNvCxnSpPr>
            <a:cxnSpLocks noChangeShapeType="1"/>
            <a:stCxn id="482328" idx="0"/>
            <a:endCxn id="482309"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2330" name="Text Box 26">
            <a:extLst>
              <a:ext uri="{FF2B5EF4-FFF2-40B4-BE49-F238E27FC236}">
                <a16:creationId xmlns="" xmlns:a16="http://schemas.microsoft.com/office/drawing/2014/main" id="{EB2D8D96-3104-4A6D-9F44-4A13B38FBBA6}"/>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82335" name="Text Box 31">
            <a:extLst>
              <a:ext uri="{FF2B5EF4-FFF2-40B4-BE49-F238E27FC236}">
                <a16:creationId xmlns="" xmlns:a16="http://schemas.microsoft.com/office/drawing/2014/main" id="{075C75FE-7BB5-4175-A406-526B34E75BD3}"/>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82336" name="AutoShape 32">
            <a:extLst>
              <a:ext uri="{FF2B5EF4-FFF2-40B4-BE49-F238E27FC236}">
                <a16:creationId xmlns="" xmlns:a16="http://schemas.microsoft.com/office/drawing/2014/main" id="{A988F3FA-92EF-436B-B84C-47E259D4E848}"/>
              </a:ext>
            </a:extLst>
          </p:cNvPr>
          <p:cNvSpPr>
            <a:spLocks noChangeAspect="1" noChangeArrowheads="1"/>
          </p:cNvSpPr>
          <p:nvPr/>
        </p:nvSpPr>
        <p:spPr bwMode="auto">
          <a:xfrm>
            <a:off x="75580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DD03BE23-11B3-43A2-A973-7E85160D901E}"/>
              </a:ext>
            </a:extLst>
          </p:cNvPr>
          <p:cNvSpPr>
            <a:spLocks noGrp="1"/>
          </p:cNvSpPr>
          <p:nvPr>
            <p:ph type="sldNum" sz="quarter" idx="10"/>
          </p:nvPr>
        </p:nvSpPr>
        <p:spPr/>
        <p:txBody>
          <a:bodyPr/>
          <a:lstStyle/>
          <a:p>
            <a:fld id="{E2861445-E88A-4AB2-8B3A-6A2BBB558DBC}" type="slidenum">
              <a:rPr lang="en-US" altLang="en-US" smtClean="0"/>
              <a:pPr/>
              <a:t>113</a:t>
            </a:fld>
            <a:endParaRPr lang="en-US" altLang="en-US" sz="140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 xmlns:a16="http://schemas.microsoft.com/office/drawing/2014/main" id="{3121B4D2-FC5F-4F46-B27E-DAE3D6AAB4C4}"/>
              </a:ext>
            </a:extLst>
          </p:cNvPr>
          <p:cNvSpPr>
            <a:spLocks noGrp="1" noChangeArrowheads="1"/>
          </p:cNvSpPr>
          <p:nvPr>
            <p:ph type="title"/>
          </p:nvPr>
        </p:nvSpPr>
        <p:spPr/>
        <p:txBody>
          <a:bodyPr/>
          <a:lstStyle/>
          <a:p>
            <a:r>
              <a:rPr lang="en-US" altLang="en-US" dirty="0"/>
              <a:t>Directed Depth First Search</a:t>
            </a:r>
          </a:p>
        </p:txBody>
      </p:sp>
      <p:sp>
        <p:nvSpPr>
          <p:cNvPr id="483331" name="Oval 3">
            <a:extLst>
              <a:ext uri="{FF2B5EF4-FFF2-40B4-BE49-F238E27FC236}">
                <a16:creationId xmlns="" xmlns:a16="http://schemas.microsoft.com/office/drawing/2014/main" id="{FD37B294-C57D-4129-83ED-27AD74C01C0A}"/>
              </a:ext>
            </a:extLst>
          </p:cNvPr>
          <p:cNvSpPr>
            <a:spLocks noChangeAspect="1" noChangeArrowheads="1"/>
          </p:cNvSpPr>
          <p:nvPr/>
        </p:nvSpPr>
        <p:spPr bwMode="auto">
          <a:xfrm>
            <a:off x="584200" y="44577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F</a:t>
            </a:r>
          </a:p>
        </p:txBody>
      </p:sp>
      <p:sp>
        <p:nvSpPr>
          <p:cNvPr id="483332" name="Oval 4">
            <a:extLst>
              <a:ext uri="{FF2B5EF4-FFF2-40B4-BE49-F238E27FC236}">
                <a16:creationId xmlns="" xmlns:a16="http://schemas.microsoft.com/office/drawing/2014/main" id="{451717E3-8C26-47A6-B640-D6DF8353B6FC}"/>
              </a:ext>
            </a:extLst>
          </p:cNvPr>
          <p:cNvSpPr>
            <a:spLocks noChangeAspect="1" noChangeArrowheads="1"/>
          </p:cNvSpPr>
          <p:nvPr/>
        </p:nvSpPr>
        <p:spPr bwMode="auto">
          <a:xfrm>
            <a:off x="1651000" y="1066800"/>
            <a:ext cx="304800" cy="3063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777777"/>
                </a:solidFill>
                <a:effectLst/>
                <a:uLnTx/>
                <a:uFillTx/>
                <a:latin typeface="Courier New" panose="02070309020205020404" pitchFamily="49" charset="0"/>
                <a:ea typeface="+mn-ea"/>
                <a:cs typeface="+mn-cs"/>
              </a:rPr>
              <a:t>A</a:t>
            </a:r>
          </a:p>
        </p:txBody>
      </p:sp>
      <p:sp>
        <p:nvSpPr>
          <p:cNvPr id="483333" name="Oval 5">
            <a:extLst>
              <a:ext uri="{FF2B5EF4-FFF2-40B4-BE49-F238E27FC236}">
                <a16:creationId xmlns="" xmlns:a16="http://schemas.microsoft.com/office/drawing/2014/main" id="{FFB5E8AC-5744-4DC3-A3A1-E51366FEE533}"/>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0000"/>
                </a:solidFill>
                <a:effectLst/>
                <a:uLnTx/>
                <a:uFillTx/>
                <a:latin typeface="Courier New" panose="02070309020205020404" pitchFamily="49" charset="0"/>
                <a:ea typeface="+mn-ea"/>
                <a:cs typeface="+mn-cs"/>
              </a:rPr>
              <a:t>B</a:t>
            </a:r>
          </a:p>
        </p:txBody>
      </p:sp>
      <p:cxnSp>
        <p:nvCxnSpPr>
          <p:cNvPr id="483334" name="AutoShape 6">
            <a:extLst>
              <a:ext uri="{FF2B5EF4-FFF2-40B4-BE49-F238E27FC236}">
                <a16:creationId xmlns="" xmlns:a16="http://schemas.microsoft.com/office/drawing/2014/main" id="{999C82E0-77F2-4B7C-9DC4-359FEA965C96}"/>
              </a:ext>
            </a:extLst>
          </p:cNvPr>
          <p:cNvCxnSpPr>
            <a:cxnSpLocks noChangeShapeType="1"/>
            <a:stCxn id="483331" idx="0"/>
            <a:endCxn id="483332"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35" name="Oval 7">
            <a:extLst>
              <a:ext uri="{FF2B5EF4-FFF2-40B4-BE49-F238E27FC236}">
                <a16:creationId xmlns="" xmlns:a16="http://schemas.microsoft.com/office/drawing/2014/main" id="{6EDF366B-8BDE-493A-A298-BB2AFA8E45F2}"/>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C</a:t>
            </a:r>
          </a:p>
        </p:txBody>
      </p:sp>
      <p:cxnSp>
        <p:nvCxnSpPr>
          <p:cNvPr id="483336" name="AutoShape 8">
            <a:extLst>
              <a:ext uri="{FF2B5EF4-FFF2-40B4-BE49-F238E27FC236}">
                <a16:creationId xmlns="" xmlns:a16="http://schemas.microsoft.com/office/drawing/2014/main" id="{D8E5F91C-1390-4EC8-A81A-BD7E71F0E02D}"/>
              </a:ext>
            </a:extLst>
          </p:cNvPr>
          <p:cNvCxnSpPr>
            <a:cxnSpLocks noChangeShapeType="1"/>
            <a:stCxn id="483332" idx="5"/>
            <a:endCxn id="483335"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37" name="Oval 9">
            <a:extLst>
              <a:ext uri="{FF2B5EF4-FFF2-40B4-BE49-F238E27FC236}">
                <a16:creationId xmlns="" xmlns:a16="http://schemas.microsoft.com/office/drawing/2014/main" id="{202EE66D-D8B5-4B11-B53B-47922646C1F2}"/>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G</a:t>
            </a:r>
          </a:p>
        </p:txBody>
      </p:sp>
      <p:cxnSp>
        <p:nvCxnSpPr>
          <p:cNvPr id="483338" name="AutoShape 10">
            <a:extLst>
              <a:ext uri="{FF2B5EF4-FFF2-40B4-BE49-F238E27FC236}">
                <a16:creationId xmlns="" xmlns:a16="http://schemas.microsoft.com/office/drawing/2014/main" id="{6CAC5F0C-20EE-4199-881D-07D233A6030B}"/>
              </a:ext>
            </a:extLst>
          </p:cNvPr>
          <p:cNvCxnSpPr>
            <a:cxnSpLocks noChangeShapeType="1"/>
            <a:stCxn id="483332" idx="6"/>
            <a:endCxn id="483337"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39" name="Oval 11">
            <a:extLst>
              <a:ext uri="{FF2B5EF4-FFF2-40B4-BE49-F238E27FC236}">
                <a16:creationId xmlns="" xmlns:a16="http://schemas.microsoft.com/office/drawing/2014/main" id="{B4960D34-5F02-403D-83A8-4970B49A02E4}"/>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D</a:t>
            </a:r>
          </a:p>
        </p:txBody>
      </p:sp>
      <p:sp>
        <p:nvSpPr>
          <p:cNvPr id="483340" name="Oval 12">
            <a:extLst>
              <a:ext uri="{FF2B5EF4-FFF2-40B4-BE49-F238E27FC236}">
                <a16:creationId xmlns="" xmlns:a16="http://schemas.microsoft.com/office/drawing/2014/main" id="{5C5F9EED-82E9-43C4-BA17-13F4483DD154}"/>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777777"/>
                </a:solidFill>
                <a:effectLst/>
                <a:uLnTx/>
                <a:uFillTx/>
                <a:latin typeface="Courier New" panose="02070309020205020404" pitchFamily="49" charset="0"/>
                <a:ea typeface="+mn-ea"/>
                <a:cs typeface="+mn-cs"/>
              </a:rPr>
              <a:t>E</a:t>
            </a:r>
          </a:p>
        </p:txBody>
      </p:sp>
      <p:cxnSp>
        <p:nvCxnSpPr>
          <p:cNvPr id="483341" name="AutoShape 13">
            <a:extLst>
              <a:ext uri="{FF2B5EF4-FFF2-40B4-BE49-F238E27FC236}">
                <a16:creationId xmlns="" xmlns:a16="http://schemas.microsoft.com/office/drawing/2014/main" id="{7ECF5D74-FF9B-4E31-9194-39C00814CA6B}"/>
              </a:ext>
            </a:extLst>
          </p:cNvPr>
          <p:cNvCxnSpPr>
            <a:cxnSpLocks noChangeShapeType="1"/>
            <a:stCxn id="483340" idx="2"/>
            <a:endCxn id="483339"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2" name="AutoShape 14">
            <a:extLst>
              <a:ext uri="{FF2B5EF4-FFF2-40B4-BE49-F238E27FC236}">
                <a16:creationId xmlns="" xmlns:a16="http://schemas.microsoft.com/office/drawing/2014/main" id="{8D21240A-D1B1-4435-A66E-67A5788DEABE}"/>
              </a:ext>
            </a:extLst>
          </p:cNvPr>
          <p:cNvCxnSpPr>
            <a:cxnSpLocks noChangeShapeType="1"/>
            <a:stCxn id="483340" idx="3"/>
            <a:endCxn id="483331"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3" name="AutoShape 15">
            <a:extLst>
              <a:ext uri="{FF2B5EF4-FFF2-40B4-BE49-F238E27FC236}">
                <a16:creationId xmlns="" xmlns:a16="http://schemas.microsoft.com/office/drawing/2014/main" id="{7A0059EE-7811-4EBF-87A3-426CFACABA8E}"/>
              </a:ext>
            </a:extLst>
          </p:cNvPr>
          <p:cNvCxnSpPr>
            <a:cxnSpLocks noChangeShapeType="1"/>
            <a:stCxn id="483331" idx="7"/>
            <a:endCxn id="483339"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4" name="AutoShape 16">
            <a:extLst>
              <a:ext uri="{FF2B5EF4-FFF2-40B4-BE49-F238E27FC236}">
                <a16:creationId xmlns="" xmlns:a16="http://schemas.microsoft.com/office/drawing/2014/main" id="{B9FCA54A-1BC6-4A24-BFCD-7E8A67F7FE82}"/>
              </a:ext>
            </a:extLst>
          </p:cNvPr>
          <p:cNvCxnSpPr>
            <a:cxnSpLocks noChangeShapeType="1"/>
            <a:stCxn id="483340" idx="7"/>
            <a:endCxn id="483337"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5" name="AutoShape 17">
            <a:extLst>
              <a:ext uri="{FF2B5EF4-FFF2-40B4-BE49-F238E27FC236}">
                <a16:creationId xmlns="" xmlns:a16="http://schemas.microsoft.com/office/drawing/2014/main" id="{32FF5B00-AEC4-4436-B8C3-F67B3AF7BCDD}"/>
              </a:ext>
            </a:extLst>
          </p:cNvPr>
          <p:cNvCxnSpPr>
            <a:cxnSpLocks noChangeShapeType="1"/>
            <a:stCxn id="483340" idx="0"/>
            <a:endCxn id="483335"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6" name="AutoShape 18">
            <a:extLst>
              <a:ext uri="{FF2B5EF4-FFF2-40B4-BE49-F238E27FC236}">
                <a16:creationId xmlns="" xmlns:a16="http://schemas.microsoft.com/office/drawing/2014/main" id="{C920F12D-D883-4BD1-AFEF-A9CC4DA46727}"/>
              </a:ext>
            </a:extLst>
          </p:cNvPr>
          <p:cNvCxnSpPr>
            <a:cxnSpLocks noChangeShapeType="1"/>
            <a:stCxn id="483335" idx="3"/>
            <a:endCxn id="483339"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7" name="AutoShape 19">
            <a:extLst>
              <a:ext uri="{FF2B5EF4-FFF2-40B4-BE49-F238E27FC236}">
                <a16:creationId xmlns="" xmlns:a16="http://schemas.microsoft.com/office/drawing/2014/main" id="{F589065D-E15B-4490-AB41-0078B4405A3E}"/>
              </a:ext>
            </a:extLst>
          </p:cNvPr>
          <p:cNvCxnSpPr>
            <a:cxnSpLocks noChangeShapeType="1"/>
            <a:stCxn id="483339" idx="0"/>
            <a:endCxn id="483335"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48" name="AutoShape 20">
            <a:extLst>
              <a:ext uri="{FF2B5EF4-FFF2-40B4-BE49-F238E27FC236}">
                <a16:creationId xmlns="" xmlns:a16="http://schemas.microsoft.com/office/drawing/2014/main" id="{AA02BF91-6C7E-4FAB-83C1-FE82F71FD9A4}"/>
              </a:ext>
            </a:extLst>
          </p:cNvPr>
          <p:cNvCxnSpPr>
            <a:cxnSpLocks noChangeShapeType="1"/>
            <a:stCxn id="483332" idx="4"/>
            <a:endCxn id="483333"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49" name="Oval 21">
            <a:extLst>
              <a:ext uri="{FF2B5EF4-FFF2-40B4-BE49-F238E27FC236}">
                <a16:creationId xmlns="" xmlns:a16="http://schemas.microsoft.com/office/drawing/2014/main" id="{20D8E207-1FA4-4D80-ADCC-3B374160BA19}"/>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0000"/>
                </a:solidFill>
                <a:effectLst/>
                <a:uLnTx/>
                <a:uFillTx/>
                <a:latin typeface="Courier New" panose="02070309020205020404" pitchFamily="49" charset="0"/>
                <a:ea typeface="+mn-ea"/>
                <a:cs typeface="+mn-cs"/>
              </a:rPr>
              <a:t>H</a:t>
            </a:r>
          </a:p>
        </p:txBody>
      </p:sp>
      <p:cxnSp>
        <p:nvCxnSpPr>
          <p:cNvPr id="483350" name="AutoShape 22">
            <a:extLst>
              <a:ext uri="{FF2B5EF4-FFF2-40B4-BE49-F238E27FC236}">
                <a16:creationId xmlns="" xmlns:a16="http://schemas.microsoft.com/office/drawing/2014/main" id="{88E301A8-4853-4EAA-B5FC-6352C811E697}"/>
              </a:ext>
            </a:extLst>
          </p:cNvPr>
          <p:cNvCxnSpPr>
            <a:cxnSpLocks noChangeShapeType="1"/>
            <a:stCxn id="483333" idx="6"/>
            <a:endCxn id="483349"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3351" name="AutoShape 23">
            <a:extLst>
              <a:ext uri="{FF2B5EF4-FFF2-40B4-BE49-F238E27FC236}">
                <a16:creationId xmlns="" xmlns:a16="http://schemas.microsoft.com/office/drawing/2014/main" id="{33ADBB01-0B5A-43A1-8464-028DC1A6BFEC}"/>
              </a:ext>
            </a:extLst>
          </p:cNvPr>
          <p:cNvCxnSpPr>
            <a:cxnSpLocks noChangeShapeType="1"/>
            <a:stCxn id="483352" idx="7"/>
            <a:endCxn id="483349"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52" name="Oval 24">
            <a:extLst>
              <a:ext uri="{FF2B5EF4-FFF2-40B4-BE49-F238E27FC236}">
                <a16:creationId xmlns="" xmlns:a16="http://schemas.microsoft.com/office/drawing/2014/main" id="{FD006838-356A-4709-B49A-EB788B6FCF65}"/>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0000"/>
                </a:solidFill>
                <a:effectLst/>
                <a:uLnTx/>
                <a:uFillTx/>
                <a:latin typeface="Courier New" panose="02070309020205020404" pitchFamily="49" charset="0"/>
                <a:ea typeface="+mn-ea"/>
                <a:cs typeface="+mn-cs"/>
              </a:rPr>
              <a:t>I</a:t>
            </a:r>
          </a:p>
        </p:txBody>
      </p:sp>
      <p:cxnSp>
        <p:nvCxnSpPr>
          <p:cNvPr id="483353" name="AutoShape 25">
            <a:extLst>
              <a:ext uri="{FF2B5EF4-FFF2-40B4-BE49-F238E27FC236}">
                <a16:creationId xmlns="" xmlns:a16="http://schemas.microsoft.com/office/drawing/2014/main" id="{0594FC8D-332D-4B70-B902-AA216FABC960}"/>
              </a:ext>
            </a:extLst>
          </p:cNvPr>
          <p:cNvCxnSpPr>
            <a:cxnSpLocks noChangeShapeType="1"/>
            <a:stCxn id="483352" idx="0"/>
            <a:endCxn id="483333"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3359" name="Text Box 31">
            <a:extLst>
              <a:ext uri="{FF2B5EF4-FFF2-40B4-BE49-F238E27FC236}">
                <a16:creationId xmlns="" xmlns:a16="http://schemas.microsoft.com/office/drawing/2014/main" id="{5302B3A0-26E5-487A-957F-5EA67CB10041}"/>
              </a:ext>
            </a:extLst>
          </p:cNvPr>
          <p:cNvSpPr txBox="1">
            <a:spLocks noChangeArrowheads="1"/>
          </p:cNvSpPr>
          <p:nvPr/>
        </p:nvSpPr>
        <p:spPr bwMode="auto">
          <a:xfrm>
            <a:off x="4724401" y="3254517"/>
            <a:ext cx="3962400"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Nodes reachable from A:</a:t>
            </a:r>
          </a:p>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omic Sans MS" panose="030F0702030302020204" pitchFamily="66" charset="0"/>
                <a:ea typeface="+mn-ea"/>
                <a:cs typeface="+mn-cs"/>
              </a:rPr>
              <a:t>   </a:t>
            </a:r>
            <a:r>
              <a:rPr kumimoji="0" lang="en-US" altLang="en-US" sz="28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A, C, D, E, F, G  </a:t>
            </a:r>
            <a:endParaRPr kumimoji="0" lang="en-US" altLang="en-US" sz="18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8CBEF588-ADD1-425B-91F5-A06BDECF5D19}"/>
              </a:ext>
            </a:extLst>
          </p:cNvPr>
          <p:cNvSpPr>
            <a:spLocks noGrp="1"/>
          </p:cNvSpPr>
          <p:nvPr>
            <p:ph type="sldNum" sz="quarter" idx="10"/>
          </p:nvPr>
        </p:nvSpPr>
        <p:spPr/>
        <p:txBody>
          <a:bodyPr/>
          <a:lstStyle/>
          <a:p>
            <a:fld id="{E2861445-E88A-4AB2-8B3A-6A2BBB558DBC}" type="slidenum">
              <a:rPr lang="en-US" altLang="en-US" smtClean="0"/>
              <a:pPr/>
              <a:t>114</a:t>
            </a:fld>
            <a:endParaRPr lang="en-US" altLang="en-US" sz="1400"/>
          </a:p>
        </p:txBody>
      </p:sp>
      <p:sp>
        <p:nvSpPr>
          <p:cNvPr id="3" name="Rectangle 2">
            <a:extLst>
              <a:ext uri="{FF2B5EF4-FFF2-40B4-BE49-F238E27FC236}">
                <a16:creationId xmlns="" xmlns:a16="http://schemas.microsoft.com/office/drawing/2014/main" id="{43D48754-1659-4930-99EF-7F03252FDEE4}"/>
              </a:ext>
            </a:extLst>
          </p:cNvPr>
          <p:cNvSpPr/>
          <p:nvPr/>
        </p:nvSpPr>
        <p:spPr>
          <a:xfrm>
            <a:off x="5003048" y="5092253"/>
            <a:ext cx="2624436" cy="784830"/>
          </a:xfrm>
          <a:prstGeom prst="rect">
            <a:avLst/>
          </a:prstGeom>
        </p:spPr>
        <p:txBody>
          <a:bodyPr wrap="none">
            <a:spAutoFit/>
          </a:bodyPr>
          <a:lstStyle/>
          <a:p>
            <a:pPr lvl="0" algn="ctr" eaLnBrk="0" fontAlgn="base" hangingPunct="0">
              <a:spcBef>
                <a:spcPct val="50000"/>
              </a:spcBef>
              <a:spcAft>
                <a:spcPct val="0"/>
              </a:spcAft>
              <a:defRPr/>
            </a:pPr>
            <a:r>
              <a:rPr lang="en-US" altLang="en-US" dirty="0">
                <a:solidFill>
                  <a:srgbClr val="000000"/>
                </a:solidFill>
                <a:latin typeface="Comic Sans MS" panose="030F0702030302020204" pitchFamily="66" charset="0"/>
              </a:rPr>
              <a:t>Not reachable from A:</a:t>
            </a:r>
          </a:p>
          <a:p>
            <a:pPr lvl="0" algn="ctr" eaLnBrk="0" fontAlgn="base" hangingPunct="0">
              <a:spcBef>
                <a:spcPct val="50000"/>
              </a:spcBef>
              <a:spcAft>
                <a:spcPct val="0"/>
              </a:spcAft>
              <a:defRPr/>
            </a:pPr>
            <a:r>
              <a:rPr lang="en-US" altLang="en-US" dirty="0">
                <a:solidFill>
                  <a:srgbClr val="FF0000"/>
                </a:solidFill>
                <a:latin typeface="Comic Sans MS" panose="030F0702030302020204" pitchFamily="66" charset="0"/>
              </a:rPr>
              <a:t>B,I,H</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647"/>
            <a:ext cx="8229600" cy="1143000"/>
          </a:xfrm>
        </p:spPr>
        <p:txBody>
          <a:bodyPr/>
          <a:lstStyle/>
          <a:p>
            <a:r>
              <a:rPr lang="en-US" dirty="0"/>
              <a:t>Applications of BFS</a:t>
            </a:r>
          </a:p>
        </p:txBody>
      </p:sp>
      <p:sp>
        <p:nvSpPr>
          <p:cNvPr id="4" name="Content Placeholder 2"/>
          <p:cNvSpPr txBox="1">
            <a:spLocks/>
          </p:cNvSpPr>
          <p:nvPr/>
        </p:nvSpPr>
        <p:spPr>
          <a:xfrm>
            <a:off x="2286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 xmlns:a16="http://schemas.microsoft.com/office/drawing/2014/main" id="{FC8CF912-3756-4949-9FD9-FAE3DEB12056}"/>
              </a:ext>
            </a:extLst>
          </p:cNvPr>
          <p:cNvSpPr txBox="1"/>
          <p:nvPr/>
        </p:nvSpPr>
        <p:spPr>
          <a:xfrm>
            <a:off x="750280" y="1362127"/>
            <a:ext cx="8382423" cy="5170646"/>
          </a:xfrm>
          <a:prstGeom prst="rect">
            <a:avLst/>
          </a:prstGeom>
          <a:noFill/>
        </p:spPr>
        <p:txBody>
          <a:bodyPr wrap="none" rtlCol="0">
            <a:spAutoFit/>
          </a:bodyPr>
          <a:lstStyle/>
          <a:p>
            <a:r>
              <a:rPr lang="en-US" sz="2000" b="1" dirty="0"/>
              <a:t>Applications of Breadth First Search</a:t>
            </a:r>
          </a:p>
          <a:p>
            <a:pPr marL="742950" lvl="1" indent="-285750">
              <a:lnSpc>
                <a:spcPct val="150000"/>
              </a:lnSpc>
              <a:buFont typeface="Wingdings" panose="05000000000000000000" pitchFamily="2" charset="2"/>
              <a:buChar char="v"/>
            </a:pPr>
            <a:r>
              <a:rPr lang="en-US" sz="2000" dirty="0"/>
              <a:t>Shortest Path and Minimum Spanning Tree for unweighted graph</a:t>
            </a:r>
          </a:p>
          <a:p>
            <a:pPr marL="742950" lvl="1" indent="-285750">
              <a:lnSpc>
                <a:spcPct val="150000"/>
              </a:lnSpc>
              <a:buFont typeface="Wingdings" panose="05000000000000000000" pitchFamily="2" charset="2"/>
              <a:buChar char="v"/>
            </a:pPr>
            <a:r>
              <a:rPr lang="en-US" sz="2000" dirty="0"/>
              <a:t>Peer to Peer Networks.</a:t>
            </a:r>
          </a:p>
          <a:p>
            <a:pPr marL="742950" lvl="1" indent="-285750">
              <a:lnSpc>
                <a:spcPct val="150000"/>
              </a:lnSpc>
              <a:buFont typeface="Wingdings" panose="05000000000000000000" pitchFamily="2" charset="2"/>
              <a:buChar char="v"/>
            </a:pPr>
            <a:r>
              <a:rPr lang="en-US" sz="2000" dirty="0"/>
              <a:t>Search Engines.</a:t>
            </a:r>
          </a:p>
          <a:p>
            <a:pPr marL="742950" lvl="1" indent="-285750">
              <a:lnSpc>
                <a:spcPct val="150000"/>
              </a:lnSpc>
              <a:buFont typeface="Wingdings" panose="05000000000000000000" pitchFamily="2" charset="2"/>
              <a:buChar char="v"/>
            </a:pPr>
            <a:r>
              <a:rPr lang="en-US" sz="2000" dirty="0"/>
              <a:t>Social Networking Websites.</a:t>
            </a:r>
          </a:p>
          <a:p>
            <a:pPr marL="742950" lvl="1" indent="-285750">
              <a:lnSpc>
                <a:spcPct val="150000"/>
              </a:lnSpc>
              <a:buFont typeface="Wingdings" panose="05000000000000000000" pitchFamily="2" charset="2"/>
              <a:buChar char="v"/>
            </a:pPr>
            <a:r>
              <a:rPr lang="en-US" sz="2000" dirty="0"/>
              <a:t>GPS Navigation systems.</a:t>
            </a:r>
          </a:p>
          <a:p>
            <a:pPr marL="742950" lvl="1" indent="-285750">
              <a:lnSpc>
                <a:spcPct val="150000"/>
              </a:lnSpc>
              <a:buFont typeface="Wingdings" panose="05000000000000000000" pitchFamily="2" charset="2"/>
              <a:buChar char="v"/>
            </a:pPr>
            <a:r>
              <a:rPr lang="en-US" sz="2000" dirty="0"/>
              <a:t>Broadcasting in Network.</a:t>
            </a:r>
          </a:p>
          <a:p>
            <a:pPr marL="742950" lvl="1" indent="-285750">
              <a:lnSpc>
                <a:spcPct val="150000"/>
              </a:lnSpc>
              <a:buFont typeface="Wingdings" panose="05000000000000000000" pitchFamily="2" charset="2"/>
              <a:buChar char="v"/>
            </a:pPr>
            <a:r>
              <a:rPr lang="en-US" sz="2000" dirty="0"/>
              <a:t>In Garbage Collection.</a:t>
            </a:r>
          </a:p>
          <a:p>
            <a:pPr marL="742950" lvl="1" indent="-285750">
              <a:lnSpc>
                <a:spcPct val="150000"/>
              </a:lnSpc>
              <a:buFont typeface="Wingdings" panose="05000000000000000000" pitchFamily="2" charset="2"/>
              <a:buChar char="v"/>
            </a:pPr>
            <a:r>
              <a:rPr lang="en-US" sz="2000" dirty="0"/>
              <a:t>Cycle detection in undirected graph.</a:t>
            </a:r>
          </a:p>
          <a:p>
            <a:pPr marL="742950" lvl="1" indent="-285750">
              <a:lnSpc>
                <a:spcPct val="150000"/>
              </a:lnSpc>
              <a:buFont typeface="Wingdings" panose="05000000000000000000" pitchFamily="2" charset="2"/>
              <a:buChar char="v"/>
            </a:pPr>
            <a:r>
              <a:rPr lang="en-US" sz="2000" dirty="0"/>
              <a:t>Finding all nodes within one connected component.</a:t>
            </a:r>
          </a:p>
          <a:p>
            <a:endParaRPr lang="en-US" sz="2000" dirty="0"/>
          </a:p>
          <a:p>
            <a:endParaRPr lang="en-US" sz="2000" dirty="0"/>
          </a:p>
        </p:txBody>
      </p:sp>
      <p:sp>
        <p:nvSpPr>
          <p:cNvPr id="6" name="Date Placeholder 5">
            <a:extLst>
              <a:ext uri="{FF2B5EF4-FFF2-40B4-BE49-F238E27FC236}">
                <a16:creationId xmlns="" xmlns:a16="http://schemas.microsoft.com/office/drawing/2014/main" id="{B839433A-CD15-4E68-9B30-03564061F81D}"/>
              </a:ext>
            </a:extLst>
          </p:cNvPr>
          <p:cNvSpPr>
            <a:spLocks noGrp="1"/>
          </p:cNvSpPr>
          <p:nvPr>
            <p:ph type="dt" sz="half" idx="10"/>
          </p:nvPr>
        </p:nvSpPr>
        <p:spPr/>
        <p:txBody>
          <a:bodyPr/>
          <a:lstStyle/>
          <a:p>
            <a:fld id="{B52E3F09-54EC-4560-B468-A17F08569DC8}" type="datetime5">
              <a:rPr lang="en-US" smtClean="0"/>
              <a:t>28-Mar-22</a:t>
            </a:fld>
            <a:endParaRPr lang="en-US"/>
          </a:p>
        </p:txBody>
      </p:sp>
      <p:sp>
        <p:nvSpPr>
          <p:cNvPr id="8" name="Slide Number Placeholder 7">
            <a:extLst>
              <a:ext uri="{FF2B5EF4-FFF2-40B4-BE49-F238E27FC236}">
                <a16:creationId xmlns="" xmlns:a16="http://schemas.microsoft.com/office/drawing/2014/main" id="{CACE41F5-14E2-450A-BC0A-35DE01E30390}"/>
              </a:ext>
            </a:extLst>
          </p:cNvPr>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11615325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647"/>
            <a:ext cx="8229600" cy="1143000"/>
          </a:xfrm>
        </p:spPr>
        <p:txBody>
          <a:bodyPr/>
          <a:lstStyle/>
          <a:p>
            <a:r>
              <a:rPr lang="en-US" dirty="0"/>
              <a:t>Applications of DFS</a:t>
            </a:r>
          </a:p>
        </p:txBody>
      </p:sp>
      <p:sp>
        <p:nvSpPr>
          <p:cNvPr id="4" name="Content Placeholder 2"/>
          <p:cNvSpPr txBox="1">
            <a:spLocks/>
          </p:cNvSpPr>
          <p:nvPr/>
        </p:nvSpPr>
        <p:spPr>
          <a:xfrm>
            <a:off x="2286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 xmlns:a16="http://schemas.microsoft.com/office/drawing/2014/main" id="{FC8CF912-3756-4949-9FD9-FAE3DEB12056}"/>
              </a:ext>
            </a:extLst>
          </p:cNvPr>
          <p:cNvSpPr txBox="1"/>
          <p:nvPr/>
        </p:nvSpPr>
        <p:spPr>
          <a:xfrm>
            <a:off x="685800" y="1524000"/>
            <a:ext cx="7978466" cy="3718390"/>
          </a:xfrm>
          <a:prstGeom prst="rect">
            <a:avLst/>
          </a:prstGeom>
          <a:noFill/>
        </p:spPr>
        <p:txBody>
          <a:bodyPr wrap="none" rtlCol="0">
            <a:spAutoFit/>
          </a:bodyPr>
          <a:lstStyle/>
          <a:p>
            <a:r>
              <a:rPr lang="en-US" sz="2400" b="1" dirty="0"/>
              <a:t>Applications of Depth First Search</a:t>
            </a:r>
          </a:p>
          <a:p>
            <a:pPr marL="742950" lvl="1" indent="-285750">
              <a:lnSpc>
                <a:spcPct val="150000"/>
              </a:lnSpc>
              <a:buFont typeface="Wingdings" panose="05000000000000000000" pitchFamily="2" charset="2"/>
              <a:buChar char="v"/>
            </a:pPr>
            <a:r>
              <a:rPr lang="en-US" sz="2400" dirty="0"/>
              <a:t>Detecting cycle in a graph</a:t>
            </a:r>
          </a:p>
          <a:p>
            <a:pPr marL="742950" lvl="1" indent="-285750">
              <a:lnSpc>
                <a:spcPct val="150000"/>
              </a:lnSpc>
              <a:buFont typeface="Wingdings" panose="05000000000000000000" pitchFamily="2" charset="2"/>
              <a:buChar char="v"/>
            </a:pPr>
            <a:r>
              <a:rPr lang="en-US" sz="2400" dirty="0"/>
              <a:t>Path Finding</a:t>
            </a:r>
          </a:p>
          <a:p>
            <a:pPr marL="742950" lvl="1" indent="-285750">
              <a:lnSpc>
                <a:spcPct val="150000"/>
              </a:lnSpc>
              <a:buFont typeface="Wingdings" panose="05000000000000000000" pitchFamily="2" charset="2"/>
              <a:buChar char="v"/>
            </a:pPr>
            <a:r>
              <a:rPr lang="en-US" sz="2400" dirty="0"/>
              <a:t>Topological Sorting</a:t>
            </a:r>
          </a:p>
          <a:p>
            <a:pPr marL="742950" lvl="1" indent="-285750">
              <a:lnSpc>
                <a:spcPct val="150000"/>
              </a:lnSpc>
              <a:buFont typeface="Wingdings" panose="05000000000000000000" pitchFamily="2" charset="2"/>
              <a:buChar char="v"/>
            </a:pPr>
            <a:r>
              <a:rPr lang="en-US" sz="2400" dirty="0"/>
              <a:t>To test if a graph is bipartite</a:t>
            </a:r>
          </a:p>
          <a:p>
            <a:pPr marL="742950" lvl="1" indent="-285750">
              <a:lnSpc>
                <a:spcPct val="150000"/>
              </a:lnSpc>
              <a:buFont typeface="Wingdings" panose="05000000000000000000" pitchFamily="2" charset="2"/>
              <a:buChar char="v"/>
            </a:pPr>
            <a:r>
              <a:rPr lang="en-US" sz="2400" dirty="0"/>
              <a:t>Finding Strongly Connected Components of a graph</a:t>
            </a:r>
          </a:p>
          <a:p>
            <a:pPr marL="742950" lvl="1" indent="-285750">
              <a:lnSpc>
                <a:spcPct val="150000"/>
              </a:lnSpc>
              <a:buFont typeface="Wingdings" panose="05000000000000000000" pitchFamily="2" charset="2"/>
              <a:buChar char="v"/>
            </a:pPr>
            <a:r>
              <a:rPr lang="en-US" sz="2400" dirty="0"/>
              <a:t>Solving puzzles with only one solution</a:t>
            </a:r>
          </a:p>
        </p:txBody>
      </p:sp>
      <p:sp>
        <p:nvSpPr>
          <p:cNvPr id="6" name="Date Placeholder 5">
            <a:extLst>
              <a:ext uri="{FF2B5EF4-FFF2-40B4-BE49-F238E27FC236}">
                <a16:creationId xmlns="" xmlns:a16="http://schemas.microsoft.com/office/drawing/2014/main" id="{7334BB37-4A07-499C-8966-0B60C56B7F89}"/>
              </a:ext>
            </a:extLst>
          </p:cNvPr>
          <p:cNvSpPr>
            <a:spLocks noGrp="1"/>
          </p:cNvSpPr>
          <p:nvPr>
            <p:ph type="dt" sz="half" idx="10"/>
          </p:nvPr>
        </p:nvSpPr>
        <p:spPr/>
        <p:txBody>
          <a:bodyPr/>
          <a:lstStyle/>
          <a:p>
            <a:fld id="{4FA939DF-C094-4658-995E-FD7339E1566A}" type="datetime5">
              <a:rPr lang="en-US" smtClean="0"/>
              <a:t>28-Mar-22</a:t>
            </a:fld>
            <a:endParaRPr lang="en-US"/>
          </a:p>
        </p:txBody>
      </p:sp>
      <p:sp>
        <p:nvSpPr>
          <p:cNvPr id="8" name="Slide Number Placeholder 7">
            <a:extLst>
              <a:ext uri="{FF2B5EF4-FFF2-40B4-BE49-F238E27FC236}">
                <a16:creationId xmlns="" xmlns:a16="http://schemas.microsoft.com/office/drawing/2014/main" id="{67BCC1ED-7AC4-41F6-94E2-13970C561E71}"/>
              </a:ext>
            </a:extLst>
          </p:cNvPr>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35147207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647"/>
            <a:ext cx="8229600" cy="1143000"/>
          </a:xfrm>
        </p:spPr>
        <p:txBody>
          <a:bodyPr/>
          <a:lstStyle/>
          <a:p>
            <a:r>
              <a:rPr lang="en-US" dirty="0"/>
              <a:t>BFS vs DFS</a:t>
            </a:r>
          </a:p>
        </p:txBody>
      </p:sp>
      <p:sp>
        <p:nvSpPr>
          <p:cNvPr id="4" name="Content Placeholder 2"/>
          <p:cNvSpPr txBox="1">
            <a:spLocks/>
          </p:cNvSpPr>
          <p:nvPr/>
        </p:nvSpPr>
        <p:spPr>
          <a:xfrm>
            <a:off x="2286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graphicFrame>
        <p:nvGraphicFramePr>
          <p:cNvPr id="6" name="Table 5">
            <a:extLst>
              <a:ext uri="{FF2B5EF4-FFF2-40B4-BE49-F238E27FC236}">
                <a16:creationId xmlns="" xmlns:a16="http://schemas.microsoft.com/office/drawing/2014/main" id="{92980DA0-D095-4478-95A3-572BF95B8012}"/>
              </a:ext>
            </a:extLst>
          </p:cNvPr>
          <p:cNvGraphicFramePr>
            <a:graphicFrameLocks noGrp="1"/>
          </p:cNvGraphicFramePr>
          <p:nvPr>
            <p:extLst>
              <p:ext uri="{D42A27DB-BD31-4B8C-83A1-F6EECF244321}">
                <p14:modId xmlns:p14="http://schemas.microsoft.com/office/powerpoint/2010/main" val="1685758352"/>
              </p:ext>
            </p:extLst>
          </p:nvPr>
        </p:nvGraphicFramePr>
        <p:xfrm>
          <a:off x="228600" y="990601"/>
          <a:ext cx="8686800" cy="5509693"/>
        </p:xfrm>
        <a:graphic>
          <a:graphicData uri="http://schemas.openxmlformats.org/drawingml/2006/table">
            <a:tbl>
              <a:tblPr>
                <a:tableStyleId>{5940675A-B579-460E-94D1-54222C63F5DA}</a:tableStyleId>
              </a:tblPr>
              <a:tblGrid>
                <a:gridCol w="2895600">
                  <a:extLst>
                    <a:ext uri="{9D8B030D-6E8A-4147-A177-3AD203B41FA5}">
                      <a16:colId xmlns="" xmlns:a16="http://schemas.microsoft.com/office/drawing/2014/main" val="3168093202"/>
                    </a:ext>
                  </a:extLst>
                </a:gridCol>
                <a:gridCol w="2895600">
                  <a:extLst>
                    <a:ext uri="{9D8B030D-6E8A-4147-A177-3AD203B41FA5}">
                      <a16:colId xmlns="" xmlns:a16="http://schemas.microsoft.com/office/drawing/2014/main" val="4225133648"/>
                    </a:ext>
                  </a:extLst>
                </a:gridCol>
                <a:gridCol w="2895600">
                  <a:extLst>
                    <a:ext uri="{9D8B030D-6E8A-4147-A177-3AD203B41FA5}">
                      <a16:colId xmlns="" xmlns:a16="http://schemas.microsoft.com/office/drawing/2014/main" val="1608289654"/>
                    </a:ext>
                  </a:extLst>
                </a:gridCol>
              </a:tblGrid>
              <a:tr h="341321">
                <a:tc>
                  <a:txBody>
                    <a:bodyPr/>
                    <a:lstStyle/>
                    <a:p>
                      <a:pPr algn="ctr"/>
                      <a:r>
                        <a:rPr lang="en-US" sz="2000" dirty="0">
                          <a:solidFill>
                            <a:srgbClr val="FF0000"/>
                          </a:solidFill>
                        </a:rPr>
                        <a:t>Basis for comparison</a:t>
                      </a:r>
                    </a:p>
                  </a:txBody>
                  <a:tcPr marL="66944" marR="66944" marT="33472" marB="33472" anchor="ctr"/>
                </a:tc>
                <a:tc>
                  <a:txBody>
                    <a:bodyPr/>
                    <a:lstStyle/>
                    <a:p>
                      <a:pPr algn="ctr"/>
                      <a:r>
                        <a:rPr lang="en-US" sz="2000">
                          <a:solidFill>
                            <a:srgbClr val="FF0000"/>
                          </a:solidFill>
                        </a:rPr>
                        <a:t>BFS</a:t>
                      </a:r>
                    </a:p>
                  </a:txBody>
                  <a:tcPr marL="66944" marR="66944" marT="33472" marB="33472" anchor="ctr"/>
                </a:tc>
                <a:tc>
                  <a:txBody>
                    <a:bodyPr/>
                    <a:lstStyle/>
                    <a:p>
                      <a:pPr algn="ctr"/>
                      <a:r>
                        <a:rPr lang="en-US" sz="2000" dirty="0">
                          <a:solidFill>
                            <a:srgbClr val="FF0000"/>
                          </a:solidFill>
                        </a:rPr>
                        <a:t>DFS</a:t>
                      </a:r>
                    </a:p>
                  </a:txBody>
                  <a:tcPr marL="66944" marR="66944" marT="33472" marB="33472" anchor="ctr"/>
                </a:tc>
                <a:extLst>
                  <a:ext uri="{0D108BD9-81ED-4DB2-BD59-A6C34878D82A}">
                    <a16:rowId xmlns="" xmlns:a16="http://schemas.microsoft.com/office/drawing/2014/main" val="3667243170"/>
                  </a:ext>
                </a:extLst>
              </a:tr>
              <a:tr h="1180887">
                <a:tc>
                  <a:txBody>
                    <a:bodyPr/>
                    <a:lstStyle/>
                    <a:p>
                      <a:pPr algn="ctr"/>
                      <a:r>
                        <a:rPr lang="en-US" sz="1600" dirty="0"/>
                        <a:t>Basic</a:t>
                      </a:r>
                    </a:p>
                  </a:txBody>
                  <a:tcPr marL="66944" marR="66944" marT="33472" marB="33472" anchor="ctr"/>
                </a:tc>
                <a:tc>
                  <a:txBody>
                    <a:bodyPr/>
                    <a:lstStyle/>
                    <a:p>
                      <a:pPr algn="ctr"/>
                      <a:r>
                        <a:rPr lang="en-US" sz="1600" dirty="0"/>
                        <a:t>BFS visit nodes level by level in Graph.</a:t>
                      </a:r>
                    </a:p>
                  </a:txBody>
                  <a:tcPr marL="66944" marR="66944" marT="33472" marB="33472" anchor="ctr"/>
                </a:tc>
                <a:tc>
                  <a:txBody>
                    <a:bodyPr/>
                    <a:lstStyle/>
                    <a:p>
                      <a:pPr algn="ctr"/>
                      <a:r>
                        <a:rPr lang="en-US" sz="1600" dirty="0"/>
                        <a:t>DFS visit nodes of graph depth wise. It visits nodes until reach a leaf or a node which doesn’t have non-visited nodes.</a:t>
                      </a:r>
                    </a:p>
                  </a:txBody>
                  <a:tcPr marL="66944" marR="66944" marT="33472" marB="33472" anchor="ctr"/>
                </a:tc>
                <a:extLst>
                  <a:ext uri="{0D108BD9-81ED-4DB2-BD59-A6C34878D82A}">
                    <a16:rowId xmlns="" xmlns:a16="http://schemas.microsoft.com/office/drawing/2014/main" val="3591014822"/>
                  </a:ext>
                </a:extLst>
              </a:tr>
              <a:tr h="509234">
                <a:tc>
                  <a:txBody>
                    <a:bodyPr/>
                    <a:lstStyle/>
                    <a:p>
                      <a:pPr algn="ctr"/>
                      <a:r>
                        <a:rPr lang="en-US" sz="1600" dirty="0"/>
                        <a:t>Data structure used to store the nodes</a:t>
                      </a:r>
                    </a:p>
                  </a:txBody>
                  <a:tcPr marL="66944" marR="66944" marT="33472" marB="33472" anchor="ctr"/>
                </a:tc>
                <a:tc>
                  <a:txBody>
                    <a:bodyPr/>
                    <a:lstStyle/>
                    <a:p>
                      <a:pPr algn="ctr"/>
                      <a:r>
                        <a:rPr lang="en-US" sz="1600"/>
                        <a:t>Queue</a:t>
                      </a:r>
                    </a:p>
                  </a:txBody>
                  <a:tcPr marL="66944" marR="66944" marT="33472" marB="33472" anchor="ctr"/>
                </a:tc>
                <a:tc>
                  <a:txBody>
                    <a:bodyPr/>
                    <a:lstStyle/>
                    <a:p>
                      <a:pPr algn="ctr"/>
                      <a:r>
                        <a:rPr lang="en-US" sz="1600"/>
                        <a:t>Stack</a:t>
                      </a:r>
                    </a:p>
                  </a:txBody>
                  <a:tcPr marL="66944" marR="66944" marT="33472" marB="33472" anchor="ctr"/>
                </a:tc>
                <a:extLst>
                  <a:ext uri="{0D108BD9-81ED-4DB2-BD59-A6C34878D82A}">
                    <a16:rowId xmlns="" xmlns:a16="http://schemas.microsoft.com/office/drawing/2014/main" val="3545594100"/>
                  </a:ext>
                </a:extLst>
              </a:tr>
              <a:tr h="285350">
                <a:tc>
                  <a:txBody>
                    <a:bodyPr/>
                    <a:lstStyle/>
                    <a:p>
                      <a:pPr algn="ctr"/>
                      <a:r>
                        <a:rPr lang="en-US" sz="1600" dirty="0"/>
                        <a:t>Memory consumption</a:t>
                      </a:r>
                    </a:p>
                  </a:txBody>
                  <a:tcPr marL="66944" marR="66944" marT="33472" marB="33472" anchor="ctr"/>
                </a:tc>
                <a:tc>
                  <a:txBody>
                    <a:bodyPr/>
                    <a:lstStyle/>
                    <a:p>
                      <a:pPr algn="ctr"/>
                      <a:r>
                        <a:rPr lang="en-US" sz="1600" dirty="0"/>
                        <a:t>Inefficient</a:t>
                      </a:r>
                    </a:p>
                  </a:txBody>
                  <a:tcPr marL="66944" marR="66944" marT="33472" marB="33472" anchor="ctr"/>
                </a:tc>
                <a:tc>
                  <a:txBody>
                    <a:bodyPr/>
                    <a:lstStyle/>
                    <a:p>
                      <a:pPr algn="ctr"/>
                      <a:r>
                        <a:rPr lang="en-US" sz="1600"/>
                        <a:t>Efficient</a:t>
                      </a:r>
                    </a:p>
                  </a:txBody>
                  <a:tcPr marL="66944" marR="66944" marT="33472" marB="33472" anchor="ctr"/>
                </a:tc>
                <a:extLst>
                  <a:ext uri="{0D108BD9-81ED-4DB2-BD59-A6C34878D82A}">
                    <a16:rowId xmlns="" xmlns:a16="http://schemas.microsoft.com/office/drawing/2014/main" val="2294152413"/>
                  </a:ext>
                </a:extLst>
              </a:tr>
              <a:tr h="509234">
                <a:tc>
                  <a:txBody>
                    <a:bodyPr/>
                    <a:lstStyle/>
                    <a:p>
                      <a:pPr algn="ctr"/>
                      <a:r>
                        <a:rPr lang="en-US" sz="1600"/>
                        <a:t>Structure of the constructed tree</a:t>
                      </a:r>
                    </a:p>
                  </a:txBody>
                  <a:tcPr marL="66944" marR="66944" marT="33472" marB="33472" anchor="ctr"/>
                </a:tc>
                <a:tc>
                  <a:txBody>
                    <a:bodyPr/>
                    <a:lstStyle/>
                    <a:p>
                      <a:pPr algn="ctr"/>
                      <a:r>
                        <a:rPr lang="en-US" sz="1600"/>
                        <a:t>Wide and short</a:t>
                      </a:r>
                    </a:p>
                  </a:txBody>
                  <a:tcPr marL="66944" marR="66944" marT="33472" marB="33472" anchor="ctr"/>
                </a:tc>
                <a:tc>
                  <a:txBody>
                    <a:bodyPr/>
                    <a:lstStyle/>
                    <a:p>
                      <a:pPr algn="ctr"/>
                      <a:r>
                        <a:rPr lang="en-US" sz="1600"/>
                        <a:t>Narrow and long</a:t>
                      </a:r>
                    </a:p>
                  </a:txBody>
                  <a:tcPr marL="66944" marR="66944" marT="33472" marB="33472" anchor="ctr"/>
                </a:tc>
                <a:extLst>
                  <a:ext uri="{0D108BD9-81ED-4DB2-BD59-A6C34878D82A}">
                    <a16:rowId xmlns="" xmlns:a16="http://schemas.microsoft.com/office/drawing/2014/main" val="4290957171"/>
                  </a:ext>
                </a:extLst>
              </a:tr>
              <a:tr h="675493">
                <a:tc>
                  <a:txBody>
                    <a:bodyPr/>
                    <a:lstStyle/>
                    <a:p>
                      <a:pPr algn="ctr"/>
                      <a:r>
                        <a:rPr lang="en-US" sz="1600"/>
                        <a:t>Traversing fashion</a:t>
                      </a:r>
                    </a:p>
                  </a:txBody>
                  <a:tcPr marL="66944" marR="66944" marT="33472" marB="33472" anchor="ctr"/>
                </a:tc>
                <a:tc>
                  <a:txBody>
                    <a:bodyPr/>
                    <a:lstStyle/>
                    <a:p>
                      <a:pPr algn="ctr"/>
                      <a:r>
                        <a:rPr lang="en-US" sz="1600"/>
                        <a:t>Oldest unvisited vertices are explored at first.</a:t>
                      </a:r>
                    </a:p>
                  </a:txBody>
                  <a:tcPr marL="66944" marR="66944" marT="33472" marB="33472" anchor="ctr"/>
                </a:tc>
                <a:tc>
                  <a:txBody>
                    <a:bodyPr/>
                    <a:lstStyle/>
                    <a:p>
                      <a:pPr algn="ctr"/>
                      <a:r>
                        <a:rPr lang="en-US" sz="1600"/>
                        <a:t>Vertices along the edge are explored in the beginning.</a:t>
                      </a:r>
                    </a:p>
                  </a:txBody>
                  <a:tcPr marL="66944" marR="66944" marT="33472" marB="33472" anchor="ctr"/>
                </a:tc>
                <a:extLst>
                  <a:ext uri="{0D108BD9-81ED-4DB2-BD59-A6C34878D82A}">
                    <a16:rowId xmlns="" xmlns:a16="http://schemas.microsoft.com/office/drawing/2014/main" val="3218760018"/>
                  </a:ext>
                </a:extLst>
              </a:tr>
              <a:tr h="675493">
                <a:tc>
                  <a:txBody>
                    <a:bodyPr/>
                    <a:lstStyle/>
                    <a:p>
                      <a:pPr algn="ctr"/>
                      <a:r>
                        <a:rPr lang="en-US" sz="1600" dirty="0"/>
                        <a:t>Optimality</a:t>
                      </a:r>
                    </a:p>
                  </a:txBody>
                  <a:tcPr marL="66944" marR="66944" marT="33472" marB="33472" anchor="ctr"/>
                </a:tc>
                <a:tc>
                  <a:txBody>
                    <a:bodyPr/>
                    <a:lstStyle/>
                    <a:p>
                      <a:pPr algn="ctr"/>
                      <a:r>
                        <a:rPr lang="en-US" sz="1600"/>
                        <a:t>Optimal for finding the shortest distance, not in cost.</a:t>
                      </a:r>
                    </a:p>
                  </a:txBody>
                  <a:tcPr marL="66944" marR="66944" marT="33472" marB="33472" anchor="ctr"/>
                </a:tc>
                <a:tc>
                  <a:txBody>
                    <a:bodyPr/>
                    <a:lstStyle/>
                    <a:p>
                      <a:pPr algn="ctr"/>
                      <a:r>
                        <a:rPr lang="en-US" sz="1600"/>
                        <a:t>Not optimal</a:t>
                      </a:r>
                    </a:p>
                  </a:txBody>
                  <a:tcPr marL="66944" marR="66944" marT="33472" marB="33472" anchor="ctr"/>
                </a:tc>
                <a:extLst>
                  <a:ext uri="{0D108BD9-81ED-4DB2-BD59-A6C34878D82A}">
                    <a16:rowId xmlns="" xmlns:a16="http://schemas.microsoft.com/office/drawing/2014/main" val="3028993875"/>
                  </a:ext>
                </a:extLst>
              </a:tr>
              <a:tr h="1080787">
                <a:tc>
                  <a:txBody>
                    <a:bodyPr/>
                    <a:lstStyle/>
                    <a:p>
                      <a:pPr algn="ctr"/>
                      <a:r>
                        <a:rPr lang="en-US" sz="1600"/>
                        <a:t>Application</a:t>
                      </a:r>
                    </a:p>
                  </a:txBody>
                  <a:tcPr marL="66944" marR="66944" marT="33472" marB="33472" anchor="ctr"/>
                </a:tc>
                <a:tc>
                  <a:txBody>
                    <a:bodyPr/>
                    <a:lstStyle/>
                    <a:p>
                      <a:pPr algn="ctr"/>
                      <a:r>
                        <a:rPr lang="en-US" sz="1600"/>
                        <a:t>Examines bipartite graph, connected component and shortest path present in a graph.</a:t>
                      </a:r>
                    </a:p>
                  </a:txBody>
                  <a:tcPr marL="66944" marR="66944" marT="33472" marB="33472" anchor="ctr"/>
                </a:tc>
                <a:tc>
                  <a:txBody>
                    <a:bodyPr/>
                    <a:lstStyle/>
                    <a:p>
                      <a:pPr algn="ctr"/>
                      <a:r>
                        <a:rPr lang="en-US" sz="1600" dirty="0"/>
                        <a:t>Examines two-edge connected graph, strongly connected graph, acyclic graph and topological order.</a:t>
                      </a:r>
                    </a:p>
                  </a:txBody>
                  <a:tcPr marL="66944" marR="66944" marT="33472" marB="33472" anchor="ctr"/>
                </a:tc>
                <a:extLst>
                  <a:ext uri="{0D108BD9-81ED-4DB2-BD59-A6C34878D82A}">
                    <a16:rowId xmlns="" xmlns:a16="http://schemas.microsoft.com/office/drawing/2014/main" val="4221335797"/>
                  </a:ext>
                </a:extLst>
              </a:tr>
            </a:tbl>
          </a:graphicData>
        </a:graphic>
      </p:graphicFrame>
      <p:sp>
        <p:nvSpPr>
          <p:cNvPr id="7" name="Date Placeholder 6">
            <a:extLst>
              <a:ext uri="{FF2B5EF4-FFF2-40B4-BE49-F238E27FC236}">
                <a16:creationId xmlns="" xmlns:a16="http://schemas.microsoft.com/office/drawing/2014/main" id="{22420F89-18BA-4AE1-B983-94BA3FBFBFEA}"/>
              </a:ext>
            </a:extLst>
          </p:cNvPr>
          <p:cNvSpPr>
            <a:spLocks noGrp="1"/>
          </p:cNvSpPr>
          <p:nvPr>
            <p:ph type="dt" sz="half" idx="10"/>
          </p:nvPr>
        </p:nvSpPr>
        <p:spPr/>
        <p:txBody>
          <a:bodyPr/>
          <a:lstStyle/>
          <a:p>
            <a:fld id="{867F0CF3-DA87-4093-AFA6-F1D35E361141}" type="datetime5">
              <a:rPr lang="en-US" smtClean="0"/>
              <a:t>28-Mar-22</a:t>
            </a:fld>
            <a:endParaRPr lang="en-US"/>
          </a:p>
        </p:txBody>
      </p:sp>
      <p:sp>
        <p:nvSpPr>
          <p:cNvPr id="8" name="Slide Number Placeholder 7">
            <a:extLst>
              <a:ext uri="{FF2B5EF4-FFF2-40B4-BE49-F238E27FC236}">
                <a16:creationId xmlns="" xmlns:a16="http://schemas.microsoft.com/office/drawing/2014/main" id="{508BBF06-2336-4AFD-B77B-CC318F616297}"/>
              </a:ext>
            </a:extLst>
          </p:cNvPr>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143621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F32610C8-B228-4726-9DFC-F7950AE45813}"/>
              </a:ext>
            </a:extLst>
          </p:cNvPr>
          <p:cNvSpPr>
            <a:spLocks noGrp="1" noChangeArrowheads="1"/>
          </p:cNvSpPr>
          <p:nvPr>
            <p:ph type="title"/>
          </p:nvPr>
        </p:nvSpPr>
        <p:spPr/>
        <p:txBody>
          <a:bodyPr/>
          <a:lstStyle/>
          <a:p>
            <a:r>
              <a:rPr kumimoji="0" lang="en-US" altLang="en-US"/>
              <a:t>Breadth First Search</a:t>
            </a:r>
          </a:p>
        </p:txBody>
      </p:sp>
      <p:sp>
        <p:nvSpPr>
          <p:cNvPr id="18435" name="Text Box 3">
            <a:extLst>
              <a:ext uri="{FF2B5EF4-FFF2-40B4-BE49-F238E27FC236}">
                <a16:creationId xmlns="" xmlns:a16="http://schemas.microsoft.com/office/drawing/2014/main" id="{BA45158B-61ED-4540-B700-9BA4532D061E}"/>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B I </a:t>
            </a:r>
          </a:p>
        </p:txBody>
      </p:sp>
      <p:sp>
        <p:nvSpPr>
          <p:cNvPr id="18436" name="Text Box 4">
            <a:extLst>
              <a:ext uri="{FF2B5EF4-FFF2-40B4-BE49-F238E27FC236}">
                <a16:creationId xmlns="" xmlns:a16="http://schemas.microsoft.com/office/drawing/2014/main" id="{B0CE2A41-C989-491B-8BF6-FE85F3D3FA2C}"/>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8437" name="Text Box 5">
            <a:extLst>
              <a:ext uri="{FF2B5EF4-FFF2-40B4-BE49-F238E27FC236}">
                <a16:creationId xmlns="" xmlns:a16="http://schemas.microsoft.com/office/drawing/2014/main" id="{A8561A54-9853-4580-BE5C-5CDA524AD950}"/>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 discovered </a:t>
            </a:r>
          </a:p>
        </p:txBody>
      </p:sp>
      <p:sp>
        <p:nvSpPr>
          <p:cNvPr id="18438" name="Oval 6">
            <a:extLst>
              <a:ext uri="{FF2B5EF4-FFF2-40B4-BE49-F238E27FC236}">
                <a16:creationId xmlns="" xmlns:a16="http://schemas.microsoft.com/office/drawing/2014/main" id="{60B17D85-E123-487F-B3D9-ED55EBD7C902}"/>
              </a:ext>
            </a:extLst>
          </p:cNvPr>
          <p:cNvSpPr>
            <a:spLocks noChangeArrowheads="1"/>
          </p:cNvSpPr>
          <p:nvPr/>
        </p:nvSpPr>
        <p:spPr bwMode="auto">
          <a:xfrm>
            <a:off x="1511300"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18439" name="Oval 7">
            <a:extLst>
              <a:ext uri="{FF2B5EF4-FFF2-40B4-BE49-F238E27FC236}">
                <a16:creationId xmlns="" xmlns:a16="http://schemas.microsoft.com/office/drawing/2014/main" id="{D35714EA-A883-4286-9B3C-EA6469001EE5}"/>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18440" name="Oval 8">
            <a:extLst>
              <a:ext uri="{FF2B5EF4-FFF2-40B4-BE49-F238E27FC236}">
                <a16:creationId xmlns="" xmlns:a16="http://schemas.microsoft.com/office/drawing/2014/main" id="{61C82468-343D-4104-A979-703BFD3BC71A}"/>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18441" name="Oval 9">
            <a:extLst>
              <a:ext uri="{FF2B5EF4-FFF2-40B4-BE49-F238E27FC236}">
                <a16:creationId xmlns="" xmlns:a16="http://schemas.microsoft.com/office/drawing/2014/main" id="{16888707-62BC-4BB3-BEB0-12A9F980892F}"/>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18442" name="AutoShape 10">
            <a:extLst>
              <a:ext uri="{FF2B5EF4-FFF2-40B4-BE49-F238E27FC236}">
                <a16:creationId xmlns="" xmlns:a16="http://schemas.microsoft.com/office/drawing/2014/main" id="{CCF63568-AB03-43C3-B97C-D441F35586FA}"/>
              </a:ext>
            </a:extLst>
          </p:cNvPr>
          <p:cNvCxnSpPr>
            <a:cxnSpLocks noChangeShapeType="1"/>
            <a:stCxn id="18438" idx="4"/>
            <a:endCxn id="18440"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3" name="AutoShape 11">
            <a:extLst>
              <a:ext uri="{FF2B5EF4-FFF2-40B4-BE49-F238E27FC236}">
                <a16:creationId xmlns="" xmlns:a16="http://schemas.microsoft.com/office/drawing/2014/main" id="{1D6903B7-E18B-45B7-9DDA-1BC9890229D6}"/>
              </a:ext>
            </a:extLst>
          </p:cNvPr>
          <p:cNvCxnSpPr>
            <a:cxnSpLocks noChangeShapeType="1"/>
            <a:stCxn id="18439"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4" name="AutoShape 12">
            <a:extLst>
              <a:ext uri="{FF2B5EF4-FFF2-40B4-BE49-F238E27FC236}">
                <a16:creationId xmlns="" xmlns:a16="http://schemas.microsoft.com/office/drawing/2014/main" id="{2433B397-4F87-4A68-AD1D-36E716988B92}"/>
              </a:ext>
            </a:extLst>
          </p:cNvPr>
          <p:cNvCxnSpPr>
            <a:cxnSpLocks noChangeShapeType="1"/>
            <a:stCxn id="18441" idx="6"/>
            <a:endCxn id="18439"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5" name="AutoShape 13">
            <a:extLst>
              <a:ext uri="{FF2B5EF4-FFF2-40B4-BE49-F238E27FC236}">
                <a16:creationId xmlns="" xmlns:a16="http://schemas.microsoft.com/office/drawing/2014/main" id="{80C973AE-2183-420D-B692-653A6F19A4E0}"/>
              </a:ext>
            </a:extLst>
          </p:cNvPr>
          <p:cNvCxnSpPr>
            <a:cxnSpLocks noChangeShapeType="1"/>
            <a:stCxn id="18440" idx="7"/>
            <a:endCxn id="18441"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6" name="AutoShape 14">
            <a:extLst>
              <a:ext uri="{FF2B5EF4-FFF2-40B4-BE49-F238E27FC236}">
                <a16:creationId xmlns="" xmlns:a16="http://schemas.microsoft.com/office/drawing/2014/main" id="{1F8296CF-15E1-48ED-BE87-6F578153C9D3}"/>
              </a:ext>
            </a:extLst>
          </p:cNvPr>
          <p:cNvCxnSpPr>
            <a:cxnSpLocks noChangeShapeType="1"/>
            <a:stCxn id="18438" idx="6"/>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47" name="AutoShape 15">
            <a:extLst>
              <a:ext uri="{FF2B5EF4-FFF2-40B4-BE49-F238E27FC236}">
                <a16:creationId xmlns="" xmlns:a16="http://schemas.microsoft.com/office/drawing/2014/main" id="{BC43E536-AEBF-46DC-A077-AC55C66E6564}"/>
              </a:ext>
            </a:extLst>
          </p:cNvPr>
          <p:cNvCxnSpPr>
            <a:cxnSpLocks noChangeShapeType="1"/>
            <a:stCxn id="18440" idx="5"/>
            <a:endCxn id="18439"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448" name="Oval 16">
            <a:extLst>
              <a:ext uri="{FF2B5EF4-FFF2-40B4-BE49-F238E27FC236}">
                <a16:creationId xmlns="" xmlns:a16="http://schemas.microsoft.com/office/drawing/2014/main" id="{D8B1D12D-8038-42BA-8A22-AA70A0A2C627}"/>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18449" name="Oval 17">
            <a:extLst>
              <a:ext uri="{FF2B5EF4-FFF2-40B4-BE49-F238E27FC236}">
                <a16:creationId xmlns="" xmlns:a16="http://schemas.microsoft.com/office/drawing/2014/main" id="{891BA636-FD3E-4CA2-9E2E-6CBAC27E5588}"/>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18450" name="Oval 18">
            <a:extLst>
              <a:ext uri="{FF2B5EF4-FFF2-40B4-BE49-F238E27FC236}">
                <a16:creationId xmlns="" xmlns:a16="http://schemas.microsoft.com/office/drawing/2014/main" id="{D97A9816-DC44-4C66-89D6-DD936A62E56E}"/>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18451" name="Oval 19">
            <a:extLst>
              <a:ext uri="{FF2B5EF4-FFF2-40B4-BE49-F238E27FC236}">
                <a16:creationId xmlns="" xmlns:a16="http://schemas.microsoft.com/office/drawing/2014/main" id="{09669F2C-B155-4F5A-B8F2-5EAFB1921EC5}"/>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18452" name="AutoShape 20">
            <a:extLst>
              <a:ext uri="{FF2B5EF4-FFF2-40B4-BE49-F238E27FC236}">
                <a16:creationId xmlns="" xmlns:a16="http://schemas.microsoft.com/office/drawing/2014/main" id="{8702A1C5-8008-4B14-A67E-EA68620C4452}"/>
              </a:ext>
            </a:extLst>
          </p:cNvPr>
          <p:cNvCxnSpPr>
            <a:cxnSpLocks noChangeShapeType="1"/>
            <a:stCxn id="18450" idx="5"/>
            <a:endCxn id="18448"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3" name="AutoShape 21">
            <a:extLst>
              <a:ext uri="{FF2B5EF4-FFF2-40B4-BE49-F238E27FC236}">
                <a16:creationId xmlns="" xmlns:a16="http://schemas.microsoft.com/office/drawing/2014/main" id="{3BCBCF46-FDCC-41AB-AB69-3F8224AA734E}"/>
              </a:ext>
            </a:extLst>
          </p:cNvPr>
          <p:cNvCxnSpPr>
            <a:cxnSpLocks noChangeShapeType="1"/>
            <a:stCxn id="18451" idx="6"/>
            <a:endCxn id="18448"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4" name="AutoShape 22">
            <a:extLst>
              <a:ext uri="{FF2B5EF4-FFF2-40B4-BE49-F238E27FC236}">
                <a16:creationId xmlns="" xmlns:a16="http://schemas.microsoft.com/office/drawing/2014/main" id="{D42C827A-F053-4B3D-AD5E-95F76ABE1960}"/>
              </a:ext>
            </a:extLst>
          </p:cNvPr>
          <p:cNvCxnSpPr>
            <a:cxnSpLocks noChangeShapeType="1"/>
            <a:stCxn id="18450" idx="4"/>
            <a:endCxn id="18451"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5" name="AutoShape 23">
            <a:extLst>
              <a:ext uri="{FF2B5EF4-FFF2-40B4-BE49-F238E27FC236}">
                <a16:creationId xmlns="" xmlns:a16="http://schemas.microsoft.com/office/drawing/2014/main" id="{C90D5E89-7693-4192-A9EC-2EB1E4C43527}"/>
              </a:ext>
            </a:extLst>
          </p:cNvPr>
          <p:cNvCxnSpPr>
            <a:cxnSpLocks noChangeShapeType="1"/>
            <a:stCxn id="18450" idx="6"/>
            <a:endCxn id="18449"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56" name="AutoShape 24">
            <a:extLst>
              <a:ext uri="{FF2B5EF4-FFF2-40B4-BE49-F238E27FC236}">
                <a16:creationId xmlns="" xmlns:a16="http://schemas.microsoft.com/office/drawing/2014/main" id="{E9E3C7ED-8BDC-47AC-BDF3-7DDFBBB426FC}"/>
              </a:ext>
            </a:extLst>
          </p:cNvPr>
          <p:cNvCxnSpPr>
            <a:cxnSpLocks noChangeShapeType="1"/>
            <a:stCxn id="18439" idx="6"/>
            <a:endCxn id="18451"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457" name="Text Box 25">
            <a:extLst>
              <a:ext uri="{FF2B5EF4-FFF2-40B4-BE49-F238E27FC236}">
                <a16:creationId xmlns="" xmlns:a16="http://schemas.microsoft.com/office/drawing/2014/main" id="{140C0A18-3120-4009-B448-4B4AD6056C74}"/>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8458" name="Oval 26">
            <a:extLst>
              <a:ext uri="{FF2B5EF4-FFF2-40B4-BE49-F238E27FC236}">
                <a16:creationId xmlns="" xmlns:a16="http://schemas.microsoft.com/office/drawing/2014/main" id="{57E9B9FD-3419-4BCF-86BB-5D6748BF7818}"/>
              </a:ext>
            </a:extLst>
          </p:cNvPr>
          <p:cNvSpPr>
            <a:spLocks noChangeArrowheads="1"/>
          </p:cNvSpPr>
          <p:nvPr/>
        </p:nvSpPr>
        <p:spPr bwMode="auto">
          <a:xfrm>
            <a:off x="4321175"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18459" name="Text Box 27">
            <a:extLst>
              <a:ext uri="{FF2B5EF4-FFF2-40B4-BE49-F238E27FC236}">
                <a16:creationId xmlns="" xmlns:a16="http://schemas.microsoft.com/office/drawing/2014/main" id="{6DA786E8-9286-4868-92EE-72C48FDB0F6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8460" name="Text Box 28">
            <a:extLst>
              <a:ext uri="{FF2B5EF4-FFF2-40B4-BE49-F238E27FC236}">
                <a16:creationId xmlns="" xmlns:a16="http://schemas.microsoft.com/office/drawing/2014/main" id="{18D7F657-3504-4C78-94B8-EC0744EB68A5}"/>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cxnSp>
        <p:nvCxnSpPr>
          <p:cNvPr id="18461" name="AutoShape 29">
            <a:extLst>
              <a:ext uri="{FF2B5EF4-FFF2-40B4-BE49-F238E27FC236}">
                <a16:creationId xmlns="" xmlns:a16="http://schemas.microsoft.com/office/drawing/2014/main" id="{F5F24D4A-1F93-4073-A536-C38A8BC3FC36}"/>
              </a:ext>
            </a:extLst>
          </p:cNvPr>
          <p:cNvCxnSpPr>
            <a:cxnSpLocks noChangeShapeType="1"/>
            <a:stCxn id="18438" idx="6"/>
            <a:endCxn id="18458" idx="2"/>
          </p:cNvCxnSpPr>
          <p:nvPr/>
        </p:nvCxnSpPr>
        <p:spPr bwMode="auto">
          <a:xfrm>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462" name="AutoShape 30">
            <a:extLst>
              <a:ext uri="{FF2B5EF4-FFF2-40B4-BE49-F238E27FC236}">
                <a16:creationId xmlns="" xmlns:a16="http://schemas.microsoft.com/office/drawing/2014/main" id="{9BBEEBD4-BA2E-4B83-BC86-3BB85ABC9562}"/>
              </a:ext>
            </a:extLst>
          </p:cNvPr>
          <p:cNvCxnSpPr>
            <a:cxnSpLocks noChangeShapeType="1"/>
            <a:stCxn id="18438" idx="4"/>
            <a:endCxn id="18440"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8463" name="Text Box 31">
            <a:extLst>
              <a:ext uri="{FF2B5EF4-FFF2-40B4-BE49-F238E27FC236}">
                <a16:creationId xmlns="" xmlns:a16="http://schemas.microsoft.com/office/drawing/2014/main" id="{4CC7F98C-2644-43A9-BD55-F914E7A3A1B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2" name="TextBox 31">
            <a:extLst>
              <a:ext uri="{FF2B5EF4-FFF2-40B4-BE49-F238E27FC236}">
                <a16:creationId xmlns="" xmlns:a16="http://schemas.microsoft.com/office/drawing/2014/main" id="{9987320D-6372-400E-BEDF-0A70DECE69B1}"/>
              </a:ext>
            </a:extLst>
          </p:cNvPr>
          <p:cNvSpPr txBox="1"/>
          <p:nvPr/>
        </p:nvSpPr>
        <p:spPr>
          <a:xfrm>
            <a:off x="2522538" y="59438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5" name="Rectangle 2">
            <a:extLst>
              <a:ext uri="{FF2B5EF4-FFF2-40B4-BE49-F238E27FC236}">
                <a16:creationId xmlns="" xmlns:a16="http://schemas.microsoft.com/office/drawing/2014/main" id="{659D5144-8339-436D-9F1F-C3877E4FBAD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2C32B06F-104E-4CD1-83FB-A97B288C78D9}"/>
              </a:ext>
            </a:extLst>
          </p:cNvPr>
          <p:cNvSpPr>
            <a:spLocks noGrp="1"/>
          </p:cNvSpPr>
          <p:nvPr>
            <p:ph type="dt" sz="half" idx="10"/>
          </p:nvPr>
        </p:nvSpPr>
        <p:spPr/>
        <p:txBody>
          <a:bodyPr/>
          <a:lstStyle/>
          <a:p>
            <a:fld id="{853333D1-9D0F-4B17-A461-846C8A978860}" type="datetime5">
              <a:rPr lang="en-US" smtClean="0"/>
              <a:t>28-Mar-22</a:t>
            </a:fld>
            <a:endParaRPr lang="en-US" dirty="0"/>
          </a:p>
        </p:txBody>
      </p:sp>
      <p:sp>
        <p:nvSpPr>
          <p:cNvPr id="6" name="Slide Number Placeholder 5">
            <a:extLst>
              <a:ext uri="{FF2B5EF4-FFF2-40B4-BE49-F238E27FC236}">
                <a16:creationId xmlns="" xmlns:a16="http://schemas.microsoft.com/office/drawing/2014/main" id="{BA155D53-9DA2-4A31-8A95-36ABC6943E15}"/>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361826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4F2182EF-DD4E-4DC5-AEE5-C1457891E52E}"/>
              </a:ext>
            </a:extLst>
          </p:cNvPr>
          <p:cNvSpPr>
            <a:spLocks noGrp="1" noChangeArrowheads="1"/>
          </p:cNvSpPr>
          <p:nvPr>
            <p:ph type="title"/>
          </p:nvPr>
        </p:nvSpPr>
        <p:spPr/>
        <p:txBody>
          <a:bodyPr/>
          <a:lstStyle/>
          <a:p>
            <a:r>
              <a:rPr kumimoji="0" lang="en-US" altLang="en-US"/>
              <a:t>Breadth First Search</a:t>
            </a:r>
          </a:p>
        </p:txBody>
      </p:sp>
      <p:sp>
        <p:nvSpPr>
          <p:cNvPr id="20483" name="Text Box 3">
            <a:extLst>
              <a:ext uri="{FF2B5EF4-FFF2-40B4-BE49-F238E27FC236}">
                <a16:creationId xmlns="" xmlns:a16="http://schemas.microsoft.com/office/drawing/2014/main" id="{2A9F5BCE-34E8-46D1-9858-FA5E3FAA4252}"/>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B I </a:t>
            </a:r>
          </a:p>
        </p:txBody>
      </p:sp>
      <p:sp>
        <p:nvSpPr>
          <p:cNvPr id="20484" name="Text Box 4">
            <a:extLst>
              <a:ext uri="{FF2B5EF4-FFF2-40B4-BE49-F238E27FC236}">
                <a16:creationId xmlns="" xmlns:a16="http://schemas.microsoft.com/office/drawing/2014/main" id="{5E8995F5-CE26-44EC-A8C2-19F26229A4B9}"/>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20485" name="Text Box 5">
            <a:extLst>
              <a:ext uri="{FF2B5EF4-FFF2-40B4-BE49-F238E27FC236}">
                <a16:creationId xmlns="" xmlns:a16="http://schemas.microsoft.com/office/drawing/2014/main" id="{6BFA3627-2DCE-4EAE-8A6D-A0B34B0F96D2}"/>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finished with A</a:t>
            </a:r>
          </a:p>
        </p:txBody>
      </p:sp>
      <p:sp>
        <p:nvSpPr>
          <p:cNvPr id="20486" name="Oval 6">
            <a:extLst>
              <a:ext uri="{FF2B5EF4-FFF2-40B4-BE49-F238E27FC236}">
                <a16:creationId xmlns="" xmlns:a16="http://schemas.microsoft.com/office/drawing/2014/main" id="{661BE5B3-431D-4FFD-A84D-E5E118A204C4}"/>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20487" name="Oval 7">
            <a:extLst>
              <a:ext uri="{FF2B5EF4-FFF2-40B4-BE49-F238E27FC236}">
                <a16:creationId xmlns="" xmlns:a16="http://schemas.microsoft.com/office/drawing/2014/main" id="{9E833CA3-50BB-495D-A4DA-00E75D90BA65}"/>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20488" name="Oval 8">
            <a:extLst>
              <a:ext uri="{FF2B5EF4-FFF2-40B4-BE49-F238E27FC236}">
                <a16:creationId xmlns="" xmlns:a16="http://schemas.microsoft.com/office/drawing/2014/main" id="{90988CCF-5CD4-4E9B-AB76-1EAB9502B632}"/>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20489" name="Oval 9">
            <a:extLst>
              <a:ext uri="{FF2B5EF4-FFF2-40B4-BE49-F238E27FC236}">
                <a16:creationId xmlns="" xmlns:a16="http://schemas.microsoft.com/office/drawing/2014/main" id="{86857314-EC2F-44F5-89CC-0B235B15B3F1}"/>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20490" name="AutoShape 10">
            <a:extLst>
              <a:ext uri="{FF2B5EF4-FFF2-40B4-BE49-F238E27FC236}">
                <a16:creationId xmlns="" xmlns:a16="http://schemas.microsoft.com/office/drawing/2014/main" id="{00866794-F127-4272-89E0-E775DF314963}"/>
              </a:ext>
            </a:extLst>
          </p:cNvPr>
          <p:cNvCxnSpPr>
            <a:cxnSpLocks noChangeShapeType="1"/>
            <a:stCxn id="20486" idx="4"/>
            <a:endCxn id="20488"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1" name="AutoShape 11">
            <a:extLst>
              <a:ext uri="{FF2B5EF4-FFF2-40B4-BE49-F238E27FC236}">
                <a16:creationId xmlns="" xmlns:a16="http://schemas.microsoft.com/office/drawing/2014/main" id="{98CD7839-DBDA-40CC-8092-D5625F8EA2CD}"/>
              </a:ext>
            </a:extLst>
          </p:cNvPr>
          <p:cNvCxnSpPr>
            <a:cxnSpLocks noChangeShapeType="1"/>
            <a:stCxn id="20487"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2" name="AutoShape 12">
            <a:extLst>
              <a:ext uri="{FF2B5EF4-FFF2-40B4-BE49-F238E27FC236}">
                <a16:creationId xmlns="" xmlns:a16="http://schemas.microsoft.com/office/drawing/2014/main" id="{FFD91B9F-F04E-4D06-A848-63BCF9D5A548}"/>
              </a:ext>
            </a:extLst>
          </p:cNvPr>
          <p:cNvCxnSpPr>
            <a:cxnSpLocks noChangeShapeType="1"/>
            <a:stCxn id="20489" idx="6"/>
            <a:endCxn id="20487"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3" name="AutoShape 13">
            <a:extLst>
              <a:ext uri="{FF2B5EF4-FFF2-40B4-BE49-F238E27FC236}">
                <a16:creationId xmlns="" xmlns:a16="http://schemas.microsoft.com/office/drawing/2014/main" id="{19333F2A-D815-4ED8-AC43-4876756D0A29}"/>
              </a:ext>
            </a:extLst>
          </p:cNvPr>
          <p:cNvCxnSpPr>
            <a:cxnSpLocks noChangeShapeType="1"/>
            <a:stCxn id="20488" idx="7"/>
            <a:endCxn id="20489"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4" name="AutoShape 14">
            <a:extLst>
              <a:ext uri="{FF2B5EF4-FFF2-40B4-BE49-F238E27FC236}">
                <a16:creationId xmlns="" xmlns:a16="http://schemas.microsoft.com/office/drawing/2014/main" id="{C53DD467-DFD0-4080-A042-A038EEDC3C84}"/>
              </a:ext>
            </a:extLst>
          </p:cNvPr>
          <p:cNvCxnSpPr>
            <a:cxnSpLocks noChangeShapeType="1"/>
            <a:stCxn id="20486" idx="6"/>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495" name="AutoShape 15">
            <a:extLst>
              <a:ext uri="{FF2B5EF4-FFF2-40B4-BE49-F238E27FC236}">
                <a16:creationId xmlns="" xmlns:a16="http://schemas.microsoft.com/office/drawing/2014/main" id="{E5B4550F-5C17-42E7-9D22-3647762471F3}"/>
              </a:ext>
            </a:extLst>
          </p:cNvPr>
          <p:cNvCxnSpPr>
            <a:cxnSpLocks noChangeShapeType="1"/>
            <a:stCxn id="20488" idx="5"/>
            <a:endCxn id="20487"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496" name="Oval 16">
            <a:extLst>
              <a:ext uri="{FF2B5EF4-FFF2-40B4-BE49-F238E27FC236}">
                <a16:creationId xmlns="" xmlns:a16="http://schemas.microsoft.com/office/drawing/2014/main" id="{AC0D123D-3FC8-4112-BC41-079F76B2FBE2}"/>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20497" name="Oval 17">
            <a:extLst>
              <a:ext uri="{FF2B5EF4-FFF2-40B4-BE49-F238E27FC236}">
                <a16:creationId xmlns="" xmlns:a16="http://schemas.microsoft.com/office/drawing/2014/main" id="{4D51546E-E37A-4257-82D3-B54905547FAF}"/>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20498" name="Oval 18">
            <a:extLst>
              <a:ext uri="{FF2B5EF4-FFF2-40B4-BE49-F238E27FC236}">
                <a16:creationId xmlns="" xmlns:a16="http://schemas.microsoft.com/office/drawing/2014/main" id="{28280DD1-41A6-4563-A249-5F843F022B2A}"/>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20499" name="Oval 19">
            <a:extLst>
              <a:ext uri="{FF2B5EF4-FFF2-40B4-BE49-F238E27FC236}">
                <a16:creationId xmlns="" xmlns:a16="http://schemas.microsoft.com/office/drawing/2014/main" id="{398A670E-92FE-47CF-81C3-D6F47DB75E0C}"/>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20500" name="AutoShape 20">
            <a:extLst>
              <a:ext uri="{FF2B5EF4-FFF2-40B4-BE49-F238E27FC236}">
                <a16:creationId xmlns="" xmlns:a16="http://schemas.microsoft.com/office/drawing/2014/main" id="{3E5C7D06-53F3-43FD-88F3-17C587D69A60}"/>
              </a:ext>
            </a:extLst>
          </p:cNvPr>
          <p:cNvCxnSpPr>
            <a:cxnSpLocks noChangeShapeType="1"/>
            <a:stCxn id="20498" idx="5"/>
            <a:endCxn id="20496"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1" name="AutoShape 21">
            <a:extLst>
              <a:ext uri="{FF2B5EF4-FFF2-40B4-BE49-F238E27FC236}">
                <a16:creationId xmlns="" xmlns:a16="http://schemas.microsoft.com/office/drawing/2014/main" id="{0C013B26-9C1D-44A3-96FC-4CBD45F1D661}"/>
              </a:ext>
            </a:extLst>
          </p:cNvPr>
          <p:cNvCxnSpPr>
            <a:cxnSpLocks noChangeShapeType="1"/>
            <a:stCxn id="20499" idx="6"/>
            <a:endCxn id="20496"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2" name="AutoShape 22">
            <a:extLst>
              <a:ext uri="{FF2B5EF4-FFF2-40B4-BE49-F238E27FC236}">
                <a16:creationId xmlns="" xmlns:a16="http://schemas.microsoft.com/office/drawing/2014/main" id="{240BA290-8FFD-4B7B-9066-9E6670D77091}"/>
              </a:ext>
            </a:extLst>
          </p:cNvPr>
          <p:cNvCxnSpPr>
            <a:cxnSpLocks noChangeShapeType="1"/>
            <a:stCxn id="20498" idx="4"/>
            <a:endCxn id="20499"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3" name="AutoShape 23">
            <a:extLst>
              <a:ext uri="{FF2B5EF4-FFF2-40B4-BE49-F238E27FC236}">
                <a16:creationId xmlns="" xmlns:a16="http://schemas.microsoft.com/office/drawing/2014/main" id="{D9368A9D-DF33-407B-BD23-14888421B77A}"/>
              </a:ext>
            </a:extLst>
          </p:cNvPr>
          <p:cNvCxnSpPr>
            <a:cxnSpLocks noChangeShapeType="1"/>
            <a:stCxn id="20498" idx="6"/>
            <a:endCxn id="20497"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504" name="AutoShape 24">
            <a:extLst>
              <a:ext uri="{FF2B5EF4-FFF2-40B4-BE49-F238E27FC236}">
                <a16:creationId xmlns="" xmlns:a16="http://schemas.microsoft.com/office/drawing/2014/main" id="{0B618E7D-9374-48C6-B6DB-79A1BC2146F2}"/>
              </a:ext>
            </a:extLst>
          </p:cNvPr>
          <p:cNvCxnSpPr>
            <a:cxnSpLocks noChangeShapeType="1"/>
            <a:stCxn id="20487" idx="6"/>
            <a:endCxn id="20499"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505" name="Text Box 25">
            <a:extLst>
              <a:ext uri="{FF2B5EF4-FFF2-40B4-BE49-F238E27FC236}">
                <a16:creationId xmlns="" xmlns:a16="http://schemas.microsoft.com/office/drawing/2014/main" id="{F8444FAD-2E2F-4AD6-828D-A829FFE89426}"/>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20506" name="Oval 26">
            <a:extLst>
              <a:ext uri="{FF2B5EF4-FFF2-40B4-BE49-F238E27FC236}">
                <a16:creationId xmlns="" xmlns:a16="http://schemas.microsoft.com/office/drawing/2014/main" id="{4D62DBAD-B52D-4B39-90F6-1645CE5741CA}"/>
              </a:ext>
            </a:extLst>
          </p:cNvPr>
          <p:cNvSpPr>
            <a:spLocks noChangeArrowheads="1"/>
          </p:cNvSpPr>
          <p:nvPr/>
        </p:nvSpPr>
        <p:spPr bwMode="auto">
          <a:xfrm>
            <a:off x="4321175"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20507" name="Text Box 27">
            <a:extLst>
              <a:ext uri="{FF2B5EF4-FFF2-40B4-BE49-F238E27FC236}">
                <a16:creationId xmlns="" xmlns:a16="http://schemas.microsoft.com/office/drawing/2014/main" id="{D897D98C-6271-4E1F-B33D-130DA97F0005}"/>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0508" name="Text Box 28">
            <a:extLst>
              <a:ext uri="{FF2B5EF4-FFF2-40B4-BE49-F238E27FC236}">
                <a16:creationId xmlns="" xmlns:a16="http://schemas.microsoft.com/office/drawing/2014/main" id="{3705CCC2-104E-49C9-AE0D-8FAE8A9A98F8}"/>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0509" name="Text Box 29">
            <a:extLst>
              <a:ext uri="{FF2B5EF4-FFF2-40B4-BE49-F238E27FC236}">
                <a16:creationId xmlns="" xmlns:a16="http://schemas.microsoft.com/office/drawing/2014/main" id="{042DD6BA-4B1F-4B71-91A8-818B67FA551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0" name="TextBox 29">
            <a:extLst>
              <a:ext uri="{FF2B5EF4-FFF2-40B4-BE49-F238E27FC236}">
                <a16:creationId xmlns="" xmlns:a16="http://schemas.microsoft.com/office/drawing/2014/main" id="{B97ECD85-4B9A-4826-A776-1B4D443AD29A}"/>
              </a:ext>
            </a:extLst>
          </p:cNvPr>
          <p:cNvSpPr txBox="1"/>
          <p:nvPr/>
        </p:nvSpPr>
        <p:spPr>
          <a:xfrm>
            <a:off x="2552700" y="5673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3" name="Rectangle 2">
            <a:extLst>
              <a:ext uri="{FF2B5EF4-FFF2-40B4-BE49-F238E27FC236}">
                <a16:creationId xmlns="" xmlns:a16="http://schemas.microsoft.com/office/drawing/2014/main" id="{84935BCC-62F9-47A7-B859-9CFF19D33B1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3C4E1FF-8D6D-4156-8F98-AF4782C4CD85}"/>
              </a:ext>
            </a:extLst>
          </p:cNvPr>
          <p:cNvSpPr>
            <a:spLocks noGrp="1"/>
          </p:cNvSpPr>
          <p:nvPr>
            <p:ph type="dt" sz="half" idx="10"/>
          </p:nvPr>
        </p:nvSpPr>
        <p:spPr/>
        <p:txBody>
          <a:bodyPr/>
          <a:lstStyle/>
          <a:p>
            <a:fld id="{17B62831-D690-4345-A69E-FF92629F4DE4}" type="datetime5">
              <a:rPr lang="en-US" smtClean="0"/>
              <a:t>28-Mar-22</a:t>
            </a:fld>
            <a:endParaRPr lang="en-US" dirty="0"/>
          </a:p>
        </p:txBody>
      </p:sp>
      <p:sp>
        <p:nvSpPr>
          <p:cNvPr id="6" name="Slide Number Placeholder 5">
            <a:extLst>
              <a:ext uri="{FF2B5EF4-FFF2-40B4-BE49-F238E27FC236}">
                <a16:creationId xmlns="" xmlns:a16="http://schemas.microsoft.com/office/drawing/2014/main" id="{930789A1-7B2F-42AD-BA6D-AF34F611E108}"/>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933524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65C2760F-5601-4107-9FDA-398C69D8240A}"/>
              </a:ext>
            </a:extLst>
          </p:cNvPr>
          <p:cNvSpPr>
            <a:spLocks noGrp="1" noChangeArrowheads="1"/>
          </p:cNvSpPr>
          <p:nvPr>
            <p:ph type="title"/>
          </p:nvPr>
        </p:nvSpPr>
        <p:spPr/>
        <p:txBody>
          <a:bodyPr/>
          <a:lstStyle/>
          <a:p>
            <a:r>
              <a:rPr kumimoji="0" lang="en-US" altLang="en-US" dirty="0"/>
              <a:t>Breadth First Search</a:t>
            </a:r>
          </a:p>
        </p:txBody>
      </p:sp>
      <p:sp>
        <p:nvSpPr>
          <p:cNvPr id="22531" name="Text Box 3">
            <a:extLst>
              <a:ext uri="{FF2B5EF4-FFF2-40B4-BE49-F238E27FC236}">
                <a16:creationId xmlns="" xmlns:a16="http://schemas.microsoft.com/office/drawing/2014/main" id="{1B2539EB-9D73-410B-B3B1-BB4570D6E68A}"/>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B I </a:t>
            </a:r>
          </a:p>
        </p:txBody>
      </p:sp>
      <p:sp>
        <p:nvSpPr>
          <p:cNvPr id="22532" name="Text Box 4">
            <a:extLst>
              <a:ext uri="{FF2B5EF4-FFF2-40B4-BE49-F238E27FC236}">
                <a16:creationId xmlns="" xmlns:a16="http://schemas.microsoft.com/office/drawing/2014/main" id="{0F9D6BFE-9011-4A69-887F-A633CE170846}"/>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22534" name="Oval 6">
            <a:extLst>
              <a:ext uri="{FF2B5EF4-FFF2-40B4-BE49-F238E27FC236}">
                <a16:creationId xmlns="" xmlns:a16="http://schemas.microsoft.com/office/drawing/2014/main" id="{4DF7DE5D-335E-468F-8A60-0591EF30E902}"/>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22535" name="Oval 7">
            <a:extLst>
              <a:ext uri="{FF2B5EF4-FFF2-40B4-BE49-F238E27FC236}">
                <a16:creationId xmlns="" xmlns:a16="http://schemas.microsoft.com/office/drawing/2014/main" id="{BC25B7E0-10BA-4947-98A5-BFD30385569F}"/>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22536" name="Oval 8">
            <a:extLst>
              <a:ext uri="{FF2B5EF4-FFF2-40B4-BE49-F238E27FC236}">
                <a16:creationId xmlns="" xmlns:a16="http://schemas.microsoft.com/office/drawing/2014/main" id="{DC5CC212-F22D-4267-876C-F1C26269A44B}"/>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22537" name="AutoShape 9">
            <a:extLst>
              <a:ext uri="{FF2B5EF4-FFF2-40B4-BE49-F238E27FC236}">
                <a16:creationId xmlns="" xmlns:a16="http://schemas.microsoft.com/office/drawing/2014/main" id="{CC22494E-5B5F-49FA-A06B-CD14DE64AF3F}"/>
              </a:ext>
            </a:extLst>
          </p:cNvPr>
          <p:cNvCxnSpPr>
            <a:cxnSpLocks noChangeShapeType="1"/>
            <a:endCxn id="22535"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38" name="AutoShape 10">
            <a:extLst>
              <a:ext uri="{FF2B5EF4-FFF2-40B4-BE49-F238E27FC236}">
                <a16:creationId xmlns="" xmlns:a16="http://schemas.microsoft.com/office/drawing/2014/main" id="{81ECD80A-F996-4DE1-8040-1FDF67B642E2}"/>
              </a:ext>
            </a:extLst>
          </p:cNvPr>
          <p:cNvCxnSpPr>
            <a:cxnSpLocks noChangeShapeType="1"/>
            <a:stCxn id="22534"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39" name="AutoShape 11">
            <a:extLst>
              <a:ext uri="{FF2B5EF4-FFF2-40B4-BE49-F238E27FC236}">
                <a16:creationId xmlns="" xmlns:a16="http://schemas.microsoft.com/office/drawing/2014/main" id="{4BB2BB4D-1E1E-4917-B517-2B0C3796E78B}"/>
              </a:ext>
            </a:extLst>
          </p:cNvPr>
          <p:cNvCxnSpPr>
            <a:cxnSpLocks noChangeShapeType="1"/>
            <a:stCxn id="22536" idx="6"/>
            <a:endCxn id="22534"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0" name="AutoShape 12">
            <a:extLst>
              <a:ext uri="{FF2B5EF4-FFF2-40B4-BE49-F238E27FC236}">
                <a16:creationId xmlns="" xmlns:a16="http://schemas.microsoft.com/office/drawing/2014/main" id="{AC284429-BE3E-4DE6-BCFB-A3AB1D9DB40E}"/>
              </a:ext>
            </a:extLst>
          </p:cNvPr>
          <p:cNvCxnSpPr>
            <a:cxnSpLocks noChangeShapeType="1"/>
            <a:stCxn id="22535" idx="7"/>
            <a:endCxn id="2253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1" name="AutoShape 13">
            <a:extLst>
              <a:ext uri="{FF2B5EF4-FFF2-40B4-BE49-F238E27FC236}">
                <a16:creationId xmlns="" xmlns:a16="http://schemas.microsoft.com/office/drawing/2014/main" id="{2485A631-2338-47F2-ACBB-7CD012578D0A}"/>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2" name="AutoShape 14">
            <a:extLst>
              <a:ext uri="{FF2B5EF4-FFF2-40B4-BE49-F238E27FC236}">
                <a16:creationId xmlns="" xmlns:a16="http://schemas.microsoft.com/office/drawing/2014/main" id="{AB0F957E-F0DC-4293-B421-15F2B123DCA9}"/>
              </a:ext>
            </a:extLst>
          </p:cNvPr>
          <p:cNvCxnSpPr>
            <a:cxnSpLocks noChangeShapeType="1"/>
            <a:stCxn id="22535" idx="5"/>
            <a:endCxn id="22534"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43" name="Oval 15">
            <a:extLst>
              <a:ext uri="{FF2B5EF4-FFF2-40B4-BE49-F238E27FC236}">
                <a16:creationId xmlns="" xmlns:a16="http://schemas.microsoft.com/office/drawing/2014/main" id="{06E52BA4-5169-4709-938D-D6E2834C9B14}"/>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22544" name="Oval 16">
            <a:extLst>
              <a:ext uri="{FF2B5EF4-FFF2-40B4-BE49-F238E27FC236}">
                <a16:creationId xmlns="" xmlns:a16="http://schemas.microsoft.com/office/drawing/2014/main" id="{98EEFEAD-6B62-4F23-85D4-3BE1E5A82AB3}"/>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22545" name="Oval 17">
            <a:extLst>
              <a:ext uri="{FF2B5EF4-FFF2-40B4-BE49-F238E27FC236}">
                <a16:creationId xmlns="" xmlns:a16="http://schemas.microsoft.com/office/drawing/2014/main" id="{E6C89ED2-52AA-4F09-ACA2-D8C07D29C1DA}"/>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22546" name="Oval 18">
            <a:extLst>
              <a:ext uri="{FF2B5EF4-FFF2-40B4-BE49-F238E27FC236}">
                <a16:creationId xmlns="" xmlns:a16="http://schemas.microsoft.com/office/drawing/2014/main" id="{7919CC78-3FBE-4048-A357-5640F2A471B0}"/>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22547" name="AutoShape 19">
            <a:extLst>
              <a:ext uri="{FF2B5EF4-FFF2-40B4-BE49-F238E27FC236}">
                <a16:creationId xmlns="" xmlns:a16="http://schemas.microsoft.com/office/drawing/2014/main" id="{E4927779-C31F-4944-A6F4-31D36E52550C}"/>
              </a:ext>
            </a:extLst>
          </p:cNvPr>
          <p:cNvCxnSpPr>
            <a:cxnSpLocks noChangeShapeType="1"/>
            <a:stCxn id="22545" idx="5"/>
            <a:endCxn id="2254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8" name="AutoShape 20">
            <a:extLst>
              <a:ext uri="{FF2B5EF4-FFF2-40B4-BE49-F238E27FC236}">
                <a16:creationId xmlns="" xmlns:a16="http://schemas.microsoft.com/office/drawing/2014/main" id="{2B1A6F99-17E0-42A5-AA49-63B871C177AB}"/>
              </a:ext>
            </a:extLst>
          </p:cNvPr>
          <p:cNvCxnSpPr>
            <a:cxnSpLocks noChangeShapeType="1"/>
            <a:stCxn id="22546" idx="6"/>
            <a:endCxn id="2254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49" name="AutoShape 21">
            <a:extLst>
              <a:ext uri="{FF2B5EF4-FFF2-40B4-BE49-F238E27FC236}">
                <a16:creationId xmlns="" xmlns:a16="http://schemas.microsoft.com/office/drawing/2014/main" id="{A994C85F-6CAD-485B-8B3A-F7C9526C5BC9}"/>
              </a:ext>
            </a:extLst>
          </p:cNvPr>
          <p:cNvCxnSpPr>
            <a:cxnSpLocks noChangeShapeType="1"/>
            <a:stCxn id="22545" idx="4"/>
            <a:endCxn id="2254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0" name="AutoShape 22">
            <a:extLst>
              <a:ext uri="{FF2B5EF4-FFF2-40B4-BE49-F238E27FC236}">
                <a16:creationId xmlns="" xmlns:a16="http://schemas.microsoft.com/office/drawing/2014/main" id="{BB944FE1-BDA3-4642-BB1E-F3F64FD8D5CC}"/>
              </a:ext>
            </a:extLst>
          </p:cNvPr>
          <p:cNvCxnSpPr>
            <a:cxnSpLocks noChangeShapeType="1"/>
            <a:stCxn id="22545" idx="6"/>
            <a:endCxn id="2254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551" name="AutoShape 23">
            <a:extLst>
              <a:ext uri="{FF2B5EF4-FFF2-40B4-BE49-F238E27FC236}">
                <a16:creationId xmlns="" xmlns:a16="http://schemas.microsoft.com/office/drawing/2014/main" id="{1D2C906F-CAC9-41F8-90D6-7AED77AE1822}"/>
              </a:ext>
            </a:extLst>
          </p:cNvPr>
          <p:cNvCxnSpPr>
            <a:cxnSpLocks noChangeShapeType="1"/>
            <a:stCxn id="22534" idx="6"/>
            <a:endCxn id="2254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2552" name="Text Box 24">
            <a:extLst>
              <a:ext uri="{FF2B5EF4-FFF2-40B4-BE49-F238E27FC236}">
                <a16:creationId xmlns="" xmlns:a16="http://schemas.microsoft.com/office/drawing/2014/main" id="{3C8FC375-79C6-4187-BC9E-CDFCB1D6B452}"/>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22553" name="Oval 25">
            <a:extLst>
              <a:ext uri="{FF2B5EF4-FFF2-40B4-BE49-F238E27FC236}">
                <a16:creationId xmlns="" xmlns:a16="http://schemas.microsoft.com/office/drawing/2014/main" id="{A2C6E343-7D2E-44AD-ABE7-A4890B03F1D5}"/>
              </a:ext>
            </a:extLst>
          </p:cNvPr>
          <p:cNvSpPr>
            <a:spLocks noChangeArrowheads="1"/>
          </p:cNvSpPr>
          <p:nvPr/>
        </p:nvSpPr>
        <p:spPr bwMode="auto">
          <a:xfrm>
            <a:off x="4321175"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22554" name="Text Box 26">
            <a:extLst>
              <a:ext uri="{FF2B5EF4-FFF2-40B4-BE49-F238E27FC236}">
                <a16:creationId xmlns="" xmlns:a16="http://schemas.microsoft.com/office/drawing/2014/main" id="{7ED8B54D-B749-4C70-8282-AB0D86C2FFE3}"/>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2555" name="Text Box 27">
            <a:extLst>
              <a:ext uri="{FF2B5EF4-FFF2-40B4-BE49-F238E27FC236}">
                <a16:creationId xmlns="" xmlns:a16="http://schemas.microsoft.com/office/drawing/2014/main" id="{F930C9B5-BBA8-4BA6-89EF-B9604EA8D651}"/>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2556" name="Text Box 28">
            <a:extLst>
              <a:ext uri="{FF2B5EF4-FFF2-40B4-BE49-F238E27FC236}">
                <a16:creationId xmlns="" xmlns:a16="http://schemas.microsoft.com/office/drawing/2014/main" id="{26966E2D-4F10-4EB6-81B5-86E51BEF878C}"/>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22557" name="Text Box 29">
            <a:extLst>
              <a:ext uri="{FF2B5EF4-FFF2-40B4-BE49-F238E27FC236}">
                <a16:creationId xmlns="" xmlns:a16="http://schemas.microsoft.com/office/drawing/2014/main" id="{D27BF72E-0996-4108-8214-5BBCAD7584AF}"/>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2558" name="Oval 30">
            <a:extLst>
              <a:ext uri="{FF2B5EF4-FFF2-40B4-BE49-F238E27FC236}">
                <a16:creationId xmlns="" xmlns:a16="http://schemas.microsoft.com/office/drawing/2014/main" id="{DEEDAD5D-CA93-4A6E-BDAF-06738A587036}"/>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0" name="TextBox 29">
            <a:extLst>
              <a:ext uri="{FF2B5EF4-FFF2-40B4-BE49-F238E27FC236}">
                <a16:creationId xmlns="" xmlns:a16="http://schemas.microsoft.com/office/drawing/2014/main" id="{352FA9DB-E077-482B-A7E9-386D8B1FFB32}"/>
              </a:ext>
            </a:extLst>
          </p:cNvPr>
          <p:cNvSpPr txBox="1"/>
          <p:nvPr/>
        </p:nvSpPr>
        <p:spPr>
          <a:xfrm>
            <a:off x="2552700"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2" name="Rectangle 2">
            <a:extLst>
              <a:ext uri="{FF2B5EF4-FFF2-40B4-BE49-F238E27FC236}">
                <a16:creationId xmlns="" xmlns:a16="http://schemas.microsoft.com/office/drawing/2014/main" id="{3DD18755-73E0-4FD9-8215-274A2C3D6779}"/>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083C86E-E27B-471A-ABBA-4AEB83749816}"/>
              </a:ext>
            </a:extLst>
          </p:cNvPr>
          <p:cNvSpPr>
            <a:spLocks noGrp="1"/>
          </p:cNvSpPr>
          <p:nvPr>
            <p:ph type="dt" sz="half" idx="10"/>
          </p:nvPr>
        </p:nvSpPr>
        <p:spPr/>
        <p:txBody>
          <a:bodyPr/>
          <a:lstStyle/>
          <a:p>
            <a:fld id="{CB6D94B0-D76E-4276-85D2-B692536D032C}" type="datetime5">
              <a:rPr lang="en-US" smtClean="0"/>
              <a:t>28-Mar-22</a:t>
            </a:fld>
            <a:endParaRPr lang="en-US" dirty="0"/>
          </a:p>
        </p:txBody>
      </p:sp>
      <p:sp>
        <p:nvSpPr>
          <p:cNvPr id="6" name="Slide Number Placeholder 5">
            <a:extLst>
              <a:ext uri="{FF2B5EF4-FFF2-40B4-BE49-F238E27FC236}">
                <a16:creationId xmlns="" xmlns:a16="http://schemas.microsoft.com/office/drawing/2014/main" id="{EB694B58-A789-47A0-ABCD-C6B4E1F2F071}"/>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627863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B57BB507-9507-4EE0-ADBF-54D028C8661C}"/>
              </a:ext>
            </a:extLst>
          </p:cNvPr>
          <p:cNvSpPr>
            <a:spLocks noGrp="1" noChangeArrowheads="1"/>
          </p:cNvSpPr>
          <p:nvPr>
            <p:ph type="title"/>
          </p:nvPr>
        </p:nvSpPr>
        <p:spPr/>
        <p:txBody>
          <a:bodyPr/>
          <a:lstStyle/>
          <a:p>
            <a:r>
              <a:rPr kumimoji="0" lang="en-US" altLang="en-US"/>
              <a:t>Breadth First Search</a:t>
            </a:r>
          </a:p>
        </p:txBody>
      </p:sp>
      <p:sp>
        <p:nvSpPr>
          <p:cNvPr id="24579" name="Text Box 3">
            <a:extLst>
              <a:ext uri="{FF2B5EF4-FFF2-40B4-BE49-F238E27FC236}">
                <a16:creationId xmlns="" xmlns:a16="http://schemas.microsoft.com/office/drawing/2014/main" id="{4621A5A7-17C8-4E90-A50B-9730C7128B57}"/>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a:t>
            </a:r>
          </a:p>
        </p:txBody>
      </p:sp>
      <p:sp>
        <p:nvSpPr>
          <p:cNvPr id="24580" name="Text Box 4">
            <a:extLst>
              <a:ext uri="{FF2B5EF4-FFF2-40B4-BE49-F238E27FC236}">
                <a16:creationId xmlns="" xmlns:a16="http://schemas.microsoft.com/office/drawing/2014/main" id="{DE384449-54CB-4963-9E7A-C1481412FE6D}"/>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24582" name="Oval 6">
            <a:extLst>
              <a:ext uri="{FF2B5EF4-FFF2-40B4-BE49-F238E27FC236}">
                <a16:creationId xmlns="" xmlns:a16="http://schemas.microsoft.com/office/drawing/2014/main" id="{636DF356-CDD4-40F5-98F4-728F05D65858}"/>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24583" name="Oval 7">
            <a:extLst>
              <a:ext uri="{FF2B5EF4-FFF2-40B4-BE49-F238E27FC236}">
                <a16:creationId xmlns="" xmlns:a16="http://schemas.microsoft.com/office/drawing/2014/main" id="{262B5573-807E-4BEA-8EA6-7179B1150827}"/>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24584" name="Oval 8">
            <a:extLst>
              <a:ext uri="{FF2B5EF4-FFF2-40B4-BE49-F238E27FC236}">
                <a16:creationId xmlns="" xmlns:a16="http://schemas.microsoft.com/office/drawing/2014/main" id="{2D132565-0119-4A15-B31C-AEF467FD5AD6}"/>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24585" name="AutoShape 9">
            <a:extLst>
              <a:ext uri="{FF2B5EF4-FFF2-40B4-BE49-F238E27FC236}">
                <a16:creationId xmlns="" xmlns:a16="http://schemas.microsoft.com/office/drawing/2014/main" id="{C6974491-CAA1-41A7-B48E-8FD2B1D25C04}"/>
              </a:ext>
            </a:extLst>
          </p:cNvPr>
          <p:cNvCxnSpPr>
            <a:cxnSpLocks noChangeShapeType="1"/>
            <a:endCxn id="24583"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6" name="AutoShape 10">
            <a:extLst>
              <a:ext uri="{FF2B5EF4-FFF2-40B4-BE49-F238E27FC236}">
                <a16:creationId xmlns="" xmlns:a16="http://schemas.microsoft.com/office/drawing/2014/main" id="{18545A6A-108C-462D-AB6C-9E4320EF982A}"/>
              </a:ext>
            </a:extLst>
          </p:cNvPr>
          <p:cNvCxnSpPr>
            <a:cxnSpLocks noChangeShapeType="1"/>
            <a:stCxn id="24582"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7" name="AutoShape 11">
            <a:extLst>
              <a:ext uri="{FF2B5EF4-FFF2-40B4-BE49-F238E27FC236}">
                <a16:creationId xmlns="" xmlns:a16="http://schemas.microsoft.com/office/drawing/2014/main" id="{1F1086F6-E013-4E66-895B-55712D63C285}"/>
              </a:ext>
            </a:extLst>
          </p:cNvPr>
          <p:cNvCxnSpPr>
            <a:cxnSpLocks noChangeShapeType="1"/>
            <a:stCxn id="24584" idx="6"/>
            <a:endCxn id="24582"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8" name="AutoShape 12">
            <a:extLst>
              <a:ext uri="{FF2B5EF4-FFF2-40B4-BE49-F238E27FC236}">
                <a16:creationId xmlns="" xmlns:a16="http://schemas.microsoft.com/office/drawing/2014/main" id="{CF95251A-6EBF-4415-B604-C242831EB2A3}"/>
              </a:ext>
            </a:extLst>
          </p:cNvPr>
          <p:cNvCxnSpPr>
            <a:cxnSpLocks noChangeShapeType="1"/>
            <a:stCxn id="24583" idx="7"/>
            <a:endCxn id="24584"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89" name="AutoShape 13">
            <a:extLst>
              <a:ext uri="{FF2B5EF4-FFF2-40B4-BE49-F238E27FC236}">
                <a16:creationId xmlns="" xmlns:a16="http://schemas.microsoft.com/office/drawing/2014/main" id="{88B199DC-737F-4C1E-9413-DFC1ECA831C8}"/>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0" name="AutoShape 14">
            <a:extLst>
              <a:ext uri="{FF2B5EF4-FFF2-40B4-BE49-F238E27FC236}">
                <a16:creationId xmlns="" xmlns:a16="http://schemas.microsoft.com/office/drawing/2014/main" id="{1F26FB3B-69DB-431C-8036-0D66DDF0BD08}"/>
              </a:ext>
            </a:extLst>
          </p:cNvPr>
          <p:cNvCxnSpPr>
            <a:cxnSpLocks noChangeShapeType="1"/>
            <a:stCxn id="24583" idx="5"/>
            <a:endCxn id="24582"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1" name="Oval 15">
            <a:extLst>
              <a:ext uri="{FF2B5EF4-FFF2-40B4-BE49-F238E27FC236}">
                <a16:creationId xmlns="" xmlns:a16="http://schemas.microsoft.com/office/drawing/2014/main" id="{9E7CE72E-AC3C-4668-A684-82512059FADE}"/>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24592" name="Oval 16">
            <a:extLst>
              <a:ext uri="{FF2B5EF4-FFF2-40B4-BE49-F238E27FC236}">
                <a16:creationId xmlns="" xmlns:a16="http://schemas.microsoft.com/office/drawing/2014/main" id="{98F45494-695D-47DE-97BE-91F8AEFB4507}"/>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24593" name="Oval 17">
            <a:extLst>
              <a:ext uri="{FF2B5EF4-FFF2-40B4-BE49-F238E27FC236}">
                <a16:creationId xmlns="" xmlns:a16="http://schemas.microsoft.com/office/drawing/2014/main" id="{713E6950-8623-46D9-B682-5DFAE07FD45E}"/>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24594" name="Oval 18">
            <a:extLst>
              <a:ext uri="{FF2B5EF4-FFF2-40B4-BE49-F238E27FC236}">
                <a16:creationId xmlns="" xmlns:a16="http://schemas.microsoft.com/office/drawing/2014/main" id="{2648A578-FD39-4E7A-A9C7-328A5222B151}"/>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24595" name="AutoShape 19">
            <a:extLst>
              <a:ext uri="{FF2B5EF4-FFF2-40B4-BE49-F238E27FC236}">
                <a16:creationId xmlns="" xmlns:a16="http://schemas.microsoft.com/office/drawing/2014/main" id="{4ED41651-06A2-4217-A005-64BBF1B72AF3}"/>
              </a:ext>
            </a:extLst>
          </p:cNvPr>
          <p:cNvCxnSpPr>
            <a:cxnSpLocks noChangeShapeType="1"/>
            <a:stCxn id="24593" idx="5"/>
            <a:endCxn id="2459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6" name="AutoShape 20">
            <a:extLst>
              <a:ext uri="{FF2B5EF4-FFF2-40B4-BE49-F238E27FC236}">
                <a16:creationId xmlns="" xmlns:a16="http://schemas.microsoft.com/office/drawing/2014/main" id="{7372D948-A818-47FF-9F02-A617BC4DF0EF}"/>
              </a:ext>
            </a:extLst>
          </p:cNvPr>
          <p:cNvCxnSpPr>
            <a:cxnSpLocks noChangeShapeType="1"/>
            <a:stCxn id="24594" idx="6"/>
            <a:endCxn id="2459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7" name="AutoShape 21">
            <a:extLst>
              <a:ext uri="{FF2B5EF4-FFF2-40B4-BE49-F238E27FC236}">
                <a16:creationId xmlns="" xmlns:a16="http://schemas.microsoft.com/office/drawing/2014/main" id="{1259B9B8-DAA2-4C35-B414-4B1B26A6E561}"/>
              </a:ext>
            </a:extLst>
          </p:cNvPr>
          <p:cNvCxnSpPr>
            <a:cxnSpLocks noChangeShapeType="1"/>
            <a:stCxn id="24593" idx="4"/>
            <a:endCxn id="2459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8" name="AutoShape 22">
            <a:extLst>
              <a:ext uri="{FF2B5EF4-FFF2-40B4-BE49-F238E27FC236}">
                <a16:creationId xmlns="" xmlns:a16="http://schemas.microsoft.com/office/drawing/2014/main" id="{AC6127FC-C099-4726-8D48-369507D3D476}"/>
              </a:ext>
            </a:extLst>
          </p:cNvPr>
          <p:cNvCxnSpPr>
            <a:cxnSpLocks noChangeShapeType="1"/>
            <a:stCxn id="24593" idx="6"/>
            <a:endCxn id="2459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9" name="AutoShape 23">
            <a:extLst>
              <a:ext uri="{FF2B5EF4-FFF2-40B4-BE49-F238E27FC236}">
                <a16:creationId xmlns="" xmlns:a16="http://schemas.microsoft.com/office/drawing/2014/main" id="{1B53C4C3-767F-4392-B1A2-3FA218869685}"/>
              </a:ext>
            </a:extLst>
          </p:cNvPr>
          <p:cNvCxnSpPr>
            <a:cxnSpLocks noChangeShapeType="1"/>
            <a:stCxn id="24582" idx="6"/>
            <a:endCxn id="2459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0" name="Text Box 24">
            <a:extLst>
              <a:ext uri="{FF2B5EF4-FFF2-40B4-BE49-F238E27FC236}">
                <a16:creationId xmlns="" xmlns:a16="http://schemas.microsoft.com/office/drawing/2014/main" id="{C4E7788C-2B7B-461C-8569-3014B657EB96}"/>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24601" name="Oval 25">
            <a:extLst>
              <a:ext uri="{FF2B5EF4-FFF2-40B4-BE49-F238E27FC236}">
                <a16:creationId xmlns="" xmlns:a16="http://schemas.microsoft.com/office/drawing/2014/main" id="{ADD489C2-7DDA-440C-8D1B-B26EB007952D}"/>
              </a:ext>
            </a:extLst>
          </p:cNvPr>
          <p:cNvSpPr>
            <a:spLocks noChangeArrowheads="1"/>
          </p:cNvSpPr>
          <p:nvPr/>
        </p:nvSpPr>
        <p:spPr bwMode="auto">
          <a:xfrm>
            <a:off x="4321175"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24602" name="Text Box 26">
            <a:extLst>
              <a:ext uri="{FF2B5EF4-FFF2-40B4-BE49-F238E27FC236}">
                <a16:creationId xmlns="" xmlns:a16="http://schemas.microsoft.com/office/drawing/2014/main" id="{AE63BE1D-6EB0-487B-BFD4-78D6851A37CE}"/>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4603" name="Text Box 27">
            <a:extLst>
              <a:ext uri="{FF2B5EF4-FFF2-40B4-BE49-F238E27FC236}">
                <a16:creationId xmlns="" xmlns:a16="http://schemas.microsoft.com/office/drawing/2014/main" id="{021A6BF2-712C-43A8-9037-51D7CE853BFC}"/>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4604" name="Text Box 28">
            <a:extLst>
              <a:ext uri="{FF2B5EF4-FFF2-40B4-BE49-F238E27FC236}">
                <a16:creationId xmlns="" xmlns:a16="http://schemas.microsoft.com/office/drawing/2014/main" id="{8BF80F1F-F1C3-4118-94EB-8B8324B99073}"/>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B</a:t>
            </a:r>
          </a:p>
        </p:txBody>
      </p:sp>
      <p:sp>
        <p:nvSpPr>
          <p:cNvPr id="24605" name="Text Box 29">
            <a:extLst>
              <a:ext uri="{FF2B5EF4-FFF2-40B4-BE49-F238E27FC236}">
                <a16:creationId xmlns="" xmlns:a16="http://schemas.microsoft.com/office/drawing/2014/main" id="{B4C658BA-69D9-4BD5-8BAD-C18098B9CB5A}"/>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4606" name="Oval 30">
            <a:extLst>
              <a:ext uri="{FF2B5EF4-FFF2-40B4-BE49-F238E27FC236}">
                <a16:creationId xmlns="" xmlns:a16="http://schemas.microsoft.com/office/drawing/2014/main" id="{441B66B5-A889-4AD8-B280-E53D74FDC926}"/>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0" name="TextBox 29">
            <a:extLst>
              <a:ext uri="{FF2B5EF4-FFF2-40B4-BE49-F238E27FC236}">
                <a16:creationId xmlns="" xmlns:a16="http://schemas.microsoft.com/office/drawing/2014/main" id="{022C92D6-9047-424C-8BF7-359DB22957BC}"/>
              </a:ext>
            </a:extLst>
          </p:cNvPr>
          <p:cNvSpPr txBox="1"/>
          <p:nvPr/>
        </p:nvSpPr>
        <p:spPr>
          <a:xfrm>
            <a:off x="2552700" y="579438"/>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3" name="Rectangle 2">
            <a:extLst>
              <a:ext uri="{FF2B5EF4-FFF2-40B4-BE49-F238E27FC236}">
                <a16:creationId xmlns="" xmlns:a16="http://schemas.microsoft.com/office/drawing/2014/main" id="{239CBA97-18D4-49B3-AA9C-DB2AC2F2553F}"/>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C4242796-B4C3-4F9A-A8DD-280572165095}"/>
              </a:ext>
            </a:extLst>
          </p:cNvPr>
          <p:cNvSpPr>
            <a:spLocks noGrp="1"/>
          </p:cNvSpPr>
          <p:nvPr>
            <p:ph type="dt" sz="half" idx="10"/>
          </p:nvPr>
        </p:nvSpPr>
        <p:spPr/>
        <p:txBody>
          <a:bodyPr/>
          <a:lstStyle/>
          <a:p>
            <a:fld id="{3A39C225-7C1B-4759-8B9B-C08444E95BDA}" type="datetime5">
              <a:rPr lang="en-US" smtClean="0"/>
              <a:t>28-Mar-22</a:t>
            </a:fld>
            <a:endParaRPr lang="en-US" dirty="0"/>
          </a:p>
        </p:txBody>
      </p:sp>
      <p:sp>
        <p:nvSpPr>
          <p:cNvPr id="6" name="Slide Number Placeholder 5">
            <a:extLst>
              <a:ext uri="{FF2B5EF4-FFF2-40B4-BE49-F238E27FC236}">
                <a16:creationId xmlns="" xmlns:a16="http://schemas.microsoft.com/office/drawing/2014/main" id="{94632879-F95A-45DE-8EEA-C7922830C816}"/>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419943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DA0B0048-4AA9-4643-BEDA-B17FB5E4FD9F}"/>
              </a:ext>
            </a:extLst>
          </p:cNvPr>
          <p:cNvSpPr>
            <a:spLocks noGrp="1" noChangeArrowheads="1"/>
          </p:cNvSpPr>
          <p:nvPr>
            <p:ph type="title"/>
          </p:nvPr>
        </p:nvSpPr>
        <p:spPr/>
        <p:txBody>
          <a:bodyPr/>
          <a:lstStyle/>
          <a:p>
            <a:r>
              <a:rPr kumimoji="0" lang="en-US" altLang="en-US"/>
              <a:t>Breadth First Search</a:t>
            </a:r>
          </a:p>
        </p:txBody>
      </p:sp>
      <p:sp>
        <p:nvSpPr>
          <p:cNvPr id="26627" name="Text Box 3">
            <a:extLst>
              <a:ext uri="{FF2B5EF4-FFF2-40B4-BE49-F238E27FC236}">
                <a16:creationId xmlns="" xmlns:a16="http://schemas.microsoft.com/office/drawing/2014/main" id="{A073590B-3B99-4734-9108-3DFE349DAAEA}"/>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a:t>
            </a:r>
          </a:p>
        </p:txBody>
      </p:sp>
      <p:sp>
        <p:nvSpPr>
          <p:cNvPr id="26628" name="Text Box 4">
            <a:extLst>
              <a:ext uri="{FF2B5EF4-FFF2-40B4-BE49-F238E27FC236}">
                <a16:creationId xmlns="" xmlns:a16="http://schemas.microsoft.com/office/drawing/2014/main" id="{C488E5F4-F931-4C98-B36A-9CEE8725791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26630" name="Oval 6">
            <a:extLst>
              <a:ext uri="{FF2B5EF4-FFF2-40B4-BE49-F238E27FC236}">
                <a16:creationId xmlns="" xmlns:a16="http://schemas.microsoft.com/office/drawing/2014/main" id="{9520ECCC-7637-4DD9-866F-483D29196EDA}"/>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26631" name="Oval 7">
            <a:extLst>
              <a:ext uri="{FF2B5EF4-FFF2-40B4-BE49-F238E27FC236}">
                <a16:creationId xmlns="" xmlns:a16="http://schemas.microsoft.com/office/drawing/2014/main" id="{052D70D8-5645-41BA-A6FB-FBF427165C08}"/>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26632" name="Oval 8">
            <a:extLst>
              <a:ext uri="{FF2B5EF4-FFF2-40B4-BE49-F238E27FC236}">
                <a16:creationId xmlns="" xmlns:a16="http://schemas.microsoft.com/office/drawing/2014/main" id="{83485347-C0F7-4AD3-BFB1-05C31BF9A59D}"/>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26633" name="AutoShape 9">
            <a:extLst>
              <a:ext uri="{FF2B5EF4-FFF2-40B4-BE49-F238E27FC236}">
                <a16:creationId xmlns="" xmlns:a16="http://schemas.microsoft.com/office/drawing/2014/main" id="{DA2BA3E4-5DF8-4E1B-96D0-BA947091BA5F}"/>
              </a:ext>
            </a:extLst>
          </p:cNvPr>
          <p:cNvCxnSpPr>
            <a:cxnSpLocks noChangeShapeType="1"/>
            <a:endCxn id="26631"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4" name="AutoShape 10">
            <a:extLst>
              <a:ext uri="{FF2B5EF4-FFF2-40B4-BE49-F238E27FC236}">
                <a16:creationId xmlns="" xmlns:a16="http://schemas.microsoft.com/office/drawing/2014/main" id="{675A9F84-D0B2-4FEB-942E-E14B67AD57EA}"/>
              </a:ext>
            </a:extLst>
          </p:cNvPr>
          <p:cNvCxnSpPr>
            <a:cxnSpLocks noChangeShapeType="1"/>
            <a:stCxn id="26630"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5" name="AutoShape 11">
            <a:extLst>
              <a:ext uri="{FF2B5EF4-FFF2-40B4-BE49-F238E27FC236}">
                <a16:creationId xmlns="" xmlns:a16="http://schemas.microsoft.com/office/drawing/2014/main" id="{7A580EA1-44F9-42AB-9307-F4ADFDA613F7}"/>
              </a:ext>
            </a:extLst>
          </p:cNvPr>
          <p:cNvCxnSpPr>
            <a:cxnSpLocks noChangeShapeType="1"/>
            <a:stCxn id="26632" idx="6"/>
            <a:endCxn id="26630"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6" name="AutoShape 12">
            <a:extLst>
              <a:ext uri="{FF2B5EF4-FFF2-40B4-BE49-F238E27FC236}">
                <a16:creationId xmlns="" xmlns:a16="http://schemas.microsoft.com/office/drawing/2014/main" id="{762345AD-4538-4BB6-8257-CC903E89CFBB}"/>
              </a:ext>
            </a:extLst>
          </p:cNvPr>
          <p:cNvCxnSpPr>
            <a:cxnSpLocks noChangeShapeType="1"/>
            <a:stCxn id="26631" idx="7"/>
            <a:endCxn id="26632"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7" name="AutoShape 13">
            <a:extLst>
              <a:ext uri="{FF2B5EF4-FFF2-40B4-BE49-F238E27FC236}">
                <a16:creationId xmlns="" xmlns:a16="http://schemas.microsoft.com/office/drawing/2014/main" id="{4416566C-AAD6-434F-A7BD-E77C03BA372C}"/>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38" name="AutoShape 14">
            <a:extLst>
              <a:ext uri="{FF2B5EF4-FFF2-40B4-BE49-F238E27FC236}">
                <a16:creationId xmlns="" xmlns:a16="http://schemas.microsoft.com/office/drawing/2014/main" id="{7C00B4C2-DC71-43DA-A136-865BADE3A415}"/>
              </a:ext>
            </a:extLst>
          </p:cNvPr>
          <p:cNvCxnSpPr>
            <a:cxnSpLocks noChangeShapeType="1"/>
            <a:stCxn id="26631" idx="5"/>
            <a:endCxn id="26630"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39" name="Oval 15">
            <a:extLst>
              <a:ext uri="{FF2B5EF4-FFF2-40B4-BE49-F238E27FC236}">
                <a16:creationId xmlns="" xmlns:a16="http://schemas.microsoft.com/office/drawing/2014/main" id="{2CF08C20-57FF-437A-B687-360FEEFA3703}"/>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26640" name="Oval 16">
            <a:extLst>
              <a:ext uri="{FF2B5EF4-FFF2-40B4-BE49-F238E27FC236}">
                <a16:creationId xmlns="" xmlns:a16="http://schemas.microsoft.com/office/drawing/2014/main" id="{43078333-047A-49D9-87E5-37D832B4BD31}"/>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26641" name="Oval 17">
            <a:extLst>
              <a:ext uri="{FF2B5EF4-FFF2-40B4-BE49-F238E27FC236}">
                <a16:creationId xmlns="" xmlns:a16="http://schemas.microsoft.com/office/drawing/2014/main" id="{69A0658D-2C6C-48A0-BF3C-750D14372887}"/>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26642" name="Oval 18">
            <a:extLst>
              <a:ext uri="{FF2B5EF4-FFF2-40B4-BE49-F238E27FC236}">
                <a16:creationId xmlns="" xmlns:a16="http://schemas.microsoft.com/office/drawing/2014/main" id="{82A9F1CD-9CCC-4B57-9333-7F08A6DCC4D6}"/>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26643" name="AutoShape 19">
            <a:extLst>
              <a:ext uri="{FF2B5EF4-FFF2-40B4-BE49-F238E27FC236}">
                <a16:creationId xmlns="" xmlns:a16="http://schemas.microsoft.com/office/drawing/2014/main" id="{FCA66DC8-BDC8-498C-A9B9-4FCB5A94A82E}"/>
              </a:ext>
            </a:extLst>
          </p:cNvPr>
          <p:cNvCxnSpPr>
            <a:cxnSpLocks noChangeShapeType="1"/>
            <a:stCxn id="26641" idx="5"/>
            <a:endCxn id="2663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4" name="AutoShape 20">
            <a:extLst>
              <a:ext uri="{FF2B5EF4-FFF2-40B4-BE49-F238E27FC236}">
                <a16:creationId xmlns="" xmlns:a16="http://schemas.microsoft.com/office/drawing/2014/main" id="{EA2A5FDB-131A-44AB-864D-BB8EC29FFDD3}"/>
              </a:ext>
            </a:extLst>
          </p:cNvPr>
          <p:cNvCxnSpPr>
            <a:cxnSpLocks noChangeShapeType="1"/>
            <a:stCxn id="26642" idx="6"/>
            <a:endCxn id="2663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5" name="AutoShape 21">
            <a:extLst>
              <a:ext uri="{FF2B5EF4-FFF2-40B4-BE49-F238E27FC236}">
                <a16:creationId xmlns="" xmlns:a16="http://schemas.microsoft.com/office/drawing/2014/main" id="{585F1157-9980-4079-B317-FD01499BAE46}"/>
              </a:ext>
            </a:extLst>
          </p:cNvPr>
          <p:cNvCxnSpPr>
            <a:cxnSpLocks noChangeShapeType="1"/>
            <a:stCxn id="26641" idx="4"/>
            <a:endCxn id="2664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6" name="AutoShape 22">
            <a:extLst>
              <a:ext uri="{FF2B5EF4-FFF2-40B4-BE49-F238E27FC236}">
                <a16:creationId xmlns="" xmlns:a16="http://schemas.microsoft.com/office/drawing/2014/main" id="{EC1CACB2-EBA0-4508-A472-9E842B2CCCAF}"/>
              </a:ext>
            </a:extLst>
          </p:cNvPr>
          <p:cNvCxnSpPr>
            <a:cxnSpLocks noChangeShapeType="1"/>
            <a:stCxn id="26641" idx="6"/>
            <a:endCxn id="2664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647" name="AutoShape 23">
            <a:extLst>
              <a:ext uri="{FF2B5EF4-FFF2-40B4-BE49-F238E27FC236}">
                <a16:creationId xmlns="" xmlns:a16="http://schemas.microsoft.com/office/drawing/2014/main" id="{D901703E-BA99-4BE9-BC9A-88BA51896948}"/>
              </a:ext>
            </a:extLst>
          </p:cNvPr>
          <p:cNvCxnSpPr>
            <a:cxnSpLocks noChangeShapeType="1"/>
            <a:stCxn id="26630" idx="6"/>
            <a:endCxn id="2664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48" name="Text Box 24">
            <a:extLst>
              <a:ext uri="{FF2B5EF4-FFF2-40B4-BE49-F238E27FC236}">
                <a16:creationId xmlns="" xmlns:a16="http://schemas.microsoft.com/office/drawing/2014/main" id="{9FDADBA5-FDCD-40FB-946E-0F7D1F69A6FC}"/>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26649" name="Oval 25">
            <a:extLst>
              <a:ext uri="{FF2B5EF4-FFF2-40B4-BE49-F238E27FC236}">
                <a16:creationId xmlns="" xmlns:a16="http://schemas.microsoft.com/office/drawing/2014/main" id="{C6102BA1-2AC7-42A5-8793-08E3A8D51DE6}"/>
              </a:ext>
            </a:extLst>
          </p:cNvPr>
          <p:cNvSpPr>
            <a:spLocks noChangeArrowheads="1"/>
          </p:cNvSpPr>
          <p:nvPr/>
        </p:nvSpPr>
        <p:spPr bwMode="auto">
          <a:xfrm>
            <a:off x="4321175"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26650" name="Text Box 26">
            <a:extLst>
              <a:ext uri="{FF2B5EF4-FFF2-40B4-BE49-F238E27FC236}">
                <a16:creationId xmlns="" xmlns:a16="http://schemas.microsoft.com/office/drawing/2014/main" id="{67CD946E-193B-412E-8101-50727396585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6651" name="Text Box 27">
            <a:extLst>
              <a:ext uri="{FF2B5EF4-FFF2-40B4-BE49-F238E27FC236}">
                <a16:creationId xmlns="" xmlns:a16="http://schemas.microsoft.com/office/drawing/2014/main" id="{A85B010A-7A95-4842-A480-CDD3A4288C25}"/>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6652" name="Text Box 28">
            <a:extLst>
              <a:ext uri="{FF2B5EF4-FFF2-40B4-BE49-F238E27FC236}">
                <a16:creationId xmlns="" xmlns:a16="http://schemas.microsoft.com/office/drawing/2014/main" id="{73FCABD2-CD46-4712-8A97-B2C482142B3A}"/>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B</a:t>
            </a:r>
          </a:p>
        </p:txBody>
      </p:sp>
      <p:cxnSp>
        <p:nvCxnSpPr>
          <p:cNvPr id="26653" name="AutoShape 29">
            <a:extLst>
              <a:ext uri="{FF2B5EF4-FFF2-40B4-BE49-F238E27FC236}">
                <a16:creationId xmlns="" xmlns:a16="http://schemas.microsoft.com/office/drawing/2014/main" id="{759A23D0-60DC-45A2-B2F6-35BE089647F3}"/>
              </a:ext>
            </a:extLst>
          </p:cNvPr>
          <p:cNvCxnSpPr>
            <a:cxnSpLocks noChangeShapeType="1"/>
            <a:stCxn id="26649" idx="4"/>
            <a:endCxn id="26630" idx="0"/>
          </p:cNvCxnSpPr>
          <p:nvPr/>
        </p:nvCxnSpPr>
        <p:spPr bwMode="auto">
          <a:xfrm>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654" name="Text Box 30">
            <a:extLst>
              <a:ext uri="{FF2B5EF4-FFF2-40B4-BE49-F238E27FC236}">
                <a16:creationId xmlns="" xmlns:a16="http://schemas.microsoft.com/office/drawing/2014/main" id="{3B1B4425-D2F2-4754-B61D-2A8F0FA3603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6655" name="Oval 31">
            <a:extLst>
              <a:ext uri="{FF2B5EF4-FFF2-40B4-BE49-F238E27FC236}">
                <a16:creationId xmlns="" xmlns:a16="http://schemas.microsoft.com/office/drawing/2014/main" id="{F331CE45-3FD5-415A-B0DB-02624A4C44CA}"/>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1" name="TextBox 30">
            <a:extLst>
              <a:ext uri="{FF2B5EF4-FFF2-40B4-BE49-F238E27FC236}">
                <a16:creationId xmlns="" xmlns:a16="http://schemas.microsoft.com/office/drawing/2014/main" id="{B338D3E6-AB96-4FEC-8B7C-B2C5F1AF8C78}"/>
              </a:ext>
            </a:extLst>
          </p:cNvPr>
          <p:cNvSpPr txBox="1"/>
          <p:nvPr/>
        </p:nvSpPr>
        <p:spPr>
          <a:xfrm>
            <a:off x="2552700" y="54099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3" name="Rectangle 2">
            <a:extLst>
              <a:ext uri="{FF2B5EF4-FFF2-40B4-BE49-F238E27FC236}">
                <a16:creationId xmlns="" xmlns:a16="http://schemas.microsoft.com/office/drawing/2014/main" id="{E2ABDF35-E4B6-4A9B-A67C-1D20F0087E14}"/>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5D7F0336-BD97-4FD8-8147-2C70C05575C8}"/>
              </a:ext>
            </a:extLst>
          </p:cNvPr>
          <p:cNvSpPr>
            <a:spLocks noGrp="1"/>
          </p:cNvSpPr>
          <p:nvPr>
            <p:ph type="dt" sz="half" idx="10"/>
          </p:nvPr>
        </p:nvSpPr>
        <p:spPr/>
        <p:txBody>
          <a:bodyPr/>
          <a:lstStyle/>
          <a:p>
            <a:fld id="{64B913D5-C11E-4A2A-8ADD-565377C59734}" type="datetime5">
              <a:rPr lang="en-US" smtClean="0"/>
              <a:t>28-Mar-22</a:t>
            </a:fld>
            <a:endParaRPr lang="en-US" dirty="0"/>
          </a:p>
        </p:txBody>
      </p:sp>
      <p:sp>
        <p:nvSpPr>
          <p:cNvPr id="6" name="Slide Number Placeholder 5">
            <a:extLst>
              <a:ext uri="{FF2B5EF4-FFF2-40B4-BE49-F238E27FC236}">
                <a16:creationId xmlns="" xmlns:a16="http://schemas.microsoft.com/office/drawing/2014/main" id="{5C444788-757C-4DD4-888F-A321EDA8D45D}"/>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420654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653"/>
                                        </p:tgtEl>
                                        <p:attrNameLst>
                                          <p:attrName>style.visibility</p:attrName>
                                        </p:attrNameLst>
                                      </p:cBhvr>
                                      <p:to>
                                        <p:strVal val="visible"/>
                                      </p:to>
                                    </p:set>
                                    <p:animEffect transition="in" filter="wipe(up)">
                                      <p:cBhvr>
                                        <p:cTn id="7"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32FD9D39-02F7-4592-945C-4951ED23467E}"/>
              </a:ext>
            </a:extLst>
          </p:cNvPr>
          <p:cNvSpPr>
            <a:spLocks noGrp="1" noChangeArrowheads="1"/>
          </p:cNvSpPr>
          <p:nvPr>
            <p:ph type="title"/>
          </p:nvPr>
        </p:nvSpPr>
        <p:spPr/>
        <p:txBody>
          <a:bodyPr/>
          <a:lstStyle/>
          <a:p>
            <a:r>
              <a:rPr kumimoji="0" lang="en-US" altLang="en-US"/>
              <a:t>Breadth First Search</a:t>
            </a:r>
          </a:p>
        </p:txBody>
      </p:sp>
      <p:sp>
        <p:nvSpPr>
          <p:cNvPr id="28675" name="Text Box 3">
            <a:extLst>
              <a:ext uri="{FF2B5EF4-FFF2-40B4-BE49-F238E27FC236}">
                <a16:creationId xmlns="" xmlns:a16="http://schemas.microsoft.com/office/drawing/2014/main" id="{9F1B5BDE-7F46-4C29-A0D1-4AAF8E47FECC}"/>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F </a:t>
            </a:r>
          </a:p>
        </p:txBody>
      </p:sp>
      <p:sp>
        <p:nvSpPr>
          <p:cNvPr id="28676" name="Text Box 4">
            <a:extLst>
              <a:ext uri="{FF2B5EF4-FFF2-40B4-BE49-F238E27FC236}">
                <a16:creationId xmlns="" xmlns:a16="http://schemas.microsoft.com/office/drawing/2014/main" id="{CDC00E7F-340C-4306-884B-6CC732F31471}"/>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28678" name="Oval 6">
            <a:extLst>
              <a:ext uri="{FF2B5EF4-FFF2-40B4-BE49-F238E27FC236}">
                <a16:creationId xmlns="" xmlns:a16="http://schemas.microsoft.com/office/drawing/2014/main" id="{33AA5CCD-1E55-4947-B078-8D875BE9B51C}"/>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28679" name="Oval 7">
            <a:extLst>
              <a:ext uri="{FF2B5EF4-FFF2-40B4-BE49-F238E27FC236}">
                <a16:creationId xmlns="" xmlns:a16="http://schemas.microsoft.com/office/drawing/2014/main" id="{B835409A-85C7-4815-8D1A-AFD5CE9FA9E7}"/>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28680" name="Oval 8">
            <a:extLst>
              <a:ext uri="{FF2B5EF4-FFF2-40B4-BE49-F238E27FC236}">
                <a16:creationId xmlns="" xmlns:a16="http://schemas.microsoft.com/office/drawing/2014/main" id="{C7C1C012-CF29-459C-811A-4BC08E35604E}"/>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28681" name="AutoShape 9">
            <a:extLst>
              <a:ext uri="{FF2B5EF4-FFF2-40B4-BE49-F238E27FC236}">
                <a16:creationId xmlns="" xmlns:a16="http://schemas.microsoft.com/office/drawing/2014/main" id="{C5640AA9-9FFA-4A68-B829-34332267A6ED}"/>
              </a:ext>
            </a:extLst>
          </p:cNvPr>
          <p:cNvCxnSpPr>
            <a:cxnSpLocks noChangeShapeType="1"/>
            <a:endCxn id="28679"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2" name="AutoShape 10">
            <a:extLst>
              <a:ext uri="{FF2B5EF4-FFF2-40B4-BE49-F238E27FC236}">
                <a16:creationId xmlns="" xmlns:a16="http://schemas.microsoft.com/office/drawing/2014/main" id="{1F3A7AE5-F5F4-4A4E-81EB-95652689EFB0}"/>
              </a:ext>
            </a:extLst>
          </p:cNvPr>
          <p:cNvCxnSpPr>
            <a:cxnSpLocks noChangeShapeType="1"/>
            <a:stCxn id="28678"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3" name="AutoShape 11">
            <a:extLst>
              <a:ext uri="{FF2B5EF4-FFF2-40B4-BE49-F238E27FC236}">
                <a16:creationId xmlns="" xmlns:a16="http://schemas.microsoft.com/office/drawing/2014/main" id="{6FC98C2C-B865-4C09-AC38-34C077F45ADE}"/>
              </a:ext>
            </a:extLst>
          </p:cNvPr>
          <p:cNvCxnSpPr>
            <a:cxnSpLocks noChangeShapeType="1"/>
            <a:stCxn id="28680" idx="6"/>
            <a:endCxn id="28678"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4" name="AutoShape 12">
            <a:extLst>
              <a:ext uri="{FF2B5EF4-FFF2-40B4-BE49-F238E27FC236}">
                <a16:creationId xmlns="" xmlns:a16="http://schemas.microsoft.com/office/drawing/2014/main" id="{1012336D-649A-4340-964A-7E104F6B02E5}"/>
              </a:ext>
            </a:extLst>
          </p:cNvPr>
          <p:cNvCxnSpPr>
            <a:cxnSpLocks noChangeShapeType="1"/>
            <a:stCxn id="28679" idx="7"/>
            <a:endCxn id="28680"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 xmlns:a16="http://schemas.microsoft.com/office/drawing/2014/main" id="{CE67E447-9C09-48EF-A80C-775397E7B461}"/>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6" name="AutoShape 14">
            <a:extLst>
              <a:ext uri="{FF2B5EF4-FFF2-40B4-BE49-F238E27FC236}">
                <a16:creationId xmlns="" xmlns:a16="http://schemas.microsoft.com/office/drawing/2014/main" id="{F75F363D-386D-458F-A70E-D07D23A9EF5A}"/>
              </a:ext>
            </a:extLst>
          </p:cNvPr>
          <p:cNvCxnSpPr>
            <a:cxnSpLocks noChangeShapeType="1"/>
            <a:stCxn id="28679" idx="5"/>
            <a:endCxn id="28678"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7" name="Oval 15">
            <a:extLst>
              <a:ext uri="{FF2B5EF4-FFF2-40B4-BE49-F238E27FC236}">
                <a16:creationId xmlns="" xmlns:a16="http://schemas.microsoft.com/office/drawing/2014/main" id="{05C03D63-8479-4CFE-8A69-AE30DED23510}"/>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28688" name="Oval 16">
            <a:extLst>
              <a:ext uri="{FF2B5EF4-FFF2-40B4-BE49-F238E27FC236}">
                <a16:creationId xmlns="" xmlns:a16="http://schemas.microsoft.com/office/drawing/2014/main" id="{A9B1BD1C-F390-4502-94AF-657D77337F78}"/>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28689" name="Oval 17">
            <a:extLst>
              <a:ext uri="{FF2B5EF4-FFF2-40B4-BE49-F238E27FC236}">
                <a16:creationId xmlns="" xmlns:a16="http://schemas.microsoft.com/office/drawing/2014/main" id="{A4DF3020-8BBE-4803-A50D-EA6BF1008075}"/>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28690" name="Oval 18">
            <a:extLst>
              <a:ext uri="{FF2B5EF4-FFF2-40B4-BE49-F238E27FC236}">
                <a16:creationId xmlns="" xmlns:a16="http://schemas.microsoft.com/office/drawing/2014/main" id="{8DEA8F6D-7A45-4FFB-A1E0-93B138755EAC}"/>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28691" name="AutoShape 19">
            <a:extLst>
              <a:ext uri="{FF2B5EF4-FFF2-40B4-BE49-F238E27FC236}">
                <a16:creationId xmlns="" xmlns:a16="http://schemas.microsoft.com/office/drawing/2014/main" id="{1C3053BA-A26B-4639-9C9F-09D38C4F710C}"/>
              </a:ext>
            </a:extLst>
          </p:cNvPr>
          <p:cNvCxnSpPr>
            <a:cxnSpLocks noChangeShapeType="1"/>
            <a:stCxn id="28689" idx="5"/>
            <a:endCxn id="2868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2" name="AutoShape 20">
            <a:extLst>
              <a:ext uri="{FF2B5EF4-FFF2-40B4-BE49-F238E27FC236}">
                <a16:creationId xmlns="" xmlns:a16="http://schemas.microsoft.com/office/drawing/2014/main" id="{73AB40AF-42BD-48D8-A4BE-F46BAAEAD4C6}"/>
              </a:ext>
            </a:extLst>
          </p:cNvPr>
          <p:cNvCxnSpPr>
            <a:cxnSpLocks noChangeShapeType="1"/>
            <a:stCxn id="28690" idx="6"/>
            <a:endCxn id="2868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3" name="AutoShape 21">
            <a:extLst>
              <a:ext uri="{FF2B5EF4-FFF2-40B4-BE49-F238E27FC236}">
                <a16:creationId xmlns="" xmlns:a16="http://schemas.microsoft.com/office/drawing/2014/main" id="{E4A41F9B-11AF-4257-B295-DF97269B245A}"/>
              </a:ext>
            </a:extLst>
          </p:cNvPr>
          <p:cNvCxnSpPr>
            <a:cxnSpLocks noChangeShapeType="1"/>
            <a:stCxn id="28689" idx="4"/>
            <a:endCxn id="2869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22">
            <a:extLst>
              <a:ext uri="{FF2B5EF4-FFF2-40B4-BE49-F238E27FC236}">
                <a16:creationId xmlns="" xmlns:a16="http://schemas.microsoft.com/office/drawing/2014/main" id="{C012199D-2522-45FB-9991-37AEC8423B65}"/>
              </a:ext>
            </a:extLst>
          </p:cNvPr>
          <p:cNvCxnSpPr>
            <a:cxnSpLocks noChangeShapeType="1"/>
            <a:stCxn id="28689" idx="6"/>
            <a:endCxn id="2868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5" name="AutoShape 23">
            <a:extLst>
              <a:ext uri="{FF2B5EF4-FFF2-40B4-BE49-F238E27FC236}">
                <a16:creationId xmlns="" xmlns:a16="http://schemas.microsoft.com/office/drawing/2014/main" id="{8B13DF0C-2CD5-4FB8-AD80-5165E62EC4E1}"/>
              </a:ext>
            </a:extLst>
          </p:cNvPr>
          <p:cNvCxnSpPr>
            <a:cxnSpLocks noChangeShapeType="1"/>
            <a:stCxn id="28678" idx="6"/>
            <a:endCxn id="2869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6" name="Text Box 24">
            <a:extLst>
              <a:ext uri="{FF2B5EF4-FFF2-40B4-BE49-F238E27FC236}">
                <a16:creationId xmlns="" xmlns:a16="http://schemas.microsoft.com/office/drawing/2014/main" id="{E6BD2A0E-9BFA-430D-B4F7-F11ED083B011}"/>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28697" name="Oval 25">
            <a:extLst>
              <a:ext uri="{FF2B5EF4-FFF2-40B4-BE49-F238E27FC236}">
                <a16:creationId xmlns="" xmlns:a16="http://schemas.microsoft.com/office/drawing/2014/main" id="{0189FCA2-F238-4165-B775-4B85D6973E0B}"/>
              </a:ext>
            </a:extLst>
          </p:cNvPr>
          <p:cNvSpPr>
            <a:spLocks noChangeArrowheads="1"/>
          </p:cNvSpPr>
          <p:nvPr/>
        </p:nvSpPr>
        <p:spPr bwMode="auto">
          <a:xfrm>
            <a:off x="4321175"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28698" name="Text Box 26">
            <a:extLst>
              <a:ext uri="{FF2B5EF4-FFF2-40B4-BE49-F238E27FC236}">
                <a16:creationId xmlns="" xmlns:a16="http://schemas.microsoft.com/office/drawing/2014/main" id="{A53E86BA-7F4B-4AC1-A033-B04DE90DEE7D}"/>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8699" name="Text Box 27">
            <a:extLst>
              <a:ext uri="{FF2B5EF4-FFF2-40B4-BE49-F238E27FC236}">
                <a16:creationId xmlns="" xmlns:a16="http://schemas.microsoft.com/office/drawing/2014/main" id="{19FED528-C502-4FFB-9B4D-E09CF2E22B57}"/>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28700" name="Text Box 28">
            <a:extLst>
              <a:ext uri="{FF2B5EF4-FFF2-40B4-BE49-F238E27FC236}">
                <a16:creationId xmlns="" xmlns:a16="http://schemas.microsoft.com/office/drawing/2014/main" id="{E14995DE-5BF8-4B2E-A327-7487C4872CA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 discovered</a:t>
            </a:r>
          </a:p>
        </p:txBody>
      </p:sp>
      <p:cxnSp>
        <p:nvCxnSpPr>
          <p:cNvPr id="28701" name="AutoShape 29">
            <a:extLst>
              <a:ext uri="{FF2B5EF4-FFF2-40B4-BE49-F238E27FC236}">
                <a16:creationId xmlns="" xmlns:a16="http://schemas.microsoft.com/office/drawing/2014/main" id="{76C1617C-EED5-4008-A519-F5D308A336F7}"/>
              </a:ext>
            </a:extLst>
          </p:cNvPr>
          <p:cNvCxnSpPr>
            <a:cxnSpLocks noChangeShapeType="1"/>
            <a:stCxn id="28697" idx="4"/>
            <a:endCxn id="28678" idx="0"/>
          </p:cNvCxnSpPr>
          <p:nvPr/>
        </p:nvCxnSpPr>
        <p:spPr bwMode="auto">
          <a:xfrm>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2" name="Text Box 30">
            <a:extLst>
              <a:ext uri="{FF2B5EF4-FFF2-40B4-BE49-F238E27FC236}">
                <a16:creationId xmlns="" xmlns:a16="http://schemas.microsoft.com/office/drawing/2014/main" id="{DE3AC08F-600B-458E-A5F0-25873666FFD6}"/>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28703" name="Text Box 31">
            <a:extLst>
              <a:ext uri="{FF2B5EF4-FFF2-40B4-BE49-F238E27FC236}">
                <a16:creationId xmlns="" xmlns:a16="http://schemas.microsoft.com/office/drawing/2014/main" id="{54B9343C-A5AA-4905-BF01-D6B5BC82D47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8704" name="Oval 32">
            <a:extLst>
              <a:ext uri="{FF2B5EF4-FFF2-40B4-BE49-F238E27FC236}">
                <a16:creationId xmlns="" xmlns:a16="http://schemas.microsoft.com/office/drawing/2014/main" id="{1C6F4536-912F-409A-BC1F-35E51ACB5948}"/>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2" name="TextBox 31">
            <a:extLst>
              <a:ext uri="{FF2B5EF4-FFF2-40B4-BE49-F238E27FC236}">
                <a16:creationId xmlns="" xmlns:a16="http://schemas.microsoft.com/office/drawing/2014/main" id="{ABA9C601-1D67-48AF-8B81-4B8FE475303E}"/>
              </a:ext>
            </a:extLst>
          </p:cNvPr>
          <p:cNvSpPr txBox="1"/>
          <p:nvPr/>
        </p:nvSpPr>
        <p:spPr>
          <a:xfrm>
            <a:off x="2552700" y="5673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4" name="Rectangle 2">
            <a:extLst>
              <a:ext uri="{FF2B5EF4-FFF2-40B4-BE49-F238E27FC236}">
                <a16:creationId xmlns="" xmlns:a16="http://schemas.microsoft.com/office/drawing/2014/main" id="{DB0E9A8D-C366-4201-9EE4-7C220C2A96B2}"/>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F6082389-9DAB-4BBE-9BD0-ADEF85B5F712}"/>
              </a:ext>
            </a:extLst>
          </p:cNvPr>
          <p:cNvSpPr>
            <a:spLocks noGrp="1"/>
          </p:cNvSpPr>
          <p:nvPr>
            <p:ph type="dt" sz="half" idx="10"/>
          </p:nvPr>
        </p:nvSpPr>
        <p:spPr/>
        <p:txBody>
          <a:bodyPr/>
          <a:lstStyle/>
          <a:p>
            <a:fld id="{23C59230-935F-48A1-851C-0BD1C5AED1F5}" type="datetime5">
              <a:rPr lang="en-US" smtClean="0"/>
              <a:t>28-Mar-22</a:t>
            </a:fld>
            <a:endParaRPr lang="en-US" dirty="0"/>
          </a:p>
        </p:txBody>
      </p:sp>
      <p:sp>
        <p:nvSpPr>
          <p:cNvPr id="6" name="Slide Number Placeholder 5">
            <a:extLst>
              <a:ext uri="{FF2B5EF4-FFF2-40B4-BE49-F238E27FC236}">
                <a16:creationId xmlns="" xmlns:a16="http://schemas.microsoft.com/office/drawing/2014/main" id="{7684C299-168A-4505-BA74-D7EBC056F02E}"/>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014117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D0D7DFE9-4DFD-4ACC-98B5-44BE95B85A6D}"/>
              </a:ext>
            </a:extLst>
          </p:cNvPr>
          <p:cNvSpPr>
            <a:spLocks noGrp="1" noChangeArrowheads="1"/>
          </p:cNvSpPr>
          <p:nvPr>
            <p:ph type="title"/>
          </p:nvPr>
        </p:nvSpPr>
        <p:spPr/>
        <p:txBody>
          <a:bodyPr/>
          <a:lstStyle/>
          <a:p>
            <a:r>
              <a:rPr kumimoji="0" lang="en-US" altLang="en-US"/>
              <a:t>Breadth First Search</a:t>
            </a:r>
          </a:p>
        </p:txBody>
      </p:sp>
      <p:sp>
        <p:nvSpPr>
          <p:cNvPr id="30723" name="Text Box 3">
            <a:extLst>
              <a:ext uri="{FF2B5EF4-FFF2-40B4-BE49-F238E27FC236}">
                <a16:creationId xmlns="" xmlns:a16="http://schemas.microsoft.com/office/drawing/2014/main" id="{986FA2D5-62BD-4C7F-9E14-24594779421B}"/>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F </a:t>
            </a:r>
          </a:p>
        </p:txBody>
      </p:sp>
      <p:sp>
        <p:nvSpPr>
          <p:cNvPr id="30724" name="Text Box 4">
            <a:extLst>
              <a:ext uri="{FF2B5EF4-FFF2-40B4-BE49-F238E27FC236}">
                <a16:creationId xmlns="" xmlns:a16="http://schemas.microsoft.com/office/drawing/2014/main" id="{70AE429E-FCFF-473B-A7FB-363AC382D002}"/>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30726" name="Oval 6">
            <a:extLst>
              <a:ext uri="{FF2B5EF4-FFF2-40B4-BE49-F238E27FC236}">
                <a16:creationId xmlns="" xmlns:a16="http://schemas.microsoft.com/office/drawing/2014/main" id="{70F98937-E7B8-4705-AD35-E00AC39D9805}"/>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30727" name="Oval 7">
            <a:extLst>
              <a:ext uri="{FF2B5EF4-FFF2-40B4-BE49-F238E27FC236}">
                <a16:creationId xmlns="" xmlns:a16="http://schemas.microsoft.com/office/drawing/2014/main" id="{973E9407-4568-4BEF-8099-1A39CB591467}"/>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30728" name="Oval 8">
            <a:extLst>
              <a:ext uri="{FF2B5EF4-FFF2-40B4-BE49-F238E27FC236}">
                <a16:creationId xmlns="" xmlns:a16="http://schemas.microsoft.com/office/drawing/2014/main" id="{1C626101-9D54-4313-9C80-2749DB2A1B3D}"/>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30729" name="AutoShape 9">
            <a:extLst>
              <a:ext uri="{FF2B5EF4-FFF2-40B4-BE49-F238E27FC236}">
                <a16:creationId xmlns="" xmlns:a16="http://schemas.microsoft.com/office/drawing/2014/main" id="{5FDA307A-5661-497D-A179-54C94F973BE1}"/>
              </a:ext>
            </a:extLst>
          </p:cNvPr>
          <p:cNvCxnSpPr>
            <a:cxnSpLocks noChangeShapeType="1"/>
            <a:endCxn id="30727"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0" name="AutoShape 10">
            <a:extLst>
              <a:ext uri="{FF2B5EF4-FFF2-40B4-BE49-F238E27FC236}">
                <a16:creationId xmlns="" xmlns:a16="http://schemas.microsoft.com/office/drawing/2014/main" id="{80D3266C-129E-4450-9D2F-AC37D083CD2B}"/>
              </a:ext>
            </a:extLst>
          </p:cNvPr>
          <p:cNvCxnSpPr>
            <a:cxnSpLocks noChangeShapeType="1"/>
            <a:stCxn id="30726"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1" name="AutoShape 11">
            <a:extLst>
              <a:ext uri="{FF2B5EF4-FFF2-40B4-BE49-F238E27FC236}">
                <a16:creationId xmlns="" xmlns:a16="http://schemas.microsoft.com/office/drawing/2014/main" id="{DD4C970C-C242-4EF4-933F-37975D7754F0}"/>
              </a:ext>
            </a:extLst>
          </p:cNvPr>
          <p:cNvCxnSpPr>
            <a:cxnSpLocks noChangeShapeType="1"/>
            <a:stCxn id="30728" idx="6"/>
            <a:endCxn id="30726"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2" name="AutoShape 12">
            <a:extLst>
              <a:ext uri="{FF2B5EF4-FFF2-40B4-BE49-F238E27FC236}">
                <a16:creationId xmlns="" xmlns:a16="http://schemas.microsoft.com/office/drawing/2014/main" id="{6B36D5D7-90E0-4A95-9E28-5666D691698B}"/>
              </a:ext>
            </a:extLst>
          </p:cNvPr>
          <p:cNvCxnSpPr>
            <a:cxnSpLocks noChangeShapeType="1"/>
            <a:stCxn id="30727" idx="7"/>
            <a:endCxn id="3072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3" name="AutoShape 13">
            <a:extLst>
              <a:ext uri="{FF2B5EF4-FFF2-40B4-BE49-F238E27FC236}">
                <a16:creationId xmlns="" xmlns:a16="http://schemas.microsoft.com/office/drawing/2014/main" id="{717F25F1-C4A4-4849-9AFD-0F6CAD8A5579}"/>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4">
            <a:extLst>
              <a:ext uri="{FF2B5EF4-FFF2-40B4-BE49-F238E27FC236}">
                <a16:creationId xmlns="" xmlns:a16="http://schemas.microsoft.com/office/drawing/2014/main" id="{C7A8D29E-EE61-45D3-B107-52B062A8DE71}"/>
              </a:ext>
            </a:extLst>
          </p:cNvPr>
          <p:cNvCxnSpPr>
            <a:cxnSpLocks noChangeShapeType="1"/>
            <a:stCxn id="30727" idx="5"/>
            <a:endCxn id="30726"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Oval 15">
            <a:extLst>
              <a:ext uri="{FF2B5EF4-FFF2-40B4-BE49-F238E27FC236}">
                <a16:creationId xmlns="" xmlns:a16="http://schemas.microsoft.com/office/drawing/2014/main" id="{FE8EC3D5-9219-456D-ABC2-B3390D8A140E}"/>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30736" name="Oval 16">
            <a:extLst>
              <a:ext uri="{FF2B5EF4-FFF2-40B4-BE49-F238E27FC236}">
                <a16:creationId xmlns="" xmlns:a16="http://schemas.microsoft.com/office/drawing/2014/main" id="{10070854-E0AD-4BAF-9697-AD6BC43B8720}"/>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30737" name="Oval 17">
            <a:extLst>
              <a:ext uri="{FF2B5EF4-FFF2-40B4-BE49-F238E27FC236}">
                <a16:creationId xmlns="" xmlns:a16="http://schemas.microsoft.com/office/drawing/2014/main" id="{191EB9B1-33F6-4F31-8A78-DC13E21BBB0F}"/>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30738" name="Oval 18">
            <a:extLst>
              <a:ext uri="{FF2B5EF4-FFF2-40B4-BE49-F238E27FC236}">
                <a16:creationId xmlns="" xmlns:a16="http://schemas.microsoft.com/office/drawing/2014/main" id="{39CDC855-BE9B-4D7D-A17D-44A122E29B08}"/>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30739" name="AutoShape 19">
            <a:extLst>
              <a:ext uri="{FF2B5EF4-FFF2-40B4-BE49-F238E27FC236}">
                <a16:creationId xmlns="" xmlns:a16="http://schemas.microsoft.com/office/drawing/2014/main" id="{8096D180-CF6B-4CC3-8A6D-DA54DD8FCDA3}"/>
              </a:ext>
            </a:extLst>
          </p:cNvPr>
          <p:cNvCxnSpPr>
            <a:cxnSpLocks noChangeShapeType="1"/>
            <a:stCxn id="30737" idx="5"/>
            <a:endCxn id="3073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0" name="AutoShape 20">
            <a:extLst>
              <a:ext uri="{FF2B5EF4-FFF2-40B4-BE49-F238E27FC236}">
                <a16:creationId xmlns="" xmlns:a16="http://schemas.microsoft.com/office/drawing/2014/main" id="{28164B24-9E1D-40AE-8811-2654264FB0DB}"/>
              </a:ext>
            </a:extLst>
          </p:cNvPr>
          <p:cNvCxnSpPr>
            <a:cxnSpLocks noChangeShapeType="1"/>
            <a:stCxn id="30738" idx="6"/>
            <a:endCxn id="3073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1" name="AutoShape 21">
            <a:extLst>
              <a:ext uri="{FF2B5EF4-FFF2-40B4-BE49-F238E27FC236}">
                <a16:creationId xmlns="" xmlns:a16="http://schemas.microsoft.com/office/drawing/2014/main" id="{B1A20980-730B-4C8A-8EBC-F5F82AFAB94A}"/>
              </a:ext>
            </a:extLst>
          </p:cNvPr>
          <p:cNvCxnSpPr>
            <a:cxnSpLocks noChangeShapeType="1"/>
            <a:stCxn id="30737" idx="4"/>
            <a:endCxn id="3073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2" name="AutoShape 22">
            <a:extLst>
              <a:ext uri="{FF2B5EF4-FFF2-40B4-BE49-F238E27FC236}">
                <a16:creationId xmlns="" xmlns:a16="http://schemas.microsoft.com/office/drawing/2014/main" id="{7E8BD069-646F-4354-9053-624938A66D19}"/>
              </a:ext>
            </a:extLst>
          </p:cNvPr>
          <p:cNvCxnSpPr>
            <a:cxnSpLocks noChangeShapeType="1"/>
            <a:stCxn id="30737" idx="6"/>
            <a:endCxn id="3073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3">
            <a:extLst>
              <a:ext uri="{FF2B5EF4-FFF2-40B4-BE49-F238E27FC236}">
                <a16:creationId xmlns="" xmlns:a16="http://schemas.microsoft.com/office/drawing/2014/main" id="{6E14CC00-2B72-4A7F-A698-F5AD6BC4403E}"/>
              </a:ext>
            </a:extLst>
          </p:cNvPr>
          <p:cNvCxnSpPr>
            <a:cxnSpLocks noChangeShapeType="1"/>
            <a:stCxn id="30726" idx="6"/>
            <a:endCxn id="3073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Text Box 24">
            <a:extLst>
              <a:ext uri="{FF2B5EF4-FFF2-40B4-BE49-F238E27FC236}">
                <a16:creationId xmlns="" xmlns:a16="http://schemas.microsoft.com/office/drawing/2014/main" id="{F8A5B7E2-E037-46B8-8E2E-48D8D7D11BAD}"/>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30745" name="Oval 25">
            <a:extLst>
              <a:ext uri="{FF2B5EF4-FFF2-40B4-BE49-F238E27FC236}">
                <a16:creationId xmlns="" xmlns:a16="http://schemas.microsoft.com/office/drawing/2014/main" id="{1F797CBD-A470-476C-BEE9-611BA9E2076C}"/>
              </a:ext>
            </a:extLst>
          </p:cNvPr>
          <p:cNvSpPr>
            <a:spLocks noChangeArrowheads="1"/>
          </p:cNvSpPr>
          <p:nvPr/>
        </p:nvSpPr>
        <p:spPr bwMode="auto">
          <a:xfrm>
            <a:off x="4321175"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30746" name="Text Box 26">
            <a:extLst>
              <a:ext uri="{FF2B5EF4-FFF2-40B4-BE49-F238E27FC236}">
                <a16:creationId xmlns="" xmlns:a16="http://schemas.microsoft.com/office/drawing/2014/main" id="{843D828E-DEF6-417C-8FE4-A3CC5764A7AF}"/>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0747" name="Text Box 27">
            <a:extLst>
              <a:ext uri="{FF2B5EF4-FFF2-40B4-BE49-F238E27FC236}">
                <a16:creationId xmlns="" xmlns:a16="http://schemas.microsoft.com/office/drawing/2014/main" id="{F79394DE-3245-45D5-B8BA-BEE574671052}"/>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0748" name="Text Box 28">
            <a:extLst>
              <a:ext uri="{FF2B5EF4-FFF2-40B4-BE49-F238E27FC236}">
                <a16:creationId xmlns="" xmlns:a16="http://schemas.microsoft.com/office/drawing/2014/main" id="{AAF4CD55-6E89-4439-A3D7-DA0F89424F5F}"/>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B</a:t>
            </a:r>
          </a:p>
        </p:txBody>
      </p:sp>
      <p:cxnSp>
        <p:nvCxnSpPr>
          <p:cNvPr id="30749" name="AutoShape 29">
            <a:extLst>
              <a:ext uri="{FF2B5EF4-FFF2-40B4-BE49-F238E27FC236}">
                <a16:creationId xmlns="" xmlns:a16="http://schemas.microsoft.com/office/drawing/2014/main" id="{0BF42F1B-AA97-4142-87DA-D092CC75BB9C}"/>
              </a:ext>
            </a:extLst>
          </p:cNvPr>
          <p:cNvCxnSpPr>
            <a:cxnSpLocks noChangeShapeType="1"/>
            <a:stCxn id="30745" idx="2"/>
          </p:cNvCxnSpPr>
          <p:nvPr/>
        </p:nvCxnSpPr>
        <p:spPr bwMode="auto">
          <a:xfrm flipH="1">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50" name="AutoShape 30">
            <a:extLst>
              <a:ext uri="{FF2B5EF4-FFF2-40B4-BE49-F238E27FC236}">
                <a16:creationId xmlns="" xmlns:a16="http://schemas.microsoft.com/office/drawing/2014/main" id="{362CC4FD-945B-410D-8E0A-B01B873B4A35}"/>
              </a:ext>
            </a:extLst>
          </p:cNvPr>
          <p:cNvCxnSpPr>
            <a:cxnSpLocks noChangeShapeType="1"/>
            <a:stCxn id="30745" idx="4"/>
            <a:endCxn id="30726" idx="0"/>
          </p:cNvCxnSpPr>
          <p:nvPr/>
        </p:nvCxnSpPr>
        <p:spPr bwMode="auto">
          <a:xfrm>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1" name="Text Box 31">
            <a:extLst>
              <a:ext uri="{FF2B5EF4-FFF2-40B4-BE49-F238E27FC236}">
                <a16:creationId xmlns="" xmlns:a16="http://schemas.microsoft.com/office/drawing/2014/main" id="{C99C77BE-E136-4074-9BFE-0C19A867DDF9}"/>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30752" name="Text Box 32">
            <a:extLst>
              <a:ext uri="{FF2B5EF4-FFF2-40B4-BE49-F238E27FC236}">
                <a16:creationId xmlns="" xmlns:a16="http://schemas.microsoft.com/office/drawing/2014/main" id="{0B614C20-57F5-4C73-B20B-39B92FADD958}"/>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0753" name="Oval 33">
            <a:extLst>
              <a:ext uri="{FF2B5EF4-FFF2-40B4-BE49-F238E27FC236}">
                <a16:creationId xmlns="" xmlns:a16="http://schemas.microsoft.com/office/drawing/2014/main" id="{506016D5-301D-4A4A-BCFD-47AE60FB0F01}"/>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3" name="TextBox 32">
            <a:extLst>
              <a:ext uri="{FF2B5EF4-FFF2-40B4-BE49-F238E27FC236}">
                <a16:creationId xmlns="" xmlns:a16="http://schemas.microsoft.com/office/drawing/2014/main" id="{B7DA5796-4987-4296-AAD7-C1A3A39D3B35}"/>
              </a:ext>
            </a:extLst>
          </p:cNvPr>
          <p:cNvSpPr txBox="1"/>
          <p:nvPr/>
        </p:nvSpPr>
        <p:spPr>
          <a:xfrm>
            <a:off x="2551113"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5" name="Rectangle 2">
            <a:extLst>
              <a:ext uri="{FF2B5EF4-FFF2-40B4-BE49-F238E27FC236}">
                <a16:creationId xmlns="" xmlns:a16="http://schemas.microsoft.com/office/drawing/2014/main" id="{6147822C-4661-4E6A-A1BA-D3B92134F2B4}"/>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923BBAB8-1763-4172-A02B-1AD890249BEA}"/>
              </a:ext>
            </a:extLst>
          </p:cNvPr>
          <p:cNvSpPr>
            <a:spLocks noGrp="1"/>
          </p:cNvSpPr>
          <p:nvPr>
            <p:ph type="dt" sz="half" idx="10"/>
          </p:nvPr>
        </p:nvSpPr>
        <p:spPr/>
        <p:txBody>
          <a:bodyPr/>
          <a:lstStyle/>
          <a:p>
            <a:fld id="{906F65B6-263F-45DE-9F15-26882A04195A}" type="datetime5">
              <a:rPr lang="en-US" smtClean="0"/>
              <a:t>28-Mar-22</a:t>
            </a:fld>
            <a:endParaRPr lang="en-US" dirty="0"/>
          </a:p>
        </p:txBody>
      </p:sp>
      <p:sp>
        <p:nvSpPr>
          <p:cNvPr id="6" name="Slide Number Placeholder 5">
            <a:extLst>
              <a:ext uri="{FF2B5EF4-FFF2-40B4-BE49-F238E27FC236}">
                <a16:creationId xmlns="" xmlns:a16="http://schemas.microsoft.com/office/drawing/2014/main" id="{F8C2FF0D-D0C7-424D-A8A2-2B8AEBA38572}"/>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429250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30749"/>
                                        </p:tgtEl>
                                        <p:attrNameLst>
                                          <p:attrName>style.visibility</p:attrName>
                                        </p:attrNameLst>
                                      </p:cBhvr>
                                      <p:to>
                                        <p:strVal val="visible"/>
                                      </p:to>
                                    </p:set>
                                    <p:animEffect transition="in" filter="wipe(right)">
                                      <p:cBhvr>
                                        <p:cTn id="7" dur="500"/>
                                        <p:tgtEl>
                                          <p:spTgt spid="30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0CA4510D-0B07-471A-B342-B384AF8E2B88}"/>
              </a:ext>
            </a:extLst>
          </p:cNvPr>
          <p:cNvSpPr>
            <a:spLocks noGrp="1" noChangeArrowheads="1"/>
          </p:cNvSpPr>
          <p:nvPr>
            <p:ph type="title"/>
          </p:nvPr>
        </p:nvSpPr>
        <p:spPr/>
        <p:txBody>
          <a:bodyPr/>
          <a:lstStyle/>
          <a:p>
            <a:r>
              <a:rPr kumimoji="0" lang="en-US" altLang="en-US"/>
              <a:t>Breadth First Search</a:t>
            </a:r>
          </a:p>
        </p:txBody>
      </p:sp>
      <p:sp>
        <p:nvSpPr>
          <p:cNvPr id="32771" name="Text Box 3">
            <a:extLst>
              <a:ext uri="{FF2B5EF4-FFF2-40B4-BE49-F238E27FC236}">
                <a16:creationId xmlns="" xmlns:a16="http://schemas.microsoft.com/office/drawing/2014/main" id="{C6B09F09-8DD1-4593-8340-E762B818FA89}"/>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F </a:t>
            </a:r>
          </a:p>
        </p:txBody>
      </p:sp>
      <p:sp>
        <p:nvSpPr>
          <p:cNvPr id="32772" name="Text Box 4">
            <a:extLst>
              <a:ext uri="{FF2B5EF4-FFF2-40B4-BE49-F238E27FC236}">
                <a16:creationId xmlns="" xmlns:a16="http://schemas.microsoft.com/office/drawing/2014/main" id="{6426273B-E03C-4295-B56C-C9A24DA7FB54}"/>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32774" name="Oval 6">
            <a:extLst>
              <a:ext uri="{FF2B5EF4-FFF2-40B4-BE49-F238E27FC236}">
                <a16:creationId xmlns="" xmlns:a16="http://schemas.microsoft.com/office/drawing/2014/main" id="{30198146-7FEE-4647-9624-E66349ECAF80}"/>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32775" name="Oval 7">
            <a:extLst>
              <a:ext uri="{FF2B5EF4-FFF2-40B4-BE49-F238E27FC236}">
                <a16:creationId xmlns="" xmlns:a16="http://schemas.microsoft.com/office/drawing/2014/main" id="{8295BDFB-D96A-40AA-83FC-1E717A204834}"/>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32776" name="Oval 8">
            <a:extLst>
              <a:ext uri="{FF2B5EF4-FFF2-40B4-BE49-F238E27FC236}">
                <a16:creationId xmlns="" xmlns:a16="http://schemas.microsoft.com/office/drawing/2014/main" id="{89E36DD0-88C9-4FD7-B8C6-46787318C45A}"/>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32777" name="AutoShape 9">
            <a:extLst>
              <a:ext uri="{FF2B5EF4-FFF2-40B4-BE49-F238E27FC236}">
                <a16:creationId xmlns="" xmlns:a16="http://schemas.microsoft.com/office/drawing/2014/main" id="{74D77F66-9240-4EAF-9783-9C0A9D78EE31}"/>
              </a:ext>
            </a:extLst>
          </p:cNvPr>
          <p:cNvCxnSpPr>
            <a:cxnSpLocks noChangeShapeType="1"/>
            <a:endCxn id="32775"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78" name="AutoShape 10">
            <a:extLst>
              <a:ext uri="{FF2B5EF4-FFF2-40B4-BE49-F238E27FC236}">
                <a16:creationId xmlns="" xmlns:a16="http://schemas.microsoft.com/office/drawing/2014/main" id="{EC34B125-6DCD-4885-B377-90C2D4E83814}"/>
              </a:ext>
            </a:extLst>
          </p:cNvPr>
          <p:cNvCxnSpPr>
            <a:cxnSpLocks noChangeShapeType="1"/>
            <a:stCxn id="32774"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79" name="AutoShape 11">
            <a:extLst>
              <a:ext uri="{FF2B5EF4-FFF2-40B4-BE49-F238E27FC236}">
                <a16:creationId xmlns="" xmlns:a16="http://schemas.microsoft.com/office/drawing/2014/main" id="{544AD2C1-1F39-41CC-8ADA-356EBEA514DF}"/>
              </a:ext>
            </a:extLst>
          </p:cNvPr>
          <p:cNvCxnSpPr>
            <a:cxnSpLocks noChangeShapeType="1"/>
            <a:stCxn id="32776" idx="6"/>
            <a:endCxn id="32774"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0" name="AutoShape 12">
            <a:extLst>
              <a:ext uri="{FF2B5EF4-FFF2-40B4-BE49-F238E27FC236}">
                <a16:creationId xmlns="" xmlns:a16="http://schemas.microsoft.com/office/drawing/2014/main" id="{D1929191-17DB-4207-87C1-EBB6C78E7E1E}"/>
              </a:ext>
            </a:extLst>
          </p:cNvPr>
          <p:cNvCxnSpPr>
            <a:cxnSpLocks noChangeShapeType="1"/>
            <a:stCxn id="32775" idx="7"/>
            <a:endCxn id="3277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1" name="AutoShape 13">
            <a:extLst>
              <a:ext uri="{FF2B5EF4-FFF2-40B4-BE49-F238E27FC236}">
                <a16:creationId xmlns="" xmlns:a16="http://schemas.microsoft.com/office/drawing/2014/main" id="{AA357E54-1457-4ACC-BD74-C9CCC40C1EED}"/>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2" name="AutoShape 14">
            <a:extLst>
              <a:ext uri="{FF2B5EF4-FFF2-40B4-BE49-F238E27FC236}">
                <a16:creationId xmlns="" xmlns:a16="http://schemas.microsoft.com/office/drawing/2014/main" id="{1D56136E-29E7-4339-8D1D-6B94122B11F6}"/>
              </a:ext>
            </a:extLst>
          </p:cNvPr>
          <p:cNvCxnSpPr>
            <a:cxnSpLocks noChangeShapeType="1"/>
            <a:stCxn id="32775" idx="5"/>
            <a:endCxn id="32774"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3" name="Oval 15">
            <a:extLst>
              <a:ext uri="{FF2B5EF4-FFF2-40B4-BE49-F238E27FC236}">
                <a16:creationId xmlns="" xmlns:a16="http://schemas.microsoft.com/office/drawing/2014/main" id="{285DE3A6-3417-41E0-BFF4-C4E2B2A2FEEC}"/>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32784" name="Oval 16">
            <a:extLst>
              <a:ext uri="{FF2B5EF4-FFF2-40B4-BE49-F238E27FC236}">
                <a16:creationId xmlns="" xmlns:a16="http://schemas.microsoft.com/office/drawing/2014/main" id="{6940E279-D58B-491E-9D71-7B69DE6ACD8D}"/>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32785" name="Oval 17">
            <a:extLst>
              <a:ext uri="{FF2B5EF4-FFF2-40B4-BE49-F238E27FC236}">
                <a16:creationId xmlns="" xmlns:a16="http://schemas.microsoft.com/office/drawing/2014/main" id="{FEFF7754-515B-4315-AB23-2AD845603083}"/>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32786" name="Oval 18">
            <a:extLst>
              <a:ext uri="{FF2B5EF4-FFF2-40B4-BE49-F238E27FC236}">
                <a16:creationId xmlns="" xmlns:a16="http://schemas.microsoft.com/office/drawing/2014/main" id="{BB996641-8489-4738-8D40-1C2C24A8DAF4}"/>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32787" name="AutoShape 19">
            <a:extLst>
              <a:ext uri="{FF2B5EF4-FFF2-40B4-BE49-F238E27FC236}">
                <a16:creationId xmlns="" xmlns:a16="http://schemas.microsoft.com/office/drawing/2014/main" id="{80D26CC1-C312-4D40-B749-1BEBDC318237}"/>
              </a:ext>
            </a:extLst>
          </p:cNvPr>
          <p:cNvCxnSpPr>
            <a:cxnSpLocks noChangeShapeType="1"/>
            <a:stCxn id="32785" idx="5"/>
            <a:endCxn id="3278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8" name="AutoShape 20">
            <a:extLst>
              <a:ext uri="{FF2B5EF4-FFF2-40B4-BE49-F238E27FC236}">
                <a16:creationId xmlns="" xmlns:a16="http://schemas.microsoft.com/office/drawing/2014/main" id="{A15FCA8C-483E-4DD3-B0D1-23C406606015}"/>
              </a:ext>
            </a:extLst>
          </p:cNvPr>
          <p:cNvCxnSpPr>
            <a:cxnSpLocks noChangeShapeType="1"/>
            <a:stCxn id="32786" idx="6"/>
            <a:endCxn id="3278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9" name="AutoShape 21">
            <a:extLst>
              <a:ext uri="{FF2B5EF4-FFF2-40B4-BE49-F238E27FC236}">
                <a16:creationId xmlns="" xmlns:a16="http://schemas.microsoft.com/office/drawing/2014/main" id="{61FD6FEC-D033-4FC9-9CB8-D2B945AAE712}"/>
              </a:ext>
            </a:extLst>
          </p:cNvPr>
          <p:cNvCxnSpPr>
            <a:cxnSpLocks noChangeShapeType="1"/>
            <a:stCxn id="32785" idx="4"/>
            <a:endCxn id="3278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0" name="AutoShape 22">
            <a:extLst>
              <a:ext uri="{FF2B5EF4-FFF2-40B4-BE49-F238E27FC236}">
                <a16:creationId xmlns="" xmlns:a16="http://schemas.microsoft.com/office/drawing/2014/main" id="{98D2C360-6256-4B3E-BA45-41C505512ACE}"/>
              </a:ext>
            </a:extLst>
          </p:cNvPr>
          <p:cNvCxnSpPr>
            <a:cxnSpLocks noChangeShapeType="1"/>
            <a:stCxn id="32785" idx="6"/>
            <a:endCxn id="3278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3">
            <a:extLst>
              <a:ext uri="{FF2B5EF4-FFF2-40B4-BE49-F238E27FC236}">
                <a16:creationId xmlns="" xmlns:a16="http://schemas.microsoft.com/office/drawing/2014/main" id="{895AA32B-E8E6-4BDC-BD30-9EEEAE5EAB4B}"/>
              </a:ext>
            </a:extLst>
          </p:cNvPr>
          <p:cNvCxnSpPr>
            <a:cxnSpLocks noChangeShapeType="1"/>
            <a:stCxn id="32774" idx="6"/>
            <a:endCxn id="3278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2" name="Text Box 24">
            <a:extLst>
              <a:ext uri="{FF2B5EF4-FFF2-40B4-BE49-F238E27FC236}">
                <a16:creationId xmlns="" xmlns:a16="http://schemas.microsoft.com/office/drawing/2014/main" id="{3F50D182-E186-495A-91F7-BDF5E23CB129}"/>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32793" name="Oval 25">
            <a:extLst>
              <a:ext uri="{FF2B5EF4-FFF2-40B4-BE49-F238E27FC236}">
                <a16:creationId xmlns="" xmlns:a16="http://schemas.microsoft.com/office/drawing/2014/main" id="{AF54634F-9E44-4B79-B05F-1DD7EC868517}"/>
              </a:ext>
            </a:extLst>
          </p:cNvPr>
          <p:cNvSpPr>
            <a:spLocks noChangeArrowheads="1"/>
          </p:cNvSpPr>
          <p:nvPr/>
        </p:nvSpPr>
        <p:spPr bwMode="auto">
          <a:xfrm>
            <a:off x="4321175"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B</a:t>
            </a:r>
          </a:p>
        </p:txBody>
      </p:sp>
      <p:sp>
        <p:nvSpPr>
          <p:cNvPr id="32794" name="Text Box 26">
            <a:extLst>
              <a:ext uri="{FF2B5EF4-FFF2-40B4-BE49-F238E27FC236}">
                <a16:creationId xmlns="" xmlns:a16="http://schemas.microsoft.com/office/drawing/2014/main" id="{A196692F-3656-406B-85D6-CBD60A71F855}"/>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2795" name="Text Box 27">
            <a:extLst>
              <a:ext uri="{FF2B5EF4-FFF2-40B4-BE49-F238E27FC236}">
                <a16:creationId xmlns="" xmlns:a16="http://schemas.microsoft.com/office/drawing/2014/main" id="{72A65A3E-4401-4C68-A23A-3EDD2745C6A7}"/>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2796" name="Text Box 28">
            <a:extLst>
              <a:ext uri="{FF2B5EF4-FFF2-40B4-BE49-F238E27FC236}">
                <a16:creationId xmlns="" xmlns:a16="http://schemas.microsoft.com/office/drawing/2014/main" id="{6C235A8A-FBF8-4AF6-9D07-1B5F6BA37D01}"/>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A already discovered</a:t>
            </a:r>
          </a:p>
        </p:txBody>
      </p:sp>
      <p:cxnSp>
        <p:nvCxnSpPr>
          <p:cNvPr id="32797" name="AutoShape 29">
            <a:extLst>
              <a:ext uri="{FF2B5EF4-FFF2-40B4-BE49-F238E27FC236}">
                <a16:creationId xmlns="" xmlns:a16="http://schemas.microsoft.com/office/drawing/2014/main" id="{C6833043-6C40-42BD-B203-72780A618767}"/>
              </a:ext>
            </a:extLst>
          </p:cNvPr>
          <p:cNvCxnSpPr>
            <a:cxnSpLocks noChangeShapeType="1"/>
            <a:stCxn id="32793" idx="4"/>
            <a:endCxn id="32774" idx="0"/>
          </p:cNvCxnSpPr>
          <p:nvPr/>
        </p:nvCxnSpPr>
        <p:spPr bwMode="auto">
          <a:xfrm>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8" name="AutoShape 30">
            <a:extLst>
              <a:ext uri="{FF2B5EF4-FFF2-40B4-BE49-F238E27FC236}">
                <a16:creationId xmlns="" xmlns:a16="http://schemas.microsoft.com/office/drawing/2014/main" id="{05F6B483-8620-4252-ACA9-8C036CEABB96}"/>
              </a:ext>
            </a:extLst>
          </p:cNvPr>
          <p:cNvCxnSpPr>
            <a:cxnSpLocks noChangeShapeType="1"/>
            <a:stCxn id="32793" idx="2"/>
          </p:cNvCxnSpPr>
          <p:nvPr/>
        </p:nvCxnSpPr>
        <p:spPr bwMode="auto">
          <a:xfrm flipH="1">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9" name="Text Box 31">
            <a:extLst>
              <a:ext uri="{FF2B5EF4-FFF2-40B4-BE49-F238E27FC236}">
                <a16:creationId xmlns="" xmlns:a16="http://schemas.microsoft.com/office/drawing/2014/main" id="{D727E589-CEF7-4CD3-B59E-22BB702F2F7E}"/>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32800" name="Text Box 32">
            <a:extLst>
              <a:ext uri="{FF2B5EF4-FFF2-40B4-BE49-F238E27FC236}">
                <a16:creationId xmlns="" xmlns:a16="http://schemas.microsoft.com/office/drawing/2014/main" id="{47C8EBD1-A8A1-429C-A532-9BC12AD34DC1}"/>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2801" name="Oval 33">
            <a:extLst>
              <a:ext uri="{FF2B5EF4-FFF2-40B4-BE49-F238E27FC236}">
                <a16:creationId xmlns="" xmlns:a16="http://schemas.microsoft.com/office/drawing/2014/main" id="{19746BFA-1884-4BA6-8362-C2ED596D068C}"/>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3" name="TextBox 32">
            <a:extLst>
              <a:ext uri="{FF2B5EF4-FFF2-40B4-BE49-F238E27FC236}">
                <a16:creationId xmlns="" xmlns:a16="http://schemas.microsoft.com/office/drawing/2014/main" id="{513D3513-2D11-4F25-9CD5-0DA2CE37F5DA}"/>
              </a:ext>
            </a:extLst>
          </p:cNvPr>
          <p:cNvSpPr txBox="1"/>
          <p:nvPr/>
        </p:nvSpPr>
        <p:spPr>
          <a:xfrm>
            <a:off x="2540000" y="554038"/>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5" name="Rectangle 2">
            <a:extLst>
              <a:ext uri="{FF2B5EF4-FFF2-40B4-BE49-F238E27FC236}">
                <a16:creationId xmlns="" xmlns:a16="http://schemas.microsoft.com/office/drawing/2014/main" id="{AED38EB3-400C-4CF9-8C4E-6A7FE4F25CD5}"/>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DD453120-C9EC-41FE-A5C4-5DDF6D0A3822}"/>
              </a:ext>
            </a:extLst>
          </p:cNvPr>
          <p:cNvSpPr>
            <a:spLocks noGrp="1"/>
          </p:cNvSpPr>
          <p:nvPr>
            <p:ph type="dt" sz="half" idx="10"/>
          </p:nvPr>
        </p:nvSpPr>
        <p:spPr/>
        <p:txBody>
          <a:bodyPr/>
          <a:lstStyle/>
          <a:p>
            <a:fld id="{10F3497D-7391-4E25-B61C-C4B86C6449FD}" type="datetime5">
              <a:rPr lang="en-US" smtClean="0"/>
              <a:t>28-Mar-22</a:t>
            </a:fld>
            <a:endParaRPr lang="en-US" dirty="0"/>
          </a:p>
        </p:txBody>
      </p:sp>
      <p:sp>
        <p:nvSpPr>
          <p:cNvPr id="6" name="Slide Number Placeholder 5">
            <a:extLst>
              <a:ext uri="{FF2B5EF4-FFF2-40B4-BE49-F238E27FC236}">
                <a16:creationId xmlns="" xmlns:a16="http://schemas.microsoft.com/office/drawing/2014/main" id="{A8997B6F-DA21-4553-808C-F4BD93B5407A}"/>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072846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537"/>
            <a:ext cx="8229600" cy="1143000"/>
          </a:xfrm>
        </p:spPr>
        <p:txBody>
          <a:bodyPr/>
          <a:lstStyle/>
          <a:p>
            <a:r>
              <a:rPr lang="en-US" dirty="0" smtClean="0"/>
              <a:t>BFS </a:t>
            </a:r>
            <a:r>
              <a:rPr lang="en-US" dirty="0"/>
              <a:t>and </a:t>
            </a:r>
            <a:r>
              <a:rPr lang="en-US" dirty="0" smtClean="0"/>
              <a:t>DFS</a:t>
            </a:r>
            <a:endParaRPr lang="en-US" dirty="0"/>
          </a:p>
        </p:txBody>
      </p:sp>
      <p:sp>
        <p:nvSpPr>
          <p:cNvPr id="4" name="Content Placeholder 2"/>
          <p:cNvSpPr txBox="1">
            <a:spLocks/>
          </p:cNvSpPr>
          <p:nvPr/>
        </p:nvSpPr>
        <p:spPr>
          <a:xfrm>
            <a:off x="228600" y="1524000"/>
            <a:ext cx="8610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t>There are many ways to traverse graphs. BFS and DFS are the most commonly used approach. </a:t>
            </a:r>
          </a:p>
          <a:p>
            <a:pPr algn="just"/>
            <a:endParaRPr lang="en-US" sz="1800" dirty="0"/>
          </a:p>
          <a:p>
            <a:pPr algn="just"/>
            <a:r>
              <a:rPr lang="en-US" sz="1800" b="1" dirty="0"/>
              <a:t>BFS</a:t>
            </a:r>
            <a:r>
              <a:rPr lang="en-US" sz="1800" dirty="0"/>
              <a:t> is a traversing algorithm where you should start traversing from a selected node (</a:t>
            </a:r>
            <a:r>
              <a:rPr lang="en-US" sz="1800" dirty="0">
                <a:solidFill>
                  <a:srgbClr val="FF0000"/>
                </a:solidFill>
              </a:rPr>
              <a:t>source or starting node</a:t>
            </a:r>
            <a:r>
              <a:rPr lang="en-US" sz="1800" dirty="0"/>
              <a:t>) and traverse the graph </a:t>
            </a:r>
            <a:r>
              <a:rPr lang="en-US" sz="1800" dirty="0">
                <a:solidFill>
                  <a:srgbClr val="C00000"/>
                </a:solidFill>
              </a:rPr>
              <a:t>layer wise </a:t>
            </a:r>
            <a:r>
              <a:rPr lang="en-US" sz="1800" dirty="0"/>
              <a:t>thus exploring the neighbor nodes (nodes which are directly connected to source node). You must then move towards the next-level neighbor nodes.</a:t>
            </a:r>
          </a:p>
          <a:p>
            <a:pPr algn="just"/>
            <a:endParaRPr lang="en-US" sz="1800" dirty="0"/>
          </a:p>
          <a:p>
            <a:pPr algn="just"/>
            <a:r>
              <a:rPr lang="en-US" sz="1800" b="1" dirty="0"/>
              <a:t>DFS</a:t>
            </a:r>
            <a:r>
              <a:rPr lang="en-US" sz="1800" dirty="0"/>
              <a:t> algorithm is a recursive algorithm that uses the idea of </a:t>
            </a:r>
            <a:r>
              <a:rPr lang="en-US" sz="1800" dirty="0">
                <a:solidFill>
                  <a:srgbClr val="FF0000"/>
                </a:solidFill>
              </a:rPr>
              <a:t>backtracking</a:t>
            </a:r>
            <a:r>
              <a:rPr lang="en-US" sz="1800" dirty="0"/>
              <a:t>. It involves exhaustive searches of all the nodes by </a:t>
            </a:r>
            <a:r>
              <a:rPr lang="en-US" sz="1800" dirty="0">
                <a:solidFill>
                  <a:srgbClr val="C00000"/>
                </a:solidFill>
              </a:rPr>
              <a:t>going ahead, if possible</a:t>
            </a:r>
            <a:r>
              <a:rPr lang="en-US" sz="1800" dirty="0"/>
              <a:t>, else by backtracking.</a:t>
            </a:r>
          </a:p>
          <a:p>
            <a:pPr algn="just"/>
            <a:endParaRPr lang="en-US" sz="1800" dirty="0"/>
          </a:p>
          <a:p>
            <a:pPr algn="just"/>
            <a:r>
              <a:rPr lang="en-US" sz="1800" dirty="0"/>
              <a:t>Here, the word backtrack means that when you are moving forward and there are no more nodes along the current path, you move backwards on the same path to find nodes to traverse. All the nodes will be visited on the current path till all the unvisited nodes have been traversed after which the next path will be selected.</a:t>
            </a:r>
          </a:p>
        </p:txBody>
      </p:sp>
      <p:sp>
        <p:nvSpPr>
          <p:cNvPr id="6" name="Date Placeholder 5">
            <a:extLst>
              <a:ext uri="{FF2B5EF4-FFF2-40B4-BE49-F238E27FC236}">
                <a16:creationId xmlns="" xmlns:a16="http://schemas.microsoft.com/office/drawing/2014/main" id="{7875EE43-0843-4E83-A62E-9345DD0CA882}"/>
              </a:ext>
            </a:extLst>
          </p:cNvPr>
          <p:cNvSpPr>
            <a:spLocks noGrp="1"/>
          </p:cNvSpPr>
          <p:nvPr>
            <p:ph type="dt" sz="half" idx="10"/>
          </p:nvPr>
        </p:nvSpPr>
        <p:spPr/>
        <p:txBody>
          <a:bodyPr/>
          <a:lstStyle/>
          <a:p>
            <a:fld id="{3D46C43D-1ECF-4CAD-A31E-A8656F3674E2}" type="datetime5">
              <a:rPr lang="en-US" smtClean="0"/>
              <a:t>28-Mar-22</a:t>
            </a:fld>
            <a:endParaRPr lang="en-US"/>
          </a:p>
        </p:txBody>
      </p:sp>
      <p:sp>
        <p:nvSpPr>
          <p:cNvPr id="7" name="Slide Number Placeholder 6">
            <a:extLst>
              <a:ext uri="{FF2B5EF4-FFF2-40B4-BE49-F238E27FC236}">
                <a16:creationId xmlns="" xmlns:a16="http://schemas.microsoft.com/office/drawing/2014/main" id="{88D31C9E-AF65-49A4-8F5F-2E53BFB972AA}"/>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6763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E8D2C7E4-C64E-41F7-A716-20455EFAF2A1}"/>
              </a:ext>
            </a:extLst>
          </p:cNvPr>
          <p:cNvSpPr>
            <a:spLocks noGrp="1" noChangeArrowheads="1"/>
          </p:cNvSpPr>
          <p:nvPr>
            <p:ph type="title"/>
          </p:nvPr>
        </p:nvSpPr>
        <p:spPr/>
        <p:txBody>
          <a:bodyPr/>
          <a:lstStyle/>
          <a:p>
            <a:r>
              <a:rPr kumimoji="0" lang="en-US" altLang="en-US"/>
              <a:t>Breadth First Search</a:t>
            </a:r>
          </a:p>
        </p:txBody>
      </p:sp>
      <p:sp>
        <p:nvSpPr>
          <p:cNvPr id="34819" name="Text Box 3">
            <a:extLst>
              <a:ext uri="{FF2B5EF4-FFF2-40B4-BE49-F238E27FC236}">
                <a16:creationId xmlns="" xmlns:a16="http://schemas.microsoft.com/office/drawing/2014/main" id="{990C182D-76AB-4AC5-BBC4-A9E3186C8E3F}"/>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F </a:t>
            </a:r>
          </a:p>
        </p:txBody>
      </p:sp>
      <p:sp>
        <p:nvSpPr>
          <p:cNvPr id="34820" name="Text Box 4">
            <a:extLst>
              <a:ext uri="{FF2B5EF4-FFF2-40B4-BE49-F238E27FC236}">
                <a16:creationId xmlns="" xmlns:a16="http://schemas.microsoft.com/office/drawing/2014/main" id="{59205D3D-2531-41DF-9F48-2604D784298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34822" name="Oval 6">
            <a:extLst>
              <a:ext uri="{FF2B5EF4-FFF2-40B4-BE49-F238E27FC236}">
                <a16:creationId xmlns="" xmlns:a16="http://schemas.microsoft.com/office/drawing/2014/main" id="{15B77959-9145-4CDA-86FB-F01202DCB144}"/>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34823" name="Oval 7">
            <a:extLst>
              <a:ext uri="{FF2B5EF4-FFF2-40B4-BE49-F238E27FC236}">
                <a16:creationId xmlns="" xmlns:a16="http://schemas.microsoft.com/office/drawing/2014/main" id="{F7C62F31-F4B6-4988-9C6B-911145294844}"/>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34824" name="Oval 8">
            <a:extLst>
              <a:ext uri="{FF2B5EF4-FFF2-40B4-BE49-F238E27FC236}">
                <a16:creationId xmlns="" xmlns:a16="http://schemas.microsoft.com/office/drawing/2014/main" id="{43CFC4B2-9AE2-43D4-A37E-45C3AD5B5E90}"/>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34825" name="AutoShape 9">
            <a:extLst>
              <a:ext uri="{FF2B5EF4-FFF2-40B4-BE49-F238E27FC236}">
                <a16:creationId xmlns="" xmlns:a16="http://schemas.microsoft.com/office/drawing/2014/main" id="{EDA60320-DC83-4707-8856-5F5981B9C20C}"/>
              </a:ext>
            </a:extLst>
          </p:cNvPr>
          <p:cNvCxnSpPr>
            <a:cxnSpLocks noChangeShapeType="1"/>
            <a:endCxn id="34823"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6" name="AutoShape 10">
            <a:extLst>
              <a:ext uri="{FF2B5EF4-FFF2-40B4-BE49-F238E27FC236}">
                <a16:creationId xmlns="" xmlns:a16="http://schemas.microsoft.com/office/drawing/2014/main" id="{182BC278-7959-495E-BA26-493231B9656F}"/>
              </a:ext>
            </a:extLst>
          </p:cNvPr>
          <p:cNvCxnSpPr>
            <a:cxnSpLocks noChangeShapeType="1"/>
            <a:stCxn id="34822"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7" name="AutoShape 11">
            <a:extLst>
              <a:ext uri="{FF2B5EF4-FFF2-40B4-BE49-F238E27FC236}">
                <a16:creationId xmlns="" xmlns:a16="http://schemas.microsoft.com/office/drawing/2014/main" id="{70F731D2-4C5D-4145-9657-C70D283FA190}"/>
              </a:ext>
            </a:extLst>
          </p:cNvPr>
          <p:cNvCxnSpPr>
            <a:cxnSpLocks noChangeShapeType="1"/>
            <a:stCxn id="34824" idx="6"/>
            <a:endCxn id="34822"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8" name="AutoShape 12">
            <a:extLst>
              <a:ext uri="{FF2B5EF4-FFF2-40B4-BE49-F238E27FC236}">
                <a16:creationId xmlns="" xmlns:a16="http://schemas.microsoft.com/office/drawing/2014/main" id="{039515FB-DC03-4B4D-B6AD-01F7ECE1C225}"/>
              </a:ext>
            </a:extLst>
          </p:cNvPr>
          <p:cNvCxnSpPr>
            <a:cxnSpLocks noChangeShapeType="1"/>
            <a:stCxn id="34823" idx="7"/>
            <a:endCxn id="34824"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29" name="AutoShape 13">
            <a:extLst>
              <a:ext uri="{FF2B5EF4-FFF2-40B4-BE49-F238E27FC236}">
                <a16:creationId xmlns="" xmlns:a16="http://schemas.microsoft.com/office/drawing/2014/main" id="{8EF79321-F28C-4ACF-979F-B6724A7B6713}"/>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0" name="AutoShape 14">
            <a:extLst>
              <a:ext uri="{FF2B5EF4-FFF2-40B4-BE49-F238E27FC236}">
                <a16:creationId xmlns="" xmlns:a16="http://schemas.microsoft.com/office/drawing/2014/main" id="{B286013C-EADC-4B6C-A119-1216EE1D3687}"/>
              </a:ext>
            </a:extLst>
          </p:cNvPr>
          <p:cNvCxnSpPr>
            <a:cxnSpLocks noChangeShapeType="1"/>
            <a:stCxn id="34823" idx="5"/>
            <a:endCxn id="34822"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1" name="Oval 15">
            <a:extLst>
              <a:ext uri="{FF2B5EF4-FFF2-40B4-BE49-F238E27FC236}">
                <a16:creationId xmlns="" xmlns:a16="http://schemas.microsoft.com/office/drawing/2014/main" id="{9C739033-41B5-4001-8021-6018F39E4326}"/>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34832" name="Oval 16">
            <a:extLst>
              <a:ext uri="{FF2B5EF4-FFF2-40B4-BE49-F238E27FC236}">
                <a16:creationId xmlns="" xmlns:a16="http://schemas.microsoft.com/office/drawing/2014/main" id="{8FD36683-9599-4CF0-ADF9-702E1EB4729B}"/>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34833" name="Oval 17">
            <a:extLst>
              <a:ext uri="{FF2B5EF4-FFF2-40B4-BE49-F238E27FC236}">
                <a16:creationId xmlns="" xmlns:a16="http://schemas.microsoft.com/office/drawing/2014/main" id="{9AC16363-FD20-4B48-AA55-87850F2428D8}"/>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34834" name="Oval 18">
            <a:extLst>
              <a:ext uri="{FF2B5EF4-FFF2-40B4-BE49-F238E27FC236}">
                <a16:creationId xmlns="" xmlns:a16="http://schemas.microsoft.com/office/drawing/2014/main" id="{DA877615-2731-45B5-8B11-578263F89711}"/>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34835" name="AutoShape 19">
            <a:extLst>
              <a:ext uri="{FF2B5EF4-FFF2-40B4-BE49-F238E27FC236}">
                <a16:creationId xmlns="" xmlns:a16="http://schemas.microsoft.com/office/drawing/2014/main" id="{A0E38235-880B-4774-95EB-875BC154AB31}"/>
              </a:ext>
            </a:extLst>
          </p:cNvPr>
          <p:cNvCxnSpPr>
            <a:cxnSpLocks noChangeShapeType="1"/>
            <a:stCxn id="34833" idx="5"/>
            <a:endCxn id="3483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6" name="AutoShape 20">
            <a:extLst>
              <a:ext uri="{FF2B5EF4-FFF2-40B4-BE49-F238E27FC236}">
                <a16:creationId xmlns="" xmlns:a16="http://schemas.microsoft.com/office/drawing/2014/main" id="{1C8E644A-F3B9-4839-A173-9C5161F53C23}"/>
              </a:ext>
            </a:extLst>
          </p:cNvPr>
          <p:cNvCxnSpPr>
            <a:cxnSpLocks noChangeShapeType="1"/>
            <a:stCxn id="34834" idx="6"/>
            <a:endCxn id="3483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7" name="AutoShape 21">
            <a:extLst>
              <a:ext uri="{FF2B5EF4-FFF2-40B4-BE49-F238E27FC236}">
                <a16:creationId xmlns="" xmlns:a16="http://schemas.microsoft.com/office/drawing/2014/main" id="{8970B46B-77C8-4199-8F16-8A3B1576C907}"/>
              </a:ext>
            </a:extLst>
          </p:cNvPr>
          <p:cNvCxnSpPr>
            <a:cxnSpLocks noChangeShapeType="1"/>
            <a:stCxn id="34833" idx="4"/>
            <a:endCxn id="3483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8" name="AutoShape 22">
            <a:extLst>
              <a:ext uri="{FF2B5EF4-FFF2-40B4-BE49-F238E27FC236}">
                <a16:creationId xmlns="" xmlns:a16="http://schemas.microsoft.com/office/drawing/2014/main" id="{B98E92EC-D81F-40DD-BA18-E04A26F57EC7}"/>
              </a:ext>
            </a:extLst>
          </p:cNvPr>
          <p:cNvCxnSpPr>
            <a:cxnSpLocks noChangeShapeType="1"/>
            <a:stCxn id="34833" idx="6"/>
            <a:endCxn id="3483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3">
            <a:extLst>
              <a:ext uri="{FF2B5EF4-FFF2-40B4-BE49-F238E27FC236}">
                <a16:creationId xmlns="" xmlns:a16="http://schemas.microsoft.com/office/drawing/2014/main" id="{AC063AA7-4492-44CD-AE0E-FA3F49452DDD}"/>
              </a:ext>
            </a:extLst>
          </p:cNvPr>
          <p:cNvCxnSpPr>
            <a:cxnSpLocks noChangeShapeType="1"/>
            <a:stCxn id="34822" idx="6"/>
            <a:endCxn id="3483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0" name="Text Box 24">
            <a:extLst>
              <a:ext uri="{FF2B5EF4-FFF2-40B4-BE49-F238E27FC236}">
                <a16:creationId xmlns="" xmlns:a16="http://schemas.microsoft.com/office/drawing/2014/main" id="{52B15FA4-398A-4A98-9191-E3F9BA230075}"/>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34841" name="Oval 25">
            <a:extLst>
              <a:ext uri="{FF2B5EF4-FFF2-40B4-BE49-F238E27FC236}">
                <a16:creationId xmlns="" xmlns:a16="http://schemas.microsoft.com/office/drawing/2014/main" id="{02DF1880-15F8-4372-A9D0-62A931838473}"/>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34842" name="Text Box 26">
            <a:extLst>
              <a:ext uri="{FF2B5EF4-FFF2-40B4-BE49-F238E27FC236}">
                <a16:creationId xmlns="" xmlns:a16="http://schemas.microsoft.com/office/drawing/2014/main" id="{901EFA65-833B-4895-A25E-86402A58D3B5}"/>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4843" name="Text Box 27">
            <a:extLst>
              <a:ext uri="{FF2B5EF4-FFF2-40B4-BE49-F238E27FC236}">
                <a16:creationId xmlns="" xmlns:a16="http://schemas.microsoft.com/office/drawing/2014/main" id="{8F9D2C91-8FC5-4984-832D-573144BEE69A}"/>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4844" name="Text Box 28">
            <a:extLst>
              <a:ext uri="{FF2B5EF4-FFF2-40B4-BE49-F238E27FC236}">
                <a16:creationId xmlns="" xmlns:a16="http://schemas.microsoft.com/office/drawing/2014/main" id="{11B72537-3A0A-46ED-BB89-4047502AF69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finished with B</a:t>
            </a:r>
          </a:p>
        </p:txBody>
      </p:sp>
      <p:sp>
        <p:nvSpPr>
          <p:cNvPr id="34845" name="Text Box 29">
            <a:extLst>
              <a:ext uri="{FF2B5EF4-FFF2-40B4-BE49-F238E27FC236}">
                <a16:creationId xmlns="" xmlns:a16="http://schemas.microsoft.com/office/drawing/2014/main" id="{25534D8C-3AEE-427F-9C21-6BE25CAFE566}"/>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34846" name="Text Box 30">
            <a:extLst>
              <a:ext uri="{FF2B5EF4-FFF2-40B4-BE49-F238E27FC236}">
                <a16:creationId xmlns="" xmlns:a16="http://schemas.microsoft.com/office/drawing/2014/main" id="{DB469910-BDE6-4961-9B85-FAC95E4658E2}"/>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4847" name="Oval 31">
            <a:extLst>
              <a:ext uri="{FF2B5EF4-FFF2-40B4-BE49-F238E27FC236}">
                <a16:creationId xmlns="" xmlns:a16="http://schemas.microsoft.com/office/drawing/2014/main" id="{77BF7138-BA4A-43E3-8F06-0F556C75609D}"/>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1" name="TextBox 30">
            <a:extLst>
              <a:ext uri="{FF2B5EF4-FFF2-40B4-BE49-F238E27FC236}">
                <a16:creationId xmlns="" xmlns:a16="http://schemas.microsoft.com/office/drawing/2014/main" id="{2B61C191-304A-4FB4-B133-624259D14E06}"/>
              </a:ext>
            </a:extLst>
          </p:cNvPr>
          <p:cNvSpPr txBox="1"/>
          <p:nvPr/>
        </p:nvSpPr>
        <p:spPr>
          <a:xfrm>
            <a:off x="2552700" y="5673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3" name="Rectangle 2">
            <a:extLst>
              <a:ext uri="{FF2B5EF4-FFF2-40B4-BE49-F238E27FC236}">
                <a16:creationId xmlns="" xmlns:a16="http://schemas.microsoft.com/office/drawing/2014/main" id="{74743E09-7277-4A2D-8D51-EC88534E6262}"/>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3BFE8DD9-135A-4DFA-A804-31EF817CDFA0}"/>
              </a:ext>
            </a:extLst>
          </p:cNvPr>
          <p:cNvSpPr>
            <a:spLocks noGrp="1"/>
          </p:cNvSpPr>
          <p:nvPr>
            <p:ph type="dt" sz="half" idx="10"/>
          </p:nvPr>
        </p:nvSpPr>
        <p:spPr/>
        <p:txBody>
          <a:bodyPr/>
          <a:lstStyle/>
          <a:p>
            <a:fld id="{374B66ED-5D5D-431F-AEA6-B9620D54F1F1}" type="datetime5">
              <a:rPr lang="en-US" smtClean="0"/>
              <a:t>28-Mar-22</a:t>
            </a:fld>
            <a:endParaRPr lang="en-US" dirty="0"/>
          </a:p>
        </p:txBody>
      </p:sp>
      <p:sp>
        <p:nvSpPr>
          <p:cNvPr id="6" name="Slide Number Placeholder 5">
            <a:extLst>
              <a:ext uri="{FF2B5EF4-FFF2-40B4-BE49-F238E27FC236}">
                <a16:creationId xmlns="" xmlns:a16="http://schemas.microsoft.com/office/drawing/2014/main" id="{E25FC526-D06F-4E20-AACA-84ABB67431C4}"/>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47439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2923CB6F-4D6B-4440-8C9F-37B1061CF679}"/>
              </a:ext>
            </a:extLst>
          </p:cNvPr>
          <p:cNvSpPr>
            <a:spLocks noGrp="1" noChangeArrowheads="1"/>
          </p:cNvSpPr>
          <p:nvPr>
            <p:ph type="title"/>
          </p:nvPr>
        </p:nvSpPr>
        <p:spPr/>
        <p:txBody>
          <a:bodyPr/>
          <a:lstStyle/>
          <a:p>
            <a:r>
              <a:rPr kumimoji="0" lang="en-US" altLang="en-US"/>
              <a:t>Breadth First Search</a:t>
            </a:r>
          </a:p>
        </p:txBody>
      </p:sp>
      <p:sp>
        <p:nvSpPr>
          <p:cNvPr id="36867" name="Text Box 3">
            <a:extLst>
              <a:ext uri="{FF2B5EF4-FFF2-40B4-BE49-F238E27FC236}">
                <a16:creationId xmlns="" xmlns:a16="http://schemas.microsoft.com/office/drawing/2014/main" id="{281495A2-971B-4342-962C-D4A7BEFE3F5B}"/>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I F </a:t>
            </a:r>
          </a:p>
        </p:txBody>
      </p:sp>
      <p:sp>
        <p:nvSpPr>
          <p:cNvPr id="36868" name="Text Box 4">
            <a:extLst>
              <a:ext uri="{FF2B5EF4-FFF2-40B4-BE49-F238E27FC236}">
                <a16:creationId xmlns="" xmlns:a16="http://schemas.microsoft.com/office/drawing/2014/main" id="{A2F57791-07DD-45D3-A1B7-200A8DA1A8E6}"/>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36870" name="Oval 6">
            <a:extLst>
              <a:ext uri="{FF2B5EF4-FFF2-40B4-BE49-F238E27FC236}">
                <a16:creationId xmlns="" xmlns:a16="http://schemas.microsoft.com/office/drawing/2014/main" id="{22C03A0A-3538-42F3-91A1-FF830CEF654A}"/>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36871" name="Oval 7">
            <a:extLst>
              <a:ext uri="{FF2B5EF4-FFF2-40B4-BE49-F238E27FC236}">
                <a16:creationId xmlns="" xmlns:a16="http://schemas.microsoft.com/office/drawing/2014/main" id="{411C2D44-A8FF-432C-BEC2-6DC0DE072BCF}"/>
              </a:ext>
            </a:extLst>
          </p:cNvPr>
          <p:cNvSpPr>
            <a:spLocks noChangeArrowheads="1"/>
          </p:cNvSpPr>
          <p:nvPr/>
        </p:nvSpPr>
        <p:spPr bwMode="auto">
          <a:xfrm>
            <a:off x="1512888" y="40386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36872" name="Oval 8">
            <a:extLst>
              <a:ext uri="{FF2B5EF4-FFF2-40B4-BE49-F238E27FC236}">
                <a16:creationId xmlns="" xmlns:a16="http://schemas.microsoft.com/office/drawing/2014/main" id="{B06769A4-A38E-4255-8A92-18E6C7056F41}"/>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36873" name="AutoShape 9">
            <a:extLst>
              <a:ext uri="{FF2B5EF4-FFF2-40B4-BE49-F238E27FC236}">
                <a16:creationId xmlns="" xmlns:a16="http://schemas.microsoft.com/office/drawing/2014/main" id="{00CFC04A-16C1-4DA7-83D1-29A5A5F45C0A}"/>
              </a:ext>
            </a:extLst>
          </p:cNvPr>
          <p:cNvCxnSpPr>
            <a:cxnSpLocks noChangeShapeType="1"/>
            <a:endCxn id="36871"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4" name="AutoShape 10">
            <a:extLst>
              <a:ext uri="{FF2B5EF4-FFF2-40B4-BE49-F238E27FC236}">
                <a16:creationId xmlns="" xmlns:a16="http://schemas.microsoft.com/office/drawing/2014/main" id="{B4329673-8BF5-4989-9BFC-1E32FC44D76B}"/>
              </a:ext>
            </a:extLst>
          </p:cNvPr>
          <p:cNvCxnSpPr>
            <a:cxnSpLocks noChangeShapeType="1"/>
            <a:stCxn id="36870"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5" name="AutoShape 11">
            <a:extLst>
              <a:ext uri="{FF2B5EF4-FFF2-40B4-BE49-F238E27FC236}">
                <a16:creationId xmlns="" xmlns:a16="http://schemas.microsoft.com/office/drawing/2014/main" id="{34091924-54B1-454B-B613-8D0B12A6E2CD}"/>
              </a:ext>
            </a:extLst>
          </p:cNvPr>
          <p:cNvCxnSpPr>
            <a:cxnSpLocks noChangeShapeType="1"/>
            <a:stCxn id="36872" idx="6"/>
            <a:endCxn id="36870"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6" name="AutoShape 12">
            <a:extLst>
              <a:ext uri="{FF2B5EF4-FFF2-40B4-BE49-F238E27FC236}">
                <a16:creationId xmlns="" xmlns:a16="http://schemas.microsoft.com/office/drawing/2014/main" id="{05218E84-3F2F-4519-8809-C1C08619BFF7}"/>
              </a:ext>
            </a:extLst>
          </p:cNvPr>
          <p:cNvCxnSpPr>
            <a:cxnSpLocks noChangeShapeType="1"/>
            <a:stCxn id="36871" idx="7"/>
            <a:endCxn id="36872"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7" name="AutoShape 13">
            <a:extLst>
              <a:ext uri="{FF2B5EF4-FFF2-40B4-BE49-F238E27FC236}">
                <a16:creationId xmlns="" xmlns:a16="http://schemas.microsoft.com/office/drawing/2014/main" id="{F070DC75-99E5-4948-8742-4E5B2496A4ED}"/>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78" name="AutoShape 14">
            <a:extLst>
              <a:ext uri="{FF2B5EF4-FFF2-40B4-BE49-F238E27FC236}">
                <a16:creationId xmlns="" xmlns:a16="http://schemas.microsoft.com/office/drawing/2014/main" id="{BE841426-7208-4D2C-A69B-CA67CEF4D998}"/>
              </a:ext>
            </a:extLst>
          </p:cNvPr>
          <p:cNvCxnSpPr>
            <a:cxnSpLocks noChangeShapeType="1"/>
            <a:stCxn id="36871" idx="5"/>
            <a:endCxn id="36870"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9" name="Oval 15">
            <a:extLst>
              <a:ext uri="{FF2B5EF4-FFF2-40B4-BE49-F238E27FC236}">
                <a16:creationId xmlns="" xmlns:a16="http://schemas.microsoft.com/office/drawing/2014/main" id="{E045E843-9448-4139-84D5-499E0E58F506}"/>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36880" name="Oval 16">
            <a:extLst>
              <a:ext uri="{FF2B5EF4-FFF2-40B4-BE49-F238E27FC236}">
                <a16:creationId xmlns="" xmlns:a16="http://schemas.microsoft.com/office/drawing/2014/main" id="{53D222C3-28F9-4734-BE1B-25ED275F6CCB}"/>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36881" name="Oval 17">
            <a:extLst>
              <a:ext uri="{FF2B5EF4-FFF2-40B4-BE49-F238E27FC236}">
                <a16:creationId xmlns="" xmlns:a16="http://schemas.microsoft.com/office/drawing/2014/main" id="{63D561F0-97AF-49AC-8F60-AD36F8F5E4C2}"/>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36882" name="Oval 18">
            <a:extLst>
              <a:ext uri="{FF2B5EF4-FFF2-40B4-BE49-F238E27FC236}">
                <a16:creationId xmlns="" xmlns:a16="http://schemas.microsoft.com/office/drawing/2014/main" id="{D424324B-DB49-48E2-B0AE-23885A313FDE}"/>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36883" name="AutoShape 19">
            <a:extLst>
              <a:ext uri="{FF2B5EF4-FFF2-40B4-BE49-F238E27FC236}">
                <a16:creationId xmlns="" xmlns:a16="http://schemas.microsoft.com/office/drawing/2014/main" id="{BAF9C402-033B-4604-97A5-C0C78EBB5E82}"/>
              </a:ext>
            </a:extLst>
          </p:cNvPr>
          <p:cNvCxnSpPr>
            <a:cxnSpLocks noChangeShapeType="1"/>
            <a:stCxn id="36881" idx="5"/>
            <a:endCxn id="3687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4" name="AutoShape 20">
            <a:extLst>
              <a:ext uri="{FF2B5EF4-FFF2-40B4-BE49-F238E27FC236}">
                <a16:creationId xmlns="" xmlns:a16="http://schemas.microsoft.com/office/drawing/2014/main" id="{979005BF-A461-44E6-9E50-B0EA646F54CB}"/>
              </a:ext>
            </a:extLst>
          </p:cNvPr>
          <p:cNvCxnSpPr>
            <a:cxnSpLocks noChangeShapeType="1"/>
            <a:stCxn id="36882" idx="6"/>
            <a:endCxn id="3687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5" name="AutoShape 21">
            <a:extLst>
              <a:ext uri="{FF2B5EF4-FFF2-40B4-BE49-F238E27FC236}">
                <a16:creationId xmlns="" xmlns:a16="http://schemas.microsoft.com/office/drawing/2014/main" id="{BC362B17-B8FE-46F1-AE30-E823F296F70D}"/>
              </a:ext>
            </a:extLst>
          </p:cNvPr>
          <p:cNvCxnSpPr>
            <a:cxnSpLocks noChangeShapeType="1"/>
            <a:stCxn id="36881" idx="4"/>
            <a:endCxn id="3688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6" name="AutoShape 22">
            <a:extLst>
              <a:ext uri="{FF2B5EF4-FFF2-40B4-BE49-F238E27FC236}">
                <a16:creationId xmlns="" xmlns:a16="http://schemas.microsoft.com/office/drawing/2014/main" id="{EDBA67D6-4F89-4531-BB00-F3F02771725A}"/>
              </a:ext>
            </a:extLst>
          </p:cNvPr>
          <p:cNvCxnSpPr>
            <a:cxnSpLocks noChangeShapeType="1"/>
            <a:stCxn id="36881" idx="6"/>
            <a:endCxn id="3688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3">
            <a:extLst>
              <a:ext uri="{FF2B5EF4-FFF2-40B4-BE49-F238E27FC236}">
                <a16:creationId xmlns="" xmlns:a16="http://schemas.microsoft.com/office/drawing/2014/main" id="{4BC384F7-5CB0-4AF6-9BC9-C16753BD448F}"/>
              </a:ext>
            </a:extLst>
          </p:cNvPr>
          <p:cNvCxnSpPr>
            <a:cxnSpLocks noChangeShapeType="1"/>
            <a:stCxn id="36870" idx="6"/>
            <a:endCxn id="3688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Text Box 24">
            <a:extLst>
              <a:ext uri="{FF2B5EF4-FFF2-40B4-BE49-F238E27FC236}">
                <a16:creationId xmlns="" xmlns:a16="http://schemas.microsoft.com/office/drawing/2014/main" id="{BB2E9E23-FE42-4AFA-B3F2-2F06C89E172C}"/>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36890" name="Text Box 26">
            <a:extLst>
              <a:ext uri="{FF2B5EF4-FFF2-40B4-BE49-F238E27FC236}">
                <a16:creationId xmlns="" xmlns:a16="http://schemas.microsoft.com/office/drawing/2014/main" id="{C727805B-AC53-42CA-9C57-6F5012F0393F}"/>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6891" name="Text Box 27">
            <a:extLst>
              <a:ext uri="{FF2B5EF4-FFF2-40B4-BE49-F238E27FC236}">
                <a16:creationId xmlns="" xmlns:a16="http://schemas.microsoft.com/office/drawing/2014/main" id="{E03ADBEE-7DBE-4560-A6A3-4D57738DBB5A}"/>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6892" name="Text Box 28">
            <a:extLst>
              <a:ext uri="{FF2B5EF4-FFF2-40B4-BE49-F238E27FC236}">
                <a16:creationId xmlns="" xmlns:a16="http://schemas.microsoft.com/office/drawing/2014/main" id="{4DA1F124-FC57-4181-B3CC-5CDD8666AC8A}"/>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36893" name="Text Box 29">
            <a:extLst>
              <a:ext uri="{FF2B5EF4-FFF2-40B4-BE49-F238E27FC236}">
                <a16:creationId xmlns="" xmlns:a16="http://schemas.microsoft.com/office/drawing/2014/main" id="{EA4924BB-1BCD-4FD0-9405-4A1D098AF5B7}"/>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36894" name="Text Box 30">
            <a:extLst>
              <a:ext uri="{FF2B5EF4-FFF2-40B4-BE49-F238E27FC236}">
                <a16:creationId xmlns="" xmlns:a16="http://schemas.microsoft.com/office/drawing/2014/main" id="{3DDA8030-9C2D-4A08-B733-5340E87B56D6}"/>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6895" name="Oval 31">
            <a:extLst>
              <a:ext uri="{FF2B5EF4-FFF2-40B4-BE49-F238E27FC236}">
                <a16:creationId xmlns="" xmlns:a16="http://schemas.microsoft.com/office/drawing/2014/main" id="{AC2472DB-4657-4B6B-9011-D5BD3E77E4E8}"/>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36896" name="Oval 32">
            <a:extLst>
              <a:ext uri="{FF2B5EF4-FFF2-40B4-BE49-F238E27FC236}">
                <a16:creationId xmlns="" xmlns:a16="http://schemas.microsoft.com/office/drawing/2014/main" id="{C2F83D02-F092-49A4-B785-A773BBB1507F}"/>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1" name="TextBox 30">
            <a:extLst>
              <a:ext uri="{FF2B5EF4-FFF2-40B4-BE49-F238E27FC236}">
                <a16:creationId xmlns="" xmlns:a16="http://schemas.microsoft.com/office/drawing/2014/main" id="{EBB9C2FA-7B9F-4B37-AFE3-5986CA0B623C}"/>
              </a:ext>
            </a:extLst>
          </p:cNvPr>
          <p:cNvSpPr txBox="1"/>
          <p:nvPr/>
        </p:nvSpPr>
        <p:spPr>
          <a:xfrm>
            <a:off x="2546059"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a:t>
            </a:r>
          </a:p>
        </p:txBody>
      </p:sp>
      <p:sp>
        <p:nvSpPr>
          <p:cNvPr id="33" name="Rectangle 2">
            <a:extLst>
              <a:ext uri="{FF2B5EF4-FFF2-40B4-BE49-F238E27FC236}">
                <a16:creationId xmlns="" xmlns:a16="http://schemas.microsoft.com/office/drawing/2014/main" id="{BCE1B9FF-601D-486A-99A9-43E74A1A6972}"/>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B2A31C7-CC53-4EEA-B251-AA8ED5F7A3C3}"/>
              </a:ext>
            </a:extLst>
          </p:cNvPr>
          <p:cNvSpPr>
            <a:spLocks noGrp="1"/>
          </p:cNvSpPr>
          <p:nvPr>
            <p:ph type="dt" sz="half" idx="10"/>
          </p:nvPr>
        </p:nvSpPr>
        <p:spPr/>
        <p:txBody>
          <a:bodyPr/>
          <a:lstStyle/>
          <a:p>
            <a:fld id="{4EBCCDAB-405A-497D-B611-79DD49A0F2B2}" type="datetime5">
              <a:rPr lang="en-US" smtClean="0"/>
              <a:t>28-Mar-22</a:t>
            </a:fld>
            <a:endParaRPr lang="en-US" dirty="0"/>
          </a:p>
        </p:txBody>
      </p:sp>
      <p:sp>
        <p:nvSpPr>
          <p:cNvPr id="6" name="Slide Number Placeholder 5">
            <a:extLst>
              <a:ext uri="{FF2B5EF4-FFF2-40B4-BE49-F238E27FC236}">
                <a16:creationId xmlns="" xmlns:a16="http://schemas.microsoft.com/office/drawing/2014/main" id="{F9BB9A69-8ECC-427E-B3D3-0214246BF8B5}"/>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196937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81B863A6-F572-4419-955F-F543E5D11EC6}"/>
              </a:ext>
            </a:extLst>
          </p:cNvPr>
          <p:cNvSpPr>
            <a:spLocks noGrp="1" noChangeArrowheads="1"/>
          </p:cNvSpPr>
          <p:nvPr>
            <p:ph type="title"/>
          </p:nvPr>
        </p:nvSpPr>
        <p:spPr/>
        <p:txBody>
          <a:bodyPr/>
          <a:lstStyle/>
          <a:p>
            <a:r>
              <a:rPr kumimoji="0" lang="en-US" altLang="en-US"/>
              <a:t>Breadth First Search</a:t>
            </a:r>
          </a:p>
        </p:txBody>
      </p:sp>
      <p:sp>
        <p:nvSpPr>
          <p:cNvPr id="38915" name="Text Box 3">
            <a:extLst>
              <a:ext uri="{FF2B5EF4-FFF2-40B4-BE49-F238E27FC236}">
                <a16:creationId xmlns="" xmlns:a16="http://schemas.microsoft.com/office/drawing/2014/main" id="{5936268E-F4B5-4963-AC9B-02BD2C30F65E}"/>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a:t>
            </a:r>
          </a:p>
        </p:txBody>
      </p:sp>
      <p:sp>
        <p:nvSpPr>
          <p:cNvPr id="38916" name="Text Box 4">
            <a:extLst>
              <a:ext uri="{FF2B5EF4-FFF2-40B4-BE49-F238E27FC236}">
                <a16:creationId xmlns="" xmlns:a16="http://schemas.microsoft.com/office/drawing/2014/main" id="{1ABD773C-5187-43FA-8C1D-F38318968E25}"/>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38918" name="Oval 6">
            <a:extLst>
              <a:ext uri="{FF2B5EF4-FFF2-40B4-BE49-F238E27FC236}">
                <a16:creationId xmlns="" xmlns:a16="http://schemas.microsoft.com/office/drawing/2014/main" id="{27E72288-48FE-45A6-807F-51BA28218946}"/>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38919" name="Oval 7">
            <a:extLst>
              <a:ext uri="{FF2B5EF4-FFF2-40B4-BE49-F238E27FC236}">
                <a16:creationId xmlns="" xmlns:a16="http://schemas.microsoft.com/office/drawing/2014/main" id="{4759B018-D40B-4DE1-A11B-0CEA3A456F0F}"/>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38920" name="Oval 8">
            <a:extLst>
              <a:ext uri="{FF2B5EF4-FFF2-40B4-BE49-F238E27FC236}">
                <a16:creationId xmlns="" xmlns:a16="http://schemas.microsoft.com/office/drawing/2014/main" id="{341B7620-73A6-4489-B538-70FB61655AB9}"/>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38921" name="AutoShape 9">
            <a:extLst>
              <a:ext uri="{FF2B5EF4-FFF2-40B4-BE49-F238E27FC236}">
                <a16:creationId xmlns="" xmlns:a16="http://schemas.microsoft.com/office/drawing/2014/main" id="{24FC181F-48DF-4881-BB66-E97865E665D5}"/>
              </a:ext>
            </a:extLst>
          </p:cNvPr>
          <p:cNvCxnSpPr>
            <a:cxnSpLocks noChangeShapeType="1"/>
            <a:endCxn id="38919"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2" name="AutoShape 10">
            <a:extLst>
              <a:ext uri="{FF2B5EF4-FFF2-40B4-BE49-F238E27FC236}">
                <a16:creationId xmlns="" xmlns:a16="http://schemas.microsoft.com/office/drawing/2014/main" id="{CA18B32A-C79F-423B-84BF-8946712877D6}"/>
              </a:ext>
            </a:extLst>
          </p:cNvPr>
          <p:cNvCxnSpPr>
            <a:cxnSpLocks noChangeShapeType="1"/>
            <a:stCxn id="38918"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3" name="AutoShape 11">
            <a:extLst>
              <a:ext uri="{FF2B5EF4-FFF2-40B4-BE49-F238E27FC236}">
                <a16:creationId xmlns="" xmlns:a16="http://schemas.microsoft.com/office/drawing/2014/main" id="{EF7526D2-2D2D-47C9-9841-06BEA84D1190}"/>
              </a:ext>
            </a:extLst>
          </p:cNvPr>
          <p:cNvCxnSpPr>
            <a:cxnSpLocks noChangeShapeType="1"/>
            <a:stCxn id="38920" idx="6"/>
            <a:endCxn id="38918"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4" name="AutoShape 12">
            <a:extLst>
              <a:ext uri="{FF2B5EF4-FFF2-40B4-BE49-F238E27FC236}">
                <a16:creationId xmlns="" xmlns:a16="http://schemas.microsoft.com/office/drawing/2014/main" id="{4A5AFBD9-CD94-4842-A012-BE4B1EC8CB35}"/>
              </a:ext>
            </a:extLst>
          </p:cNvPr>
          <p:cNvCxnSpPr>
            <a:cxnSpLocks noChangeShapeType="1"/>
            <a:stCxn id="38919" idx="7"/>
            <a:endCxn id="38920"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5" name="AutoShape 13">
            <a:extLst>
              <a:ext uri="{FF2B5EF4-FFF2-40B4-BE49-F238E27FC236}">
                <a16:creationId xmlns="" xmlns:a16="http://schemas.microsoft.com/office/drawing/2014/main" id="{FCFC7F24-6D7F-4578-A517-4EA4CC4A5E82}"/>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6" name="AutoShape 14">
            <a:extLst>
              <a:ext uri="{FF2B5EF4-FFF2-40B4-BE49-F238E27FC236}">
                <a16:creationId xmlns="" xmlns:a16="http://schemas.microsoft.com/office/drawing/2014/main" id="{7FEB7565-D986-470F-9E01-1783FD5502BA}"/>
              </a:ext>
            </a:extLst>
          </p:cNvPr>
          <p:cNvCxnSpPr>
            <a:cxnSpLocks noChangeShapeType="1"/>
            <a:stCxn id="38919" idx="5"/>
            <a:endCxn id="38918"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7" name="Oval 15">
            <a:extLst>
              <a:ext uri="{FF2B5EF4-FFF2-40B4-BE49-F238E27FC236}">
                <a16:creationId xmlns="" xmlns:a16="http://schemas.microsoft.com/office/drawing/2014/main" id="{9AB69547-41CC-4785-8F82-A97E9BAF5CA6}"/>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38928" name="Oval 16">
            <a:extLst>
              <a:ext uri="{FF2B5EF4-FFF2-40B4-BE49-F238E27FC236}">
                <a16:creationId xmlns="" xmlns:a16="http://schemas.microsoft.com/office/drawing/2014/main" id="{F0373DE8-DA4C-4B55-9836-0BDED0D3DAA6}"/>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38929" name="Oval 17">
            <a:extLst>
              <a:ext uri="{FF2B5EF4-FFF2-40B4-BE49-F238E27FC236}">
                <a16:creationId xmlns="" xmlns:a16="http://schemas.microsoft.com/office/drawing/2014/main" id="{1DA57AA3-4A36-4E87-B3F1-B0743C89EA6D}"/>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38930" name="Oval 18">
            <a:extLst>
              <a:ext uri="{FF2B5EF4-FFF2-40B4-BE49-F238E27FC236}">
                <a16:creationId xmlns="" xmlns:a16="http://schemas.microsoft.com/office/drawing/2014/main" id="{F21AB822-4BFD-45B0-B8D5-3F87BFE627C9}"/>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38931" name="AutoShape 19">
            <a:extLst>
              <a:ext uri="{FF2B5EF4-FFF2-40B4-BE49-F238E27FC236}">
                <a16:creationId xmlns="" xmlns:a16="http://schemas.microsoft.com/office/drawing/2014/main" id="{B6BAAF07-6165-4381-B259-2C1B79B0E1F8}"/>
              </a:ext>
            </a:extLst>
          </p:cNvPr>
          <p:cNvCxnSpPr>
            <a:cxnSpLocks noChangeShapeType="1"/>
            <a:stCxn id="38929" idx="5"/>
            <a:endCxn id="3892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2" name="AutoShape 20">
            <a:extLst>
              <a:ext uri="{FF2B5EF4-FFF2-40B4-BE49-F238E27FC236}">
                <a16:creationId xmlns="" xmlns:a16="http://schemas.microsoft.com/office/drawing/2014/main" id="{614CA48F-34AB-4BBB-A123-1420BEDDF010}"/>
              </a:ext>
            </a:extLst>
          </p:cNvPr>
          <p:cNvCxnSpPr>
            <a:cxnSpLocks noChangeShapeType="1"/>
            <a:stCxn id="38930" idx="6"/>
            <a:endCxn id="3892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3" name="AutoShape 21">
            <a:extLst>
              <a:ext uri="{FF2B5EF4-FFF2-40B4-BE49-F238E27FC236}">
                <a16:creationId xmlns="" xmlns:a16="http://schemas.microsoft.com/office/drawing/2014/main" id="{4589E752-35A5-4F87-ABB0-2F6C96D05BEB}"/>
              </a:ext>
            </a:extLst>
          </p:cNvPr>
          <p:cNvCxnSpPr>
            <a:cxnSpLocks noChangeShapeType="1"/>
            <a:stCxn id="38929" idx="4"/>
            <a:endCxn id="3893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4" name="AutoShape 22">
            <a:extLst>
              <a:ext uri="{FF2B5EF4-FFF2-40B4-BE49-F238E27FC236}">
                <a16:creationId xmlns="" xmlns:a16="http://schemas.microsoft.com/office/drawing/2014/main" id="{B6C37A23-0601-45C7-A6BB-C1D2DABE6C0E}"/>
              </a:ext>
            </a:extLst>
          </p:cNvPr>
          <p:cNvCxnSpPr>
            <a:cxnSpLocks noChangeShapeType="1"/>
            <a:stCxn id="38929" idx="6"/>
            <a:endCxn id="3892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3">
            <a:extLst>
              <a:ext uri="{FF2B5EF4-FFF2-40B4-BE49-F238E27FC236}">
                <a16:creationId xmlns="" xmlns:a16="http://schemas.microsoft.com/office/drawing/2014/main" id="{163888B1-AC26-4059-8800-DF91FEF9B35C}"/>
              </a:ext>
            </a:extLst>
          </p:cNvPr>
          <p:cNvCxnSpPr>
            <a:cxnSpLocks noChangeShapeType="1"/>
            <a:stCxn id="38918" idx="6"/>
            <a:endCxn id="3893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6" name="Text Box 24">
            <a:extLst>
              <a:ext uri="{FF2B5EF4-FFF2-40B4-BE49-F238E27FC236}">
                <a16:creationId xmlns="" xmlns:a16="http://schemas.microsoft.com/office/drawing/2014/main" id="{933D6AAA-E3AB-4996-947D-F241DDE59177}"/>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38938" name="Text Box 26">
            <a:extLst>
              <a:ext uri="{FF2B5EF4-FFF2-40B4-BE49-F238E27FC236}">
                <a16:creationId xmlns="" xmlns:a16="http://schemas.microsoft.com/office/drawing/2014/main" id="{C1437F92-B6B6-4620-A1E0-7EE9BC22CB1C}"/>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8939" name="Text Box 27">
            <a:extLst>
              <a:ext uri="{FF2B5EF4-FFF2-40B4-BE49-F238E27FC236}">
                <a16:creationId xmlns="" xmlns:a16="http://schemas.microsoft.com/office/drawing/2014/main" id="{567126D8-A321-44B5-8A4E-5D2EBC6A2A3F}"/>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38940" name="Text Box 28">
            <a:extLst>
              <a:ext uri="{FF2B5EF4-FFF2-40B4-BE49-F238E27FC236}">
                <a16:creationId xmlns="" xmlns:a16="http://schemas.microsoft.com/office/drawing/2014/main" id="{1E10DFBF-75B1-4441-92D5-037A4855AAC1}"/>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I</a:t>
            </a:r>
          </a:p>
        </p:txBody>
      </p:sp>
      <p:sp>
        <p:nvSpPr>
          <p:cNvPr id="38941" name="Text Box 29">
            <a:extLst>
              <a:ext uri="{FF2B5EF4-FFF2-40B4-BE49-F238E27FC236}">
                <a16:creationId xmlns="" xmlns:a16="http://schemas.microsoft.com/office/drawing/2014/main" id="{F21BF633-0581-49E6-BAEA-333ADBFE5F43}"/>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38942" name="Text Box 30">
            <a:extLst>
              <a:ext uri="{FF2B5EF4-FFF2-40B4-BE49-F238E27FC236}">
                <a16:creationId xmlns="" xmlns:a16="http://schemas.microsoft.com/office/drawing/2014/main" id="{628CF3C8-B379-45E5-B477-4573E0BD62A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38943" name="Oval 31">
            <a:extLst>
              <a:ext uri="{FF2B5EF4-FFF2-40B4-BE49-F238E27FC236}">
                <a16:creationId xmlns="" xmlns:a16="http://schemas.microsoft.com/office/drawing/2014/main" id="{E8D28991-9E5C-4B4C-B66B-AE34C73C4AC2}"/>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38944" name="Oval 32">
            <a:extLst>
              <a:ext uri="{FF2B5EF4-FFF2-40B4-BE49-F238E27FC236}">
                <a16:creationId xmlns="" xmlns:a16="http://schemas.microsoft.com/office/drawing/2014/main" id="{EF905F52-2052-4BC3-8D7E-C3E70FC09BA8}"/>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1" name="TextBox 30">
            <a:extLst>
              <a:ext uri="{FF2B5EF4-FFF2-40B4-BE49-F238E27FC236}">
                <a16:creationId xmlns="" xmlns:a16="http://schemas.microsoft.com/office/drawing/2014/main" id="{97F80D62-7EE5-40E8-9772-ABE689567907}"/>
              </a:ext>
            </a:extLst>
          </p:cNvPr>
          <p:cNvSpPr txBox="1"/>
          <p:nvPr/>
        </p:nvSpPr>
        <p:spPr>
          <a:xfrm>
            <a:off x="2552700" y="541666"/>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3" name="Rectangle 2">
            <a:extLst>
              <a:ext uri="{FF2B5EF4-FFF2-40B4-BE49-F238E27FC236}">
                <a16:creationId xmlns="" xmlns:a16="http://schemas.microsoft.com/office/drawing/2014/main" id="{18B681B9-FA55-46D0-B24F-E48C35590D63}"/>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83F0A1A9-D926-47C6-BD7B-1A8E924777E1}"/>
              </a:ext>
            </a:extLst>
          </p:cNvPr>
          <p:cNvSpPr>
            <a:spLocks noGrp="1"/>
          </p:cNvSpPr>
          <p:nvPr>
            <p:ph type="dt" sz="half" idx="10"/>
          </p:nvPr>
        </p:nvSpPr>
        <p:spPr/>
        <p:txBody>
          <a:bodyPr/>
          <a:lstStyle/>
          <a:p>
            <a:fld id="{F15449E7-F0E5-4B5B-A28F-810B2F564C95}" type="datetime5">
              <a:rPr lang="en-US" smtClean="0"/>
              <a:t>28-Mar-22</a:t>
            </a:fld>
            <a:endParaRPr lang="en-US" dirty="0"/>
          </a:p>
        </p:txBody>
      </p:sp>
      <p:sp>
        <p:nvSpPr>
          <p:cNvPr id="6" name="Slide Number Placeholder 5">
            <a:extLst>
              <a:ext uri="{FF2B5EF4-FFF2-40B4-BE49-F238E27FC236}">
                <a16:creationId xmlns="" xmlns:a16="http://schemas.microsoft.com/office/drawing/2014/main" id="{BCA7D6B9-A71B-48AC-A474-29BD960C6FA1}"/>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754703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F6A3ECFA-3DEF-44B3-B730-A5216EE72167}"/>
              </a:ext>
            </a:extLst>
          </p:cNvPr>
          <p:cNvSpPr>
            <a:spLocks noGrp="1" noChangeArrowheads="1"/>
          </p:cNvSpPr>
          <p:nvPr>
            <p:ph type="title"/>
          </p:nvPr>
        </p:nvSpPr>
        <p:spPr/>
        <p:txBody>
          <a:bodyPr/>
          <a:lstStyle/>
          <a:p>
            <a:r>
              <a:rPr kumimoji="0" lang="en-US" altLang="en-US"/>
              <a:t>Breadth First Search</a:t>
            </a:r>
          </a:p>
        </p:txBody>
      </p:sp>
      <p:sp>
        <p:nvSpPr>
          <p:cNvPr id="40963" name="Text Box 3">
            <a:extLst>
              <a:ext uri="{FF2B5EF4-FFF2-40B4-BE49-F238E27FC236}">
                <a16:creationId xmlns="" xmlns:a16="http://schemas.microsoft.com/office/drawing/2014/main" id="{EA53BD41-CBB6-4CD5-AED6-406973300CD1}"/>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a:t>
            </a:r>
          </a:p>
        </p:txBody>
      </p:sp>
      <p:sp>
        <p:nvSpPr>
          <p:cNvPr id="40964" name="Text Box 4">
            <a:extLst>
              <a:ext uri="{FF2B5EF4-FFF2-40B4-BE49-F238E27FC236}">
                <a16:creationId xmlns="" xmlns:a16="http://schemas.microsoft.com/office/drawing/2014/main" id="{767EFFA3-3535-46E4-99C5-6470911CC771}"/>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0966" name="Oval 6">
            <a:extLst>
              <a:ext uri="{FF2B5EF4-FFF2-40B4-BE49-F238E27FC236}">
                <a16:creationId xmlns="" xmlns:a16="http://schemas.microsoft.com/office/drawing/2014/main" id="{4D9C9419-F229-41AC-99AA-A1A45246958F}"/>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40967" name="Oval 7">
            <a:extLst>
              <a:ext uri="{FF2B5EF4-FFF2-40B4-BE49-F238E27FC236}">
                <a16:creationId xmlns="" xmlns:a16="http://schemas.microsoft.com/office/drawing/2014/main" id="{984880F7-8148-4AE1-863C-35BF4BBF4B7F}"/>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40968" name="Oval 8">
            <a:extLst>
              <a:ext uri="{FF2B5EF4-FFF2-40B4-BE49-F238E27FC236}">
                <a16:creationId xmlns="" xmlns:a16="http://schemas.microsoft.com/office/drawing/2014/main" id="{7C3A69B9-88F0-4192-8148-144ABCD07BFB}"/>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40969" name="AutoShape 9">
            <a:extLst>
              <a:ext uri="{FF2B5EF4-FFF2-40B4-BE49-F238E27FC236}">
                <a16:creationId xmlns="" xmlns:a16="http://schemas.microsoft.com/office/drawing/2014/main" id="{366651D7-6295-4782-A0C7-4FB4A74E9404}"/>
              </a:ext>
            </a:extLst>
          </p:cNvPr>
          <p:cNvCxnSpPr>
            <a:cxnSpLocks noChangeShapeType="1"/>
            <a:endCxn id="40967"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0" name="AutoShape 10">
            <a:extLst>
              <a:ext uri="{FF2B5EF4-FFF2-40B4-BE49-F238E27FC236}">
                <a16:creationId xmlns="" xmlns:a16="http://schemas.microsoft.com/office/drawing/2014/main" id="{8C273ABB-7E9B-4F59-9C45-35B16A434F57}"/>
              </a:ext>
            </a:extLst>
          </p:cNvPr>
          <p:cNvCxnSpPr>
            <a:cxnSpLocks noChangeShapeType="1"/>
            <a:stCxn id="40966"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1" name="AutoShape 11">
            <a:extLst>
              <a:ext uri="{FF2B5EF4-FFF2-40B4-BE49-F238E27FC236}">
                <a16:creationId xmlns="" xmlns:a16="http://schemas.microsoft.com/office/drawing/2014/main" id="{B142D6A0-4395-41A0-AEF7-AB1D02030AED}"/>
              </a:ext>
            </a:extLst>
          </p:cNvPr>
          <p:cNvCxnSpPr>
            <a:cxnSpLocks noChangeShapeType="1"/>
            <a:stCxn id="40968" idx="6"/>
            <a:endCxn id="40966"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2" name="AutoShape 12">
            <a:extLst>
              <a:ext uri="{FF2B5EF4-FFF2-40B4-BE49-F238E27FC236}">
                <a16:creationId xmlns="" xmlns:a16="http://schemas.microsoft.com/office/drawing/2014/main" id="{8DA49F4A-2B67-42E3-B9A8-34AE257C411E}"/>
              </a:ext>
            </a:extLst>
          </p:cNvPr>
          <p:cNvCxnSpPr>
            <a:cxnSpLocks noChangeShapeType="1"/>
            <a:stCxn id="40967" idx="7"/>
            <a:endCxn id="4096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3" name="AutoShape 13">
            <a:extLst>
              <a:ext uri="{FF2B5EF4-FFF2-40B4-BE49-F238E27FC236}">
                <a16:creationId xmlns="" xmlns:a16="http://schemas.microsoft.com/office/drawing/2014/main" id="{EDB894C4-9F69-40C1-B624-9F90A9E2CBCB}"/>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4" name="AutoShape 14">
            <a:extLst>
              <a:ext uri="{FF2B5EF4-FFF2-40B4-BE49-F238E27FC236}">
                <a16:creationId xmlns="" xmlns:a16="http://schemas.microsoft.com/office/drawing/2014/main" id="{C7310E82-FE1F-4230-A6EA-E22FFB7C55DE}"/>
              </a:ext>
            </a:extLst>
          </p:cNvPr>
          <p:cNvCxnSpPr>
            <a:cxnSpLocks noChangeShapeType="1"/>
            <a:stCxn id="40967" idx="5"/>
            <a:endCxn id="40966"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5" name="Oval 15">
            <a:extLst>
              <a:ext uri="{FF2B5EF4-FFF2-40B4-BE49-F238E27FC236}">
                <a16:creationId xmlns="" xmlns:a16="http://schemas.microsoft.com/office/drawing/2014/main" id="{16744762-4E26-460F-918C-ECEC28BB037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0976" name="Oval 16">
            <a:extLst>
              <a:ext uri="{FF2B5EF4-FFF2-40B4-BE49-F238E27FC236}">
                <a16:creationId xmlns="" xmlns:a16="http://schemas.microsoft.com/office/drawing/2014/main" id="{D559F7AE-80A8-485F-8DBC-B7A6F763058A}"/>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0977" name="Oval 17">
            <a:extLst>
              <a:ext uri="{FF2B5EF4-FFF2-40B4-BE49-F238E27FC236}">
                <a16:creationId xmlns="" xmlns:a16="http://schemas.microsoft.com/office/drawing/2014/main" id="{464CF166-64B1-460F-A41D-76ACA6633D9E}"/>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0978" name="Oval 18">
            <a:extLst>
              <a:ext uri="{FF2B5EF4-FFF2-40B4-BE49-F238E27FC236}">
                <a16:creationId xmlns="" xmlns:a16="http://schemas.microsoft.com/office/drawing/2014/main" id="{A4965DA8-4221-417E-98D8-20533D8E8844}"/>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0979" name="AutoShape 19">
            <a:extLst>
              <a:ext uri="{FF2B5EF4-FFF2-40B4-BE49-F238E27FC236}">
                <a16:creationId xmlns="" xmlns:a16="http://schemas.microsoft.com/office/drawing/2014/main" id="{1E73F52B-7D51-4102-8F14-ECA197FB9F46}"/>
              </a:ext>
            </a:extLst>
          </p:cNvPr>
          <p:cNvCxnSpPr>
            <a:cxnSpLocks noChangeShapeType="1"/>
            <a:stCxn id="40977" idx="5"/>
            <a:endCxn id="4097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0" name="AutoShape 20">
            <a:extLst>
              <a:ext uri="{FF2B5EF4-FFF2-40B4-BE49-F238E27FC236}">
                <a16:creationId xmlns="" xmlns:a16="http://schemas.microsoft.com/office/drawing/2014/main" id="{00E80104-3EA7-413D-A621-32A308857874}"/>
              </a:ext>
            </a:extLst>
          </p:cNvPr>
          <p:cNvCxnSpPr>
            <a:cxnSpLocks noChangeShapeType="1"/>
            <a:stCxn id="40978" idx="6"/>
            <a:endCxn id="4097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1" name="AutoShape 21">
            <a:extLst>
              <a:ext uri="{FF2B5EF4-FFF2-40B4-BE49-F238E27FC236}">
                <a16:creationId xmlns="" xmlns:a16="http://schemas.microsoft.com/office/drawing/2014/main" id="{165B8ACA-82AB-4E07-9268-978F0A5E565A}"/>
              </a:ext>
            </a:extLst>
          </p:cNvPr>
          <p:cNvCxnSpPr>
            <a:cxnSpLocks noChangeShapeType="1"/>
            <a:stCxn id="40977" idx="4"/>
            <a:endCxn id="4097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2" name="AutoShape 22">
            <a:extLst>
              <a:ext uri="{FF2B5EF4-FFF2-40B4-BE49-F238E27FC236}">
                <a16:creationId xmlns="" xmlns:a16="http://schemas.microsoft.com/office/drawing/2014/main" id="{DE10224F-06B6-48C0-82A8-40298855552C}"/>
              </a:ext>
            </a:extLst>
          </p:cNvPr>
          <p:cNvCxnSpPr>
            <a:cxnSpLocks noChangeShapeType="1"/>
            <a:stCxn id="40977" idx="6"/>
            <a:endCxn id="4097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3">
            <a:extLst>
              <a:ext uri="{FF2B5EF4-FFF2-40B4-BE49-F238E27FC236}">
                <a16:creationId xmlns="" xmlns:a16="http://schemas.microsoft.com/office/drawing/2014/main" id="{49B951D3-09AB-41AD-A39E-D976D801022F}"/>
              </a:ext>
            </a:extLst>
          </p:cNvPr>
          <p:cNvCxnSpPr>
            <a:cxnSpLocks noChangeShapeType="1"/>
            <a:stCxn id="40966" idx="6"/>
            <a:endCxn id="4097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Text Box 24">
            <a:extLst>
              <a:ext uri="{FF2B5EF4-FFF2-40B4-BE49-F238E27FC236}">
                <a16:creationId xmlns="" xmlns:a16="http://schemas.microsoft.com/office/drawing/2014/main" id="{E0B087A1-D6DD-403E-A41F-5431EA9D5B6E}"/>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0986" name="Text Box 26">
            <a:extLst>
              <a:ext uri="{FF2B5EF4-FFF2-40B4-BE49-F238E27FC236}">
                <a16:creationId xmlns="" xmlns:a16="http://schemas.microsoft.com/office/drawing/2014/main" id="{DFFE1247-6259-40B1-89D5-A4F2AEE7E765}"/>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0987" name="Text Box 27">
            <a:extLst>
              <a:ext uri="{FF2B5EF4-FFF2-40B4-BE49-F238E27FC236}">
                <a16:creationId xmlns="" xmlns:a16="http://schemas.microsoft.com/office/drawing/2014/main" id="{47C0D0C9-5236-4FB6-909E-8F032AE46E1A}"/>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0988" name="Text Box 28">
            <a:extLst>
              <a:ext uri="{FF2B5EF4-FFF2-40B4-BE49-F238E27FC236}">
                <a16:creationId xmlns="" xmlns:a16="http://schemas.microsoft.com/office/drawing/2014/main" id="{F127DA18-E3C4-49FB-B380-1E703E825BB4}"/>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I</a:t>
            </a:r>
          </a:p>
        </p:txBody>
      </p:sp>
      <p:cxnSp>
        <p:nvCxnSpPr>
          <p:cNvPr id="40989" name="AutoShape 29">
            <a:extLst>
              <a:ext uri="{FF2B5EF4-FFF2-40B4-BE49-F238E27FC236}">
                <a16:creationId xmlns="" xmlns:a16="http://schemas.microsoft.com/office/drawing/2014/main" id="{B664806B-FF0B-46BE-B052-4BF6E6BD6C9A}"/>
              </a:ext>
            </a:extLst>
          </p:cNvPr>
          <p:cNvCxnSpPr>
            <a:cxnSpLocks noChangeShapeType="1"/>
            <a:endCxn id="40967"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0" name="Text Box 30">
            <a:extLst>
              <a:ext uri="{FF2B5EF4-FFF2-40B4-BE49-F238E27FC236}">
                <a16:creationId xmlns="" xmlns:a16="http://schemas.microsoft.com/office/drawing/2014/main" id="{42DCFD94-82A1-43EA-B074-CCDCC087434B}"/>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40991" name="Text Box 31">
            <a:extLst>
              <a:ext uri="{FF2B5EF4-FFF2-40B4-BE49-F238E27FC236}">
                <a16:creationId xmlns="" xmlns:a16="http://schemas.microsoft.com/office/drawing/2014/main" id="{F0456B6E-DEDC-4455-A043-BF738ACD954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0992" name="Oval 32">
            <a:extLst>
              <a:ext uri="{FF2B5EF4-FFF2-40B4-BE49-F238E27FC236}">
                <a16:creationId xmlns="" xmlns:a16="http://schemas.microsoft.com/office/drawing/2014/main" id="{D01BBCD3-211D-44E5-B99C-AA21812C870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40993" name="Oval 33">
            <a:extLst>
              <a:ext uri="{FF2B5EF4-FFF2-40B4-BE49-F238E27FC236}">
                <a16:creationId xmlns="" xmlns:a16="http://schemas.microsoft.com/office/drawing/2014/main" id="{A992E35E-4E0C-46A7-A720-3C984E273232}"/>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2" name="TextBox 31">
            <a:extLst>
              <a:ext uri="{FF2B5EF4-FFF2-40B4-BE49-F238E27FC236}">
                <a16:creationId xmlns="" xmlns:a16="http://schemas.microsoft.com/office/drawing/2014/main" id="{A8D9329F-C307-42AE-9686-6581F3BAB807}"/>
              </a:ext>
            </a:extLst>
          </p:cNvPr>
          <p:cNvSpPr txBox="1"/>
          <p:nvPr/>
        </p:nvSpPr>
        <p:spPr>
          <a:xfrm>
            <a:off x="2552700"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4" name="Rectangle 2">
            <a:extLst>
              <a:ext uri="{FF2B5EF4-FFF2-40B4-BE49-F238E27FC236}">
                <a16:creationId xmlns="" xmlns:a16="http://schemas.microsoft.com/office/drawing/2014/main" id="{4311B384-D972-4B31-8E03-90B1D3F53A31}"/>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DF7DEA65-0F87-4D6C-BA1A-1750A4D9229A}"/>
              </a:ext>
            </a:extLst>
          </p:cNvPr>
          <p:cNvSpPr>
            <a:spLocks noGrp="1"/>
          </p:cNvSpPr>
          <p:nvPr>
            <p:ph type="dt" sz="half" idx="10"/>
          </p:nvPr>
        </p:nvSpPr>
        <p:spPr/>
        <p:txBody>
          <a:bodyPr/>
          <a:lstStyle/>
          <a:p>
            <a:fld id="{96716B7D-B96A-4A0E-9AD8-82A6FBB5C164}" type="datetime5">
              <a:rPr lang="en-US" smtClean="0"/>
              <a:t>28-Mar-22</a:t>
            </a:fld>
            <a:endParaRPr lang="en-US" dirty="0"/>
          </a:p>
        </p:txBody>
      </p:sp>
      <p:sp>
        <p:nvSpPr>
          <p:cNvPr id="6" name="Slide Number Placeholder 5">
            <a:extLst>
              <a:ext uri="{FF2B5EF4-FFF2-40B4-BE49-F238E27FC236}">
                <a16:creationId xmlns="" xmlns:a16="http://schemas.microsoft.com/office/drawing/2014/main" id="{F1FB2D92-CCD7-4CBF-BC03-0C9D2816E0CF}"/>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193698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40989"/>
                                        </p:tgtEl>
                                        <p:attrNameLst>
                                          <p:attrName>style.visibility</p:attrName>
                                        </p:attrNameLst>
                                      </p:cBhvr>
                                      <p:to>
                                        <p:strVal val="visible"/>
                                      </p:to>
                                    </p:set>
                                    <p:animEffect transition="in" filter="wipe(down)">
                                      <p:cBhvr>
                                        <p:cTn id="7" dur="500"/>
                                        <p:tgtEl>
                                          <p:spTgt spid="40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5C1FBDCC-A749-4017-BB94-7C19CA0A48D4}"/>
              </a:ext>
            </a:extLst>
          </p:cNvPr>
          <p:cNvSpPr>
            <a:spLocks noGrp="1" noChangeArrowheads="1"/>
          </p:cNvSpPr>
          <p:nvPr>
            <p:ph type="title"/>
          </p:nvPr>
        </p:nvSpPr>
        <p:spPr/>
        <p:txBody>
          <a:bodyPr/>
          <a:lstStyle/>
          <a:p>
            <a:r>
              <a:rPr kumimoji="0" lang="en-US" altLang="en-US"/>
              <a:t>Breadth First Search</a:t>
            </a:r>
          </a:p>
        </p:txBody>
      </p:sp>
      <p:sp>
        <p:nvSpPr>
          <p:cNvPr id="43011" name="Text Box 3">
            <a:extLst>
              <a:ext uri="{FF2B5EF4-FFF2-40B4-BE49-F238E27FC236}">
                <a16:creationId xmlns="" xmlns:a16="http://schemas.microsoft.com/office/drawing/2014/main" id="{9C21592A-DC95-4E17-B0A5-0AEC6C04CDED}"/>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a:t>
            </a:r>
          </a:p>
        </p:txBody>
      </p:sp>
      <p:sp>
        <p:nvSpPr>
          <p:cNvPr id="43012" name="Text Box 4">
            <a:extLst>
              <a:ext uri="{FF2B5EF4-FFF2-40B4-BE49-F238E27FC236}">
                <a16:creationId xmlns="" xmlns:a16="http://schemas.microsoft.com/office/drawing/2014/main" id="{ACDB03E6-4325-42BE-82B9-EFB4284503C2}"/>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3014" name="Oval 6">
            <a:extLst>
              <a:ext uri="{FF2B5EF4-FFF2-40B4-BE49-F238E27FC236}">
                <a16:creationId xmlns="" xmlns:a16="http://schemas.microsoft.com/office/drawing/2014/main" id="{D856F57B-2178-4DA8-8020-8EF4760A93B5}"/>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43015" name="Oval 7">
            <a:extLst>
              <a:ext uri="{FF2B5EF4-FFF2-40B4-BE49-F238E27FC236}">
                <a16:creationId xmlns="" xmlns:a16="http://schemas.microsoft.com/office/drawing/2014/main" id="{C689653E-CC60-4E7D-A0BB-D509F9515C1D}"/>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43016" name="Oval 8">
            <a:extLst>
              <a:ext uri="{FF2B5EF4-FFF2-40B4-BE49-F238E27FC236}">
                <a16:creationId xmlns="" xmlns:a16="http://schemas.microsoft.com/office/drawing/2014/main" id="{FB92C0DB-7DA6-4F29-8399-060D779FD4EA}"/>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43017" name="AutoShape 9">
            <a:extLst>
              <a:ext uri="{FF2B5EF4-FFF2-40B4-BE49-F238E27FC236}">
                <a16:creationId xmlns="" xmlns:a16="http://schemas.microsoft.com/office/drawing/2014/main" id="{66BD5447-FABC-4F82-9AFA-64631872459B}"/>
              </a:ext>
            </a:extLst>
          </p:cNvPr>
          <p:cNvCxnSpPr>
            <a:cxnSpLocks noChangeShapeType="1"/>
            <a:endCxn id="43015"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18" name="AutoShape 10">
            <a:extLst>
              <a:ext uri="{FF2B5EF4-FFF2-40B4-BE49-F238E27FC236}">
                <a16:creationId xmlns="" xmlns:a16="http://schemas.microsoft.com/office/drawing/2014/main" id="{CA832FC2-DD16-41F6-8AA9-7A268C84F85C}"/>
              </a:ext>
            </a:extLst>
          </p:cNvPr>
          <p:cNvCxnSpPr>
            <a:cxnSpLocks noChangeShapeType="1"/>
            <a:stCxn id="43014"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19" name="AutoShape 11">
            <a:extLst>
              <a:ext uri="{FF2B5EF4-FFF2-40B4-BE49-F238E27FC236}">
                <a16:creationId xmlns="" xmlns:a16="http://schemas.microsoft.com/office/drawing/2014/main" id="{C95E1217-C155-49E6-9F5E-14A660D21F69}"/>
              </a:ext>
            </a:extLst>
          </p:cNvPr>
          <p:cNvCxnSpPr>
            <a:cxnSpLocks noChangeShapeType="1"/>
            <a:stCxn id="43016" idx="6"/>
            <a:endCxn id="43014"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0" name="AutoShape 12">
            <a:extLst>
              <a:ext uri="{FF2B5EF4-FFF2-40B4-BE49-F238E27FC236}">
                <a16:creationId xmlns="" xmlns:a16="http://schemas.microsoft.com/office/drawing/2014/main" id="{819B0D41-C09A-4F55-B322-78F81D1DF442}"/>
              </a:ext>
            </a:extLst>
          </p:cNvPr>
          <p:cNvCxnSpPr>
            <a:cxnSpLocks noChangeShapeType="1"/>
            <a:stCxn id="43015" idx="7"/>
            <a:endCxn id="4301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1" name="AutoShape 13">
            <a:extLst>
              <a:ext uri="{FF2B5EF4-FFF2-40B4-BE49-F238E27FC236}">
                <a16:creationId xmlns="" xmlns:a16="http://schemas.microsoft.com/office/drawing/2014/main" id="{A77DC243-F4AE-4F94-B853-BCCAD3862960}"/>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2" name="AutoShape 14">
            <a:extLst>
              <a:ext uri="{FF2B5EF4-FFF2-40B4-BE49-F238E27FC236}">
                <a16:creationId xmlns="" xmlns:a16="http://schemas.microsoft.com/office/drawing/2014/main" id="{C796FBC7-67C1-4989-9049-06508F7BB487}"/>
              </a:ext>
            </a:extLst>
          </p:cNvPr>
          <p:cNvCxnSpPr>
            <a:cxnSpLocks noChangeShapeType="1"/>
            <a:stCxn id="43015" idx="5"/>
            <a:endCxn id="43014"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3" name="Oval 15">
            <a:extLst>
              <a:ext uri="{FF2B5EF4-FFF2-40B4-BE49-F238E27FC236}">
                <a16:creationId xmlns="" xmlns:a16="http://schemas.microsoft.com/office/drawing/2014/main" id="{278DF95D-0867-4DDF-A60B-59E5A6AA153B}"/>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3024" name="Oval 16">
            <a:extLst>
              <a:ext uri="{FF2B5EF4-FFF2-40B4-BE49-F238E27FC236}">
                <a16:creationId xmlns="" xmlns:a16="http://schemas.microsoft.com/office/drawing/2014/main" id="{E95AD58B-58D6-4983-A6C2-DBBE9324DD88}"/>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3025" name="Oval 17">
            <a:extLst>
              <a:ext uri="{FF2B5EF4-FFF2-40B4-BE49-F238E27FC236}">
                <a16:creationId xmlns="" xmlns:a16="http://schemas.microsoft.com/office/drawing/2014/main" id="{7412B4F1-0CF1-4272-9E57-FAE365E1FD2D}"/>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3026" name="Oval 18">
            <a:extLst>
              <a:ext uri="{FF2B5EF4-FFF2-40B4-BE49-F238E27FC236}">
                <a16:creationId xmlns="" xmlns:a16="http://schemas.microsoft.com/office/drawing/2014/main" id="{CB0CC73D-D696-4FE2-BBFA-CC4C8D108056}"/>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3027" name="AutoShape 19">
            <a:extLst>
              <a:ext uri="{FF2B5EF4-FFF2-40B4-BE49-F238E27FC236}">
                <a16:creationId xmlns="" xmlns:a16="http://schemas.microsoft.com/office/drawing/2014/main" id="{CF3FDBF7-9C0A-4997-9E55-CEDFA8C7DC68}"/>
              </a:ext>
            </a:extLst>
          </p:cNvPr>
          <p:cNvCxnSpPr>
            <a:cxnSpLocks noChangeShapeType="1"/>
            <a:stCxn id="43025" idx="5"/>
            <a:endCxn id="4302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8" name="AutoShape 20">
            <a:extLst>
              <a:ext uri="{FF2B5EF4-FFF2-40B4-BE49-F238E27FC236}">
                <a16:creationId xmlns="" xmlns:a16="http://schemas.microsoft.com/office/drawing/2014/main" id="{79AE2996-0193-45E2-9F4D-0ABD5DEC355C}"/>
              </a:ext>
            </a:extLst>
          </p:cNvPr>
          <p:cNvCxnSpPr>
            <a:cxnSpLocks noChangeShapeType="1"/>
            <a:stCxn id="43026" idx="6"/>
            <a:endCxn id="4302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9" name="AutoShape 21">
            <a:extLst>
              <a:ext uri="{FF2B5EF4-FFF2-40B4-BE49-F238E27FC236}">
                <a16:creationId xmlns="" xmlns:a16="http://schemas.microsoft.com/office/drawing/2014/main" id="{11596A63-E8CA-4CED-A3F6-1A3E603FDE56}"/>
              </a:ext>
            </a:extLst>
          </p:cNvPr>
          <p:cNvCxnSpPr>
            <a:cxnSpLocks noChangeShapeType="1"/>
            <a:stCxn id="43025" idx="4"/>
            <a:endCxn id="4302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0" name="AutoShape 22">
            <a:extLst>
              <a:ext uri="{FF2B5EF4-FFF2-40B4-BE49-F238E27FC236}">
                <a16:creationId xmlns="" xmlns:a16="http://schemas.microsoft.com/office/drawing/2014/main" id="{8300AA25-2393-47C8-B001-032676D403E5}"/>
              </a:ext>
            </a:extLst>
          </p:cNvPr>
          <p:cNvCxnSpPr>
            <a:cxnSpLocks noChangeShapeType="1"/>
            <a:stCxn id="43025" idx="6"/>
            <a:endCxn id="4302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1" name="AutoShape 23">
            <a:extLst>
              <a:ext uri="{FF2B5EF4-FFF2-40B4-BE49-F238E27FC236}">
                <a16:creationId xmlns="" xmlns:a16="http://schemas.microsoft.com/office/drawing/2014/main" id="{9E2BB0AB-F419-4B8A-B9D8-36AEE4066740}"/>
              </a:ext>
            </a:extLst>
          </p:cNvPr>
          <p:cNvCxnSpPr>
            <a:cxnSpLocks noChangeShapeType="1"/>
            <a:stCxn id="43014" idx="6"/>
            <a:endCxn id="4302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2" name="Text Box 24">
            <a:extLst>
              <a:ext uri="{FF2B5EF4-FFF2-40B4-BE49-F238E27FC236}">
                <a16:creationId xmlns="" xmlns:a16="http://schemas.microsoft.com/office/drawing/2014/main" id="{9BFFF1E0-BA88-411A-8822-D6E1B48C9C51}"/>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3034" name="Text Box 26">
            <a:extLst>
              <a:ext uri="{FF2B5EF4-FFF2-40B4-BE49-F238E27FC236}">
                <a16:creationId xmlns="" xmlns:a16="http://schemas.microsoft.com/office/drawing/2014/main" id="{53D4B9AA-6B95-442E-A392-B7B93FB082F6}"/>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3035" name="Text Box 27">
            <a:extLst>
              <a:ext uri="{FF2B5EF4-FFF2-40B4-BE49-F238E27FC236}">
                <a16:creationId xmlns="" xmlns:a16="http://schemas.microsoft.com/office/drawing/2014/main" id="{6CA78D7A-59D6-41AD-B80F-C82E958CC9DD}"/>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3036" name="Text Box 28">
            <a:extLst>
              <a:ext uri="{FF2B5EF4-FFF2-40B4-BE49-F238E27FC236}">
                <a16:creationId xmlns="" xmlns:a16="http://schemas.microsoft.com/office/drawing/2014/main" id="{266B37F6-0642-4649-B650-88B34FD0DDFE}"/>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A already discovered</a:t>
            </a:r>
          </a:p>
        </p:txBody>
      </p:sp>
      <p:cxnSp>
        <p:nvCxnSpPr>
          <p:cNvPr id="43037" name="AutoShape 29">
            <a:extLst>
              <a:ext uri="{FF2B5EF4-FFF2-40B4-BE49-F238E27FC236}">
                <a16:creationId xmlns="" xmlns:a16="http://schemas.microsoft.com/office/drawing/2014/main" id="{DCA82A79-A941-49C4-ACEF-9193356E6919}"/>
              </a:ext>
            </a:extLst>
          </p:cNvPr>
          <p:cNvCxnSpPr>
            <a:cxnSpLocks noChangeShapeType="1"/>
            <a:endCxn id="43015"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8" name="Text Box 30">
            <a:extLst>
              <a:ext uri="{FF2B5EF4-FFF2-40B4-BE49-F238E27FC236}">
                <a16:creationId xmlns="" xmlns:a16="http://schemas.microsoft.com/office/drawing/2014/main" id="{CEBBEE7E-E8DE-4BDD-A4F1-800BF641724C}"/>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43039" name="Text Box 31">
            <a:extLst>
              <a:ext uri="{FF2B5EF4-FFF2-40B4-BE49-F238E27FC236}">
                <a16:creationId xmlns="" xmlns:a16="http://schemas.microsoft.com/office/drawing/2014/main" id="{6F58523B-C7CF-4B7F-87AF-4FE313A5E0B9}"/>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3040" name="Oval 32">
            <a:extLst>
              <a:ext uri="{FF2B5EF4-FFF2-40B4-BE49-F238E27FC236}">
                <a16:creationId xmlns="" xmlns:a16="http://schemas.microsoft.com/office/drawing/2014/main" id="{FD1B0666-CC75-4E51-89BE-A1788016919B}"/>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43041" name="Oval 33">
            <a:extLst>
              <a:ext uri="{FF2B5EF4-FFF2-40B4-BE49-F238E27FC236}">
                <a16:creationId xmlns="" xmlns:a16="http://schemas.microsoft.com/office/drawing/2014/main" id="{56614728-7E47-4E31-A34B-12105B7E8617}"/>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2" name="TextBox 31">
            <a:extLst>
              <a:ext uri="{FF2B5EF4-FFF2-40B4-BE49-F238E27FC236}">
                <a16:creationId xmlns="" xmlns:a16="http://schemas.microsoft.com/office/drawing/2014/main" id="{A79A574C-EE0E-4605-8A7E-980AECCD1F62}"/>
              </a:ext>
            </a:extLst>
          </p:cNvPr>
          <p:cNvSpPr txBox="1"/>
          <p:nvPr/>
        </p:nvSpPr>
        <p:spPr>
          <a:xfrm>
            <a:off x="2552700" y="49278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4" name="Rectangle 2">
            <a:extLst>
              <a:ext uri="{FF2B5EF4-FFF2-40B4-BE49-F238E27FC236}">
                <a16:creationId xmlns="" xmlns:a16="http://schemas.microsoft.com/office/drawing/2014/main" id="{39AFFA11-815E-4FEC-820B-7785B0B87D41}"/>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4E7B87DB-EEE8-4C70-A075-4E66B1DA155A}"/>
              </a:ext>
            </a:extLst>
          </p:cNvPr>
          <p:cNvSpPr>
            <a:spLocks noGrp="1"/>
          </p:cNvSpPr>
          <p:nvPr>
            <p:ph type="dt" sz="half" idx="10"/>
          </p:nvPr>
        </p:nvSpPr>
        <p:spPr/>
        <p:txBody>
          <a:bodyPr/>
          <a:lstStyle/>
          <a:p>
            <a:fld id="{5C59FD9B-AA4B-4C4C-BE45-D406293BA1DF}" type="datetime5">
              <a:rPr lang="en-US" smtClean="0"/>
              <a:t>28-Mar-22</a:t>
            </a:fld>
            <a:endParaRPr lang="en-US" dirty="0"/>
          </a:p>
        </p:txBody>
      </p:sp>
      <p:sp>
        <p:nvSpPr>
          <p:cNvPr id="6" name="Slide Number Placeholder 5">
            <a:extLst>
              <a:ext uri="{FF2B5EF4-FFF2-40B4-BE49-F238E27FC236}">
                <a16:creationId xmlns="" xmlns:a16="http://schemas.microsoft.com/office/drawing/2014/main" id="{0F65C0E7-6282-4576-9D49-3F796483C7CC}"/>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357793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777F47DC-B5C9-424A-84F4-0B781991FF94}"/>
              </a:ext>
            </a:extLst>
          </p:cNvPr>
          <p:cNvSpPr>
            <a:spLocks noGrp="1" noChangeArrowheads="1"/>
          </p:cNvSpPr>
          <p:nvPr>
            <p:ph type="title"/>
          </p:nvPr>
        </p:nvSpPr>
        <p:spPr/>
        <p:txBody>
          <a:bodyPr/>
          <a:lstStyle/>
          <a:p>
            <a:r>
              <a:rPr kumimoji="0" lang="en-US" altLang="en-US"/>
              <a:t>Breadth First Search</a:t>
            </a:r>
          </a:p>
        </p:txBody>
      </p:sp>
      <p:sp>
        <p:nvSpPr>
          <p:cNvPr id="45059" name="Text Box 3">
            <a:extLst>
              <a:ext uri="{FF2B5EF4-FFF2-40B4-BE49-F238E27FC236}">
                <a16:creationId xmlns="" xmlns:a16="http://schemas.microsoft.com/office/drawing/2014/main" id="{81141490-9FE5-4D90-BADA-5868E2FC09D0}"/>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a:t>
            </a:r>
          </a:p>
        </p:txBody>
      </p:sp>
      <p:sp>
        <p:nvSpPr>
          <p:cNvPr id="45060" name="Text Box 4">
            <a:extLst>
              <a:ext uri="{FF2B5EF4-FFF2-40B4-BE49-F238E27FC236}">
                <a16:creationId xmlns="" xmlns:a16="http://schemas.microsoft.com/office/drawing/2014/main" id="{90792925-3667-4198-81F5-832241B32603}"/>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5062" name="Oval 6">
            <a:extLst>
              <a:ext uri="{FF2B5EF4-FFF2-40B4-BE49-F238E27FC236}">
                <a16:creationId xmlns="" xmlns:a16="http://schemas.microsoft.com/office/drawing/2014/main" id="{E3756B32-4F64-4F9E-B86A-48341951214A}"/>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45063" name="Oval 7">
            <a:extLst>
              <a:ext uri="{FF2B5EF4-FFF2-40B4-BE49-F238E27FC236}">
                <a16:creationId xmlns="" xmlns:a16="http://schemas.microsoft.com/office/drawing/2014/main" id="{F59DBC41-3AE9-4EA2-9A3A-6F0B0774166A}"/>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45064" name="Oval 8">
            <a:extLst>
              <a:ext uri="{FF2B5EF4-FFF2-40B4-BE49-F238E27FC236}">
                <a16:creationId xmlns="" xmlns:a16="http://schemas.microsoft.com/office/drawing/2014/main" id="{A59BD59D-E90D-41B6-A81F-FC6085EBAE96}"/>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45065" name="AutoShape 9">
            <a:extLst>
              <a:ext uri="{FF2B5EF4-FFF2-40B4-BE49-F238E27FC236}">
                <a16:creationId xmlns="" xmlns:a16="http://schemas.microsoft.com/office/drawing/2014/main" id="{E9BC1494-E030-4DB7-96C2-404696298E8C}"/>
              </a:ext>
            </a:extLst>
          </p:cNvPr>
          <p:cNvCxnSpPr>
            <a:cxnSpLocks noChangeShapeType="1"/>
            <a:endCxn id="45063"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66" name="AutoShape 10">
            <a:extLst>
              <a:ext uri="{FF2B5EF4-FFF2-40B4-BE49-F238E27FC236}">
                <a16:creationId xmlns="" xmlns:a16="http://schemas.microsoft.com/office/drawing/2014/main" id="{8124F34B-A25F-4632-B304-5AE234052085}"/>
              </a:ext>
            </a:extLst>
          </p:cNvPr>
          <p:cNvCxnSpPr>
            <a:cxnSpLocks noChangeShapeType="1"/>
            <a:stCxn id="45062"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67" name="AutoShape 11">
            <a:extLst>
              <a:ext uri="{FF2B5EF4-FFF2-40B4-BE49-F238E27FC236}">
                <a16:creationId xmlns="" xmlns:a16="http://schemas.microsoft.com/office/drawing/2014/main" id="{CA69546A-6EE6-4F33-A2C6-3A98EBEF4FBC}"/>
              </a:ext>
            </a:extLst>
          </p:cNvPr>
          <p:cNvCxnSpPr>
            <a:cxnSpLocks noChangeShapeType="1"/>
            <a:stCxn id="45064" idx="6"/>
            <a:endCxn id="45062"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68" name="AutoShape 12">
            <a:extLst>
              <a:ext uri="{FF2B5EF4-FFF2-40B4-BE49-F238E27FC236}">
                <a16:creationId xmlns="" xmlns:a16="http://schemas.microsoft.com/office/drawing/2014/main" id="{78F34779-6EC9-45F4-AF60-F7FA046D75F7}"/>
              </a:ext>
            </a:extLst>
          </p:cNvPr>
          <p:cNvCxnSpPr>
            <a:cxnSpLocks noChangeShapeType="1"/>
            <a:stCxn id="45063" idx="7"/>
            <a:endCxn id="45064"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69" name="AutoShape 13">
            <a:extLst>
              <a:ext uri="{FF2B5EF4-FFF2-40B4-BE49-F238E27FC236}">
                <a16:creationId xmlns="" xmlns:a16="http://schemas.microsoft.com/office/drawing/2014/main" id="{13422C7C-5AB9-4D45-9F53-A3838130CF0D}"/>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0" name="AutoShape 14">
            <a:extLst>
              <a:ext uri="{FF2B5EF4-FFF2-40B4-BE49-F238E27FC236}">
                <a16:creationId xmlns="" xmlns:a16="http://schemas.microsoft.com/office/drawing/2014/main" id="{AC857487-B231-4C93-B3AC-6EFC112DF540}"/>
              </a:ext>
            </a:extLst>
          </p:cNvPr>
          <p:cNvCxnSpPr>
            <a:cxnSpLocks noChangeShapeType="1"/>
            <a:stCxn id="45063" idx="5"/>
            <a:endCxn id="45062"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1" name="Oval 15">
            <a:extLst>
              <a:ext uri="{FF2B5EF4-FFF2-40B4-BE49-F238E27FC236}">
                <a16:creationId xmlns="" xmlns:a16="http://schemas.microsoft.com/office/drawing/2014/main" id="{FEF60C8F-3C0C-4F5F-B133-1C9A6A65E379}"/>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5072" name="Oval 16">
            <a:extLst>
              <a:ext uri="{FF2B5EF4-FFF2-40B4-BE49-F238E27FC236}">
                <a16:creationId xmlns="" xmlns:a16="http://schemas.microsoft.com/office/drawing/2014/main" id="{BC44D150-A081-4061-AD18-CA906F11D931}"/>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5073" name="Oval 17">
            <a:extLst>
              <a:ext uri="{FF2B5EF4-FFF2-40B4-BE49-F238E27FC236}">
                <a16:creationId xmlns="" xmlns:a16="http://schemas.microsoft.com/office/drawing/2014/main" id="{E54F14F3-19F4-436C-B98C-D0AF6C38BF66}"/>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5074" name="Oval 18">
            <a:extLst>
              <a:ext uri="{FF2B5EF4-FFF2-40B4-BE49-F238E27FC236}">
                <a16:creationId xmlns="" xmlns:a16="http://schemas.microsoft.com/office/drawing/2014/main" id="{464CA7F8-E574-4C6D-8AB1-B8DEE366FCE7}"/>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5075" name="AutoShape 19">
            <a:extLst>
              <a:ext uri="{FF2B5EF4-FFF2-40B4-BE49-F238E27FC236}">
                <a16:creationId xmlns="" xmlns:a16="http://schemas.microsoft.com/office/drawing/2014/main" id="{6CAA5EB0-B2D2-4218-91E1-5E6AAF1DB726}"/>
              </a:ext>
            </a:extLst>
          </p:cNvPr>
          <p:cNvCxnSpPr>
            <a:cxnSpLocks noChangeShapeType="1"/>
            <a:stCxn id="45073" idx="5"/>
            <a:endCxn id="4507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6" name="AutoShape 20">
            <a:extLst>
              <a:ext uri="{FF2B5EF4-FFF2-40B4-BE49-F238E27FC236}">
                <a16:creationId xmlns="" xmlns:a16="http://schemas.microsoft.com/office/drawing/2014/main" id="{10C3A34F-93F7-430C-BDB8-6AAE3209A797}"/>
              </a:ext>
            </a:extLst>
          </p:cNvPr>
          <p:cNvCxnSpPr>
            <a:cxnSpLocks noChangeShapeType="1"/>
            <a:stCxn id="45074" idx="6"/>
            <a:endCxn id="4507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7" name="AutoShape 21">
            <a:extLst>
              <a:ext uri="{FF2B5EF4-FFF2-40B4-BE49-F238E27FC236}">
                <a16:creationId xmlns="" xmlns:a16="http://schemas.microsoft.com/office/drawing/2014/main" id="{C1EC543C-6CF3-4C48-BE75-806FA8A969C0}"/>
              </a:ext>
            </a:extLst>
          </p:cNvPr>
          <p:cNvCxnSpPr>
            <a:cxnSpLocks noChangeShapeType="1"/>
            <a:stCxn id="45073" idx="4"/>
            <a:endCxn id="4507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8" name="AutoShape 22">
            <a:extLst>
              <a:ext uri="{FF2B5EF4-FFF2-40B4-BE49-F238E27FC236}">
                <a16:creationId xmlns="" xmlns:a16="http://schemas.microsoft.com/office/drawing/2014/main" id="{4CED132E-C9AC-4C5A-B44F-C40179CFEDFA}"/>
              </a:ext>
            </a:extLst>
          </p:cNvPr>
          <p:cNvCxnSpPr>
            <a:cxnSpLocks noChangeShapeType="1"/>
            <a:stCxn id="45073" idx="6"/>
            <a:endCxn id="4507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3">
            <a:extLst>
              <a:ext uri="{FF2B5EF4-FFF2-40B4-BE49-F238E27FC236}">
                <a16:creationId xmlns="" xmlns:a16="http://schemas.microsoft.com/office/drawing/2014/main" id="{500D195A-88B0-4406-A9E3-25E0E4917AF5}"/>
              </a:ext>
            </a:extLst>
          </p:cNvPr>
          <p:cNvCxnSpPr>
            <a:cxnSpLocks noChangeShapeType="1"/>
            <a:stCxn id="45062" idx="6"/>
            <a:endCxn id="4507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0" name="Text Box 24">
            <a:extLst>
              <a:ext uri="{FF2B5EF4-FFF2-40B4-BE49-F238E27FC236}">
                <a16:creationId xmlns="" xmlns:a16="http://schemas.microsoft.com/office/drawing/2014/main" id="{4126DF2B-EF1D-48A2-A426-06279FA5A89D}"/>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5082" name="Text Box 26">
            <a:extLst>
              <a:ext uri="{FF2B5EF4-FFF2-40B4-BE49-F238E27FC236}">
                <a16:creationId xmlns="" xmlns:a16="http://schemas.microsoft.com/office/drawing/2014/main" id="{43A99105-D528-4385-842E-89CCC1900CBF}"/>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5083" name="Text Box 27">
            <a:extLst>
              <a:ext uri="{FF2B5EF4-FFF2-40B4-BE49-F238E27FC236}">
                <a16:creationId xmlns="" xmlns:a16="http://schemas.microsoft.com/office/drawing/2014/main" id="{80D7B05C-70CD-4B4D-80BC-3D48DECB495E}"/>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5084" name="Text Box 28">
            <a:extLst>
              <a:ext uri="{FF2B5EF4-FFF2-40B4-BE49-F238E27FC236}">
                <a16:creationId xmlns="" xmlns:a16="http://schemas.microsoft.com/office/drawing/2014/main" id="{5E523E3E-1419-4072-9F99-5B7779CDF250}"/>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I</a:t>
            </a:r>
          </a:p>
        </p:txBody>
      </p:sp>
      <p:cxnSp>
        <p:nvCxnSpPr>
          <p:cNvPr id="45085" name="AutoShape 29">
            <a:extLst>
              <a:ext uri="{FF2B5EF4-FFF2-40B4-BE49-F238E27FC236}">
                <a16:creationId xmlns="" xmlns:a16="http://schemas.microsoft.com/office/drawing/2014/main" id="{9BEC058E-22C2-45AF-B088-67BDBDBE4B15}"/>
              </a:ext>
            </a:extLst>
          </p:cNvPr>
          <p:cNvCxnSpPr>
            <a:cxnSpLocks noChangeShapeType="1"/>
            <a:stCxn id="45064" idx="3"/>
            <a:endCxn id="45063" idx="7"/>
          </p:cNvCxnSpPr>
          <p:nvPr/>
        </p:nvCxnSpPr>
        <p:spPr bwMode="auto">
          <a:xfrm flipH="1">
            <a:off x="1747838" y="3163888"/>
            <a:ext cx="1087437" cy="906462"/>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6" name="AutoShape 30">
            <a:extLst>
              <a:ext uri="{FF2B5EF4-FFF2-40B4-BE49-F238E27FC236}">
                <a16:creationId xmlns="" xmlns:a16="http://schemas.microsoft.com/office/drawing/2014/main" id="{AE69B532-D598-476B-B624-0DF777B0180C}"/>
              </a:ext>
            </a:extLst>
          </p:cNvPr>
          <p:cNvCxnSpPr>
            <a:cxnSpLocks noChangeShapeType="1"/>
            <a:endCxn id="45063"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7" name="Text Box 31">
            <a:extLst>
              <a:ext uri="{FF2B5EF4-FFF2-40B4-BE49-F238E27FC236}">
                <a16:creationId xmlns="" xmlns:a16="http://schemas.microsoft.com/office/drawing/2014/main" id="{CEFFCF17-D2B8-451B-BE17-814056CAEA58}"/>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45088" name="Text Box 32">
            <a:extLst>
              <a:ext uri="{FF2B5EF4-FFF2-40B4-BE49-F238E27FC236}">
                <a16:creationId xmlns="" xmlns:a16="http://schemas.microsoft.com/office/drawing/2014/main" id="{DBCC2D0D-7C10-4FCE-9AB2-B5B340D7B1EF}"/>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5089" name="Oval 33">
            <a:extLst>
              <a:ext uri="{FF2B5EF4-FFF2-40B4-BE49-F238E27FC236}">
                <a16:creationId xmlns="" xmlns:a16="http://schemas.microsoft.com/office/drawing/2014/main" id="{21979388-E50A-4B52-8A5D-EAF7308DF57F}"/>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45090" name="Oval 34">
            <a:extLst>
              <a:ext uri="{FF2B5EF4-FFF2-40B4-BE49-F238E27FC236}">
                <a16:creationId xmlns="" xmlns:a16="http://schemas.microsoft.com/office/drawing/2014/main" id="{5F8371CF-FD32-4C7F-879E-AE7B336F42C0}"/>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3" name="TextBox 32">
            <a:extLst>
              <a:ext uri="{FF2B5EF4-FFF2-40B4-BE49-F238E27FC236}">
                <a16:creationId xmlns="" xmlns:a16="http://schemas.microsoft.com/office/drawing/2014/main" id="{F167101E-F570-41B7-9D63-06C7EB788E00}"/>
              </a:ext>
            </a:extLst>
          </p:cNvPr>
          <p:cNvSpPr txBox="1"/>
          <p:nvPr/>
        </p:nvSpPr>
        <p:spPr>
          <a:xfrm>
            <a:off x="2540000" y="541666"/>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5" name="Rectangle 2">
            <a:extLst>
              <a:ext uri="{FF2B5EF4-FFF2-40B4-BE49-F238E27FC236}">
                <a16:creationId xmlns="" xmlns:a16="http://schemas.microsoft.com/office/drawing/2014/main" id="{23CC5238-9E23-4DAE-9404-1D404FE53FAE}"/>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092FEC60-E8E2-4DA5-AB9A-0D37915FF8B9}"/>
              </a:ext>
            </a:extLst>
          </p:cNvPr>
          <p:cNvSpPr>
            <a:spLocks noGrp="1"/>
          </p:cNvSpPr>
          <p:nvPr>
            <p:ph type="dt" sz="half" idx="10"/>
          </p:nvPr>
        </p:nvSpPr>
        <p:spPr/>
        <p:txBody>
          <a:bodyPr/>
          <a:lstStyle/>
          <a:p>
            <a:fld id="{366012FE-C057-4C54-868E-97389FA239DE}" type="datetime5">
              <a:rPr lang="en-US" smtClean="0"/>
              <a:t>28-Mar-22</a:t>
            </a:fld>
            <a:endParaRPr lang="en-US" dirty="0"/>
          </a:p>
        </p:txBody>
      </p:sp>
      <p:sp>
        <p:nvSpPr>
          <p:cNvPr id="6" name="Slide Number Placeholder 5">
            <a:extLst>
              <a:ext uri="{FF2B5EF4-FFF2-40B4-BE49-F238E27FC236}">
                <a16:creationId xmlns="" xmlns:a16="http://schemas.microsoft.com/office/drawing/2014/main" id="{59166EC1-FCB7-42BC-8D54-7EC0472F42BD}"/>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2005551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85"/>
                                        </p:tgtEl>
                                        <p:attrNameLst>
                                          <p:attrName>style.visibility</p:attrName>
                                        </p:attrNameLst>
                                      </p:cBhvr>
                                      <p:to>
                                        <p:strVal val="visible"/>
                                      </p:to>
                                    </p:set>
                                    <p:animEffect transition="in" filter="wipe(left)">
                                      <p:cBhvr>
                                        <p:cTn id="7" dur="500"/>
                                        <p:tgtEl>
                                          <p:spTgt spid="45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BCED4BAA-B0EB-4DFD-997E-DB3965FED703}"/>
              </a:ext>
            </a:extLst>
          </p:cNvPr>
          <p:cNvSpPr>
            <a:spLocks noGrp="1" noChangeArrowheads="1"/>
          </p:cNvSpPr>
          <p:nvPr>
            <p:ph type="title"/>
          </p:nvPr>
        </p:nvSpPr>
        <p:spPr/>
        <p:txBody>
          <a:bodyPr/>
          <a:lstStyle/>
          <a:p>
            <a:r>
              <a:rPr kumimoji="0" lang="en-US" altLang="en-US"/>
              <a:t>Breadth First Search</a:t>
            </a:r>
          </a:p>
        </p:txBody>
      </p:sp>
      <p:sp>
        <p:nvSpPr>
          <p:cNvPr id="47107" name="Text Box 3">
            <a:extLst>
              <a:ext uri="{FF2B5EF4-FFF2-40B4-BE49-F238E27FC236}">
                <a16:creationId xmlns="" xmlns:a16="http://schemas.microsoft.com/office/drawing/2014/main" id="{14780AEB-45E7-455A-A7B4-1ED570B123BE}"/>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E </a:t>
            </a:r>
          </a:p>
        </p:txBody>
      </p:sp>
      <p:sp>
        <p:nvSpPr>
          <p:cNvPr id="47108" name="Text Box 4">
            <a:extLst>
              <a:ext uri="{FF2B5EF4-FFF2-40B4-BE49-F238E27FC236}">
                <a16:creationId xmlns="" xmlns:a16="http://schemas.microsoft.com/office/drawing/2014/main" id="{58121A98-E5F4-4507-9DC7-E1BDD0000DD0}"/>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7110" name="Oval 6">
            <a:extLst>
              <a:ext uri="{FF2B5EF4-FFF2-40B4-BE49-F238E27FC236}">
                <a16:creationId xmlns="" xmlns:a16="http://schemas.microsoft.com/office/drawing/2014/main" id="{4C0CC9DC-2AE4-4A61-878B-ACE57397D093}"/>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47111" name="Oval 7">
            <a:extLst>
              <a:ext uri="{FF2B5EF4-FFF2-40B4-BE49-F238E27FC236}">
                <a16:creationId xmlns="" xmlns:a16="http://schemas.microsoft.com/office/drawing/2014/main" id="{FA02114F-5ED1-4939-973E-EDE2DF55EE2D}"/>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47112" name="Oval 8">
            <a:extLst>
              <a:ext uri="{FF2B5EF4-FFF2-40B4-BE49-F238E27FC236}">
                <a16:creationId xmlns="" xmlns:a16="http://schemas.microsoft.com/office/drawing/2014/main" id="{AAED9E38-4CCF-4699-B5F5-575782D6BCA2}"/>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47113" name="AutoShape 9">
            <a:extLst>
              <a:ext uri="{FF2B5EF4-FFF2-40B4-BE49-F238E27FC236}">
                <a16:creationId xmlns="" xmlns:a16="http://schemas.microsoft.com/office/drawing/2014/main" id="{299093A5-5CE5-4768-97C8-75A7462A7C6D}"/>
              </a:ext>
            </a:extLst>
          </p:cNvPr>
          <p:cNvCxnSpPr>
            <a:cxnSpLocks noChangeShapeType="1"/>
            <a:endCxn id="47111"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14" name="AutoShape 10">
            <a:extLst>
              <a:ext uri="{FF2B5EF4-FFF2-40B4-BE49-F238E27FC236}">
                <a16:creationId xmlns="" xmlns:a16="http://schemas.microsoft.com/office/drawing/2014/main" id="{37CA4C32-4F22-42D7-8971-46E8D95A0451}"/>
              </a:ext>
            </a:extLst>
          </p:cNvPr>
          <p:cNvCxnSpPr>
            <a:cxnSpLocks noChangeShapeType="1"/>
            <a:stCxn id="47110"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15" name="AutoShape 11">
            <a:extLst>
              <a:ext uri="{FF2B5EF4-FFF2-40B4-BE49-F238E27FC236}">
                <a16:creationId xmlns="" xmlns:a16="http://schemas.microsoft.com/office/drawing/2014/main" id="{8ED692DD-8EA0-4E26-ABE2-243FAF164543}"/>
              </a:ext>
            </a:extLst>
          </p:cNvPr>
          <p:cNvCxnSpPr>
            <a:cxnSpLocks noChangeShapeType="1"/>
            <a:stCxn id="47112" idx="6"/>
            <a:endCxn id="47110"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16" name="AutoShape 12">
            <a:extLst>
              <a:ext uri="{FF2B5EF4-FFF2-40B4-BE49-F238E27FC236}">
                <a16:creationId xmlns="" xmlns:a16="http://schemas.microsoft.com/office/drawing/2014/main" id="{FBA8EF29-FD96-405B-B530-128812AA8DC9}"/>
              </a:ext>
            </a:extLst>
          </p:cNvPr>
          <p:cNvCxnSpPr>
            <a:cxnSpLocks noChangeShapeType="1"/>
            <a:stCxn id="47111" idx="7"/>
            <a:endCxn id="47112"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17" name="AutoShape 13">
            <a:extLst>
              <a:ext uri="{FF2B5EF4-FFF2-40B4-BE49-F238E27FC236}">
                <a16:creationId xmlns="" xmlns:a16="http://schemas.microsoft.com/office/drawing/2014/main" id="{ECDB91C1-D782-4763-8968-163608EDA426}"/>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18" name="AutoShape 14">
            <a:extLst>
              <a:ext uri="{FF2B5EF4-FFF2-40B4-BE49-F238E27FC236}">
                <a16:creationId xmlns="" xmlns:a16="http://schemas.microsoft.com/office/drawing/2014/main" id="{DDC3EA39-9EF7-4FA8-94A7-94994CF9475D}"/>
              </a:ext>
            </a:extLst>
          </p:cNvPr>
          <p:cNvCxnSpPr>
            <a:cxnSpLocks noChangeShapeType="1"/>
            <a:stCxn id="47111" idx="5"/>
            <a:endCxn id="47110"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9" name="Oval 15">
            <a:extLst>
              <a:ext uri="{FF2B5EF4-FFF2-40B4-BE49-F238E27FC236}">
                <a16:creationId xmlns="" xmlns:a16="http://schemas.microsoft.com/office/drawing/2014/main" id="{652050D0-D034-465F-8890-051323F7D83C}"/>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7120" name="Oval 16">
            <a:extLst>
              <a:ext uri="{FF2B5EF4-FFF2-40B4-BE49-F238E27FC236}">
                <a16:creationId xmlns="" xmlns:a16="http://schemas.microsoft.com/office/drawing/2014/main" id="{40537BC5-7F0D-413A-9746-90E79C97BB88}"/>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7121" name="Oval 17">
            <a:extLst>
              <a:ext uri="{FF2B5EF4-FFF2-40B4-BE49-F238E27FC236}">
                <a16:creationId xmlns="" xmlns:a16="http://schemas.microsoft.com/office/drawing/2014/main" id="{2B6A7AA8-71C6-4BDF-BA20-3FC398375E83}"/>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7122" name="Oval 18">
            <a:extLst>
              <a:ext uri="{FF2B5EF4-FFF2-40B4-BE49-F238E27FC236}">
                <a16:creationId xmlns="" xmlns:a16="http://schemas.microsoft.com/office/drawing/2014/main" id="{D2539379-F4FF-4B50-8507-635AD3F7E116}"/>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7123" name="AutoShape 19">
            <a:extLst>
              <a:ext uri="{FF2B5EF4-FFF2-40B4-BE49-F238E27FC236}">
                <a16:creationId xmlns="" xmlns:a16="http://schemas.microsoft.com/office/drawing/2014/main" id="{2DDA3F11-5CD8-41AF-976C-1729A791144C}"/>
              </a:ext>
            </a:extLst>
          </p:cNvPr>
          <p:cNvCxnSpPr>
            <a:cxnSpLocks noChangeShapeType="1"/>
            <a:stCxn id="47121" idx="5"/>
            <a:endCxn id="4711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4" name="AutoShape 20">
            <a:extLst>
              <a:ext uri="{FF2B5EF4-FFF2-40B4-BE49-F238E27FC236}">
                <a16:creationId xmlns="" xmlns:a16="http://schemas.microsoft.com/office/drawing/2014/main" id="{EA6EA65D-8534-4493-968E-F73BFFD04C2D}"/>
              </a:ext>
            </a:extLst>
          </p:cNvPr>
          <p:cNvCxnSpPr>
            <a:cxnSpLocks noChangeShapeType="1"/>
            <a:stCxn id="47122" idx="6"/>
            <a:endCxn id="4711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5" name="AutoShape 21">
            <a:extLst>
              <a:ext uri="{FF2B5EF4-FFF2-40B4-BE49-F238E27FC236}">
                <a16:creationId xmlns="" xmlns:a16="http://schemas.microsoft.com/office/drawing/2014/main" id="{3AB73E02-AFFB-4C35-9D20-3C69AD7796D4}"/>
              </a:ext>
            </a:extLst>
          </p:cNvPr>
          <p:cNvCxnSpPr>
            <a:cxnSpLocks noChangeShapeType="1"/>
            <a:stCxn id="47121" idx="4"/>
            <a:endCxn id="4712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6" name="AutoShape 22">
            <a:extLst>
              <a:ext uri="{FF2B5EF4-FFF2-40B4-BE49-F238E27FC236}">
                <a16:creationId xmlns="" xmlns:a16="http://schemas.microsoft.com/office/drawing/2014/main" id="{7BCAF75D-D809-4343-B416-096DF8402328}"/>
              </a:ext>
            </a:extLst>
          </p:cNvPr>
          <p:cNvCxnSpPr>
            <a:cxnSpLocks noChangeShapeType="1"/>
            <a:stCxn id="47121" idx="6"/>
            <a:endCxn id="4712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7" name="AutoShape 23">
            <a:extLst>
              <a:ext uri="{FF2B5EF4-FFF2-40B4-BE49-F238E27FC236}">
                <a16:creationId xmlns="" xmlns:a16="http://schemas.microsoft.com/office/drawing/2014/main" id="{7BB5ECE5-9A64-44DA-A833-4A28731D27DD}"/>
              </a:ext>
            </a:extLst>
          </p:cNvPr>
          <p:cNvCxnSpPr>
            <a:cxnSpLocks noChangeShapeType="1"/>
            <a:stCxn id="47110" idx="6"/>
            <a:endCxn id="4712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8" name="Text Box 24">
            <a:extLst>
              <a:ext uri="{FF2B5EF4-FFF2-40B4-BE49-F238E27FC236}">
                <a16:creationId xmlns="" xmlns:a16="http://schemas.microsoft.com/office/drawing/2014/main" id="{09D6BB84-4B3B-43CC-9FF5-80DE948352DA}"/>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7130" name="Text Box 26">
            <a:extLst>
              <a:ext uri="{FF2B5EF4-FFF2-40B4-BE49-F238E27FC236}">
                <a16:creationId xmlns="" xmlns:a16="http://schemas.microsoft.com/office/drawing/2014/main" id="{A5355E97-475A-44E5-AD06-DD981D471907}"/>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7131" name="Text Box 27">
            <a:extLst>
              <a:ext uri="{FF2B5EF4-FFF2-40B4-BE49-F238E27FC236}">
                <a16:creationId xmlns="" xmlns:a16="http://schemas.microsoft.com/office/drawing/2014/main" id="{ADE2E108-B8BD-4FC5-A253-97CA198D45B0}"/>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7132" name="Text Box 28">
            <a:extLst>
              <a:ext uri="{FF2B5EF4-FFF2-40B4-BE49-F238E27FC236}">
                <a16:creationId xmlns="" xmlns:a16="http://schemas.microsoft.com/office/drawing/2014/main" id="{716197D4-1394-4E98-A4E2-2CBEB4FC0E83}"/>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 discovered </a:t>
            </a:r>
          </a:p>
        </p:txBody>
      </p:sp>
      <p:cxnSp>
        <p:nvCxnSpPr>
          <p:cNvPr id="47133" name="AutoShape 29">
            <a:extLst>
              <a:ext uri="{FF2B5EF4-FFF2-40B4-BE49-F238E27FC236}">
                <a16:creationId xmlns="" xmlns:a16="http://schemas.microsoft.com/office/drawing/2014/main" id="{B113789E-08D8-4D81-9C78-CC9FE13EF78F}"/>
              </a:ext>
            </a:extLst>
          </p:cNvPr>
          <p:cNvCxnSpPr>
            <a:cxnSpLocks noChangeShapeType="1"/>
            <a:endCxn id="47111"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34" name="AutoShape 30">
            <a:extLst>
              <a:ext uri="{FF2B5EF4-FFF2-40B4-BE49-F238E27FC236}">
                <a16:creationId xmlns="" xmlns:a16="http://schemas.microsoft.com/office/drawing/2014/main" id="{8E43B216-E691-4AC3-B990-76C948DB3F47}"/>
              </a:ext>
            </a:extLst>
          </p:cNvPr>
          <p:cNvCxnSpPr>
            <a:cxnSpLocks noChangeShapeType="1"/>
            <a:stCxn id="47112" idx="3"/>
            <a:endCxn id="47111" idx="7"/>
          </p:cNvCxnSpPr>
          <p:nvPr/>
        </p:nvCxnSpPr>
        <p:spPr bwMode="auto">
          <a:xfrm flipH="1">
            <a:off x="1747838" y="3163888"/>
            <a:ext cx="1087437" cy="906462"/>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5" name="Text Box 31">
            <a:extLst>
              <a:ext uri="{FF2B5EF4-FFF2-40B4-BE49-F238E27FC236}">
                <a16:creationId xmlns="" xmlns:a16="http://schemas.microsoft.com/office/drawing/2014/main" id="{44E58B78-B072-468D-8123-A829B5B80B69}"/>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47136" name="Text Box 32">
            <a:extLst>
              <a:ext uri="{FF2B5EF4-FFF2-40B4-BE49-F238E27FC236}">
                <a16:creationId xmlns="" xmlns:a16="http://schemas.microsoft.com/office/drawing/2014/main" id="{3144495A-5ED4-42C5-8C56-13EF51F2F533}"/>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47137" name="Text Box 33">
            <a:extLst>
              <a:ext uri="{FF2B5EF4-FFF2-40B4-BE49-F238E27FC236}">
                <a16:creationId xmlns="" xmlns:a16="http://schemas.microsoft.com/office/drawing/2014/main" id="{EA431686-09C8-4A20-9F46-D2461DEE2DA8}"/>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7138" name="Oval 34">
            <a:extLst>
              <a:ext uri="{FF2B5EF4-FFF2-40B4-BE49-F238E27FC236}">
                <a16:creationId xmlns="" xmlns:a16="http://schemas.microsoft.com/office/drawing/2014/main" id="{32730F17-0F62-4EB8-BE89-C0EC12B60CC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47139" name="Oval 35">
            <a:extLst>
              <a:ext uri="{FF2B5EF4-FFF2-40B4-BE49-F238E27FC236}">
                <a16:creationId xmlns="" xmlns:a16="http://schemas.microsoft.com/office/drawing/2014/main" id="{9F4F7381-3766-46A3-B2EF-A6BD9ECAEAA2}"/>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4" name="TextBox 33">
            <a:extLst>
              <a:ext uri="{FF2B5EF4-FFF2-40B4-BE49-F238E27FC236}">
                <a16:creationId xmlns="" xmlns:a16="http://schemas.microsoft.com/office/drawing/2014/main" id="{98C5E2FA-01E1-4103-834A-73B0AAF75B26}"/>
              </a:ext>
            </a:extLst>
          </p:cNvPr>
          <p:cNvSpPr txBox="1"/>
          <p:nvPr/>
        </p:nvSpPr>
        <p:spPr>
          <a:xfrm>
            <a:off x="2552700" y="592465"/>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6" name="Rectangle 2">
            <a:extLst>
              <a:ext uri="{FF2B5EF4-FFF2-40B4-BE49-F238E27FC236}">
                <a16:creationId xmlns="" xmlns:a16="http://schemas.microsoft.com/office/drawing/2014/main" id="{6277CAD1-A519-4BAB-92A8-5130E8290A08}"/>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2D24703C-F328-4D66-A940-8D736761E737}"/>
              </a:ext>
            </a:extLst>
          </p:cNvPr>
          <p:cNvSpPr>
            <a:spLocks noGrp="1"/>
          </p:cNvSpPr>
          <p:nvPr>
            <p:ph type="dt" sz="half" idx="10"/>
          </p:nvPr>
        </p:nvSpPr>
        <p:spPr/>
        <p:txBody>
          <a:bodyPr/>
          <a:lstStyle/>
          <a:p>
            <a:fld id="{205C59B2-4F2F-41CD-AA52-E13CDC208612}" type="datetime5">
              <a:rPr lang="en-US" smtClean="0"/>
              <a:t>28-Mar-22</a:t>
            </a:fld>
            <a:endParaRPr lang="en-US" dirty="0"/>
          </a:p>
        </p:txBody>
      </p:sp>
      <p:sp>
        <p:nvSpPr>
          <p:cNvPr id="6" name="Slide Number Placeholder 5">
            <a:extLst>
              <a:ext uri="{FF2B5EF4-FFF2-40B4-BE49-F238E27FC236}">
                <a16:creationId xmlns="" xmlns:a16="http://schemas.microsoft.com/office/drawing/2014/main" id="{742A9CAB-7D34-4547-9493-C2B9348849CA}"/>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447252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0E5B136C-A27F-44F4-B6EE-3E2A2D9601ED}"/>
              </a:ext>
            </a:extLst>
          </p:cNvPr>
          <p:cNvSpPr>
            <a:spLocks noGrp="1" noChangeArrowheads="1"/>
          </p:cNvSpPr>
          <p:nvPr>
            <p:ph type="title"/>
          </p:nvPr>
        </p:nvSpPr>
        <p:spPr/>
        <p:txBody>
          <a:bodyPr/>
          <a:lstStyle/>
          <a:p>
            <a:r>
              <a:rPr kumimoji="0" lang="en-US" altLang="en-US"/>
              <a:t>Breadth First Search</a:t>
            </a:r>
          </a:p>
        </p:txBody>
      </p:sp>
      <p:sp>
        <p:nvSpPr>
          <p:cNvPr id="49155" name="Text Box 3">
            <a:extLst>
              <a:ext uri="{FF2B5EF4-FFF2-40B4-BE49-F238E27FC236}">
                <a16:creationId xmlns="" xmlns:a16="http://schemas.microsoft.com/office/drawing/2014/main" id="{31596A8C-2DD8-456F-9B37-3735E377FF75}"/>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E </a:t>
            </a:r>
          </a:p>
        </p:txBody>
      </p:sp>
      <p:sp>
        <p:nvSpPr>
          <p:cNvPr id="49156" name="Text Box 4">
            <a:extLst>
              <a:ext uri="{FF2B5EF4-FFF2-40B4-BE49-F238E27FC236}">
                <a16:creationId xmlns="" xmlns:a16="http://schemas.microsoft.com/office/drawing/2014/main" id="{8A514E76-2413-4D07-A233-92945A899EB9}"/>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9158" name="Oval 6">
            <a:extLst>
              <a:ext uri="{FF2B5EF4-FFF2-40B4-BE49-F238E27FC236}">
                <a16:creationId xmlns="" xmlns:a16="http://schemas.microsoft.com/office/drawing/2014/main" id="{29E7AE4F-4FF9-4DB6-8382-1F443DD26150}"/>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49159" name="Oval 7">
            <a:extLst>
              <a:ext uri="{FF2B5EF4-FFF2-40B4-BE49-F238E27FC236}">
                <a16:creationId xmlns="" xmlns:a16="http://schemas.microsoft.com/office/drawing/2014/main" id="{BCDD66CD-E8B3-4062-A9E3-49D04A870608}"/>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49160" name="Oval 8">
            <a:extLst>
              <a:ext uri="{FF2B5EF4-FFF2-40B4-BE49-F238E27FC236}">
                <a16:creationId xmlns="" xmlns:a16="http://schemas.microsoft.com/office/drawing/2014/main" id="{4EF9276F-6DF5-4731-BB78-9EE28649F0EC}"/>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49161" name="AutoShape 9">
            <a:extLst>
              <a:ext uri="{FF2B5EF4-FFF2-40B4-BE49-F238E27FC236}">
                <a16:creationId xmlns="" xmlns:a16="http://schemas.microsoft.com/office/drawing/2014/main" id="{6AD1ECDE-6F17-4E8A-B3EA-58E3158BEA50}"/>
              </a:ext>
            </a:extLst>
          </p:cNvPr>
          <p:cNvCxnSpPr>
            <a:cxnSpLocks noChangeShapeType="1"/>
            <a:endCxn id="49159"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62" name="AutoShape 10">
            <a:extLst>
              <a:ext uri="{FF2B5EF4-FFF2-40B4-BE49-F238E27FC236}">
                <a16:creationId xmlns="" xmlns:a16="http://schemas.microsoft.com/office/drawing/2014/main" id="{A7C13611-3182-4696-AE3C-DE21F1E30CA5}"/>
              </a:ext>
            </a:extLst>
          </p:cNvPr>
          <p:cNvCxnSpPr>
            <a:cxnSpLocks noChangeShapeType="1"/>
            <a:stCxn id="49158"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63" name="AutoShape 11">
            <a:extLst>
              <a:ext uri="{FF2B5EF4-FFF2-40B4-BE49-F238E27FC236}">
                <a16:creationId xmlns="" xmlns:a16="http://schemas.microsoft.com/office/drawing/2014/main" id="{48C5CFD3-8D8E-40BB-8CA9-146C7C2E49E2}"/>
              </a:ext>
            </a:extLst>
          </p:cNvPr>
          <p:cNvCxnSpPr>
            <a:cxnSpLocks noChangeShapeType="1"/>
            <a:stCxn id="49160" idx="6"/>
            <a:endCxn id="49158"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64" name="AutoShape 12">
            <a:extLst>
              <a:ext uri="{FF2B5EF4-FFF2-40B4-BE49-F238E27FC236}">
                <a16:creationId xmlns="" xmlns:a16="http://schemas.microsoft.com/office/drawing/2014/main" id="{6EF6882E-2980-4EEE-BDEA-9031E3942441}"/>
              </a:ext>
            </a:extLst>
          </p:cNvPr>
          <p:cNvCxnSpPr>
            <a:cxnSpLocks noChangeShapeType="1"/>
            <a:stCxn id="49159" idx="7"/>
            <a:endCxn id="49160"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65" name="AutoShape 13">
            <a:extLst>
              <a:ext uri="{FF2B5EF4-FFF2-40B4-BE49-F238E27FC236}">
                <a16:creationId xmlns="" xmlns:a16="http://schemas.microsoft.com/office/drawing/2014/main" id="{98D8D81B-E4EA-492A-950F-CF4DA574277E}"/>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66" name="AutoShape 14">
            <a:extLst>
              <a:ext uri="{FF2B5EF4-FFF2-40B4-BE49-F238E27FC236}">
                <a16:creationId xmlns="" xmlns:a16="http://schemas.microsoft.com/office/drawing/2014/main" id="{248C117C-DF09-4FAA-A8E6-787B9DB5AAC9}"/>
              </a:ext>
            </a:extLst>
          </p:cNvPr>
          <p:cNvCxnSpPr>
            <a:cxnSpLocks noChangeShapeType="1"/>
            <a:stCxn id="49159" idx="5"/>
            <a:endCxn id="49158"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167" name="Oval 15">
            <a:extLst>
              <a:ext uri="{FF2B5EF4-FFF2-40B4-BE49-F238E27FC236}">
                <a16:creationId xmlns="" xmlns:a16="http://schemas.microsoft.com/office/drawing/2014/main" id="{AB33456E-A8B1-4A14-B0B1-6B8F3929A603}"/>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9168" name="Oval 16">
            <a:extLst>
              <a:ext uri="{FF2B5EF4-FFF2-40B4-BE49-F238E27FC236}">
                <a16:creationId xmlns="" xmlns:a16="http://schemas.microsoft.com/office/drawing/2014/main" id="{5CA7819F-3BE6-4AD9-B636-32B25FADC0F9}"/>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9169" name="Oval 17">
            <a:extLst>
              <a:ext uri="{FF2B5EF4-FFF2-40B4-BE49-F238E27FC236}">
                <a16:creationId xmlns="" xmlns:a16="http://schemas.microsoft.com/office/drawing/2014/main" id="{C00F10C5-20A1-44CA-84B7-47B4A102EAB4}"/>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9170" name="Oval 18">
            <a:extLst>
              <a:ext uri="{FF2B5EF4-FFF2-40B4-BE49-F238E27FC236}">
                <a16:creationId xmlns="" xmlns:a16="http://schemas.microsoft.com/office/drawing/2014/main" id="{A027D960-3B40-4825-83FE-CA116BADD3EB}"/>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9171" name="AutoShape 19">
            <a:extLst>
              <a:ext uri="{FF2B5EF4-FFF2-40B4-BE49-F238E27FC236}">
                <a16:creationId xmlns="" xmlns:a16="http://schemas.microsoft.com/office/drawing/2014/main" id="{61479894-9503-436B-91F9-6E5B54ABAF3C}"/>
              </a:ext>
            </a:extLst>
          </p:cNvPr>
          <p:cNvCxnSpPr>
            <a:cxnSpLocks noChangeShapeType="1"/>
            <a:stCxn id="49169" idx="5"/>
            <a:endCxn id="4916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72" name="AutoShape 20">
            <a:extLst>
              <a:ext uri="{FF2B5EF4-FFF2-40B4-BE49-F238E27FC236}">
                <a16:creationId xmlns="" xmlns:a16="http://schemas.microsoft.com/office/drawing/2014/main" id="{0A2BDE3F-0EEF-41D6-9F30-4B7DEA6CC7A6}"/>
              </a:ext>
            </a:extLst>
          </p:cNvPr>
          <p:cNvCxnSpPr>
            <a:cxnSpLocks noChangeShapeType="1"/>
            <a:stCxn id="49170" idx="6"/>
            <a:endCxn id="4916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73" name="AutoShape 21">
            <a:extLst>
              <a:ext uri="{FF2B5EF4-FFF2-40B4-BE49-F238E27FC236}">
                <a16:creationId xmlns="" xmlns:a16="http://schemas.microsoft.com/office/drawing/2014/main" id="{56B6C704-3DB6-4D3E-A1A9-25DD2CFEBFC2}"/>
              </a:ext>
            </a:extLst>
          </p:cNvPr>
          <p:cNvCxnSpPr>
            <a:cxnSpLocks noChangeShapeType="1"/>
            <a:stCxn id="49169" idx="4"/>
            <a:endCxn id="4917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74" name="AutoShape 22">
            <a:extLst>
              <a:ext uri="{FF2B5EF4-FFF2-40B4-BE49-F238E27FC236}">
                <a16:creationId xmlns="" xmlns:a16="http://schemas.microsoft.com/office/drawing/2014/main" id="{281FFCE0-214B-4B88-AA40-BCE8F832ACFD}"/>
              </a:ext>
            </a:extLst>
          </p:cNvPr>
          <p:cNvCxnSpPr>
            <a:cxnSpLocks noChangeShapeType="1"/>
            <a:stCxn id="49169" idx="6"/>
            <a:endCxn id="4916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75" name="AutoShape 23">
            <a:extLst>
              <a:ext uri="{FF2B5EF4-FFF2-40B4-BE49-F238E27FC236}">
                <a16:creationId xmlns="" xmlns:a16="http://schemas.microsoft.com/office/drawing/2014/main" id="{12BE9B49-C512-454E-8096-2BC5770B54D3}"/>
              </a:ext>
            </a:extLst>
          </p:cNvPr>
          <p:cNvCxnSpPr>
            <a:cxnSpLocks noChangeShapeType="1"/>
            <a:stCxn id="49158" idx="6"/>
            <a:endCxn id="4917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176" name="Text Box 24">
            <a:extLst>
              <a:ext uri="{FF2B5EF4-FFF2-40B4-BE49-F238E27FC236}">
                <a16:creationId xmlns="" xmlns:a16="http://schemas.microsoft.com/office/drawing/2014/main" id="{287C7ADE-19C4-46DB-B747-A8CF12BC3BE5}"/>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9178" name="Text Box 26">
            <a:extLst>
              <a:ext uri="{FF2B5EF4-FFF2-40B4-BE49-F238E27FC236}">
                <a16:creationId xmlns="" xmlns:a16="http://schemas.microsoft.com/office/drawing/2014/main" id="{8FFEF757-53A4-4BA8-AF91-63877F79B2C9}"/>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9179" name="Text Box 27">
            <a:extLst>
              <a:ext uri="{FF2B5EF4-FFF2-40B4-BE49-F238E27FC236}">
                <a16:creationId xmlns="" xmlns:a16="http://schemas.microsoft.com/office/drawing/2014/main" id="{F405AE70-D8BC-4EC9-BD41-89C583FA40A6}"/>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49180" name="Text Box 28">
            <a:extLst>
              <a:ext uri="{FF2B5EF4-FFF2-40B4-BE49-F238E27FC236}">
                <a16:creationId xmlns="" xmlns:a16="http://schemas.microsoft.com/office/drawing/2014/main" id="{958623B4-E256-41F1-8DA7-45762A9C018F}"/>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I</a:t>
            </a:r>
          </a:p>
        </p:txBody>
      </p:sp>
      <p:cxnSp>
        <p:nvCxnSpPr>
          <p:cNvPr id="49181" name="AutoShape 29">
            <a:extLst>
              <a:ext uri="{FF2B5EF4-FFF2-40B4-BE49-F238E27FC236}">
                <a16:creationId xmlns="" xmlns:a16="http://schemas.microsoft.com/office/drawing/2014/main" id="{C3BE1C33-BA26-4ADA-9FF2-9984336E9944}"/>
              </a:ext>
            </a:extLst>
          </p:cNvPr>
          <p:cNvCxnSpPr>
            <a:cxnSpLocks noChangeShapeType="1"/>
            <a:stCxn id="49158" idx="3"/>
            <a:endCxn id="49159" idx="5"/>
          </p:cNvCxnSpPr>
          <p:nvPr/>
        </p:nvCxnSpPr>
        <p:spPr bwMode="auto">
          <a:xfrm flipH="1">
            <a:off x="1747838" y="3163888"/>
            <a:ext cx="2613025" cy="111760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82" name="AutoShape 30">
            <a:extLst>
              <a:ext uri="{FF2B5EF4-FFF2-40B4-BE49-F238E27FC236}">
                <a16:creationId xmlns="" xmlns:a16="http://schemas.microsoft.com/office/drawing/2014/main" id="{6D783CAB-1356-44D0-B11F-1E3741DD7A27}"/>
              </a:ext>
            </a:extLst>
          </p:cNvPr>
          <p:cNvCxnSpPr>
            <a:cxnSpLocks noChangeShapeType="1"/>
            <a:endCxn id="49159"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183" name="AutoShape 31">
            <a:extLst>
              <a:ext uri="{FF2B5EF4-FFF2-40B4-BE49-F238E27FC236}">
                <a16:creationId xmlns="" xmlns:a16="http://schemas.microsoft.com/office/drawing/2014/main" id="{C70F740C-DEAF-4A92-9A8B-B203D1B999A2}"/>
              </a:ext>
            </a:extLst>
          </p:cNvPr>
          <p:cNvCxnSpPr>
            <a:cxnSpLocks noChangeShapeType="1"/>
            <a:stCxn id="49160" idx="3"/>
            <a:endCxn id="49159" idx="7"/>
          </p:cNvCxnSpPr>
          <p:nvPr/>
        </p:nvCxnSpPr>
        <p:spPr bwMode="auto">
          <a:xfrm flipH="1">
            <a:off x="1747838" y="3163888"/>
            <a:ext cx="1087437" cy="906462"/>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9184" name="Text Box 32">
            <a:extLst>
              <a:ext uri="{FF2B5EF4-FFF2-40B4-BE49-F238E27FC236}">
                <a16:creationId xmlns="" xmlns:a16="http://schemas.microsoft.com/office/drawing/2014/main" id="{79C50E5F-816A-44C6-9679-F289A4A6C46D}"/>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49185" name="Text Box 33">
            <a:extLst>
              <a:ext uri="{FF2B5EF4-FFF2-40B4-BE49-F238E27FC236}">
                <a16:creationId xmlns="" xmlns:a16="http://schemas.microsoft.com/office/drawing/2014/main" id="{48D4D060-53A8-4FDE-A663-D10111845E07}"/>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49186" name="Text Box 34">
            <a:extLst>
              <a:ext uri="{FF2B5EF4-FFF2-40B4-BE49-F238E27FC236}">
                <a16:creationId xmlns="" xmlns:a16="http://schemas.microsoft.com/office/drawing/2014/main" id="{1377126D-EB3C-4B32-A83E-0A92EE0518C4}"/>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9187" name="Oval 35">
            <a:extLst>
              <a:ext uri="{FF2B5EF4-FFF2-40B4-BE49-F238E27FC236}">
                <a16:creationId xmlns="" xmlns:a16="http://schemas.microsoft.com/office/drawing/2014/main" id="{992A8154-8F79-4B85-9987-BEB6B241597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49188" name="Oval 36">
            <a:extLst>
              <a:ext uri="{FF2B5EF4-FFF2-40B4-BE49-F238E27FC236}">
                <a16:creationId xmlns="" xmlns:a16="http://schemas.microsoft.com/office/drawing/2014/main" id="{3F678A33-693F-468D-88ED-D092AD134186}"/>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5" name="TextBox 34">
            <a:extLst>
              <a:ext uri="{FF2B5EF4-FFF2-40B4-BE49-F238E27FC236}">
                <a16:creationId xmlns="" xmlns:a16="http://schemas.microsoft.com/office/drawing/2014/main" id="{BF123AAD-33A4-446B-A1D7-52EE56CE90A2}"/>
              </a:ext>
            </a:extLst>
          </p:cNvPr>
          <p:cNvSpPr txBox="1"/>
          <p:nvPr/>
        </p:nvSpPr>
        <p:spPr>
          <a:xfrm>
            <a:off x="2455717"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7" name="Rectangle 2">
            <a:extLst>
              <a:ext uri="{FF2B5EF4-FFF2-40B4-BE49-F238E27FC236}">
                <a16:creationId xmlns="" xmlns:a16="http://schemas.microsoft.com/office/drawing/2014/main" id="{594E07A7-551D-49B4-B49E-4C0BDF9A2B80}"/>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355C2340-03F6-4372-90A4-05C3B7AA6CDB}"/>
              </a:ext>
            </a:extLst>
          </p:cNvPr>
          <p:cNvSpPr>
            <a:spLocks noGrp="1"/>
          </p:cNvSpPr>
          <p:nvPr>
            <p:ph type="dt" sz="half" idx="10"/>
          </p:nvPr>
        </p:nvSpPr>
        <p:spPr/>
        <p:txBody>
          <a:bodyPr/>
          <a:lstStyle/>
          <a:p>
            <a:fld id="{E2DAAA30-2003-43C5-AA66-A5206A2520C9}" type="datetime5">
              <a:rPr lang="en-US" smtClean="0"/>
              <a:t>28-Mar-22</a:t>
            </a:fld>
            <a:endParaRPr lang="en-US" dirty="0"/>
          </a:p>
        </p:txBody>
      </p:sp>
      <p:sp>
        <p:nvSpPr>
          <p:cNvPr id="6" name="Slide Number Placeholder 5">
            <a:extLst>
              <a:ext uri="{FF2B5EF4-FFF2-40B4-BE49-F238E27FC236}">
                <a16:creationId xmlns="" xmlns:a16="http://schemas.microsoft.com/office/drawing/2014/main" id="{891F5D0B-2979-4021-B016-BB86BEFBC13C}"/>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898378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81"/>
                                        </p:tgtEl>
                                        <p:attrNameLst>
                                          <p:attrName>style.visibility</p:attrName>
                                        </p:attrNameLst>
                                      </p:cBhvr>
                                      <p:to>
                                        <p:strVal val="visible"/>
                                      </p:to>
                                    </p:set>
                                    <p:animEffect transition="in" filter="wipe(left)">
                                      <p:cBhvr>
                                        <p:cTn id="7" dur="500"/>
                                        <p:tgtEl>
                                          <p:spTgt spid="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E0E5057F-31B9-439D-9CCA-36DF72C18D83}"/>
              </a:ext>
            </a:extLst>
          </p:cNvPr>
          <p:cNvSpPr>
            <a:spLocks noGrp="1" noChangeArrowheads="1"/>
          </p:cNvSpPr>
          <p:nvPr>
            <p:ph type="title"/>
          </p:nvPr>
        </p:nvSpPr>
        <p:spPr/>
        <p:txBody>
          <a:bodyPr/>
          <a:lstStyle/>
          <a:p>
            <a:r>
              <a:rPr kumimoji="0" lang="en-US" altLang="en-US"/>
              <a:t>Breadth First Search</a:t>
            </a:r>
          </a:p>
        </p:txBody>
      </p:sp>
      <p:sp>
        <p:nvSpPr>
          <p:cNvPr id="51203" name="Text Box 3">
            <a:extLst>
              <a:ext uri="{FF2B5EF4-FFF2-40B4-BE49-F238E27FC236}">
                <a16:creationId xmlns="" xmlns:a16="http://schemas.microsoft.com/office/drawing/2014/main" id="{A3C6ADEF-455C-4414-9CED-33039AD483EA}"/>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E </a:t>
            </a:r>
          </a:p>
        </p:txBody>
      </p:sp>
      <p:sp>
        <p:nvSpPr>
          <p:cNvPr id="51204" name="Text Box 4">
            <a:extLst>
              <a:ext uri="{FF2B5EF4-FFF2-40B4-BE49-F238E27FC236}">
                <a16:creationId xmlns="" xmlns:a16="http://schemas.microsoft.com/office/drawing/2014/main" id="{706E1FD8-62D8-4411-9E3C-239D7343B128}"/>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51206" name="Oval 6">
            <a:extLst>
              <a:ext uri="{FF2B5EF4-FFF2-40B4-BE49-F238E27FC236}">
                <a16:creationId xmlns="" xmlns:a16="http://schemas.microsoft.com/office/drawing/2014/main" id="{0BB0664A-536A-4568-9E8F-7997502E636B}"/>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51207" name="Oval 7">
            <a:extLst>
              <a:ext uri="{FF2B5EF4-FFF2-40B4-BE49-F238E27FC236}">
                <a16:creationId xmlns="" xmlns:a16="http://schemas.microsoft.com/office/drawing/2014/main" id="{7683D9F2-D89F-45C6-99FA-20FEF711D4A4}"/>
              </a:ext>
            </a:extLst>
          </p:cNvPr>
          <p:cNvSpPr>
            <a:spLocks noChangeArrowheads="1"/>
          </p:cNvSpPr>
          <p:nvPr/>
        </p:nvSpPr>
        <p:spPr bwMode="auto">
          <a:xfrm>
            <a:off x="1512888" y="40386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I</a:t>
            </a:r>
          </a:p>
        </p:txBody>
      </p:sp>
      <p:sp>
        <p:nvSpPr>
          <p:cNvPr id="51208" name="Oval 8">
            <a:extLst>
              <a:ext uri="{FF2B5EF4-FFF2-40B4-BE49-F238E27FC236}">
                <a16:creationId xmlns="" xmlns:a16="http://schemas.microsoft.com/office/drawing/2014/main" id="{5B0E3D2E-E9A4-4D11-8399-1F43D01BE1D7}"/>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51209" name="AutoShape 9">
            <a:extLst>
              <a:ext uri="{FF2B5EF4-FFF2-40B4-BE49-F238E27FC236}">
                <a16:creationId xmlns="" xmlns:a16="http://schemas.microsoft.com/office/drawing/2014/main" id="{FEDF101A-7D22-47AC-A7F4-670EC8FD3D54}"/>
              </a:ext>
            </a:extLst>
          </p:cNvPr>
          <p:cNvCxnSpPr>
            <a:cxnSpLocks noChangeShapeType="1"/>
            <a:endCxn id="51207"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10" name="AutoShape 10">
            <a:extLst>
              <a:ext uri="{FF2B5EF4-FFF2-40B4-BE49-F238E27FC236}">
                <a16:creationId xmlns="" xmlns:a16="http://schemas.microsoft.com/office/drawing/2014/main" id="{A418A17F-2A1E-4A03-A50B-49EA0EDC9818}"/>
              </a:ext>
            </a:extLst>
          </p:cNvPr>
          <p:cNvCxnSpPr>
            <a:cxnSpLocks noChangeShapeType="1"/>
            <a:stCxn id="51206"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11" name="AutoShape 11">
            <a:extLst>
              <a:ext uri="{FF2B5EF4-FFF2-40B4-BE49-F238E27FC236}">
                <a16:creationId xmlns="" xmlns:a16="http://schemas.microsoft.com/office/drawing/2014/main" id="{A9EBCAE2-96D8-48E4-AC39-6E1E75E3E10E}"/>
              </a:ext>
            </a:extLst>
          </p:cNvPr>
          <p:cNvCxnSpPr>
            <a:cxnSpLocks noChangeShapeType="1"/>
            <a:stCxn id="51208" idx="6"/>
            <a:endCxn id="51206"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12" name="AutoShape 12">
            <a:extLst>
              <a:ext uri="{FF2B5EF4-FFF2-40B4-BE49-F238E27FC236}">
                <a16:creationId xmlns="" xmlns:a16="http://schemas.microsoft.com/office/drawing/2014/main" id="{84EA30C4-A17E-44D6-8BD3-95464FB2FF1D}"/>
              </a:ext>
            </a:extLst>
          </p:cNvPr>
          <p:cNvCxnSpPr>
            <a:cxnSpLocks noChangeShapeType="1"/>
            <a:stCxn id="51207" idx="7"/>
            <a:endCxn id="5120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13" name="AutoShape 13">
            <a:extLst>
              <a:ext uri="{FF2B5EF4-FFF2-40B4-BE49-F238E27FC236}">
                <a16:creationId xmlns="" xmlns:a16="http://schemas.microsoft.com/office/drawing/2014/main" id="{CD1B95D5-B54B-49C3-905C-BB9DA8FBC8BE}"/>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14" name="AutoShape 14">
            <a:extLst>
              <a:ext uri="{FF2B5EF4-FFF2-40B4-BE49-F238E27FC236}">
                <a16:creationId xmlns="" xmlns:a16="http://schemas.microsoft.com/office/drawing/2014/main" id="{3C3AB3DE-BDCD-4FC6-BB81-A71B8EF75A67}"/>
              </a:ext>
            </a:extLst>
          </p:cNvPr>
          <p:cNvCxnSpPr>
            <a:cxnSpLocks noChangeShapeType="1"/>
            <a:stCxn id="51207" idx="5"/>
            <a:endCxn id="51206"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15" name="Oval 15">
            <a:extLst>
              <a:ext uri="{FF2B5EF4-FFF2-40B4-BE49-F238E27FC236}">
                <a16:creationId xmlns="" xmlns:a16="http://schemas.microsoft.com/office/drawing/2014/main" id="{079D69C7-2F5B-4EF3-8E1E-7D4C34A5092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51216" name="Oval 16">
            <a:extLst>
              <a:ext uri="{FF2B5EF4-FFF2-40B4-BE49-F238E27FC236}">
                <a16:creationId xmlns="" xmlns:a16="http://schemas.microsoft.com/office/drawing/2014/main" id="{0B999546-6D66-49A3-B7C1-20367D9781C3}"/>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51217" name="Oval 17">
            <a:extLst>
              <a:ext uri="{FF2B5EF4-FFF2-40B4-BE49-F238E27FC236}">
                <a16:creationId xmlns="" xmlns:a16="http://schemas.microsoft.com/office/drawing/2014/main" id="{F4BD8F7B-A91B-4C09-A96D-7051493C6CDD}"/>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51218" name="Oval 18">
            <a:extLst>
              <a:ext uri="{FF2B5EF4-FFF2-40B4-BE49-F238E27FC236}">
                <a16:creationId xmlns="" xmlns:a16="http://schemas.microsoft.com/office/drawing/2014/main" id="{5754011A-29F1-438E-9415-E406C0C7DD5D}"/>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51219" name="AutoShape 19">
            <a:extLst>
              <a:ext uri="{FF2B5EF4-FFF2-40B4-BE49-F238E27FC236}">
                <a16:creationId xmlns="" xmlns:a16="http://schemas.microsoft.com/office/drawing/2014/main" id="{9A7D603E-12CB-4515-B8B2-E85BA9DE7085}"/>
              </a:ext>
            </a:extLst>
          </p:cNvPr>
          <p:cNvCxnSpPr>
            <a:cxnSpLocks noChangeShapeType="1"/>
            <a:stCxn id="51217" idx="5"/>
            <a:endCxn id="5121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20" name="AutoShape 20">
            <a:extLst>
              <a:ext uri="{FF2B5EF4-FFF2-40B4-BE49-F238E27FC236}">
                <a16:creationId xmlns="" xmlns:a16="http://schemas.microsoft.com/office/drawing/2014/main" id="{A73BBBAA-EC75-4430-9946-4A46F4FD0FE6}"/>
              </a:ext>
            </a:extLst>
          </p:cNvPr>
          <p:cNvCxnSpPr>
            <a:cxnSpLocks noChangeShapeType="1"/>
            <a:stCxn id="51218" idx="6"/>
            <a:endCxn id="5121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21" name="AutoShape 21">
            <a:extLst>
              <a:ext uri="{FF2B5EF4-FFF2-40B4-BE49-F238E27FC236}">
                <a16:creationId xmlns="" xmlns:a16="http://schemas.microsoft.com/office/drawing/2014/main" id="{B1F52E78-7D82-4A58-865D-7EA9441EF4F5}"/>
              </a:ext>
            </a:extLst>
          </p:cNvPr>
          <p:cNvCxnSpPr>
            <a:cxnSpLocks noChangeShapeType="1"/>
            <a:stCxn id="51217" idx="4"/>
            <a:endCxn id="5121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22" name="AutoShape 22">
            <a:extLst>
              <a:ext uri="{FF2B5EF4-FFF2-40B4-BE49-F238E27FC236}">
                <a16:creationId xmlns="" xmlns:a16="http://schemas.microsoft.com/office/drawing/2014/main" id="{E6E95456-E388-4A05-89CB-91916E648C83}"/>
              </a:ext>
            </a:extLst>
          </p:cNvPr>
          <p:cNvCxnSpPr>
            <a:cxnSpLocks noChangeShapeType="1"/>
            <a:stCxn id="51217" idx="6"/>
            <a:endCxn id="5121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23" name="AutoShape 23">
            <a:extLst>
              <a:ext uri="{FF2B5EF4-FFF2-40B4-BE49-F238E27FC236}">
                <a16:creationId xmlns="" xmlns:a16="http://schemas.microsoft.com/office/drawing/2014/main" id="{52EC977A-8700-4A27-B65E-2543D7C3E340}"/>
              </a:ext>
            </a:extLst>
          </p:cNvPr>
          <p:cNvCxnSpPr>
            <a:cxnSpLocks noChangeShapeType="1"/>
            <a:stCxn id="51206" idx="6"/>
            <a:endCxn id="5121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24" name="Text Box 24">
            <a:extLst>
              <a:ext uri="{FF2B5EF4-FFF2-40B4-BE49-F238E27FC236}">
                <a16:creationId xmlns="" xmlns:a16="http://schemas.microsoft.com/office/drawing/2014/main" id="{7B3F4779-4205-4E05-AABF-39D2FA95A65D}"/>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51226" name="Text Box 26">
            <a:extLst>
              <a:ext uri="{FF2B5EF4-FFF2-40B4-BE49-F238E27FC236}">
                <a16:creationId xmlns="" xmlns:a16="http://schemas.microsoft.com/office/drawing/2014/main" id="{2F9ED1D5-7071-472A-99B3-E76B14944AA8}"/>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1227" name="Text Box 27">
            <a:extLst>
              <a:ext uri="{FF2B5EF4-FFF2-40B4-BE49-F238E27FC236}">
                <a16:creationId xmlns="" xmlns:a16="http://schemas.microsoft.com/office/drawing/2014/main" id="{066199BD-EA80-4F40-A9EC-58AF9DFB0EA9}"/>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1228" name="Text Box 28">
            <a:extLst>
              <a:ext uri="{FF2B5EF4-FFF2-40B4-BE49-F238E27FC236}">
                <a16:creationId xmlns="" xmlns:a16="http://schemas.microsoft.com/office/drawing/2014/main" id="{988D37CD-9B1A-47CA-8B24-9353E441A9B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 already discovered</a:t>
            </a:r>
          </a:p>
        </p:txBody>
      </p:sp>
      <p:cxnSp>
        <p:nvCxnSpPr>
          <p:cNvPr id="51229" name="AutoShape 29">
            <a:extLst>
              <a:ext uri="{FF2B5EF4-FFF2-40B4-BE49-F238E27FC236}">
                <a16:creationId xmlns="" xmlns:a16="http://schemas.microsoft.com/office/drawing/2014/main" id="{9D566FBA-8FA2-44C4-8D08-E3D1CA292F6A}"/>
              </a:ext>
            </a:extLst>
          </p:cNvPr>
          <p:cNvCxnSpPr>
            <a:cxnSpLocks noChangeShapeType="1"/>
            <a:endCxn id="51207" idx="0"/>
          </p:cNvCxnSpPr>
          <p:nvPr/>
        </p:nvCxnSpPr>
        <p:spPr bwMode="auto">
          <a:xfrm>
            <a:off x="1649413" y="1803400"/>
            <a:ext cx="1587" cy="22272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30" name="AutoShape 30">
            <a:extLst>
              <a:ext uri="{FF2B5EF4-FFF2-40B4-BE49-F238E27FC236}">
                <a16:creationId xmlns="" xmlns:a16="http://schemas.microsoft.com/office/drawing/2014/main" id="{A61A44C9-8EF0-47AA-9580-A2AB5BDD88DE}"/>
              </a:ext>
            </a:extLst>
          </p:cNvPr>
          <p:cNvCxnSpPr>
            <a:cxnSpLocks noChangeShapeType="1"/>
            <a:stCxn id="51208" idx="3"/>
            <a:endCxn id="51207" idx="7"/>
          </p:cNvCxnSpPr>
          <p:nvPr/>
        </p:nvCxnSpPr>
        <p:spPr bwMode="auto">
          <a:xfrm flipH="1">
            <a:off x="1747838" y="3163888"/>
            <a:ext cx="1087437" cy="906462"/>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31" name="AutoShape 31">
            <a:extLst>
              <a:ext uri="{FF2B5EF4-FFF2-40B4-BE49-F238E27FC236}">
                <a16:creationId xmlns="" xmlns:a16="http://schemas.microsoft.com/office/drawing/2014/main" id="{2ABC8344-26A2-4BE4-840B-035916F28F79}"/>
              </a:ext>
            </a:extLst>
          </p:cNvPr>
          <p:cNvCxnSpPr>
            <a:cxnSpLocks noChangeShapeType="1"/>
            <a:stCxn id="51206" idx="3"/>
            <a:endCxn id="51207" idx="5"/>
          </p:cNvCxnSpPr>
          <p:nvPr/>
        </p:nvCxnSpPr>
        <p:spPr bwMode="auto">
          <a:xfrm flipH="1">
            <a:off x="1747838" y="3163888"/>
            <a:ext cx="2613025" cy="111760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32" name="Text Box 32">
            <a:extLst>
              <a:ext uri="{FF2B5EF4-FFF2-40B4-BE49-F238E27FC236}">
                <a16:creationId xmlns="" xmlns:a16="http://schemas.microsoft.com/office/drawing/2014/main" id="{7FF57884-0DEE-4677-929D-DBD2D193951C}"/>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51233" name="Text Box 33">
            <a:extLst>
              <a:ext uri="{FF2B5EF4-FFF2-40B4-BE49-F238E27FC236}">
                <a16:creationId xmlns="" xmlns:a16="http://schemas.microsoft.com/office/drawing/2014/main" id="{F68EF5AF-B69A-4903-9A38-16BF44003BF4}"/>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51234" name="Text Box 34">
            <a:extLst>
              <a:ext uri="{FF2B5EF4-FFF2-40B4-BE49-F238E27FC236}">
                <a16:creationId xmlns="" xmlns:a16="http://schemas.microsoft.com/office/drawing/2014/main" id="{AC84AE83-A28A-4D13-BBE6-A45CEC577C6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51235" name="Oval 35">
            <a:extLst>
              <a:ext uri="{FF2B5EF4-FFF2-40B4-BE49-F238E27FC236}">
                <a16:creationId xmlns="" xmlns:a16="http://schemas.microsoft.com/office/drawing/2014/main" id="{A1435534-5307-4305-B5C1-D8D176EB3E95}"/>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51236" name="Oval 36">
            <a:extLst>
              <a:ext uri="{FF2B5EF4-FFF2-40B4-BE49-F238E27FC236}">
                <a16:creationId xmlns="" xmlns:a16="http://schemas.microsoft.com/office/drawing/2014/main" id="{8F0033D0-3DAA-481F-9679-8D62656288CE}"/>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5" name="TextBox 34">
            <a:extLst>
              <a:ext uri="{FF2B5EF4-FFF2-40B4-BE49-F238E27FC236}">
                <a16:creationId xmlns="" xmlns:a16="http://schemas.microsoft.com/office/drawing/2014/main" id="{7A4EB9EF-C7FE-4BA3-8D12-EF39C3D2CF4E}"/>
              </a:ext>
            </a:extLst>
          </p:cNvPr>
          <p:cNvSpPr txBox="1"/>
          <p:nvPr/>
        </p:nvSpPr>
        <p:spPr>
          <a:xfrm>
            <a:off x="2540000" y="568305"/>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7" name="Rectangle 2">
            <a:extLst>
              <a:ext uri="{FF2B5EF4-FFF2-40B4-BE49-F238E27FC236}">
                <a16:creationId xmlns="" xmlns:a16="http://schemas.microsoft.com/office/drawing/2014/main" id="{480DF149-A921-4994-8EDA-A190EC257A7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E7F8C79-8F62-4AEF-9D47-716D482E98AC}"/>
              </a:ext>
            </a:extLst>
          </p:cNvPr>
          <p:cNvSpPr>
            <a:spLocks noGrp="1"/>
          </p:cNvSpPr>
          <p:nvPr>
            <p:ph type="dt" sz="half" idx="10"/>
          </p:nvPr>
        </p:nvSpPr>
        <p:spPr/>
        <p:txBody>
          <a:bodyPr/>
          <a:lstStyle/>
          <a:p>
            <a:fld id="{D45E5C66-DAFF-41EF-BC19-5388DEBD96AF}" type="datetime5">
              <a:rPr lang="en-US" smtClean="0"/>
              <a:t>28-Mar-22</a:t>
            </a:fld>
            <a:endParaRPr lang="en-US" dirty="0"/>
          </a:p>
        </p:txBody>
      </p:sp>
      <p:sp>
        <p:nvSpPr>
          <p:cNvPr id="6" name="Slide Number Placeholder 5">
            <a:extLst>
              <a:ext uri="{FF2B5EF4-FFF2-40B4-BE49-F238E27FC236}">
                <a16:creationId xmlns="" xmlns:a16="http://schemas.microsoft.com/office/drawing/2014/main" id="{42371315-873C-46CE-A43B-E260EDDB13C6}"/>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986648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66B597AD-0AF6-47C2-B1D1-ED6762E2EE67}"/>
              </a:ext>
            </a:extLst>
          </p:cNvPr>
          <p:cNvSpPr>
            <a:spLocks noGrp="1" noChangeArrowheads="1"/>
          </p:cNvSpPr>
          <p:nvPr>
            <p:ph type="title"/>
          </p:nvPr>
        </p:nvSpPr>
        <p:spPr/>
        <p:txBody>
          <a:bodyPr/>
          <a:lstStyle/>
          <a:p>
            <a:r>
              <a:rPr kumimoji="0" lang="en-US" altLang="en-US"/>
              <a:t>Breadth First Search</a:t>
            </a:r>
          </a:p>
        </p:txBody>
      </p:sp>
      <p:sp>
        <p:nvSpPr>
          <p:cNvPr id="53251" name="Text Box 3">
            <a:extLst>
              <a:ext uri="{FF2B5EF4-FFF2-40B4-BE49-F238E27FC236}">
                <a16:creationId xmlns="" xmlns:a16="http://schemas.microsoft.com/office/drawing/2014/main" id="{EDB639C1-61A0-48F4-B534-09A90194CB9D}"/>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E </a:t>
            </a:r>
          </a:p>
        </p:txBody>
      </p:sp>
      <p:sp>
        <p:nvSpPr>
          <p:cNvPr id="53252" name="Text Box 4">
            <a:extLst>
              <a:ext uri="{FF2B5EF4-FFF2-40B4-BE49-F238E27FC236}">
                <a16:creationId xmlns="" xmlns:a16="http://schemas.microsoft.com/office/drawing/2014/main" id="{E5CD5C05-7D22-464D-BB3E-EAD533E8C69F}"/>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53254" name="Oval 6">
            <a:extLst>
              <a:ext uri="{FF2B5EF4-FFF2-40B4-BE49-F238E27FC236}">
                <a16:creationId xmlns="" xmlns:a16="http://schemas.microsoft.com/office/drawing/2014/main" id="{7BE3D34C-44CD-4469-9321-54EEFFA10767}"/>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53255" name="Oval 7">
            <a:extLst>
              <a:ext uri="{FF2B5EF4-FFF2-40B4-BE49-F238E27FC236}">
                <a16:creationId xmlns="" xmlns:a16="http://schemas.microsoft.com/office/drawing/2014/main" id="{5E5D37EE-1829-4243-B1BD-FA6850A3D160}"/>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53256" name="Oval 8">
            <a:extLst>
              <a:ext uri="{FF2B5EF4-FFF2-40B4-BE49-F238E27FC236}">
                <a16:creationId xmlns="" xmlns:a16="http://schemas.microsoft.com/office/drawing/2014/main" id="{79F4972C-FFC0-423D-B74C-79F2A0F8C0DA}"/>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53257" name="AutoShape 9">
            <a:extLst>
              <a:ext uri="{FF2B5EF4-FFF2-40B4-BE49-F238E27FC236}">
                <a16:creationId xmlns="" xmlns:a16="http://schemas.microsoft.com/office/drawing/2014/main" id="{17C15B38-D964-4D64-89F2-324323EE2FBE}"/>
              </a:ext>
            </a:extLst>
          </p:cNvPr>
          <p:cNvCxnSpPr>
            <a:cxnSpLocks noChangeShapeType="1"/>
            <a:endCxn id="53255"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58" name="AutoShape 10">
            <a:extLst>
              <a:ext uri="{FF2B5EF4-FFF2-40B4-BE49-F238E27FC236}">
                <a16:creationId xmlns="" xmlns:a16="http://schemas.microsoft.com/office/drawing/2014/main" id="{D6828E59-0D10-44DF-8AE0-7E14394E75DB}"/>
              </a:ext>
            </a:extLst>
          </p:cNvPr>
          <p:cNvCxnSpPr>
            <a:cxnSpLocks noChangeShapeType="1"/>
            <a:stCxn id="53254"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59" name="AutoShape 11">
            <a:extLst>
              <a:ext uri="{FF2B5EF4-FFF2-40B4-BE49-F238E27FC236}">
                <a16:creationId xmlns="" xmlns:a16="http://schemas.microsoft.com/office/drawing/2014/main" id="{DBFA8795-3490-485F-9466-EB7583573409}"/>
              </a:ext>
            </a:extLst>
          </p:cNvPr>
          <p:cNvCxnSpPr>
            <a:cxnSpLocks noChangeShapeType="1"/>
            <a:stCxn id="53256" idx="6"/>
            <a:endCxn id="53254"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0" name="AutoShape 12">
            <a:extLst>
              <a:ext uri="{FF2B5EF4-FFF2-40B4-BE49-F238E27FC236}">
                <a16:creationId xmlns="" xmlns:a16="http://schemas.microsoft.com/office/drawing/2014/main" id="{2CCBC55F-1EF9-40CE-9CD3-633BDB0AFF58}"/>
              </a:ext>
            </a:extLst>
          </p:cNvPr>
          <p:cNvCxnSpPr>
            <a:cxnSpLocks noChangeShapeType="1"/>
            <a:stCxn id="53255" idx="7"/>
            <a:endCxn id="5325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1" name="AutoShape 13">
            <a:extLst>
              <a:ext uri="{FF2B5EF4-FFF2-40B4-BE49-F238E27FC236}">
                <a16:creationId xmlns="" xmlns:a16="http://schemas.microsoft.com/office/drawing/2014/main" id="{1151BC82-3F11-4C23-9084-9805D395257E}"/>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2" name="AutoShape 14">
            <a:extLst>
              <a:ext uri="{FF2B5EF4-FFF2-40B4-BE49-F238E27FC236}">
                <a16:creationId xmlns="" xmlns:a16="http://schemas.microsoft.com/office/drawing/2014/main" id="{2FC392B6-8141-486A-B32E-BEB99647B215}"/>
              </a:ext>
            </a:extLst>
          </p:cNvPr>
          <p:cNvCxnSpPr>
            <a:cxnSpLocks noChangeShapeType="1"/>
            <a:stCxn id="53255" idx="5"/>
            <a:endCxn id="53254"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263" name="Oval 15">
            <a:extLst>
              <a:ext uri="{FF2B5EF4-FFF2-40B4-BE49-F238E27FC236}">
                <a16:creationId xmlns="" xmlns:a16="http://schemas.microsoft.com/office/drawing/2014/main" id="{173EBCF2-E97D-48E3-9D3A-7260E7A32C2D}"/>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53264" name="Oval 16">
            <a:extLst>
              <a:ext uri="{FF2B5EF4-FFF2-40B4-BE49-F238E27FC236}">
                <a16:creationId xmlns="" xmlns:a16="http://schemas.microsoft.com/office/drawing/2014/main" id="{B6E41662-C90F-4E93-A01C-847C964696F9}"/>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53265" name="Oval 17">
            <a:extLst>
              <a:ext uri="{FF2B5EF4-FFF2-40B4-BE49-F238E27FC236}">
                <a16:creationId xmlns="" xmlns:a16="http://schemas.microsoft.com/office/drawing/2014/main" id="{3DC727E4-88C5-47A1-8CED-E63A0BA38C33}"/>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53266" name="Oval 18">
            <a:extLst>
              <a:ext uri="{FF2B5EF4-FFF2-40B4-BE49-F238E27FC236}">
                <a16:creationId xmlns="" xmlns:a16="http://schemas.microsoft.com/office/drawing/2014/main" id="{BD39A533-B7B1-4F09-8487-29415FBEFC63}"/>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53267" name="AutoShape 19">
            <a:extLst>
              <a:ext uri="{FF2B5EF4-FFF2-40B4-BE49-F238E27FC236}">
                <a16:creationId xmlns="" xmlns:a16="http://schemas.microsoft.com/office/drawing/2014/main" id="{16B82522-C731-4F50-AF42-DD20138EEFF2}"/>
              </a:ext>
            </a:extLst>
          </p:cNvPr>
          <p:cNvCxnSpPr>
            <a:cxnSpLocks noChangeShapeType="1"/>
            <a:stCxn id="53265" idx="5"/>
            <a:endCxn id="5326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8" name="AutoShape 20">
            <a:extLst>
              <a:ext uri="{FF2B5EF4-FFF2-40B4-BE49-F238E27FC236}">
                <a16:creationId xmlns="" xmlns:a16="http://schemas.microsoft.com/office/drawing/2014/main" id="{24B4CACC-4902-452A-8F63-8733B47BF406}"/>
              </a:ext>
            </a:extLst>
          </p:cNvPr>
          <p:cNvCxnSpPr>
            <a:cxnSpLocks noChangeShapeType="1"/>
            <a:stCxn id="53266" idx="6"/>
            <a:endCxn id="5326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69" name="AutoShape 21">
            <a:extLst>
              <a:ext uri="{FF2B5EF4-FFF2-40B4-BE49-F238E27FC236}">
                <a16:creationId xmlns="" xmlns:a16="http://schemas.microsoft.com/office/drawing/2014/main" id="{2AF7A066-0AAF-41EC-974E-64F2E8AD50D5}"/>
              </a:ext>
            </a:extLst>
          </p:cNvPr>
          <p:cNvCxnSpPr>
            <a:cxnSpLocks noChangeShapeType="1"/>
            <a:stCxn id="53265" idx="4"/>
            <a:endCxn id="5326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70" name="AutoShape 22">
            <a:extLst>
              <a:ext uri="{FF2B5EF4-FFF2-40B4-BE49-F238E27FC236}">
                <a16:creationId xmlns="" xmlns:a16="http://schemas.microsoft.com/office/drawing/2014/main" id="{FFE844B5-1DB2-4927-90C8-6775627CE262}"/>
              </a:ext>
            </a:extLst>
          </p:cNvPr>
          <p:cNvCxnSpPr>
            <a:cxnSpLocks noChangeShapeType="1"/>
            <a:stCxn id="53265" idx="6"/>
            <a:endCxn id="5326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271" name="AutoShape 23">
            <a:extLst>
              <a:ext uri="{FF2B5EF4-FFF2-40B4-BE49-F238E27FC236}">
                <a16:creationId xmlns="" xmlns:a16="http://schemas.microsoft.com/office/drawing/2014/main" id="{1FDDB3AE-D9E9-49E4-90FA-DA9CB3189648}"/>
              </a:ext>
            </a:extLst>
          </p:cNvPr>
          <p:cNvCxnSpPr>
            <a:cxnSpLocks noChangeShapeType="1"/>
            <a:stCxn id="53254" idx="6"/>
            <a:endCxn id="5326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3272" name="Text Box 24">
            <a:extLst>
              <a:ext uri="{FF2B5EF4-FFF2-40B4-BE49-F238E27FC236}">
                <a16:creationId xmlns="" xmlns:a16="http://schemas.microsoft.com/office/drawing/2014/main" id="{74832947-CD41-4AC7-9E13-AE02B09E24B3}"/>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53274" name="Text Box 26">
            <a:extLst>
              <a:ext uri="{FF2B5EF4-FFF2-40B4-BE49-F238E27FC236}">
                <a16:creationId xmlns="" xmlns:a16="http://schemas.microsoft.com/office/drawing/2014/main" id="{91913112-46CE-44A2-A4BE-FA77A4197EF8}"/>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3275" name="Text Box 27">
            <a:extLst>
              <a:ext uri="{FF2B5EF4-FFF2-40B4-BE49-F238E27FC236}">
                <a16:creationId xmlns="" xmlns:a16="http://schemas.microsoft.com/office/drawing/2014/main" id="{989DB741-BE40-403D-B29B-F80E7E2ED485}"/>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3276" name="Text Box 28">
            <a:extLst>
              <a:ext uri="{FF2B5EF4-FFF2-40B4-BE49-F238E27FC236}">
                <a16:creationId xmlns="" xmlns:a16="http://schemas.microsoft.com/office/drawing/2014/main" id="{A6E71B63-206E-43FF-8CC7-660C1A9DD2BE}"/>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 finished</a:t>
            </a:r>
          </a:p>
        </p:txBody>
      </p:sp>
      <p:sp>
        <p:nvSpPr>
          <p:cNvPr id="53277" name="Text Box 29">
            <a:extLst>
              <a:ext uri="{FF2B5EF4-FFF2-40B4-BE49-F238E27FC236}">
                <a16:creationId xmlns="" xmlns:a16="http://schemas.microsoft.com/office/drawing/2014/main" id="{810F9D51-BF8D-46CC-8163-4A8D867C3712}"/>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53278" name="Text Box 30">
            <a:extLst>
              <a:ext uri="{FF2B5EF4-FFF2-40B4-BE49-F238E27FC236}">
                <a16:creationId xmlns="" xmlns:a16="http://schemas.microsoft.com/office/drawing/2014/main" id="{4AD080F6-BB67-4021-8F23-9A3098AC56E5}"/>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53279" name="Text Box 31">
            <a:extLst>
              <a:ext uri="{FF2B5EF4-FFF2-40B4-BE49-F238E27FC236}">
                <a16:creationId xmlns="" xmlns:a16="http://schemas.microsoft.com/office/drawing/2014/main" id="{A8587187-2DB1-4967-90DB-548C2EC361C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53280" name="Oval 32">
            <a:extLst>
              <a:ext uri="{FF2B5EF4-FFF2-40B4-BE49-F238E27FC236}">
                <a16:creationId xmlns="" xmlns:a16="http://schemas.microsoft.com/office/drawing/2014/main" id="{A6791404-4FD7-48C1-93CE-25E7330472F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53281" name="Oval 33">
            <a:extLst>
              <a:ext uri="{FF2B5EF4-FFF2-40B4-BE49-F238E27FC236}">
                <a16:creationId xmlns="" xmlns:a16="http://schemas.microsoft.com/office/drawing/2014/main" id="{0C3186F8-89D4-44FC-9425-333AEFF67CA3}"/>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2" name="TextBox 31">
            <a:extLst>
              <a:ext uri="{FF2B5EF4-FFF2-40B4-BE49-F238E27FC236}">
                <a16:creationId xmlns="" xmlns:a16="http://schemas.microsoft.com/office/drawing/2014/main" id="{442DB6B4-15E8-4462-88AD-702C2583FF4B}"/>
              </a:ext>
            </a:extLst>
          </p:cNvPr>
          <p:cNvSpPr txBox="1"/>
          <p:nvPr/>
        </p:nvSpPr>
        <p:spPr>
          <a:xfrm>
            <a:off x="2552700" y="516265"/>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4" name="Rectangle 2">
            <a:extLst>
              <a:ext uri="{FF2B5EF4-FFF2-40B4-BE49-F238E27FC236}">
                <a16:creationId xmlns="" xmlns:a16="http://schemas.microsoft.com/office/drawing/2014/main" id="{968E11A3-4A18-4BD3-B2E4-9A389EAAF35B}"/>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A71F9F2B-E5BB-467F-8FE7-C919380383D6}"/>
              </a:ext>
            </a:extLst>
          </p:cNvPr>
          <p:cNvSpPr>
            <a:spLocks noGrp="1"/>
          </p:cNvSpPr>
          <p:nvPr>
            <p:ph type="dt" sz="half" idx="10"/>
          </p:nvPr>
        </p:nvSpPr>
        <p:spPr/>
        <p:txBody>
          <a:bodyPr/>
          <a:lstStyle/>
          <a:p>
            <a:fld id="{2509AA04-E224-4C89-8B13-534779ADCF65}" type="datetime5">
              <a:rPr lang="en-US" smtClean="0"/>
              <a:t>28-Mar-22</a:t>
            </a:fld>
            <a:endParaRPr lang="en-US" dirty="0"/>
          </a:p>
        </p:txBody>
      </p:sp>
      <p:sp>
        <p:nvSpPr>
          <p:cNvPr id="6" name="Slide Number Placeholder 5">
            <a:extLst>
              <a:ext uri="{FF2B5EF4-FFF2-40B4-BE49-F238E27FC236}">
                <a16:creationId xmlns="" xmlns:a16="http://schemas.microsoft.com/office/drawing/2014/main" id="{57F06F20-0F7F-4E0F-9637-75BF67C86A3A}"/>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1224983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BFS</a:t>
            </a:r>
          </a:p>
        </p:txBody>
      </p:sp>
      <p:sp>
        <p:nvSpPr>
          <p:cNvPr id="3" name="Content Placeholder 2"/>
          <p:cNvSpPr>
            <a:spLocks noGrp="1"/>
          </p:cNvSpPr>
          <p:nvPr>
            <p:ph idx="1"/>
          </p:nvPr>
        </p:nvSpPr>
        <p:spPr>
          <a:xfrm>
            <a:off x="197419" y="793749"/>
            <a:ext cx="8641782" cy="4525963"/>
          </a:xfrm>
        </p:spPr>
        <p:txBody>
          <a:bodyPr>
            <a:normAutofit/>
          </a:bodyPr>
          <a:lstStyle/>
          <a:p>
            <a:pPr marL="0" indent="0">
              <a:buNone/>
            </a:pPr>
            <a:r>
              <a:rPr lang="en-US" sz="2400" dirty="0"/>
              <a:t>Algorithmic Steps   </a:t>
            </a:r>
          </a:p>
          <a:p>
            <a:pPr marL="0" indent="0">
              <a:buNone/>
            </a:pPr>
            <a:endParaRPr lang="en-US" sz="2400" dirty="0"/>
          </a:p>
          <a:p>
            <a:pPr marL="0" indent="0">
              <a:buNone/>
            </a:pPr>
            <a:r>
              <a:rPr lang="en-US" sz="2400" dirty="0"/>
              <a:t>    </a:t>
            </a:r>
            <a:r>
              <a:rPr lang="en-US" sz="2400" b="1" dirty="0"/>
              <a:t>Step 1: </a:t>
            </a:r>
            <a:r>
              <a:rPr lang="en-US" sz="2400" dirty="0"/>
              <a:t>Push the root node in the Queue.</a:t>
            </a:r>
          </a:p>
          <a:p>
            <a:pPr marL="0" indent="0">
              <a:buNone/>
            </a:pPr>
            <a:r>
              <a:rPr lang="en-US" sz="2400" dirty="0"/>
              <a:t>    </a:t>
            </a:r>
            <a:r>
              <a:rPr lang="en-US" sz="2400" b="1" dirty="0"/>
              <a:t>Step 2</a:t>
            </a:r>
            <a:r>
              <a:rPr lang="en-US" sz="2400" dirty="0"/>
              <a:t>: Loop until the queue is empty.</a:t>
            </a:r>
          </a:p>
          <a:p>
            <a:pPr marL="0" indent="0">
              <a:buNone/>
            </a:pPr>
            <a:r>
              <a:rPr lang="en-US" sz="2400" dirty="0"/>
              <a:t>    </a:t>
            </a:r>
            <a:r>
              <a:rPr lang="en-US" sz="2400" b="1" dirty="0"/>
              <a:t>Step 3: </a:t>
            </a:r>
            <a:r>
              <a:rPr lang="en-US" sz="2400" dirty="0"/>
              <a:t>Remove the node from the Queue.</a:t>
            </a:r>
          </a:p>
          <a:p>
            <a:pPr marL="0" indent="0">
              <a:buNone/>
            </a:pPr>
            <a:r>
              <a:rPr lang="en-US" sz="2400" dirty="0"/>
              <a:t>    </a:t>
            </a:r>
            <a:r>
              <a:rPr lang="en-US" sz="2400" b="1" dirty="0"/>
              <a:t>Step 4</a:t>
            </a:r>
            <a:r>
              <a:rPr lang="en-US" sz="2400" dirty="0"/>
              <a:t>: If the removed node has unvisited child nodes, mark them as visited and insert the unvisited children in the queue</a:t>
            </a:r>
          </a:p>
          <a:p>
            <a:pPr marL="0" indent="0">
              <a:buNone/>
            </a:pPr>
            <a:endParaRPr lang="en-US" sz="2400" dirty="0"/>
          </a:p>
        </p:txBody>
      </p:sp>
      <p:sp>
        <p:nvSpPr>
          <p:cNvPr id="7" name="Date Placeholder 6">
            <a:extLst>
              <a:ext uri="{FF2B5EF4-FFF2-40B4-BE49-F238E27FC236}">
                <a16:creationId xmlns="" xmlns:a16="http://schemas.microsoft.com/office/drawing/2014/main" id="{0AC52449-6743-4F7B-B12E-54EB66E2D66E}"/>
              </a:ext>
            </a:extLst>
          </p:cNvPr>
          <p:cNvSpPr>
            <a:spLocks noGrp="1"/>
          </p:cNvSpPr>
          <p:nvPr>
            <p:ph type="dt" sz="half" idx="10"/>
          </p:nvPr>
        </p:nvSpPr>
        <p:spPr/>
        <p:txBody>
          <a:bodyPr/>
          <a:lstStyle/>
          <a:p>
            <a:fld id="{B0DED212-0890-4212-82BF-CCB65DF59192}" type="datetime5">
              <a:rPr lang="en-US" smtClean="0"/>
              <a:t>28-Mar-22</a:t>
            </a:fld>
            <a:endParaRPr lang="en-US"/>
          </a:p>
        </p:txBody>
      </p:sp>
      <p:sp>
        <p:nvSpPr>
          <p:cNvPr id="8" name="Slide Number Placeholder 7">
            <a:extLst>
              <a:ext uri="{FF2B5EF4-FFF2-40B4-BE49-F238E27FC236}">
                <a16:creationId xmlns="" xmlns:a16="http://schemas.microsoft.com/office/drawing/2014/main" id="{40682EE4-8906-4117-8D09-BE699D624CDB}"/>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94057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5AA374D5-6EDF-4FA8-966D-A6DBA08F9ADC}"/>
              </a:ext>
            </a:extLst>
          </p:cNvPr>
          <p:cNvSpPr>
            <a:spLocks noGrp="1" noChangeArrowheads="1"/>
          </p:cNvSpPr>
          <p:nvPr>
            <p:ph type="title"/>
          </p:nvPr>
        </p:nvSpPr>
        <p:spPr/>
        <p:txBody>
          <a:bodyPr/>
          <a:lstStyle/>
          <a:p>
            <a:r>
              <a:rPr kumimoji="0" lang="en-US" altLang="en-US"/>
              <a:t>Breadth First Search</a:t>
            </a:r>
          </a:p>
        </p:txBody>
      </p:sp>
      <p:sp>
        <p:nvSpPr>
          <p:cNvPr id="55299" name="Text Box 3">
            <a:extLst>
              <a:ext uri="{FF2B5EF4-FFF2-40B4-BE49-F238E27FC236}">
                <a16:creationId xmlns="" xmlns:a16="http://schemas.microsoft.com/office/drawing/2014/main" id="{AD9BD078-E6B8-4468-841E-B01ADAA03AD8}"/>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F E </a:t>
            </a:r>
          </a:p>
        </p:txBody>
      </p:sp>
      <p:sp>
        <p:nvSpPr>
          <p:cNvPr id="55300" name="Text Box 4">
            <a:extLst>
              <a:ext uri="{FF2B5EF4-FFF2-40B4-BE49-F238E27FC236}">
                <a16:creationId xmlns="" xmlns:a16="http://schemas.microsoft.com/office/drawing/2014/main" id="{A377747F-1D4D-4A4E-A475-2D1B9F08F15E}"/>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55302" name="Oval 6">
            <a:extLst>
              <a:ext uri="{FF2B5EF4-FFF2-40B4-BE49-F238E27FC236}">
                <a16:creationId xmlns="" xmlns:a16="http://schemas.microsoft.com/office/drawing/2014/main" id="{D6121CDF-1DEE-4CD8-A3B9-7733F628D6B7}"/>
              </a:ext>
            </a:extLst>
          </p:cNvPr>
          <p:cNvSpPr>
            <a:spLocks noChangeArrowheads="1"/>
          </p:cNvSpPr>
          <p:nvPr/>
        </p:nvSpPr>
        <p:spPr bwMode="auto">
          <a:xfrm>
            <a:off x="432117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55304" name="Oval 8">
            <a:extLst>
              <a:ext uri="{FF2B5EF4-FFF2-40B4-BE49-F238E27FC236}">
                <a16:creationId xmlns="" xmlns:a16="http://schemas.microsoft.com/office/drawing/2014/main" id="{32412C08-4D10-4359-8AC3-93C6A23FC1B3}"/>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55305" name="AutoShape 9">
            <a:extLst>
              <a:ext uri="{FF2B5EF4-FFF2-40B4-BE49-F238E27FC236}">
                <a16:creationId xmlns="" xmlns:a16="http://schemas.microsoft.com/office/drawing/2014/main" id="{A5F63C84-3AD1-4DAA-B438-D2E6C1A8FB96}"/>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06" name="AutoShape 10">
            <a:extLst>
              <a:ext uri="{FF2B5EF4-FFF2-40B4-BE49-F238E27FC236}">
                <a16:creationId xmlns="" xmlns:a16="http://schemas.microsoft.com/office/drawing/2014/main" id="{EF8C81CD-AF1F-49A2-ABD8-F1576479A6C8}"/>
              </a:ext>
            </a:extLst>
          </p:cNvPr>
          <p:cNvCxnSpPr>
            <a:cxnSpLocks noChangeShapeType="1"/>
            <a:stCxn id="55302"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07" name="AutoShape 11">
            <a:extLst>
              <a:ext uri="{FF2B5EF4-FFF2-40B4-BE49-F238E27FC236}">
                <a16:creationId xmlns="" xmlns:a16="http://schemas.microsoft.com/office/drawing/2014/main" id="{F21FF348-FA01-4B9F-BB9B-A41FA488C74A}"/>
              </a:ext>
            </a:extLst>
          </p:cNvPr>
          <p:cNvCxnSpPr>
            <a:cxnSpLocks noChangeShapeType="1"/>
            <a:stCxn id="55304" idx="6"/>
            <a:endCxn id="55302"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08" name="AutoShape 12">
            <a:extLst>
              <a:ext uri="{FF2B5EF4-FFF2-40B4-BE49-F238E27FC236}">
                <a16:creationId xmlns="" xmlns:a16="http://schemas.microsoft.com/office/drawing/2014/main" id="{C9D7CB10-4ABA-41F1-84A9-08F5B7C19E76}"/>
              </a:ext>
            </a:extLst>
          </p:cNvPr>
          <p:cNvCxnSpPr>
            <a:cxnSpLocks noChangeShapeType="1"/>
            <a:endCxn id="55304"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09" name="AutoShape 13">
            <a:extLst>
              <a:ext uri="{FF2B5EF4-FFF2-40B4-BE49-F238E27FC236}">
                <a16:creationId xmlns="" xmlns:a16="http://schemas.microsoft.com/office/drawing/2014/main" id="{9A70D077-F393-423E-B4D9-FE977D86B4EA}"/>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10" name="AutoShape 14">
            <a:extLst>
              <a:ext uri="{FF2B5EF4-FFF2-40B4-BE49-F238E27FC236}">
                <a16:creationId xmlns="" xmlns:a16="http://schemas.microsoft.com/office/drawing/2014/main" id="{659EF8DF-5133-430F-81B1-DB3922AC0437}"/>
              </a:ext>
            </a:extLst>
          </p:cNvPr>
          <p:cNvCxnSpPr>
            <a:cxnSpLocks noChangeShapeType="1"/>
            <a:endCxn id="55302"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311" name="Oval 15">
            <a:extLst>
              <a:ext uri="{FF2B5EF4-FFF2-40B4-BE49-F238E27FC236}">
                <a16:creationId xmlns="" xmlns:a16="http://schemas.microsoft.com/office/drawing/2014/main" id="{FB8E0AAA-2F97-4FE1-A832-67569EBF347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55312" name="Oval 16">
            <a:extLst>
              <a:ext uri="{FF2B5EF4-FFF2-40B4-BE49-F238E27FC236}">
                <a16:creationId xmlns="" xmlns:a16="http://schemas.microsoft.com/office/drawing/2014/main" id="{7C1A6853-5F5B-424F-8449-256EB070D871}"/>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55313" name="Oval 17">
            <a:extLst>
              <a:ext uri="{FF2B5EF4-FFF2-40B4-BE49-F238E27FC236}">
                <a16:creationId xmlns="" xmlns:a16="http://schemas.microsoft.com/office/drawing/2014/main" id="{D0D55EDA-E8F4-48B2-9240-98B6AB9795EB}"/>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55314" name="Oval 18">
            <a:extLst>
              <a:ext uri="{FF2B5EF4-FFF2-40B4-BE49-F238E27FC236}">
                <a16:creationId xmlns="" xmlns:a16="http://schemas.microsoft.com/office/drawing/2014/main" id="{0883C034-C962-4867-B152-974B04747ED5}"/>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55315" name="AutoShape 19">
            <a:extLst>
              <a:ext uri="{FF2B5EF4-FFF2-40B4-BE49-F238E27FC236}">
                <a16:creationId xmlns="" xmlns:a16="http://schemas.microsoft.com/office/drawing/2014/main" id="{E8FB40A9-CDA5-421C-9594-F88802BA953D}"/>
              </a:ext>
            </a:extLst>
          </p:cNvPr>
          <p:cNvCxnSpPr>
            <a:cxnSpLocks noChangeShapeType="1"/>
            <a:stCxn id="55313" idx="5"/>
            <a:endCxn id="5531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16" name="AutoShape 20">
            <a:extLst>
              <a:ext uri="{FF2B5EF4-FFF2-40B4-BE49-F238E27FC236}">
                <a16:creationId xmlns="" xmlns:a16="http://schemas.microsoft.com/office/drawing/2014/main" id="{E47B1B2F-239B-45DF-91A2-67E05F2667EC}"/>
              </a:ext>
            </a:extLst>
          </p:cNvPr>
          <p:cNvCxnSpPr>
            <a:cxnSpLocks noChangeShapeType="1"/>
            <a:stCxn id="55314" idx="6"/>
            <a:endCxn id="5531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17" name="AutoShape 21">
            <a:extLst>
              <a:ext uri="{FF2B5EF4-FFF2-40B4-BE49-F238E27FC236}">
                <a16:creationId xmlns="" xmlns:a16="http://schemas.microsoft.com/office/drawing/2014/main" id="{BEDE522B-E4B3-49A3-B78A-DD0FD7FCBC45}"/>
              </a:ext>
            </a:extLst>
          </p:cNvPr>
          <p:cNvCxnSpPr>
            <a:cxnSpLocks noChangeShapeType="1"/>
            <a:stCxn id="55313" idx="4"/>
            <a:endCxn id="5531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18" name="AutoShape 22">
            <a:extLst>
              <a:ext uri="{FF2B5EF4-FFF2-40B4-BE49-F238E27FC236}">
                <a16:creationId xmlns="" xmlns:a16="http://schemas.microsoft.com/office/drawing/2014/main" id="{8607A650-177E-4AFE-BF47-90899F22AFB3}"/>
              </a:ext>
            </a:extLst>
          </p:cNvPr>
          <p:cNvCxnSpPr>
            <a:cxnSpLocks noChangeShapeType="1"/>
            <a:stCxn id="55313" idx="6"/>
            <a:endCxn id="5531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5319" name="AutoShape 23">
            <a:extLst>
              <a:ext uri="{FF2B5EF4-FFF2-40B4-BE49-F238E27FC236}">
                <a16:creationId xmlns="" xmlns:a16="http://schemas.microsoft.com/office/drawing/2014/main" id="{3CCDB968-7EEC-4073-9BFD-F1DFB7CACF5C}"/>
              </a:ext>
            </a:extLst>
          </p:cNvPr>
          <p:cNvCxnSpPr>
            <a:cxnSpLocks noChangeShapeType="1"/>
            <a:stCxn id="55302" idx="6"/>
            <a:endCxn id="5531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320" name="Text Box 24">
            <a:extLst>
              <a:ext uri="{FF2B5EF4-FFF2-40B4-BE49-F238E27FC236}">
                <a16:creationId xmlns="" xmlns:a16="http://schemas.microsoft.com/office/drawing/2014/main" id="{9CA0265C-4491-45ED-82E9-5DCC9AF3C9F5}"/>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55322" name="Text Box 26">
            <a:extLst>
              <a:ext uri="{FF2B5EF4-FFF2-40B4-BE49-F238E27FC236}">
                <a16:creationId xmlns="" xmlns:a16="http://schemas.microsoft.com/office/drawing/2014/main" id="{D33C58D1-F266-4D48-B72E-37DCC301522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5323" name="Text Box 27">
            <a:extLst>
              <a:ext uri="{FF2B5EF4-FFF2-40B4-BE49-F238E27FC236}">
                <a16:creationId xmlns="" xmlns:a16="http://schemas.microsoft.com/office/drawing/2014/main" id="{D72EA155-C005-4251-9104-DC4FA54203EC}"/>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5324" name="Text Box 28">
            <a:extLst>
              <a:ext uri="{FF2B5EF4-FFF2-40B4-BE49-F238E27FC236}">
                <a16:creationId xmlns="" xmlns:a16="http://schemas.microsoft.com/office/drawing/2014/main" id="{E9CDF1FF-7396-4780-BB21-1539917CDB6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55325" name="Text Box 29">
            <a:extLst>
              <a:ext uri="{FF2B5EF4-FFF2-40B4-BE49-F238E27FC236}">
                <a16:creationId xmlns="" xmlns:a16="http://schemas.microsoft.com/office/drawing/2014/main" id="{B760A5EF-0989-4D82-8BA3-428E39055652}"/>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55326" name="Text Box 30">
            <a:extLst>
              <a:ext uri="{FF2B5EF4-FFF2-40B4-BE49-F238E27FC236}">
                <a16:creationId xmlns="" xmlns:a16="http://schemas.microsoft.com/office/drawing/2014/main" id="{20C2B7A8-82DC-4F7A-8944-3BB18D705D4E}"/>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55327" name="Text Box 31">
            <a:extLst>
              <a:ext uri="{FF2B5EF4-FFF2-40B4-BE49-F238E27FC236}">
                <a16:creationId xmlns="" xmlns:a16="http://schemas.microsoft.com/office/drawing/2014/main" id="{592DE1A1-14FB-4B53-94C4-1491311F4D39}"/>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55328" name="Oval 32">
            <a:extLst>
              <a:ext uri="{FF2B5EF4-FFF2-40B4-BE49-F238E27FC236}">
                <a16:creationId xmlns="" xmlns:a16="http://schemas.microsoft.com/office/drawing/2014/main" id="{ECCD3747-6A7D-4799-B2C5-CCA4D1E000DF}"/>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55329" name="Oval 33">
            <a:extLst>
              <a:ext uri="{FF2B5EF4-FFF2-40B4-BE49-F238E27FC236}">
                <a16:creationId xmlns="" xmlns:a16="http://schemas.microsoft.com/office/drawing/2014/main" id="{F18C0389-A69C-40A7-B415-E96A4FC4CD88}"/>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55331" name="Oval 35">
            <a:extLst>
              <a:ext uri="{FF2B5EF4-FFF2-40B4-BE49-F238E27FC236}">
                <a16:creationId xmlns="" xmlns:a16="http://schemas.microsoft.com/office/drawing/2014/main" id="{DE2BABE0-999A-4154-AE5A-8D1273DDC139}"/>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32" name="TextBox 31">
            <a:extLst>
              <a:ext uri="{FF2B5EF4-FFF2-40B4-BE49-F238E27FC236}">
                <a16:creationId xmlns="" xmlns:a16="http://schemas.microsoft.com/office/drawing/2014/main" id="{11F0D7A1-3E2A-4095-9663-7E854432C695}"/>
              </a:ext>
            </a:extLst>
          </p:cNvPr>
          <p:cNvSpPr txBox="1"/>
          <p:nvPr/>
        </p:nvSpPr>
        <p:spPr>
          <a:xfrm>
            <a:off x="2552700" y="5571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a:t>
            </a:r>
          </a:p>
        </p:txBody>
      </p:sp>
      <p:sp>
        <p:nvSpPr>
          <p:cNvPr id="34" name="Rectangle 2">
            <a:extLst>
              <a:ext uri="{FF2B5EF4-FFF2-40B4-BE49-F238E27FC236}">
                <a16:creationId xmlns="" xmlns:a16="http://schemas.microsoft.com/office/drawing/2014/main" id="{8F5522A7-59B0-4B3A-9B21-8EDD14F2B94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CD4BBEA1-E16A-4763-9EDD-F501ACA7F8C8}"/>
              </a:ext>
            </a:extLst>
          </p:cNvPr>
          <p:cNvSpPr>
            <a:spLocks noGrp="1"/>
          </p:cNvSpPr>
          <p:nvPr>
            <p:ph type="dt" sz="half" idx="10"/>
          </p:nvPr>
        </p:nvSpPr>
        <p:spPr/>
        <p:txBody>
          <a:bodyPr/>
          <a:lstStyle/>
          <a:p>
            <a:fld id="{4FF92EE4-F641-4C45-A9EF-A6C683747513}" type="datetime5">
              <a:rPr lang="en-US" smtClean="0"/>
              <a:t>28-Mar-22</a:t>
            </a:fld>
            <a:endParaRPr lang="en-US" dirty="0"/>
          </a:p>
        </p:txBody>
      </p:sp>
      <p:sp>
        <p:nvSpPr>
          <p:cNvPr id="6" name="Slide Number Placeholder 5">
            <a:extLst>
              <a:ext uri="{FF2B5EF4-FFF2-40B4-BE49-F238E27FC236}">
                <a16:creationId xmlns="" xmlns:a16="http://schemas.microsoft.com/office/drawing/2014/main" id="{6E9B9809-CAD9-4598-955C-989A46B420F0}"/>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3129474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EB1E3F56-0C02-48B6-8877-686A5CEF8B48}"/>
              </a:ext>
            </a:extLst>
          </p:cNvPr>
          <p:cNvSpPr>
            <a:spLocks noGrp="1" noChangeArrowheads="1"/>
          </p:cNvSpPr>
          <p:nvPr>
            <p:ph type="title"/>
          </p:nvPr>
        </p:nvSpPr>
        <p:spPr/>
        <p:txBody>
          <a:bodyPr/>
          <a:lstStyle/>
          <a:p>
            <a:r>
              <a:rPr kumimoji="0" lang="en-US" altLang="en-US"/>
              <a:t>Breadth First Search</a:t>
            </a:r>
          </a:p>
        </p:txBody>
      </p:sp>
      <p:sp>
        <p:nvSpPr>
          <p:cNvPr id="57347" name="Text Box 3">
            <a:extLst>
              <a:ext uri="{FF2B5EF4-FFF2-40B4-BE49-F238E27FC236}">
                <a16:creationId xmlns="" xmlns:a16="http://schemas.microsoft.com/office/drawing/2014/main" id="{18D6916F-7760-4EA6-8D55-1B09508DF30D}"/>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E </a:t>
            </a:r>
          </a:p>
        </p:txBody>
      </p:sp>
      <p:sp>
        <p:nvSpPr>
          <p:cNvPr id="57348" name="Text Box 4">
            <a:extLst>
              <a:ext uri="{FF2B5EF4-FFF2-40B4-BE49-F238E27FC236}">
                <a16:creationId xmlns="" xmlns:a16="http://schemas.microsoft.com/office/drawing/2014/main" id="{C114B359-BAC2-4A1D-8E09-F69FDCD79F94}"/>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57350" name="Oval 6">
            <a:extLst>
              <a:ext uri="{FF2B5EF4-FFF2-40B4-BE49-F238E27FC236}">
                <a16:creationId xmlns="" xmlns:a16="http://schemas.microsoft.com/office/drawing/2014/main" id="{FA368A44-5861-4409-96D5-9FDFA24B76B0}"/>
              </a:ext>
            </a:extLst>
          </p:cNvPr>
          <p:cNvSpPr>
            <a:spLocks noChangeArrowheads="1"/>
          </p:cNvSpPr>
          <p:nvPr/>
        </p:nvSpPr>
        <p:spPr bwMode="auto">
          <a:xfrm>
            <a:off x="432117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57352" name="Oval 8">
            <a:extLst>
              <a:ext uri="{FF2B5EF4-FFF2-40B4-BE49-F238E27FC236}">
                <a16:creationId xmlns="" xmlns:a16="http://schemas.microsoft.com/office/drawing/2014/main" id="{56DD8D76-6FE8-4198-BBB5-CA8FB9F07593}"/>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57353" name="AutoShape 9">
            <a:extLst>
              <a:ext uri="{FF2B5EF4-FFF2-40B4-BE49-F238E27FC236}">
                <a16:creationId xmlns="" xmlns:a16="http://schemas.microsoft.com/office/drawing/2014/main" id="{AF769DEC-96A7-4234-B578-329454351859}"/>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4" name="AutoShape 10">
            <a:extLst>
              <a:ext uri="{FF2B5EF4-FFF2-40B4-BE49-F238E27FC236}">
                <a16:creationId xmlns="" xmlns:a16="http://schemas.microsoft.com/office/drawing/2014/main" id="{F6B691BA-970C-4410-855F-C08DDDA953A3}"/>
              </a:ext>
            </a:extLst>
          </p:cNvPr>
          <p:cNvCxnSpPr>
            <a:cxnSpLocks noChangeShapeType="1"/>
            <a:stCxn id="57350"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5" name="AutoShape 11">
            <a:extLst>
              <a:ext uri="{FF2B5EF4-FFF2-40B4-BE49-F238E27FC236}">
                <a16:creationId xmlns="" xmlns:a16="http://schemas.microsoft.com/office/drawing/2014/main" id="{D2999009-C7F3-4F07-9F91-F45C5B9604EA}"/>
              </a:ext>
            </a:extLst>
          </p:cNvPr>
          <p:cNvCxnSpPr>
            <a:cxnSpLocks noChangeShapeType="1"/>
            <a:stCxn id="57352" idx="6"/>
            <a:endCxn id="57350"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6" name="AutoShape 12">
            <a:extLst>
              <a:ext uri="{FF2B5EF4-FFF2-40B4-BE49-F238E27FC236}">
                <a16:creationId xmlns="" xmlns:a16="http://schemas.microsoft.com/office/drawing/2014/main" id="{0CACAA1B-C0A5-46FC-A452-EC45CC45DC5B}"/>
              </a:ext>
            </a:extLst>
          </p:cNvPr>
          <p:cNvCxnSpPr>
            <a:cxnSpLocks noChangeShapeType="1"/>
            <a:endCxn id="57352"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7" name="AutoShape 13">
            <a:extLst>
              <a:ext uri="{FF2B5EF4-FFF2-40B4-BE49-F238E27FC236}">
                <a16:creationId xmlns="" xmlns:a16="http://schemas.microsoft.com/office/drawing/2014/main" id="{DB2D527A-FEDF-47ED-A537-A5DD7FE7E8AC}"/>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58" name="AutoShape 14">
            <a:extLst>
              <a:ext uri="{FF2B5EF4-FFF2-40B4-BE49-F238E27FC236}">
                <a16:creationId xmlns="" xmlns:a16="http://schemas.microsoft.com/office/drawing/2014/main" id="{ACEC4C8A-D153-4F76-A3F9-FA702B99AA23}"/>
              </a:ext>
            </a:extLst>
          </p:cNvPr>
          <p:cNvCxnSpPr>
            <a:cxnSpLocks noChangeShapeType="1"/>
            <a:endCxn id="57350"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359" name="Oval 15">
            <a:extLst>
              <a:ext uri="{FF2B5EF4-FFF2-40B4-BE49-F238E27FC236}">
                <a16:creationId xmlns="" xmlns:a16="http://schemas.microsoft.com/office/drawing/2014/main" id="{B32CEC46-A460-4EA0-8C9A-CEE3CB9F6D8D}"/>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57360" name="Oval 16">
            <a:extLst>
              <a:ext uri="{FF2B5EF4-FFF2-40B4-BE49-F238E27FC236}">
                <a16:creationId xmlns="" xmlns:a16="http://schemas.microsoft.com/office/drawing/2014/main" id="{61857117-4F25-43B7-9D6F-A909A38B5320}"/>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57361" name="Oval 17">
            <a:extLst>
              <a:ext uri="{FF2B5EF4-FFF2-40B4-BE49-F238E27FC236}">
                <a16:creationId xmlns="" xmlns:a16="http://schemas.microsoft.com/office/drawing/2014/main" id="{DDD3B20D-5FBF-405F-9EBD-7A566EA58B72}"/>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57362" name="Oval 18">
            <a:extLst>
              <a:ext uri="{FF2B5EF4-FFF2-40B4-BE49-F238E27FC236}">
                <a16:creationId xmlns="" xmlns:a16="http://schemas.microsoft.com/office/drawing/2014/main" id="{D21D3F1F-D3C9-4D19-84A7-24D6675EF66F}"/>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57363" name="AutoShape 19">
            <a:extLst>
              <a:ext uri="{FF2B5EF4-FFF2-40B4-BE49-F238E27FC236}">
                <a16:creationId xmlns="" xmlns:a16="http://schemas.microsoft.com/office/drawing/2014/main" id="{7693D5EF-5F1F-4349-8043-7E24AC4F6297}"/>
              </a:ext>
            </a:extLst>
          </p:cNvPr>
          <p:cNvCxnSpPr>
            <a:cxnSpLocks noChangeShapeType="1"/>
            <a:stCxn id="57361" idx="5"/>
            <a:endCxn id="5735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64" name="AutoShape 20">
            <a:extLst>
              <a:ext uri="{FF2B5EF4-FFF2-40B4-BE49-F238E27FC236}">
                <a16:creationId xmlns="" xmlns:a16="http://schemas.microsoft.com/office/drawing/2014/main" id="{2335B9BF-36DB-4454-93DB-03EE64C5144E}"/>
              </a:ext>
            </a:extLst>
          </p:cNvPr>
          <p:cNvCxnSpPr>
            <a:cxnSpLocks noChangeShapeType="1"/>
            <a:stCxn id="57362" idx="6"/>
            <a:endCxn id="5735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65" name="AutoShape 21">
            <a:extLst>
              <a:ext uri="{FF2B5EF4-FFF2-40B4-BE49-F238E27FC236}">
                <a16:creationId xmlns="" xmlns:a16="http://schemas.microsoft.com/office/drawing/2014/main" id="{6BD04275-21CB-4677-9D51-B6F752A14AE8}"/>
              </a:ext>
            </a:extLst>
          </p:cNvPr>
          <p:cNvCxnSpPr>
            <a:cxnSpLocks noChangeShapeType="1"/>
            <a:stCxn id="57361" idx="4"/>
            <a:endCxn id="5736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66" name="AutoShape 22">
            <a:extLst>
              <a:ext uri="{FF2B5EF4-FFF2-40B4-BE49-F238E27FC236}">
                <a16:creationId xmlns="" xmlns:a16="http://schemas.microsoft.com/office/drawing/2014/main" id="{DE167731-BD74-4C97-9952-85AD4D67931C}"/>
              </a:ext>
            </a:extLst>
          </p:cNvPr>
          <p:cNvCxnSpPr>
            <a:cxnSpLocks noChangeShapeType="1"/>
            <a:stCxn id="57361" idx="6"/>
            <a:endCxn id="5736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67" name="AutoShape 23">
            <a:extLst>
              <a:ext uri="{FF2B5EF4-FFF2-40B4-BE49-F238E27FC236}">
                <a16:creationId xmlns="" xmlns:a16="http://schemas.microsoft.com/office/drawing/2014/main" id="{A4896424-7067-4F7D-8636-1AC772E7AD02}"/>
              </a:ext>
            </a:extLst>
          </p:cNvPr>
          <p:cNvCxnSpPr>
            <a:cxnSpLocks noChangeShapeType="1"/>
            <a:stCxn id="57350" idx="6"/>
            <a:endCxn id="5736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368" name="Text Box 24">
            <a:extLst>
              <a:ext uri="{FF2B5EF4-FFF2-40B4-BE49-F238E27FC236}">
                <a16:creationId xmlns="" xmlns:a16="http://schemas.microsoft.com/office/drawing/2014/main" id="{2BF087F7-DC5A-4AA6-9157-5C16EE882F17}"/>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57370" name="Text Box 26">
            <a:extLst>
              <a:ext uri="{FF2B5EF4-FFF2-40B4-BE49-F238E27FC236}">
                <a16:creationId xmlns="" xmlns:a16="http://schemas.microsoft.com/office/drawing/2014/main" id="{CA587FA2-6F97-4BC7-9031-7F4805C2BFCE}"/>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7371" name="Text Box 27">
            <a:extLst>
              <a:ext uri="{FF2B5EF4-FFF2-40B4-BE49-F238E27FC236}">
                <a16:creationId xmlns="" xmlns:a16="http://schemas.microsoft.com/office/drawing/2014/main" id="{CDC8265C-478B-46E0-9E0B-D0465B977710}"/>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7372" name="Text Box 28">
            <a:extLst>
              <a:ext uri="{FF2B5EF4-FFF2-40B4-BE49-F238E27FC236}">
                <a16:creationId xmlns="" xmlns:a16="http://schemas.microsoft.com/office/drawing/2014/main" id="{62DFBB1B-6CB0-412B-8CF6-0A53DE51E108}"/>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F</a:t>
            </a:r>
          </a:p>
        </p:txBody>
      </p:sp>
      <p:cxnSp>
        <p:nvCxnSpPr>
          <p:cNvPr id="57373" name="AutoShape 29">
            <a:extLst>
              <a:ext uri="{FF2B5EF4-FFF2-40B4-BE49-F238E27FC236}">
                <a16:creationId xmlns="" xmlns:a16="http://schemas.microsoft.com/office/drawing/2014/main" id="{8B547F62-B065-4AAB-AD42-160E18859ABF}"/>
              </a:ext>
            </a:extLst>
          </p:cNvPr>
          <p:cNvCxnSpPr>
            <a:cxnSpLocks noChangeShapeType="1"/>
            <a:stCxn id="57350" idx="0"/>
          </p:cNvCxnSpPr>
          <p:nvPr/>
        </p:nvCxnSpPr>
        <p:spPr bwMode="auto">
          <a:xfrm flipV="1">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74" name="AutoShape 30">
            <a:extLst>
              <a:ext uri="{FF2B5EF4-FFF2-40B4-BE49-F238E27FC236}">
                <a16:creationId xmlns="" xmlns:a16="http://schemas.microsoft.com/office/drawing/2014/main" id="{3E42564C-AFBE-4357-BB6B-83B8E3CB0CC0}"/>
              </a:ext>
            </a:extLst>
          </p:cNvPr>
          <p:cNvCxnSpPr>
            <a:cxnSpLocks noChangeShapeType="1"/>
            <a:stCxn id="57350" idx="2"/>
            <a:endCxn id="57352" idx="6"/>
          </p:cNvCxnSpPr>
          <p:nvPr/>
        </p:nvCxnSpPr>
        <p:spPr bwMode="auto">
          <a:xfrm flipH="1">
            <a:off x="3078163" y="3059113"/>
            <a:ext cx="123507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75" name="AutoShape 31">
            <a:extLst>
              <a:ext uri="{FF2B5EF4-FFF2-40B4-BE49-F238E27FC236}">
                <a16:creationId xmlns="" xmlns:a16="http://schemas.microsoft.com/office/drawing/2014/main" id="{74F6EC5B-617A-484A-8777-A65B73EB52E3}"/>
              </a:ext>
            </a:extLst>
          </p:cNvPr>
          <p:cNvCxnSpPr>
            <a:cxnSpLocks noChangeShapeType="1"/>
            <a:stCxn id="57350" idx="3"/>
          </p:cNvCxnSpPr>
          <p:nvPr/>
        </p:nvCxnSpPr>
        <p:spPr bwMode="auto">
          <a:xfrm flipH="1">
            <a:off x="1747838" y="3163888"/>
            <a:ext cx="2613025" cy="111760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7376" name="AutoShape 32">
            <a:extLst>
              <a:ext uri="{FF2B5EF4-FFF2-40B4-BE49-F238E27FC236}">
                <a16:creationId xmlns="" xmlns:a16="http://schemas.microsoft.com/office/drawing/2014/main" id="{561844D5-4C91-41BC-A782-D61FDBB868A1}"/>
              </a:ext>
            </a:extLst>
          </p:cNvPr>
          <p:cNvCxnSpPr>
            <a:cxnSpLocks noChangeShapeType="1"/>
            <a:stCxn id="57350" idx="6"/>
            <a:endCxn id="57362" idx="2"/>
          </p:cNvCxnSpPr>
          <p:nvPr/>
        </p:nvCxnSpPr>
        <p:spPr bwMode="auto">
          <a:xfrm>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7377" name="Text Box 33">
            <a:extLst>
              <a:ext uri="{FF2B5EF4-FFF2-40B4-BE49-F238E27FC236}">
                <a16:creationId xmlns="" xmlns:a16="http://schemas.microsoft.com/office/drawing/2014/main" id="{9F781958-4FB6-4C9D-A72B-FAF46D4D8788}"/>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57378" name="Text Box 34">
            <a:extLst>
              <a:ext uri="{FF2B5EF4-FFF2-40B4-BE49-F238E27FC236}">
                <a16:creationId xmlns="" xmlns:a16="http://schemas.microsoft.com/office/drawing/2014/main" id="{8C050EF5-3E54-4F6D-A422-E79F7E6B6023}"/>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57379" name="Text Box 35">
            <a:extLst>
              <a:ext uri="{FF2B5EF4-FFF2-40B4-BE49-F238E27FC236}">
                <a16:creationId xmlns="" xmlns:a16="http://schemas.microsoft.com/office/drawing/2014/main" id="{736FDBC1-BDE9-432E-9077-5EF3900BE95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57380" name="Oval 36">
            <a:extLst>
              <a:ext uri="{FF2B5EF4-FFF2-40B4-BE49-F238E27FC236}">
                <a16:creationId xmlns="" xmlns:a16="http://schemas.microsoft.com/office/drawing/2014/main" id="{CFD86ADC-A835-4A7B-9190-E27C5C29733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57381" name="Oval 37">
            <a:extLst>
              <a:ext uri="{FF2B5EF4-FFF2-40B4-BE49-F238E27FC236}">
                <a16:creationId xmlns="" xmlns:a16="http://schemas.microsoft.com/office/drawing/2014/main" id="{304E4834-9CE5-4FD7-ADE8-BEDAD50A39DA}"/>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57382" name="Oval 38">
            <a:extLst>
              <a:ext uri="{FF2B5EF4-FFF2-40B4-BE49-F238E27FC236}">
                <a16:creationId xmlns="" xmlns:a16="http://schemas.microsoft.com/office/drawing/2014/main" id="{94525B9E-9EEB-4C9A-9114-B9098759A4C7}"/>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36" name="TextBox 35">
            <a:extLst>
              <a:ext uri="{FF2B5EF4-FFF2-40B4-BE49-F238E27FC236}">
                <a16:creationId xmlns="" xmlns:a16="http://schemas.microsoft.com/office/drawing/2014/main" id="{DA4D9946-D527-4DE8-A6D6-D3BEB95F042D}"/>
              </a:ext>
            </a:extLst>
          </p:cNvPr>
          <p:cNvSpPr txBox="1"/>
          <p:nvPr/>
        </p:nvSpPr>
        <p:spPr>
          <a:xfrm>
            <a:off x="2552700" y="541666"/>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8" name="Rectangle 2">
            <a:extLst>
              <a:ext uri="{FF2B5EF4-FFF2-40B4-BE49-F238E27FC236}">
                <a16:creationId xmlns="" xmlns:a16="http://schemas.microsoft.com/office/drawing/2014/main" id="{81F7BFFA-6DC3-4EE1-9A17-AA6B13D04F7C}"/>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9988648-2B1B-4646-8300-63A142081529}"/>
              </a:ext>
            </a:extLst>
          </p:cNvPr>
          <p:cNvSpPr>
            <a:spLocks noGrp="1"/>
          </p:cNvSpPr>
          <p:nvPr>
            <p:ph type="dt" sz="half" idx="10"/>
          </p:nvPr>
        </p:nvSpPr>
        <p:spPr/>
        <p:txBody>
          <a:bodyPr/>
          <a:lstStyle/>
          <a:p>
            <a:fld id="{855F116D-3B24-4318-981B-3AAE83E8FAF3}" type="datetime5">
              <a:rPr lang="en-US" smtClean="0"/>
              <a:t>28-Mar-22</a:t>
            </a:fld>
            <a:endParaRPr lang="en-US" dirty="0"/>
          </a:p>
        </p:txBody>
      </p:sp>
      <p:sp>
        <p:nvSpPr>
          <p:cNvPr id="6" name="Slide Number Placeholder 5">
            <a:extLst>
              <a:ext uri="{FF2B5EF4-FFF2-40B4-BE49-F238E27FC236}">
                <a16:creationId xmlns="" xmlns:a16="http://schemas.microsoft.com/office/drawing/2014/main" id="{48753640-11A4-43E7-AC6B-731C7F9AC654}"/>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460250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7373"/>
                                        </p:tgtEl>
                                        <p:attrNameLst>
                                          <p:attrName>style.visibility</p:attrName>
                                        </p:attrNameLst>
                                      </p:cBhvr>
                                      <p:to>
                                        <p:strVal val="visible"/>
                                      </p:to>
                                    </p:set>
                                    <p:animEffect transition="in" filter="wipe(down)">
                                      <p:cBhvr>
                                        <p:cTn id="7" dur="500"/>
                                        <p:tgtEl>
                                          <p:spTgt spid="57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7374"/>
                                        </p:tgtEl>
                                        <p:attrNameLst>
                                          <p:attrName>style.visibility</p:attrName>
                                        </p:attrNameLst>
                                      </p:cBhvr>
                                      <p:to>
                                        <p:strVal val="visible"/>
                                      </p:to>
                                    </p:set>
                                    <p:animEffect transition="in" filter="wipe(right)">
                                      <p:cBhvr>
                                        <p:cTn id="12" dur="500"/>
                                        <p:tgtEl>
                                          <p:spTgt spid="57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7375"/>
                                        </p:tgtEl>
                                        <p:attrNameLst>
                                          <p:attrName>style.visibility</p:attrName>
                                        </p:attrNameLst>
                                      </p:cBhvr>
                                      <p:to>
                                        <p:strVal val="visible"/>
                                      </p:to>
                                    </p:set>
                                    <p:animEffect transition="in" filter="wipe(right)">
                                      <p:cBhvr>
                                        <p:cTn id="17" dur="500"/>
                                        <p:tgtEl>
                                          <p:spTgt spid="573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376"/>
                                        </p:tgtEl>
                                        <p:attrNameLst>
                                          <p:attrName>style.visibility</p:attrName>
                                        </p:attrNameLst>
                                      </p:cBhvr>
                                      <p:to>
                                        <p:strVal val="visible"/>
                                      </p:to>
                                    </p:set>
                                    <p:animEffect transition="in" filter="wipe(left)">
                                      <p:cBhvr>
                                        <p:cTn id="22" dur="500"/>
                                        <p:tgtEl>
                                          <p:spTgt spid="57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348C70BD-F997-4012-9AC2-9D5CDA3D3ACF}"/>
              </a:ext>
            </a:extLst>
          </p:cNvPr>
          <p:cNvSpPr>
            <a:spLocks noGrp="1" noChangeArrowheads="1"/>
          </p:cNvSpPr>
          <p:nvPr>
            <p:ph type="title"/>
          </p:nvPr>
        </p:nvSpPr>
        <p:spPr/>
        <p:txBody>
          <a:bodyPr/>
          <a:lstStyle/>
          <a:p>
            <a:r>
              <a:rPr kumimoji="0" lang="en-US" altLang="en-US"/>
              <a:t>Breadth First Search</a:t>
            </a:r>
          </a:p>
        </p:txBody>
      </p:sp>
      <p:sp>
        <p:nvSpPr>
          <p:cNvPr id="59395" name="Text Box 3">
            <a:extLst>
              <a:ext uri="{FF2B5EF4-FFF2-40B4-BE49-F238E27FC236}">
                <a16:creationId xmlns="" xmlns:a16="http://schemas.microsoft.com/office/drawing/2014/main" id="{A62609D6-4AF7-4B15-9047-3A88EF9B1254}"/>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E G </a:t>
            </a:r>
          </a:p>
        </p:txBody>
      </p:sp>
      <p:sp>
        <p:nvSpPr>
          <p:cNvPr id="59396" name="Text Box 4">
            <a:extLst>
              <a:ext uri="{FF2B5EF4-FFF2-40B4-BE49-F238E27FC236}">
                <a16:creationId xmlns="" xmlns:a16="http://schemas.microsoft.com/office/drawing/2014/main" id="{87E495F3-117C-4F49-B996-1FB616C3A1E5}"/>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59398" name="Oval 6">
            <a:extLst>
              <a:ext uri="{FF2B5EF4-FFF2-40B4-BE49-F238E27FC236}">
                <a16:creationId xmlns="" xmlns:a16="http://schemas.microsoft.com/office/drawing/2014/main" id="{7AEEE5F4-9DC0-44BF-8220-A382DB00CF42}"/>
              </a:ext>
            </a:extLst>
          </p:cNvPr>
          <p:cNvSpPr>
            <a:spLocks noChangeArrowheads="1"/>
          </p:cNvSpPr>
          <p:nvPr/>
        </p:nvSpPr>
        <p:spPr bwMode="auto">
          <a:xfrm>
            <a:off x="432117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F</a:t>
            </a:r>
          </a:p>
        </p:txBody>
      </p:sp>
      <p:sp>
        <p:nvSpPr>
          <p:cNvPr id="59400" name="Oval 8">
            <a:extLst>
              <a:ext uri="{FF2B5EF4-FFF2-40B4-BE49-F238E27FC236}">
                <a16:creationId xmlns="" xmlns:a16="http://schemas.microsoft.com/office/drawing/2014/main" id="{12E9F43F-A5E3-4E7D-8D0A-CBF2E8F3E3E2}"/>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59401" name="AutoShape 9">
            <a:extLst>
              <a:ext uri="{FF2B5EF4-FFF2-40B4-BE49-F238E27FC236}">
                <a16:creationId xmlns="" xmlns:a16="http://schemas.microsoft.com/office/drawing/2014/main" id="{F52D0439-EA13-4126-9051-F90F9EADBF3F}"/>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02" name="AutoShape 10">
            <a:extLst>
              <a:ext uri="{FF2B5EF4-FFF2-40B4-BE49-F238E27FC236}">
                <a16:creationId xmlns="" xmlns:a16="http://schemas.microsoft.com/office/drawing/2014/main" id="{023E436E-C79B-4202-A482-F38D5F8004FE}"/>
              </a:ext>
            </a:extLst>
          </p:cNvPr>
          <p:cNvCxnSpPr>
            <a:cxnSpLocks noChangeShapeType="1"/>
            <a:stCxn id="59398"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03" name="AutoShape 11">
            <a:extLst>
              <a:ext uri="{FF2B5EF4-FFF2-40B4-BE49-F238E27FC236}">
                <a16:creationId xmlns="" xmlns:a16="http://schemas.microsoft.com/office/drawing/2014/main" id="{538E6E4E-081B-4893-B2DD-4980B1FE4895}"/>
              </a:ext>
            </a:extLst>
          </p:cNvPr>
          <p:cNvCxnSpPr>
            <a:cxnSpLocks noChangeShapeType="1"/>
            <a:stCxn id="59400" idx="6"/>
            <a:endCxn id="59398"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04" name="AutoShape 12">
            <a:extLst>
              <a:ext uri="{FF2B5EF4-FFF2-40B4-BE49-F238E27FC236}">
                <a16:creationId xmlns="" xmlns:a16="http://schemas.microsoft.com/office/drawing/2014/main" id="{573F6581-865A-40B5-BA98-D96928000A4A}"/>
              </a:ext>
            </a:extLst>
          </p:cNvPr>
          <p:cNvCxnSpPr>
            <a:cxnSpLocks noChangeShapeType="1"/>
            <a:endCxn id="59400"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05" name="AutoShape 13">
            <a:extLst>
              <a:ext uri="{FF2B5EF4-FFF2-40B4-BE49-F238E27FC236}">
                <a16:creationId xmlns="" xmlns:a16="http://schemas.microsoft.com/office/drawing/2014/main" id="{D3632A2E-FD40-4707-AE52-2DC2C5025186}"/>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06" name="AutoShape 14">
            <a:extLst>
              <a:ext uri="{FF2B5EF4-FFF2-40B4-BE49-F238E27FC236}">
                <a16:creationId xmlns="" xmlns:a16="http://schemas.microsoft.com/office/drawing/2014/main" id="{73A1DB9B-71B1-45C3-A862-566C3289AD63}"/>
              </a:ext>
            </a:extLst>
          </p:cNvPr>
          <p:cNvCxnSpPr>
            <a:cxnSpLocks noChangeShapeType="1"/>
            <a:endCxn id="59398"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07" name="Oval 15">
            <a:extLst>
              <a:ext uri="{FF2B5EF4-FFF2-40B4-BE49-F238E27FC236}">
                <a16:creationId xmlns="" xmlns:a16="http://schemas.microsoft.com/office/drawing/2014/main" id="{3B474D6A-7355-467D-9DE9-DED61A3998AA}"/>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59408" name="Oval 16">
            <a:extLst>
              <a:ext uri="{FF2B5EF4-FFF2-40B4-BE49-F238E27FC236}">
                <a16:creationId xmlns="" xmlns:a16="http://schemas.microsoft.com/office/drawing/2014/main" id="{AAD88FF3-BE9E-4135-969E-CA88FFD4E6A2}"/>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59409" name="Oval 17">
            <a:extLst>
              <a:ext uri="{FF2B5EF4-FFF2-40B4-BE49-F238E27FC236}">
                <a16:creationId xmlns="" xmlns:a16="http://schemas.microsoft.com/office/drawing/2014/main" id="{9AA8A68F-C508-4566-B5AF-F6540B6F9D01}"/>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59410" name="Oval 18">
            <a:extLst>
              <a:ext uri="{FF2B5EF4-FFF2-40B4-BE49-F238E27FC236}">
                <a16:creationId xmlns="" xmlns:a16="http://schemas.microsoft.com/office/drawing/2014/main" id="{EC66006E-1AA9-4656-A2BD-BE0DB03932AF}"/>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59411" name="AutoShape 19">
            <a:extLst>
              <a:ext uri="{FF2B5EF4-FFF2-40B4-BE49-F238E27FC236}">
                <a16:creationId xmlns="" xmlns:a16="http://schemas.microsoft.com/office/drawing/2014/main" id="{DE145134-109E-462A-9376-566D2221CF31}"/>
              </a:ext>
            </a:extLst>
          </p:cNvPr>
          <p:cNvCxnSpPr>
            <a:cxnSpLocks noChangeShapeType="1"/>
            <a:stCxn id="59409" idx="5"/>
            <a:endCxn id="5940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12" name="AutoShape 20">
            <a:extLst>
              <a:ext uri="{FF2B5EF4-FFF2-40B4-BE49-F238E27FC236}">
                <a16:creationId xmlns="" xmlns:a16="http://schemas.microsoft.com/office/drawing/2014/main" id="{FEAD9AB0-EF5B-4C2E-BB1E-22AA184EE670}"/>
              </a:ext>
            </a:extLst>
          </p:cNvPr>
          <p:cNvCxnSpPr>
            <a:cxnSpLocks noChangeShapeType="1"/>
            <a:stCxn id="59410" idx="6"/>
            <a:endCxn id="5940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13" name="AutoShape 21">
            <a:extLst>
              <a:ext uri="{FF2B5EF4-FFF2-40B4-BE49-F238E27FC236}">
                <a16:creationId xmlns="" xmlns:a16="http://schemas.microsoft.com/office/drawing/2014/main" id="{02371F52-12BE-4682-AE9D-DB1F6BFD2C2E}"/>
              </a:ext>
            </a:extLst>
          </p:cNvPr>
          <p:cNvCxnSpPr>
            <a:cxnSpLocks noChangeShapeType="1"/>
            <a:stCxn id="59409" idx="4"/>
            <a:endCxn id="5941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14" name="AutoShape 22">
            <a:extLst>
              <a:ext uri="{FF2B5EF4-FFF2-40B4-BE49-F238E27FC236}">
                <a16:creationId xmlns="" xmlns:a16="http://schemas.microsoft.com/office/drawing/2014/main" id="{B3F5D989-29E8-4D5F-BE1D-A2287DB23245}"/>
              </a:ext>
            </a:extLst>
          </p:cNvPr>
          <p:cNvCxnSpPr>
            <a:cxnSpLocks noChangeShapeType="1"/>
            <a:stCxn id="59409" idx="6"/>
            <a:endCxn id="5940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15" name="AutoShape 23">
            <a:extLst>
              <a:ext uri="{FF2B5EF4-FFF2-40B4-BE49-F238E27FC236}">
                <a16:creationId xmlns="" xmlns:a16="http://schemas.microsoft.com/office/drawing/2014/main" id="{1E49143E-C8F9-41E9-B026-77C887EE4CF2}"/>
              </a:ext>
            </a:extLst>
          </p:cNvPr>
          <p:cNvCxnSpPr>
            <a:cxnSpLocks noChangeShapeType="1"/>
            <a:stCxn id="59398" idx="6"/>
            <a:endCxn id="5941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16" name="Text Box 24">
            <a:extLst>
              <a:ext uri="{FF2B5EF4-FFF2-40B4-BE49-F238E27FC236}">
                <a16:creationId xmlns="" xmlns:a16="http://schemas.microsoft.com/office/drawing/2014/main" id="{F298C3D5-3DDC-49C7-BE04-55DCC14DCE10}"/>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59418" name="Text Box 26">
            <a:extLst>
              <a:ext uri="{FF2B5EF4-FFF2-40B4-BE49-F238E27FC236}">
                <a16:creationId xmlns="" xmlns:a16="http://schemas.microsoft.com/office/drawing/2014/main" id="{617A36DE-72EF-4928-8290-3DAA89868EBE}"/>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9419" name="Text Box 27">
            <a:extLst>
              <a:ext uri="{FF2B5EF4-FFF2-40B4-BE49-F238E27FC236}">
                <a16:creationId xmlns="" xmlns:a16="http://schemas.microsoft.com/office/drawing/2014/main" id="{E96DB5D1-E73F-47FE-BC57-85D2AB6D7103}"/>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59420" name="Text Box 28">
            <a:extLst>
              <a:ext uri="{FF2B5EF4-FFF2-40B4-BE49-F238E27FC236}">
                <a16:creationId xmlns="" xmlns:a16="http://schemas.microsoft.com/office/drawing/2014/main" id="{DD844423-321E-4A75-8F2E-D3B390E41D1B}"/>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 discovered</a:t>
            </a:r>
          </a:p>
        </p:txBody>
      </p:sp>
      <p:cxnSp>
        <p:nvCxnSpPr>
          <p:cNvPr id="59421" name="AutoShape 29">
            <a:extLst>
              <a:ext uri="{FF2B5EF4-FFF2-40B4-BE49-F238E27FC236}">
                <a16:creationId xmlns="" xmlns:a16="http://schemas.microsoft.com/office/drawing/2014/main" id="{5B17F4B6-AEAB-400F-8962-663F5960366B}"/>
              </a:ext>
            </a:extLst>
          </p:cNvPr>
          <p:cNvCxnSpPr>
            <a:cxnSpLocks noChangeShapeType="1"/>
            <a:stCxn id="59398" idx="0"/>
          </p:cNvCxnSpPr>
          <p:nvPr/>
        </p:nvCxnSpPr>
        <p:spPr bwMode="auto">
          <a:xfrm flipV="1">
            <a:off x="4459288" y="1803400"/>
            <a:ext cx="0" cy="1109663"/>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22" name="AutoShape 30">
            <a:extLst>
              <a:ext uri="{FF2B5EF4-FFF2-40B4-BE49-F238E27FC236}">
                <a16:creationId xmlns="" xmlns:a16="http://schemas.microsoft.com/office/drawing/2014/main" id="{F009721F-23A9-4543-80CF-14F847F86369}"/>
              </a:ext>
            </a:extLst>
          </p:cNvPr>
          <p:cNvCxnSpPr>
            <a:cxnSpLocks noChangeShapeType="1"/>
            <a:stCxn id="59398" idx="2"/>
            <a:endCxn id="59400" idx="6"/>
          </p:cNvCxnSpPr>
          <p:nvPr/>
        </p:nvCxnSpPr>
        <p:spPr bwMode="auto">
          <a:xfrm flipH="1">
            <a:off x="3078163" y="3059113"/>
            <a:ext cx="123507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23" name="AutoShape 31">
            <a:extLst>
              <a:ext uri="{FF2B5EF4-FFF2-40B4-BE49-F238E27FC236}">
                <a16:creationId xmlns="" xmlns:a16="http://schemas.microsoft.com/office/drawing/2014/main" id="{DE5700F7-2D07-4D15-9F0F-EEE1ACBEC5FE}"/>
              </a:ext>
            </a:extLst>
          </p:cNvPr>
          <p:cNvCxnSpPr>
            <a:cxnSpLocks noChangeShapeType="1"/>
            <a:stCxn id="59398" idx="3"/>
          </p:cNvCxnSpPr>
          <p:nvPr/>
        </p:nvCxnSpPr>
        <p:spPr bwMode="auto">
          <a:xfrm flipH="1">
            <a:off x="1747838" y="3163888"/>
            <a:ext cx="2613025" cy="111760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9424" name="AutoShape 32">
            <a:extLst>
              <a:ext uri="{FF2B5EF4-FFF2-40B4-BE49-F238E27FC236}">
                <a16:creationId xmlns="" xmlns:a16="http://schemas.microsoft.com/office/drawing/2014/main" id="{024962B2-22C8-4ED0-B285-E829E628B74F}"/>
              </a:ext>
            </a:extLst>
          </p:cNvPr>
          <p:cNvCxnSpPr>
            <a:cxnSpLocks noChangeShapeType="1"/>
            <a:stCxn id="59398" idx="6"/>
            <a:endCxn id="59410" idx="2"/>
          </p:cNvCxnSpPr>
          <p:nvPr/>
        </p:nvCxnSpPr>
        <p:spPr bwMode="auto">
          <a:xfrm>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425" name="Text Box 33">
            <a:extLst>
              <a:ext uri="{FF2B5EF4-FFF2-40B4-BE49-F238E27FC236}">
                <a16:creationId xmlns="" xmlns:a16="http://schemas.microsoft.com/office/drawing/2014/main" id="{7CD12DFB-20AE-4605-9689-AB6E4EFB9A18}"/>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59426" name="Text Box 34">
            <a:extLst>
              <a:ext uri="{FF2B5EF4-FFF2-40B4-BE49-F238E27FC236}">
                <a16:creationId xmlns="" xmlns:a16="http://schemas.microsoft.com/office/drawing/2014/main" id="{C91DDA8A-3486-44FC-8D33-FE29018C0965}"/>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59427" name="Text Box 35">
            <a:extLst>
              <a:ext uri="{FF2B5EF4-FFF2-40B4-BE49-F238E27FC236}">
                <a16:creationId xmlns="" xmlns:a16="http://schemas.microsoft.com/office/drawing/2014/main" id="{AD0766A7-5C88-47CC-B3F3-70C1BD09F98B}"/>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59428" name="Text Box 36">
            <a:extLst>
              <a:ext uri="{FF2B5EF4-FFF2-40B4-BE49-F238E27FC236}">
                <a16:creationId xmlns="" xmlns:a16="http://schemas.microsoft.com/office/drawing/2014/main" id="{775F13C8-AB2D-4CF0-B945-3C4FA8548C4B}"/>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59429" name="Oval 37">
            <a:extLst>
              <a:ext uri="{FF2B5EF4-FFF2-40B4-BE49-F238E27FC236}">
                <a16:creationId xmlns="" xmlns:a16="http://schemas.microsoft.com/office/drawing/2014/main" id="{AEFFA831-600F-4A0E-8A6E-80689F1BED0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59430" name="Oval 38">
            <a:extLst>
              <a:ext uri="{FF2B5EF4-FFF2-40B4-BE49-F238E27FC236}">
                <a16:creationId xmlns="" xmlns:a16="http://schemas.microsoft.com/office/drawing/2014/main" id="{435CB3B2-4924-4A20-9FD3-3EA66AC18BE1}"/>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59431" name="Oval 39">
            <a:extLst>
              <a:ext uri="{FF2B5EF4-FFF2-40B4-BE49-F238E27FC236}">
                <a16:creationId xmlns="" xmlns:a16="http://schemas.microsoft.com/office/drawing/2014/main" id="{5D2BA93D-0FC1-46EA-9AA4-16C1B4F69404}"/>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37" name="TextBox 36">
            <a:extLst>
              <a:ext uri="{FF2B5EF4-FFF2-40B4-BE49-F238E27FC236}">
                <a16:creationId xmlns="" xmlns:a16="http://schemas.microsoft.com/office/drawing/2014/main" id="{298A765E-0D65-4373-8151-B69096F71B05}"/>
              </a:ext>
            </a:extLst>
          </p:cNvPr>
          <p:cNvSpPr txBox="1"/>
          <p:nvPr/>
        </p:nvSpPr>
        <p:spPr>
          <a:xfrm>
            <a:off x="2552700" y="5292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9" name="Rectangle 2">
            <a:extLst>
              <a:ext uri="{FF2B5EF4-FFF2-40B4-BE49-F238E27FC236}">
                <a16:creationId xmlns="" xmlns:a16="http://schemas.microsoft.com/office/drawing/2014/main" id="{E6486832-D0F9-4815-A664-6E70F08BE005}"/>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957A8CD2-EA43-4EA7-9B94-539DA485CBD5}"/>
              </a:ext>
            </a:extLst>
          </p:cNvPr>
          <p:cNvSpPr>
            <a:spLocks noGrp="1"/>
          </p:cNvSpPr>
          <p:nvPr>
            <p:ph type="dt" sz="half" idx="10"/>
          </p:nvPr>
        </p:nvSpPr>
        <p:spPr/>
        <p:txBody>
          <a:bodyPr/>
          <a:lstStyle/>
          <a:p>
            <a:fld id="{1526CC99-0CC7-4F67-9576-4D255FA6E47E}" type="datetime5">
              <a:rPr lang="en-US" smtClean="0"/>
              <a:t>28-Mar-22</a:t>
            </a:fld>
            <a:endParaRPr lang="en-US" dirty="0"/>
          </a:p>
        </p:txBody>
      </p:sp>
      <p:sp>
        <p:nvSpPr>
          <p:cNvPr id="6" name="Slide Number Placeholder 5">
            <a:extLst>
              <a:ext uri="{FF2B5EF4-FFF2-40B4-BE49-F238E27FC236}">
                <a16:creationId xmlns="" xmlns:a16="http://schemas.microsoft.com/office/drawing/2014/main" id="{37AA2132-F404-4215-8CAE-DA3F4C7743D4}"/>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3714009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5703334C-3A9E-431C-86C2-D20C911BE0EB}"/>
              </a:ext>
            </a:extLst>
          </p:cNvPr>
          <p:cNvSpPr>
            <a:spLocks noGrp="1" noChangeArrowheads="1"/>
          </p:cNvSpPr>
          <p:nvPr>
            <p:ph type="title"/>
          </p:nvPr>
        </p:nvSpPr>
        <p:spPr/>
        <p:txBody>
          <a:bodyPr/>
          <a:lstStyle/>
          <a:p>
            <a:r>
              <a:rPr kumimoji="0" lang="en-US" altLang="en-US"/>
              <a:t>Breadth First Search</a:t>
            </a:r>
          </a:p>
        </p:txBody>
      </p:sp>
      <p:sp>
        <p:nvSpPr>
          <p:cNvPr id="61443" name="Text Box 3">
            <a:extLst>
              <a:ext uri="{FF2B5EF4-FFF2-40B4-BE49-F238E27FC236}">
                <a16:creationId xmlns="" xmlns:a16="http://schemas.microsoft.com/office/drawing/2014/main" id="{06E6841A-2A88-458B-BA05-FFDA6094F12E}"/>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E G </a:t>
            </a:r>
          </a:p>
        </p:txBody>
      </p:sp>
      <p:sp>
        <p:nvSpPr>
          <p:cNvPr id="61444" name="Text Box 4">
            <a:extLst>
              <a:ext uri="{FF2B5EF4-FFF2-40B4-BE49-F238E27FC236}">
                <a16:creationId xmlns="" xmlns:a16="http://schemas.microsoft.com/office/drawing/2014/main" id="{2D7085CA-844C-4C6A-90CF-5F1403BB4EBC}"/>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61446" name="Oval 6">
            <a:extLst>
              <a:ext uri="{FF2B5EF4-FFF2-40B4-BE49-F238E27FC236}">
                <a16:creationId xmlns="" xmlns:a16="http://schemas.microsoft.com/office/drawing/2014/main" id="{6B76FE0E-67CC-4653-8769-C8B0B7D96450}"/>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61448" name="Oval 8">
            <a:extLst>
              <a:ext uri="{FF2B5EF4-FFF2-40B4-BE49-F238E27FC236}">
                <a16:creationId xmlns="" xmlns:a16="http://schemas.microsoft.com/office/drawing/2014/main" id="{60A7646F-3BC9-4652-9D56-661103AB9580}"/>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61449" name="AutoShape 9">
            <a:extLst>
              <a:ext uri="{FF2B5EF4-FFF2-40B4-BE49-F238E27FC236}">
                <a16:creationId xmlns="" xmlns:a16="http://schemas.microsoft.com/office/drawing/2014/main" id="{8C7D4328-767D-4AEB-A017-074A0A3ECB06}"/>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50" name="AutoShape 10">
            <a:extLst>
              <a:ext uri="{FF2B5EF4-FFF2-40B4-BE49-F238E27FC236}">
                <a16:creationId xmlns="" xmlns:a16="http://schemas.microsoft.com/office/drawing/2014/main" id="{E477A697-7C4E-478E-88F8-C21AE71F94DB}"/>
              </a:ext>
            </a:extLst>
          </p:cNvPr>
          <p:cNvCxnSpPr>
            <a:cxnSpLocks noChangeShapeType="1"/>
            <a:stCxn id="61446" idx="0"/>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51" name="AutoShape 11">
            <a:extLst>
              <a:ext uri="{FF2B5EF4-FFF2-40B4-BE49-F238E27FC236}">
                <a16:creationId xmlns="" xmlns:a16="http://schemas.microsoft.com/office/drawing/2014/main" id="{C570E20D-595B-45FF-B3AD-00634E2F3CB4}"/>
              </a:ext>
            </a:extLst>
          </p:cNvPr>
          <p:cNvCxnSpPr>
            <a:cxnSpLocks noChangeShapeType="1"/>
            <a:stCxn id="61448" idx="6"/>
            <a:endCxn id="61446"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52" name="AutoShape 12">
            <a:extLst>
              <a:ext uri="{FF2B5EF4-FFF2-40B4-BE49-F238E27FC236}">
                <a16:creationId xmlns="" xmlns:a16="http://schemas.microsoft.com/office/drawing/2014/main" id="{0BF60EE1-D19D-40BA-91DF-379FCDE7D980}"/>
              </a:ext>
            </a:extLst>
          </p:cNvPr>
          <p:cNvCxnSpPr>
            <a:cxnSpLocks noChangeShapeType="1"/>
            <a:endCxn id="6144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53" name="AutoShape 13">
            <a:extLst>
              <a:ext uri="{FF2B5EF4-FFF2-40B4-BE49-F238E27FC236}">
                <a16:creationId xmlns="" xmlns:a16="http://schemas.microsoft.com/office/drawing/2014/main" id="{33CCE498-B266-4871-8E43-90D29B7FC2BF}"/>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54" name="AutoShape 14">
            <a:extLst>
              <a:ext uri="{FF2B5EF4-FFF2-40B4-BE49-F238E27FC236}">
                <a16:creationId xmlns="" xmlns:a16="http://schemas.microsoft.com/office/drawing/2014/main" id="{2A2D3335-B057-41C3-92E4-EFB6BAA8FD86}"/>
              </a:ext>
            </a:extLst>
          </p:cNvPr>
          <p:cNvCxnSpPr>
            <a:cxnSpLocks noChangeShapeType="1"/>
            <a:endCxn id="61446"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455" name="Oval 15">
            <a:extLst>
              <a:ext uri="{FF2B5EF4-FFF2-40B4-BE49-F238E27FC236}">
                <a16:creationId xmlns="" xmlns:a16="http://schemas.microsoft.com/office/drawing/2014/main" id="{3F7A9729-821B-492C-95E4-C185790F0270}"/>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1456" name="Oval 16">
            <a:extLst>
              <a:ext uri="{FF2B5EF4-FFF2-40B4-BE49-F238E27FC236}">
                <a16:creationId xmlns="" xmlns:a16="http://schemas.microsoft.com/office/drawing/2014/main" id="{1076C6B1-85BC-4172-84CE-9D4EBE9DAE3A}"/>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1457" name="Oval 17">
            <a:extLst>
              <a:ext uri="{FF2B5EF4-FFF2-40B4-BE49-F238E27FC236}">
                <a16:creationId xmlns="" xmlns:a16="http://schemas.microsoft.com/office/drawing/2014/main" id="{7BD1554F-3E31-4FB4-BD5B-8152C00296E9}"/>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1458" name="Oval 18">
            <a:extLst>
              <a:ext uri="{FF2B5EF4-FFF2-40B4-BE49-F238E27FC236}">
                <a16:creationId xmlns="" xmlns:a16="http://schemas.microsoft.com/office/drawing/2014/main" id="{45B4415C-2471-4551-9BF2-2CBB9C0BFD0C}"/>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61459" name="AutoShape 19">
            <a:extLst>
              <a:ext uri="{FF2B5EF4-FFF2-40B4-BE49-F238E27FC236}">
                <a16:creationId xmlns="" xmlns:a16="http://schemas.microsoft.com/office/drawing/2014/main" id="{59895A1A-4182-4370-9030-628AC201D9E9}"/>
              </a:ext>
            </a:extLst>
          </p:cNvPr>
          <p:cNvCxnSpPr>
            <a:cxnSpLocks noChangeShapeType="1"/>
            <a:stCxn id="61457" idx="5"/>
            <a:endCxn id="6145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60" name="AutoShape 20">
            <a:extLst>
              <a:ext uri="{FF2B5EF4-FFF2-40B4-BE49-F238E27FC236}">
                <a16:creationId xmlns="" xmlns:a16="http://schemas.microsoft.com/office/drawing/2014/main" id="{A028338F-F7D5-4269-99C6-55031E0B6021}"/>
              </a:ext>
            </a:extLst>
          </p:cNvPr>
          <p:cNvCxnSpPr>
            <a:cxnSpLocks noChangeShapeType="1"/>
            <a:stCxn id="61458" idx="6"/>
            <a:endCxn id="6145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61" name="AutoShape 21">
            <a:extLst>
              <a:ext uri="{FF2B5EF4-FFF2-40B4-BE49-F238E27FC236}">
                <a16:creationId xmlns="" xmlns:a16="http://schemas.microsoft.com/office/drawing/2014/main" id="{811BE289-52F4-4A52-A2B4-2F2D304DC6C9}"/>
              </a:ext>
            </a:extLst>
          </p:cNvPr>
          <p:cNvCxnSpPr>
            <a:cxnSpLocks noChangeShapeType="1"/>
            <a:stCxn id="61457" idx="4"/>
            <a:endCxn id="6145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62" name="AutoShape 22">
            <a:extLst>
              <a:ext uri="{FF2B5EF4-FFF2-40B4-BE49-F238E27FC236}">
                <a16:creationId xmlns="" xmlns:a16="http://schemas.microsoft.com/office/drawing/2014/main" id="{43452AFF-1EAE-4D9B-AB47-4F8BFC92FDE6}"/>
              </a:ext>
            </a:extLst>
          </p:cNvPr>
          <p:cNvCxnSpPr>
            <a:cxnSpLocks noChangeShapeType="1"/>
            <a:stCxn id="61457" idx="6"/>
            <a:endCxn id="6145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463" name="AutoShape 23">
            <a:extLst>
              <a:ext uri="{FF2B5EF4-FFF2-40B4-BE49-F238E27FC236}">
                <a16:creationId xmlns="" xmlns:a16="http://schemas.microsoft.com/office/drawing/2014/main" id="{12B39A78-BEC2-44D6-9F4C-810A466E60D6}"/>
              </a:ext>
            </a:extLst>
          </p:cNvPr>
          <p:cNvCxnSpPr>
            <a:cxnSpLocks noChangeShapeType="1"/>
            <a:stCxn id="61446" idx="6"/>
            <a:endCxn id="6145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464" name="Text Box 24">
            <a:extLst>
              <a:ext uri="{FF2B5EF4-FFF2-40B4-BE49-F238E27FC236}">
                <a16:creationId xmlns="" xmlns:a16="http://schemas.microsoft.com/office/drawing/2014/main" id="{6C4E26E9-2373-4893-AD5D-CB7A209E1B1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1466" name="Text Box 26">
            <a:extLst>
              <a:ext uri="{FF2B5EF4-FFF2-40B4-BE49-F238E27FC236}">
                <a16:creationId xmlns="" xmlns:a16="http://schemas.microsoft.com/office/drawing/2014/main" id="{5CBFDA8C-262F-439F-B64E-6D690A5E329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1467" name="Text Box 27">
            <a:extLst>
              <a:ext uri="{FF2B5EF4-FFF2-40B4-BE49-F238E27FC236}">
                <a16:creationId xmlns="" xmlns:a16="http://schemas.microsoft.com/office/drawing/2014/main" id="{8B03D7F5-2A04-4F04-B3BF-0CA205DBD4E4}"/>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1468" name="Text Box 28">
            <a:extLst>
              <a:ext uri="{FF2B5EF4-FFF2-40B4-BE49-F238E27FC236}">
                <a16:creationId xmlns="" xmlns:a16="http://schemas.microsoft.com/office/drawing/2014/main" id="{0371232C-59DC-43EE-9C65-00C490854EF7}"/>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 finished</a:t>
            </a:r>
          </a:p>
        </p:txBody>
      </p:sp>
      <p:sp>
        <p:nvSpPr>
          <p:cNvPr id="61469" name="Text Box 29">
            <a:extLst>
              <a:ext uri="{FF2B5EF4-FFF2-40B4-BE49-F238E27FC236}">
                <a16:creationId xmlns="" xmlns:a16="http://schemas.microsoft.com/office/drawing/2014/main" id="{62764FBD-CA7E-4940-B00E-4E463409EE16}"/>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61470" name="Text Box 30">
            <a:extLst>
              <a:ext uri="{FF2B5EF4-FFF2-40B4-BE49-F238E27FC236}">
                <a16:creationId xmlns="" xmlns:a16="http://schemas.microsoft.com/office/drawing/2014/main" id="{2FB8C8FC-9470-4BDE-B3F8-CE5938F08DD8}"/>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61471" name="Text Box 31">
            <a:extLst>
              <a:ext uri="{FF2B5EF4-FFF2-40B4-BE49-F238E27FC236}">
                <a16:creationId xmlns="" xmlns:a16="http://schemas.microsoft.com/office/drawing/2014/main" id="{3B376AA5-DB7A-45F0-BF88-5F98E36B8450}"/>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61472" name="Text Box 32">
            <a:extLst>
              <a:ext uri="{FF2B5EF4-FFF2-40B4-BE49-F238E27FC236}">
                <a16:creationId xmlns="" xmlns:a16="http://schemas.microsoft.com/office/drawing/2014/main" id="{43564901-57C4-4374-89FF-763AFCDAD5B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1473" name="Oval 33">
            <a:extLst>
              <a:ext uri="{FF2B5EF4-FFF2-40B4-BE49-F238E27FC236}">
                <a16:creationId xmlns="" xmlns:a16="http://schemas.microsoft.com/office/drawing/2014/main" id="{AB3D6EA1-90DB-483A-9268-44762E5CEBB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61474" name="Oval 34">
            <a:extLst>
              <a:ext uri="{FF2B5EF4-FFF2-40B4-BE49-F238E27FC236}">
                <a16:creationId xmlns="" xmlns:a16="http://schemas.microsoft.com/office/drawing/2014/main" id="{B29A1DF1-4525-4B62-ABCF-8482C6101698}"/>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61475" name="Oval 35">
            <a:extLst>
              <a:ext uri="{FF2B5EF4-FFF2-40B4-BE49-F238E27FC236}">
                <a16:creationId xmlns="" xmlns:a16="http://schemas.microsoft.com/office/drawing/2014/main" id="{2947FE56-341E-4404-ABE3-59360454127C}"/>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33" name="TextBox 32">
            <a:extLst>
              <a:ext uri="{FF2B5EF4-FFF2-40B4-BE49-F238E27FC236}">
                <a16:creationId xmlns="" xmlns:a16="http://schemas.microsoft.com/office/drawing/2014/main" id="{D3DF3A6C-5F33-47EC-ACAB-C0259BAACFFE}"/>
              </a:ext>
            </a:extLst>
          </p:cNvPr>
          <p:cNvSpPr txBox="1"/>
          <p:nvPr/>
        </p:nvSpPr>
        <p:spPr>
          <a:xfrm>
            <a:off x="2552700" y="529759"/>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5" name="Rectangle 2">
            <a:extLst>
              <a:ext uri="{FF2B5EF4-FFF2-40B4-BE49-F238E27FC236}">
                <a16:creationId xmlns="" xmlns:a16="http://schemas.microsoft.com/office/drawing/2014/main" id="{5422733F-FEEF-412E-BE82-173FB293BA8D}"/>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5170EA40-FA70-42A9-8DEF-912F05827631}"/>
              </a:ext>
            </a:extLst>
          </p:cNvPr>
          <p:cNvSpPr>
            <a:spLocks noGrp="1"/>
          </p:cNvSpPr>
          <p:nvPr>
            <p:ph type="dt" sz="half" idx="10"/>
          </p:nvPr>
        </p:nvSpPr>
        <p:spPr/>
        <p:txBody>
          <a:bodyPr/>
          <a:lstStyle/>
          <a:p>
            <a:fld id="{F60D7643-3760-46C9-B37F-475F07CA691B}" type="datetime5">
              <a:rPr lang="en-US" smtClean="0"/>
              <a:t>28-Mar-22</a:t>
            </a:fld>
            <a:endParaRPr lang="en-US" dirty="0"/>
          </a:p>
        </p:txBody>
      </p:sp>
      <p:sp>
        <p:nvSpPr>
          <p:cNvPr id="6" name="Slide Number Placeholder 5">
            <a:extLst>
              <a:ext uri="{FF2B5EF4-FFF2-40B4-BE49-F238E27FC236}">
                <a16:creationId xmlns="" xmlns:a16="http://schemas.microsoft.com/office/drawing/2014/main" id="{E7FFD44D-5E9B-4A56-B428-423281E3946C}"/>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626995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E4C3C055-5BB1-466D-96C8-35E8966DC4EC}"/>
              </a:ext>
            </a:extLst>
          </p:cNvPr>
          <p:cNvSpPr>
            <a:spLocks noGrp="1" noChangeArrowheads="1"/>
          </p:cNvSpPr>
          <p:nvPr>
            <p:ph type="title"/>
          </p:nvPr>
        </p:nvSpPr>
        <p:spPr/>
        <p:txBody>
          <a:bodyPr/>
          <a:lstStyle/>
          <a:p>
            <a:r>
              <a:rPr kumimoji="0" lang="en-US" altLang="en-US"/>
              <a:t>Breadth First Search</a:t>
            </a:r>
          </a:p>
        </p:txBody>
      </p:sp>
      <p:sp>
        <p:nvSpPr>
          <p:cNvPr id="63491" name="Text Box 3">
            <a:extLst>
              <a:ext uri="{FF2B5EF4-FFF2-40B4-BE49-F238E27FC236}">
                <a16:creationId xmlns="" xmlns:a16="http://schemas.microsoft.com/office/drawing/2014/main" id="{9E3A01DC-2815-4094-ABDF-839B734CC425}"/>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E G </a:t>
            </a:r>
          </a:p>
        </p:txBody>
      </p:sp>
      <p:sp>
        <p:nvSpPr>
          <p:cNvPr id="63492" name="Text Box 4">
            <a:extLst>
              <a:ext uri="{FF2B5EF4-FFF2-40B4-BE49-F238E27FC236}">
                <a16:creationId xmlns="" xmlns:a16="http://schemas.microsoft.com/office/drawing/2014/main" id="{8A4837EA-6B44-49E9-B17F-469EF759A84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63496" name="Oval 8">
            <a:extLst>
              <a:ext uri="{FF2B5EF4-FFF2-40B4-BE49-F238E27FC236}">
                <a16:creationId xmlns="" xmlns:a16="http://schemas.microsoft.com/office/drawing/2014/main" id="{6F04ECDC-5654-4575-A275-D5D3078838C7}"/>
              </a:ext>
            </a:extLst>
          </p:cNvPr>
          <p:cNvSpPr>
            <a:spLocks noChangeArrowheads="1"/>
          </p:cNvSpPr>
          <p:nvPr/>
        </p:nvSpPr>
        <p:spPr bwMode="auto">
          <a:xfrm>
            <a:off x="2795588"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63497" name="AutoShape 9">
            <a:extLst>
              <a:ext uri="{FF2B5EF4-FFF2-40B4-BE49-F238E27FC236}">
                <a16:creationId xmlns="" xmlns:a16="http://schemas.microsoft.com/office/drawing/2014/main" id="{8AF4EE6C-6A14-401D-AE31-E5F6B219FD80}"/>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498" name="AutoShape 10">
            <a:extLst>
              <a:ext uri="{FF2B5EF4-FFF2-40B4-BE49-F238E27FC236}">
                <a16:creationId xmlns="" xmlns:a16="http://schemas.microsoft.com/office/drawing/2014/main" id="{2E856C77-37AA-45BA-AFF2-FD57C7F8DECD}"/>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499" name="AutoShape 11">
            <a:extLst>
              <a:ext uri="{FF2B5EF4-FFF2-40B4-BE49-F238E27FC236}">
                <a16:creationId xmlns="" xmlns:a16="http://schemas.microsoft.com/office/drawing/2014/main" id="{F88C5F6F-226A-4739-B775-A28F34230E93}"/>
              </a:ext>
            </a:extLst>
          </p:cNvPr>
          <p:cNvCxnSpPr>
            <a:cxnSpLocks noChangeShapeType="1"/>
            <a:stCxn id="63496" idx="6"/>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0" name="AutoShape 12">
            <a:extLst>
              <a:ext uri="{FF2B5EF4-FFF2-40B4-BE49-F238E27FC236}">
                <a16:creationId xmlns="" xmlns:a16="http://schemas.microsoft.com/office/drawing/2014/main" id="{0DB6BD73-F6BF-477F-BF83-A03F0FE17A17}"/>
              </a:ext>
            </a:extLst>
          </p:cNvPr>
          <p:cNvCxnSpPr>
            <a:cxnSpLocks noChangeShapeType="1"/>
            <a:endCxn id="63496"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1" name="AutoShape 13">
            <a:extLst>
              <a:ext uri="{FF2B5EF4-FFF2-40B4-BE49-F238E27FC236}">
                <a16:creationId xmlns="" xmlns:a16="http://schemas.microsoft.com/office/drawing/2014/main" id="{32F5D6F2-3BE7-4DC9-9C89-DFBC1B1C670D}"/>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2" name="AutoShape 14">
            <a:extLst>
              <a:ext uri="{FF2B5EF4-FFF2-40B4-BE49-F238E27FC236}">
                <a16:creationId xmlns="" xmlns:a16="http://schemas.microsoft.com/office/drawing/2014/main" id="{2CCE7F24-2961-4528-81E0-0C9D49D8B7FD}"/>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503" name="Oval 15">
            <a:extLst>
              <a:ext uri="{FF2B5EF4-FFF2-40B4-BE49-F238E27FC236}">
                <a16:creationId xmlns="" xmlns:a16="http://schemas.microsoft.com/office/drawing/2014/main" id="{810A75AA-DC89-4254-91AA-2DBD6BD299B6}"/>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3504" name="Oval 16">
            <a:extLst>
              <a:ext uri="{FF2B5EF4-FFF2-40B4-BE49-F238E27FC236}">
                <a16:creationId xmlns="" xmlns:a16="http://schemas.microsoft.com/office/drawing/2014/main" id="{178678FF-2165-4C0F-BB33-1DC243814A4A}"/>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3505" name="Oval 17">
            <a:extLst>
              <a:ext uri="{FF2B5EF4-FFF2-40B4-BE49-F238E27FC236}">
                <a16:creationId xmlns="" xmlns:a16="http://schemas.microsoft.com/office/drawing/2014/main" id="{9C5EC0B1-04BD-40F6-A88E-535AAC0304A0}"/>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3506" name="Oval 18">
            <a:extLst>
              <a:ext uri="{FF2B5EF4-FFF2-40B4-BE49-F238E27FC236}">
                <a16:creationId xmlns="" xmlns:a16="http://schemas.microsoft.com/office/drawing/2014/main" id="{B2D542B8-FFD2-4304-8485-701AD181EDBB}"/>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63507" name="AutoShape 19">
            <a:extLst>
              <a:ext uri="{FF2B5EF4-FFF2-40B4-BE49-F238E27FC236}">
                <a16:creationId xmlns="" xmlns:a16="http://schemas.microsoft.com/office/drawing/2014/main" id="{22D8EA5A-83F2-4127-BD77-CBAA7BFF1902}"/>
              </a:ext>
            </a:extLst>
          </p:cNvPr>
          <p:cNvCxnSpPr>
            <a:cxnSpLocks noChangeShapeType="1"/>
            <a:stCxn id="63505" idx="5"/>
            <a:endCxn id="6350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8" name="AutoShape 20">
            <a:extLst>
              <a:ext uri="{FF2B5EF4-FFF2-40B4-BE49-F238E27FC236}">
                <a16:creationId xmlns="" xmlns:a16="http://schemas.microsoft.com/office/drawing/2014/main" id="{2AB495AB-F9B8-41FE-939D-D39C276E1F2E}"/>
              </a:ext>
            </a:extLst>
          </p:cNvPr>
          <p:cNvCxnSpPr>
            <a:cxnSpLocks noChangeShapeType="1"/>
            <a:stCxn id="63506" idx="6"/>
            <a:endCxn id="6350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09" name="AutoShape 21">
            <a:extLst>
              <a:ext uri="{FF2B5EF4-FFF2-40B4-BE49-F238E27FC236}">
                <a16:creationId xmlns="" xmlns:a16="http://schemas.microsoft.com/office/drawing/2014/main" id="{97B49E47-1F48-42D5-BF29-563609D7F519}"/>
              </a:ext>
            </a:extLst>
          </p:cNvPr>
          <p:cNvCxnSpPr>
            <a:cxnSpLocks noChangeShapeType="1"/>
            <a:stCxn id="63505" idx="4"/>
            <a:endCxn id="6350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10" name="AutoShape 22">
            <a:extLst>
              <a:ext uri="{FF2B5EF4-FFF2-40B4-BE49-F238E27FC236}">
                <a16:creationId xmlns="" xmlns:a16="http://schemas.microsoft.com/office/drawing/2014/main" id="{66FF2867-9B25-4604-B27C-D8C3D5ECA6C5}"/>
              </a:ext>
            </a:extLst>
          </p:cNvPr>
          <p:cNvCxnSpPr>
            <a:cxnSpLocks noChangeShapeType="1"/>
            <a:stCxn id="63505" idx="6"/>
            <a:endCxn id="6350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3511" name="AutoShape 23">
            <a:extLst>
              <a:ext uri="{FF2B5EF4-FFF2-40B4-BE49-F238E27FC236}">
                <a16:creationId xmlns="" xmlns:a16="http://schemas.microsoft.com/office/drawing/2014/main" id="{8E57D07D-A48B-4BC3-9EDB-82E880955955}"/>
              </a:ext>
            </a:extLst>
          </p:cNvPr>
          <p:cNvCxnSpPr>
            <a:cxnSpLocks noChangeShapeType="1"/>
            <a:endCxn id="6350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3512" name="Text Box 24">
            <a:extLst>
              <a:ext uri="{FF2B5EF4-FFF2-40B4-BE49-F238E27FC236}">
                <a16:creationId xmlns="" xmlns:a16="http://schemas.microsoft.com/office/drawing/2014/main" id="{C6D603C8-032B-4DA8-A047-40882D706A1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3514" name="Text Box 26">
            <a:extLst>
              <a:ext uri="{FF2B5EF4-FFF2-40B4-BE49-F238E27FC236}">
                <a16:creationId xmlns="" xmlns:a16="http://schemas.microsoft.com/office/drawing/2014/main" id="{36345C3B-499F-488C-9097-CF1EF85892B2}"/>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3515" name="Text Box 27">
            <a:extLst>
              <a:ext uri="{FF2B5EF4-FFF2-40B4-BE49-F238E27FC236}">
                <a16:creationId xmlns="" xmlns:a16="http://schemas.microsoft.com/office/drawing/2014/main" id="{8ACB723E-9BAA-4EFC-9A17-613E3F7EED7D}"/>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3516" name="Text Box 28">
            <a:extLst>
              <a:ext uri="{FF2B5EF4-FFF2-40B4-BE49-F238E27FC236}">
                <a16:creationId xmlns="" xmlns:a16="http://schemas.microsoft.com/office/drawing/2014/main" id="{BCBB092F-98FF-453F-A887-B51E63EB268B}"/>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63517" name="Text Box 29">
            <a:extLst>
              <a:ext uri="{FF2B5EF4-FFF2-40B4-BE49-F238E27FC236}">
                <a16:creationId xmlns="" xmlns:a16="http://schemas.microsoft.com/office/drawing/2014/main" id="{6C0040EA-7A91-48E2-80F5-A76531F83D9B}"/>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63518" name="Text Box 30">
            <a:extLst>
              <a:ext uri="{FF2B5EF4-FFF2-40B4-BE49-F238E27FC236}">
                <a16:creationId xmlns="" xmlns:a16="http://schemas.microsoft.com/office/drawing/2014/main" id="{42FDEF05-35FF-4361-A3CB-5BEAA41449EE}"/>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63519" name="Text Box 31">
            <a:extLst>
              <a:ext uri="{FF2B5EF4-FFF2-40B4-BE49-F238E27FC236}">
                <a16:creationId xmlns="" xmlns:a16="http://schemas.microsoft.com/office/drawing/2014/main" id="{B5CF73B3-BB8E-4CFB-A164-5C49AA011BC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63520" name="Text Box 32">
            <a:extLst>
              <a:ext uri="{FF2B5EF4-FFF2-40B4-BE49-F238E27FC236}">
                <a16:creationId xmlns="" xmlns:a16="http://schemas.microsoft.com/office/drawing/2014/main" id="{E264AA3F-4AC0-4486-951A-781B7D3EF35B}"/>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3521" name="Oval 33">
            <a:extLst>
              <a:ext uri="{FF2B5EF4-FFF2-40B4-BE49-F238E27FC236}">
                <a16:creationId xmlns="" xmlns:a16="http://schemas.microsoft.com/office/drawing/2014/main" id="{9FE876E5-1A30-464D-8A53-85B63FEC023A}"/>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63523" name="Oval 35">
            <a:extLst>
              <a:ext uri="{FF2B5EF4-FFF2-40B4-BE49-F238E27FC236}">
                <a16:creationId xmlns="" xmlns:a16="http://schemas.microsoft.com/office/drawing/2014/main" id="{F54A9065-584A-4D53-968A-23142A288C5C}"/>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63524" name="Oval 36">
            <a:extLst>
              <a:ext uri="{FF2B5EF4-FFF2-40B4-BE49-F238E27FC236}">
                <a16:creationId xmlns="" xmlns:a16="http://schemas.microsoft.com/office/drawing/2014/main" id="{5EDA185C-1B9D-4475-9A63-CB323B58E1A2}"/>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63525" name="Oval 37">
            <a:extLst>
              <a:ext uri="{FF2B5EF4-FFF2-40B4-BE49-F238E27FC236}">
                <a16:creationId xmlns="" xmlns:a16="http://schemas.microsoft.com/office/drawing/2014/main" id="{0CE68E85-6BE3-459A-95B6-F571BBE4530F}"/>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3" name="TextBox 32">
            <a:extLst>
              <a:ext uri="{FF2B5EF4-FFF2-40B4-BE49-F238E27FC236}">
                <a16:creationId xmlns="" xmlns:a16="http://schemas.microsoft.com/office/drawing/2014/main" id="{AB4C7614-71CC-41A1-B566-E62EBD6D1138}"/>
              </a:ext>
            </a:extLst>
          </p:cNvPr>
          <p:cNvSpPr txBox="1"/>
          <p:nvPr/>
        </p:nvSpPr>
        <p:spPr>
          <a:xfrm>
            <a:off x="2552700" y="5673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6" name="Rectangle 2">
            <a:extLst>
              <a:ext uri="{FF2B5EF4-FFF2-40B4-BE49-F238E27FC236}">
                <a16:creationId xmlns="" xmlns:a16="http://schemas.microsoft.com/office/drawing/2014/main" id="{21254391-62C7-43CC-9CB3-27FBB3E1F17E}"/>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BA3BB5E-4BE3-45ED-833B-08902D4F1C05}"/>
              </a:ext>
            </a:extLst>
          </p:cNvPr>
          <p:cNvSpPr>
            <a:spLocks noGrp="1"/>
          </p:cNvSpPr>
          <p:nvPr>
            <p:ph type="dt" sz="half" idx="10"/>
          </p:nvPr>
        </p:nvSpPr>
        <p:spPr/>
        <p:txBody>
          <a:bodyPr/>
          <a:lstStyle/>
          <a:p>
            <a:fld id="{5C379B50-F55B-4CE6-8F39-5889A15C22A0}" type="datetime5">
              <a:rPr lang="en-US" smtClean="0"/>
              <a:t>28-Mar-22</a:t>
            </a:fld>
            <a:endParaRPr lang="en-US" dirty="0"/>
          </a:p>
        </p:txBody>
      </p:sp>
      <p:sp>
        <p:nvSpPr>
          <p:cNvPr id="6" name="Slide Number Placeholder 5">
            <a:extLst>
              <a:ext uri="{FF2B5EF4-FFF2-40B4-BE49-F238E27FC236}">
                <a16:creationId xmlns="" xmlns:a16="http://schemas.microsoft.com/office/drawing/2014/main" id="{AAC72B3D-EA67-4ED4-A099-5E0C87EB969D}"/>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959412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A02D2353-5EFE-4443-B741-CD35D7AB9FC2}"/>
              </a:ext>
            </a:extLst>
          </p:cNvPr>
          <p:cNvSpPr>
            <a:spLocks noGrp="1" noChangeArrowheads="1"/>
          </p:cNvSpPr>
          <p:nvPr>
            <p:ph type="title"/>
          </p:nvPr>
        </p:nvSpPr>
        <p:spPr/>
        <p:txBody>
          <a:bodyPr/>
          <a:lstStyle/>
          <a:p>
            <a:r>
              <a:rPr kumimoji="0" lang="en-US" altLang="en-US"/>
              <a:t>Breadth First Search</a:t>
            </a:r>
          </a:p>
        </p:txBody>
      </p:sp>
      <p:sp>
        <p:nvSpPr>
          <p:cNvPr id="65539" name="Text Box 3">
            <a:extLst>
              <a:ext uri="{FF2B5EF4-FFF2-40B4-BE49-F238E27FC236}">
                <a16:creationId xmlns="" xmlns:a16="http://schemas.microsoft.com/office/drawing/2014/main" id="{B3DD1276-90B7-457B-ADED-B79DE3E832B7}"/>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G </a:t>
            </a:r>
          </a:p>
        </p:txBody>
      </p:sp>
      <p:sp>
        <p:nvSpPr>
          <p:cNvPr id="65540" name="Text Box 4">
            <a:extLst>
              <a:ext uri="{FF2B5EF4-FFF2-40B4-BE49-F238E27FC236}">
                <a16:creationId xmlns="" xmlns:a16="http://schemas.microsoft.com/office/drawing/2014/main" id="{DE7113FB-7C29-41A0-AF30-DC9C7FDE23F2}"/>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65544" name="Oval 8">
            <a:extLst>
              <a:ext uri="{FF2B5EF4-FFF2-40B4-BE49-F238E27FC236}">
                <a16:creationId xmlns="" xmlns:a16="http://schemas.microsoft.com/office/drawing/2014/main" id="{1BA8849B-E936-4C1F-BE21-CB9D4CAB1EE7}"/>
              </a:ext>
            </a:extLst>
          </p:cNvPr>
          <p:cNvSpPr>
            <a:spLocks noChangeArrowheads="1"/>
          </p:cNvSpPr>
          <p:nvPr/>
        </p:nvSpPr>
        <p:spPr bwMode="auto">
          <a:xfrm>
            <a:off x="2795588" y="29210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E</a:t>
            </a:r>
          </a:p>
        </p:txBody>
      </p:sp>
      <p:cxnSp>
        <p:nvCxnSpPr>
          <p:cNvPr id="65545" name="AutoShape 9">
            <a:extLst>
              <a:ext uri="{FF2B5EF4-FFF2-40B4-BE49-F238E27FC236}">
                <a16:creationId xmlns="" xmlns:a16="http://schemas.microsoft.com/office/drawing/2014/main" id="{86149E3A-0688-4745-BB24-5CD6A203D98E}"/>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46" name="AutoShape 10">
            <a:extLst>
              <a:ext uri="{FF2B5EF4-FFF2-40B4-BE49-F238E27FC236}">
                <a16:creationId xmlns="" xmlns:a16="http://schemas.microsoft.com/office/drawing/2014/main" id="{756BE822-F253-42BA-88A9-450D8638E6C8}"/>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47" name="AutoShape 11">
            <a:extLst>
              <a:ext uri="{FF2B5EF4-FFF2-40B4-BE49-F238E27FC236}">
                <a16:creationId xmlns="" xmlns:a16="http://schemas.microsoft.com/office/drawing/2014/main" id="{B50F6F2E-83A8-4E4C-B55C-77373ECDE55B}"/>
              </a:ext>
            </a:extLst>
          </p:cNvPr>
          <p:cNvCxnSpPr>
            <a:cxnSpLocks noChangeShapeType="1"/>
            <a:stCxn id="65544" idx="6"/>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48" name="AutoShape 12">
            <a:extLst>
              <a:ext uri="{FF2B5EF4-FFF2-40B4-BE49-F238E27FC236}">
                <a16:creationId xmlns="" xmlns:a16="http://schemas.microsoft.com/office/drawing/2014/main" id="{BCE22877-D67F-48D3-B2B4-7A1CA4CBC42C}"/>
              </a:ext>
            </a:extLst>
          </p:cNvPr>
          <p:cNvCxnSpPr>
            <a:cxnSpLocks noChangeShapeType="1"/>
            <a:endCxn id="65544"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49" name="AutoShape 13">
            <a:extLst>
              <a:ext uri="{FF2B5EF4-FFF2-40B4-BE49-F238E27FC236}">
                <a16:creationId xmlns="" xmlns:a16="http://schemas.microsoft.com/office/drawing/2014/main" id="{370F3A9B-A487-4FD7-8794-D67EAAEE66A9}"/>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0" name="AutoShape 14">
            <a:extLst>
              <a:ext uri="{FF2B5EF4-FFF2-40B4-BE49-F238E27FC236}">
                <a16:creationId xmlns="" xmlns:a16="http://schemas.microsoft.com/office/drawing/2014/main" id="{385494D9-B743-4C32-8EEA-16681F2E3C0F}"/>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51" name="Oval 15">
            <a:extLst>
              <a:ext uri="{FF2B5EF4-FFF2-40B4-BE49-F238E27FC236}">
                <a16:creationId xmlns="" xmlns:a16="http://schemas.microsoft.com/office/drawing/2014/main" id="{01C03B26-5135-4B6A-B332-499081F7D0DC}"/>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5552" name="Oval 16">
            <a:extLst>
              <a:ext uri="{FF2B5EF4-FFF2-40B4-BE49-F238E27FC236}">
                <a16:creationId xmlns="" xmlns:a16="http://schemas.microsoft.com/office/drawing/2014/main" id="{42E51BE1-D5C6-49E7-B98F-B6E86E0EA5E4}"/>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5553" name="Oval 17">
            <a:extLst>
              <a:ext uri="{FF2B5EF4-FFF2-40B4-BE49-F238E27FC236}">
                <a16:creationId xmlns="" xmlns:a16="http://schemas.microsoft.com/office/drawing/2014/main" id="{6813A392-10E1-4FED-96E2-525BCC82B235}"/>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5554" name="Oval 18">
            <a:extLst>
              <a:ext uri="{FF2B5EF4-FFF2-40B4-BE49-F238E27FC236}">
                <a16:creationId xmlns="" xmlns:a16="http://schemas.microsoft.com/office/drawing/2014/main" id="{CE6EDA24-17CB-45FC-8AD5-C5964A7722B1}"/>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65555" name="AutoShape 19">
            <a:extLst>
              <a:ext uri="{FF2B5EF4-FFF2-40B4-BE49-F238E27FC236}">
                <a16:creationId xmlns="" xmlns:a16="http://schemas.microsoft.com/office/drawing/2014/main" id="{068271DC-E948-4A8D-9F40-6739720BE665}"/>
              </a:ext>
            </a:extLst>
          </p:cNvPr>
          <p:cNvCxnSpPr>
            <a:cxnSpLocks noChangeShapeType="1"/>
            <a:stCxn id="65553" idx="5"/>
            <a:endCxn id="6555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6" name="AutoShape 20">
            <a:extLst>
              <a:ext uri="{FF2B5EF4-FFF2-40B4-BE49-F238E27FC236}">
                <a16:creationId xmlns="" xmlns:a16="http://schemas.microsoft.com/office/drawing/2014/main" id="{FED23741-7275-4935-82DA-3050BF94B4B7}"/>
              </a:ext>
            </a:extLst>
          </p:cNvPr>
          <p:cNvCxnSpPr>
            <a:cxnSpLocks noChangeShapeType="1"/>
            <a:stCxn id="65554" idx="6"/>
            <a:endCxn id="6555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7" name="AutoShape 21">
            <a:extLst>
              <a:ext uri="{FF2B5EF4-FFF2-40B4-BE49-F238E27FC236}">
                <a16:creationId xmlns="" xmlns:a16="http://schemas.microsoft.com/office/drawing/2014/main" id="{7EA7CD69-C667-4CC6-A936-BE6D551FEC3A}"/>
              </a:ext>
            </a:extLst>
          </p:cNvPr>
          <p:cNvCxnSpPr>
            <a:cxnSpLocks noChangeShapeType="1"/>
            <a:stCxn id="65553" idx="4"/>
            <a:endCxn id="6555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8" name="AutoShape 22">
            <a:extLst>
              <a:ext uri="{FF2B5EF4-FFF2-40B4-BE49-F238E27FC236}">
                <a16:creationId xmlns="" xmlns:a16="http://schemas.microsoft.com/office/drawing/2014/main" id="{68A00FE5-B7CA-4B42-9780-045648B84A54}"/>
              </a:ext>
            </a:extLst>
          </p:cNvPr>
          <p:cNvCxnSpPr>
            <a:cxnSpLocks noChangeShapeType="1"/>
            <a:stCxn id="65553" idx="6"/>
            <a:endCxn id="6555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9" name="AutoShape 23">
            <a:extLst>
              <a:ext uri="{FF2B5EF4-FFF2-40B4-BE49-F238E27FC236}">
                <a16:creationId xmlns="" xmlns:a16="http://schemas.microsoft.com/office/drawing/2014/main" id="{221427B8-E799-41D0-92E1-26EC527348B9}"/>
              </a:ext>
            </a:extLst>
          </p:cNvPr>
          <p:cNvCxnSpPr>
            <a:cxnSpLocks noChangeShapeType="1"/>
            <a:endCxn id="6555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60" name="Text Box 24">
            <a:extLst>
              <a:ext uri="{FF2B5EF4-FFF2-40B4-BE49-F238E27FC236}">
                <a16:creationId xmlns="" xmlns:a16="http://schemas.microsoft.com/office/drawing/2014/main" id="{A80CA35B-61F3-4D00-AAB0-4E63C8BBBC7F}"/>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5562" name="Text Box 26">
            <a:extLst>
              <a:ext uri="{FF2B5EF4-FFF2-40B4-BE49-F238E27FC236}">
                <a16:creationId xmlns="" xmlns:a16="http://schemas.microsoft.com/office/drawing/2014/main" id="{902A9A80-3A6C-497F-A348-99D2F7CE4144}"/>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5563" name="Text Box 27">
            <a:extLst>
              <a:ext uri="{FF2B5EF4-FFF2-40B4-BE49-F238E27FC236}">
                <a16:creationId xmlns="" xmlns:a16="http://schemas.microsoft.com/office/drawing/2014/main" id="{8B3A3625-2D54-4DFA-9086-2D57835CF449}"/>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5564" name="Text Box 28">
            <a:extLst>
              <a:ext uri="{FF2B5EF4-FFF2-40B4-BE49-F238E27FC236}">
                <a16:creationId xmlns="" xmlns:a16="http://schemas.microsoft.com/office/drawing/2014/main" id="{3F4FB124-4B9B-42FD-86D1-279A4D8E5B32}"/>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E</a:t>
            </a:r>
          </a:p>
        </p:txBody>
      </p:sp>
      <p:cxnSp>
        <p:nvCxnSpPr>
          <p:cNvPr id="65565" name="AutoShape 29">
            <a:extLst>
              <a:ext uri="{FF2B5EF4-FFF2-40B4-BE49-F238E27FC236}">
                <a16:creationId xmlns="" xmlns:a16="http://schemas.microsoft.com/office/drawing/2014/main" id="{03D838ED-8497-4D4C-986F-BF74E3928EED}"/>
              </a:ext>
            </a:extLst>
          </p:cNvPr>
          <p:cNvCxnSpPr>
            <a:cxnSpLocks noChangeShapeType="1"/>
            <a:endCxn id="65544" idx="3"/>
          </p:cNvCxnSpPr>
          <p:nvPr/>
        </p:nvCxnSpPr>
        <p:spPr bwMode="auto">
          <a:xfrm flipV="1">
            <a:off x="1747838" y="3163888"/>
            <a:ext cx="1087437" cy="906462"/>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66" name="AutoShape 30">
            <a:extLst>
              <a:ext uri="{FF2B5EF4-FFF2-40B4-BE49-F238E27FC236}">
                <a16:creationId xmlns="" xmlns:a16="http://schemas.microsoft.com/office/drawing/2014/main" id="{012C06BA-B21E-4653-956A-1E426DBCBDB8}"/>
              </a:ext>
            </a:extLst>
          </p:cNvPr>
          <p:cNvCxnSpPr>
            <a:cxnSpLocks noChangeShapeType="1"/>
            <a:endCxn id="65544" idx="6"/>
          </p:cNvCxnSpPr>
          <p:nvPr/>
        </p:nvCxnSpPr>
        <p:spPr bwMode="auto">
          <a:xfrm flipH="1">
            <a:off x="3078163" y="3059113"/>
            <a:ext cx="123507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67" name="Text Box 31">
            <a:extLst>
              <a:ext uri="{FF2B5EF4-FFF2-40B4-BE49-F238E27FC236}">
                <a16:creationId xmlns="" xmlns:a16="http://schemas.microsoft.com/office/drawing/2014/main" id="{E16C7FB7-20C5-484B-9F75-9BE1838C6610}"/>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65568" name="Text Box 32">
            <a:extLst>
              <a:ext uri="{FF2B5EF4-FFF2-40B4-BE49-F238E27FC236}">
                <a16:creationId xmlns="" xmlns:a16="http://schemas.microsoft.com/office/drawing/2014/main" id="{8FF5A8EA-F492-421E-8C47-C9E0D31F1142}"/>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65569" name="Text Box 33">
            <a:extLst>
              <a:ext uri="{FF2B5EF4-FFF2-40B4-BE49-F238E27FC236}">
                <a16:creationId xmlns="" xmlns:a16="http://schemas.microsoft.com/office/drawing/2014/main" id="{8663C46C-C9AB-4590-B20A-523C066021E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65570" name="Text Box 34">
            <a:extLst>
              <a:ext uri="{FF2B5EF4-FFF2-40B4-BE49-F238E27FC236}">
                <a16:creationId xmlns="" xmlns:a16="http://schemas.microsoft.com/office/drawing/2014/main" id="{97F3ACD7-963C-4C3B-81AE-1054E79E0A6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5571" name="Oval 35">
            <a:extLst>
              <a:ext uri="{FF2B5EF4-FFF2-40B4-BE49-F238E27FC236}">
                <a16:creationId xmlns="" xmlns:a16="http://schemas.microsoft.com/office/drawing/2014/main" id="{61CDB470-7EBC-4A3E-AFA6-10E5E698B7CE}"/>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65572" name="Oval 36">
            <a:extLst>
              <a:ext uri="{FF2B5EF4-FFF2-40B4-BE49-F238E27FC236}">
                <a16:creationId xmlns="" xmlns:a16="http://schemas.microsoft.com/office/drawing/2014/main" id="{A6A077D7-FD28-40ED-9645-A50093424C92}"/>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65573" name="Oval 37">
            <a:extLst>
              <a:ext uri="{FF2B5EF4-FFF2-40B4-BE49-F238E27FC236}">
                <a16:creationId xmlns="" xmlns:a16="http://schemas.microsoft.com/office/drawing/2014/main" id="{F35BCF2B-F8A1-4F6C-8C73-BED9677F262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65574" name="Oval 38">
            <a:extLst>
              <a:ext uri="{FF2B5EF4-FFF2-40B4-BE49-F238E27FC236}">
                <a16:creationId xmlns="" xmlns:a16="http://schemas.microsoft.com/office/drawing/2014/main" id="{D96B6F9B-7CD4-4374-BA09-529E336F6F40}"/>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35" name="TextBox 34">
            <a:extLst>
              <a:ext uri="{FF2B5EF4-FFF2-40B4-BE49-F238E27FC236}">
                <a16:creationId xmlns="" xmlns:a16="http://schemas.microsoft.com/office/drawing/2014/main" id="{C9D1A6EB-6B43-4098-AF82-701F9D0C10BD}"/>
              </a:ext>
            </a:extLst>
          </p:cNvPr>
          <p:cNvSpPr txBox="1"/>
          <p:nvPr/>
        </p:nvSpPr>
        <p:spPr>
          <a:xfrm>
            <a:off x="2552700" y="50515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A-B-I-F-E</a:t>
            </a:r>
          </a:p>
        </p:txBody>
      </p:sp>
      <p:sp>
        <p:nvSpPr>
          <p:cNvPr id="38" name="Rectangle 2">
            <a:extLst>
              <a:ext uri="{FF2B5EF4-FFF2-40B4-BE49-F238E27FC236}">
                <a16:creationId xmlns="" xmlns:a16="http://schemas.microsoft.com/office/drawing/2014/main" id="{998588CC-C960-48CD-BC33-4CF95FAB9388}"/>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E7F99650-10FE-4929-B6DE-EF9C4166A0C0}"/>
              </a:ext>
            </a:extLst>
          </p:cNvPr>
          <p:cNvSpPr>
            <a:spLocks noGrp="1"/>
          </p:cNvSpPr>
          <p:nvPr>
            <p:ph type="dt" sz="half" idx="10"/>
          </p:nvPr>
        </p:nvSpPr>
        <p:spPr/>
        <p:txBody>
          <a:bodyPr/>
          <a:lstStyle/>
          <a:p>
            <a:fld id="{0A324FA9-4905-4F28-A093-8950CF4FBC3D}" type="datetime5">
              <a:rPr lang="en-US" smtClean="0"/>
              <a:t>28-Mar-22</a:t>
            </a:fld>
            <a:endParaRPr lang="en-US" dirty="0"/>
          </a:p>
        </p:txBody>
      </p:sp>
      <p:sp>
        <p:nvSpPr>
          <p:cNvPr id="6" name="Slide Number Placeholder 5">
            <a:extLst>
              <a:ext uri="{FF2B5EF4-FFF2-40B4-BE49-F238E27FC236}">
                <a16:creationId xmlns="" xmlns:a16="http://schemas.microsoft.com/office/drawing/2014/main" id="{79A6827E-65E0-467A-80F0-646404A6862F}"/>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210555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5565"/>
                                        </p:tgtEl>
                                        <p:attrNameLst>
                                          <p:attrName>style.visibility</p:attrName>
                                        </p:attrNameLst>
                                      </p:cBhvr>
                                      <p:to>
                                        <p:strVal val="visible"/>
                                      </p:to>
                                    </p:set>
                                    <p:animEffect transition="in" filter="wipe(right)">
                                      <p:cBhvr>
                                        <p:cTn id="7" dur="500"/>
                                        <p:tgtEl>
                                          <p:spTgt spid="65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66"/>
                                        </p:tgtEl>
                                        <p:attrNameLst>
                                          <p:attrName>style.visibility</p:attrName>
                                        </p:attrNameLst>
                                      </p:cBhvr>
                                      <p:to>
                                        <p:strVal val="visible"/>
                                      </p:to>
                                    </p:set>
                                    <p:animEffect transition="in" filter="wipe(left)">
                                      <p:cBhvr>
                                        <p:cTn id="12" dur="500"/>
                                        <p:tgtEl>
                                          <p:spTgt spid="65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158409B7-7111-466B-B9ED-F4FF9389F887}"/>
              </a:ext>
            </a:extLst>
          </p:cNvPr>
          <p:cNvSpPr>
            <a:spLocks noGrp="1" noChangeArrowheads="1"/>
          </p:cNvSpPr>
          <p:nvPr>
            <p:ph type="title"/>
          </p:nvPr>
        </p:nvSpPr>
        <p:spPr/>
        <p:txBody>
          <a:bodyPr/>
          <a:lstStyle/>
          <a:p>
            <a:r>
              <a:rPr kumimoji="0" lang="en-US" altLang="en-US"/>
              <a:t>Breadth First Search</a:t>
            </a:r>
          </a:p>
        </p:txBody>
      </p:sp>
      <p:sp>
        <p:nvSpPr>
          <p:cNvPr id="67587" name="Text Box 3">
            <a:extLst>
              <a:ext uri="{FF2B5EF4-FFF2-40B4-BE49-F238E27FC236}">
                <a16:creationId xmlns="" xmlns:a16="http://schemas.microsoft.com/office/drawing/2014/main" id="{2F1309E6-3A1D-4670-9748-D6991FB329E1}"/>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G </a:t>
            </a:r>
          </a:p>
        </p:txBody>
      </p:sp>
      <p:sp>
        <p:nvSpPr>
          <p:cNvPr id="67588" name="Text Box 4">
            <a:extLst>
              <a:ext uri="{FF2B5EF4-FFF2-40B4-BE49-F238E27FC236}">
                <a16:creationId xmlns="" xmlns:a16="http://schemas.microsoft.com/office/drawing/2014/main" id="{FC1AB1F3-DA2B-47E0-8A80-EDDD0E945CAA}"/>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67593" name="AutoShape 9">
            <a:extLst>
              <a:ext uri="{FF2B5EF4-FFF2-40B4-BE49-F238E27FC236}">
                <a16:creationId xmlns="" xmlns:a16="http://schemas.microsoft.com/office/drawing/2014/main" id="{A0DD8D5B-668D-4E0D-9962-BCDB522FD764}"/>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594" name="AutoShape 10">
            <a:extLst>
              <a:ext uri="{FF2B5EF4-FFF2-40B4-BE49-F238E27FC236}">
                <a16:creationId xmlns="" xmlns:a16="http://schemas.microsoft.com/office/drawing/2014/main" id="{ECE4F64D-FF7E-44ED-B952-A647D50E1243}"/>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595" name="AutoShape 11">
            <a:extLst>
              <a:ext uri="{FF2B5EF4-FFF2-40B4-BE49-F238E27FC236}">
                <a16:creationId xmlns="" xmlns:a16="http://schemas.microsoft.com/office/drawing/2014/main" id="{B1E15819-B3D8-4E0C-BC35-13F4B4949702}"/>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596" name="AutoShape 12">
            <a:extLst>
              <a:ext uri="{FF2B5EF4-FFF2-40B4-BE49-F238E27FC236}">
                <a16:creationId xmlns="" xmlns:a16="http://schemas.microsoft.com/office/drawing/2014/main" id="{29E11031-A389-49C6-8006-444FA920D60A}"/>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597" name="AutoShape 13">
            <a:extLst>
              <a:ext uri="{FF2B5EF4-FFF2-40B4-BE49-F238E27FC236}">
                <a16:creationId xmlns="" xmlns:a16="http://schemas.microsoft.com/office/drawing/2014/main" id="{29ED82BB-B918-4013-A2C6-AC7EA35B3769}"/>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598" name="AutoShape 14">
            <a:extLst>
              <a:ext uri="{FF2B5EF4-FFF2-40B4-BE49-F238E27FC236}">
                <a16:creationId xmlns="" xmlns:a16="http://schemas.microsoft.com/office/drawing/2014/main" id="{D137A002-7DBB-4B13-B78D-6A4D2EDB9D94}"/>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599" name="Oval 15">
            <a:extLst>
              <a:ext uri="{FF2B5EF4-FFF2-40B4-BE49-F238E27FC236}">
                <a16:creationId xmlns="" xmlns:a16="http://schemas.microsoft.com/office/drawing/2014/main" id="{A61505AE-5DEE-4D7B-9789-36A6DE7DD7F9}"/>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7600" name="Oval 16">
            <a:extLst>
              <a:ext uri="{FF2B5EF4-FFF2-40B4-BE49-F238E27FC236}">
                <a16:creationId xmlns="" xmlns:a16="http://schemas.microsoft.com/office/drawing/2014/main" id="{509A5687-1E01-464B-8FE7-54DFBBA96A49}"/>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7601" name="Oval 17">
            <a:extLst>
              <a:ext uri="{FF2B5EF4-FFF2-40B4-BE49-F238E27FC236}">
                <a16:creationId xmlns="" xmlns:a16="http://schemas.microsoft.com/office/drawing/2014/main" id="{E6D3C094-F5AF-4188-803F-6F28A5D67B79}"/>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7602" name="Oval 18">
            <a:extLst>
              <a:ext uri="{FF2B5EF4-FFF2-40B4-BE49-F238E27FC236}">
                <a16:creationId xmlns="" xmlns:a16="http://schemas.microsoft.com/office/drawing/2014/main" id="{DEB372E9-7DDF-4793-8809-C96054FA8C50}"/>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67603" name="AutoShape 19">
            <a:extLst>
              <a:ext uri="{FF2B5EF4-FFF2-40B4-BE49-F238E27FC236}">
                <a16:creationId xmlns="" xmlns:a16="http://schemas.microsoft.com/office/drawing/2014/main" id="{F68CEF40-8D50-4DF0-A516-2B7F787C5622}"/>
              </a:ext>
            </a:extLst>
          </p:cNvPr>
          <p:cNvCxnSpPr>
            <a:cxnSpLocks noChangeShapeType="1"/>
            <a:stCxn id="67601" idx="5"/>
            <a:endCxn id="6759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604" name="AutoShape 20">
            <a:extLst>
              <a:ext uri="{FF2B5EF4-FFF2-40B4-BE49-F238E27FC236}">
                <a16:creationId xmlns="" xmlns:a16="http://schemas.microsoft.com/office/drawing/2014/main" id="{2AC85FC0-121E-46E6-9CC4-AC7C9929C32D}"/>
              </a:ext>
            </a:extLst>
          </p:cNvPr>
          <p:cNvCxnSpPr>
            <a:cxnSpLocks noChangeShapeType="1"/>
            <a:stCxn id="67602" idx="6"/>
            <a:endCxn id="6759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605" name="AutoShape 21">
            <a:extLst>
              <a:ext uri="{FF2B5EF4-FFF2-40B4-BE49-F238E27FC236}">
                <a16:creationId xmlns="" xmlns:a16="http://schemas.microsoft.com/office/drawing/2014/main" id="{99674C77-C388-4BB9-97B5-A5264344599E}"/>
              </a:ext>
            </a:extLst>
          </p:cNvPr>
          <p:cNvCxnSpPr>
            <a:cxnSpLocks noChangeShapeType="1"/>
            <a:stCxn id="67601" idx="4"/>
            <a:endCxn id="6760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606" name="AutoShape 22">
            <a:extLst>
              <a:ext uri="{FF2B5EF4-FFF2-40B4-BE49-F238E27FC236}">
                <a16:creationId xmlns="" xmlns:a16="http://schemas.microsoft.com/office/drawing/2014/main" id="{8CF1A211-327A-4FE9-A83A-7FAE35D5B27B}"/>
              </a:ext>
            </a:extLst>
          </p:cNvPr>
          <p:cNvCxnSpPr>
            <a:cxnSpLocks noChangeShapeType="1"/>
            <a:stCxn id="67601" idx="6"/>
            <a:endCxn id="6760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7607" name="AutoShape 23">
            <a:extLst>
              <a:ext uri="{FF2B5EF4-FFF2-40B4-BE49-F238E27FC236}">
                <a16:creationId xmlns="" xmlns:a16="http://schemas.microsoft.com/office/drawing/2014/main" id="{1AAC9D55-4A37-4C71-8B62-A7F44C56A3EC}"/>
              </a:ext>
            </a:extLst>
          </p:cNvPr>
          <p:cNvCxnSpPr>
            <a:cxnSpLocks noChangeShapeType="1"/>
            <a:endCxn id="6760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7608" name="Text Box 24">
            <a:extLst>
              <a:ext uri="{FF2B5EF4-FFF2-40B4-BE49-F238E27FC236}">
                <a16:creationId xmlns="" xmlns:a16="http://schemas.microsoft.com/office/drawing/2014/main" id="{12E62365-9452-4F7F-84C4-DB6D3CC928F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7610" name="Text Box 26">
            <a:extLst>
              <a:ext uri="{FF2B5EF4-FFF2-40B4-BE49-F238E27FC236}">
                <a16:creationId xmlns="" xmlns:a16="http://schemas.microsoft.com/office/drawing/2014/main" id="{2D594F5B-33F4-49C1-B4BC-C203113A4A0E}"/>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7611" name="Text Box 27">
            <a:extLst>
              <a:ext uri="{FF2B5EF4-FFF2-40B4-BE49-F238E27FC236}">
                <a16:creationId xmlns="" xmlns:a16="http://schemas.microsoft.com/office/drawing/2014/main" id="{DF7FD992-2B87-442A-96BA-271149BEEA03}"/>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7612" name="Text Box 28">
            <a:extLst>
              <a:ext uri="{FF2B5EF4-FFF2-40B4-BE49-F238E27FC236}">
                <a16:creationId xmlns="" xmlns:a16="http://schemas.microsoft.com/office/drawing/2014/main" id="{E23E4F0A-9DC2-403D-9E84-5476132BD874}"/>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 finished</a:t>
            </a:r>
          </a:p>
        </p:txBody>
      </p:sp>
      <p:sp>
        <p:nvSpPr>
          <p:cNvPr id="67613" name="Text Box 29">
            <a:extLst>
              <a:ext uri="{FF2B5EF4-FFF2-40B4-BE49-F238E27FC236}">
                <a16:creationId xmlns="" xmlns:a16="http://schemas.microsoft.com/office/drawing/2014/main" id="{40EAA67E-143F-4A23-9E03-48BB905CC000}"/>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67614" name="Text Box 30">
            <a:extLst>
              <a:ext uri="{FF2B5EF4-FFF2-40B4-BE49-F238E27FC236}">
                <a16:creationId xmlns="" xmlns:a16="http://schemas.microsoft.com/office/drawing/2014/main" id="{7B53EC77-B6CD-46B2-8AAE-7A6C3446CB0D}"/>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67615" name="Text Box 31">
            <a:extLst>
              <a:ext uri="{FF2B5EF4-FFF2-40B4-BE49-F238E27FC236}">
                <a16:creationId xmlns="" xmlns:a16="http://schemas.microsoft.com/office/drawing/2014/main" id="{C6AA8B56-4601-48DE-8317-0C2EB95EDAAD}"/>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67616" name="Text Box 32">
            <a:extLst>
              <a:ext uri="{FF2B5EF4-FFF2-40B4-BE49-F238E27FC236}">
                <a16:creationId xmlns="" xmlns:a16="http://schemas.microsoft.com/office/drawing/2014/main" id="{F9EBF29D-2641-41CC-914C-54C1F7F654F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7617" name="Oval 33">
            <a:extLst>
              <a:ext uri="{FF2B5EF4-FFF2-40B4-BE49-F238E27FC236}">
                <a16:creationId xmlns="" xmlns:a16="http://schemas.microsoft.com/office/drawing/2014/main" id="{B485C6EA-DD6E-4A33-BBA4-2939A360F364}"/>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67618" name="Oval 34">
            <a:extLst>
              <a:ext uri="{FF2B5EF4-FFF2-40B4-BE49-F238E27FC236}">
                <a16:creationId xmlns="" xmlns:a16="http://schemas.microsoft.com/office/drawing/2014/main" id="{6F77309D-EE59-4D40-9884-5D9B39B0B7E6}"/>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67619" name="Oval 35">
            <a:extLst>
              <a:ext uri="{FF2B5EF4-FFF2-40B4-BE49-F238E27FC236}">
                <a16:creationId xmlns="" xmlns:a16="http://schemas.microsoft.com/office/drawing/2014/main" id="{2220E143-BD33-426E-B6FC-AF159F5076BF}"/>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67620" name="Oval 36">
            <a:extLst>
              <a:ext uri="{FF2B5EF4-FFF2-40B4-BE49-F238E27FC236}">
                <a16:creationId xmlns="" xmlns:a16="http://schemas.microsoft.com/office/drawing/2014/main" id="{E2CB8996-CAFA-4FE3-AD73-B8950D557FDB}"/>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67621" name="Oval 37">
            <a:extLst>
              <a:ext uri="{FF2B5EF4-FFF2-40B4-BE49-F238E27FC236}">
                <a16:creationId xmlns="" xmlns:a16="http://schemas.microsoft.com/office/drawing/2014/main" id="{8038279C-7FB7-41E8-B5DD-A8FB84BF6402}"/>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3" name="TextBox 32">
            <a:extLst>
              <a:ext uri="{FF2B5EF4-FFF2-40B4-BE49-F238E27FC236}">
                <a16:creationId xmlns="" xmlns:a16="http://schemas.microsoft.com/office/drawing/2014/main" id="{DC2D3CBA-E609-4C0F-BFDE-B62C4F857806}"/>
              </a:ext>
            </a:extLst>
          </p:cNvPr>
          <p:cNvSpPr txBox="1"/>
          <p:nvPr/>
        </p:nvSpPr>
        <p:spPr>
          <a:xfrm>
            <a:off x="2552700" y="55369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6" name="Rectangle 2">
            <a:extLst>
              <a:ext uri="{FF2B5EF4-FFF2-40B4-BE49-F238E27FC236}">
                <a16:creationId xmlns="" xmlns:a16="http://schemas.microsoft.com/office/drawing/2014/main" id="{5D42607C-59DB-41FC-9156-2295B8B56231}"/>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46A4CF1-2F69-458A-B827-8F138EBF9F35}"/>
              </a:ext>
            </a:extLst>
          </p:cNvPr>
          <p:cNvSpPr>
            <a:spLocks noGrp="1"/>
          </p:cNvSpPr>
          <p:nvPr>
            <p:ph type="dt" sz="half" idx="10"/>
          </p:nvPr>
        </p:nvSpPr>
        <p:spPr/>
        <p:txBody>
          <a:bodyPr/>
          <a:lstStyle/>
          <a:p>
            <a:fld id="{2FB02B0D-5C6D-465C-8133-B9782B11568B}" type="datetime5">
              <a:rPr lang="en-US" smtClean="0"/>
              <a:t>28-Mar-22</a:t>
            </a:fld>
            <a:endParaRPr lang="en-US" dirty="0"/>
          </a:p>
        </p:txBody>
      </p:sp>
      <p:sp>
        <p:nvSpPr>
          <p:cNvPr id="6" name="Slide Number Placeholder 5">
            <a:extLst>
              <a:ext uri="{FF2B5EF4-FFF2-40B4-BE49-F238E27FC236}">
                <a16:creationId xmlns="" xmlns:a16="http://schemas.microsoft.com/office/drawing/2014/main" id="{9D38F038-A8F4-4F03-A471-A6FA10736641}"/>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683774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70246EF7-147F-46AE-B99E-1F5978AB4D5C}"/>
              </a:ext>
            </a:extLst>
          </p:cNvPr>
          <p:cNvSpPr>
            <a:spLocks noGrp="1" noChangeArrowheads="1"/>
          </p:cNvSpPr>
          <p:nvPr>
            <p:ph type="title"/>
          </p:nvPr>
        </p:nvSpPr>
        <p:spPr/>
        <p:txBody>
          <a:bodyPr/>
          <a:lstStyle/>
          <a:p>
            <a:r>
              <a:rPr kumimoji="0" lang="en-US" altLang="en-US"/>
              <a:t>Breadth First Search</a:t>
            </a:r>
          </a:p>
        </p:txBody>
      </p:sp>
      <p:sp>
        <p:nvSpPr>
          <p:cNvPr id="69635" name="Text Box 3">
            <a:extLst>
              <a:ext uri="{FF2B5EF4-FFF2-40B4-BE49-F238E27FC236}">
                <a16:creationId xmlns="" xmlns:a16="http://schemas.microsoft.com/office/drawing/2014/main" id="{F8782504-A787-4036-A115-CDDDCA3ADBF9}"/>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G </a:t>
            </a:r>
          </a:p>
        </p:txBody>
      </p:sp>
      <p:sp>
        <p:nvSpPr>
          <p:cNvPr id="69636" name="Text Box 4">
            <a:extLst>
              <a:ext uri="{FF2B5EF4-FFF2-40B4-BE49-F238E27FC236}">
                <a16:creationId xmlns="" xmlns:a16="http://schemas.microsoft.com/office/drawing/2014/main" id="{9006E051-0437-44B2-8541-DFBD447BAE5A}"/>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69641" name="AutoShape 9">
            <a:extLst>
              <a:ext uri="{FF2B5EF4-FFF2-40B4-BE49-F238E27FC236}">
                <a16:creationId xmlns="" xmlns:a16="http://schemas.microsoft.com/office/drawing/2014/main" id="{B7967792-7A5F-4E9D-A8BC-5B45D048236F}"/>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42" name="AutoShape 10">
            <a:extLst>
              <a:ext uri="{FF2B5EF4-FFF2-40B4-BE49-F238E27FC236}">
                <a16:creationId xmlns="" xmlns:a16="http://schemas.microsoft.com/office/drawing/2014/main" id="{E1E14CCC-9FA8-4053-9930-E31EE79443F7}"/>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43" name="AutoShape 11">
            <a:extLst>
              <a:ext uri="{FF2B5EF4-FFF2-40B4-BE49-F238E27FC236}">
                <a16:creationId xmlns="" xmlns:a16="http://schemas.microsoft.com/office/drawing/2014/main" id="{658EDC94-532C-495A-8CA5-7F8A2736A53E}"/>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44" name="AutoShape 12">
            <a:extLst>
              <a:ext uri="{FF2B5EF4-FFF2-40B4-BE49-F238E27FC236}">
                <a16:creationId xmlns="" xmlns:a16="http://schemas.microsoft.com/office/drawing/2014/main" id="{21BFA192-7B6C-4804-BEF0-8875541F30D9}"/>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45" name="AutoShape 13">
            <a:extLst>
              <a:ext uri="{FF2B5EF4-FFF2-40B4-BE49-F238E27FC236}">
                <a16:creationId xmlns="" xmlns:a16="http://schemas.microsoft.com/office/drawing/2014/main" id="{A1C65671-00A9-4F61-B537-67F758B47B2B}"/>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46" name="AutoShape 14">
            <a:extLst>
              <a:ext uri="{FF2B5EF4-FFF2-40B4-BE49-F238E27FC236}">
                <a16:creationId xmlns="" xmlns:a16="http://schemas.microsoft.com/office/drawing/2014/main" id="{D57E403B-41B4-4948-9792-6F0FC23A4684}"/>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9647" name="Oval 15">
            <a:extLst>
              <a:ext uri="{FF2B5EF4-FFF2-40B4-BE49-F238E27FC236}">
                <a16:creationId xmlns="" xmlns:a16="http://schemas.microsoft.com/office/drawing/2014/main" id="{134D43DC-1DA2-43BF-9449-A109D01C6167}"/>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9648" name="Oval 16">
            <a:extLst>
              <a:ext uri="{FF2B5EF4-FFF2-40B4-BE49-F238E27FC236}">
                <a16:creationId xmlns="" xmlns:a16="http://schemas.microsoft.com/office/drawing/2014/main" id="{5AD1B0EB-EF4F-491E-861A-B9B729FA3ABD}"/>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9649" name="Oval 17">
            <a:extLst>
              <a:ext uri="{FF2B5EF4-FFF2-40B4-BE49-F238E27FC236}">
                <a16:creationId xmlns="" xmlns:a16="http://schemas.microsoft.com/office/drawing/2014/main" id="{939A7187-DBD7-400A-A068-2D4FC3A474A6}"/>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9650" name="Oval 18">
            <a:extLst>
              <a:ext uri="{FF2B5EF4-FFF2-40B4-BE49-F238E27FC236}">
                <a16:creationId xmlns="" xmlns:a16="http://schemas.microsoft.com/office/drawing/2014/main" id="{7BF02030-2D0C-41C7-B24C-EEC08E1FF194}"/>
              </a:ext>
            </a:extLst>
          </p:cNvPr>
          <p:cNvSpPr>
            <a:spLocks noChangeArrowheads="1"/>
          </p:cNvSpPr>
          <p:nvPr/>
        </p:nvSpPr>
        <p:spPr bwMode="auto">
          <a:xfrm>
            <a:off x="6016625" y="2921000"/>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69651" name="AutoShape 19">
            <a:extLst>
              <a:ext uri="{FF2B5EF4-FFF2-40B4-BE49-F238E27FC236}">
                <a16:creationId xmlns="" xmlns:a16="http://schemas.microsoft.com/office/drawing/2014/main" id="{B6203AD6-E036-4BD8-B4DA-F6AF0555D7DD}"/>
              </a:ext>
            </a:extLst>
          </p:cNvPr>
          <p:cNvCxnSpPr>
            <a:cxnSpLocks noChangeShapeType="1"/>
            <a:stCxn id="69649" idx="5"/>
            <a:endCxn id="6964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52" name="AutoShape 20">
            <a:extLst>
              <a:ext uri="{FF2B5EF4-FFF2-40B4-BE49-F238E27FC236}">
                <a16:creationId xmlns="" xmlns:a16="http://schemas.microsoft.com/office/drawing/2014/main" id="{CE17B0D3-4598-410F-9668-34459121EA82}"/>
              </a:ext>
            </a:extLst>
          </p:cNvPr>
          <p:cNvCxnSpPr>
            <a:cxnSpLocks noChangeShapeType="1"/>
            <a:stCxn id="69650" idx="6"/>
            <a:endCxn id="6964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53" name="AutoShape 21">
            <a:extLst>
              <a:ext uri="{FF2B5EF4-FFF2-40B4-BE49-F238E27FC236}">
                <a16:creationId xmlns="" xmlns:a16="http://schemas.microsoft.com/office/drawing/2014/main" id="{EE383416-BD78-46C8-9A4F-EA893C6EA974}"/>
              </a:ext>
            </a:extLst>
          </p:cNvPr>
          <p:cNvCxnSpPr>
            <a:cxnSpLocks noChangeShapeType="1"/>
            <a:stCxn id="69649" idx="4"/>
            <a:endCxn id="6965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54" name="AutoShape 22">
            <a:extLst>
              <a:ext uri="{FF2B5EF4-FFF2-40B4-BE49-F238E27FC236}">
                <a16:creationId xmlns="" xmlns:a16="http://schemas.microsoft.com/office/drawing/2014/main" id="{CC0F3118-DCBE-4671-B180-1727F7C10F59}"/>
              </a:ext>
            </a:extLst>
          </p:cNvPr>
          <p:cNvCxnSpPr>
            <a:cxnSpLocks noChangeShapeType="1"/>
            <a:stCxn id="69649" idx="6"/>
            <a:endCxn id="6964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9655" name="AutoShape 23">
            <a:extLst>
              <a:ext uri="{FF2B5EF4-FFF2-40B4-BE49-F238E27FC236}">
                <a16:creationId xmlns="" xmlns:a16="http://schemas.microsoft.com/office/drawing/2014/main" id="{3DBCC37E-933E-4DCA-881F-15440D4E4C7C}"/>
              </a:ext>
            </a:extLst>
          </p:cNvPr>
          <p:cNvCxnSpPr>
            <a:cxnSpLocks noChangeShapeType="1"/>
            <a:endCxn id="6965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9656" name="Text Box 24">
            <a:extLst>
              <a:ext uri="{FF2B5EF4-FFF2-40B4-BE49-F238E27FC236}">
                <a16:creationId xmlns="" xmlns:a16="http://schemas.microsoft.com/office/drawing/2014/main" id="{CB48A5E0-88E5-4DF5-A809-7394B3B7CE32}"/>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9658" name="Text Box 26">
            <a:extLst>
              <a:ext uri="{FF2B5EF4-FFF2-40B4-BE49-F238E27FC236}">
                <a16:creationId xmlns="" xmlns:a16="http://schemas.microsoft.com/office/drawing/2014/main" id="{50E7ED02-DC64-402E-9420-B657ED61390D}"/>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9659" name="Text Box 27">
            <a:extLst>
              <a:ext uri="{FF2B5EF4-FFF2-40B4-BE49-F238E27FC236}">
                <a16:creationId xmlns="" xmlns:a16="http://schemas.microsoft.com/office/drawing/2014/main" id="{16757EA6-CEF4-4DD6-94EB-C654D43E5D26}"/>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69660" name="Text Box 28">
            <a:extLst>
              <a:ext uri="{FF2B5EF4-FFF2-40B4-BE49-F238E27FC236}">
                <a16:creationId xmlns="" xmlns:a16="http://schemas.microsoft.com/office/drawing/2014/main" id="{887EC503-BD15-4793-AF15-EE4346D7F8DE}"/>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69661" name="Text Box 29">
            <a:extLst>
              <a:ext uri="{FF2B5EF4-FFF2-40B4-BE49-F238E27FC236}">
                <a16:creationId xmlns="" xmlns:a16="http://schemas.microsoft.com/office/drawing/2014/main" id="{ACEFD52C-8617-4DAA-823F-CAE76862C231}"/>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69662" name="Text Box 30">
            <a:extLst>
              <a:ext uri="{FF2B5EF4-FFF2-40B4-BE49-F238E27FC236}">
                <a16:creationId xmlns="" xmlns:a16="http://schemas.microsoft.com/office/drawing/2014/main" id="{2C4B2016-AE51-401A-9767-36293BCD0AEA}"/>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69663" name="Text Box 31">
            <a:extLst>
              <a:ext uri="{FF2B5EF4-FFF2-40B4-BE49-F238E27FC236}">
                <a16:creationId xmlns="" xmlns:a16="http://schemas.microsoft.com/office/drawing/2014/main" id="{F8BCB8CE-67AA-4D3C-8F56-BB76BF1F511D}"/>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69664" name="Text Box 32">
            <a:extLst>
              <a:ext uri="{FF2B5EF4-FFF2-40B4-BE49-F238E27FC236}">
                <a16:creationId xmlns="" xmlns:a16="http://schemas.microsoft.com/office/drawing/2014/main" id="{97BB0C6B-3445-4913-B1FE-CA133164451B}"/>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9665" name="Oval 33">
            <a:extLst>
              <a:ext uri="{FF2B5EF4-FFF2-40B4-BE49-F238E27FC236}">
                <a16:creationId xmlns="" xmlns:a16="http://schemas.microsoft.com/office/drawing/2014/main" id="{FF78608A-7789-45CC-86DE-AB5C6CA09EF5}"/>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69666" name="Oval 34">
            <a:extLst>
              <a:ext uri="{FF2B5EF4-FFF2-40B4-BE49-F238E27FC236}">
                <a16:creationId xmlns="" xmlns:a16="http://schemas.microsoft.com/office/drawing/2014/main" id="{AA28CBBB-EB2A-4DA4-A5FC-3FDE770B39EC}"/>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69667" name="Oval 35">
            <a:extLst>
              <a:ext uri="{FF2B5EF4-FFF2-40B4-BE49-F238E27FC236}">
                <a16:creationId xmlns="" xmlns:a16="http://schemas.microsoft.com/office/drawing/2014/main" id="{50CFA72B-CB6B-4536-818F-B9261100BD08}"/>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69668" name="Oval 36">
            <a:extLst>
              <a:ext uri="{FF2B5EF4-FFF2-40B4-BE49-F238E27FC236}">
                <a16:creationId xmlns="" xmlns:a16="http://schemas.microsoft.com/office/drawing/2014/main" id="{FA9B7F35-8892-482C-BA22-D8406E13F383}"/>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69669" name="Oval 37">
            <a:extLst>
              <a:ext uri="{FF2B5EF4-FFF2-40B4-BE49-F238E27FC236}">
                <a16:creationId xmlns="" xmlns:a16="http://schemas.microsoft.com/office/drawing/2014/main" id="{981A1248-69ED-487D-B37F-8016911A7CF1}"/>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3" name="TextBox 32">
            <a:extLst>
              <a:ext uri="{FF2B5EF4-FFF2-40B4-BE49-F238E27FC236}">
                <a16:creationId xmlns="" xmlns:a16="http://schemas.microsoft.com/office/drawing/2014/main" id="{E0FE508E-A4F1-45C8-997B-068B30D84DD8}"/>
              </a:ext>
            </a:extLst>
          </p:cNvPr>
          <p:cNvSpPr txBox="1"/>
          <p:nvPr/>
        </p:nvSpPr>
        <p:spPr>
          <a:xfrm>
            <a:off x="2497138" y="55369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a:t>
            </a:r>
          </a:p>
        </p:txBody>
      </p:sp>
      <p:sp>
        <p:nvSpPr>
          <p:cNvPr id="36" name="Rectangle 2">
            <a:extLst>
              <a:ext uri="{FF2B5EF4-FFF2-40B4-BE49-F238E27FC236}">
                <a16:creationId xmlns="" xmlns:a16="http://schemas.microsoft.com/office/drawing/2014/main" id="{9AC91C0C-7F27-4AC2-965C-137EC27739D3}"/>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EE27C25-B8EF-4B17-8BA1-A09E53BFCBAC}"/>
              </a:ext>
            </a:extLst>
          </p:cNvPr>
          <p:cNvSpPr>
            <a:spLocks noGrp="1"/>
          </p:cNvSpPr>
          <p:nvPr>
            <p:ph type="dt" sz="half" idx="10"/>
          </p:nvPr>
        </p:nvSpPr>
        <p:spPr/>
        <p:txBody>
          <a:bodyPr/>
          <a:lstStyle/>
          <a:p>
            <a:fld id="{764CBA71-1693-42EA-A072-DBA8D6ECA604}" type="datetime5">
              <a:rPr lang="en-US" smtClean="0"/>
              <a:t>28-Mar-22</a:t>
            </a:fld>
            <a:endParaRPr lang="en-US" dirty="0"/>
          </a:p>
        </p:txBody>
      </p:sp>
      <p:sp>
        <p:nvSpPr>
          <p:cNvPr id="6" name="Slide Number Placeholder 5">
            <a:extLst>
              <a:ext uri="{FF2B5EF4-FFF2-40B4-BE49-F238E27FC236}">
                <a16:creationId xmlns="" xmlns:a16="http://schemas.microsoft.com/office/drawing/2014/main" id="{346525A2-6F4E-41D6-827A-0357B3BAE8F5}"/>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2256533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7BFFF0F5-4DA2-4EF7-B032-5AC7BD886212}"/>
              </a:ext>
            </a:extLst>
          </p:cNvPr>
          <p:cNvSpPr>
            <a:spLocks noGrp="1" noChangeArrowheads="1"/>
          </p:cNvSpPr>
          <p:nvPr>
            <p:ph type="title"/>
          </p:nvPr>
        </p:nvSpPr>
        <p:spPr/>
        <p:txBody>
          <a:bodyPr/>
          <a:lstStyle/>
          <a:p>
            <a:r>
              <a:rPr kumimoji="0" lang="en-US" altLang="en-US"/>
              <a:t>Breadth First Search</a:t>
            </a:r>
          </a:p>
        </p:txBody>
      </p:sp>
      <p:sp>
        <p:nvSpPr>
          <p:cNvPr id="71683" name="Text Box 3">
            <a:extLst>
              <a:ext uri="{FF2B5EF4-FFF2-40B4-BE49-F238E27FC236}">
                <a16:creationId xmlns="" xmlns:a16="http://schemas.microsoft.com/office/drawing/2014/main" id="{30C5BDF8-A568-4BD9-93DF-E87D470EAE5A}"/>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endParaRPr>
          </a:p>
        </p:txBody>
      </p:sp>
      <p:sp>
        <p:nvSpPr>
          <p:cNvPr id="71684" name="Text Box 4">
            <a:extLst>
              <a:ext uri="{FF2B5EF4-FFF2-40B4-BE49-F238E27FC236}">
                <a16:creationId xmlns="" xmlns:a16="http://schemas.microsoft.com/office/drawing/2014/main" id="{64CBF379-B52A-4C2E-87FA-50D33A91FD1C}"/>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71689" name="AutoShape 9">
            <a:extLst>
              <a:ext uri="{FF2B5EF4-FFF2-40B4-BE49-F238E27FC236}">
                <a16:creationId xmlns="" xmlns:a16="http://schemas.microsoft.com/office/drawing/2014/main" id="{174BAFFD-B7B6-4C15-A32D-B6C95C8E8A31}"/>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0" name="AutoShape 10">
            <a:extLst>
              <a:ext uri="{FF2B5EF4-FFF2-40B4-BE49-F238E27FC236}">
                <a16:creationId xmlns="" xmlns:a16="http://schemas.microsoft.com/office/drawing/2014/main" id="{4B05E70F-D4CC-4ECF-AC51-B8B795D6C51E}"/>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1" name="AutoShape 11">
            <a:extLst>
              <a:ext uri="{FF2B5EF4-FFF2-40B4-BE49-F238E27FC236}">
                <a16:creationId xmlns="" xmlns:a16="http://schemas.microsoft.com/office/drawing/2014/main" id="{AD53AF45-F65D-4185-BBCC-956B20565CD5}"/>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2" name="AutoShape 12">
            <a:extLst>
              <a:ext uri="{FF2B5EF4-FFF2-40B4-BE49-F238E27FC236}">
                <a16:creationId xmlns="" xmlns:a16="http://schemas.microsoft.com/office/drawing/2014/main" id="{B44B59AC-31FB-46B9-B9B9-CA528C32AE63}"/>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3" name="AutoShape 13">
            <a:extLst>
              <a:ext uri="{FF2B5EF4-FFF2-40B4-BE49-F238E27FC236}">
                <a16:creationId xmlns="" xmlns:a16="http://schemas.microsoft.com/office/drawing/2014/main" id="{938F1556-5B2B-4A64-9B01-01D5BFACACE7}"/>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694" name="AutoShape 14">
            <a:extLst>
              <a:ext uri="{FF2B5EF4-FFF2-40B4-BE49-F238E27FC236}">
                <a16:creationId xmlns="" xmlns:a16="http://schemas.microsoft.com/office/drawing/2014/main" id="{E493E912-3DCE-4DAE-A1C0-03743D6ABFC1}"/>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695" name="Oval 15">
            <a:extLst>
              <a:ext uri="{FF2B5EF4-FFF2-40B4-BE49-F238E27FC236}">
                <a16:creationId xmlns="" xmlns:a16="http://schemas.microsoft.com/office/drawing/2014/main" id="{8B08C0D5-3AFA-4BDE-BD3D-6FC4023A4984}"/>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71696" name="Oval 16">
            <a:extLst>
              <a:ext uri="{FF2B5EF4-FFF2-40B4-BE49-F238E27FC236}">
                <a16:creationId xmlns="" xmlns:a16="http://schemas.microsoft.com/office/drawing/2014/main" id="{A9AF4D75-0CB5-4611-87E6-1D87DC18EC54}"/>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71697" name="Oval 17">
            <a:extLst>
              <a:ext uri="{FF2B5EF4-FFF2-40B4-BE49-F238E27FC236}">
                <a16:creationId xmlns="" xmlns:a16="http://schemas.microsoft.com/office/drawing/2014/main" id="{35F6B254-435D-445A-ADA1-6842E5F80578}"/>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71698" name="Oval 18">
            <a:extLst>
              <a:ext uri="{FF2B5EF4-FFF2-40B4-BE49-F238E27FC236}">
                <a16:creationId xmlns="" xmlns:a16="http://schemas.microsoft.com/office/drawing/2014/main" id="{94F88347-9D56-4926-B728-9215764D4053}"/>
              </a:ext>
            </a:extLst>
          </p:cNvPr>
          <p:cNvSpPr>
            <a:spLocks noChangeArrowheads="1"/>
          </p:cNvSpPr>
          <p:nvPr/>
        </p:nvSpPr>
        <p:spPr bwMode="auto">
          <a:xfrm>
            <a:off x="601662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71699" name="AutoShape 19">
            <a:extLst>
              <a:ext uri="{FF2B5EF4-FFF2-40B4-BE49-F238E27FC236}">
                <a16:creationId xmlns="" xmlns:a16="http://schemas.microsoft.com/office/drawing/2014/main" id="{D8909EE3-7806-4102-BD32-C50DEF91A3C8}"/>
              </a:ext>
            </a:extLst>
          </p:cNvPr>
          <p:cNvCxnSpPr>
            <a:cxnSpLocks noChangeShapeType="1"/>
            <a:stCxn id="71697" idx="5"/>
            <a:endCxn id="7169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00" name="AutoShape 20">
            <a:extLst>
              <a:ext uri="{FF2B5EF4-FFF2-40B4-BE49-F238E27FC236}">
                <a16:creationId xmlns="" xmlns:a16="http://schemas.microsoft.com/office/drawing/2014/main" id="{06A56288-CD73-4170-8A9E-994AEB4E7B0B}"/>
              </a:ext>
            </a:extLst>
          </p:cNvPr>
          <p:cNvCxnSpPr>
            <a:cxnSpLocks noChangeShapeType="1"/>
            <a:stCxn id="71698" idx="6"/>
            <a:endCxn id="7169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01" name="AutoShape 21">
            <a:extLst>
              <a:ext uri="{FF2B5EF4-FFF2-40B4-BE49-F238E27FC236}">
                <a16:creationId xmlns="" xmlns:a16="http://schemas.microsoft.com/office/drawing/2014/main" id="{CFD6CA13-8BFD-457C-B0B0-2B821ECCDBA0}"/>
              </a:ext>
            </a:extLst>
          </p:cNvPr>
          <p:cNvCxnSpPr>
            <a:cxnSpLocks noChangeShapeType="1"/>
            <a:stCxn id="71697" idx="4"/>
            <a:endCxn id="7169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02" name="AutoShape 22">
            <a:extLst>
              <a:ext uri="{FF2B5EF4-FFF2-40B4-BE49-F238E27FC236}">
                <a16:creationId xmlns="" xmlns:a16="http://schemas.microsoft.com/office/drawing/2014/main" id="{0F250112-8EEC-40B1-BF10-7EE34917EDD0}"/>
              </a:ext>
            </a:extLst>
          </p:cNvPr>
          <p:cNvCxnSpPr>
            <a:cxnSpLocks noChangeShapeType="1"/>
            <a:stCxn id="71697" idx="6"/>
            <a:endCxn id="7169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03" name="AutoShape 23">
            <a:extLst>
              <a:ext uri="{FF2B5EF4-FFF2-40B4-BE49-F238E27FC236}">
                <a16:creationId xmlns="" xmlns:a16="http://schemas.microsoft.com/office/drawing/2014/main" id="{EC12285B-0EA2-4CE8-BFC3-7F8AC5916318}"/>
              </a:ext>
            </a:extLst>
          </p:cNvPr>
          <p:cNvCxnSpPr>
            <a:cxnSpLocks noChangeShapeType="1"/>
            <a:endCxn id="7169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704" name="Text Box 24">
            <a:extLst>
              <a:ext uri="{FF2B5EF4-FFF2-40B4-BE49-F238E27FC236}">
                <a16:creationId xmlns="" xmlns:a16="http://schemas.microsoft.com/office/drawing/2014/main" id="{FFFFAB8C-7FC0-4448-A9D5-EDB2A5CA3C66}"/>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71706" name="Text Box 26">
            <a:extLst>
              <a:ext uri="{FF2B5EF4-FFF2-40B4-BE49-F238E27FC236}">
                <a16:creationId xmlns="" xmlns:a16="http://schemas.microsoft.com/office/drawing/2014/main" id="{8E5BFA87-6187-411D-BDF2-604BE8E1E08D}"/>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1707" name="Text Box 27">
            <a:extLst>
              <a:ext uri="{FF2B5EF4-FFF2-40B4-BE49-F238E27FC236}">
                <a16:creationId xmlns="" xmlns:a16="http://schemas.microsoft.com/office/drawing/2014/main" id="{054B6007-CD8C-425C-B4CC-F4D6AEC12950}"/>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1708" name="Text Box 28">
            <a:extLst>
              <a:ext uri="{FF2B5EF4-FFF2-40B4-BE49-F238E27FC236}">
                <a16:creationId xmlns="" xmlns:a16="http://schemas.microsoft.com/office/drawing/2014/main" id="{69139FB8-55CD-4FB7-BF12-B7B71FC463D3}"/>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G</a:t>
            </a:r>
          </a:p>
        </p:txBody>
      </p:sp>
      <p:sp>
        <p:nvSpPr>
          <p:cNvPr id="71709" name="Text Box 29">
            <a:extLst>
              <a:ext uri="{FF2B5EF4-FFF2-40B4-BE49-F238E27FC236}">
                <a16:creationId xmlns="" xmlns:a16="http://schemas.microsoft.com/office/drawing/2014/main" id="{C3276E23-7EA8-4676-93B2-E1F65F43EF27}"/>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71710" name="Text Box 30">
            <a:extLst>
              <a:ext uri="{FF2B5EF4-FFF2-40B4-BE49-F238E27FC236}">
                <a16:creationId xmlns="" xmlns:a16="http://schemas.microsoft.com/office/drawing/2014/main" id="{25680F56-1DAE-4CD9-8C32-54BB965F09C2}"/>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71711" name="Text Box 31">
            <a:extLst>
              <a:ext uri="{FF2B5EF4-FFF2-40B4-BE49-F238E27FC236}">
                <a16:creationId xmlns="" xmlns:a16="http://schemas.microsoft.com/office/drawing/2014/main" id="{FBF3C92A-3841-436B-97AA-5568F4A6204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cxnSp>
        <p:nvCxnSpPr>
          <p:cNvPr id="71712" name="AutoShape 32">
            <a:extLst>
              <a:ext uri="{FF2B5EF4-FFF2-40B4-BE49-F238E27FC236}">
                <a16:creationId xmlns="" xmlns:a16="http://schemas.microsoft.com/office/drawing/2014/main" id="{EDBF66DB-2BA6-4E67-AD40-2F10100F6D87}"/>
              </a:ext>
            </a:extLst>
          </p:cNvPr>
          <p:cNvCxnSpPr>
            <a:cxnSpLocks noChangeShapeType="1"/>
            <a:stCxn id="71698" idx="2"/>
          </p:cNvCxnSpPr>
          <p:nvPr/>
        </p:nvCxnSpPr>
        <p:spPr bwMode="auto">
          <a:xfrm flipH="1">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713" name="AutoShape 33">
            <a:extLst>
              <a:ext uri="{FF2B5EF4-FFF2-40B4-BE49-F238E27FC236}">
                <a16:creationId xmlns="" xmlns:a16="http://schemas.microsoft.com/office/drawing/2014/main" id="{90A80F4C-5E6E-4F2E-8895-D3271F5F09B4}"/>
              </a:ext>
            </a:extLst>
          </p:cNvPr>
          <p:cNvCxnSpPr>
            <a:cxnSpLocks noChangeShapeType="1"/>
            <a:stCxn id="71698" idx="0"/>
            <a:endCxn id="71697" idx="4"/>
          </p:cNvCxnSpPr>
          <p:nvPr/>
        </p:nvCxnSpPr>
        <p:spPr bwMode="auto">
          <a:xfrm flipV="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1714" name="Text Box 34">
            <a:extLst>
              <a:ext uri="{FF2B5EF4-FFF2-40B4-BE49-F238E27FC236}">
                <a16:creationId xmlns="" xmlns:a16="http://schemas.microsoft.com/office/drawing/2014/main" id="{B1E6DA73-355C-4BD9-9728-2A62D634B72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71715" name="Oval 35">
            <a:extLst>
              <a:ext uri="{FF2B5EF4-FFF2-40B4-BE49-F238E27FC236}">
                <a16:creationId xmlns="" xmlns:a16="http://schemas.microsoft.com/office/drawing/2014/main" id="{24E0EB76-F081-44A8-8B86-DB1AFA71A6E0}"/>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71716" name="Oval 36">
            <a:extLst>
              <a:ext uri="{FF2B5EF4-FFF2-40B4-BE49-F238E27FC236}">
                <a16:creationId xmlns="" xmlns:a16="http://schemas.microsoft.com/office/drawing/2014/main" id="{1EAF9DBA-952F-458F-93ED-2D862FD7AE94}"/>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71717" name="Oval 37">
            <a:extLst>
              <a:ext uri="{FF2B5EF4-FFF2-40B4-BE49-F238E27FC236}">
                <a16:creationId xmlns="" xmlns:a16="http://schemas.microsoft.com/office/drawing/2014/main" id="{CD9EA58C-ACFF-40D6-A47D-1C314D8A9F3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71718" name="Oval 38">
            <a:extLst>
              <a:ext uri="{FF2B5EF4-FFF2-40B4-BE49-F238E27FC236}">
                <a16:creationId xmlns="" xmlns:a16="http://schemas.microsoft.com/office/drawing/2014/main" id="{A0A03073-ACA9-4EA8-897A-8091F0425CFA}"/>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71719" name="Oval 39">
            <a:extLst>
              <a:ext uri="{FF2B5EF4-FFF2-40B4-BE49-F238E27FC236}">
                <a16:creationId xmlns="" xmlns:a16="http://schemas.microsoft.com/office/drawing/2014/main" id="{6E607624-BCBF-400D-B4FA-04F9E6ACE896}"/>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5" name="TextBox 34">
            <a:extLst>
              <a:ext uri="{FF2B5EF4-FFF2-40B4-BE49-F238E27FC236}">
                <a16:creationId xmlns="" xmlns:a16="http://schemas.microsoft.com/office/drawing/2014/main" id="{2EF80393-6A0C-4DF6-8F47-667F5AE6FC4F}"/>
              </a:ext>
            </a:extLst>
          </p:cNvPr>
          <p:cNvSpPr txBox="1"/>
          <p:nvPr/>
        </p:nvSpPr>
        <p:spPr>
          <a:xfrm>
            <a:off x="2552700"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37" name="Rectangle 2">
            <a:extLst>
              <a:ext uri="{FF2B5EF4-FFF2-40B4-BE49-F238E27FC236}">
                <a16:creationId xmlns="" xmlns:a16="http://schemas.microsoft.com/office/drawing/2014/main" id="{9B15C927-3552-4EA7-8309-F197A7745796}"/>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F2794A4F-C771-4DA4-BCB2-906DC374E016}"/>
              </a:ext>
            </a:extLst>
          </p:cNvPr>
          <p:cNvSpPr>
            <a:spLocks noGrp="1"/>
          </p:cNvSpPr>
          <p:nvPr>
            <p:ph type="dt" sz="half" idx="10"/>
          </p:nvPr>
        </p:nvSpPr>
        <p:spPr/>
        <p:txBody>
          <a:bodyPr/>
          <a:lstStyle/>
          <a:p>
            <a:fld id="{958C00E7-BDB4-4DCC-8A84-EF29333A52AB}" type="datetime5">
              <a:rPr lang="en-US" smtClean="0"/>
              <a:t>28-Mar-22</a:t>
            </a:fld>
            <a:endParaRPr lang="en-US" dirty="0"/>
          </a:p>
        </p:txBody>
      </p:sp>
      <p:sp>
        <p:nvSpPr>
          <p:cNvPr id="6" name="Slide Number Placeholder 5">
            <a:extLst>
              <a:ext uri="{FF2B5EF4-FFF2-40B4-BE49-F238E27FC236}">
                <a16:creationId xmlns="" xmlns:a16="http://schemas.microsoft.com/office/drawing/2014/main" id="{93F65096-7A83-43B2-AA71-1034FFB217CF}"/>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1552906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71712"/>
                                        </p:tgtEl>
                                        <p:attrNameLst>
                                          <p:attrName>style.visibility</p:attrName>
                                        </p:attrNameLst>
                                      </p:cBhvr>
                                      <p:to>
                                        <p:strVal val="visible"/>
                                      </p:to>
                                    </p:set>
                                    <p:animEffect transition="in" filter="wipe(right)">
                                      <p:cBhvr>
                                        <p:cTn id="7" dur="500"/>
                                        <p:tgtEl>
                                          <p:spTgt spid="71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13"/>
                                        </p:tgtEl>
                                        <p:attrNameLst>
                                          <p:attrName>style.visibility</p:attrName>
                                        </p:attrNameLst>
                                      </p:cBhvr>
                                      <p:to>
                                        <p:strVal val="visible"/>
                                      </p:to>
                                    </p:set>
                                    <p:animEffect transition="in" filter="wipe(down)">
                                      <p:cBhvr>
                                        <p:cTn id="12" dur="500"/>
                                        <p:tgtEl>
                                          <p:spTgt spid="71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FF7D20AF-37C5-4AAF-9B44-A2A5CC7265D8}"/>
              </a:ext>
            </a:extLst>
          </p:cNvPr>
          <p:cNvSpPr>
            <a:spLocks noGrp="1" noChangeArrowheads="1"/>
          </p:cNvSpPr>
          <p:nvPr>
            <p:ph type="title"/>
          </p:nvPr>
        </p:nvSpPr>
        <p:spPr/>
        <p:txBody>
          <a:bodyPr/>
          <a:lstStyle/>
          <a:p>
            <a:r>
              <a:rPr kumimoji="0" lang="en-US" altLang="en-US"/>
              <a:t>Breadth First Search</a:t>
            </a:r>
          </a:p>
        </p:txBody>
      </p:sp>
      <p:sp>
        <p:nvSpPr>
          <p:cNvPr id="73731" name="Text Box 3">
            <a:extLst>
              <a:ext uri="{FF2B5EF4-FFF2-40B4-BE49-F238E27FC236}">
                <a16:creationId xmlns="" xmlns:a16="http://schemas.microsoft.com/office/drawing/2014/main" id="{D2A6A72C-9342-441C-B23D-B80EDD2D1EE4}"/>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C</a:t>
            </a:r>
          </a:p>
        </p:txBody>
      </p:sp>
      <p:sp>
        <p:nvSpPr>
          <p:cNvPr id="73732" name="Text Box 4">
            <a:extLst>
              <a:ext uri="{FF2B5EF4-FFF2-40B4-BE49-F238E27FC236}">
                <a16:creationId xmlns="" xmlns:a16="http://schemas.microsoft.com/office/drawing/2014/main" id="{6409034B-9B78-44FD-9EBA-380CDF2DC073}"/>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73737" name="AutoShape 9">
            <a:extLst>
              <a:ext uri="{FF2B5EF4-FFF2-40B4-BE49-F238E27FC236}">
                <a16:creationId xmlns="" xmlns:a16="http://schemas.microsoft.com/office/drawing/2014/main" id="{EAE9FC5F-EFF3-42CA-B1F3-72E634672BF2}"/>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38" name="AutoShape 10">
            <a:extLst>
              <a:ext uri="{FF2B5EF4-FFF2-40B4-BE49-F238E27FC236}">
                <a16:creationId xmlns="" xmlns:a16="http://schemas.microsoft.com/office/drawing/2014/main" id="{4FDEABDA-C370-4555-AE3D-6D8C04469641}"/>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39" name="AutoShape 11">
            <a:extLst>
              <a:ext uri="{FF2B5EF4-FFF2-40B4-BE49-F238E27FC236}">
                <a16:creationId xmlns="" xmlns:a16="http://schemas.microsoft.com/office/drawing/2014/main" id="{6673FBD4-023C-47B3-AB57-C49C2CD64E6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40" name="AutoShape 12">
            <a:extLst>
              <a:ext uri="{FF2B5EF4-FFF2-40B4-BE49-F238E27FC236}">
                <a16:creationId xmlns="" xmlns:a16="http://schemas.microsoft.com/office/drawing/2014/main" id="{ABFA835A-A8F8-42D1-9F25-FFC4A48A66C1}"/>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41" name="AutoShape 13">
            <a:extLst>
              <a:ext uri="{FF2B5EF4-FFF2-40B4-BE49-F238E27FC236}">
                <a16:creationId xmlns="" xmlns:a16="http://schemas.microsoft.com/office/drawing/2014/main" id="{99FCD9D2-23CC-43EE-811D-02D63EFD86FB}"/>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42" name="AutoShape 14">
            <a:extLst>
              <a:ext uri="{FF2B5EF4-FFF2-40B4-BE49-F238E27FC236}">
                <a16:creationId xmlns="" xmlns:a16="http://schemas.microsoft.com/office/drawing/2014/main" id="{2FAF6ABB-8C52-4E2F-B6FB-0C3F26273B8E}"/>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743" name="Oval 15">
            <a:extLst>
              <a:ext uri="{FF2B5EF4-FFF2-40B4-BE49-F238E27FC236}">
                <a16:creationId xmlns="" xmlns:a16="http://schemas.microsoft.com/office/drawing/2014/main" id="{A6821DEF-83DD-4DBA-B53E-7A35517DEDD7}"/>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73744" name="Oval 16">
            <a:extLst>
              <a:ext uri="{FF2B5EF4-FFF2-40B4-BE49-F238E27FC236}">
                <a16:creationId xmlns="" xmlns:a16="http://schemas.microsoft.com/office/drawing/2014/main" id="{18FA1F13-D546-4EF3-8A42-E8E7DEBA260B}"/>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73745" name="Oval 17">
            <a:extLst>
              <a:ext uri="{FF2B5EF4-FFF2-40B4-BE49-F238E27FC236}">
                <a16:creationId xmlns="" xmlns:a16="http://schemas.microsoft.com/office/drawing/2014/main" id="{79546508-BBC6-4819-BDF0-70B32353FF0E}"/>
              </a:ext>
            </a:extLst>
          </p:cNvPr>
          <p:cNvSpPr>
            <a:spLocks noChangeArrowheads="1"/>
          </p:cNvSpPr>
          <p:nvPr/>
        </p:nvSpPr>
        <p:spPr bwMode="auto">
          <a:xfrm>
            <a:off x="60182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sp>
        <p:nvSpPr>
          <p:cNvPr id="73746" name="Oval 18">
            <a:extLst>
              <a:ext uri="{FF2B5EF4-FFF2-40B4-BE49-F238E27FC236}">
                <a16:creationId xmlns="" xmlns:a16="http://schemas.microsoft.com/office/drawing/2014/main" id="{660D2804-0FEE-444D-BDA4-56C747807DEE}"/>
              </a:ext>
            </a:extLst>
          </p:cNvPr>
          <p:cNvSpPr>
            <a:spLocks noChangeArrowheads="1"/>
          </p:cNvSpPr>
          <p:nvPr/>
        </p:nvSpPr>
        <p:spPr bwMode="auto">
          <a:xfrm>
            <a:off x="601662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73747" name="AutoShape 19">
            <a:extLst>
              <a:ext uri="{FF2B5EF4-FFF2-40B4-BE49-F238E27FC236}">
                <a16:creationId xmlns="" xmlns:a16="http://schemas.microsoft.com/office/drawing/2014/main" id="{836F9413-7DF7-4D32-8A9D-D90E3C86728F}"/>
              </a:ext>
            </a:extLst>
          </p:cNvPr>
          <p:cNvCxnSpPr>
            <a:cxnSpLocks noChangeShapeType="1"/>
            <a:stCxn id="73745" idx="5"/>
            <a:endCxn id="7374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48" name="AutoShape 20">
            <a:extLst>
              <a:ext uri="{FF2B5EF4-FFF2-40B4-BE49-F238E27FC236}">
                <a16:creationId xmlns="" xmlns:a16="http://schemas.microsoft.com/office/drawing/2014/main" id="{E4932FF4-B787-4090-8AB4-56534DE5ECEF}"/>
              </a:ext>
            </a:extLst>
          </p:cNvPr>
          <p:cNvCxnSpPr>
            <a:cxnSpLocks noChangeShapeType="1"/>
            <a:stCxn id="73746" idx="6"/>
            <a:endCxn id="7374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49" name="AutoShape 21">
            <a:extLst>
              <a:ext uri="{FF2B5EF4-FFF2-40B4-BE49-F238E27FC236}">
                <a16:creationId xmlns="" xmlns:a16="http://schemas.microsoft.com/office/drawing/2014/main" id="{239F72CE-256C-44F1-A6CB-8CE1D95DA47B}"/>
              </a:ext>
            </a:extLst>
          </p:cNvPr>
          <p:cNvCxnSpPr>
            <a:cxnSpLocks noChangeShapeType="1"/>
            <a:stCxn id="73745" idx="4"/>
            <a:endCxn id="73746"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50" name="AutoShape 22">
            <a:extLst>
              <a:ext uri="{FF2B5EF4-FFF2-40B4-BE49-F238E27FC236}">
                <a16:creationId xmlns="" xmlns:a16="http://schemas.microsoft.com/office/drawing/2014/main" id="{5F78E237-8D3C-4691-AA36-D7341356A687}"/>
              </a:ext>
            </a:extLst>
          </p:cNvPr>
          <p:cNvCxnSpPr>
            <a:cxnSpLocks noChangeShapeType="1"/>
            <a:stCxn id="73745" idx="6"/>
            <a:endCxn id="7374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51" name="AutoShape 23">
            <a:extLst>
              <a:ext uri="{FF2B5EF4-FFF2-40B4-BE49-F238E27FC236}">
                <a16:creationId xmlns="" xmlns:a16="http://schemas.microsoft.com/office/drawing/2014/main" id="{49275E88-4015-4B5C-9A0F-BDDDFBFB7EDE}"/>
              </a:ext>
            </a:extLst>
          </p:cNvPr>
          <p:cNvCxnSpPr>
            <a:cxnSpLocks noChangeShapeType="1"/>
            <a:endCxn id="73746"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752" name="Text Box 24">
            <a:extLst>
              <a:ext uri="{FF2B5EF4-FFF2-40B4-BE49-F238E27FC236}">
                <a16:creationId xmlns="" xmlns:a16="http://schemas.microsoft.com/office/drawing/2014/main" id="{5CFDC246-817A-4793-816C-D5DA0C012E8C}"/>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73754" name="Text Box 26">
            <a:extLst>
              <a:ext uri="{FF2B5EF4-FFF2-40B4-BE49-F238E27FC236}">
                <a16:creationId xmlns="" xmlns:a16="http://schemas.microsoft.com/office/drawing/2014/main" id="{B7920399-E585-4BB7-BC03-E9ED6A8C1278}"/>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3755" name="Text Box 27">
            <a:extLst>
              <a:ext uri="{FF2B5EF4-FFF2-40B4-BE49-F238E27FC236}">
                <a16:creationId xmlns="" xmlns:a16="http://schemas.microsoft.com/office/drawing/2014/main" id="{8C9A7D41-65A4-410F-A8FC-E7FF5830071C}"/>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3756" name="Text Box 28">
            <a:extLst>
              <a:ext uri="{FF2B5EF4-FFF2-40B4-BE49-F238E27FC236}">
                <a16:creationId xmlns="" xmlns:a16="http://schemas.microsoft.com/office/drawing/2014/main" id="{E986BAF1-0629-46DC-BF8E-FBDF7D612DA1}"/>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 discovered</a:t>
            </a:r>
          </a:p>
        </p:txBody>
      </p:sp>
      <p:sp>
        <p:nvSpPr>
          <p:cNvPr id="73757" name="Text Box 29">
            <a:extLst>
              <a:ext uri="{FF2B5EF4-FFF2-40B4-BE49-F238E27FC236}">
                <a16:creationId xmlns="" xmlns:a16="http://schemas.microsoft.com/office/drawing/2014/main" id="{3948B078-381D-4C74-94AC-75E53604C506}"/>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73758" name="Text Box 30">
            <a:extLst>
              <a:ext uri="{FF2B5EF4-FFF2-40B4-BE49-F238E27FC236}">
                <a16:creationId xmlns="" xmlns:a16="http://schemas.microsoft.com/office/drawing/2014/main" id="{FDC2D15A-63EA-41B9-A187-CA36BFA3A7ED}"/>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73759" name="Text Box 31">
            <a:extLst>
              <a:ext uri="{FF2B5EF4-FFF2-40B4-BE49-F238E27FC236}">
                <a16:creationId xmlns="" xmlns:a16="http://schemas.microsoft.com/office/drawing/2014/main" id="{9FFC1873-A0B8-4733-A2CB-D56854F50149}"/>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cxnSp>
        <p:nvCxnSpPr>
          <p:cNvPr id="73760" name="AutoShape 32">
            <a:extLst>
              <a:ext uri="{FF2B5EF4-FFF2-40B4-BE49-F238E27FC236}">
                <a16:creationId xmlns="" xmlns:a16="http://schemas.microsoft.com/office/drawing/2014/main" id="{0C7FD35D-25A0-4179-8F3F-6F58F5DA7739}"/>
              </a:ext>
            </a:extLst>
          </p:cNvPr>
          <p:cNvCxnSpPr>
            <a:cxnSpLocks noChangeShapeType="1"/>
            <a:stCxn id="73746" idx="2"/>
          </p:cNvCxnSpPr>
          <p:nvPr/>
        </p:nvCxnSpPr>
        <p:spPr bwMode="auto">
          <a:xfrm flipH="1">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761" name="AutoShape 33">
            <a:extLst>
              <a:ext uri="{FF2B5EF4-FFF2-40B4-BE49-F238E27FC236}">
                <a16:creationId xmlns="" xmlns:a16="http://schemas.microsoft.com/office/drawing/2014/main" id="{39F58548-1AB9-48BF-B42B-1B1A7AF737A5}"/>
              </a:ext>
            </a:extLst>
          </p:cNvPr>
          <p:cNvCxnSpPr>
            <a:cxnSpLocks noChangeShapeType="1"/>
            <a:stCxn id="73746" idx="0"/>
            <a:endCxn id="73745" idx="4"/>
          </p:cNvCxnSpPr>
          <p:nvPr/>
        </p:nvCxnSpPr>
        <p:spPr bwMode="auto">
          <a:xfrm flipV="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3762" name="Text Box 34">
            <a:extLst>
              <a:ext uri="{FF2B5EF4-FFF2-40B4-BE49-F238E27FC236}">
                <a16:creationId xmlns="" xmlns:a16="http://schemas.microsoft.com/office/drawing/2014/main" id="{5ED1083E-8A5C-49D3-BA4D-0C2871289765}"/>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73763" name="Text Box 35">
            <a:extLst>
              <a:ext uri="{FF2B5EF4-FFF2-40B4-BE49-F238E27FC236}">
                <a16:creationId xmlns="" xmlns:a16="http://schemas.microsoft.com/office/drawing/2014/main" id="{752D3EDC-7431-4790-B74C-574EB7F6EC89}"/>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73764" name="Oval 36">
            <a:extLst>
              <a:ext uri="{FF2B5EF4-FFF2-40B4-BE49-F238E27FC236}">
                <a16:creationId xmlns="" xmlns:a16="http://schemas.microsoft.com/office/drawing/2014/main" id="{104CB12E-B93B-48D8-A39B-4FD070A84743}"/>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73765" name="Oval 37">
            <a:extLst>
              <a:ext uri="{FF2B5EF4-FFF2-40B4-BE49-F238E27FC236}">
                <a16:creationId xmlns="" xmlns:a16="http://schemas.microsoft.com/office/drawing/2014/main" id="{0B9004E9-F5AF-4FFB-A044-96462039D14B}"/>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73766" name="Oval 38">
            <a:extLst>
              <a:ext uri="{FF2B5EF4-FFF2-40B4-BE49-F238E27FC236}">
                <a16:creationId xmlns="" xmlns:a16="http://schemas.microsoft.com/office/drawing/2014/main" id="{8AA59649-7778-4961-BB46-782909212BD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73767" name="Oval 39">
            <a:extLst>
              <a:ext uri="{FF2B5EF4-FFF2-40B4-BE49-F238E27FC236}">
                <a16:creationId xmlns="" xmlns:a16="http://schemas.microsoft.com/office/drawing/2014/main" id="{C6A2C82D-F38C-46B0-BCC0-5AE4AA38906F}"/>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73768" name="Oval 40">
            <a:extLst>
              <a:ext uri="{FF2B5EF4-FFF2-40B4-BE49-F238E27FC236}">
                <a16:creationId xmlns="" xmlns:a16="http://schemas.microsoft.com/office/drawing/2014/main" id="{B7591A72-AA1D-4C5C-A0B5-ED6053D1C162}"/>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6" name="TextBox 35">
            <a:extLst>
              <a:ext uri="{FF2B5EF4-FFF2-40B4-BE49-F238E27FC236}">
                <a16:creationId xmlns="" xmlns:a16="http://schemas.microsoft.com/office/drawing/2014/main" id="{9DFFEB38-B45E-4801-91B7-78EEAB3EFB5D}"/>
              </a:ext>
            </a:extLst>
          </p:cNvPr>
          <p:cNvSpPr txBox="1"/>
          <p:nvPr/>
        </p:nvSpPr>
        <p:spPr>
          <a:xfrm>
            <a:off x="2552700"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38" name="Rectangle 2">
            <a:extLst>
              <a:ext uri="{FF2B5EF4-FFF2-40B4-BE49-F238E27FC236}">
                <a16:creationId xmlns="" xmlns:a16="http://schemas.microsoft.com/office/drawing/2014/main" id="{47AE598C-C873-448A-94EB-76B74C908B54}"/>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AD679BEF-BC71-464F-80C4-4B94C391E98E}"/>
              </a:ext>
            </a:extLst>
          </p:cNvPr>
          <p:cNvSpPr>
            <a:spLocks noGrp="1"/>
          </p:cNvSpPr>
          <p:nvPr>
            <p:ph type="dt" sz="half" idx="10"/>
          </p:nvPr>
        </p:nvSpPr>
        <p:spPr/>
        <p:txBody>
          <a:bodyPr/>
          <a:lstStyle/>
          <a:p>
            <a:fld id="{85871531-B838-4A7F-AB06-63F5F1CB00CA}" type="datetime5">
              <a:rPr lang="en-US" smtClean="0"/>
              <a:t>28-Mar-22</a:t>
            </a:fld>
            <a:endParaRPr lang="en-US" dirty="0"/>
          </a:p>
        </p:txBody>
      </p:sp>
      <p:sp>
        <p:nvSpPr>
          <p:cNvPr id="6" name="Slide Number Placeholder 5">
            <a:extLst>
              <a:ext uri="{FF2B5EF4-FFF2-40B4-BE49-F238E27FC236}">
                <a16:creationId xmlns="" xmlns:a16="http://schemas.microsoft.com/office/drawing/2014/main" id="{89FE8288-8579-4A2E-8B41-5370A8C59FAB}"/>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165251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669" y="44450"/>
            <a:ext cx="8229600" cy="857248"/>
          </a:xfrm>
        </p:spPr>
        <p:txBody>
          <a:bodyPr>
            <a:normAutofit/>
          </a:bodyPr>
          <a:lstStyle/>
          <a:p>
            <a:r>
              <a:rPr lang="en-US" dirty="0"/>
              <a:t>BFS</a:t>
            </a:r>
          </a:p>
        </p:txBody>
      </p:sp>
      <p:sp>
        <p:nvSpPr>
          <p:cNvPr id="3" name="Content Placeholder 2"/>
          <p:cNvSpPr>
            <a:spLocks noGrp="1"/>
          </p:cNvSpPr>
          <p:nvPr>
            <p:ph idx="1"/>
          </p:nvPr>
        </p:nvSpPr>
        <p:spPr>
          <a:xfrm>
            <a:off x="197418" y="793749"/>
            <a:ext cx="8870381" cy="4525963"/>
          </a:xfrm>
        </p:spPr>
        <p:txBody>
          <a:bodyPr>
            <a:normAutofit/>
          </a:bodyPr>
          <a:lstStyle/>
          <a:p>
            <a:pPr marL="0" indent="0">
              <a:buNone/>
            </a:pPr>
            <a:r>
              <a:rPr lang="en-US" sz="2400" b="1" dirty="0" smtClean="0"/>
              <a:t>Algorithmic Procedure</a:t>
            </a:r>
            <a:endParaRPr lang="en-US" sz="2400" b="1" dirty="0"/>
          </a:p>
          <a:p>
            <a:pPr marL="0" indent="0">
              <a:buNone/>
            </a:pPr>
            <a:endParaRPr lang="en-US" sz="1600" dirty="0"/>
          </a:p>
        </p:txBody>
      </p:sp>
      <p:sp>
        <p:nvSpPr>
          <p:cNvPr id="6" name="TextBox 5">
            <a:extLst>
              <a:ext uri="{FF2B5EF4-FFF2-40B4-BE49-F238E27FC236}">
                <a16:creationId xmlns="" xmlns:a16="http://schemas.microsoft.com/office/drawing/2014/main" id="{CDA82656-E3E2-47CE-AE6F-6DD873189217}"/>
              </a:ext>
            </a:extLst>
          </p:cNvPr>
          <p:cNvSpPr txBox="1"/>
          <p:nvPr/>
        </p:nvSpPr>
        <p:spPr>
          <a:xfrm>
            <a:off x="1447800" y="1324067"/>
            <a:ext cx="7010400" cy="4708981"/>
          </a:xfrm>
          <a:prstGeom prst="rect">
            <a:avLst/>
          </a:prstGeom>
          <a:noFill/>
        </p:spPr>
        <p:txBody>
          <a:bodyPr wrap="square" rtlCol="0">
            <a:spAutoFit/>
          </a:bodyPr>
          <a:lstStyle/>
          <a:p>
            <a:r>
              <a:rPr lang="en-US" sz="2000" b="1" dirty="0" smtClean="0"/>
              <a:t>BFS</a:t>
            </a:r>
            <a:r>
              <a:rPr lang="en-US" sz="2000" dirty="0" smtClean="0"/>
              <a:t>(</a:t>
            </a:r>
            <a:r>
              <a:rPr lang="en-US" sz="2000" dirty="0" err="1" smtClean="0"/>
              <a:t>G,source</a:t>
            </a:r>
            <a:r>
              <a:rPr lang="en-US" sz="2000" dirty="0"/>
              <a:t>):</a:t>
            </a:r>
          </a:p>
          <a:p>
            <a:r>
              <a:rPr lang="en-US" sz="2000" dirty="0"/>
              <a:t>      Q=queue(), level[]=infinity</a:t>
            </a:r>
          </a:p>
          <a:p>
            <a:r>
              <a:rPr lang="en-US" sz="2000" dirty="0"/>
              <a:t>      </a:t>
            </a:r>
            <a:r>
              <a:rPr lang="en-US" sz="2000" dirty="0" err="1"/>
              <a:t>Q.enqueue</a:t>
            </a:r>
            <a:r>
              <a:rPr lang="en-US" sz="2000" dirty="0"/>
              <a:t>(source)</a:t>
            </a:r>
          </a:p>
          <a:p>
            <a:r>
              <a:rPr lang="en-US" sz="2000" dirty="0"/>
              <a:t>      level[source]=</a:t>
            </a:r>
            <a:r>
              <a:rPr lang="en-US" sz="2000" dirty="0" smtClean="0"/>
              <a:t>0</a:t>
            </a:r>
          </a:p>
          <a:p>
            <a:endParaRPr lang="en-US" sz="2000" dirty="0"/>
          </a:p>
          <a:p>
            <a:r>
              <a:rPr lang="en-US" sz="2000" dirty="0"/>
              <a:t>      while Q is not empty</a:t>
            </a:r>
          </a:p>
          <a:p>
            <a:r>
              <a:rPr lang="en-US" sz="2000" dirty="0"/>
              <a:t>         u ← </a:t>
            </a:r>
            <a:r>
              <a:rPr lang="en-US" sz="2000" dirty="0" err="1"/>
              <a:t>Q.pop</a:t>
            </a:r>
            <a:r>
              <a:rPr lang="en-US" sz="2000" dirty="0"/>
              <a:t>()</a:t>
            </a:r>
          </a:p>
          <a:p>
            <a:r>
              <a:rPr lang="en-US" sz="2000" dirty="0"/>
              <a:t>         for all edges from u to v in </a:t>
            </a:r>
            <a:r>
              <a:rPr lang="en-US" sz="2000" dirty="0" err="1"/>
              <a:t>G.adjacentEdges</a:t>
            </a:r>
            <a:r>
              <a:rPr lang="en-US" sz="2000" dirty="0"/>
              <a:t>(v) do</a:t>
            </a:r>
          </a:p>
          <a:p>
            <a:r>
              <a:rPr lang="en-US" sz="2000" dirty="0"/>
              <a:t>             if level[v] = infinity:</a:t>
            </a:r>
          </a:p>
          <a:p>
            <a:r>
              <a:rPr lang="en-US" sz="2000" dirty="0"/>
              <a:t>                       level[u]=level[v]+1;</a:t>
            </a:r>
          </a:p>
          <a:p>
            <a:r>
              <a:rPr lang="en-US" sz="2000" dirty="0"/>
              <a:t>                     </a:t>
            </a:r>
            <a:r>
              <a:rPr lang="en-US" sz="2000" dirty="0" err="1"/>
              <a:t>Q.enqueue</a:t>
            </a:r>
            <a:r>
              <a:rPr lang="en-US" sz="2000" dirty="0"/>
              <a:t>(v)</a:t>
            </a:r>
          </a:p>
          <a:p>
            <a:r>
              <a:rPr lang="en-US" sz="2000" dirty="0"/>
              <a:t>            end if</a:t>
            </a:r>
          </a:p>
          <a:p>
            <a:r>
              <a:rPr lang="en-US" sz="2000" dirty="0"/>
              <a:t>        end for</a:t>
            </a:r>
          </a:p>
          <a:p>
            <a:r>
              <a:rPr lang="en-US" sz="2000" dirty="0"/>
              <a:t>       end while</a:t>
            </a:r>
          </a:p>
          <a:p>
            <a:r>
              <a:rPr lang="en-US" sz="2000" dirty="0"/>
              <a:t>   Return distance;</a:t>
            </a:r>
          </a:p>
        </p:txBody>
      </p:sp>
      <p:sp>
        <p:nvSpPr>
          <p:cNvPr id="7" name="Date Placeholder 6">
            <a:extLst>
              <a:ext uri="{FF2B5EF4-FFF2-40B4-BE49-F238E27FC236}">
                <a16:creationId xmlns="" xmlns:a16="http://schemas.microsoft.com/office/drawing/2014/main" id="{0AC52449-6743-4F7B-B12E-54EB66E2D66E}"/>
              </a:ext>
            </a:extLst>
          </p:cNvPr>
          <p:cNvSpPr>
            <a:spLocks noGrp="1"/>
          </p:cNvSpPr>
          <p:nvPr>
            <p:ph type="dt" sz="half" idx="10"/>
          </p:nvPr>
        </p:nvSpPr>
        <p:spPr/>
        <p:txBody>
          <a:bodyPr/>
          <a:lstStyle/>
          <a:p>
            <a:fld id="{B0DED212-0890-4212-82BF-CCB65DF59192}" type="datetime5">
              <a:rPr lang="en-US" smtClean="0"/>
              <a:t>28-Mar-22</a:t>
            </a:fld>
            <a:endParaRPr lang="en-US"/>
          </a:p>
        </p:txBody>
      </p:sp>
      <p:sp>
        <p:nvSpPr>
          <p:cNvPr id="8" name="Slide Number Placeholder 7">
            <a:extLst>
              <a:ext uri="{FF2B5EF4-FFF2-40B4-BE49-F238E27FC236}">
                <a16:creationId xmlns="" xmlns:a16="http://schemas.microsoft.com/office/drawing/2014/main" id="{40682EE4-8906-4117-8D09-BE699D624CDB}"/>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729574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E2039DC1-2F22-47BB-80B3-F3B69EC70D50}"/>
              </a:ext>
            </a:extLst>
          </p:cNvPr>
          <p:cNvSpPr>
            <a:spLocks noGrp="1" noChangeArrowheads="1"/>
          </p:cNvSpPr>
          <p:nvPr>
            <p:ph type="title"/>
          </p:nvPr>
        </p:nvSpPr>
        <p:spPr/>
        <p:txBody>
          <a:bodyPr/>
          <a:lstStyle/>
          <a:p>
            <a:r>
              <a:rPr kumimoji="0" lang="en-US" altLang="en-US"/>
              <a:t>Breadth First Search</a:t>
            </a:r>
          </a:p>
        </p:txBody>
      </p:sp>
      <p:sp>
        <p:nvSpPr>
          <p:cNvPr id="75779" name="Text Box 3">
            <a:extLst>
              <a:ext uri="{FF2B5EF4-FFF2-40B4-BE49-F238E27FC236}">
                <a16:creationId xmlns="" xmlns:a16="http://schemas.microsoft.com/office/drawing/2014/main" id="{915A5C3A-1342-46FB-A36B-C9BC3C8B5E46}"/>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C</a:t>
            </a:r>
          </a:p>
        </p:txBody>
      </p:sp>
      <p:sp>
        <p:nvSpPr>
          <p:cNvPr id="75780" name="Text Box 4">
            <a:extLst>
              <a:ext uri="{FF2B5EF4-FFF2-40B4-BE49-F238E27FC236}">
                <a16:creationId xmlns="" xmlns:a16="http://schemas.microsoft.com/office/drawing/2014/main" id="{11892285-03D1-4CE1-B60E-1743C2975CD3}"/>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75785" name="AutoShape 9">
            <a:extLst>
              <a:ext uri="{FF2B5EF4-FFF2-40B4-BE49-F238E27FC236}">
                <a16:creationId xmlns="" xmlns:a16="http://schemas.microsoft.com/office/drawing/2014/main" id="{B9253E60-AF69-409B-A8D8-4363FA969530}"/>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86" name="AutoShape 10">
            <a:extLst>
              <a:ext uri="{FF2B5EF4-FFF2-40B4-BE49-F238E27FC236}">
                <a16:creationId xmlns="" xmlns:a16="http://schemas.microsoft.com/office/drawing/2014/main" id="{E33E556D-2806-4B2F-A69C-D248AEBE1ECD}"/>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87" name="AutoShape 11">
            <a:extLst>
              <a:ext uri="{FF2B5EF4-FFF2-40B4-BE49-F238E27FC236}">
                <a16:creationId xmlns="" xmlns:a16="http://schemas.microsoft.com/office/drawing/2014/main" id="{32E343D6-F4FF-4266-912B-B315DA9F948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88" name="AutoShape 12">
            <a:extLst>
              <a:ext uri="{FF2B5EF4-FFF2-40B4-BE49-F238E27FC236}">
                <a16:creationId xmlns="" xmlns:a16="http://schemas.microsoft.com/office/drawing/2014/main" id="{5C6A4EC6-41DC-4885-924B-27425A390773}"/>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89" name="AutoShape 13">
            <a:extLst>
              <a:ext uri="{FF2B5EF4-FFF2-40B4-BE49-F238E27FC236}">
                <a16:creationId xmlns="" xmlns:a16="http://schemas.microsoft.com/office/drawing/2014/main" id="{BB4A75B5-63C3-4878-A15D-E58849DA1992}"/>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90" name="AutoShape 14">
            <a:extLst>
              <a:ext uri="{FF2B5EF4-FFF2-40B4-BE49-F238E27FC236}">
                <a16:creationId xmlns="" xmlns:a16="http://schemas.microsoft.com/office/drawing/2014/main" id="{2C85CB7A-3290-4A3F-AED2-3CDCCE813E0A}"/>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791" name="Oval 15">
            <a:extLst>
              <a:ext uri="{FF2B5EF4-FFF2-40B4-BE49-F238E27FC236}">
                <a16:creationId xmlns="" xmlns:a16="http://schemas.microsoft.com/office/drawing/2014/main" id="{DB653DB8-67F1-4F5A-AA9B-4593A9E929B4}"/>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75792" name="Oval 16">
            <a:extLst>
              <a:ext uri="{FF2B5EF4-FFF2-40B4-BE49-F238E27FC236}">
                <a16:creationId xmlns="" xmlns:a16="http://schemas.microsoft.com/office/drawing/2014/main" id="{453C02E6-9F45-4DA0-82D0-847CF062AB4C}"/>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75793" name="Oval 17">
            <a:extLst>
              <a:ext uri="{FF2B5EF4-FFF2-40B4-BE49-F238E27FC236}">
                <a16:creationId xmlns="" xmlns:a16="http://schemas.microsoft.com/office/drawing/2014/main" id="{43503704-478A-4825-9A29-4D4440AE18AF}"/>
              </a:ext>
            </a:extLst>
          </p:cNvPr>
          <p:cNvSpPr>
            <a:spLocks noChangeArrowheads="1"/>
          </p:cNvSpPr>
          <p:nvPr/>
        </p:nvSpPr>
        <p:spPr bwMode="auto">
          <a:xfrm>
            <a:off x="60182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sp>
        <p:nvSpPr>
          <p:cNvPr id="75794" name="Oval 18">
            <a:extLst>
              <a:ext uri="{FF2B5EF4-FFF2-40B4-BE49-F238E27FC236}">
                <a16:creationId xmlns="" xmlns:a16="http://schemas.microsoft.com/office/drawing/2014/main" id="{E6BC7187-C582-4FBF-92F3-23158DAF064B}"/>
              </a:ext>
            </a:extLst>
          </p:cNvPr>
          <p:cNvSpPr>
            <a:spLocks noChangeArrowheads="1"/>
          </p:cNvSpPr>
          <p:nvPr/>
        </p:nvSpPr>
        <p:spPr bwMode="auto">
          <a:xfrm>
            <a:off x="601662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75795" name="AutoShape 19">
            <a:extLst>
              <a:ext uri="{FF2B5EF4-FFF2-40B4-BE49-F238E27FC236}">
                <a16:creationId xmlns="" xmlns:a16="http://schemas.microsoft.com/office/drawing/2014/main" id="{B2701FFB-C615-48E5-8A28-9D2B96FC50C5}"/>
              </a:ext>
            </a:extLst>
          </p:cNvPr>
          <p:cNvCxnSpPr>
            <a:cxnSpLocks noChangeShapeType="1"/>
            <a:stCxn id="75793" idx="5"/>
            <a:endCxn id="7579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96" name="AutoShape 20">
            <a:extLst>
              <a:ext uri="{FF2B5EF4-FFF2-40B4-BE49-F238E27FC236}">
                <a16:creationId xmlns="" xmlns:a16="http://schemas.microsoft.com/office/drawing/2014/main" id="{82A6F1C5-BD1E-454E-B36D-BAEC4F438DA1}"/>
              </a:ext>
            </a:extLst>
          </p:cNvPr>
          <p:cNvCxnSpPr>
            <a:cxnSpLocks noChangeShapeType="1"/>
            <a:stCxn id="75794" idx="6"/>
            <a:endCxn id="7579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97" name="AutoShape 21">
            <a:extLst>
              <a:ext uri="{FF2B5EF4-FFF2-40B4-BE49-F238E27FC236}">
                <a16:creationId xmlns="" xmlns:a16="http://schemas.microsoft.com/office/drawing/2014/main" id="{B23EE0D2-D877-4C24-9077-727416AB2241}"/>
              </a:ext>
            </a:extLst>
          </p:cNvPr>
          <p:cNvCxnSpPr>
            <a:cxnSpLocks noChangeShapeType="1"/>
            <a:stCxn id="75793" idx="4"/>
            <a:endCxn id="75794"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98" name="AutoShape 22">
            <a:extLst>
              <a:ext uri="{FF2B5EF4-FFF2-40B4-BE49-F238E27FC236}">
                <a16:creationId xmlns="" xmlns:a16="http://schemas.microsoft.com/office/drawing/2014/main" id="{4B99C711-F844-4DE8-8865-1385FC591922}"/>
              </a:ext>
            </a:extLst>
          </p:cNvPr>
          <p:cNvCxnSpPr>
            <a:cxnSpLocks noChangeShapeType="1"/>
            <a:stCxn id="75793" idx="6"/>
            <a:endCxn id="7579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799" name="AutoShape 23">
            <a:extLst>
              <a:ext uri="{FF2B5EF4-FFF2-40B4-BE49-F238E27FC236}">
                <a16:creationId xmlns="" xmlns:a16="http://schemas.microsoft.com/office/drawing/2014/main" id="{9A52BBFD-988F-474B-B4D2-3FD9D123E8C6}"/>
              </a:ext>
            </a:extLst>
          </p:cNvPr>
          <p:cNvCxnSpPr>
            <a:cxnSpLocks noChangeShapeType="1"/>
            <a:endCxn id="75794"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800" name="Text Box 24">
            <a:extLst>
              <a:ext uri="{FF2B5EF4-FFF2-40B4-BE49-F238E27FC236}">
                <a16:creationId xmlns="" xmlns:a16="http://schemas.microsoft.com/office/drawing/2014/main" id="{DC2EE0EB-D863-4028-A901-FD4BE6DC8241}"/>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75802" name="Text Box 26">
            <a:extLst>
              <a:ext uri="{FF2B5EF4-FFF2-40B4-BE49-F238E27FC236}">
                <a16:creationId xmlns="" xmlns:a16="http://schemas.microsoft.com/office/drawing/2014/main" id="{4FE78F3B-6CE9-4BD7-9967-B307E0D5605E}"/>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5803" name="Text Box 27">
            <a:extLst>
              <a:ext uri="{FF2B5EF4-FFF2-40B4-BE49-F238E27FC236}">
                <a16:creationId xmlns="" xmlns:a16="http://schemas.microsoft.com/office/drawing/2014/main" id="{1F81A255-78E3-4E8D-80B6-43E1E581023B}"/>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5804" name="Text Box 28">
            <a:extLst>
              <a:ext uri="{FF2B5EF4-FFF2-40B4-BE49-F238E27FC236}">
                <a16:creationId xmlns="" xmlns:a16="http://schemas.microsoft.com/office/drawing/2014/main" id="{7A39B567-1174-4417-BAF0-8150AF41E41F}"/>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G</a:t>
            </a:r>
          </a:p>
        </p:txBody>
      </p:sp>
      <p:sp>
        <p:nvSpPr>
          <p:cNvPr id="75805" name="Text Box 29">
            <a:extLst>
              <a:ext uri="{FF2B5EF4-FFF2-40B4-BE49-F238E27FC236}">
                <a16:creationId xmlns="" xmlns:a16="http://schemas.microsoft.com/office/drawing/2014/main" id="{71E6CF3F-91BB-460E-91CE-768CBF1371FD}"/>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75806" name="Text Box 30">
            <a:extLst>
              <a:ext uri="{FF2B5EF4-FFF2-40B4-BE49-F238E27FC236}">
                <a16:creationId xmlns="" xmlns:a16="http://schemas.microsoft.com/office/drawing/2014/main" id="{5E6A66DF-38CB-4B5A-AA2D-448D07FC9A82}"/>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75807" name="Text Box 31">
            <a:extLst>
              <a:ext uri="{FF2B5EF4-FFF2-40B4-BE49-F238E27FC236}">
                <a16:creationId xmlns="" xmlns:a16="http://schemas.microsoft.com/office/drawing/2014/main" id="{6B17EB28-B415-4714-9304-D86939A906E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cxnSp>
        <p:nvCxnSpPr>
          <p:cNvPr id="75808" name="AutoShape 32">
            <a:extLst>
              <a:ext uri="{FF2B5EF4-FFF2-40B4-BE49-F238E27FC236}">
                <a16:creationId xmlns="" xmlns:a16="http://schemas.microsoft.com/office/drawing/2014/main" id="{D925FDAB-01B6-4000-9C7D-30AEEB683E19}"/>
              </a:ext>
            </a:extLst>
          </p:cNvPr>
          <p:cNvCxnSpPr>
            <a:cxnSpLocks noChangeShapeType="1"/>
            <a:stCxn id="75794" idx="2"/>
          </p:cNvCxnSpPr>
          <p:nvPr/>
        </p:nvCxnSpPr>
        <p:spPr bwMode="auto">
          <a:xfrm flipH="1">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809" name="AutoShape 33">
            <a:extLst>
              <a:ext uri="{FF2B5EF4-FFF2-40B4-BE49-F238E27FC236}">
                <a16:creationId xmlns="" xmlns:a16="http://schemas.microsoft.com/office/drawing/2014/main" id="{63196AF7-F0C6-4DE0-B900-0A37AABD3586}"/>
              </a:ext>
            </a:extLst>
          </p:cNvPr>
          <p:cNvCxnSpPr>
            <a:cxnSpLocks noChangeShapeType="1"/>
            <a:stCxn id="75794" idx="0"/>
            <a:endCxn id="75793" idx="4"/>
          </p:cNvCxnSpPr>
          <p:nvPr/>
        </p:nvCxnSpPr>
        <p:spPr bwMode="auto">
          <a:xfrm flipV="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810" name="Text Box 34">
            <a:extLst>
              <a:ext uri="{FF2B5EF4-FFF2-40B4-BE49-F238E27FC236}">
                <a16:creationId xmlns="" xmlns:a16="http://schemas.microsoft.com/office/drawing/2014/main" id="{AEF6C69E-4902-47E5-8CFA-F1995B1E1693}"/>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cxnSp>
        <p:nvCxnSpPr>
          <p:cNvPr id="75811" name="AutoShape 35">
            <a:extLst>
              <a:ext uri="{FF2B5EF4-FFF2-40B4-BE49-F238E27FC236}">
                <a16:creationId xmlns="" xmlns:a16="http://schemas.microsoft.com/office/drawing/2014/main" id="{27072090-998A-4A88-880C-FBFDF5A0EDC5}"/>
              </a:ext>
            </a:extLst>
          </p:cNvPr>
          <p:cNvCxnSpPr>
            <a:cxnSpLocks noChangeShapeType="1"/>
            <a:stCxn id="75794" idx="6"/>
            <a:endCxn id="75791" idx="2"/>
          </p:cNvCxnSpPr>
          <p:nvPr/>
        </p:nvCxnSpPr>
        <p:spPr bwMode="auto">
          <a:xfrm>
            <a:off x="6299200" y="3059113"/>
            <a:ext cx="139382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812" name="Text Box 36">
            <a:extLst>
              <a:ext uri="{FF2B5EF4-FFF2-40B4-BE49-F238E27FC236}">
                <a16:creationId xmlns="" xmlns:a16="http://schemas.microsoft.com/office/drawing/2014/main" id="{1ADB3982-7ADE-41BC-893C-5884D51E36AB}"/>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75813" name="Oval 37">
            <a:extLst>
              <a:ext uri="{FF2B5EF4-FFF2-40B4-BE49-F238E27FC236}">
                <a16:creationId xmlns="" xmlns:a16="http://schemas.microsoft.com/office/drawing/2014/main" id="{F840769E-01B0-458F-92BB-64D48C09875C}"/>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75814" name="Oval 38">
            <a:extLst>
              <a:ext uri="{FF2B5EF4-FFF2-40B4-BE49-F238E27FC236}">
                <a16:creationId xmlns="" xmlns:a16="http://schemas.microsoft.com/office/drawing/2014/main" id="{05081E4F-A5B1-4BBC-B772-5D52274EA1C1}"/>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75815" name="Oval 39">
            <a:extLst>
              <a:ext uri="{FF2B5EF4-FFF2-40B4-BE49-F238E27FC236}">
                <a16:creationId xmlns="" xmlns:a16="http://schemas.microsoft.com/office/drawing/2014/main" id="{48008DDC-19DF-41BE-B46A-7D82D1DC5D6F}"/>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75816" name="Oval 40">
            <a:extLst>
              <a:ext uri="{FF2B5EF4-FFF2-40B4-BE49-F238E27FC236}">
                <a16:creationId xmlns="" xmlns:a16="http://schemas.microsoft.com/office/drawing/2014/main" id="{0BFAB81E-B4AD-4713-B273-52DE17292AF3}"/>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75817" name="Oval 41">
            <a:extLst>
              <a:ext uri="{FF2B5EF4-FFF2-40B4-BE49-F238E27FC236}">
                <a16:creationId xmlns="" xmlns:a16="http://schemas.microsoft.com/office/drawing/2014/main" id="{9DFE9D36-39B7-4663-9177-8B8AE16A4D3D}"/>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7" name="TextBox 36">
            <a:extLst>
              <a:ext uri="{FF2B5EF4-FFF2-40B4-BE49-F238E27FC236}">
                <a16:creationId xmlns="" xmlns:a16="http://schemas.microsoft.com/office/drawing/2014/main" id="{9AACDE52-B160-48CC-8DEF-DFE5A069B622}"/>
              </a:ext>
            </a:extLst>
          </p:cNvPr>
          <p:cNvSpPr txBox="1"/>
          <p:nvPr/>
        </p:nvSpPr>
        <p:spPr>
          <a:xfrm>
            <a:off x="2552700" y="554017"/>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39" name="Rectangle 2">
            <a:extLst>
              <a:ext uri="{FF2B5EF4-FFF2-40B4-BE49-F238E27FC236}">
                <a16:creationId xmlns="" xmlns:a16="http://schemas.microsoft.com/office/drawing/2014/main" id="{FDBB9CC1-47DF-4302-91E5-2BB06015892E}"/>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0E5878F0-37B0-4774-8E4D-5CDC3FDEF4F6}"/>
              </a:ext>
            </a:extLst>
          </p:cNvPr>
          <p:cNvSpPr>
            <a:spLocks noGrp="1"/>
          </p:cNvSpPr>
          <p:nvPr>
            <p:ph type="dt" sz="half" idx="10"/>
          </p:nvPr>
        </p:nvSpPr>
        <p:spPr/>
        <p:txBody>
          <a:bodyPr/>
          <a:lstStyle/>
          <a:p>
            <a:fld id="{F19CB074-B39C-488E-A86D-ABA63F7CD6D1}" type="datetime5">
              <a:rPr lang="en-US" smtClean="0"/>
              <a:t>28-Mar-22</a:t>
            </a:fld>
            <a:endParaRPr lang="en-US" dirty="0"/>
          </a:p>
        </p:txBody>
      </p:sp>
      <p:sp>
        <p:nvSpPr>
          <p:cNvPr id="6" name="Slide Number Placeholder 5">
            <a:extLst>
              <a:ext uri="{FF2B5EF4-FFF2-40B4-BE49-F238E27FC236}">
                <a16:creationId xmlns="" xmlns:a16="http://schemas.microsoft.com/office/drawing/2014/main" id="{08199E01-4056-47F9-ADDA-54F30D7D7FB6}"/>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932374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811"/>
                                        </p:tgtEl>
                                        <p:attrNameLst>
                                          <p:attrName>style.visibility</p:attrName>
                                        </p:attrNameLst>
                                      </p:cBhvr>
                                      <p:to>
                                        <p:strVal val="visible"/>
                                      </p:to>
                                    </p:set>
                                    <p:animEffect transition="in" filter="wipe(left)">
                                      <p:cBhvr>
                                        <p:cTn id="7" dur="500"/>
                                        <p:tgtEl>
                                          <p:spTgt spid="75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 xmlns:a16="http://schemas.microsoft.com/office/drawing/2014/main" id="{908E0C3E-919E-437F-9924-87D768C0533D}"/>
              </a:ext>
            </a:extLst>
          </p:cNvPr>
          <p:cNvSpPr>
            <a:spLocks noGrp="1" noChangeArrowheads="1"/>
          </p:cNvSpPr>
          <p:nvPr>
            <p:ph type="title"/>
          </p:nvPr>
        </p:nvSpPr>
        <p:spPr/>
        <p:txBody>
          <a:bodyPr/>
          <a:lstStyle/>
          <a:p>
            <a:r>
              <a:rPr kumimoji="0" lang="en-US" altLang="en-US"/>
              <a:t>Breadth First Search</a:t>
            </a:r>
          </a:p>
        </p:txBody>
      </p:sp>
      <p:sp>
        <p:nvSpPr>
          <p:cNvPr id="77827" name="Text Box 3">
            <a:extLst>
              <a:ext uri="{FF2B5EF4-FFF2-40B4-BE49-F238E27FC236}">
                <a16:creationId xmlns="" xmlns:a16="http://schemas.microsoft.com/office/drawing/2014/main" id="{EA3B4431-8163-4626-8C66-9740AC61A1AF}"/>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C H</a:t>
            </a:r>
          </a:p>
        </p:txBody>
      </p:sp>
      <p:sp>
        <p:nvSpPr>
          <p:cNvPr id="77828" name="Text Box 4">
            <a:extLst>
              <a:ext uri="{FF2B5EF4-FFF2-40B4-BE49-F238E27FC236}">
                <a16:creationId xmlns="" xmlns:a16="http://schemas.microsoft.com/office/drawing/2014/main" id="{72E46790-33D2-4B30-992B-AE2A159FC7CD}"/>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77833" name="AutoShape 9">
            <a:extLst>
              <a:ext uri="{FF2B5EF4-FFF2-40B4-BE49-F238E27FC236}">
                <a16:creationId xmlns="" xmlns:a16="http://schemas.microsoft.com/office/drawing/2014/main" id="{48E99B3D-28DB-43AA-B231-96AD46C98125}"/>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4" name="AutoShape 10">
            <a:extLst>
              <a:ext uri="{FF2B5EF4-FFF2-40B4-BE49-F238E27FC236}">
                <a16:creationId xmlns="" xmlns:a16="http://schemas.microsoft.com/office/drawing/2014/main" id="{5694DD06-0E5C-49EC-BF31-3BE821365B63}"/>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5" name="AutoShape 11">
            <a:extLst>
              <a:ext uri="{FF2B5EF4-FFF2-40B4-BE49-F238E27FC236}">
                <a16:creationId xmlns="" xmlns:a16="http://schemas.microsoft.com/office/drawing/2014/main" id="{868CD09D-789F-444E-B926-F1C9E8A2AC8C}"/>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6" name="AutoShape 12">
            <a:extLst>
              <a:ext uri="{FF2B5EF4-FFF2-40B4-BE49-F238E27FC236}">
                <a16:creationId xmlns="" xmlns:a16="http://schemas.microsoft.com/office/drawing/2014/main" id="{8598E7DC-93BC-4189-93C7-8E3E3FA5D623}"/>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7" name="AutoShape 13">
            <a:extLst>
              <a:ext uri="{FF2B5EF4-FFF2-40B4-BE49-F238E27FC236}">
                <a16:creationId xmlns="" xmlns:a16="http://schemas.microsoft.com/office/drawing/2014/main" id="{50C87021-FF68-419C-A93B-A77CE929B668}"/>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38" name="AutoShape 14">
            <a:extLst>
              <a:ext uri="{FF2B5EF4-FFF2-40B4-BE49-F238E27FC236}">
                <a16:creationId xmlns="" xmlns:a16="http://schemas.microsoft.com/office/drawing/2014/main" id="{D070E4CE-1BD2-4529-A0EE-4E1515E02B08}"/>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839" name="Oval 15">
            <a:extLst>
              <a:ext uri="{FF2B5EF4-FFF2-40B4-BE49-F238E27FC236}">
                <a16:creationId xmlns="" xmlns:a16="http://schemas.microsoft.com/office/drawing/2014/main" id="{32BB63DA-214E-4BC7-B6A8-407BFD7EE687}"/>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77840" name="Oval 16">
            <a:extLst>
              <a:ext uri="{FF2B5EF4-FFF2-40B4-BE49-F238E27FC236}">
                <a16:creationId xmlns="" xmlns:a16="http://schemas.microsoft.com/office/drawing/2014/main" id="{8B967006-D526-4B9E-8121-951542D16AFB}"/>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77841" name="Oval 17">
            <a:extLst>
              <a:ext uri="{FF2B5EF4-FFF2-40B4-BE49-F238E27FC236}">
                <a16:creationId xmlns="" xmlns:a16="http://schemas.microsoft.com/office/drawing/2014/main" id="{37761FAF-E22F-4F88-AEF4-0F1379053571}"/>
              </a:ext>
            </a:extLst>
          </p:cNvPr>
          <p:cNvSpPr>
            <a:spLocks noChangeArrowheads="1"/>
          </p:cNvSpPr>
          <p:nvPr/>
        </p:nvSpPr>
        <p:spPr bwMode="auto">
          <a:xfrm>
            <a:off x="60182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sp>
        <p:nvSpPr>
          <p:cNvPr id="77842" name="Oval 18">
            <a:extLst>
              <a:ext uri="{FF2B5EF4-FFF2-40B4-BE49-F238E27FC236}">
                <a16:creationId xmlns="" xmlns:a16="http://schemas.microsoft.com/office/drawing/2014/main" id="{E14B3806-2318-4AB1-B0F9-B29E58CE4EEA}"/>
              </a:ext>
            </a:extLst>
          </p:cNvPr>
          <p:cNvSpPr>
            <a:spLocks noChangeArrowheads="1"/>
          </p:cNvSpPr>
          <p:nvPr/>
        </p:nvSpPr>
        <p:spPr bwMode="auto">
          <a:xfrm>
            <a:off x="6016625" y="2921000"/>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G</a:t>
            </a:r>
          </a:p>
        </p:txBody>
      </p:sp>
      <p:cxnSp>
        <p:nvCxnSpPr>
          <p:cNvPr id="77843" name="AutoShape 19">
            <a:extLst>
              <a:ext uri="{FF2B5EF4-FFF2-40B4-BE49-F238E27FC236}">
                <a16:creationId xmlns="" xmlns:a16="http://schemas.microsoft.com/office/drawing/2014/main" id="{2648FECB-AF11-4187-851E-A163C8633203}"/>
              </a:ext>
            </a:extLst>
          </p:cNvPr>
          <p:cNvCxnSpPr>
            <a:cxnSpLocks noChangeShapeType="1"/>
            <a:stCxn id="77841" idx="5"/>
            <a:endCxn id="7783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44" name="AutoShape 20">
            <a:extLst>
              <a:ext uri="{FF2B5EF4-FFF2-40B4-BE49-F238E27FC236}">
                <a16:creationId xmlns="" xmlns:a16="http://schemas.microsoft.com/office/drawing/2014/main" id="{C8F23E28-C980-443C-A9D3-3434A0254DBA}"/>
              </a:ext>
            </a:extLst>
          </p:cNvPr>
          <p:cNvCxnSpPr>
            <a:cxnSpLocks noChangeShapeType="1"/>
            <a:stCxn id="77842" idx="6"/>
            <a:endCxn id="7783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45" name="AutoShape 21">
            <a:extLst>
              <a:ext uri="{FF2B5EF4-FFF2-40B4-BE49-F238E27FC236}">
                <a16:creationId xmlns="" xmlns:a16="http://schemas.microsoft.com/office/drawing/2014/main" id="{5E17292E-C0FE-40DE-829F-8F5FDF09E909}"/>
              </a:ext>
            </a:extLst>
          </p:cNvPr>
          <p:cNvCxnSpPr>
            <a:cxnSpLocks noChangeShapeType="1"/>
            <a:stCxn id="77841" idx="4"/>
            <a:endCxn id="77842"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46" name="AutoShape 22">
            <a:extLst>
              <a:ext uri="{FF2B5EF4-FFF2-40B4-BE49-F238E27FC236}">
                <a16:creationId xmlns="" xmlns:a16="http://schemas.microsoft.com/office/drawing/2014/main" id="{FEA0C019-0FC8-4591-B305-51C0EE1287DE}"/>
              </a:ext>
            </a:extLst>
          </p:cNvPr>
          <p:cNvCxnSpPr>
            <a:cxnSpLocks noChangeShapeType="1"/>
            <a:stCxn id="77841" idx="6"/>
            <a:endCxn id="7784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47" name="AutoShape 23">
            <a:extLst>
              <a:ext uri="{FF2B5EF4-FFF2-40B4-BE49-F238E27FC236}">
                <a16:creationId xmlns="" xmlns:a16="http://schemas.microsoft.com/office/drawing/2014/main" id="{BB2C7AA3-9FAC-4184-9880-2006E469E17F}"/>
              </a:ext>
            </a:extLst>
          </p:cNvPr>
          <p:cNvCxnSpPr>
            <a:cxnSpLocks noChangeShapeType="1"/>
            <a:endCxn id="77842"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848" name="Text Box 24">
            <a:extLst>
              <a:ext uri="{FF2B5EF4-FFF2-40B4-BE49-F238E27FC236}">
                <a16:creationId xmlns="" xmlns:a16="http://schemas.microsoft.com/office/drawing/2014/main" id="{185B0965-AF0C-40F4-9BF1-4684D0803A05}"/>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77850" name="Text Box 26">
            <a:extLst>
              <a:ext uri="{FF2B5EF4-FFF2-40B4-BE49-F238E27FC236}">
                <a16:creationId xmlns="" xmlns:a16="http://schemas.microsoft.com/office/drawing/2014/main" id="{A7374539-66D1-4902-BCE3-900EC5FCFB6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7851" name="Text Box 27">
            <a:extLst>
              <a:ext uri="{FF2B5EF4-FFF2-40B4-BE49-F238E27FC236}">
                <a16:creationId xmlns="" xmlns:a16="http://schemas.microsoft.com/office/drawing/2014/main" id="{BB426F87-8B1E-4DF8-96CC-87CE9524E6E7}"/>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7852" name="Text Box 28">
            <a:extLst>
              <a:ext uri="{FF2B5EF4-FFF2-40B4-BE49-F238E27FC236}">
                <a16:creationId xmlns="" xmlns:a16="http://schemas.microsoft.com/office/drawing/2014/main" id="{DFC5324D-FD2B-48C4-855E-A0EC918B3389}"/>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 discovered</a:t>
            </a:r>
          </a:p>
        </p:txBody>
      </p:sp>
      <p:sp>
        <p:nvSpPr>
          <p:cNvPr id="77853" name="Text Box 29">
            <a:extLst>
              <a:ext uri="{FF2B5EF4-FFF2-40B4-BE49-F238E27FC236}">
                <a16:creationId xmlns="" xmlns:a16="http://schemas.microsoft.com/office/drawing/2014/main" id="{825D0C9C-C12B-495A-8360-856471B9409C}"/>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77854" name="Text Box 30">
            <a:extLst>
              <a:ext uri="{FF2B5EF4-FFF2-40B4-BE49-F238E27FC236}">
                <a16:creationId xmlns="" xmlns:a16="http://schemas.microsoft.com/office/drawing/2014/main" id="{519C1CD2-25B9-4BFD-8F85-775F55F694DE}"/>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77855" name="Text Box 31">
            <a:extLst>
              <a:ext uri="{FF2B5EF4-FFF2-40B4-BE49-F238E27FC236}">
                <a16:creationId xmlns="" xmlns:a16="http://schemas.microsoft.com/office/drawing/2014/main" id="{BF2F59B0-62E2-4034-87E3-CD393E7AA1A9}"/>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cxnSp>
        <p:nvCxnSpPr>
          <p:cNvPr id="77856" name="AutoShape 32">
            <a:extLst>
              <a:ext uri="{FF2B5EF4-FFF2-40B4-BE49-F238E27FC236}">
                <a16:creationId xmlns="" xmlns:a16="http://schemas.microsoft.com/office/drawing/2014/main" id="{1FA63058-4D0E-486D-9744-74ADEE7E6B11}"/>
              </a:ext>
            </a:extLst>
          </p:cNvPr>
          <p:cNvCxnSpPr>
            <a:cxnSpLocks noChangeShapeType="1"/>
            <a:stCxn id="77842" idx="2"/>
          </p:cNvCxnSpPr>
          <p:nvPr/>
        </p:nvCxnSpPr>
        <p:spPr bwMode="auto">
          <a:xfrm flipH="1">
            <a:off x="4603750" y="3059113"/>
            <a:ext cx="1404938"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857" name="AutoShape 33">
            <a:extLst>
              <a:ext uri="{FF2B5EF4-FFF2-40B4-BE49-F238E27FC236}">
                <a16:creationId xmlns="" xmlns:a16="http://schemas.microsoft.com/office/drawing/2014/main" id="{FE53E7B3-0780-4A19-BA8C-B8AA4C7EECC3}"/>
              </a:ext>
            </a:extLst>
          </p:cNvPr>
          <p:cNvCxnSpPr>
            <a:cxnSpLocks noChangeShapeType="1"/>
            <a:stCxn id="77842" idx="0"/>
            <a:endCxn id="77841" idx="4"/>
          </p:cNvCxnSpPr>
          <p:nvPr/>
        </p:nvCxnSpPr>
        <p:spPr bwMode="auto">
          <a:xfrm flipV="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858" name="Text Box 34">
            <a:extLst>
              <a:ext uri="{FF2B5EF4-FFF2-40B4-BE49-F238E27FC236}">
                <a16:creationId xmlns="" xmlns:a16="http://schemas.microsoft.com/office/drawing/2014/main" id="{2D0C005E-3C61-466D-BB53-F2F694DFA13F}"/>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cxnSp>
        <p:nvCxnSpPr>
          <p:cNvPr id="77859" name="AutoShape 35">
            <a:extLst>
              <a:ext uri="{FF2B5EF4-FFF2-40B4-BE49-F238E27FC236}">
                <a16:creationId xmlns="" xmlns:a16="http://schemas.microsoft.com/office/drawing/2014/main" id="{C9E23EDB-1147-4D2D-9996-0EA06558DB80}"/>
              </a:ext>
            </a:extLst>
          </p:cNvPr>
          <p:cNvCxnSpPr>
            <a:cxnSpLocks noChangeShapeType="1"/>
            <a:stCxn id="77842" idx="6"/>
            <a:endCxn id="77839" idx="2"/>
          </p:cNvCxnSpPr>
          <p:nvPr/>
        </p:nvCxnSpPr>
        <p:spPr bwMode="auto">
          <a:xfrm>
            <a:off x="6299200" y="3059113"/>
            <a:ext cx="139382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860" name="Text Box 36">
            <a:extLst>
              <a:ext uri="{FF2B5EF4-FFF2-40B4-BE49-F238E27FC236}">
                <a16:creationId xmlns="" xmlns:a16="http://schemas.microsoft.com/office/drawing/2014/main" id="{1D037810-0C95-4A34-8C14-2A27B9587EC4}"/>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77861" name="Text Box 37">
            <a:extLst>
              <a:ext uri="{FF2B5EF4-FFF2-40B4-BE49-F238E27FC236}">
                <a16:creationId xmlns="" xmlns:a16="http://schemas.microsoft.com/office/drawing/2014/main" id="{F24738C4-DE47-4C17-9DF0-3F64A10EC202}"/>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77862" name="Oval 38">
            <a:extLst>
              <a:ext uri="{FF2B5EF4-FFF2-40B4-BE49-F238E27FC236}">
                <a16:creationId xmlns="" xmlns:a16="http://schemas.microsoft.com/office/drawing/2014/main" id="{CA009210-79C0-4F05-90ED-18342FC292DF}"/>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77863" name="Oval 39">
            <a:extLst>
              <a:ext uri="{FF2B5EF4-FFF2-40B4-BE49-F238E27FC236}">
                <a16:creationId xmlns="" xmlns:a16="http://schemas.microsoft.com/office/drawing/2014/main" id="{338A48F0-78B7-44F5-9084-CDB1D40E4D36}"/>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77864" name="Oval 40">
            <a:extLst>
              <a:ext uri="{FF2B5EF4-FFF2-40B4-BE49-F238E27FC236}">
                <a16:creationId xmlns="" xmlns:a16="http://schemas.microsoft.com/office/drawing/2014/main" id="{9BB85DB0-E0F0-445B-B107-163BD720F80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77865" name="Oval 41">
            <a:extLst>
              <a:ext uri="{FF2B5EF4-FFF2-40B4-BE49-F238E27FC236}">
                <a16:creationId xmlns="" xmlns:a16="http://schemas.microsoft.com/office/drawing/2014/main" id="{547E3B5F-82F5-4090-A869-F11DF3835925}"/>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77866" name="Oval 42">
            <a:extLst>
              <a:ext uri="{FF2B5EF4-FFF2-40B4-BE49-F238E27FC236}">
                <a16:creationId xmlns="" xmlns:a16="http://schemas.microsoft.com/office/drawing/2014/main" id="{0C894C8C-6BF4-4939-AE58-1D2DA0C0DBCF}"/>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8" name="TextBox 37">
            <a:extLst>
              <a:ext uri="{FF2B5EF4-FFF2-40B4-BE49-F238E27FC236}">
                <a16:creationId xmlns="" xmlns:a16="http://schemas.microsoft.com/office/drawing/2014/main" id="{6E4D5053-5006-42CA-9B32-463243B00E1A}"/>
              </a:ext>
            </a:extLst>
          </p:cNvPr>
          <p:cNvSpPr txBox="1"/>
          <p:nvPr/>
        </p:nvSpPr>
        <p:spPr>
          <a:xfrm>
            <a:off x="2552700" y="541666"/>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40" name="Rectangle 2">
            <a:extLst>
              <a:ext uri="{FF2B5EF4-FFF2-40B4-BE49-F238E27FC236}">
                <a16:creationId xmlns="" xmlns:a16="http://schemas.microsoft.com/office/drawing/2014/main" id="{D85DC543-9149-4326-AE2B-8609D2CFF9FC}"/>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647A1E99-09C7-463D-92F9-979A70772062}"/>
              </a:ext>
            </a:extLst>
          </p:cNvPr>
          <p:cNvSpPr>
            <a:spLocks noGrp="1"/>
          </p:cNvSpPr>
          <p:nvPr>
            <p:ph type="dt" sz="half" idx="10"/>
          </p:nvPr>
        </p:nvSpPr>
        <p:spPr/>
        <p:txBody>
          <a:bodyPr/>
          <a:lstStyle/>
          <a:p>
            <a:fld id="{C9224FD5-8FF5-4A7F-9CEC-C075EA56FF1A}" type="datetime5">
              <a:rPr lang="en-US" smtClean="0"/>
              <a:t>28-Mar-22</a:t>
            </a:fld>
            <a:endParaRPr lang="en-US" dirty="0"/>
          </a:p>
        </p:txBody>
      </p:sp>
      <p:sp>
        <p:nvSpPr>
          <p:cNvPr id="6" name="Slide Number Placeholder 5">
            <a:extLst>
              <a:ext uri="{FF2B5EF4-FFF2-40B4-BE49-F238E27FC236}">
                <a16:creationId xmlns="" xmlns:a16="http://schemas.microsoft.com/office/drawing/2014/main" id="{6622A140-B9EB-4543-8A41-C3E95A3DDD11}"/>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413565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22003DDA-F9CA-43E7-908B-1EDEB4507D09}"/>
              </a:ext>
            </a:extLst>
          </p:cNvPr>
          <p:cNvSpPr>
            <a:spLocks noGrp="1" noChangeArrowheads="1"/>
          </p:cNvSpPr>
          <p:nvPr>
            <p:ph type="title"/>
          </p:nvPr>
        </p:nvSpPr>
        <p:spPr/>
        <p:txBody>
          <a:bodyPr/>
          <a:lstStyle/>
          <a:p>
            <a:r>
              <a:rPr kumimoji="0" lang="en-US" altLang="en-US"/>
              <a:t>Breadth First Search</a:t>
            </a:r>
          </a:p>
        </p:txBody>
      </p:sp>
      <p:sp>
        <p:nvSpPr>
          <p:cNvPr id="79875" name="Text Box 3">
            <a:extLst>
              <a:ext uri="{FF2B5EF4-FFF2-40B4-BE49-F238E27FC236}">
                <a16:creationId xmlns="" xmlns:a16="http://schemas.microsoft.com/office/drawing/2014/main" id="{CDBAAC37-EA57-43EF-90EC-CF036DEEE2FD}"/>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 C H</a:t>
            </a:r>
          </a:p>
        </p:txBody>
      </p:sp>
      <p:sp>
        <p:nvSpPr>
          <p:cNvPr id="79876" name="Text Box 4">
            <a:extLst>
              <a:ext uri="{FF2B5EF4-FFF2-40B4-BE49-F238E27FC236}">
                <a16:creationId xmlns="" xmlns:a16="http://schemas.microsoft.com/office/drawing/2014/main" id="{2EBCD7C6-4AFC-4080-8CF1-7AF0937A75DC}"/>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79881" name="AutoShape 9">
            <a:extLst>
              <a:ext uri="{FF2B5EF4-FFF2-40B4-BE49-F238E27FC236}">
                <a16:creationId xmlns="" xmlns:a16="http://schemas.microsoft.com/office/drawing/2014/main" id="{3F6D2444-5418-40F4-9513-3656D43CBDEF}"/>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2" name="AutoShape 10">
            <a:extLst>
              <a:ext uri="{FF2B5EF4-FFF2-40B4-BE49-F238E27FC236}">
                <a16:creationId xmlns="" xmlns:a16="http://schemas.microsoft.com/office/drawing/2014/main" id="{E70EAF5B-883F-4936-AD7B-DD177040564F}"/>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3" name="AutoShape 11">
            <a:extLst>
              <a:ext uri="{FF2B5EF4-FFF2-40B4-BE49-F238E27FC236}">
                <a16:creationId xmlns="" xmlns:a16="http://schemas.microsoft.com/office/drawing/2014/main" id="{6D969DE6-F036-4801-BE1E-EA318C39DAB0}"/>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4" name="AutoShape 12">
            <a:extLst>
              <a:ext uri="{FF2B5EF4-FFF2-40B4-BE49-F238E27FC236}">
                <a16:creationId xmlns="" xmlns:a16="http://schemas.microsoft.com/office/drawing/2014/main" id="{6E246708-45A8-4D7A-B347-4B3F2ACE0372}"/>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5" name="AutoShape 13">
            <a:extLst>
              <a:ext uri="{FF2B5EF4-FFF2-40B4-BE49-F238E27FC236}">
                <a16:creationId xmlns="" xmlns:a16="http://schemas.microsoft.com/office/drawing/2014/main" id="{7791C900-878A-472B-9EB5-73351C9F7FAC}"/>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86" name="AutoShape 14">
            <a:extLst>
              <a:ext uri="{FF2B5EF4-FFF2-40B4-BE49-F238E27FC236}">
                <a16:creationId xmlns="" xmlns:a16="http://schemas.microsoft.com/office/drawing/2014/main" id="{3CFA1CBB-43C3-45A6-AA27-30B52734E70D}"/>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87" name="Oval 15">
            <a:extLst>
              <a:ext uri="{FF2B5EF4-FFF2-40B4-BE49-F238E27FC236}">
                <a16:creationId xmlns="" xmlns:a16="http://schemas.microsoft.com/office/drawing/2014/main" id="{D02C39C6-C19B-45BD-97FA-9495C272D5D3}"/>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79888" name="Oval 16">
            <a:extLst>
              <a:ext uri="{FF2B5EF4-FFF2-40B4-BE49-F238E27FC236}">
                <a16:creationId xmlns="" xmlns:a16="http://schemas.microsoft.com/office/drawing/2014/main" id="{3D342AB9-81A4-46FB-BBDF-C36A9AA7B2F4}"/>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79889" name="Oval 17">
            <a:extLst>
              <a:ext uri="{FF2B5EF4-FFF2-40B4-BE49-F238E27FC236}">
                <a16:creationId xmlns="" xmlns:a16="http://schemas.microsoft.com/office/drawing/2014/main" id="{380F2B4E-C276-406E-8AE1-5C800951249F}"/>
              </a:ext>
            </a:extLst>
          </p:cNvPr>
          <p:cNvSpPr>
            <a:spLocks noChangeArrowheads="1"/>
          </p:cNvSpPr>
          <p:nvPr/>
        </p:nvSpPr>
        <p:spPr bwMode="auto">
          <a:xfrm>
            <a:off x="60182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sp>
        <p:nvSpPr>
          <p:cNvPr id="79890" name="Oval 18">
            <a:extLst>
              <a:ext uri="{FF2B5EF4-FFF2-40B4-BE49-F238E27FC236}">
                <a16:creationId xmlns="" xmlns:a16="http://schemas.microsoft.com/office/drawing/2014/main" id="{F6196C99-9A38-4214-99D9-23148E74D1C5}"/>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cxnSp>
        <p:nvCxnSpPr>
          <p:cNvPr id="79891" name="AutoShape 19">
            <a:extLst>
              <a:ext uri="{FF2B5EF4-FFF2-40B4-BE49-F238E27FC236}">
                <a16:creationId xmlns="" xmlns:a16="http://schemas.microsoft.com/office/drawing/2014/main" id="{064457AE-7925-4150-8487-A1EB2BA4FEEA}"/>
              </a:ext>
            </a:extLst>
          </p:cNvPr>
          <p:cNvCxnSpPr>
            <a:cxnSpLocks noChangeShapeType="1"/>
            <a:stCxn id="79889" idx="5"/>
            <a:endCxn id="7988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92" name="AutoShape 20">
            <a:extLst>
              <a:ext uri="{FF2B5EF4-FFF2-40B4-BE49-F238E27FC236}">
                <a16:creationId xmlns="" xmlns:a16="http://schemas.microsoft.com/office/drawing/2014/main" id="{11941809-33CE-4440-BD1E-71099C666A52}"/>
              </a:ext>
            </a:extLst>
          </p:cNvPr>
          <p:cNvCxnSpPr>
            <a:cxnSpLocks noChangeShapeType="1"/>
            <a:stCxn id="79890" idx="6"/>
            <a:endCxn id="7988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93" name="AutoShape 21">
            <a:extLst>
              <a:ext uri="{FF2B5EF4-FFF2-40B4-BE49-F238E27FC236}">
                <a16:creationId xmlns="" xmlns:a16="http://schemas.microsoft.com/office/drawing/2014/main" id="{21687A46-879F-4B0C-A312-D43979772E32}"/>
              </a:ext>
            </a:extLst>
          </p:cNvPr>
          <p:cNvCxnSpPr>
            <a:cxnSpLocks noChangeShapeType="1"/>
            <a:stCxn id="79889" idx="4"/>
            <a:endCxn id="7989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94" name="AutoShape 22">
            <a:extLst>
              <a:ext uri="{FF2B5EF4-FFF2-40B4-BE49-F238E27FC236}">
                <a16:creationId xmlns="" xmlns:a16="http://schemas.microsoft.com/office/drawing/2014/main" id="{3E313E4D-6D31-4806-AAB0-EF0BDE2ACAE7}"/>
              </a:ext>
            </a:extLst>
          </p:cNvPr>
          <p:cNvCxnSpPr>
            <a:cxnSpLocks noChangeShapeType="1"/>
            <a:stCxn id="79889" idx="6"/>
            <a:endCxn id="7988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895" name="AutoShape 23">
            <a:extLst>
              <a:ext uri="{FF2B5EF4-FFF2-40B4-BE49-F238E27FC236}">
                <a16:creationId xmlns="" xmlns:a16="http://schemas.microsoft.com/office/drawing/2014/main" id="{44F49295-72C9-4495-89D7-ED038C58B246}"/>
              </a:ext>
            </a:extLst>
          </p:cNvPr>
          <p:cNvCxnSpPr>
            <a:cxnSpLocks noChangeShapeType="1"/>
            <a:endCxn id="7989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9896" name="Text Box 24">
            <a:extLst>
              <a:ext uri="{FF2B5EF4-FFF2-40B4-BE49-F238E27FC236}">
                <a16:creationId xmlns="" xmlns:a16="http://schemas.microsoft.com/office/drawing/2014/main" id="{51468F85-F330-4EB9-8222-582FBFF7AFD9}"/>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79898" name="Text Box 26">
            <a:extLst>
              <a:ext uri="{FF2B5EF4-FFF2-40B4-BE49-F238E27FC236}">
                <a16:creationId xmlns="" xmlns:a16="http://schemas.microsoft.com/office/drawing/2014/main" id="{BD561119-DE9C-459A-9B23-9149844A7503}"/>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9899" name="Text Box 27">
            <a:extLst>
              <a:ext uri="{FF2B5EF4-FFF2-40B4-BE49-F238E27FC236}">
                <a16:creationId xmlns="" xmlns:a16="http://schemas.microsoft.com/office/drawing/2014/main" id="{D4D4BAFF-CDD5-421E-9303-7E9062AA7209}"/>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79900" name="Text Box 28">
            <a:extLst>
              <a:ext uri="{FF2B5EF4-FFF2-40B4-BE49-F238E27FC236}">
                <a16:creationId xmlns="" xmlns:a16="http://schemas.microsoft.com/office/drawing/2014/main" id="{A3FE477B-8ADF-47F3-A034-072E9A09172B}"/>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 finished</a:t>
            </a:r>
          </a:p>
        </p:txBody>
      </p:sp>
      <p:sp>
        <p:nvSpPr>
          <p:cNvPr id="79901" name="Text Box 29">
            <a:extLst>
              <a:ext uri="{FF2B5EF4-FFF2-40B4-BE49-F238E27FC236}">
                <a16:creationId xmlns="" xmlns:a16="http://schemas.microsoft.com/office/drawing/2014/main" id="{751CF6E2-D703-4A3E-89F4-E13595BB1427}"/>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79902" name="Text Box 30">
            <a:extLst>
              <a:ext uri="{FF2B5EF4-FFF2-40B4-BE49-F238E27FC236}">
                <a16:creationId xmlns="" xmlns:a16="http://schemas.microsoft.com/office/drawing/2014/main" id="{D2F7EADA-C07A-4441-9A34-D08D42319AB2}"/>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79903" name="Text Box 31">
            <a:extLst>
              <a:ext uri="{FF2B5EF4-FFF2-40B4-BE49-F238E27FC236}">
                <a16:creationId xmlns="" xmlns:a16="http://schemas.microsoft.com/office/drawing/2014/main" id="{1F227E3C-63FB-44C5-9494-DB25E4426B3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79904" name="Text Box 32">
            <a:extLst>
              <a:ext uri="{FF2B5EF4-FFF2-40B4-BE49-F238E27FC236}">
                <a16:creationId xmlns="" xmlns:a16="http://schemas.microsoft.com/office/drawing/2014/main" id="{3EF9C1E8-7A12-45E5-A40D-A93AEE5F9B99}"/>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79905" name="Text Box 33">
            <a:extLst>
              <a:ext uri="{FF2B5EF4-FFF2-40B4-BE49-F238E27FC236}">
                <a16:creationId xmlns="" xmlns:a16="http://schemas.microsoft.com/office/drawing/2014/main" id="{F3A5461C-AAC2-4BE1-A113-56E672F592E9}"/>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79906" name="Text Box 34">
            <a:extLst>
              <a:ext uri="{FF2B5EF4-FFF2-40B4-BE49-F238E27FC236}">
                <a16:creationId xmlns="" xmlns:a16="http://schemas.microsoft.com/office/drawing/2014/main" id="{9000C305-5E46-4424-92FB-509839E314F8}"/>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79907" name="Oval 35">
            <a:extLst>
              <a:ext uri="{FF2B5EF4-FFF2-40B4-BE49-F238E27FC236}">
                <a16:creationId xmlns="" xmlns:a16="http://schemas.microsoft.com/office/drawing/2014/main" id="{30CA6D23-17E7-4A9B-9AD2-223C4091585C}"/>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79908" name="Oval 36">
            <a:extLst>
              <a:ext uri="{FF2B5EF4-FFF2-40B4-BE49-F238E27FC236}">
                <a16:creationId xmlns="" xmlns:a16="http://schemas.microsoft.com/office/drawing/2014/main" id="{50DCDBE5-5068-48F2-9825-B8261DDDA76F}"/>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79909" name="Oval 37">
            <a:extLst>
              <a:ext uri="{FF2B5EF4-FFF2-40B4-BE49-F238E27FC236}">
                <a16:creationId xmlns="" xmlns:a16="http://schemas.microsoft.com/office/drawing/2014/main" id="{2BAF3797-5900-47F0-A79B-9E2B02869E4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79910" name="Oval 38">
            <a:extLst>
              <a:ext uri="{FF2B5EF4-FFF2-40B4-BE49-F238E27FC236}">
                <a16:creationId xmlns="" xmlns:a16="http://schemas.microsoft.com/office/drawing/2014/main" id="{0A724D54-F9D7-4AF4-89F6-B04FFC39CDB9}"/>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79911" name="Oval 39">
            <a:extLst>
              <a:ext uri="{FF2B5EF4-FFF2-40B4-BE49-F238E27FC236}">
                <a16:creationId xmlns="" xmlns:a16="http://schemas.microsoft.com/office/drawing/2014/main" id="{44C528DF-0B69-47E3-B11E-1AC72FEDC632}"/>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35" name="TextBox 34">
            <a:extLst>
              <a:ext uri="{FF2B5EF4-FFF2-40B4-BE49-F238E27FC236}">
                <a16:creationId xmlns="" xmlns:a16="http://schemas.microsoft.com/office/drawing/2014/main" id="{BCD9A72C-6099-4E51-A33D-8440F53206B2}"/>
              </a:ext>
            </a:extLst>
          </p:cNvPr>
          <p:cNvSpPr txBox="1"/>
          <p:nvPr/>
        </p:nvSpPr>
        <p:spPr>
          <a:xfrm>
            <a:off x="2552700" y="542767"/>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37" name="Rectangle 2">
            <a:extLst>
              <a:ext uri="{FF2B5EF4-FFF2-40B4-BE49-F238E27FC236}">
                <a16:creationId xmlns="" xmlns:a16="http://schemas.microsoft.com/office/drawing/2014/main" id="{D1FE63CA-E624-4262-89EC-6700FB1C38D1}"/>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D867E91-0B10-47ED-87F8-8715E71877B8}"/>
              </a:ext>
            </a:extLst>
          </p:cNvPr>
          <p:cNvSpPr>
            <a:spLocks noGrp="1"/>
          </p:cNvSpPr>
          <p:nvPr>
            <p:ph type="dt" sz="half" idx="10"/>
          </p:nvPr>
        </p:nvSpPr>
        <p:spPr/>
        <p:txBody>
          <a:bodyPr/>
          <a:lstStyle/>
          <a:p>
            <a:fld id="{0F98FBBB-B384-4EC5-AF78-80116801F9F2}" type="datetime5">
              <a:rPr lang="en-US" smtClean="0"/>
              <a:t>28-Mar-22</a:t>
            </a:fld>
            <a:endParaRPr lang="en-US" dirty="0"/>
          </a:p>
        </p:txBody>
      </p:sp>
      <p:sp>
        <p:nvSpPr>
          <p:cNvPr id="6" name="Slide Number Placeholder 5">
            <a:extLst>
              <a:ext uri="{FF2B5EF4-FFF2-40B4-BE49-F238E27FC236}">
                <a16:creationId xmlns="" xmlns:a16="http://schemas.microsoft.com/office/drawing/2014/main" id="{FAE697EE-C98D-4936-8CBD-3000CD1C3FD6}"/>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10402665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6CE8BD08-0D54-4BF7-8F42-7954F379BE3E}"/>
              </a:ext>
            </a:extLst>
          </p:cNvPr>
          <p:cNvSpPr>
            <a:spLocks noGrp="1" noChangeArrowheads="1"/>
          </p:cNvSpPr>
          <p:nvPr>
            <p:ph type="title"/>
          </p:nvPr>
        </p:nvSpPr>
        <p:spPr/>
        <p:txBody>
          <a:bodyPr/>
          <a:lstStyle/>
          <a:p>
            <a:r>
              <a:rPr kumimoji="0" lang="en-US" altLang="en-US"/>
              <a:t>Breadth First Search</a:t>
            </a:r>
          </a:p>
        </p:txBody>
      </p:sp>
      <p:sp>
        <p:nvSpPr>
          <p:cNvPr id="81923" name="Text Box 3">
            <a:extLst>
              <a:ext uri="{FF2B5EF4-FFF2-40B4-BE49-F238E27FC236}">
                <a16:creationId xmlns="" xmlns:a16="http://schemas.microsoft.com/office/drawing/2014/main" id="{D449F1EF-7C73-4603-8533-464268641DF6}"/>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C H</a:t>
            </a:r>
          </a:p>
        </p:txBody>
      </p:sp>
      <p:sp>
        <p:nvSpPr>
          <p:cNvPr id="81924" name="Text Box 4">
            <a:extLst>
              <a:ext uri="{FF2B5EF4-FFF2-40B4-BE49-F238E27FC236}">
                <a16:creationId xmlns="" xmlns:a16="http://schemas.microsoft.com/office/drawing/2014/main" id="{009400EE-D813-4F6A-BFA0-53B2C50BE46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81929" name="AutoShape 9">
            <a:extLst>
              <a:ext uri="{FF2B5EF4-FFF2-40B4-BE49-F238E27FC236}">
                <a16:creationId xmlns="" xmlns:a16="http://schemas.microsoft.com/office/drawing/2014/main" id="{B02DC798-7B35-4D67-871F-28B571058F32}"/>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30" name="AutoShape 10">
            <a:extLst>
              <a:ext uri="{FF2B5EF4-FFF2-40B4-BE49-F238E27FC236}">
                <a16:creationId xmlns="" xmlns:a16="http://schemas.microsoft.com/office/drawing/2014/main" id="{942662F8-9E60-4CB2-8EB3-F5BA823428CC}"/>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31" name="AutoShape 11">
            <a:extLst>
              <a:ext uri="{FF2B5EF4-FFF2-40B4-BE49-F238E27FC236}">
                <a16:creationId xmlns="" xmlns:a16="http://schemas.microsoft.com/office/drawing/2014/main" id="{18723FBF-DF33-49B5-91F8-BF576F7251EC}"/>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32" name="AutoShape 12">
            <a:extLst>
              <a:ext uri="{FF2B5EF4-FFF2-40B4-BE49-F238E27FC236}">
                <a16:creationId xmlns="" xmlns:a16="http://schemas.microsoft.com/office/drawing/2014/main" id="{F3DAB272-5420-4784-B101-A2C9CC0D774A}"/>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33" name="AutoShape 13">
            <a:extLst>
              <a:ext uri="{FF2B5EF4-FFF2-40B4-BE49-F238E27FC236}">
                <a16:creationId xmlns="" xmlns:a16="http://schemas.microsoft.com/office/drawing/2014/main" id="{0E0026BB-C9E2-456B-8B3C-1856272123DD}"/>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34" name="AutoShape 14">
            <a:extLst>
              <a:ext uri="{FF2B5EF4-FFF2-40B4-BE49-F238E27FC236}">
                <a16:creationId xmlns="" xmlns:a16="http://schemas.microsoft.com/office/drawing/2014/main" id="{E2FDC09F-7FA1-4466-AFD9-D88E0AAC65ED}"/>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935" name="Oval 15">
            <a:extLst>
              <a:ext uri="{FF2B5EF4-FFF2-40B4-BE49-F238E27FC236}">
                <a16:creationId xmlns="" xmlns:a16="http://schemas.microsoft.com/office/drawing/2014/main" id="{DA6C3AD5-E84F-4146-900B-F9AB05EB82E1}"/>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81936" name="Oval 16">
            <a:extLst>
              <a:ext uri="{FF2B5EF4-FFF2-40B4-BE49-F238E27FC236}">
                <a16:creationId xmlns="" xmlns:a16="http://schemas.microsoft.com/office/drawing/2014/main" id="{E85B6E8E-59A7-4A76-8C08-238B7C242C72}"/>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81937" name="Oval 17">
            <a:extLst>
              <a:ext uri="{FF2B5EF4-FFF2-40B4-BE49-F238E27FC236}">
                <a16:creationId xmlns="" xmlns:a16="http://schemas.microsoft.com/office/drawing/2014/main" id="{511D8E53-4533-4529-888C-0330AC400521}"/>
              </a:ext>
            </a:extLst>
          </p:cNvPr>
          <p:cNvSpPr>
            <a:spLocks noChangeArrowheads="1"/>
          </p:cNvSpPr>
          <p:nvPr/>
        </p:nvSpPr>
        <p:spPr bwMode="auto">
          <a:xfrm>
            <a:off x="60182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cxnSp>
        <p:nvCxnSpPr>
          <p:cNvPr id="81939" name="AutoShape 19">
            <a:extLst>
              <a:ext uri="{FF2B5EF4-FFF2-40B4-BE49-F238E27FC236}">
                <a16:creationId xmlns="" xmlns:a16="http://schemas.microsoft.com/office/drawing/2014/main" id="{8C155BF5-B66B-4C81-9C5A-08A54F5A87D7}"/>
              </a:ext>
            </a:extLst>
          </p:cNvPr>
          <p:cNvCxnSpPr>
            <a:cxnSpLocks noChangeShapeType="1"/>
            <a:stCxn id="81937" idx="5"/>
            <a:endCxn id="8193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40" name="AutoShape 20">
            <a:extLst>
              <a:ext uri="{FF2B5EF4-FFF2-40B4-BE49-F238E27FC236}">
                <a16:creationId xmlns="" xmlns:a16="http://schemas.microsoft.com/office/drawing/2014/main" id="{B25CA350-FF25-4748-B3C0-8CBF6C286204}"/>
              </a:ext>
            </a:extLst>
          </p:cNvPr>
          <p:cNvCxnSpPr>
            <a:cxnSpLocks noChangeShapeType="1"/>
            <a:endCxn id="8193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41" name="AutoShape 21">
            <a:extLst>
              <a:ext uri="{FF2B5EF4-FFF2-40B4-BE49-F238E27FC236}">
                <a16:creationId xmlns="" xmlns:a16="http://schemas.microsoft.com/office/drawing/2014/main" id="{2B855264-8CA1-4028-ADE7-2EBAC0A6C845}"/>
              </a:ext>
            </a:extLst>
          </p:cNvPr>
          <p:cNvCxnSpPr>
            <a:cxnSpLocks noChangeShapeType="1"/>
            <a:stCxn id="81937" idx="4"/>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42" name="AutoShape 22">
            <a:extLst>
              <a:ext uri="{FF2B5EF4-FFF2-40B4-BE49-F238E27FC236}">
                <a16:creationId xmlns="" xmlns:a16="http://schemas.microsoft.com/office/drawing/2014/main" id="{432929C7-6450-49CC-BF0A-1B98B9CF5C5D}"/>
              </a:ext>
            </a:extLst>
          </p:cNvPr>
          <p:cNvCxnSpPr>
            <a:cxnSpLocks noChangeShapeType="1"/>
            <a:stCxn id="81937" idx="6"/>
            <a:endCxn id="8193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43" name="AutoShape 23">
            <a:extLst>
              <a:ext uri="{FF2B5EF4-FFF2-40B4-BE49-F238E27FC236}">
                <a16:creationId xmlns="" xmlns:a16="http://schemas.microsoft.com/office/drawing/2014/main" id="{EF643B7B-0D63-45E2-B1BB-49D67E550913}"/>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944" name="Text Box 24">
            <a:extLst>
              <a:ext uri="{FF2B5EF4-FFF2-40B4-BE49-F238E27FC236}">
                <a16:creationId xmlns="" xmlns:a16="http://schemas.microsoft.com/office/drawing/2014/main" id="{AF1ACF8D-4DC9-4D43-91B9-48EC4DB44CE0}"/>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81946" name="Text Box 26">
            <a:extLst>
              <a:ext uri="{FF2B5EF4-FFF2-40B4-BE49-F238E27FC236}">
                <a16:creationId xmlns="" xmlns:a16="http://schemas.microsoft.com/office/drawing/2014/main" id="{7A191DF8-1EF8-440E-B5EB-0857331123D3}"/>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1947" name="Text Box 27">
            <a:extLst>
              <a:ext uri="{FF2B5EF4-FFF2-40B4-BE49-F238E27FC236}">
                <a16:creationId xmlns="" xmlns:a16="http://schemas.microsoft.com/office/drawing/2014/main" id="{75A4F532-7D7B-4790-B7E5-98E7B0BC46AF}"/>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1948" name="Text Box 28">
            <a:extLst>
              <a:ext uri="{FF2B5EF4-FFF2-40B4-BE49-F238E27FC236}">
                <a16:creationId xmlns="" xmlns:a16="http://schemas.microsoft.com/office/drawing/2014/main" id="{F62B5E4C-3AEC-4B37-9C51-CA863D2FAB55}"/>
              </a:ext>
            </a:extLst>
          </p:cNvPr>
          <p:cNvSpPr txBox="1">
            <a:spLocks noChangeArrowheads="1"/>
          </p:cNvSpPr>
          <p:nvPr/>
        </p:nvSpPr>
        <p:spPr bwMode="auto">
          <a:xfrm>
            <a:off x="3048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81949" name="Text Box 29">
            <a:extLst>
              <a:ext uri="{FF2B5EF4-FFF2-40B4-BE49-F238E27FC236}">
                <a16:creationId xmlns="" xmlns:a16="http://schemas.microsoft.com/office/drawing/2014/main" id="{066E4410-2095-4641-8B0A-951A2FCDC9FD}"/>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81950" name="Text Box 30">
            <a:extLst>
              <a:ext uri="{FF2B5EF4-FFF2-40B4-BE49-F238E27FC236}">
                <a16:creationId xmlns="" xmlns:a16="http://schemas.microsoft.com/office/drawing/2014/main" id="{76CCE101-077D-4A60-8ED1-DB32482F5692}"/>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81951" name="Text Box 31">
            <a:extLst>
              <a:ext uri="{FF2B5EF4-FFF2-40B4-BE49-F238E27FC236}">
                <a16:creationId xmlns="" xmlns:a16="http://schemas.microsoft.com/office/drawing/2014/main" id="{3E0E8F79-275E-4157-A81B-8AA5BA26E35D}"/>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81952" name="Text Box 32">
            <a:extLst>
              <a:ext uri="{FF2B5EF4-FFF2-40B4-BE49-F238E27FC236}">
                <a16:creationId xmlns="" xmlns:a16="http://schemas.microsoft.com/office/drawing/2014/main" id="{09898B5E-26D9-4050-ACB7-035C14A3A22A}"/>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1953" name="Text Box 33">
            <a:extLst>
              <a:ext uri="{FF2B5EF4-FFF2-40B4-BE49-F238E27FC236}">
                <a16:creationId xmlns="" xmlns:a16="http://schemas.microsoft.com/office/drawing/2014/main" id="{84E135BB-B217-449F-A056-D9F964AFE14C}"/>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1954" name="Text Box 34">
            <a:extLst>
              <a:ext uri="{FF2B5EF4-FFF2-40B4-BE49-F238E27FC236}">
                <a16:creationId xmlns="" xmlns:a16="http://schemas.microsoft.com/office/drawing/2014/main" id="{45402192-1B0C-40ED-AD2F-9061AD9470D5}"/>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81955" name="Oval 35">
            <a:extLst>
              <a:ext uri="{FF2B5EF4-FFF2-40B4-BE49-F238E27FC236}">
                <a16:creationId xmlns="" xmlns:a16="http://schemas.microsoft.com/office/drawing/2014/main" id="{8F15BA55-3026-494D-86B1-2A087EECD9E6}"/>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81956" name="Oval 36">
            <a:extLst>
              <a:ext uri="{FF2B5EF4-FFF2-40B4-BE49-F238E27FC236}">
                <a16:creationId xmlns="" xmlns:a16="http://schemas.microsoft.com/office/drawing/2014/main" id="{0A440D19-E0F1-405D-8D90-A55BC9073986}"/>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81957" name="Oval 37">
            <a:extLst>
              <a:ext uri="{FF2B5EF4-FFF2-40B4-BE49-F238E27FC236}">
                <a16:creationId xmlns="" xmlns:a16="http://schemas.microsoft.com/office/drawing/2014/main" id="{A631D2B1-C035-41EA-A8B1-BB1255E1FECB}"/>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81958" name="Oval 38">
            <a:extLst>
              <a:ext uri="{FF2B5EF4-FFF2-40B4-BE49-F238E27FC236}">
                <a16:creationId xmlns="" xmlns:a16="http://schemas.microsoft.com/office/drawing/2014/main" id="{ADC18648-9368-43CD-808A-91CE2090036D}"/>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81959" name="Oval 39">
            <a:extLst>
              <a:ext uri="{FF2B5EF4-FFF2-40B4-BE49-F238E27FC236}">
                <a16:creationId xmlns="" xmlns:a16="http://schemas.microsoft.com/office/drawing/2014/main" id="{899DB59A-1AA1-447B-8162-2AF3C6B29976}"/>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81960" name="Oval 40">
            <a:extLst>
              <a:ext uri="{FF2B5EF4-FFF2-40B4-BE49-F238E27FC236}">
                <a16:creationId xmlns="" xmlns:a16="http://schemas.microsoft.com/office/drawing/2014/main" id="{3A01B95F-AD55-462F-8202-E17B5DD7443A}"/>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35" name="TextBox 34">
            <a:extLst>
              <a:ext uri="{FF2B5EF4-FFF2-40B4-BE49-F238E27FC236}">
                <a16:creationId xmlns="" xmlns:a16="http://schemas.microsoft.com/office/drawing/2014/main" id="{893C990A-B36D-42CB-9F14-517D819054B2}"/>
              </a:ext>
            </a:extLst>
          </p:cNvPr>
          <p:cNvSpPr txBox="1"/>
          <p:nvPr/>
        </p:nvSpPr>
        <p:spPr>
          <a:xfrm>
            <a:off x="2565400" y="580866"/>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a:t>
            </a:r>
          </a:p>
        </p:txBody>
      </p:sp>
      <p:sp>
        <p:nvSpPr>
          <p:cNvPr id="37" name="Rectangle 2">
            <a:extLst>
              <a:ext uri="{FF2B5EF4-FFF2-40B4-BE49-F238E27FC236}">
                <a16:creationId xmlns="" xmlns:a16="http://schemas.microsoft.com/office/drawing/2014/main" id="{01441E5F-94FC-412B-84C0-F9590CEA5B9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4F94B6F-8FE7-42FC-9DB3-9DCAA4CB56BC}"/>
              </a:ext>
            </a:extLst>
          </p:cNvPr>
          <p:cNvSpPr>
            <a:spLocks noGrp="1"/>
          </p:cNvSpPr>
          <p:nvPr>
            <p:ph type="dt" sz="half" idx="10"/>
          </p:nvPr>
        </p:nvSpPr>
        <p:spPr/>
        <p:txBody>
          <a:bodyPr/>
          <a:lstStyle/>
          <a:p>
            <a:fld id="{0F547979-2C8D-484A-8E94-4088A4F15788}" type="datetime5">
              <a:rPr lang="en-US" smtClean="0"/>
              <a:t>28-Mar-22</a:t>
            </a:fld>
            <a:endParaRPr lang="en-US" dirty="0"/>
          </a:p>
        </p:txBody>
      </p:sp>
      <p:sp>
        <p:nvSpPr>
          <p:cNvPr id="6" name="Slide Number Placeholder 5">
            <a:extLst>
              <a:ext uri="{FF2B5EF4-FFF2-40B4-BE49-F238E27FC236}">
                <a16:creationId xmlns="" xmlns:a16="http://schemas.microsoft.com/office/drawing/2014/main" id="{46458F10-1C4A-4EBB-84BB-FA0F79D8AF27}"/>
              </a:ext>
            </a:extLst>
          </p:cNvPr>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3202940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CBCD1F28-C3D3-45F0-A99A-7978C06ACBDD}"/>
              </a:ext>
            </a:extLst>
          </p:cNvPr>
          <p:cNvSpPr>
            <a:spLocks noGrp="1" noChangeArrowheads="1"/>
          </p:cNvSpPr>
          <p:nvPr>
            <p:ph type="title"/>
          </p:nvPr>
        </p:nvSpPr>
        <p:spPr/>
        <p:txBody>
          <a:bodyPr/>
          <a:lstStyle/>
          <a:p>
            <a:r>
              <a:rPr kumimoji="0" lang="en-US" altLang="en-US"/>
              <a:t>Breadth First Search</a:t>
            </a:r>
          </a:p>
        </p:txBody>
      </p:sp>
      <p:sp>
        <p:nvSpPr>
          <p:cNvPr id="83971" name="Text Box 3">
            <a:extLst>
              <a:ext uri="{FF2B5EF4-FFF2-40B4-BE49-F238E27FC236}">
                <a16:creationId xmlns="" xmlns:a16="http://schemas.microsoft.com/office/drawing/2014/main" id="{A40A03A6-D235-4D19-AC9D-4044D6A45A5F}"/>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H</a:t>
            </a:r>
          </a:p>
        </p:txBody>
      </p:sp>
      <p:sp>
        <p:nvSpPr>
          <p:cNvPr id="83972" name="Text Box 4">
            <a:extLst>
              <a:ext uri="{FF2B5EF4-FFF2-40B4-BE49-F238E27FC236}">
                <a16:creationId xmlns="" xmlns:a16="http://schemas.microsoft.com/office/drawing/2014/main" id="{16FA727E-38E9-4B72-8E3F-186DA47A6128}"/>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83977" name="AutoShape 9">
            <a:extLst>
              <a:ext uri="{FF2B5EF4-FFF2-40B4-BE49-F238E27FC236}">
                <a16:creationId xmlns="" xmlns:a16="http://schemas.microsoft.com/office/drawing/2014/main" id="{A6FF519D-1A8B-425D-B15E-9953B1363108}"/>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78" name="AutoShape 10">
            <a:extLst>
              <a:ext uri="{FF2B5EF4-FFF2-40B4-BE49-F238E27FC236}">
                <a16:creationId xmlns="" xmlns:a16="http://schemas.microsoft.com/office/drawing/2014/main" id="{F81C1D6F-AD59-49C8-8E33-688C6547513C}"/>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79" name="AutoShape 11">
            <a:extLst>
              <a:ext uri="{FF2B5EF4-FFF2-40B4-BE49-F238E27FC236}">
                <a16:creationId xmlns="" xmlns:a16="http://schemas.microsoft.com/office/drawing/2014/main" id="{7DE19B9C-68C8-4C52-B6C5-2D6F798E01DC}"/>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80" name="AutoShape 12">
            <a:extLst>
              <a:ext uri="{FF2B5EF4-FFF2-40B4-BE49-F238E27FC236}">
                <a16:creationId xmlns="" xmlns:a16="http://schemas.microsoft.com/office/drawing/2014/main" id="{4BD6C734-2E54-48DF-933D-AC75343F9C1E}"/>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81" name="AutoShape 13">
            <a:extLst>
              <a:ext uri="{FF2B5EF4-FFF2-40B4-BE49-F238E27FC236}">
                <a16:creationId xmlns="" xmlns:a16="http://schemas.microsoft.com/office/drawing/2014/main" id="{97F607CA-91CE-4D96-8C82-1EE1D6BC490E}"/>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82" name="AutoShape 14">
            <a:extLst>
              <a:ext uri="{FF2B5EF4-FFF2-40B4-BE49-F238E27FC236}">
                <a16:creationId xmlns="" xmlns:a16="http://schemas.microsoft.com/office/drawing/2014/main" id="{0B2F7F31-E2E4-4933-83A8-21FA7E68000E}"/>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3983" name="Oval 15">
            <a:extLst>
              <a:ext uri="{FF2B5EF4-FFF2-40B4-BE49-F238E27FC236}">
                <a16:creationId xmlns="" xmlns:a16="http://schemas.microsoft.com/office/drawing/2014/main" id="{DEF93114-A937-4E0C-95B6-B3C49737B21C}"/>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83984" name="Oval 16">
            <a:extLst>
              <a:ext uri="{FF2B5EF4-FFF2-40B4-BE49-F238E27FC236}">
                <a16:creationId xmlns="" xmlns:a16="http://schemas.microsoft.com/office/drawing/2014/main" id="{70734383-BE82-4AF6-A78C-F8D51DBEF83E}"/>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83985" name="Oval 17">
            <a:extLst>
              <a:ext uri="{FF2B5EF4-FFF2-40B4-BE49-F238E27FC236}">
                <a16:creationId xmlns="" xmlns:a16="http://schemas.microsoft.com/office/drawing/2014/main" id="{6172FE90-2AD3-4701-9A6C-529DBEA2EE01}"/>
              </a:ext>
            </a:extLst>
          </p:cNvPr>
          <p:cNvSpPr>
            <a:spLocks noChangeArrowheads="1"/>
          </p:cNvSpPr>
          <p:nvPr/>
        </p:nvSpPr>
        <p:spPr bwMode="auto">
          <a:xfrm>
            <a:off x="6018213" y="1509713"/>
            <a:ext cx="274637" cy="274637"/>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cxnSp>
        <p:nvCxnSpPr>
          <p:cNvPr id="83987" name="AutoShape 19">
            <a:extLst>
              <a:ext uri="{FF2B5EF4-FFF2-40B4-BE49-F238E27FC236}">
                <a16:creationId xmlns="" xmlns:a16="http://schemas.microsoft.com/office/drawing/2014/main" id="{2D382A9E-2291-4450-B044-B043796F9FD2}"/>
              </a:ext>
            </a:extLst>
          </p:cNvPr>
          <p:cNvCxnSpPr>
            <a:cxnSpLocks noChangeShapeType="1"/>
            <a:stCxn id="83985" idx="5"/>
            <a:endCxn id="83983"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88" name="AutoShape 20">
            <a:extLst>
              <a:ext uri="{FF2B5EF4-FFF2-40B4-BE49-F238E27FC236}">
                <a16:creationId xmlns="" xmlns:a16="http://schemas.microsoft.com/office/drawing/2014/main" id="{572B3605-4F71-4D34-A169-1948A3738DE4}"/>
              </a:ext>
            </a:extLst>
          </p:cNvPr>
          <p:cNvCxnSpPr>
            <a:cxnSpLocks noChangeShapeType="1"/>
            <a:endCxn id="83983"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89" name="AutoShape 21">
            <a:extLst>
              <a:ext uri="{FF2B5EF4-FFF2-40B4-BE49-F238E27FC236}">
                <a16:creationId xmlns="" xmlns:a16="http://schemas.microsoft.com/office/drawing/2014/main" id="{C478894A-0687-4F27-8AC6-F9D152855499}"/>
              </a:ext>
            </a:extLst>
          </p:cNvPr>
          <p:cNvCxnSpPr>
            <a:cxnSpLocks noChangeShapeType="1"/>
            <a:stCxn id="83985" idx="4"/>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90" name="AutoShape 22">
            <a:extLst>
              <a:ext uri="{FF2B5EF4-FFF2-40B4-BE49-F238E27FC236}">
                <a16:creationId xmlns="" xmlns:a16="http://schemas.microsoft.com/office/drawing/2014/main" id="{35DE3E68-7FF1-4677-878D-108E126A4FC6}"/>
              </a:ext>
            </a:extLst>
          </p:cNvPr>
          <p:cNvCxnSpPr>
            <a:cxnSpLocks noChangeShapeType="1"/>
            <a:stCxn id="83985" idx="6"/>
            <a:endCxn id="8398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991" name="AutoShape 23">
            <a:extLst>
              <a:ext uri="{FF2B5EF4-FFF2-40B4-BE49-F238E27FC236}">
                <a16:creationId xmlns="" xmlns:a16="http://schemas.microsoft.com/office/drawing/2014/main" id="{1B420BC8-A3DB-4478-8A21-AD96A81FC126}"/>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3992" name="Text Box 24">
            <a:extLst>
              <a:ext uri="{FF2B5EF4-FFF2-40B4-BE49-F238E27FC236}">
                <a16:creationId xmlns="" xmlns:a16="http://schemas.microsoft.com/office/drawing/2014/main" id="{8888351F-1CAA-47EC-AF96-5210ADC22A7E}"/>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83994" name="Text Box 26">
            <a:extLst>
              <a:ext uri="{FF2B5EF4-FFF2-40B4-BE49-F238E27FC236}">
                <a16:creationId xmlns="" xmlns:a16="http://schemas.microsoft.com/office/drawing/2014/main" id="{AC1985D1-6774-4E4C-8293-3E5E95C0A69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3995" name="Text Box 27">
            <a:extLst>
              <a:ext uri="{FF2B5EF4-FFF2-40B4-BE49-F238E27FC236}">
                <a16:creationId xmlns="" xmlns:a16="http://schemas.microsoft.com/office/drawing/2014/main" id="{A6AF20F2-ECEB-4239-92A6-CBC1AE84C4A1}"/>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3996" name="Text Box 28">
            <a:extLst>
              <a:ext uri="{FF2B5EF4-FFF2-40B4-BE49-F238E27FC236}">
                <a16:creationId xmlns="" xmlns:a16="http://schemas.microsoft.com/office/drawing/2014/main" id="{81978028-81E2-44DE-806A-64C6F295D040}"/>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C</a:t>
            </a:r>
          </a:p>
        </p:txBody>
      </p:sp>
      <p:sp>
        <p:nvSpPr>
          <p:cNvPr id="83997" name="Text Box 29">
            <a:extLst>
              <a:ext uri="{FF2B5EF4-FFF2-40B4-BE49-F238E27FC236}">
                <a16:creationId xmlns="" xmlns:a16="http://schemas.microsoft.com/office/drawing/2014/main" id="{EF8275EE-1E14-4F1D-9BA0-FCBB889D6B44}"/>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83998" name="Text Box 30">
            <a:extLst>
              <a:ext uri="{FF2B5EF4-FFF2-40B4-BE49-F238E27FC236}">
                <a16:creationId xmlns="" xmlns:a16="http://schemas.microsoft.com/office/drawing/2014/main" id="{E3098B71-98A4-447E-84CF-CFDC53DFAC11}"/>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83999" name="Text Box 31">
            <a:extLst>
              <a:ext uri="{FF2B5EF4-FFF2-40B4-BE49-F238E27FC236}">
                <a16:creationId xmlns="" xmlns:a16="http://schemas.microsoft.com/office/drawing/2014/main" id="{E17D4CF5-06BB-45B9-9F3C-0BB5686D9154}"/>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84000" name="Text Box 32">
            <a:extLst>
              <a:ext uri="{FF2B5EF4-FFF2-40B4-BE49-F238E27FC236}">
                <a16:creationId xmlns="" xmlns:a16="http://schemas.microsoft.com/office/drawing/2014/main" id="{833ACA83-F933-41C0-BE5B-453FCA92B4EF}"/>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4001" name="Text Box 33">
            <a:extLst>
              <a:ext uri="{FF2B5EF4-FFF2-40B4-BE49-F238E27FC236}">
                <a16:creationId xmlns="" xmlns:a16="http://schemas.microsoft.com/office/drawing/2014/main" id="{FEEA482F-99FC-45F1-925F-B632C965DAE8}"/>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cxnSp>
        <p:nvCxnSpPr>
          <p:cNvPr id="84002" name="AutoShape 34">
            <a:extLst>
              <a:ext uri="{FF2B5EF4-FFF2-40B4-BE49-F238E27FC236}">
                <a16:creationId xmlns="" xmlns:a16="http://schemas.microsoft.com/office/drawing/2014/main" id="{D22FC6D4-32D1-4E64-9452-5DFAF4A4CF03}"/>
              </a:ext>
            </a:extLst>
          </p:cNvPr>
          <p:cNvCxnSpPr>
            <a:cxnSpLocks noChangeShapeType="1"/>
            <a:stCxn id="83985" idx="4"/>
          </p:cNvCxnSpPr>
          <p:nvPr/>
        </p:nvCxnSpPr>
        <p:spPr bwMode="auto">
          <a:xfrm flipH="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003" name="AutoShape 35">
            <a:extLst>
              <a:ext uri="{FF2B5EF4-FFF2-40B4-BE49-F238E27FC236}">
                <a16:creationId xmlns="" xmlns:a16="http://schemas.microsoft.com/office/drawing/2014/main" id="{2F8C85C2-82FE-497F-A25F-870031623185}"/>
              </a:ext>
            </a:extLst>
          </p:cNvPr>
          <p:cNvCxnSpPr>
            <a:cxnSpLocks noChangeShapeType="1"/>
            <a:stCxn id="83985" idx="5"/>
            <a:endCxn id="83983" idx="1"/>
          </p:cNvCxnSpPr>
          <p:nvPr/>
        </p:nvCxnSpPr>
        <p:spPr bwMode="auto">
          <a:xfrm>
            <a:off x="6253163" y="1752600"/>
            <a:ext cx="1487487" cy="120015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004" name="AutoShape 36">
            <a:extLst>
              <a:ext uri="{FF2B5EF4-FFF2-40B4-BE49-F238E27FC236}">
                <a16:creationId xmlns="" xmlns:a16="http://schemas.microsoft.com/office/drawing/2014/main" id="{A2DD9F80-FD89-484D-8A0B-28307E71EE27}"/>
              </a:ext>
            </a:extLst>
          </p:cNvPr>
          <p:cNvCxnSpPr>
            <a:cxnSpLocks noChangeShapeType="1"/>
            <a:stCxn id="83985" idx="6"/>
            <a:endCxn id="83984" idx="2"/>
          </p:cNvCxnSpPr>
          <p:nvPr/>
        </p:nvCxnSpPr>
        <p:spPr bwMode="auto">
          <a:xfrm>
            <a:off x="6300788" y="1647825"/>
            <a:ext cx="1398587"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4005" name="Text Box 37">
            <a:extLst>
              <a:ext uri="{FF2B5EF4-FFF2-40B4-BE49-F238E27FC236}">
                <a16:creationId xmlns="" xmlns:a16="http://schemas.microsoft.com/office/drawing/2014/main" id="{38861A03-C040-4787-AA3C-773D6547A118}"/>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84006" name="Oval 38">
            <a:extLst>
              <a:ext uri="{FF2B5EF4-FFF2-40B4-BE49-F238E27FC236}">
                <a16:creationId xmlns="" xmlns:a16="http://schemas.microsoft.com/office/drawing/2014/main" id="{DB38B446-36F9-4A76-BAD9-81616F8CFF42}"/>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84007" name="Oval 39">
            <a:extLst>
              <a:ext uri="{FF2B5EF4-FFF2-40B4-BE49-F238E27FC236}">
                <a16:creationId xmlns="" xmlns:a16="http://schemas.microsoft.com/office/drawing/2014/main" id="{978C9DE9-D12D-4E02-A4C9-9885466C23C3}"/>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84008" name="Oval 40">
            <a:extLst>
              <a:ext uri="{FF2B5EF4-FFF2-40B4-BE49-F238E27FC236}">
                <a16:creationId xmlns="" xmlns:a16="http://schemas.microsoft.com/office/drawing/2014/main" id="{22F016B3-0206-4DE7-8E55-FAD3020C8B03}"/>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84009" name="Oval 41">
            <a:extLst>
              <a:ext uri="{FF2B5EF4-FFF2-40B4-BE49-F238E27FC236}">
                <a16:creationId xmlns="" xmlns:a16="http://schemas.microsoft.com/office/drawing/2014/main" id="{615361E7-9C02-4029-A42F-83A09D87C87B}"/>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84010" name="Oval 42">
            <a:extLst>
              <a:ext uri="{FF2B5EF4-FFF2-40B4-BE49-F238E27FC236}">
                <a16:creationId xmlns="" xmlns:a16="http://schemas.microsoft.com/office/drawing/2014/main" id="{44FD1991-8A01-461A-B641-E2D6E215C69D}"/>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84011" name="Oval 43">
            <a:extLst>
              <a:ext uri="{FF2B5EF4-FFF2-40B4-BE49-F238E27FC236}">
                <a16:creationId xmlns="" xmlns:a16="http://schemas.microsoft.com/office/drawing/2014/main" id="{50CF8808-8BCA-4F6B-AE87-2038007482F6}"/>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38" name="TextBox 37">
            <a:extLst>
              <a:ext uri="{FF2B5EF4-FFF2-40B4-BE49-F238E27FC236}">
                <a16:creationId xmlns="" xmlns:a16="http://schemas.microsoft.com/office/drawing/2014/main" id="{35BDC38A-6D5F-44E4-9A23-B2C05CEAD0BE}"/>
              </a:ext>
            </a:extLst>
          </p:cNvPr>
          <p:cNvSpPr txBox="1"/>
          <p:nvPr/>
        </p:nvSpPr>
        <p:spPr>
          <a:xfrm>
            <a:off x="2552700" y="568167"/>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a:t>
            </a:r>
          </a:p>
        </p:txBody>
      </p:sp>
      <p:sp>
        <p:nvSpPr>
          <p:cNvPr id="40" name="Rectangle 2">
            <a:extLst>
              <a:ext uri="{FF2B5EF4-FFF2-40B4-BE49-F238E27FC236}">
                <a16:creationId xmlns="" xmlns:a16="http://schemas.microsoft.com/office/drawing/2014/main" id="{438D34F0-3DE2-42A1-B55B-D001389B44E2}"/>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F263F62-0A88-4921-8441-CA937FC26F06}"/>
              </a:ext>
            </a:extLst>
          </p:cNvPr>
          <p:cNvSpPr>
            <a:spLocks noGrp="1"/>
          </p:cNvSpPr>
          <p:nvPr>
            <p:ph type="dt" sz="half" idx="10"/>
          </p:nvPr>
        </p:nvSpPr>
        <p:spPr/>
        <p:txBody>
          <a:bodyPr/>
          <a:lstStyle/>
          <a:p>
            <a:fld id="{5F641598-98FD-49B8-AD3E-F947BEC2961C}" type="datetime5">
              <a:rPr lang="en-US" smtClean="0"/>
              <a:t>28-Mar-22</a:t>
            </a:fld>
            <a:endParaRPr lang="en-US" dirty="0"/>
          </a:p>
        </p:txBody>
      </p:sp>
      <p:sp>
        <p:nvSpPr>
          <p:cNvPr id="6" name="Slide Number Placeholder 5">
            <a:extLst>
              <a:ext uri="{FF2B5EF4-FFF2-40B4-BE49-F238E27FC236}">
                <a16:creationId xmlns="" xmlns:a16="http://schemas.microsoft.com/office/drawing/2014/main" id="{962D62D3-0CAF-45E6-8023-74729AC40A47}"/>
              </a:ext>
            </a:extLst>
          </p:cNvPr>
          <p:cNvSpPr>
            <a:spLocks noGrp="1"/>
          </p:cNvSpPr>
          <p:nvPr>
            <p:ph type="sldNum" sz="quarter" idx="12"/>
          </p:nvPr>
        </p:nvSpPr>
        <p:spPr/>
        <p:txBody>
          <a:bodyPr/>
          <a:lstStyle/>
          <a:p>
            <a:fld id="{B6F15528-21DE-4FAA-801E-634DDDAF4B2B}" type="slidenum">
              <a:rPr lang="en-US" smtClean="0"/>
              <a:pPr/>
              <a:t>44</a:t>
            </a:fld>
            <a:endParaRPr lang="en-US" dirty="0"/>
          </a:p>
        </p:txBody>
      </p:sp>
    </p:spTree>
    <p:extLst>
      <p:ext uri="{BB962C8B-B14F-4D97-AF65-F5344CB8AC3E}">
        <p14:creationId xmlns:p14="http://schemas.microsoft.com/office/powerpoint/2010/main" val="384512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4002"/>
                                        </p:tgtEl>
                                        <p:attrNameLst>
                                          <p:attrName>style.visibility</p:attrName>
                                        </p:attrNameLst>
                                      </p:cBhvr>
                                      <p:to>
                                        <p:strVal val="visible"/>
                                      </p:to>
                                    </p:set>
                                    <p:animEffect transition="in" filter="wipe(up)">
                                      <p:cBhvr>
                                        <p:cTn id="7" dur="500"/>
                                        <p:tgtEl>
                                          <p:spTgt spid="84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003"/>
                                        </p:tgtEl>
                                        <p:attrNameLst>
                                          <p:attrName>style.visibility</p:attrName>
                                        </p:attrNameLst>
                                      </p:cBhvr>
                                      <p:to>
                                        <p:strVal val="visible"/>
                                      </p:to>
                                    </p:set>
                                    <p:animEffect transition="in" filter="wipe(left)">
                                      <p:cBhvr>
                                        <p:cTn id="12" dur="500"/>
                                        <p:tgtEl>
                                          <p:spTgt spid="84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4004"/>
                                        </p:tgtEl>
                                        <p:attrNameLst>
                                          <p:attrName>style.visibility</p:attrName>
                                        </p:attrNameLst>
                                      </p:cBhvr>
                                      <p:to>
                                        <p:strVal val="visible"/>
                                      </p:to>
                                    </p:set>
                                    <p:animEffect transition="in" filter="wipe(left)">
                                      <p:cBhvr>
                                        <p:cTn id="17" dur="500"/>
                                        <p:tgtEl>
                                          <p:spTgt spid="84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04F14A5C-DF83-492E-B652-8A6C4087FB05}"/>
              </a:ext>
            </a:extLst>
          </p:cNvPr>
          <p:cNvSpPr>
            <a:spLocks noGrp="1" noChangeArrowheads="1"/>
          </p:cNvSpPr>
          <p:nvPr>
            <p:ph type="title"/>
          </p:nvPr>
        </p:nvSpPr>
        <p:spPr/>
        <p:txBody>
          <a:bodyPr/>
          <a:lstStyle/>
          <a:p>
            <a:r>
              <a:rPr kumimoji="0" lang="en-US" altLang="en-US"/>
              <a:t>Breadth First Search</a:t>
            </a:r>
          </a:p>
        </p:txBody>
      </p:sp>
      <p:sp>
        <p:nvSpPr>
          <p:cNvPr id="86019" name="Text Box 3">
            <a:extLst>
              <a:ext uri="{FF2B5EF4-FFF2-40B4-BE49-F238E27FC236}">
                <a16:creationId xmlns="" xmlns:a16="http://schemas.microsoft.com/office/drawing/2014/main" id="{902B356D-F490-4962-8A15-CB1D4B3FAD0C}"/>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H D</a:t>
            </a:r>
          </a:p>
        </p:txBody>
      </p:sp>
      <p:sp>
        <p:nvSpPr>
          <p:cNvPr id="86020" name="Text Box 4">
            <a:extLst>
              <a:ext uri="{FF2B5EF4-FFF2-40B4-BE49-F238E27FC236}">
                <a16:creationId xmlns="" xmlns:a16="http://schemas.microsoft.com/office/drawing/2014/main" id="{7683B60A-484F-4680-9360-681013D275B6}"/>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86025" name="AutoShape 9">
            <a:extLst>
              <a:ext uri="{FF2B5EF4-FFF2-40B4-BE49-F238E27FC236}">
                <a16:creationId xmlns="" xmlns:a16="http://schemas.microsoft.com/office/drawing/2014/main" id="{40A31607-A071-41E7-86B5-9C14C14A93A4}"/>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26" name="AutoShape 10">
            <a:extLst>
              <a:ext uri="{FF2B5EF4-FFF2-40B4-BE49-F238E27FC236}">
                <a16:creationId xmlns="" xmlns:a16="http://schemas.microsoft.com/office/drawing/2014/main" id="{B663D423-3B71-487A-B966-AB24546E8FA3}"/>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27" name="AutoShape 11">
            <a:extLst>
              <a:ext uri="{FF2B5EF4-FFF2-40B4-BE49-F238E27FC236}">
                <a16:creationId xmlns="" xmlns:a16="http://schemas.microsoft.com/office/drawing/2014/main" id="{41284564-5DAE-4240-A250-8CCBB1D4797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28" name="AutoShape 12">
            <a:extLst>
              <a:ext uri="{FF2B5EF4-FFF2-40B4-BE49-F238E27FC236}">
                <a16:creationId xmlns="" xmlns:a16="http://schemas.microsoft.com/office/drawing/2014/main" id="{07B05C34-831D-4955-9B57-9656419A1998}"/>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29" name="AutoShape 13">
            <a:extLst>
              <a:ext uri="{FF2B5EF4-FFF2-40B4-BE49-F238E27FC236}">
                <a16:creationId xmlns="" xmlns:a16="http://schemas.microsoft.com/office/drawing/2014/main" id="{2A15DF79-637B-4258-8D01-A8D4705CD0D0}"/>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30" name="AutoShape 14">
            <a:extLst>
              <a:ext uri="{FF2B5EF4-FFF2-40B4-BE49-F238E27FC236}">
                <a16:creationId xmlns="" xmlns:a16="http://schemas.microsoft.com/office/drawing/2014/main" id="{ABD61360-953A-4E50-9749-2C22C7C9A3F9}"/>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6031" name="Oval 15">
            <a:extLst>
              <a:ext uri="{FF2B5EF4-FFF2-40B4-BE49-F238E27FC236}">
                <a16:creationId xmlns="" xmlns:a16="http://schemas.microsoft.com/office/drawing/2014/main" id="{82315666-7C12-4818-BEB7-411442BD5712}"/>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86032" name="Oval 16">
            <a:extLst>
              <a:ext uri="{FF2B5EF4-FFF2-40B4-BE49-F238E27FC236}">
                <a16:creationId xmlns="" xmlns:a16="http://schemas.microsoft.com/office/drawing/2014/main" id="{82D8EE47-ED45-424B-AFB5-A2A19CF3A1CF}"/>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sp>
        <p:nvSpPr>
          <p:cNvPr id="86033" name="Oval 17">
            <a:extLst>
              <a:ext uri="{FF2B5EF4-FFF2-40B4-BE49-F238E27FC236}">
                <a16:creationId xmlns="" xmlns:a16="http://schemas.microsoft.com/office/drawing/2014/main" id="{2D8C035F-8A99-4D40-A23E-DBE3DBAF8364}"/>
              </a:ext>
            </a:extLst>
          </p:cNvPr>
          <p:cNvSpPr>
            <a:spLocks noChangeArrowheads="1"/>
          </p:cNvSpPr>
          <p:nvPr/>
        </p:nvSpPr>
        <p:spPr bwMode="auto">
          <a:xfrm>
            <a:off x="6018213" y="1509713"/>
            <a:ext cx="274637" cy="274637"/>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C</a:t>
            </a:r>
          </a:p>
        </p:txBody>
      </p:sp>
      <p:cxnSp>
        <p:nvCxnSpPr>
          <p:cNvPr id="86035" name="AutoShape 19">
            <a:extLst>
              <a:ext uri="{FF2B5EF4-FFF2-40B4-BE49-F238E27FC236}">
                <a16:creationId xmlns="" xmlns:a16="http://schemas.microsoft.com/office/drawing/2014/main" id="{0F9B4B3E-5DC3-4258-A8ED-869136452205}"/>
              </a:ext>
            </a:extLst>
          </p:cNvPr>
          <p:cNvCxnSpPr>
            <a:cxnSpLocks noChangeShapeType="1"/>
            <a:stCxn id="86033" idx="5"/>
            <a:endCxn id="86031"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36" name="AutoShape 20">
            <a:extLst>
              <a:ext uri="{FF2B5EF4-FFF2-40B4-BE49-F238E27FC236}">
                <a16:creationId xmlns="" xmlns:a16="http://schemas.microsoft.com/office/drawing/2014/main" id="{455A056C-6D09-4E14-B9C3-4B4D53F51FB0}"/>
              </a:ext>
            </a:extLst>
          </p:cNvPr>
          <p:cNvCxnSpPr>
            <a:cxnSpLocks noChangeShapeType="1"/>
            <a:endCxn id="86031"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37" name="AutoShape 21">
            <a:extLst>
              <a:ext uri="{FF2B5EF4-FFF2-40B4-BE49-F238E27FC236}">
                <a16:creationId xmlns="" xmlns:a16="http://schemas.microsoft.com/office/drawing/2014/main" id="{A036A6C0-EE75-4B3B-897E-5BD284D6F35D}"/>
              </a:ext>
            </a:extLst>
          </p:cNvPr>
          <p:cNvCxnSpPr>
            <a:cxnSpLocks noChangeShapeType="1"/>
            <a:stCxn id="86033" idx="4"/>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38" name="AutoShape 22">
            <a:extLst>
              <a:ext uri="{FF2B5EF4-FFF2-40B4-BE49-F238E27FC236}">
                <a16:creationId xmlns="" xmlns:a16="http://schemas.microsoft.com/office/drawing/2014/main" id="{4F028FBC-419A-48E0-8704-80E4F1526EFB}"/>
              </a:ext>
            </a:extLst>
          </p:cNvPr>
          <p:cNvCxnSpPr>
            <a:cxnSpLocks noChangeShapeType="1"/>
            <a:stCxn id="86033" idx="6"/>
            <a:endCxn id="8603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39" name="AutoShape 23">
            <a:extLst>
              <a:ext uri="{FF2B5EF4-FFF2-40B4-BE49-F238E27FC236}">
                <a16:creationId xmlns="" xmlns:a16="http://schemas.microsoft.com/office/drawing/2014/main" id="{9AAE9AE7-9A3A-4EAC-93D5-E020D3BB2691}"/>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6040" name="Text Box 24">
            <a:extLst>
              <a:ext uri="{FF2B5EF4-FFF2-40B4-BE49-F238E27FC236}">
                <a16:creationId xmlns="" xmlns:a16="http://schemas.microsoft.com/office/drawing/2014/main" id="{9A5A335F-930E-4DB5-BC6F-6DAA9F6CDE78}"/>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86042" name="Text Box 26">
            <a:extLst>
              <a:ext uri="{FF2B5EF4-FFF2-40B4-BE49-F238E27FC236}">
                <a16:creationId xmlns="" xmlns:a16="http://schemas.microsoft.com/office/drawing/2014/main" id="{D69550D3-129B-4985-AA65-BC8CA2E0B05C}"/>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6043" name="Text Box 27">
            <a:extLst>
              <a:ext uri="{FF2B5EF4-FFF2-40B4-BE49-F238E27FC236}">
                <a16:creationId xmlns="" xmlns:a16="http://schemas.microsoft.com/office/drawing/2014/main" id="{C5D9B03D-3A88-417C-8561-83DFCF21AD58}"/>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6044" name="Text Box 28">
            <a:extLst>
              <a:ext uri="{FF2B5EF4-FFF2-40B4-BE49-F238E27FC236}">
                <a16:creationId xmlns="" xmlns:a16="http://schemas.microsoft.com/office/drawing/2014/main" id="{75BF4220-2F12-48ED-B1B7-514F0BBB9DE5}"/>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 discovered</a:t>
            </a:r>
          </a:p>
        </p:txBody>
      </p:sp>
      <p:sp>
        <p:nvSpPr>
          <p:cNvPr id="86045" name="Text Box 29">
            <a:extLst>
              <a:ext uri="{FF2B5EF4-FFF2-40B4-BE49-F238E27FC236}">
                <a16:creationId xmlns="" xmlns:a16="http://schemas.microsoft.com/office/drawing/2014/main" id="{AC17E718-322A-412F-8463-8557DB0F68EB}"/>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86046" name="Text Box 30">
            <a:extLst>
              <a:ext uri="{FF2B5EF4-FFF2-40B4-BE49-F238E27FC236}">
                <a16:creationId xmlns="" xmlns:a16="http://schemas.microsoft.com/office/drawing/2014/main" id="{2D0FC927-DE3B-4EB2-A1F3-8D2126CAE204}"/>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86047" name="Text Box 31">
            <a:extLst>
              <a:ext uri="{FF2B5EF4-FFF2-40B4-BE49-F238E27FC236}">
                <a16:creationId xmlns="" xmlns:a16="http://schemas.microsoft.com/office/drawing/2014/main" id="{6F33E9A7-C32F-4AC6-8B29-AD86A180004A}"/>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86048" name="Text Box 32">
            <a:extLst>
              <a:ext uri="{FF2B5EF4-FFF2-40B4-BE49-F238E27FC236}">
                <a16:creationId xmlns="" xmlns:a16="http://schemas.microsoft.com/office/drawing/2014/main" id="{69134AEF-56B9-4DA2-939F-9E0B42F4D2CD}"/>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6049" name="Text Box 33">
            <a:extLst>
              <a:ext uri="{FF2B5EF4-FFF2-40B4-BE49-F238E27FC236}">
                <a16:creationId xmlns="" xmlns:a16="http://schemas.microsoft.com/office/drawing/2014/main" id="{89839028-6307-4F50-9AE2-24F3FD656C82}"/>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cxnSp>
        <p:nvCxnSpPr>
          <p:cNvPr id="86050" name="AutoShape 34">
            <a:extLst>
              <a:ext uri="{FF2B5EF4-FFF2-40B4-BE49-F238E27FC236}">
                <a16:creationId xmlns="" xmlns:a16="http://schemas.microsoft.com/office/drawing/2014/main" id="{EB12B19F-43BA-4FEF-88A3-659383D4B7C3}"/>
              </a:ext>
            </a:extLst>
          </p:cNvPr>
          <p:cNvCxnSpPr>
            <a:cxnSpLocks noChangeShapeType="1"/>
            <a:stCxn id="86033" idx="4"/>
          </p:cNvCxnSpPr>
          <p:nvPr/>
        </p:nvCxnSpPr>
        <p:spPr bwMode="auto">
          <a:xfrm flipH="1">
            <a:off x="6154738" y="1792288"/>
            <a:ext cx="1587" cy="1120775"/>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51" name="AutoShape 35">
            <a:extLst>
              <a:ext uri="{FF2B5EF4-FFF2-40B4-BE49-F238E27FC236}">
                <a16:creationId xmlns="" xmlns:a16="http://schemas.microsoft.com/office/drawing/2014/main" id="{0FE2C68F-CC7A-423E-B2D5-FE2F01C71FC1}"/>
              </a:ext>
            </a:extLst>
          </p:cNvPr>
          <p:cNvCxnSpPr>
            <a:cxnSpLocks noChangeShapeType="1"/>
            <a:stCxn id="86033" idx="5"/>
            <a:endCxn id="86031" idx="1"/>
          </p:cNvCxnSpPr>
          <p:nvPr/>
        </p:nvCxnSpPr>
        <p:spPr bwMode="auto">
          <a:xfrm>
            <a:off x="6253163" y="1752600"/>
            <a:ext cx="1487487" cy="120015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052" name="AutoShape 36">
            <a:extLst>
              <a:ext uri="{FF2B5EF4-FFF2-40B4-BE49-F238E27FC236}">
                <a16:creationId xmlns="" xmlns:a16="http://schemas.microsoft.com/office/drawing/2014/main" id="{7A051876-B8A0-4F9C-B70A-4A6B154C396E}"/>
              </a:ext>
            </a:extLst>
          </p:cNvPr>
          <p:cNvCxnSpPr>
            <a:cxnSpLocks noChangeShapeType="1"/>
            <a:stCxn id="86033" idx="6"/>
            <a:endCxn id="86032" idx="2"/>
          </p:cNvCxnSpPr>
          <p:nvPr/>
        </p:nvCxnSpPr>
        <p:spPr bwMode="auto">
          <a:xfrm>
            <a:off x="6300788" y="1647825"/>
            <a:ext cx="1398587"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6053" name="Text Box 37">
            <a:extLst>
              <a:ext uri="{FF2B5EF4-FFF2-40B4-BE49-F238E27FC236}">
                <a16:creationId xmlns="" xmlns:a16="http://schemas.microsoft.com/office/drawing/2014/main" id="{04B03783-63F7-43E4-8DE1-3D5B65BF1FC4}"/>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86054" name="Text Box 38">
            <a:extLst>
              <a:ext uri="{FF2B5EF4-FFF2-40B4-BE49-F238E27FC236}">
                <a16:creationId xmlns="" xmlns:a16="http://schemas.microsoft.com/office/drawing/2014/main" id="{407BDA93-6D63-4B2B-AD99-A2D2F016419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86055" name="Oval 39">
            <a:extLst>
              <a:ext uri="{FF2B5EF4-FFF2-40B4-BE49-F238E27FC236}">
                <a16:creationId xmlns="" xmlns:a16="http://schemas.microsoft.com/office/drawing/2014/main" id="{929743B4-7886-4D95-A520-85B9B23FB19A}"/>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86056" name="Oval 40">
            <a:extLst>
              <a:ext uri="{FF2B5EF4-FFF2-40B4-BE49-F238E27FC236}">
                <a16:creationId xmlns="" xmlns:a16="http://schemas.microsoft.com/office/drawing/2014/main" id="{79640510-EF66-4415-B38A-A07EDC74A740}"/>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86057" name="Oval 41">
            <a:extLst>
              <a:ext uri="{FF2B5EF4-FFF2-40B4-BE49-F238E27FC236}">
                <a16:creationId xmlns="" xmlns:a16="http://schemas.microsoft.com/office/drawing/2014/main" id="{409F13BE-EFF9-4051-9BA3-3985C1EF4BA6}"/>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86058" name="Oval 42">
            <a:extLst>
              <a:ext uri="{FF2B5EF4-FFF2-40B4-BE49-F238E27FC236}">
                <a16:creationId xmlns="" xmlns:a16="http://schemas.microsoft.com/office/drawing/2014/main" id="{47B98204-65BA-4E5C-BA5E-0CB5D0593AF7}"/>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86059" name="Oval 43">
            <a:extLst>
              <a:ext uri="{FF2B5EF4-FFF2-40B4-BE49-F238E27FC236}">
                <a16:creationId xmlns="" xmlns:a16="http://schemas.microsoft.com/office/drawing/2014/main" id="{15273124-52D6-44FF-980A-B5159EFC4782}"/>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86060" name="Oval 44">
            <a:extLst>
              <a:ext uri="{FF2B5EF4-FFF2-40B4-BE49-F238E27FC236}">
                <a16:creationId xmlns="" xmlns:a16="http://schemas.microsoft.com/office/drawing/2014/main" id="{BA8F6C42-654D-447D-81A5-98E2B25D0FE1}"/>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39" name="TextBox 38">
            <a:extLst>
              <a:ext uri="{FF2B5EF4-FFF2-40B4-BE49-F238E27FC236}">
                <a16:creationId xmlns="" xmlns:a16="http://schemas.microsoft.com/office/drawing/2014/main" id="{0B5B2C31-3C41-45F3-BA72-CF568BDC0A17}"/>
              </a:ext>
            </a:extLst>
          </p:cNvPr>
          <p:cNvSpPr txBox="1"/>
          <p:nvPr/>
        </p:nvSpPr>
        <p:spPr>
          <a:xfrm>
            <a:off x="2540000" y="53181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a:t>
            </a:r>
          </a:p>
        </p:txBody>
      </p:sp>
      <p:sp>
        <p:nvSpPr>
          <p:cNvPr id="41" name="Rectangle 2">
            <a:extLst>
              <a:ext uri="{FF2B5EF4-FFF2-40B4-BE49-F238E27FC236}">
                <a16:creationId xmlns="" xmlns:a16="http://schemas.microsoft.com/office/drawing/2014/main" id="{442B1906-BCDE-48FC-B115-681459212D1D}"/>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4B53AAC-5EC0-42EC-9FD5-D9F46EB83034}"/>
              </a:ext>
            </a:extLst>
          </p:cNvPr>
          <p:cNvSpPr>
            <a:spLocks noGrp="1"/>
          </p:cNvSpPr>
          <p:nvPr>
            <p:ph type="dt" sz="half" idx="10"/>
          </p:nvPr>
        </p:nvSpPr>
        <p:spPr/>
        <p:txBody>
          <a:bodyPr/>
          <a:lstStyle/>
          <a:p>
            <a:fld id="{A10ECAD3-984E-4609-9D06-9C0885F1DB7A}" type="datetime5">
              <a:rPr lang="en-US" smtClean="0"/>
              <a:t>28-Mar-22</a:t>
            </a:fld>
            <a:endParaRPr lang="en-US" dirty="0"/>
          </a:p>
        </p:txBody>
      </p:sp>
      <p:sp>
        <p:nvSpPr>
          <p:cNvPr id="6" name="Slide Number Placeholder 5">
            <a:extLst>
              <a:ext uri="{FF2B5EF4-FFF2-40B4-BE49-F238E27FC236}">
                <a16:creationId xmlns="" xmlns:a16="http://schemas.microsoft.com/office/drawing/2014/main" id="{CC07F107-7C18-460E-9AF0-215C9752EB76}"/>
              </a:ext>
            </a:extLst>
          </p:cNvPr>
          <p:cNvSpPr>
            <a:spLocks noGrp="1"/>
          </p:cNvSpPr>
          <p:nvPr>
            <p:ph type="sldNum" sz="quarter" idx="12"/>
          </p:nvPr>
        </p:nvSpPr>
        <p:spPr/>
        <p:txBody>
          <a:bodyPr/>
          <a:lstStyle/>
          <a:p>
            <a:fld id="{B6F15528-21DE-4FAA-801E-634DDDAF4B2B}" type="slidenum">
              <a:rPr lang="en-US" smtClean="0"/>
              <a:pPr/>
              <a:t>45</a:t>
            </a:fld>
            <a:endParaRPr lang="en-US" dirty="0"/>
          </a:p>
        </p:txBody>
      </p:sp>
    </p:spTree>
    <p:extLst>
      <p:ext uri="{BB962C8B-B14F-4D97-AF65-F5344CB8AC3E}">
        <p14:creationId xmlns:p14="http://schemas.microsoft.com/office/powerpoint/2010/main" val="29921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7DDA30A0-CB22-42CE-B4CC-AFF1103EF20D}"/>
              </a:ext>
            </a:extLst>
          </p:cNvPr>
          <p:cNvSpPr>
            <a:spLocks noGrp="1" noChangeArrowheads="1"/>
          </p:cNvSpPr>
          <p:nvPr>
            <p:ph type="title"/>
          </p:nvPr>
        </p:nvSpPr>
        <p:spPr/>
        <p:txBody>
          <a:bodyPr/>
          <a:lstStyle/>
          <a:p>
            <a:r>
              <a:rPr kumimoji="0" lang="en-US" altLang="en-US"/>
              <a:t>Breadth First Search</a:t>
            </a:r>
          </a:p>
        </p:txBody>
      </p:sp>
      <p:sp>
        <p:nvSpPr>
          <p:cNvPr id="88067" name="Text Box 3">
            <a:extLst>
              <a:ext uri="{FF2B5EF4-FFF2-40B4-BE49-F238E27FC236}">
                <a16:creationId xmlns="" xmlns:a16="http://schemas.microsoft.com/office/drawing/2014/main" id="{29C62912-F6A8-4CD8-8EFC-3C294449EDA5}"/>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H D</a:t>
            </a:r>
          </a:p>
        </p:txBody>
      </p:sp>
      <p:sp>
        <p:nvSpPr>
          <p:cNvPr id="88068" name="Text Box 4">
            <a:extLst>
              <a:ext uri="{FF2B5EF4-FFF2-40B4-BE49-F238E27FC236}">
                <a16:creationId xmlns="" xmlns:a16="http://schemas.microsoft.com/office/drawing/2014/main" id="{27569987-494F-4E47-A576-0D101708C33E}"/>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88073" name="AutoShape 9">
            <a:extLst>
              <a:ext uri="{FF2B5EF4-FFF2-40B4-BE49-F238E27FC236}">
                <a16:creationId xmlns="" xmlns:a16="http://schemas.microsoft.com/office/drawing/2014/main" id="{C26E13A4-CCB1-4633-A902-5425D07A121E}"/>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4" name="AutoShape 10">
            <a:extLst>
              <a:ext uri="{FF2B5EF4-FFF2-40B4-BE49-F238E27FC236}">
                <a16:creationId xmlns="" xmlns:a16="http://schemas.microsoft.com/office/drawing/2014/main" id="{760226D0-E8DF-4C77-AFC0-56C5155D0A0C}"/>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5" name="AutoShape 11">
            <a:extLst>
              <a:ext uri="{FF2B5EF4-FFF2-40B4-BE49-F238E27FC236}">
                <a16:creationId xmlns="" xmlns:a16="http://schemas.microsoft.com/office/drawing/2014/main" id="{FA3CD2A6-62CA-4E96-81CE-C354A4D71E04}"/>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6" name="AutoShape 12">
            <a:extLst>
              <a:ext uri="{FF2B5EF4-FFF2-40B4-BE49-F238E27FC236}">
                <a16:creationId xmlns="" xmlns:a16="http://schemas.microsoft.com/office/drawing/2014/main" id="{BB4C9050-F7AA-4721-A00B-C27D988DCA07}"/>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7" name="AutoShape 13">
            <a:extLst>
              <a:ext uri="{FF2B5EF4-FFF2-40B4-BE49-F238E27FC236}">
                <a16:creationId xmlns="" xmlns:a16="http://schemas.microsoft.com/office/drawing/2014/main" id="{FAACA91A-4576-44D5-92FB-54E9BC0FA6CB}"/>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8" name="AutoShape 14">
            <a:extLst>
              <a:ext uri="{FF2B5EF4-FFF2-40B4-BE49-F238E27FC236}">
                <a16:creationId xmlns="" xmlns:a16="http://schemas.microsoft.com/office/drawing/2014/main" id="{5E672305-2E2D-4428-BB49-5FE39421585D}"/>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8079" name="Oval 15">
            <a:extLst>
              <a:ext uri="{FF2B5EF4-FFF2-40B4-BE49-F238E27FC236}">
                <a16:creationId xmlns="" xmlns:a16="http://schemas.microsoft.com/office/drawing/2014/main" id="{AFE6054D-DAFB-4916-9B38-9A2073BA3E1C}"/>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88080" name="Oval 16">
            <a:extLst>
              <a:ext uri="{FF2B5EF4-FFF2-40B4-BE49-F238E27FC236}">
                <a16:creationId xmlns="" xmlns:a16="http://schemas.microsoft.com/office/drawing/2014/main" id="{E1717EBD-50E0-40A2-92F4-DCACF9853267}"/>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sp>
        <p:nvSpPr>
          <p:cNvPr id="88081" name="Oval 17">
            <a:extLst>
              <a:ext uri="{FF2B5EF4-FFF2-40B4-BE49-F238E27FC236}">
                <a16:creationId xmlns="" xmlns:a16="http://schemas.microsoft.com/office/drawing/2014/main" id="{47BC27F4-14F5-494D-BB64-8E4403D74816}"/>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cxnSp>
        <p:nvCxnSpPr>
          <p:cNvPr id="88083" name="AutoShape 19">
            <a:extLst>
              <a:ext uri="{FF2B5EF4-FFF2-40B4-BE49-F238E27FC236}">
                <a16:creationId xmlns="" xmlns:a16="http://schemas.microsoft.com/office/drawing/2014/main" id="{3737AAE2-C118-4AF9-A319-33C8B6505FD8}"/>
              </a:ext>
            </a:extLst>
          </p:cNvPr>
          <p:cNvCxnSpPr>
            <a:cxnSpLocks noChangeShapeType="1"/>
            <a:stCxn id="88081" idx="5"/>
            <a:endCxn id="88079"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84" name="AutoShape 20">
            <a:extLst>
              <a:ext uri="{FF2B5EF4-FFF2-40B4-BE49-F238E27FC236}">
                <a16:creationId xmlns="" xmlns:a16="http://schemas.microsoft.com/office/drawing/2014/main" id="{73733968-89F3-4F43-B042-7798D28DD1A5}"/>
              </a:ext>
            </a:extLst>
          </p:cNvPr>
          <p:cNvCxnSpPr>
            <a:cxnSpLocks noChangeShapeType="1"/>
            <a:endCxn id="88079"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85" name="AutoShape 21">
            <a:extLst>
              <a:ext uri="{FF2B5EF4-FFF2-40B4-BE49-F238E27FC236}">
                <a16:creationId xmlns="" xmlns:a16="http://schemas.microsoft.com/office/drawing/2014/main" id="{BC6DAD05-B2DD-4D3F-9AB2-9E708958DBBD}"/>
              </a:ext>
            </a:extLst>
          </p:cNvPr>
          <p:cNvCxnSpPr>
            <a:cxnSpLocks noChangeShapeType="1"/>
            <a:stCxn id="88081" idx="4"/>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86" name="AutoShape 22">
            <a:extLst>
              <a:ext uri="{FF2B5EF4-FFF2-40B4-BE49-F238E27FC236}">
                <a16:creationId xmlns="" xmlns:a16="http://schemas.microsoft.com/office/drawing/2014/main" id="{3F6F0BB9-C2D8-4224-9F21-B322324E6629}"/>
              </a:ext>
            </a:extLst>
          </p:cNvPr>
          <p:cNvCxnSpPr>
            <a:cxnSpLocks noChangeShapeType="1"/>
            <a:stCxn id="88081" idx="6"/>
            <a:endCxn id="8808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87" name="AutoShape 23">
            <a:extLst>
              <a:ext uri="{FF2B5EF4-FFF2-40B4-BE49-F238E27FC236}">
                <a16:creationId xmlns="" xmlns:a16="http://schemas.microsoft.com/office/drawing/2014/main" id="{C87C4085-D02D-4739-86F4-F03014DC8139}"/>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8088" name="Text Box 24">
            <a:extLst>
              <a:ext uri="{FF2B5EF4-FFF2-40B4-BE49-F238E27FC236}">
                <a16:creationId xmlns="" xmlns:a16="http://schemas.microsoft.com/office/drawing/2014/main" id="{A24F22C5-B206-4D34-A068-B090436832AD}"/>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88090" name="Text Box 26">
            <a:extLst>
              <a:ext uri="{FF2B5EF4-FFF2-40B4-BE49-F238E27FC236}">
                <a16:creationId xmlns="" xmlns:a16="http://schemas.microsoft.com/office/drawing/2014/main" id="{03098D0E-EC40-45C2-972E-C70A70B6BB52}"/>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8091" name="Text Box 27">
            <a:extLst>
              <a:ext uri="{FF2B5EF4-FFF2-40B4-BE49-F238E27FC236}">
                <a16:creationId xmlns="" xmlns:a16="http://schemas.microsoft.com/office/drawing/2014/main" id="{8FDB307F-7D7D-47E8-8BCE-3009F1221BC8}"/>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88092" name="Text Box 28">
            <a:extLst>
              <a:ext uri="{FF2B5EF4-FFF2-40B4-BE49-F238E27FC236}">
                <a16:creationId xmlns="" xmlns:a16="http://schemas.microsoft.com/office/drawing/2014/main" id="{03798360-7C33-4401-987A-7A5D922E9196}"/>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 finished</a:t>
            </a:r>
          </a:p>
        </p:txBody>
      </p:sp>
      <p:sp>
        <p:nvSpPr>
          <p:cNvPr id="88093" name="Text Box 29">
            <a:extLst>
              <a:ext uri="{FF2B5EF4-FFF2-40B4-BE49-F238E27FC236}">
                <a16:creationId xmlns="" xmlns:a16="http://schemas.microsoft.com/office/drawing/2014/main" id="{AC088D62-C132-42F8-8E73-C7103BCFF9ED}"/>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88094" name="Text Box 30">
            <a:extLst>
              <a:ext uri="{FF2B5EF4-FFF2-40B4-BE49-F238E27FC236}">
                <a16:creationId xmlns="" xmlns:a16="http://schemas.microsoft.com/office/drawing/2014/main" id="{E86F7612-409B-4242-89D4-89B116B2CDA1}"/>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88095" name="Text Box 31">
            <a:extLst>
              <a:ext uri="{FF2B5EF4-FFF2-40B4-BE49-F238E27FC236}">
                <a16:creationId xmlns="" xmlns:a16="http://schemas.microsoft.com/office/drawing/2014/main" id="{2A047AD2-C953-485E-B041-474DAFE5A768}"/>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88096" name="Text Box 32">
            <a:extLst>
              <a:ext uri="{FF2B5EF4-FFF2-40B4-BE49-F238E27FC236}">
                <a16:creationId xmlns="" xmlns:a16="http://schemas.microsoft.com/office/drawing/2014/main" id="{0F811523-0BF3-4B28-88CC-79D372DCC096}"/>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8097" name="Text Box 33">
            <a:extLst>
              <a:ext uri="{FF2B5EF4-FFF2-40B4-BE49-F238E27FC236}">
                <a16:creationId xmlns="" xmlns:a16="http://schemas.microsoft.com/office/drawing/2014/main" id="{F33920A0-2C65-4C17-82E2-CAC2CB7D9708}"/>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88098" name="Text Box 34">
            <a:extLst>
              <a:ext uri="{FF2B5EF4-FFF2-40B4-BE49-F238E27FC236}">
                <a16:creationId xmlns="" xmlns:a16="http://schemas.microsoft.com/office/drawing/2014/main" id="{06157AE9-3CC3-41A9-A3DE-441012791C6C}"/>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88099" name="Text Box 35">
            <a:extLst>
              <a:ext uri="{FF2B5EF4-FFF2-40B4-BE49-F238E27FC236}">
                <a16:creationId xmlns="" xmlns:a16="http://schemas.microsoft.com/office/drawing/2014/main" id="{DBF5F417-56A3-4B63-8696-52D1B052139D}"/>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88100" name="Oval 36">
            <a:extLst>
              <a:ext uri="{FF2B5EF4-FFF2-40B4-BE49-F238E27FC236}">
                <a16:creationId xmlns="" xmlns:a16="http://schemas.microsoft.com/office/drawing/2014/main" id="{EB6F5E05-E060-49FB-9CC2-CB790F6D2A92}"/>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88101" name="Oval 37">
            <a:extLst>
              <a:ext uri="{FF2B5EF4-FFF2-40B4-BE49-F238E27FC236}">
                <a16:creationId xmlns="" xmlns:a16="http://schemas.microsoft.com/office/drawing/2014/main" id="{0E33C850-4337-4225-8120-6BEFCAB08531}"/>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88102" name="Oval 38">
            <a:extLst>
              <a:ext uri="{FF2B5EF4-FFF2-40B4-BE49-F238E27FC236}">
                <a16:creationId xmlns="" xmlns:a16="http://schemas.microsoft.com/office/drawing/2014/main" id="{7B048433-3E74-4AAF-A3BB-81B1A8825DE0}"/>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88103" name="Oval 39">
            <a:extLst>
              <a:ext uri="{FF2B5EF4-FFF2-40B4-BE49-F238E27FC236}">
                <a16:creationId xmlns="" xmlns:a16="http://schemas.microsoft.com/office/drawing/2014/main" id="{E9D60C41-2E2B-4E1B-97C5-8804B097796B}"/>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88104" name="Oval 40">
            <a:extLst>
              <a:ext uri="{FF2B5EF4-FFF2-40B4-BE49-F238E27FC236}">
                <a16:creationId xmlns="" xmlns:a16="http://schemas.microsoft.com/office/drawing/2014/main" id="{D89CD1E8-BA62-4262-879E-96C6B942DCCA}"/>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88105" name="Oval 41">
            <a:extLst>
              <a:ext uri="{FF2B5EF4-FFF2-40B4-BE49-F238E27FC236}">
                <a16:creationId xmlns="" xmlns:a16="http://schemas.microsoft.com/office/drawing/2014/main" id="{E0307BD0-A320-4AFB-B270-BE36DD1BB950}"/>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36" name="TextBox 35">
            <a:extLst>
              <a:ext uri="{FF2B5EF4-FFF2-40B4-BE49-F238E27FC236}">
                <a16:creationId xmlns="" xmlns:a16="http://schemas.microsoft.com/office/drawing/2014/main" id="{FBD81AD3-151B-4021-A84C-D138FB1E3E7A}"/>
              </a:ext>
            </a:extLst>
          </p:cNvPr>
          <p:cNvSpPr txBox="1"/>
          <p:nvPr/>
        </p:nvSpPr>
        <p:spPr>
          <a:xfrm>
            <a:off x="2552700" y="553691"/>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a:t>
            </a:r>
          </a:p>
        </p:txBody>
      </p:sp>
      <p:sp>
        <p:nvSpPr>
          <p:cNvPr id="38" name="Rectangle 2">
            <a:extLst>
              <a:ext uri="{FF2B5EF4-FFF2-40B4-BE49-F238E27FC236}">
                <a16:creationId xmlns="" xmlns:a16="http://schemas.microsoft.com/office/drawing/2014/main" id="{B43F591A-3711-4171-BCEC-3C776ACD0D25}"/>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EEC29B20-0A12-4698-A6CB-FC562112FAF8}"/>
              </a:ext>
            </a:extLst>
          </p:cNvPr>
          <p:cNvSpPr>
            <a:spLocks noGrp="1"/>
          </p:cNvSpPr>
          <p:nvPr>
            <p:ph type="dt" sz="half" idx="10"/>
          </p:nvPr>
        </p:nvSpPr>
        <p:spPr/>
        <p:txBody>
          <a:bodyPr/>
          <a:lstStyle/>
          <a:p>
            <a:fld id="{508BEB1C-DC8F-4053-A29A-3EA7A38E116B}" type="datetime5">
              <a:rPr lang="en-US" smtClean="0"/>
              <a:t>28-Mar-22</a:t>
            </a:fld>
            <a:endParaRPr lang="en-US" dirty="0"/>
          </a:p>
        </p:txBody>
      </p:sp>
      <p:sp>
        <p:nvSpPr>
          <p:cNvPr id="6" name="Slide Number Placeholder 5">
            <a:extLst>
              <a:ext uri="{FF2B5EF4-FFF2-40B4-BE49-F238E27FC236}">
                <a16:creationId xmlns="" xmlns:a16="http://schemas.microsoft.com/office/drawing/2014/main" id="{418C1E56-EB6F-4413-AA38-2A180FB3A525}"/>
              </a:ext>
            </a:extLst>
          </p:cNvPr>
          <p:cNvSpPr>
            <a:spLocks noGrp="1"/>
          </p:cNvSpPr>
          <p:nvPr>
            <p:ph type="sldNum" sz="quarter" idx="12"/>
          </p:nvPr>
        </p:nvSpPr>
        <p:spPr/>
        <p:txBody>
          <a:bodyPr/>
          <a:lstStyle/>
          <a:p>
            <a:fld id="{B6F15528-21DE-4FAA-801E-634DDDAF4B2B}" type="slidenum">
              <a:rPr lang="en-US" smtClean="0"/>
              <a:pPr/>
              <a:t>46</a:t>
            </a:fld>
            <a:endParaRPr lang="en-US" dirty="0"/>
          </a:p>
        </p:txBody>
      </p:sp>
    </p:spTree>
    <p:extLst>
      <p:ext uri="{BB962C8B-B14F-4D97-AF65-F5344CB8AC3E}">
        <p14:creationId xmlns:p14="http://schemas.microsoft.com/office/powerpoint/2010/main" val="481412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 xmlns:a16="http://schemas.microsoft.com/office/drawing/2014/main" id="{C583726F-A02B-4DC1-A835-6B7E83270193}"/>
              </a:ext>
            </a:extLst>
          </p:cNvPr>
          <p:cNvSpPr>
            <a:spLocks noGrp="1" noChangeArrowheads="1"/>
          </p:cNvSpPr>
          <p:nvPr>
            <p:ph type="title"/>
          </p:nvPr>
        </p:nvSpPr>
        <p:spPr/>
        <p:txBody>
          <a:bodyPr/>
          <a:lstStyle/>
          <a:p>
            <a:r>
              <a:rPr kumimoji="0" lang="en-US" altLang="en-US"/>
              <a:t>Breadth First Search</a:t>
            </a:r>
          </a:p>
        </p:txBody>
      </p:sp>
      <p:sp>
        <p:nvSpPr>
          <p:cNvPr id="90115" name="Text Box 3">
            <a:extLst>
              <a:ext uri="{FF2B5EF4-FFF2-40B4-BE49-F238E27FC236}">
                <a16:creationId xmlns="" xmlns:a16="http://schemas.microsoft.com/office/drawing/2014/main" id="{451526A1-B5C6-498E-9063-37F18B39551D}"/>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H D</a:t>
            </a:r>
          </a:p>
        </p:txBody>
      </p:sp>
      <p:sp>
        <p:nvSpPr>
          <p:cNvPr id="90116" name="Text Box 4">
            <a:extLst>
              <a:ext uri="{FF2B5EF4-FFF2-40B4-BE49-F238E27FC236}">
                <a16:creationId xmlns="" xmlns:a16="http://schemas.microsoft.com/office/drawing/2014/main" id="{E2CAFB0C-9CC7-4955-B34B-8F285030476A}"/>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90121" name="AutoShape 9">
            <a:extLst>
              <a:ext uri="{FF2B5EF4-FFF2-40B4-BE49-F238E27FC236}">
                <a16:creationId xmlns="" xmlns:a16="http://schemas.microsoft.com/office/drawing/2014/main" id="{924DBCB4-E1A2-4CAC-AF6C-7CFAD5B640ED}"/>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2" name="AutoShape 10">
            <a:extLst>
              <a:ext uri="{FF2B5EF4-FFF2-40B4-BE49-F238E27FC236}">
                <a16:creationId xmlns="" xmlns:a16="http://schemas.microsoft.com/office/drawing/2014/main" id="{C1C9651A-928C-4539-B559-1D98E8025504}"/>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3" name="AutoShape 11">
            <a:extLst>
              <a:ext uri="{FF2B5EF4-FFF2-40B4-BE49-F238E27FC236}">
                <a16:creationId xmlns="" xmlns:a16="http://schemas.microsoft.com/office/drawing/2014/main" id="{E0BF3B17-8EC3-4C72-99F2-A361177667F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4" name="AutoShape 12">
            <a:extLst>
              <a:ext uri="{FF2B5EF4-FFF2-40B4-BE49-F238E27FC236}">
                <a16:creationId xmlns="" xmlns:a16="http://schemas.microsoft.com/office/drawing/2014/main" id="{C2A21DD5-820C-4851-B3BA-B1DFA849C34E}"/>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5" name="AutoShape 13">
            <a:extLst>
              <a:ext uri="{FF2B5EF4-FFF2-40B4-BE49-F238E27FC236}">
                <a16:creationId xmlns="" xmlns:a16="http://schemas.microsoft.com/office/drawing/2014/main" id="{98BEAA1D-439D-4059-9361-6D77368DB425}"/>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26" name="AutoShape 14">
            <a:extLst>
              <a:ext uri="{FF2B5EF4-FFF2-40B4-BE49-F238E27FC236}">
                <a16:creationId xmlns="" xmlns:a16="http://schemas.microsoft.com/office/drawing/2014/main" id="{5BA0150A-8F50-4CF3-BD24-A09E135C260E}"/>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127" name="Oval 15">
            <a:extLst>
              <a:ext uri="{FF2B5EF4-FFF2-40B4-BE49-F238E27FC236}">
                <a16:creationId xmlns="" xmlns:a16="http://schemas.microsoft.com/office/drawing/2014/main" id="{7765C1AA-6FFC-4CEA-92BA-47815C544DFB}"/>
              </a:ext>
            </a:extLst>
          </p:cNvPr>
          <p:cNvSpPr>
            <a:spLocks noChangeArrowheads="1"/>
          </p:cNvSpPr>
          <p:nvPr/>
        </p:nvSpPr>
        <p:spPr bwMode="auto">
          <a:xfrm>
            <a:off x="7700963" y="2921000"/>
            <a:ext cx="274637"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90128" name="Oval 16">
            <a:extLst>
              <a:ext uri="{FF2B5EF4-FFF2-40B4-BE49-F238E27FC236}">
                <a16:creationId xmlns="" xmlns:a16="http://schemas.microsoft.com/office/drawing/2014/main" id="{02EC9A87-D7B8-442B-B0FD-427C8F669648}"/>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cxnSp>
        <p:nvCxnSpPr>
          <p:cNvPr id="90131" name="AutoShape 19">
            <a:extLst>
              <a:ext uri="{FF2B5EF4-FFF2-40B4-BE49-F238E27FC236}">
                <a16:creationId xmlns="" xmlns:a16="http://schemas.microsoft.com/office/drawing/2014/main" id="{BF8FE257-C0BF-4F5D-B009-A245B18B7E00}"/>
              </a:ext>
            </a:extLst>
          </p:cNvPr>
          <p:cNvCxnSpPr>
            <a:cxnSpLocks noChangeShapeType="1"/>
            <a:endCxn id="9012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32" name="AutoShape 20">
            <a:extLst>
              <a:ext uri="{FF2B5EF4-FFF2-40B4-BE49-F238E27FC236}">
                <a16:creationId xmlns="" xmlns:a16="http://schemas.microsoft.com/office/drawing/2014/main" id="{024F4C30-B325-480C-AB8D-5DBE21187A89}"/>
              </a:ext>
            </a:extLst>
          </p:cNvPr>
          <p:cNvCxnSpPr>
            <a:cxnSpLocks noChangeShapeType="1"/>
            <a:endCxn id="9012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33" name="AutoShape 21">
            <a:extLst>
              <a:ext uri="{FF2B5EF4-FFF2-40B4-BE49-F238E27FC236}">
                <a16:creationId xmlns="" xmlns:a16="http://schemas.microsoft.com/office/drawing/2014/main" id="{9E4826F6-E44B-40A4-953D-A48C2E2B1110}"/>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34" name="AutoShape 22">
            <a:extLst>
              <a:ext uri="{FF2B5EF4-FFF2-40B4-BE49-F238E27FC236}">
                <a16:creationId xmlns="" xmlns:a16="http://schemas.microsoft.com/office/drawing/2014/main" id="{F1253ED2-C87F-4D99-955C-9C9BE16EE274}"/>
              </a:ext>
            </a:extLst>
          </p:cNvPr>
          <p:cNvCxnSpPr>
            <a:cxnSpLocks noChangeShapeType="1"/>
            <a:endCxn id="9012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135" name="AutoShape 23">
            <a:extLst>
              <a:ext uri="{FF2B5EF4-FFF2-40B4-BE49-F238E27FC236}">
                <a16:creationId xmlns="" xmlns:a16="http://schemas.microsoft.com/office/drawing/2014/main" id="{4181063F-67AC-42B1-B81B-B48D257DA407}"/>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0136" name="Text Box 24">
            <a:extLst>
              <a:ext uri="{FF2B5EF4-FFF2-40B4-BE49-F238E27FC236}">
                <a16:creationId xmlns="" xmlns:a16="http://schemas.microsoft.com/office/drawing/2014/main" id="{7CE8B77E-638E-4804-8452-654B11F35DA8}"/>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90138" name="Text Box 26">
            <a:extLst>
              <a:ext uri="{FF2B5EF4-FFF2-40B4-BE49-F238E27FC236}">
                <a16:creationId xmlns="" xmlns:a16="http://schemas.microsoft.com/office/drawing/2014/main" id="{889065F4-D2A2-48E4-9C3E-6F5A253F79CD}"/>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0139" name="Text Box 27">
            <a:extLst>
              <a:ext uri="{FF2B5EF4-FFF2-40B4-BE49-F238E27FC236}">
                <a16:creationId xmlns="" xmlns:a16="http://schemas.microsoft.com/office/drawing/2014/main" id="{396B1F3F-3A25-4BBC-AFB1-0AC4133A4CD6}"/>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0141" name="Text Box 29">
            <a:extLst>
              <a:ext uri="{FF2B5EF4-FFF2-40B4-BE49-F238E27FC236}">
                <a16:creationId xmlns="" xmlns:a16="http://schemas.microsoft.com/office/drawing/2014/main" id="{96F5AE26-EEA0-4BD4-9646-8A8F8E97F651}"/>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90142" name="Text Box 30">
            <a:extLst>
              <a:ext uri="{FF2B5EF4-FFF2-40B4-BE49-F238E27FC236}">
                <a16:creationId xmlns="" xmlns:a16="http://schemas.microsoft.com/office/drawing/2014/main" id="{4C8AEB4B-7D72-46EE-AA7F-8E9DC53C16E7}"/>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90143" name="Text Box 31">
            <a:extLst>
              <a:ext uri="{FF2B5EF4-FFF2-40B4-BE49-F238E27FC236}">
                <a16:creationId xmlns="" xmlns:a16="http://schemas.microsoft.com/office/drawing/2014/main" id="{E23C0CA3-3197-42A1-959F-970302D7FE90}"/>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90144" name="Text Box 32">
            <a:extLst>
              <a:ext uri="{FF2B5EF4-FFF2-40B4-BE49-F238E27FC236}">
                <a16:creationId xmlns="" xmlns:a16="http://schemas.microsoft.com/office/drawing/2014/main" id="{6F47B0A6-0E6A-425F-B410-0D8DE155683C}"/>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0145" name="Text Box 33">
            <a:extLst>
              <a:ext uri="{FF2B5EF4-FFF2-40B4-BE49-F238E27FC236}">
                <a16:creationId xmlns="" xmlns:a16="http://schemas.microsoft.com/office/drawing/2014/main" id="{1DF996F3-A8C4-4122-B98F-D0303CD646CD}"/>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0146" name="Text Box 34">
            <a:extLst>
              <a:ext uri="{FF2B5EF4-FFF2-40B4-BE49-F238E27FC236}">
                <a16:creationId xmlns="" xmlns:a16="http://schemas.microsoft.com/office/drawing/2014/main" id="{5466C856-EB30-4CB8-875C-975568C8164B}"/>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90147" name="Text Box 35">
            <a:extLst>
              <a:ext uri="{FF2B5EF4-FFF2-40B4-BE49-F238E27FC236}">
                <a16:creationId xmlns="" xmlns:a16="http://schemas.microsoft.com/office/drawing/2014/main" id="{F925658B-FA75-409B-8929-3263004B052E}"/>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90148" name="Oval 36">
            <a:extLst>
              <a:ext uri="{FF2B5EF4-FFF2-40B4-BE49-F238E27FC236}">
                <a16:creationId xmlns="" xmlns:a16="http://schemas.microsoft.com/office/drawing/2014/main" id="{4556C31A-FC10-4413-A15F-AD0935433B5A}"/>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90149" name="Oval 37">
            <a:extLst>
              <a:ext uri="{FF2B5EF4-FFF2-40B4-BE49-F238E27FC236}">
                <a16:creationId xmlns="" xmlns:a16="http://schemas.microsoft.com/office/drawing/2014/main" id="{8588E975-5571-47C3-B10B-A8F8B9AC7281}"/>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90150" name="Oval 38">
            <a:extLst>
              <a:ext uri="{FF2B5EF4-FFF2-40B4-BE49-F238E27FC236}">
                <a16:creationId xmlns="" xmlns:a16="http://schemas.microsoft.com/office/drawing/2014/main" id="{CB61FEF2-A759-4A17-BE16-918E7FF32D52}"/>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90151" name="Oval 39">
            <a:extLst>
              <a:ext uri="{FF2B5EF4-FFF2-40B4-BE49-F238E27FC236}">
                <a16:creationId xmlns="" xmlns:a16="http://schemas.microsoft.com/office/drawing/2014/main" id="{1FC83772-12FD-40CE-9934-F6B5F3E29FD0}"/>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90152" name="Oval 40">
            <a:extLst>
              <a:ext uri="{FF2B5EF4-FFF2-40B4-BE49-F238E27FC236}">
                <a16:creationId xmlns="" xmlns:a16="http://schemas.microsoft.com/office/drawing/2014/main" id="{FF0DE58B-7958-40C5-870A-8A7ADBCB7EB0}"/>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90153" name="Oval 41">
            <a:extLst>
              <a:ext uri="{FF2B5EF4-FFF2-40B4-BE49-F238E27FC236}">
                <a16:creationId xmlns="" xmlns:a16="http://schemas.microsoft.com/office/drawing/2014/main" id="{46342F4A-0890-4A3E-9020-8A8FC2C8E035}"/>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90154" name="Oval 42">
            <a:extLst>
              <a:ext uri="{FF2B5EF4-FFF2-40B4-BE49-F238E27FC236}">
                <a16:creationId xmlns="" xmlns:a16="http://schemas.microsoft.com/office/drawing/2014/main" id="{5B187E92-FEFD-45C2-B477-4D31C2F55361}"/>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6" name="TextBox 35">
            <a:extLst>
              <a:ext uri="{FF2B5EF4-FFF2-40B4-BE49-F238E27FC236}">
                <a16:creationId xmlns="" xmlns:a16="http://schemas.microsoft.com/office/drawing/2014/main" id="{F722F9BA-97AF-4A10-B23B-72F6F622FE68}"/>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a:t>
            </a:r>
          </a:p>
        </p:txBody>
      </p:sp>
      <p:sp>
        <p:nvSpPr>
          <p:cNvPr id="37" name="Text Box 28">
            <a:extLst>
              <a:ext uri="{FF2B5EF4-FFF2-40B4-BE49-F238E27FC236}">
                <a16:creationId xmlns="" xmlns:a16="http://schemas.microsoft.com/office/drawing/2014/main" id="{CA90BEC4-BC86-4946-9AA1-E2E4629E31CB}"/>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38" name="Rectangle 2">
            <a:extLst>
              <a:ext uri="{FF2B5EF4-FFF2-40B4-BE49-F238E27FC236}">
                <a16:creationId xmlns="" xmlns:a16="http://schemas.microsoft.com/office/drawing/2014/main" id="{4CC314D3-3391-4C9F-B344-820C4E5CDAA4}"/>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FC34266D-BCBB-4216-9375-DF6EB42E4779}"/>
              </a:ext>
            </a:extLst>
          </p:cNvPr>
          <p:cNvSpPr>
            <a:spLocks noGrp="1"/>
          </p:cNvSpPr>
          <p:nvPr>
            <p:ph type="dt" sz="half" idx="10"/>
          </p:nvPr>
        </p:nvSpPr>
        <p:spPr/>
        <p:txBody>
          <a:bodyPr/>
          <a:lstStyle/>
          <a:p>
            <a:fld id="{8ABF896F-586D-4748-9657-39F26F21535A}" type="datetime5">
              <a:rPr lang="en-US" smtClean="0"/>
              <a:t>28-Mar-22</a:t>
            </a:fld>
            <a:endParaRPr lang="en-US" dirty="0"/>
          </a:p>
        </p:txBody>
      </p:sp>
      <p:sp>
        <p:nvSpPr>
          <p:cNvPr id="6" name="Slide Number Placeholder 5">
            <a:extLst>
              <a:ext uri="{FF2B5EF4-FFF2-40B4-BE49-F238E27FC236}">
                <a16:creationId xmlns="" xmlns:a16="http://schemas.microsoft.com/office/drawing/2014/main" id="{B6A07BFE-3BB5-41B8-B28C-9FCBED48B3E5}"/>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Tree>
    <p:extLst>
      <p:ext uri="{BB962C8B-B14F-4D97-AF65-F5344CB8AC3E}">
        <p14:creationId xmlns:p14="http://schemas.microsoft.com/office/powerpoint/2010/main" val="270655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FB1812B1-2981-489B-9282-8A808B627678}"/>
              </a:ext>
            </a:extLst>
          </p:cNvPr>
          <p:cNvSpPr>
            <a:spLocks noGrp="1" noChangeArrowheads="1"/>
          </p:cNvSpPr>
          <p:nvPr>
            <p:ph type="title"/>
          </p:nvPr>
        </p:nvSpPr>
        <p:spPr/>
        <p:txBody>
          <a:bodyPr/>
          <a:lstStyle/>
          <a:p>
            <a:r>
              <a:rPr kumimoji="0" lang="en-US" altLang="en-US"/>
              <a:t>Breadth First Search</a:t>
            </a:r>
          </a:p>
        </p:txBody>
      </p:sp>
      <p:sp>
        <p:nvSpPr>
          <p:cNvPr id="92163" name="Text Box 3">
            <a:extLst>
              <a:ext uri="{FF2B5EF4-FFF2-40B4-BE49-F238E27FC236}">
                <a16:creationId xmlns="" xmlns:a16="http://schemas.microsoft.com/office/drawing/2014/main" id="{00D5C257-5F57-41FB-914F-4F413DA62E1F}"/>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D</a:t>
            </a:r>
          </a:p>
        </p:txBody>
      </p:sp>
      <p:sp>
        <p:nvSpPr>
          <p:cNvPr id="92164" name="Text Box 4">
            <a:extLst>
              <a:ext uri="{FF2B5EF4-FFF2-40B4-BE49-F238E27FC236}">
                <a16:creationId xmlns="" xmlns:a16="http://schemas.microsoft.com/office/drawing/2014/main" id="{AE4B211B-1BAD-4CCC-B9C3-E0B255077018}"/>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92169" name="AutoShape 9">
            <a:extLst>
              <a:ext uri="{FF2B5EF4-FFF2-40B4-BE49-F238E27FC236}">
                <a16:creationId xmlns="" xmlns:a16="http://schemas.microsoft.com/office/drawing/2014/main" id="{8F4B4134-A4A7-4017-8559-FCD22F437B01}"/>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0" name="AutoShape 10">
            <a:extLst>
              <a:ext uri="{FF2B5EF4-FFF2-40B4-BE49-F238E27FC236}">
                <a16:creationId xmlns="" xmlns:a16="http://schemas.microsoft.com/office/drawing/2014/main" id="{38970504-B833-4232-A0CE-DF956B26C800}"/>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1" name="AutoShape 11">
            <a:extLst>
              <a:ext uri="{FF2B5EF4-FFF2-40B4-BE49-F238E27FC236}">
                <a16:creationId xmlns="" xmlns:a16="http://schemas.microsoft.com/office/drawing/2014/main" id="{5FB7A2CF-BE15-439D-8E6B-7544F80A7565}"/>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2" name="AutoShape 12">
            <a:extLst>
              <a:ext uri="{FF2B5EF4-FFF2-40B4-BE49-F238E27FC236}">
                <a16:creationId xmlns="" xmlns:a16="http://schemas.microsoft.com/office/drawing/2014/main" id="{191AB8AB-DE70-4759-A55F-8B10E00FDDA5}"/>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3" name="AutoShape 13">
            <a:extLst>
              <a:ext uri="{FF2B5EF4-FFF2-40B4-BE49-F238E27FC236}">
                <a16:creationId xmlns="" xmlns:a16="http://schemas.microsoft.com/office/drawing/2014/main" id="{5E794DE1-990E-4207-A85D-A34E21CA36A0}"/>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74" name="AutoShape 14">
            <a:extLst>
              <a:ext uri="{FF2B5EF4-FFF2-40B4-BE49-F238E27FC236}">
                <a16:creationId xmlns="" xmlns:a16="http://schemas.microsoft.com/office/drawing/2014/main" id="{44455E61-928B-472D-8EEB-A7D3B52087FB}"/>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175" name="Oval 15">
            <a:extLst>
              <a:ext uri="{FF2B5EF4-FFF2-40B4-BE49-F238E27FC236}">
                <a16:creationId xmlns="" xmlns:a16="http://schemas.microsoft.com/office/drawing/2014/main" id="{F164C434-4373-4D57-9C4A-0221FB8504BA}"/>
              </a:ext>
            </a:extLst>
          </p:cNvPr>
          <p:cNvSpPr>
            <a:spLocks noChangeArrowheads="1"/>
          </p:cNvSpPr>
          <p:nvPr/>
        </p:nvSpPr>
        <p:spPr bwMode="auto">
          <a:xfrm>
            <a:off x="7700963" y="2921000"/>
            <a:ext cx="274637"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H</a:t>
            </a:r>
          </a:p>
        </p:txBody>
      </p:sp>
      <p:sp>
        <p:nvSpPr>
          <p:cNvPr id="92176" name="Oval 16">
            <a:extLst>
              <a:ext uri="{FF2B5EF4-FFF2-40B4-BE49-F238E27FC236}">
                <a16:creationId xmlns="" xmlns:a16="http://schemas.microsoft.com/office/drawing/2014/main" id="{6AAA262F-A4CB-411E-A416-7B0B6C3E1035}"/>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cxnSp>
        <p:nvCxnSpPr>
          <p:cNvPr id="92179" name="AutoShape 19">
            <a:extLst>
              <a:ext uri="{FF2B5EF4-FFF2-40B4-BE49-F238E27FC236}">
                <a16:creationId xmlns="" xmlns:a16="http://schemas.microsoft.com/office/drawing/2014/main" id="{8A2DB468-35C5-4D12-83F0-F850C209E0CF}"/>
              </a:ext>
            </a:extLst>
          </p:cNvPr>
          <p:cNvCxnSpPr>
            <a:cxnSpLocks noChangeShapeType="1"/>
            <a:endCxn id="9217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80" name="AutoShape 20">
            <a:extLst>
              <a:ext uri="{FF2B5EF4-FFF2-40B4-BE49-F238E27FC236}">
                <a16:creationId xmlns="" xmlns:a16="http://schemas.microsoft.com/office/drawing/2014/main" id="{525839E2-C57D-45AD-A4DE-21D165E1CE56}"/>
              </a:ext>
            </a:extLst>
          </p:cNvPr>
          <p:cNvCxnSpPr>
            <a:cxnSpLocks noChangeShapeType="1"/>
            <a:endCxn id="9217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81" name="AutoShape 21">
            <a:extLst>
              <a:ext uri="{FF2B5EF4-FFF2-40B4-BE49-F238E27FC236}">
                <a16:creationId xmlns="" xmlns:a16="http://schemas.microsoft.com/office/drawing/2014/main" id="{299E8D9F-3C0E-4207-ADFD-087072840F91}"/>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82" name="AutoShape 22">
            <a:extLst>
              <a:ext uri="{FF2B5EF4-FFF2-40B4-BE49-F238E27FC236}">
                <a16:creationId xmlns="" xmlns:a16="http://schemas.microsoft.com/office/drawing/2014/main" id="{66EC5315-4C24-48EF-B751-C3366FCBA1AA}"/>
              </a:ext>
            </a:extLst>
          </p:cNvPr>
          <p:cNvCxnSpPr>
            <a:cxnSpLocks noChangeShapeType="1"/>
            <a:endCxn id="9217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83" name="AutoShape 23">
            <a:extLst>
              <a:ext uri="{FF2B5EF4-FFF2-40B4-BE49-F238E27FC236}">
                <a16:creationId xmlns="" xmlns:a16="http://schemas.microsoft.com/office/drawing/2014/main" id="{6724CE4B-A22E-401A-A07E-E4EB7897539B}"/>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184" name="Text Box 24">
            <a:extLst>
              <a:ext uri="{FF2B5EF4-FFF2-40B4-BE49-F238E27FC236}">
                <a16:creationId xmlns="" xmlns:a16="http://schemas.microsoft.com/office/drawing/2014/main" id="{19070B0C-90BD-4A4E-9F21-0863EFBDBC1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92186" name="Text Box 26">
            <a:extLst>
              <a:ext uri="{FF2B5EF4-FFF2-40B4-BE49-F238E27FC236}">
                <a16:creationId xmlns="" xmlns:a16="http://schemas.microsoft.com/office/drawing/2014/main" id="{7501A05E-0AE0-4B3A-81F3-157E69B70253}"/>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2187" name="Text Box 27">
            <a:extLst>
              <a:ext uri="{FF2B5EF4-FFF2-40B4-BE49-F238E27FC236}">
                <a16:creationId xmlns="" xmlns:a16="http://schemas.microsoft.com/office/drawing/2014/main" id="{E90BDAED-4373-4575-862D-32D0AE571CA3}"/>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2188" name="Text Box 28">
            <a:extLst>
              <a:ext uri="{FF2B5EF4-FFF2-40B4-BE49-F238E27FC236}">
                <a16:creationId xmlns="" xmlns:a16="http://schemas.microsoft.com/office/drawing/2014/main" id="{BD38B45F-4C0E-432D-8E84-C95E3BAD64E0}"/>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H</a:t>
            </a:r>
          </a:p>
        </p:txBody>
      </p:sp>
      <p:sp>
        <p:nvSpPr>
          <p:cNvPr id="92189" name="Text Box 29">
            <a:extLst>
              <a:ext uri="{FF2B5EF4-FFF2-40B4-BE49-F238E27FC236}">
                <a16:creationId xmlns="" xmlns:a16="http://schemas.microsoft.com/office/drawing/2014/main" id="{C14C65C0-8130-4DEE-B064-36E1BEC55BE4}"/>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92190" name="Text Box 30">
            <a:extLst>
              <a:ext uri="{FF2B5EF4-FFF2-40B4-BE49-F238E27FC236}">
                <a16:creationId xmlns="" xmlns:a16="http://schemas.microsoft.com/office/drawing/2014/main" id="{1F1B38AA-CA58-46A0-B6EB-45F3321FDA43}"/>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92191" name="Text Box 31">
            <a:extLst>
              <a:ext uri="{FF2B5EF4-FFF2-40B4-BE49-F238E27FC236}">
                <a16:creationId xmlns="" xmlns:a16="http://schemas.microsoft.com/office/drawing/2014/main" id="{E5BCB1BD-F23C-4E17-9FA1-4B872A002387}"/>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92192" name="Text Box 32">
            <a:extLst>
              <a:ext uri="{FF2B5EF4-FFF2-40B4-BE49-F238E27FC236}">
                <a16:creationId xmlns="" xmlns:a16="http://schemas.microsoft.com/office/drawing/2014/main" id="{B91A56A4-AFB6-4634-B0B2-FC98334FCFD3}"/>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2193" name="Text Box 33">
            <a:extLst>
              <a:ext uri="{FF2B5EF4-FFF2-40B4-BE49-F238E27FC236}">
                <a16:creationId xmlns="" xmlns:a16="http://schemas.microsoft.com/office/drawing/2014/main" id="{BDB375F2-77F3-4469-8F39-B14EA09183EB}"/>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2194" name="Text Box 34">
            <a:extLst>
              <a:ext uri="{FF2B5EF4-FFF2-40B4-BE49-F238E27FC236}">
                <a16:creationId xmlns="" xmlns:a16="http://schemas.microsoft.com/office/drawing/2014/main" id="{742522F6-13C4-4F9C-9FB9-0D64A075F693}"/>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cxnSp>
        <p:nvCxnSpPr>
          <p:cNvPr id="92195" name="AutoShape 35">
            <a:extLst>
              <a:ext uri="{FF2B5EF4-FFF2-40B4-BE49-F238E27FC236}">
                <a16:creationId xmlns="" xmlns:a16="http://schemas.microsoft.com/office/drawing/2014/main" id="{1B9688C1-76D1-48D4-93D5-05541AA39044}"/>
              </a:ext>
            </a:extLst>
          </p:cNvPr>
          <p:cNvCxnSpPr>
            <a:cxnSpLocks noChangeShapeType="1"/>
            <a:endCxn id="92175" idx="2"/>
          </p:cNvCxnSpPr>
          <p:nvPr/>
        </p:nvCxnSpPr>
        <p:spPr bwMode="auto">
          <a:xfrm>
            <a:off x="6299200" y="3059113"/>
            <a:ext cx="1393825"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196" name="AutoShape 36">
            <a:extLst>
              <a:ext uri="{FF2B5EF4-FFF2-40B4-BE49-F238E27FC236}">
                <a16:creationId xmlns="" xmlns:a16="http://schemas.microsoft.com/office/drawing/2014/main" id="{7E23E715-758C-475F-986D-50BF873D6217}"/>
              </a:ext>
            </a:extLst>
          </p:cNvPr>
          <p:cNvCxnSpPr>
            <a:cxnSpLocks noChangeShapeType="1"/>
            <a:endCxn id="92175" idx="1"/>
          </p:cNvCxnSpPr>
          <p:nvPr/>
        </p:nvCxnSpPr>
        <p:spPr bwMode="auto">
          <a:xfrm>
            <a:off x="6253163" y="1752600"/>
            <a:ext cx="1487487" cy="120015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197" name="Text Box 37">
            <a:extLst>
              <a:ext uri="{FF2B5EF4-FFF2-40B4-BE49-F238E27FC236}">
                <a16:creationId xmlns="" xmlns:a16="http://schemas.microsoft.com/office/drawing/2014/main" id="{CAC43012-219C-4A84-BAE8-3F5096DD8822}"/>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92198" name="Oval 38">
            <a:extLst>
              <a:ext uri="{FF2B5EF4-FFF2-40B4-BE49-F238E27FC236}">
                <a16:creationId xmlns="" xmlns:a16="http://schemas.microsoft.com/office/drawing/2014/main" id="{EC15D171-EE16-413A-82D7-F14909A10C23}"/>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92199" name="Oval 39">
            <a:extLst>
              <a:ext uri="{FF2B5EF4-FFF2-40B4-BE49-F238E27FC236}">
                <a16:creationId xmlns="" xmlns:a16="http://schemas.microsoft.com/office/drawing/2014/main" id="{CDA7C332-9765-4FB1-8136-FFC0C487127F}"/>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92200" name="Oval 40">
            <a:extLst>
              <a:ext uri="{FF2B5EF4-FFF2-40B4-BE49-F238E27FC236}">
                <a16:creationId xmlns="" xmlns:a16="http://schemas.microsoft.com/office/drawing/2014/main" id="{07811DB3-68B7-4EAC-BFF7-F1E42418A25C}"/>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92201" name="Oval 41">
            <a:extLst>
              <a:ext uri="{FF2B5EF4-FFF2-40B4-BE49-F238E27FC236}">
                <a16:creationId xmlns="" xmlns:a16="http://schemas.microsoft.com/office/drawing/2014/main" id="{456F0194-A636-4227-B1E8-DECD4448EE34}"/>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92202" name="Oval 42">
            <a:extLst>
              <a:ext uri="{FF2B5EF4-FFF2-40B4-BE49-F238E27FC236}">
                <a16:creationId xmlns="" xmlns:a16="http://schemas.microsoft.com/office/drawing/2014/main" id="{B05468C3-1B95-47F3-97DB-DA1D53068085}"/>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92203" name="Oval 43">
            <a:extLst>
              <a:ext uri="{FF2B5EF4-FFF2-40B4-BE49-F238E27FC236}">
                <a16:creationId xmlns="" xmlns:a16="http://schemas.microsoft.com/office/drawing/2014/main" id="{947DCAFC-66D2-459B-B90B-90E9CF0663BA}"/>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92204" name="Oval 44">
            <a:extLst>
              <a:ext uri="{FF2B5EF4-FFF2-40B4-BE49-F238E27FC236}">
                <a16:creationId xmlns="" xmlns:a16="http://schemas.microsoft.com/office/drawing/2014/main" id="{80D2E0D7-881F-43F8-8A52-F2F9304E5D41}"/>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8" name="TextBox 37">
            <a:extLst>
              <a:ext uri="{FF2B5EF4-FFF2-40B4-BE49-F238E27FC236}">
                <a16:creationId xmlns="" xmlns:a16="http://schemas.microsoft.com/office/drawing/2014/main" id="{41C7CFCF-8E45-409B-98D1-367389AC431E}"/>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a:t>
            </a:r>
          </a:p>
        </p:txBody>
      </p:sp>
      <p:sp>
        <p:nvSpPr>
          <p:cNvPr id="40" name="Rectangle 2">
            <a:extLst>
              <a:ext uri="{FF2B5EF4-FFF2-40B4-BE49-F238E27FC236}">
                <a16:creationId xmlns="" xmlns:a16="http://schemas.microsoft.com/office/drawing/2014/main" id="{F13764C8-D262-44F2-9336-48A205CA0661}"/>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1C02A9E0-C609-4FF8-88F0-EC0601A32D69}"/>
              </a:ext>
            </a:extLst>
          </p:cNvPr>
          <p:cNvSpPr>
            <a:spLocks noGrp="1"/>
          </p:cNvSpPr>
          <p:nvPr>
            <p:ph type="dt" sz="half" idx="10"/>
          </p:nvPr>
        </p:nvSpPr>
        <p:spPr/>
        <p:txBody>
          <a:bodyPr/>
          <a:lstStyle/>
          <a:p>
            <a:fld id="{EF4C30B7-6EEC-440B-AB39-9729D7631793}" type="datetime5">
              <a:rPr lang="en-US" smtClean="0"/>
              <a:t>28-Mar-22</a:t>
            </a:fld>
            <a:endParaRPr lang="en-US" dirty="0"/>
          </a:p>
        </p:txBody>
      </p:sp>
      <p:sp>
        <p:nvSpPr>
          <p:cNvPr id="6" name="Slide Number Placeholder 5">
            <a:extLst>
              <a:ext uri="{FF2B5EF4-FFF2-40B4-BE49-F238E27FC236}">
                <a16:creationId xmlns="" xmlns:a16="http://schemas.microsoft.com/office/drawing/2014/main" id="{10C208E8-875A-4B46-8267-74628D1985F3}"/>
              </a:ext>
            </a:extLst>
          </p:cNvPr>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1587636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2195"/>
                                        </p:tgtEl>
                                        <p:attrNameLst>
                                          <p:attrName>style.visibility</p:attrName>
                                        </p:attrNameLst>
                                      </p:cBhvr>
                                      <p:to>
                                        <p:strVal val="visible"/>
                                      </p:to>
                                    </p:set>
                                    <p:animEffect transition="in" filter="wipe(right)">
                                      <p:cBhvr>
                                        <p:cTn id="7" dur="500"/>
                                        <p:tgtEl>
                                          <p:spTgt spid="92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2196"/>
                                        </p:tgtEl>
                                        <p:attrNameLst>
                                          <p:attrName>style.visibility</p:attrName>
                                        </p:attrNameLst>
                                      </p:cBhvr>
                                      <p:to>
                                        <p:strVal val="visible"/>
                                      </p:to>
                                    </p:set>
                                    <p:animEffect transition="in" filter="wipe(down)">
                                      <p:cBhvr>
                                        <p:cTn id="12" dur="500"/>
                                        <p:tgtEl>
                                          <p:spTgt spid="92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 xmlns:a16="http://schemas.microsoft.com/office/drawing/2014/main" id="{6C1AD923-069D-4A5A-A8FF-CF7A56CBB4E0}"/>
              </a:ext>
            </a:extLst>
          </p:cNvPr>
          <p:cNvSpPr>
            <a:spLocks noGrp="1" noChangeArrowheads="1"/>
          </p:cNvSpPr>
          <p:nvPr>
            <p:ph type="title"/>
          </p:nvPr>
        </p:nvSpPr>
        <p:spPr/>
        <p:txBody>
          <a:bodyPr/>
          <a:lstStyle/>
          <a:p>
            <a:r>
              <a:rPr kumimoji="0" lang="en-US" altLang="en-US"/>
              <a:t>Breadth First Search</a:t>
            </a:r>
          </a:p>
        </p:txBody>
      </p:sp>
      <p:sp>
        <p:nvSpPr>
          <p:cNvPr id="94211" name="Text Box 3">
            <a:extLst>
              <a:ext uri="{FF2B5EF4-FFF2-40B4-BE49-F238E27FC236}">
                <a16:creationId xmlns="" xmlns:a16="http://schemas.microsoft.com/office/drawing/2014/main" id="{AFDF8E79-FF2F-4FA4-B8C5-BEC18164BCE2}"/>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D</a:t>
            </a:r>
          </a:p>
        </p:txBody>
      </p:sp>
      <p:sp>
        <p:nvSpPr>
          <p:cNvPr id="94212" name="Text Box 4">
            <a:extLst>
              <a:ext uri="{FF2B5EF4-FFF2-40B4-BE49-F238E27FC236}">
                <a16:creationId xmlns="" xmlns:a16="http://schemas.microsoft.com/office/drawing/2014/main" id="{80562FAD-BF4E-4FFF-9FF3-CE709EB48079}"/>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94217" name="AutoShape 9">
            <a:extLst>
              <a:ext uri="{FF2B5EF4-FFF2-40B4-BE49-F238E27FC236}">
                <a16:creationId xmlns="" xmlns:a16="http://schemas.microsoft.com/office/drawing/2014/main" id="{15E2D158-6343-4AE8-9171-55B4351B48F4}"/>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18" name="AutoShape 10">
            <a:extLst>
              <a:ext uri="{FF2B5EF4-FFF2-40B4-BE49-F238E27FC236}">
                <a16:creationId xmlns="" xmlns:a16="http://schemas.microsoft.com/office/drawing/2014/main" id="{07B38E96-FAE3-4237-A005-6C0EA55A7903}"/>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19" name="AutoShape 11">
            <a:extLst>
              <a:ext uri="{FF2B5EF4-FFF2-40B4-BE49-F238E27FC236}">
                <a16:creationId xmlns="" xmlns:a16="http://schemas.microsoft.com/office/drawing/2014/main" id="{D8A70050-BDCE-4007-A36F-3FD27B2E2A4C}"/>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0" name="AutoShape 12">
            <a:extLst>
              <a:ext uri="{FF2B5EF4-FFF2-40B4-BE49-F238E27FC236}">
                <a16:creationId xmlns="" xmlns:a16="http://schemas.microsoft.com/office/drawing/2014/main" id="{29CB0AC1-F660-439D-A0B3-FDC82ACA5FF7}"/>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1" name="AutoShape 13">
            <a:extLst>
              <a:ext uri="{FF2B5EF4-FFF2-40B4-BE49-F238E27FC236}">
                <a16:creationId xmlns="" xmlns:a16="http://schemas.microsoft.com/office/drawing/2014/main" id="{290EBE06-2C8F-4561-A77E-6C237562C428}"/>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2" name="AutoShape 14">
            <a:extLst>
              <a:ext uri="{FF2B5EF4-FFF2-40B4-BE49-F238E27FC236}">
                <a16:creationId xmlns="" xmlns:a16="http://schemas.microsoft.com/office/drawing/2014/main" id="{607CE6D5-4B8F-46F3-AC7B-77AC4DAB4A6E}"/>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4224" name="Oval 16">
            <a:extLst>
              <a:ext uri="{FF2B5EF4-FFF2-40B4-BE49-F238E27FC236}">
                <a16:creationId xmlns="" xmlns:a16="http://schemas.microsoft.com/office/drawing/2014/main" id="{D71A41F4-13B9-4EFC-8236-91AB97722136}"/>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cxnSp>
        <p:nvCxnSpPr>
          <p:cNvPr id="94227" name="AutoShape 19">
            <a:extLst>
              <a:ext uri="{FF2B5EF4-FFF2-40B4-BE49-F238E27FC236}">
                <a16:creationId xmlns="" xmlns:a16="http://schemas.microsoft.com/office/drawing/2014/main" id="{977B03B1-FFEE-4EC4-AA27-FE4953C79F7D}"/>
              </a:ext>
            </a:extLst>
          </p:cNvPr>
          <p:cNvCxnSpPr>
            <a:cxnSpLocks noChangeShapeType="1"/>
            <a:stCxn id="94252" idx="5"/>
          </p:cNvCxnSpPr>
          <p:nvPr/>
        </p:nvCxnSpPr>
        <p:spPr bwMode="auto">
          <a:xfrm>
            <a:off x="6253163" y="1752600"/>
            <a:ext cx="1489075" cy="1214438"/>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8" name="AutoShape 20">
            <a:extLst>
              <a:ext uri="{FF2B5EF4-FFF2-40B4-BE49-F238E27FC236}">
                <a16:creationId xmlns="" xmlns:a16="http://schemas.microsoft.com/office/drawing/2014/main" id="{4954A23E-E703-4D17-8386-CF35B5E638BF}"/>
              </a:ext>
            </a:extLst>
          </p:cNvPr>
          <p:cNvCxnSpPr>
            <a:cxnSpLocks noChangeShapeType="1"/>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29" name="AutoShape 21">
            <a:extLst>
              <a:ext uri="{FF2B5EF4-FFF2-40B4-BE49-F238E27FC236}">
                <a16:creationId xmlns="" xmlns:a16="http://schemas.microsoft.com/office/drawing/2014/main" id="{E13D82CC-3D07-4D17-8967-72F238612BF7}"/>
              </a:ext>
            </a:extLst>
          </p:cNvPr>
          <p:cNvCxnSpPr>
            <a:cxnSpLocks noChangeShapeType="1"/>
            <a:stCxn id="94252" idx="4"/>
          </p:cNvCxnSpPr>
          <p:nvPr/>
        </p:nvCxnSpPr>
        <p:spPr bwMode="auto">
          <a:xfrm>
            <a:off x="6156325" y="1792288"/>
            <a:ext cx="0" cy="1135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30" name="AutoShape 22">
            <a:extLst>
              <a:ext uri="{FF2B5EF4-FFF2-40B4-BE49-F238E27FC236}">
                <a16:creationId xmlns="" xmlns:a16="http://schemas.microsoft.com/office/drawing/2014/main" id="{63169848-7076-4384-B47D-3EE5EF04EC39}"/>
              </a:ext>
            </a:extLst>
          </p:cNvPr>
          <p:cNvCxnSpPr>
            <a:cxnSpLocks noChangeShapeType="1"/>
            <a:stCxn id="94252" idx="6"/>
            <a:endCxn id="94224"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4231" name="AutoShape 23">
            <a:extLst>
              <a:ext uri="{FF2B5EF4-FFF2-40B4-BE49-F238E27FC236}">
                <a16:creationId xmlns="" xmlns:a16="http://schemas.microsoft.com/office/drawing/2014/main" id="{73D97A7A-8C81-4125-83DB-446D0E35947A}"/>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4232" name="Text Box 24">
            <a:extLst>
              <a:ext uri="{FF2B5EF4-FFF2-40B4-BE49-F238E27FC236}">
                <a16:creationId xmlns="" xmlns:a16="http://schemas.microsoft.com/office/drawing/2014/main" id="{8F24D013-F331-42FB-BD9D-70EBD78483A4}"/>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94234" name="Text Box 26">
            <a:extLst>
              <a:ext uri="{FF2B5EF4-FFF2-40B4-BE49-F238E27FC236}">
                <a16:creationId xmlns="" xmlns:a16="http://schemas.microsoft.com/office/drawing/2014/main" id="{FCECB981-6658-4190-801F-82A70E2E0C87}"/>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4235" name="Text Box 27">
            <a:extLst>
              <a:ext uri="{FF2B5EF4-FFF2-40B4-BE49-F238E27FC236}">
                <a16:creationId xmlns="" xmlns:a16="http://schemas.microsoft.com/office/drawing/2014/main" id="{D6829820-58E7-47A5-851B-26D065B5C18C}"/>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4236" name="Text Box 28">
            <a:extLst>
              <a:ext uri="{FF2B5EF4-FFF2-40B4-BE49-F238E27FC236}">
                <a16:creationId xmlns="" xmlns:a16="http://schemas.microsoft.com/office/drawing/2014/main" id="{FB6E858E-64BF-4F6C-BB89-5E9602E03559}"/>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finished H</a:t>
            </a:r>
          </a:p>
        </p:txBody>
      </p:sp>
      <p:sp>
        <p:nvSpPr>
          <p:cNvPr id="94237" name="Text Box 29">
            <a:extLst>
              <a:ext uri="{FF2B5EF4-FFF2-40B4-BE49-F238E27FC236}">
                <a16:creationId xmlns="" xmlns:a16="http://schemas.microsoft.com/office/drawing/2014/main" id="{92BA790F-4A4A-4885-8E73-D21BEC21606A}"/>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94238" name="Text Box 30">
            <a:extLst>
              <a:ext uri="{FF2B5EF4-FFF2-40B4-BE49-F238E27FC236}">
                <a16:creationId xmlns="" xmlns:a16="http://schemas.microsoft.com/office/drawing/2014/main" id="{20F6BFCC-7AF9-4085-80FE-EE8E8CDE79B0}"/>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94239" name="Text Box 31">
            <a:extLst>
              <a:ext uri="{FF2B5EF4-FFF2-40B4-BE49-F238E27FC236}">
                <a16:creationId xmlns="" xmlns:a16="http://schemas.microsoft.com/office/drawing/2014/main" id="{3B961654-6649-4B86-ACE8-B50200FECB98}"/>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94240" name="Text Box 32">
            <a:extLst>
              <a:ext uri="{FF2B5EF4-FFF2-40B4-BE49-F238E27FC236}">
                <a16:creationId xmlns="" xmlns:a16="http://schemas.microsoft.com/office/drawing/2014/main" id="{D05C7E9F-C39C-4524-9627-E4DDB5016387}"/>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4241" name="Text Box 33">
            <a:extLst>
              <a:ext uri="{FF2B5EF4-FFF2-40B4-BE49-F238E27FC236}">
                <a16:creationId xmlns="" xmlns:a16="http://schemas.microsoft.com/office/drawing/2014/main" id="{3B965FED-1450-41A6-B467-1C3E7CA79FE0}"/>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4242" name="Text Box 34">
            <a:extLst>
              <a:ext uri="{FF2B5EF4-FFF2-40B4-BE49-F238E27FC236}">
                <a16:creationId xmlns="" xmlns:a16="http://schemas.microsoft.com/office/drawing/2014/main" id="{4FB70BD7-930E-48FF-B7E2-D4696828E6F2}"/>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94243" name="Text Box 35">
            <a:extLst>
              <a:ext uri="{FF2B5EF4-FFF2-40B4-BE49-F238E27FC236}">
                <a16:creationId xmlns="" xmlns:a16="http://schemas.microsoft.com/office/drawing/2014/main" id="{4777B6B0-DE2E-4731-B8FF-B07EF98F0272}"/>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94244" name="Oval 36">
            <a:extLst>
              <a:ext uri="{FF2B5EF4-FFF2-40B4-BE49-F238E27FC236}">
                <a16:creationId xmlns="" xmlns:a16="http://schemas.microsoft.com/office/drawing/2014/main" id="{C50BBD16-257B-4676-AF88-5C62B36818E3}"/>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94245" name="Oval 37">
            <a:extLst>
              <a:ext uri="{FF2B5EF4-FFF2-40B4-BE49-F238E27FC236}">
                <a16:creationId xmlns="" xmlns:a16="http://schemas.microsoft.com/office/drawing/2014/main" id="{6789F452-8B95-404B-A872-4F043A5C6DA2}"/>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94246" name="Oval 38">
            <a:extLst>
              <a:ext uri="{FF2B5EF4-FFF2-40B4-BE49-F238E27FC236}">
                <a16:creationId xmlns="" xmlns:a16="http://schemas.microsoft.com/office/drawing/2014/main" id="{B077670D-EF43-461C-8053-8A2E4FE562C6}"/>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94247" name="Oval 39">
            <a:extLst>
              <a:ext uri="{FF2B5EF4-FFF2-40B4-BE49-F238E27FC236}">
                <a16:creationId xmlns="" xmlns:a16="http://schemas.microsoft.com/office/drawing/2014/main" id="{CBA63873-1E1D-430E-BB9F-DDB0DD32BCCA}"/>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94248" name="Oval 40">
            <a:extLst>
              <a:ext uri="{FF2B5EF4-FFF2-40B4-BE49-F238E27FC236}">
                <a16:creationId xmlns="" xmlns:a16="http://schemas.microsoft.com/office/drawing/2014/main" id="{ECA98C31-951C-441C-83B9-8E1C5C5A1649}"/>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94249" name="Oval 41">
            <a:extLst>
              <a:ext uri="{FF2B5EF4-FFF2-40B4-BE49-F238E27FC236}">
                <a16:creationId xmlns="" xmlns:a16="http://schemas.microsoft.com/office/drawing/2014/main" id="{A6AD8685-84FD-425E-8DB5-A7683E9E55CC}"/>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94250" name="Oval 42">
            <a:extLst>
              <a:ext uri="{FF2B5EF4-FFF2-40B4-BE49-F238E27FC236}">
                <a16:creationId xmlns="" xmlns:a16="http://schemas.microsoft.com/office/drawing/2014/main" id="{8EB811B6-9D43-4664-B9F2-91A739715202}"/>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94252" name="Oval 44">
            <a:extLst>
              <a:ext uri="{FF2B5EF4-FFF2-40B4-BE49-F238E27FC236}">
                <a16:creationId xmlns="" xmlns:a16="http://schemas.microsoft.com/office/drawing/2014/main" id="{F63448BD-9525-4627-9790-130016AA670D}"/>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6" name="TextBox 35">
            <a:extLst>
              <a:ext uri="{FF2B5EF4-FFF2-40B4-BE49-F238E27FC236}">
                <a16:creationId xmlns="" xmlns:a16="http://schemas.microsoft.com/office/drawing/2014/main" id="{E177ED48-563A-40DF-8D93-C97B58557496}"/>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a:t>
            </a:r>
          </a:p>
        </p:txBody>
      </p:sp>
      <p:sp>
        <p:nvSpPr>
          <p:cNvPr id="38" name="Rectangle 2">
            <a:extLst>
              <a:ext uri="{FF2B5EF4-FFF2-40B4-BE49-F238E27FC236}">
                <a16:creationId xmlns="" xmlns:a16="http://schemas.microsoft.com/office/drawing/2014/main" id="{340EB39B-7FC6-488C-B073-FDA0892A997D}"/>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D9A2FC3D-3D06-4FB2-BC91-B43243D87731}"/>
              </a:ext>
            </a:extLst>
          </p:cNvPr>
          <p:cNvSpPr>
            <a:spLocks noGrp="1"/>
          </p:cNvSpPr>
          <p:nvPr>
            <p:ph type="dt" sz="half" idx="10"/>
          </p:nvPr>
        </p:nvSpPr>
        <p:spPr/>
        <p:txBody>
          <a:bodyPr/>
          <a:lstStyle/>
          <a:p>
            <a:fld id="{FFA031FA-8465-40CF-A51C-40F8AF4C092E}" type="datetime5">
              <a:rPr lang="en-US" smtClean="0"/>
              <a:t>28-Mar-22</a:t>
            </a:fld>
            <a:endParaRPr lang="en-US" dirty="0"/>
          </a:p>
        </p:txBody>
      </p:sp>
      <p:sp>
        <p:nvSpPr>
          <p:cNvPr id="6" name="Slide Number Placeholder 5">
            <a:extLst>
              <a:ext uri="{FF2B5EF4-FFF2-40B4-BE49-F238E27FC236}">
                <a16:creationId xmlns="" xmlns:a16="http://schemas.microsoft.com/office/drawing/2014/main" id="{C00A21CD-EB68-4138-B794-EE35BF00B8E5}"/>
              </a:ext>
            </a:extLst>
          </p:cNvPr>
          <p:cNvSpPr>
            <a:spLocks noGrp="1"/>
          </p:cNvSpPr>
          <p:nvPr>
            <p:ph type="sldNum" sz="quarter" idx="12"/>
          </p:nvPr>
        </p:nvSpPr>
        <p:spPr/>
        <p:txBody>
          <a:bodyPr/>
          <a:lstStyle/>
          <a:p>
            <a:fld id="{B6F15528-21DE-4FAA-801E-634DDDAF4B2B}" type="slidenum">
              <a:rPr lang="en-US" smtClean="0"/>
              <a:pPr/>
              <a:t>49</a:t>
            </a:fld>
            <a:endParaRPr lang="en-US" dirty="0"/>
          </a:p>
        </p:txBody>
      </p:sp>
    </p:spTree>
    <p:extLst>
      <p:ext uri="{BB962C8B-B14F-4D97-AF65-F5344CB8AC3E}">
        <p14:creationId xmlns:p14="http://schemas.microsoft.com/office/powerpoint/2010/main" val="227661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B94C5AB8-4BB2-481C-B699-C313EBD9F3E4}"/>
              </a:ext>
            </a:extLst>
          </p:cNvPr>
          <p:cNvSpPr>
            <a:spLocks noGrp="1" noChangeArrowheads="1"/>
          </p:cNvSpPr>
          <p:nvPr>
            <p:ph type="title"/>
          </p:nvPr>
        </p:nvSpPr>
        <p:spPr>
          <a:xfrm>
            <a:off x="235376" y="86520"/>
            <a:ext cx="8229600" cy="665162"/>
          </a:xfrm>
        </p:spPr>
        <p:txBody>
          <a:bodyPr/>
          <a:lstStyle/>
          <a:p>
            <a:r>
              <a:rPr kumimoji="0" lang="en-US" altLang="en-US" dirty="0"/>
              <a:t>Breadth First Search(</a:t>
            </a:r>
            <a:r>
              <a:rPr kumimoji="0" lang="en-US" altLang="en-US" sz="2400" dirty="0"/>
              <a:t>Undirected</a:t>
            </a:r>
            <a:r>
              <a:rPr kumimoji="0" lang="en-US" altLang="en-US" dirty="0"/>
              <a:t>)</a:t>
            </a:r>
          </a:p>
        </p:txBody>
      </p:sp>
      <p:sp>
        <p:nvSpPr>
          <p:cNvPr id="4099" name="Oval 3">
            <a:extLst>
              <a:ext uri="{FF2B5EF4-FFF2-40B4-BE49-F238E27FC236}">
                <a16:creationId xmlns="" xmlns:a16="http://schemas.microsoft.com/office/drawing/2014/main" id="{2A464410-E760-4FD6-80ED-6B8FFF5B7770}"/>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A</a:t>
            </a:r>
          </a:p>
        </p:txBody>
      </p:sp>
      <p:sp>
        <p:nvSpPr>
          <p:cNvPr id="4100" name="Oval 4">
            <a:extLst>
              <a:ext uri="{FF2B5EF4-FFF2-40B4-BE49-F238E27FC236}">
                <a16:creationId xmlns="" xmlns:a16="http://schemas.microsoft.com/office/drawing/2014/main" id="{9A260D24-9D9F-41F2-803A-42752F7E90BF}"/>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a:t>
            </a:r>
          </a:p>
        </p:txBody>
      </p:sp>
      <p:sp>
        <p:nvSpPr>
          <p:cNvPr id="4101" name="Oval 5">
            <a:extLst>
              <a:ext uri="{FF2B5EF4-FFF2-40B4-BE49-F238E27FC236}">
                <a16:creationId xmlns="" xmlns:a16="http://schemas.microsoft.com/office/drawing/2014/main" id="{725556D8-EF3C-47B4-9F48-3B6F51E9959C}"/>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4102" name="Oval 6">
            <a:extLst>
              <a:ext uri="{FF2B5EF4-FFF2-40B4-BE49-F238E27FC236}">
                <a16:creationId xmlns="" xmlns:a16="http://schemas.microsoft.com/office/drawing/2014/main" id="{4EB51A84-C009-4277-A316-B9EBE12BF321}"/>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4103" name="Oval 7">
            <a:extLst>
              <a:ext uri="{FF2B5EF4-FFF2-40B4-BE49-F238E27FC236}">
                <a16:creationId xmlns="" xmlns:a16="http://schemas.microsoft.com/office/drawing/2014/main" id="{30B2647C-0700-45E6-9FD1-94DE6605DF24}"/>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4104" name="AutoShape 8">
            <a:extLst>
              <a:ext uri="{FF2B5EF4-FFF2-40B4-BE49-F238E27FC236}">
                <a16:creationId xmlns="" xmlns:a16="http://schemas.microsoft.com/office/drawing/2014/main" id="{FFA744E9-63F9-4E53-89AF-5856E2A93BF0}"/>
              </a:ext>
            </a:extLst>
          </p:cNvPr>
          <p:cNvCxnSpPr>
            <a:cxnSpLocks noChangeShapeType="1"/>
            <a:stCxn id="4099" idx="4"/>
            <a:endCxn id="4102"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5" name="AutoShape 9">
            <a:extLst>
              <a:ext uri="{FF2B5EF4-FFF2-40B4-BE49-F238E27FC236}">
                <a16:creationId xmlns="" xmlns:a16="http://schemas.microsoft.com/office/drawing/2014/main" id="{CAC80209-4E70-4ED4-AE32-761B637F28CA}"/>
              </a:ext>
            </a:extLst>
          </p:cNvPr>
          <p:cNvCxnSpPr>
            <a:cxnSpLocks noChangeShapeType="1"/>
            <a:stCxn id="4101" idx="0"/>
            <a:endCxn id="4100"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6" name="AutoShape 10">
            <a:extLst>
              <a:ext uri="{FF2B5EF4-FFF2-40B4-BE49-F238E27FC236}">
                <a16:creationId xmlns="" xmlns:a16="http://schemas.microsoft.com/office/drawing/2014/main" id="{C42E56A5-4451-441D-B1EF-9DCE8512B717}"/>
              </a:ext>
            </a:extLst>
          </p:cNvPr>
          <p:cNvCxnSpPr>
            <a:cxnSpLocks noChangeShapeType="1"/>
            <a:stCxn id="4103" idx="6"/>
            <a:endCxn id="4101"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7" name="AutoShape 11">
            <a:extLst>
              <a:ext uri="{FF2B5EF4-FFF2-40B4-BE49-F238E27FC236}">
                <a16:creationId xmlns="" xmlns:a16="http://schemas.microsoft.com/office/drawing/2014/main" id="{004E74BE-AE8D-41DF-B7BF-9C5932A4B87E}"/>
              </a:ext>
            </a:extLst>
          </p:cNvPr>
          <p:cNvCxnSpPr>
            <a:cxnSpLocks noChangeShapeType="1"/>
            <a:stCxn id="4102" idx="7"/>
            <a:endCxn id="4103"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8" name="AutoShape 12">
            <a:extLst>
              <a:ext uri="{FF2B5EF4-FFF2-40B4-BE49-F238E27FC236}">
                <a16:creationId xmlns="" xmlns:a16="http://schemas.microsoft.com/office/drawing/2014/main" id="{FF7835EF-83F0-4CEE-947A-E1376AA7ADE5}"/>
              </a:ext>
            </a:extLst>
          </p:cNvPr>
          <p:cNvCxnSpPr>
            <a:cxnSpLocks noChangeShapeType="1"/>
            <a:stCxn id="4099" idx="6"/>
            <a:endCxn id="4100"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09" name="AutoShape 13">
            <a:extLst>
              <a:ext uri="{FF2B5EF4-FFF2-40B4-BE49-F238E27FC236}">
                <a16:creationId xmlns="" xmlns:a16="http://schemas.microsoft.com/office/drawing/2014/main" id="{5920ABE5-19D9-4775-BD88-7AE8A81459E6}"/>
              </a:ext>
            </a:extLst>
          </p:cNvPr>
          <p:cNvCxnSpPr>
            <a:cxnSpLocks noChangeShapeType="1"/>
            <a:stCxn id="4102" idx="5"/>
            <a:endCxn id="4101"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0" name="Oval 14">
            <a:extLst>
              <a:ext uri="{FF2B5EF4-FFF2-40B4-BE49-F238E27FC236}">
                <a16:creationId xmlns="" xmlns:a16="http://schemas.microsoft.com/office/drawing/2014/main" id="{35026A23-548B-4B39-9A42-7D9E82506B3B}"/>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4111" name="Oval 15">
            <a:extLst>
              <a:ext uri="{FF2B5EF4-FFF2-40B4-BE49-F238E27FC236}">
                <a16:creationId xmlns="" xmlns:a16="http://schemas.microsoft.com/office/drawing/2014/main" id="{E0DEB691-6297-4F5A-BB0D-0ACB283C1DBA}"/>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4112" name="Oval 16">
            <a:extLst>
              <a:ext uri="{FF2B5EF4-FFF2-40B4-BE49-F238E27FC236}">
                <a16:creationId xmlns="" xmlns:a16="http://schemas.microsoft.com/office/drawing/2014/main" id="{05C44B5F-8907-4EDE-8020-115CBA734F34}"/>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4113" name="Oval 17">
            <a:extLst>
              <a:ext uri="{FF2B5EF4-FFF2-40B4-BE49-F238E27FC236}">
                <a16:creationId xmlns="" xmlns:a16="http://schemas.microsoft.com/office/drawing/2014/main" id="{BD9C69AE-A435-4C5D-9364-2ED0A6F4DADF}"/>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4114" name="AutoShape 18">
            <a:extLst>
              <a:ext uri="{FF2B5EF4-FFF2-40B4-BE49-F238E27FC236}">
                <a16:creationId xmlns="" xmlns:a16="http://schemas.microsoft.com/office/drawing/2014/main" id="{D34BC541-CCD4-4FC7-A284-A674E36A8FF9}"/>
              </a:ext>
            </a:extLst>
          </p:cNvPr>
          <p:cNvCxnSpPr>
            <a:cxnSpLocks noChangeShapeType="1"/>
            <a:stCxn id="4112" idx="5"/>
            <a:endCxn id="4110"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5" name="AutoShape 19">
            <a:extLst>
              <a:ext uri="{FF2B5EF4-FFF2-40B4-BE49-F238E27FC236}">
                <a16:creationId xmlns="" xmlns:a16="http://schemas.microsoft.com/office/drawing/2014/main" id="{56040898-A294-41F4-A4CA-2AD44F8341B2}"/>
              </a:ext>
            </a:extLst>
          </p:cNvPr>
          <p:cNvCxnSpPr>
            <a:cxnSpLocks noChangeShapeType="1"/>
            <a:stCxn id="4113" idx="6"/>
            <a:endCxn id="4110"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6" name="AutoShape 20">
            <a:extLst>
              <a:ext uri="{FF2B5EF4-FFF2-40B4-BE49-F238E27FC236}">
                <a16:creationId xmlns="" xmlns:a16="http://schemas.microsoft.com/office/drawing/2014/main" id="{1AE51C78-2B01-4810-9E15-FA61A6B9A2DF}"/>
              </a:ext>
            </a:extLst>
          </p:cNvPr>
          <p:cNvCxnSpPr>
            <a:cxnSpLocks noChangeShapeType="1"/>
            <a:stCxn id="4112" idx="4"/>
            <a:endCxn id="4113"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7" name="AutoShape 21">
            <a:extLst>
              <a:ext uri="{FF2B5EF4-FFF2-40B4-BE49-F238E27FC236}">
                <a16:creationId xmlns="" xmlns:a16="http://schemas.microsoft.com/office/drawing/2014/main" id="{9EB6E032-6D15-483A-B9F7-3DD04F672274}"/>
              </a:ext>
            </a:extLst>
          </p:cNvPr>
          <p:cNvCxnSpPr>
            <a:cxnSpLocks noChangeShapeType="1"/>
            <a:stCxn id="4112" idx="6"/>
            <a:endCxn id="4111"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18" name="AutoShape 22">
            <a:extLst>
              <a:ext uri="{FF2B5EF4-FFF2-40B4-BE49-F238E27FC236}">
                <a16:creationId xmlns="" xmlns:a16="http://schemas.microsoft.com/office/drawing/2014/main" id="{2C240396-DD22-4811-A619-7A34EF8CB944}"/>
              </a:ext>
            </a:extLst>
          </p:cNvPr>
          <p:cNvCxnSpPr>
            <a:cxnSpLocks noChangeShapeType="1"/>
            <a:stCxn id="4101" idx="6"/>
            <a:endCxn id="4113"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19" name="Text Box 23">
            <a:extLst>
              <a:ext uri="{FF2B5EF4-FFF2-40B4-BE49-F238E27FC236}">
                <a16:creationId xmlns="" xmlns:a16="http://schemas.microsoft.com/office/drawing/2014/main" id="{543FE897-257B-420A-B788-0F2A9442E20B}"/>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4120" name="Text Box 24">
            <a:extLst>
              <a:ext uri="{FF2B5EF4-FFF2-40B4-BE49-F238E27FC236}">
                <a16:creationId xmlns="" xmlns:a16="http://schemas.microsoft.com/office/drawing/2014/main" id="{2E4D4BE1-470B-4D34-B74B-0D1FA84E8984}"/>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4121" name="Text Box 25">
            <a:extLst>
              <a:ext uri="{FF2B5EF4-FFF2-40B4-BE49-F238E27FC236}">
                <a16:creationId xmlns="" xmlns:a16="http://schemas.microsoft.com/office/drawing/2014/main" id="{704647F1-0C0D-4B29-9C37-6F07C935B7F2}"/>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4122" name="Text Box 26">
            <a:extLst>
              <a:ext uri="{FF2B5EF4-FFF2-40B4-BE49-F238E27FC236}">
                <a16:creationId xmlns="" xmlns:a16="http://schemas.microsoft.com/office/drawing/2014/main" id="{1E396782-C1E0-4EA6-989A-FFAD27A144E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4123" name="Text Box 27">
            <a:extLst>
              <a:ext uri="{FF2B5EF4-FFF2-40B4-BE49-F238E27FC236}">
                <a16:creationId xmlns="" xmlns:a16="http://schemas.microsoft.com/office/drawing/2014/main" id="{32A6A4C7-1C45-4517-8DA5-FF30D283A521}"/>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6" name="Date Placeholder 5">
            <a:extLst>
              <a:ext uri="{FF2B5EF4-FFF2-40B4-BE49-F238E27FC236}">
                <a16:creationId xmlns="" xmlns:a16="http://schemas.microsoft.com/office/drawing/2014/main" id="{1979C0BD-5890-441C-804C-FE645EBEFBE3}"/>
              </a:ext>
            </a:extLst>
          </p:cNvPr>
          <p:cNvSpPr>
            <a:spLocks noGrp="1"/>
          </p:cNvSpPr>
          <p:nvPr>
            <p:ph type="dt" sz="half" idx="10"/>
          </p:nvPr>
        </p:nvSpPr>
        <p:spPr/>
        <p:txBody>
          <a:bodyPr/>
          <a:lstStyle/>
          <a:p>
            <a:fld id="{0B1CFEA3-D6FC-4106-903E-AC5050ABBE50}" type="datetime5">
              <a:rPr lang="en-US" smtClean="0"/>
              <a:t>28-Mar-22</a:t>
            </a:fld>
            <a:endParaRPr lang="en-US" dirty="0"/>
          </a:p>
        </p:txBody>
      </p:sp>
      <p:sp>
        <p:nvSpPr>
          <p:cNvPr id="7" name="Slide Number Placeholder 6">
            <a:extLst>
              <a:ext uri="{FF2B5EF4-FFF2-40B4-BE49-F238E27FC236}">
                <a16:creationId xmlns="" xmlns:a16="http://schemas.microsoft.com/office/drawing/2014/main" id="{41299BC1-A351-4AE2-8491-1A7F990B0441}"/>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475942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 xmlns:a16="http://schemas.microsoft.com/office/drawing/2014/main" id="{D2827918-9BFD-4B19-8831-3BE3B34E6945}"/>
              </a:ext>
            </a:extLst>
          </p:cNvPr>
          <p:cNvSpPr>
            <a:spLocks noGrp="1" noChangeArrowheads="1"/>
          </p:cNvSpPr>
          <p:nvPr>
            <p:ph type="title"/>
          </p:nvPr>
        </p:nvSpPr>
        <p:spPr/>
        <p:txBody>
          <a:bodyPr/>
          <a:lstStyle/>
          <a:p>
            <a:r>
              <a:rPr kumimoji="0" lang="en-US" altLang="en-US"/>
              <a:t>Breadth First Search</a:t>
            </a:r>
          </a:p>
        </p:txBody>
      </p:sp>
      <p:sp>
        <p:nvSpPr>
          <p:cNvPr id="96259" name="Text Box 3">
            <a:extLst>
              <a:ext uri="{FF2B5EF4-FFF2-40B4-BE49-F238E27FC236}">
                <a16:creationId xmlns="" xmlns:a16="http://schemas.microsoft.com/office/drawing/2014/main" id="{701C0998-E282-491C-B974-8F5DE5CA9A11}"/>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D</a:t>
            </a:r>
          </a:p>
        </p:txBody>
      </p:sp>
      <p:sp>
        <p:nvSpPr>
          <p:cNvPr id="96260" name="Text Box 4">
            <a:extLst>
              <a:ext uri="{FF2B5EF4-FFF2-40B4-BE49-F238E27FC236}">
                <a16:creationId xmlns="" xmlns:a16="http://schemas.microsoft.com/office/drawing/2014/main" id="{822F2344-D99C-46CE-B694-D60FFDE08A1A}"/>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96265" name="AutoShape 9">
            <a:extLst>
              <a:ext uri="{FF2B5EF4-FFF2-40B4-BE49-F238E27FC236}">
                <a16:creationId xmlns="" xmlns:a16="http://schemas.microsoft.com/office/drawing/2014/main" id="{FDD38FEC-C495-4C87-90EB-F9FCB9D3DCB5}"/>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66" name="AutoShape 10">
            <a:extLst>
              <a:ext uri="{FF2B5EF4-FFF2-40B4-BE49-F238E27FC236}">
                <a16:creationId xmlns="" xmlns:a16="http://schemas.microsoft.com/office/drawing/2014/main" id="{69E12999-5A53-41AF-A9FB-41EA7EA1616D}"/>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67" name="AutoShape 11">
            <a:extLst>
              <a:ext uri="{FF2B5EF4-FFF2-40B4-BE49-F238E27FC236}">
                <a16:creationId xmlns="" xmlns:a16="http://schemas.microsoft.com/office/drawing/2014/main" id="{62A4918D-2861-4B50-8A14-EBF77B911A31}"/>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68" name="AutoShape 12">
            <a:extLst>
              <a:ext uri="{FF2B5EF4-FFF2-40B4-BE49-F238E27FC236}">
                <a16:creationId xmlns="" xmlns:a16="http://schemas.microsoft.com/office/drawing/2014/main" id="{11F29C83-394E-4B61-AA2F-7040CE0DE0AE}"/>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69" name="AutoShape 13">
            <a:extLst>
              <a:ext uri="{FF2B5EF4-FFF2-40B4-BE49-F238E27FC236}">
                <a16:creationId xmlns="" xmlns:a16="http://schemas.microsoft.com/office/drawing/2014/main" id="{034A7D9F-F6C9-4023-A7AC-6AD69D335C04}"/>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70" name="AutoShape 14">
            <a:extLst>
              <a:ext uri="{FF2B5EF4-FFF2-40B4-BE49-F238E27FC236}">
                <a16:creationId xmlns="" xmlns:a16="http://schemas.microsoft.com/office/drawing/2014/main" id="{38A19CE7-D92B-4D46-A907-90121B2D87A6}"/>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6272" name="Oval 16">
            <a:extLst>
              <a:ext uri="{FF2B5EF4-FFF2-40B4-BE49-F238E27FC236}">
                <a16:creationId xmlns="" xmlns:a16="http://schemas.microsoft.com/office/drawing/2014/main" id="{22498DD3-BCD6-4726-A3C3-6B6239EDB593}"/>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cxnSp>
        <p:nvCxnSpPr>
          <p:cNvPr id="96275" name="AutoShape 19">
            <a:extLst>
              <a:ext uri="{FF2B5EF4-FFF2-40B4-BE49-F238E27FC236}">
                <a16:creationId xmlns="" xmlns:a16="http://schemas.microsoft.com/office/drawing/2014/main" id="{F8F29D66-4A95-4EDB-9ACF-361B629403ED}"/>
              </a:ext>
            </a:extLst>
          </p:cNvPr>
          <p:cNvCxnSpPr>
            <a:cxnSpLocks noChangeShapeType="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76" name="AutoShape 20">
            <a:extLst>
              <a:ext uri="{FF2B5EF4-FFF2-40B4-BE49-F238E27FC236}">
                <a16:creationId xmlns="" xmlns:a16="http://schemas.microsoft.com/office/drawing/2014/main" id="{47C58938-28F5-45E1-ADD1-1162FBF5788F}"/>
              </a:ext>
            </a:extLst>
          </p:cNvPr>
          <p:cNvCxnSpPr>
            <a:cxnSpLocks noChangeShapeType="1"/>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77" name="AutoShape 21">
            <a:extLst>
              <a:ext uri="{FF2B5EF4-FFF2-40B4-BE49-F238E27FC236}">
                <a16:creationId xmlns="" xmlns:a16="http://schemas.microsoft.com/office/drawing/2014/main" id="{AB2D6DAD-F13D-4302-9411-20B90D55F88B}"/>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78" name="AutoShape 22">
            <a:extLst>
              <a:ext uri="{FF2B5EF4-FFF2-40B4-BE49-F238E27FC236}">
                <a16:creationId xmlns="" xmlns:a16="http://schemas.microsoft.com/office/drawing/2014/main" id="{FFFE7DF5-4E3D-4846-A091-D0355F4DAF06}"/>
              </a:ext>
            </a:extLst>
          </p:cNvPr>
          <p:cNvCxnSpPr>
            <a:cxnSpLocks noChangeShapeType="1"/>
            <a:endCxn id="96272"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6279" name="AutoShape 23">
            <a:extLst>
              <a:ext uri="{FF2B5EF4-FFF2-40B4-BE49-F238E27FC236}">
                <a16:creationId xmlns="" xmlns:a16="http://schemas.microsoft.com/office/drawing/2014/main" id="{567159CE-1A5F-4574-A819-A0E745BF8AF7}"/>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6280" name="Text Box 24">
            <a:extLst>
              <a:ext uri="{FF2B5EF4-FFF2-40B4-BE49-F238E27FC236}">
                <a16:creationId xmlns="" xmlns:a16="http://schemas.microsoft.com/office/drawing/2014/main" id="{4234DAB8-D44E-4081-A035-605B038CF8B8}"/>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96282" name="Text Box 26">
            <a:extLst>
              <a:ext uri="{FF2B5EF4-FFF2-40B4-BE49-F238E27FC236}">
                <a16:creationId xmlns="" xmlns:a16="http://schemas.microsoft.com/office/drawing/2014/main" id="{0FC23AAF-0EB7-4174-815C-A5142FECE02A}"/>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6283" name="Text Box 27">
            <a:extLst>
              <a:ext uri="{FF2B5EF4-FFF2-40B4-BE49-F238E27FC236}">
                <a16:creationId xmlns="" xmlns:a16="http://schemas.microsoft.com/office/drawing/2014/main" id="{AECCEE88-9015-4424-8EE1-72CC59BE55A5}"/>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6284" name="Text Box 28">
            <a:extLst>
              <a:ext uri="{FF2B5EF4-FFF2-40B4-BE49-F238E27FC236}">
                <a16:creationId xmlns="" xmlns:a16="http://schemas.microsoft.com/office/drawing/2014/main" id="{96F4FD1F-D456-43F1-9620-F910C923AFCF}"/>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96285" name="Text Box 29">
            <a:extLst>
              <a:ext uri="{FF2B5EF4-FFF2-40B4-BE49-F238E27FC236}">
                <a16:creationId xmlns="" xmlns:a16="http://schemas.microsoft.com/office/drawing/2014/main" id="{F1726016-C86C-4A63-8E09-7E0AD58AA88D}"/>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96286" name="Text Box 30">
            <a:extLst>
              <a:ext uri="{FF2B5EF4-FFF2-40B4-BE49-F238E27FC236}">
                <a16:creationId xmlns="" xmlns:a16="http://schemas.microsoft.com/office/drawing/2014/main" id="{45840437-DC93-41BE-AF9E-F7ABEDB14D41}"/>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96287" name="Text Box 31">
            <a:extLst>
              <a:ext uri="{FF2B5EF4-FFF2-40B4-BE49-F238E27FC236}">
                <a16:creationId xmlns="" xmlns:a16="http://schemas.microsoft.com/office/drawing/2014/main" id="{C3571808-97A6-4EAC-99D0-455E8B54E896}"/>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96288" name="Text Box 32">
            <a:extLst>
              <a:ext uri="{FF2B5EF4-FFF2-40B4-BE49-F238E27FC236}">
                <a16:creationId xmlns="" xmlns:a16="http://schemas.microsoft.com/office/drawing/2014/main" id="{655FC477-FAD8-4F97-8A91-020D344840A9}"/>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6289" name="Text Box 33">
            <a:extLst>
              <a:ext uri="{FF2B5EF4-FFF2-40B4-BE49-F238E27FC236}">
                <a16:creationId xmlns="" xmlns:a16="http://schemas.microsoft.com/office/drawing/2014/main" id="{EB4764CB-98CD-4D73-8F47-E37B50E7E412}"/>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6290" name="Text Box 34">
            <a:extLst>
              <a:ext uri="{FF2B5EF4-FFF2-40B4-BE49-F238E27FC236}">
                <a16:creationId xmlns="" xmlns:a16="http://schemas.microsoft.com/office/drawing/2014/main" id="{1A16DD33-1A44-4A8C-B8E3-842379B8D52E}"/>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96291" name="Text Box 35">
            <a:extLst>
              <a:ext uri="{FF2B5EF4-FFF2-40B4-BE49-F238E27FC236}">
                <a16:creationId xmlns="" xmlns:a16="http://schemas.microsoft.com/office/drawing/2014/main" id="{AF70765F-B7BB-4E6D-BC79-A32820C6373D}"/>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96292" name="Oval 36">
            <a:extLst>
              <a:ext uri="{FF2B5EF4-FFF2-40B4-BE49-F238E27FC236}">
                <a16:creationId xmlns="" xmlns:a16="http://schemas.microsoft.com/office/drawing/2014/main" id="{D4698405-CD0E-4451-B2ED-8FD029809885}"/>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96293" name="Oval 37">
            <a:extLst>
              <a:ext uri="{FF2B5EF4-FFF2-40B4-BE49-F238E27FC236}">
                <a16:creationId xmlns="" xmlns:a16="http://schemas.microsoft.com/office/drawing/2014/main" id="{1C0206E2-A6E9-4E5A-A5EC-2F67FBD1AA00}"/>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96294" name="Oval 38">
            <a:extLst>
              <a:ext uri="{FF2B5EF4-FFF2-40B4-BE49-F238E27FC236}">
                <a16:creationId xmlns="" xmlns:a16="http://schemas.microsoft.com/office/drawing/2014/main" id="{17399F7D-79BF-4461-9686-8A33F5ECED0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96295" name="Oval 39">
            <a:extLst>
              <a:ext uri="{FF2B5EF4-FFF2-40B4-BE49-F238E27FC236}">
                <a16:creationId xmlns="" xmlns:a16="http://schemas.microsoft.com/office/drawing/2014/main" id="{71629BD5-1F9B-42EA-A97A-70095A813ECF}"/>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96296" name="Oval 40">
            <a:extLst>
              <a:ext uri="{FF2B5EF4-FFF2-40B4-BE49-F238E27FC236}">
                <a16:creationId xmlns="" xmlns:a16="http://schemas.microsoft.com/office/drawing/2014/main" id="{2A47B4A3-7585-41F5-A0C0-CB10F40D7734}"/>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96297" name="Oval 41">
            <a:extLst>
              <a:ext uri="{FF2B5EF4-FFF2-40B4-BE49-F238E27FC236}">
                <a16:creationId xmlns="" xmlns:a16="http://schemas.microsoft.com/office/drawing/2014/main" id="{002CBA1D-82CA-4147-898E-6616D3329D6E}"/>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96298" name="Oval 42">
            <a:extLst>
              <a:ext uri="{FF2B5EF4-FFF2-40B4-BE49-F238E27FC236}">
                <a16:creationId xmlns="" xmlns:a16="http://schemas.microsoft.com/office/drawing/2014/main" id="{71939760-C602-446B-94D9-B41E86280A6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96299" name="Oval 43">
            <a:extLst>
              <a:ext uri="{FF2B5EF4-FFF2-40B4-BE49-F238E27FC236}">
                <a16:creationId xmlns="" xmlns:a16="http://schemas.microsoft.com/office/drawing/2014/main" id="{A1D2CC9A-A60B-488C-B4A2-CB2EA1B59BD8}"/>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6" name="TextBox 35">
            <a:extLst>
              <a:ext uri="{FF2B5EF4-FFF2-40B4-BE49-F238E27FC236}">
                <a16:creationId xmlns="" xmlns:a16="http://schemas.microsoft.com/office/drawing/2014/main" id="{53166E26-D567-471B-AA8B-E71B4B7C5887}"/>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a:t>
            </a:r>
          </a:p>
        </p:txBody>
      </p:sp>
      <p:sp>
        <p:nvSpPr>
          <p:cNvPr id="38" name="Rectangle 2">
            <a:extLst>
              <a:ext uri="{FF2B5EF4-FFF2-40B4-BE49-F238E27FC236}">
                <a16:creationId xmlns="" xmlns:a16="http://schemas.microsoft.com/office/drawing/2014/main" id="{6EC2822E-B756-4574-9A86-7F3674F77E26}"/>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DEC0F59A-7B49-41B1-84E1-1C3F87481202}"/>
              </a:ext>
            </a:extLst>
          </p:cNvPr>
          <p:cNvSpPr>
            <a:spLocks noGrp="1"/>
          </p:cNvSpPr>
          <p:nvPr>
            <p:ph type="dt" sz="half" idx="10"/>
          </p:nvPr>
        </p:nvSpPr>
        <p:spPr/>
        <p:txBody>
          <a:bodyPr/>
          <a:lstStyle/>
          <a:p>
            <a:fld id="{711449DD-766E-401F-837E-51EA9039C362}" type="datetime5">
              <a:rPr lang="en-US" smtClean="0"/>
              <a:t>28-Mar-22</a:t>
            </a:fld>
            <a:endParaRPr lang="en-US" dirty="0"/>
          </a:p>
        </p:txBody>
      </p:sp>
      <p:sp>
        <p:nvSpPr>
          <p:cNvPr id="6" name="Slide Number Placeholder 5">
            <a:extLst>
              <a:ext uri="{FF2B5EF4-FFF2-40B4-BE49-F238E27FC236}">
                <a16:creationId xmlns="" xmlns:a16="http://schemas.microsoft.com/office/drawing/2014/main" id="{8FD241D8-72BF-4353-B415-C71BF4C386A1}"/>
              </a:ext>
            </a:extLst>
          </p:cNvPr>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16947276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 xmlns:a16="http://schemas.microsoft.com/office/drawing/2014/main" id="{DEF0772D-66DD-498F-B2EF-7F928D87287F}"/>
              </a:ext>
            </a:extLst>
          </p:cNvPr>
          <p:cNvSpPr>
            <a:spLocks noGrp="1" noChangeArrowheads="1"/>
          </p:cNvSpPr>
          <p:nvPr>
            <p:ph type="title"/>
          </p:nvPr>
        </p:nvSpPr>
        <p:spPr/>
        <p:txBody>
          <a:bodyPr/>
          <a:lstStyle/>
          <a:p>
            <a:r>
              <a:rPr kumimoji="0" lang="en-US" altLang="en-US"/>
              <a:t>Breadth First Search</a:t>
            </a:r>
          </a:p>
        </p:txBody>
      </p:sp>
      <p:sp>
        <p:nvSpPr>
          <p:cNvPr id="98307" name="Text Box 3">
            <a:extLst>
              <a:ext uri="{FF2B5EF4-FFF2-40B4-BE49-F238E27FC236}">
                <a16:creationId xmlns="" xmlns:a16="http://schemas.microsoft.com/office/drawing/2014/main" id="{42C307C3-8F65-459E-BA9F-0D35C4039926}"/>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98308" name="Text Box 4">
            <a:extLst>
              <a:ext uri="{FF2B5EF4-FFF2-40B4-BE49-F238E27FC236}">
                <a16:creationId xmlns="" xmlns:a16="http://schemas.microsoft.com/office/drawing/2014/main" id="{C952A173-DA08-448D-B8AD-6FA7934FBD43}"/>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98313" name="AutoShape 9">
            <a:extLst>
              <a:ext uri="{FF2B5EF4-FFF2-40B4-BE49-F238E27FC236}">
                <a16:creationId xmlns="" xmlns:a16="http://schemas.microsoft.com/office/drawing/2014/main" id="{67CC2315-CCAE-4629-9A80-E129B519D0BA}"/>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14" name="AutoShape 10">
            <a:extLst>
              <a:ext uri="{FF2B5EF4-FFF2-40B4-BE49-F238E27FC236}">
                <a16:creationId xmlns="" xmlns:a16="http://schemas.microsoft.com/office/drawing/2014/main" id="{AD654D16-C62D-4977-B105-604CA4AD5EF6}"/>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15" name="AutoShape 11">
            <a:extLst>
              <a:ext uri="{FF2B5EF4-FFF2-40B4-BE49-F238E27FC236}">
                <a16:creationId xmlns="" xmlns:a16="http://schemas.microsoft.com/office/drawing/2014/main" id="{B1425014-606D-4CA3-9714-DEC8105CE9B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16" name="AutoShape 12">
            <a:extLst>
              <a:ext uri="{FF2B5EF4-FFF2-40B4-BE49-F238E27FC236}">
                <a16:creationId xmlns="" xmlns:a16="http://schemas.microsoft.com/office/drawing/2014/main" id="{E52945D9-5E9B-4961-8D18-325EBDBBBA1B}"/>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17" name="AutoShape 13">
            <a:extLst>
              <a:ext uri="{FF2B5EF4-FFF2-40B4-BE49-F238E27FC236}">
                <a16:creationId xmlns="" xmlns:a16="http://schemas.microsoft.com/office/drawing/2014/main" id="{D7CF703B-B59A-4BF2-8A9F-103EC4681D98}"/>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18" name="AutoShape 14">
            <a:extLst>
              <a:ext uri="{FF2B5EF4-FFF2-40B4-BE49-F238E27FC236}">
                <a16:creationId xmlns="" xmlns:a16="http://schemas.microsoft.com/office/drawing/2014/main" id="{3D66FABD-E86E-4C42-8495-24D6053A9B92}"/>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8320" name="Oval 16">
            <a:extLst>
              <a:ext uri="{FF2B5EF4-FFF2-40B4-BE49-F238E27FC236}">
                <a16:creationId xmlns="" xmlns:a16="http://schemas.microsoft.com/office/drawing/2014/main" id="{F5E6359E-4F4E-46F7-937A-EF23F4946A63}"/>
              </a:ext>
            </a:extLst>
          </p:cNvPr>
          <p:cNvSpPr>
            <a:spLocks noChangeArrowheads="1"/>
          </p:cNvSpPr>
          <p:nvPr/>
        </p:nvSpPr>
        <p:spPr bwMode="auto">
          <a:xfrm>
            <a:off x="7707313" y="1509713"/>
            <a:ext cx="274637" cy="274637"/>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D</a:t>
            </a:r>
          </a:p>
        </p:txBody>
      </p:sp>
      <p:cxnSp>
        <p:nvCxnSpPr>
          <p:cNvPr id="98323" name="AutoShape 19">
            <a:extLst>
              <a:ext uri="{FF2B5EF4-FFF2-40B4-BE49-F238E27FC236}">
                <a16:creationId xmlns="" xmlns:a16="http://schemas.microsoft.com/office/drawing/2014/main" id="{99FE733C-E80A-4178-A789-D61986602677}"/>
              </a:ext>
            </a:extLst>
          </p:cNvPr>
          <p:cNvCxnSpPr>
            <a:cxnSpLocks noChangeShapeType="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24" name="AutoShape 20">
            <a:extLst>
              <a:ext uri="{FF2B5EF4-FFF2-40B4-BE49-F238E27FC236}">
                <a16:creationId xmlns="" xmlns:a16="http://schemas.microsoft.com/office/drawing/2014/main" id="{1C782E1E-E50A-4B92-8F01-B5C4980A0ECD}"/>
              </a:ext>
            </a:extLst>
          </p:cNvPr>
          <p:cNvCxnSpPr>
            <a:cxnSpLocks noChangeShapeType="1"/>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25" name="AutoShape 21">
            <a:extLst>
              <a:ext uri="{FF2B5EF4-FFF2-40B4-BE49-F238E27FC236}">
                <a16:creationId xmlns="" xmlns:a16="http://schemas.microsoft.com/office/drawing/2014/main" id="{0A5F3E73-0996-4D7B-8D1E-234B392009D0}"/>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26" name="AutoShape 22">
            <a:extLst>
              <a:ext uri="{FF2B5EF4-FFF2-40B4-BE49-F238E27FC236}">
                <a16:creationId xmlns="" xmlns:a16="http://schemas.microsoft.com/office/drawing/2014/main" id="{F65BB101-805E-4646-A768-C774B8F7D2D5}"/>
              </a:ext>
            </a:extLst>
          </p:cNvPr>
          <p:cNvCxnSpPr>
            <a:cxnSpLocks noChangeShapeType="1"/>
            <a:endCxn id="98320"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8327" name="AutoShape 23">
            <a:extLst>
              <a:ext uri="{FF2B5EF4-FFF2-40B4-BE49-F238E27FC236}">
                <a16:creationId xmlns="" xmlns:a16="http://schemas.microsoft.com/office/drawing/2014/main" id="{D0985FB9-1828-4D26-9C89-5BA73C1A180A}"/>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8328" name="Text Box 24">
            <a:extLst>
              <a:ext uri="{FF2B5EF4-FFF2-40B4-BE49-F238E27FC236}">
                <a16:creationId xmlns="" xmlns:a16="http://schemas.microsoft.com/office/drawing/2014/main" id="{AE86D0D5-7970-4A23-9342-5D481C15FE6D}"/>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98330" name="Text Box 26">
            <a:extLst>
              <a:ext uri="{FF2B5EF4-FFF2-40B4-BE49-F238E27FC236}">
                <a16:creationId xmlns="" xmlns:a16="http://schemas.microsoft.com/office/drawing/2014/main" id="{E9122519-6A36-4EA6-BE77-78CE14331EB1}"/>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8331" name="Text Box 27">
            <a:extLst>
              <a:ext uri="{FF2B5EF4-FFF2-40B4-BE49-F238E27FC236}">
                <a16:creationId xmlns="" xmlns:a16="http://schemas.microsoft.com/office/drawing/2014/main" id="{346304EB-285D-4C15-A7C6-DCCD6413A983}"/>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98332" name="Text Box 28">
            <a:extLst>
              <a:ext uri="{FF2B5EF4-FFF2-40B4-BE49-F238E27FC236}">
                <a16:creationId xmlns="" xmlns:a16="http://schemas.microsoft.com/office/drawing/2014/main" id="{B7A9B892-957C-4C87-99E8-C3EE7833F2FB}"/>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D</a:t>
            </a:r>
          </a:p>
        </p:txBody>
      </p:sp>
      <p:sp>
        <p:nvSpPr>
          <p:cNvPr id="98333" name="Text Box 29">
            <a:extLst>
              <a:ext uri="{FF2B5EF4-FFF2-40B4-BE49-F238E27FC236}">
                <a16:creationId xmlns="" xmlns:a16="http://schemas.microsoft.com/office/drawing/2014/main" id="{FCE1A425-9878-41D2-B306-AEFDBB310DAC}"/>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98334" name="Text Box 30">
            <a:extLst>
              <a:ext uri="{FF2B5EF4-FFF2-40B4-BE49-F238E27FC236}">
                <a16:creationId xmlns="" xmlns:a16="http://schemas.microsoft.com/office/drawing/2014/main" id="{7CFFD7D6-3ABB-4937-A97A-BBCA09E0C5DB}"/>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98335" name="Text Box 31">
            <a:extLst>
              <a:ext uri="{FF2B5EF4-FFF2-40B4-BE49-F238E27FC236}">
                <a16:creationId xmlns="" xmlns:a16="http://schemas.microsoft.com/office/drawing/2014/main" id="{5FCE0D6F-A5AE-4488-A1CC-437678383B9C}"/>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98336" name="Text Box 32">
            <a:extLst>
              <a:ext uri="{FF2B5EF4-FFF2-40B4-BE49-F238E27FC236}">
                <a16:creationId xmlns="" xmlns:a16="http://schemas.microsoft.com/office/drawing/2014/main" id="{EDF9AE38-EF63-4802-B557-014ED74D2246}"/>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8337" name="Text Box 33">
            <a:extLst>
              <a:ext uri="{FF2B5EF4-FFF2-40B4-BE49-F238E27FC236}">
                <a16:creationId xmlns="" xmlns:a16="http://schemas.microsoft.com/office/drawing/2014/main" id="{6F970C56-ACAA-4363-B4A3-9154285D9A88}"/>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98338" name="Text Box 34">
            <a:extLst>
              <a:ext uri="{FF2B5EF4-FFF2-40B4-BE49-F238E27FC236}">
                <a16:creationId xmlns="" xmlns:a16="http://schemas.microsoft.com/office/drawing/2014/main" id="{19DA604D-4BF4-4AA1-9644-3006C43CB795}"/>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cxnSp>
        <p:nvCxnSpPr>
          <p:cNvPr id="98339" name="AutoShape 35">
            <a:extLst>
              <a:ext uri="{FF2B5EF4-FFF2-40B4-BE49-F238E27FC236}">
                <a16:creationId xmlns="" xmlns:a16="http://schemas.microsoft.com/office/drawing/2014/main" id="{515EF1D9-7333-4E6D-A0F1-98D7C6BEE8B8}"/>
              </a:ext>
            </a:extLst>
          </p:cNvPr>
          <p:cNvCxnSpPr>
            <a:cxnSpLocks noChangeShapeType="1"/>
            <a:endCxn id="98320" idx="2"/>
          </p:cNvCxnSpPr>
          <p:nvPr/>
        </p:nvCxnSpPr>
        <p:spPr bwMode="auto">
          <a:xfrm>
            <a:off x="6300788" y="1647825"/>
            <a:ext cx="1398587"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8340" name="Text Box 36">
            <a:extLst>
              <a:ext uri="{FF2B5EF4-FFF2-40B4-BE49-F238E27FC236}">
                <a16:creationId xmlns="" xmlns:a16="http://schemas.microsoft.com/office/drawing/2014/main" id="{7989DE64-74E3-4E8D-BACC-F2BA8C70C6A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98341" name="Oval 37">
            <a:extLst>
              <a:ext uri="{FF2B5EF4-FFF2-40B4-BE49-F238E27FC236}">
                <a16:creationId xmlns="" xmlns:a16="http://schemas.microsoft.com/office/drawing/2014/main" id="{FC613DFE-38F6-4AB7-A575-FBBB08A5A9F3}"/>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98342" name="Oval 38">
            <a:extLst>
              <a:ext uri="{FF2B5EF4-FFF2-40B4-BE49-F238E27FC236}">
                <a16:creationId xmlns="" xmlns:a16="http://schemas.microsoft.com/office/drawing/2014/main" id="{3BCFEBC4-2626-4233-A945-1614B6B0287F}"/>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98343" name="Oval 39">
            <a:extLst>
              <a:ext uri="{FF2B5EF4-FFF2-40B4-BE49-F238E27FC236}">
                <a16:creationId xmlns="" xmlns:a16="http://schemas.microsoft.com/office/drawing/2014/main" id="{697E7A03-8D5C-42AD-BC5F-716800E141F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98344" name="Oval 40">
            <a:extLst>
              <a:ext uri="{FF2B5EF4-FFF2-40B4-BE49-F238E27FC236}">
                <a16:creationId xmlns="" xmlns:a16="http://schemas.microsoft.com/office/drawing/2014/main" id="{E581FF85-07A5-4F96-874D-EAB0768C7271}"/>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98345" name="Oval 41">
            <a:extLst>
              <a:ext uri="{FF2B5EF4-FFF2-40B4-BE49-F238E27FC236}">
                <a16:creationId xmlns="" xmlns:a16="http://schemas.microsoft.com/office/drawing/2014/main" id="{A518A710-1D28-4D34-B9D1-04544D4AE499}"/>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98346" name="Oval 42">
            <a:extLst>
              <a:ext uri="{FF2B5EF4-FFF2-40B4-BE49-F238E27FC236}">
                <a16:creationId xmlns="" xmlns:a16="http://schemas.microsoft.com/office/drawing/2014/main" id="{A18A0EBF-7677-4A22-8975-ED967A831B59}"/>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98347" name="Oval 43">
            <a:extLst>
              <a:ext uri="{FF2B5EF4-FFF2-40B4-BE49-F238E27FC236}">
                <a16:creationId xmlns="" xmlns:a16="http://schemas.microsoft.com/office/drawing/2014/main" id="{DF2F6FE8-20F4-4F81-A7A3-3DB8EE52CBAB}"/>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98348" name="Oval 44">
            <a:extLst>
              <a:ext uri="{FF2B5EF4-FFF2-40B4-BE49-F238E27FC236}">
                <a16:creationId xmlns="" xmlns:a16="http://schemas.microsoft.com/office/drawing/2014/main" id="{9D266A0A-4176-4D51-A0D9-AB86A50D8046}"/>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7" name="TextBox 36">
            <a:extLst>
              <a:ext uri="{FF2B5EF4-FFF2-40B4-BE49-F238E27FC236}">
                <a16:creationId xmlns="" xmlns:a16="http://schemas.microsoft.com/office/drawing/2014/main" id="{B777421C-CC6C-4E47-82B7-632B7CFE9EBD}"/>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A-B-I-F-G-C-H-D</a:t>
            </a:r>
          </a:p>
        </p:txBody>
      </p:sp>
      <p:sp>
        <p:nvSpPr>
          <p:cNvPr id="39" name="Rectangle 2">
            <a:extLst>
              <a:ext uri="{FF2B5EF4-FFF2-40B4-BE49-F238E27FC236}">
                <a16:creationId xmlns="" xmlns:a16="http://schemas.microsoft.com/office/drawing/2014/main" id="{70CE6210-EFEE-49F2-B0A8-CFE48C48DCEA}"/>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7238A021-2BD0-4236-832B-D7D714201714}"/>
              </a:ext>
            </a:extLst>
          </p:cNvPr>
          <p:cNvSpPr>
            <a:spLocks noGrp="1"/>
          </p:cNvSpPr>
          <p:nvPr>
            <p:ph type="dt" sz="half" idx="10"/>
          </p:nvPr>
        </p:nvSpPr>
        <p:spPr/>
        <p:txBody>
          <a:bodyPr/>
          <a:lstStyle/>
          <a:p>
            <a:fld id="{EB0044BA-2B39-4C16-86AF-CC9469465FDF}" type="datetime5">
              <a:rPr lang="en-US" smtClean="0"/>
              <a:t>28-Mar-22</a:t>
            </a:fld>
            <a:endParaRPr lang="en-US" dirty="0"/>
          </a:p>
        </p:txBody>
      </p:sp>
      <p:sp>
        <p:nvSpPr>
          <p:cNvPr id="6" name="Slide Number Placeholder 5">
            <a:extLst>
              <a:ext uri="{FF2B5EF4-FFF2-40B4-BE49-F238E27FC236}">
                <a16:creationId xmlns="" xmlns:a16="http://schemas.microsoft.com/office/drawing/2014/main" id="{34483287-A319-4B9D-B6FB-C443A711B5E5}"/>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10159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8339"/>
                                        </p:tgtEl>
                                        <p:attrNameLst>
                                          <p:attrName>style.visibility</p:attrName>
                                        </p:attrNameLst>
                                      </p:cBhvr>
                                      <p:to>
                                        <p:strVal val="visible"/>
                                      </p:to>
                                    </p:set>
                                    <p:animEffect transition="in" filter="wipe(right)">
                                      <p:cBhvr>
                                        <p:cTn id="7" dur="500"/>
                                        <p:tgtEl>
                                          <p:spTgt spid="98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 xmlns:a16="http://schemas.microsoft.com/office/drawing/2014/main" id="{4A233414-2350-46E8-B7EA-AB7CAA93B4D7}"/>
              </a:ext>
            </a:extLst>
          </p:cNvPr>
          <p:cNvSpPr>
            <a:spLocks noGrp="1" noChangeArrowheads="1"/>
          </p:cNvSpPr>
          <p:nvPr>
            <p:ph type="title"/>
          </p:nvPr>
        </p:nvSpPr>
        <p:spPr/>
        <p:txBody>
          <a:bodyPr/>
          <a:lstStyle/>
          <a:p>
            <a:r>
              <a:rPr kumimoji="0" lang="en-US" altLang="en-US" dirty="0"/>
              <a:t>Breadth First Search</a:t>
            </a:r>
          </a:p>
        </p:txBody>
      </p:sp>
      <p:sp>
        <p:nvSpPr>
          <p:cNvPr id="100355" name="Text Box 3">
            <a:extLst>
              <a:ext uri="{FF2B5EF4-FFF2-40B4-BE49-F238E27FC236}">
                <a16:creationId xmlns="" xmlns:a16="http://schemas.microsoft.com/office/drawing/2014/main" id="{A37525E6-4720-4A0B-B805-8A063751E8BB}"/>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100356" name="Text Box 4">
            <a:extLst>
              <a:ext uri="{FF2B5EF4-FFF2-40B4-BE49-F238E27FC236}">
                <a16:creationId xmlns="" xmlns:a16="http://schemas.microsoft.com/office/drawing/2014/main" id="{6FD924A9-BE7B-4F93-A562-D137B5FB37D0}"/>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100361" name="AutoShape 9">
            <a:extLst>
              <a:ext uri="{FF2B5EF4-FFF2-40B4-BE49-F238E27FC236}">
                <a16:creationId xmlns="" xmlns:a16="http://schemas.microsoft.com/office/drawing/2014/main" id="{5AC76CE8-2358-409B-AF83-14140CADCB1B}"/>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62" name="AutoShape 10">
            <a:extLst>
              <a:ext uri="{FF2B5EF4-FFF2-40B4-BE49-F238E27FC236}">
                <a16:creationId xmlns="" xmlns:a16="http://schemas.microsoft.com/office/drawing/2014/main" id="{37DC61FE-2C28-4658-A0A4-9C483748CF59}"/>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63" name="AutoShape 11">
            <a:extLst>
              <a:ext uri="{FF2B5EF4-FFF2-40B4-BE49-F238E27FC236}">
                <a16:creationId xmlns="" xmlns:a16="http://schemas.microsoft.com/office/drawing/2014/main" id="{95299BF4-0806-4D39-AD73-91507A3844D1}"/>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64" name="AutoShape 12">
            <a:extLst>
              <a:ext uri="{FF2B5EF4-FFF2-40B4-BE49-F238E27FC236}">
                <a16:creationId xmlns="" xmlns:a16="http://schemas.microsoft.com/office/drawing/2014/main" id="{A2DD5464-7821-4F84-9CC5-12F716070CB7}"/>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65" name="AutoShape 13">
            <a:extLst>
              <a:ext uri="{FF2B5EF4-FFF2-40B4-BE49-F238E27FC236}">
                <a16:creationId xmlns="" xmlns:a16="http://schemas.microsoft.com/office/drawing/2014/main" id="{4E3903CD-6475-4D28-994C-2B486A8FE26E}"/>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66" name="AutoShape 14">
            <a:extLst>
              <a:ext uri="{FF2B5EF4-FFF2-40B4-BE49-F238E27FC236}">
                <a16:creationId xmlns="" xmlns:a16="http://schemas.microsoft.com/office/drawing/2014/main" id="{0321C515-BA1C-4FF6-985A-D748FE209184}"/>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71" name="AutoShape 19">
            <a:extLst>
              <a:ext uri="{FF2B5EF4-FFF2-40B4-BE49-F238E27FC236}">
                <a16:creationId xmlns="" xmlns:a16="http://schemas.microsoft.com/office/drawing/2014/main" id="{24DC5912-3A21-4D3D-975B-EF8BF2437457}"/>
              </a:ext>
            </a:extLst>
          </p:cNvPr>
          <p:cNvCxnSpPr>
            <a:cxnSpLocks noChangeShapeType="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72" name="AutoShape 20">
            <a:extLst>
              <a:ext uri="{FF2B5EF4-FFF2-40B4-BE49-F238E27FC236}">
                <a16:creationId xmlns="" xmlns:a16="http://schemas.microsoft.com/office/drawing/2014/main" id="{5EE5D239-8B6C-46A3-9E00-090BEFA3D02B}"/>
              </a:ext>
            </a:extLst>
          </p:cNvPr>
          <p:cNvCxnSpPr>
            <a:cxnSpLocks noChangeShapeType="1"/>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73" name="AutoShape 21">
            <a:extLst>
              <a:ext uri="{FF2B5EF4-FFF2-40B4-BE49-F238E27FC236}">
                <a16:creationId xmlns="" xmlns:a16="http://schemas.microsoft.com/office/drawing/2014/main" id="{05B388A6-6059-4E15-A941-25166A65530E}"/>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74" name="AutoShape 22">
            <a:extLst>
              <a:ext uri="{FF2B5EF4-FFF2-40B4-BE49-F238E27FC236}">
                <a16:creationId xmlns="" xmlns:a16="http://schemas.microsoft.com/office/drawing/2014/main" id="{5464ABA0-1773-460C-9ABD-2F5858721692}"/>
              </a:ext>
            </a:extLst>
          </p:cNvPr>
          <p:cNvCxnSpPr>
            <a:cxnSpLocks noChangeShapeType="1"/>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0375" name="AutoShape 23">
            <a:extLst>
              <a:ext uri="{FF2B5EF4-FFF2-40B4-BE49-F238E27FC236}">
                <a16:creationId xmlns="" xmlns:a16="http://schemas.microsoft.com/office/drawing/2014/main" id="{8BC477A3-3445-4919-B60A-AFDE61F93E25}"/>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0376" name="Text Box 24">
            <a:extLst>
              <a:ext uri="{FF2B5EF4-FFF2-40B4-BE49-F238E27FC236}">
                <a16:creationId xmlns="" xmlns:a16="http://schemas.microsoft.com/office/drawing/2014/main" id="{F72DF08F-33C5-444E-AEDF-652DF60C26C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00378" name="Text Box 26">
            <a:extLst>
              <a:ext uri="{FF2B5EF4-FFF2-40B4-BE49-F238E27FC236}">
                <a16:creationId xmlns="" xmlns:a16="http://schemas.microsoft.com/office/drawing/2014/main" id="{D175A267-C1C3-4804-AC4D-1AF4B7D515F0}"/>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0379" name="Text Box 27">
            <a:extLst>
              <a:ext uri="{FF2B5EF4-FFF2-40B4-BE49-F238E27FC236}">
                <a16:creationId xmlns="" xmlns:a16="http://schemas.microsoft.com/office/drawing/2014/main" id="{05996DE9-C001-47CD-A591-35E3036BDE53}"/>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0380" name="Text Box 28">
            <a:extLst>
              <a:ext uri="{FF2B5EF4-FFF2-40B4-BE49-F238E27FC236}">
                <a16:creationId xmlns="" xmlns:a16="http://schemas.microsoft.com/office/drawing/2014/main" id="{A3DB3187-001F-49EE-BF1C-1067303A34E3}"/>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 finished</a:t>
            </a:r>
          </a:p>
        </p:txBody>
      </p:sp>
      <p:sp>
        <p:nvSpPr>
          <p:cNvPr id="100381" name="Text Box 29">
            <a:extLst>
              <a:ext uri="{FF2B5EF4-FFF2-40B4-BE49-F238E27FC236}">
                <a16:creationId xmlns="" xmlns:a16="http://schemas.microsoft.com/office/drawing/2014/main" id="{80459346-05E8-4E61-B0B4-E966CE4274BC}"/>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100382" name="Text Box 30">
            <a:extLst>
              <a:ext uri="{FF2B5EF4-FFF2-40B4-BE49-F238E27FC236}">
                <a16:creationId xmlns="" xmlns:a16="http://schemas.microsoft.com/office/drawing/2014/main" id="{EDBBC2FB-BFDC-4A10-89D9-1C569F0A4336}"/>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100383" name="Text Box 31">
            <a:extLst>
              <a:ext uri="{FF2B5EF4-FFF2-40B4-BE49-F238E27FC236}">
                <a16:creationId xmlns="" xmlns:a16="http://schemas.microsoft.com/office/drawing/2014/main" id="{CE6C3FD7-4132-40AE-AEB5-EBFD4FA1AE0E}"/>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100384" name="Text Box 32">
            <a:extLst>
              <a:ext uri="{FF2B5EF4-FFF2-40B4-BE49-F238E27FC236}">
                <a16:creationId xmlns="" xmlns:a16="http://schemas.microsoft.com/office/drawing/2014/main" id="{EE3C7F4B-0117-4650-B57F-2346C6B067DE}"/>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0385" name="Text Box 33">
            <a:extLst>
              <a:ext uri="{FF2B5EF4-FFF2-40B4-BE49-F238E27FC236}">
                <a16:creationId xmlns="" xmlns:a16="http://schemas.microsoft.com/office/drawing/2014/main" id="{589786AC-28C8-4F79-9A8F-AE9F9D6D602A}"/>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0386" name="Text Box 34">
            <a:extLst>
              <a:ext uri="{FF2B5EF4-FFF2-40B4-BE49-F238E27FC236}">
                <a16:creationId xmlns="" xmlns:a16="http://schemas.microsoft.com/office/drawing/2014/main" id="{FE4416DC-7450-415B-9B40-9A334AE2F927}"/>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100387" name="Text Box 35">
            <a:extLst>
              <a:ext uri="{FF2B5EF4-FFF2-40B4-BE49-F238E27FC236}">
                <a16:creationId xmlns="" xmlns:a16="http://schemas.microsoft.com/office/drawing/2014/main" id="{E7EDE745-7558-4331-9CFE-2C59B4B798EA}"/>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100388" name="Oval 36">
            <a:extLst>
              <a:ext uri="{FF2B5EF4-FFF2-40B4-BE49-F238E27FC236}">
                <a16:creationId xmlns="" xmlns:a16="http://schemas.microsoft.com/office/drawing/2014/main" id="{353C2C97-2555-48CE-88DA-D803F5252D12}"/>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100389" name="Oval 37">
            <a:extLst>
              <a:ext uri="{FF2B5EF4-FFF2-40B4-BE49-F238E27FC236}">
                <a16:creationId xmlns="" xmlns:a16="http://schemas.microsoft.com/office/drawing/2014/main" id="{48710A29-BFA3-47BC-B459-9470B966B251}"/>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100390" name="Oval 38">
            <a:extLst>
              <a:ext uri="{FF2B5EF4-FFF2-40B4-BE49-F238E27FC236}">
                <a16:creationId xmlns="" xmlns:a16="http://schemas.microsoft.com/office/drawing/2014/main" id="{1D180911-BCE9-4F8E-90F8-2D707E7944F5}"/>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100391" name="Oval 39">
            <a:extLst>
              <a:ext uri="{FF2B5EF4-FFF2-40B4-BE49-F238E27FC236}">
                <a16:creationId xmlns="" xmlns:a16="http://schemas.microsoft.com/office/drawing/2014/main" id="{5B7039DB-32A7-4FB3-9068-1C463364CF69}"/>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100392" name="Oval 40">
            <a:extLst>
              <a:ext uri="{FF2B5EF4-FFF2-40B4-BE49-F238E27FC236}">
                <a16:creationId xmlns="" xmlns:a16="http://schemas.microsoft.com/office/drawing/2014/main" id="{ECA0D5F9-477B-4F4A-9180-286F321E66D5}"/>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100393" name="Oval 41">
            <a:extLst>
              <a:ext uri="{FF2B5EF4-FFF2-40B4-BE49-F238E27FC236}">
                <a16:creationId xmlns="" xmlns:a16="http://schemas.microsoft.com/office/drawing/2014/main" id="{54DFD9CE-875F-4E36-9DF7-4BE006CB0C4E}"/>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100394" name="Oval 42">
            <a:extLst>
              <a:ext uri="{FF2B5EF4-FFF2-40B4-BE49-F238E27FC236}">
                <a16:creationId xmlns="" xmlns:a16="http://schemas.microsoft.com/office/drawing/2014/main" id="{E09D6A2B-7A67-41B8-BA54-CC7EE2E7998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100395" name="Oval 43">
            <a:extLst>
              <a:ext uri="{FF2B5EF4-FFF2-40B4-BE49-F238E27FC236}">
                <a16:creationId xmlns="" xmlns:a16="http://schemas.microsoft.com/office/drawing/2014/main" id="{2527ED5B-6E47-48A5-A40A-C18363B08A29}"/>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100396" name="Oval 44">
            <a:extLst>
              <a:ext uri="{FF2B5EF4-FFF2-40B4-BE49-F238E27FC236}">
                <a16:creationId xmlns="" xmlns:a16="http://schemas.microsoft.com/office/drawing/2014/main" id="{2990F395-4037-4109-8004-6E7416347129}"/>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D</a:t>
            </a:r>
          </a:p>
        </p:txBody>
      </p:sp>
      <p:sp>
        <p:nvSpPr>
          <p:cNvPr id="36" name="TextBox 35">
            <a:extLst>
              <a:ext uri="{FF2B5EF4-FFF2-40B4-BE49-F238E27FC236}">
                <a16:creationId xmlns="" xmlns:a16="http://schemas.microsoft.com/office/drawing/2014/main" id="{36A3A0FF-1CF3-44F2-93E8-A042950851D7}"/>
              </a:ext>
            </a:extLst>
          </p:cNvPr>
          <p:cNvSpPr txBox="1"/>
          <p:nvPr/>
        </p:nvSpPr>
        <p:spPr>
          <a:xfrm>
            <a:off x="2590800" y="53340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A-B-I-F-G-C-H-D</a:t>
            </a:r>
          </a:p>
        </p:txBody>
      </p:sp>
      <p:sp>
        <p:nvSpPr>
          <p:cNvPr id="38" name="Rectangle 2">
            <a:extLst>
              <a:ext uri="{FF2B5EF4-FFF2-40B4-BE49-F238E27FC236}">
                <a16:creationId xmlns="" xmlns:a16="http://schemas.microsoft.com/office/drawing/2014/main" id="{2E35B3C1-E923-4014-9BE0-FD06C85A4B1C}"/>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B77A2243-512C-4980-8599-388F37078EFE}"/>
              </a:ext>
            </a:extLst>
          </p:cNvPr>
          <p:cNvSpPr>
            <a:spLocks noGrp="1"/>
          </p:cNvSpPr>
          <p:nvPr>
            <p:ph type="dt" sz="half" idx="10"/>
          </p:nvPr>
        </p:nvSpPr>
        <p:spPr/>
        <p:txBody>
          <a:bodyPr/>
          <a:lstStyle/>
          <a:p>
            <a:fld id="{17B3280B-ACBE-45EE-B1A8-020251C54F19}" type="datetime5">
              <a:rPr lang="en-US" smtClean="0"/>
              <a:t>28-Mar-22</a:t>
            </a:fld>
            <a:endParaRPr lang="en-US" dirty="0"/>
          </a:p>
        </p:txBody>
      </p:sp>
      <p:sp>
        <p:nvSpPr>
          <p:cNvPr id="6" name="Slide Number Placeholder 5">
            <a:extLst>
              <a:ext uri="{FF2B5EF4-FFF2-40B4-BE49-F238E27FC236}">
                <a16:creationId xmlns="" xmlns:a16="http://schemas.microsoft.com/office/drawing/2014/main" id="{9BB7DD8B-C3A3-4141-851C-10A37873A082}"/>
              </a:ext>
            </a:extLst>
          </p:cNvPr>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38961564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 xmlns:a16="http://schemas.microsoft.com/office/drawing/2014/main" id="{1E6C4049-9B70-461A-8A8E-8075924C5805}"/>
              </a:ext>
            </a:extLst>
          </p:cNvPr>
          <p:cNvSpPr>
            <a:spLocks noGrp="1" noChangeArrowheads="1"/>
          </p:cNvSpPr>
          <p:nvPr>
            <p:ph type="title"/>
          </p:nvPr>
        </p:nvSpPr>
        <p:spPr/>
        <p:txBody>
          <a:bodyPr/>
          <a:lstStyle/>
          <a:p>
            <a:r>
              <a:rPr kumimoji="0" lang="en-US" altLang="en-US"/>
              <a:t>Breadth First Search</a:t>
            </a:r>
          </a:p>
        </p:txBody>
      </p:sp>
      <p:sp>
        <p:nvSpPr>
          <p:cNvPr id="102403" name="Text Box 3">
            <a:extLst>
              <a:ext uri="{FF2B5EF4-FFF2-40B4-BE49-F238E27FC236}">
                <a16:creationId xmlns="" xmlns:a16="http://schemas.microsoft.com/office/drawing/2014/main" id="{C29E108F-0C0A-4E45-8542-628A3367377C}"/>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102404" name="Text Box 4">
            <a:extLst>
              <a:ext uri="{FF2B5EF4-FFF2-40B4-BE49-F238E27FC236}">
                <a16:creationId xmlns="" xmlns:a16="http://schemas.microsoft.com/office/drawing/2014/main" id="{4C218FA0-161B-4F4D-9E7D-332F6AF9C8FD}"/>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cxnSp>
        <p:nvCxnSpPr>
          <p:cNvPr id="102409" name="AutoShape 9">
            <a:extLst>
              <a:ext uri="{FF2B5EF4-FFF2-40B4-BE49-F238E27FC236}">
                <a16:creationId xmlns="" xmlns:a16="http://schemas.microsoft.com/office/drawing/2014/main" id="{4548E133-CA17-4B03-ADD1-D9891D4CD38F}"/>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0" name="AutoShape 10">
            <a:extLst>
              <a:ext uri="{FF2B5EF4-FFF2-40B4-BE49-F238E27FC236}">
                <a16:creationId xmlns="" xmlns:a16="http://schemas.microsoft.com/office/drawing/2014/main" id="{1EAA4323-35CA-4ACF-8EDE-F9CD5143E420}"/>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1" name="AutoShape 11">
            <a:extLst>
              <a:ext uri="{FF2B5EF4-FFF2-40B4-BE49-F238E27FC236}">
                <a16:creationId xmlns="" xmlns:a16="http://schemas.microsoft.com/office/drawing/2014/main" id="{08FAB8E0-2DA9-4054-9634-68024DC45BF3}"/>
              </a:ext>
            </a:extLst>
          </p:cNvPr>
          <p:cNvCxnSpPr>
            <a:cxnSpLocks noChangeShapeType="1"/>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2" name="AutoShape 12">
            <a:extLst>
              <a:ext uri="{FF2B5EF4-FFF2-40B4-BE49-F238E27FC236}">
                <a16:creationId xmlns="" xmlns:a16="http://schemas.microsoft.com/office/drawing/2014/main" id="{3FF177A6-B52F-4948-AC3A-FF315DCDB216}"/>
              </a:ext>
            </a:extLst>
          </p:cNvPr>
          <p:cNvCxnSpPr>
            <a:cxnSpLocks noChangeShapeType="1"/>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3" name="AutoShape 13">
            <a:extLst>
              <a:ext uri="{FF2B5EF4-FFF2-40B4-BE49-F238E27FC236}">
                <a16:creationId xmlns="" xmlns:a16="http://schemas.microsoft.com/office/drawing/2014/main" id="{C8972F07-0FA2-4BFA-B787-433A714E3DFA}"/>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4" name="AutoShape 14">
            <a:extLst>
              <a:ext uri="{FF2B5EF4-FFF2-40B4-BE49-F238E27FC236}">
                <a16:creationId xmlns="" xmlns:a16="http://schemas.microsoft.com/office/drawing/2014/main" id="{C8924C3E-B9E3-4E44-8968-FA9D1AAC893C}"/>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19" name="AutoShape 19">
            <a:extLst>
              <a:ext uri="{FF2B5EF4-FFF2-40B4-BE49-F238E27FC236}">
                <a16:creationId xmlns="" xmlns:a16="http://schemas.microsoft.com/office/drawing/2014/main" id="{1589BE68-6CE3-49A6-9C45-C0DD429E2205}"/>
              </a:ext>
            </a:extLst>
          </p:cNvPr>
          <p:cNvCxnSpPr>
            <a:cxnSpLocks noChangeShapeType="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20" name="AutoShape 20">
            <a:extLst>
              <a:ext uri="{FF2B5EF4-FFF2-40B4-BE49-F238E27FC236}">
                <a16:creationId xmlns="" xmlns:a16="http://schemas.microsoft.com/office/drawing/2014/main" id="{2193D783-0EFB-4CAF-B1B9-DEA112A4CC3D}"/>
              </a:ext>
            </a:extLst>
          </p:cNvPr>
          <p:cNvCxnSpPr>
            <a:cxnSpLocks noChangeShapeType="1"/>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21" name="AutoShape 21">
            <a:extLst>
              <a:ext uri="{FF2B5EF4-FFF2-40B4-BE49-F238E27FC236}">
                <a16:creationId xmlns="" xmlns:a16="http://schemas.microsoft.com/office/drawing/2014/main" id="{430FB3DA-4D42-4E63-A2A0-FF341AD2D84C}"/>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22" name="AutoShape 22">
            <a:extLst>
              <a:ext uri="{FF2B5EF4-FFF2-40B4-BE49-F238E27FC236}">
                <a16:creationId xmlns="" xmlns:a16="http://schemas.microsoft.com/office/drawing/2014/main" id="{A344275A-07C7-46DE-82F8-811DE36D54F7}"/>
              </a:ext>
            </a:extLst>
          </p:cNvPr>
          <p:cNvCxnSpPr>
            <a:cxnSpLocks noChangeShapeType="1"/>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423" name="AutoShape 23">
            <a:extLst>
              <a:ext uri="{FF2B5EF4-FFF2-40B4-BE49-F238E27FC236}">
                <a16:creationId xmlns="" xmlns:a16="http://schemas.microsoft.com/office/drawing/2014/main" id="{F837EAA9-F171-4074-94FC-F96EA83441B8}"/>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424" name="Text Box 24">
            <a:extLst>
              <a:ext uri="{FF2B5EF4-FFF2-40B4-BE49-F238E27FC236}">
                <a16:creationId xmlns="" xmlns:a16="http://schemas.microsoft.com/office/drawing/2014/main" id="{141B9D13-7BE0-490B-B075-3C5620828E33}"/>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02426" name="Text Box 26">
            <a:extLst>
              <a:ext uri="{FF2B5EF4-FFF2-40B4-BE49-F238E27FC236}">
                <a16:creationId xmlns="" xmlns:a16="http://schemas.microsoft.com/office/drawing/2014/main" id="{622E170E-DD6A-4989-934C-5A0C7E153DCB}"/>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2427" name="Text Box 27">
            <a:extLst>
              <a:ext uri="{FF2B5EF4-FFF2-40B4-BE49-F238E27FC236}">
                <a16:creationId xmlns="" xmlns:a16="http://schemas.microsoft.com/office/drawing/2014/main" id="{415231B6-D59B-469C-AA6C-3026203A1B94}"/>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2428" name="Text Box 28">
            <a:extLst>
              <a:ext uri="{FF2B5EF4-FFF2-40B4-BE49-F238E27FC236}">
                <a16:creationId xmlns="" xmlns:a16="http://schemas.microsoft.com/office/drawing/2014/main" id="{74E12245-353E-4F5D-A934-DA735645FE8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102429" name="Text Box 29">
            <a:extLst>
              <a:ext uri="{FF2B5EF4-FFF2-40B4-BE49-F238E27FC236}">
                <a16:creationId xmlns="" xmlns:a16="http://schemas.microsoft.com/office/drawing/2014/main" id="{C348722B-5171-48BF-9BC8-6AFA944D8750}"/>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102430" name="Text Box 30">
            <a:extLst>
              <a:ext uri="{FF2B5EF4-FFF2-40B4-BE49-F238E27FC236}">
                <a16:creationId xmlns="" xmlns:a16="http://schemas.microsoft.com/office/drawing/2014/main" id="{2399AFCB-D8BD-40CF-AEDC-4766970FF588}"/>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102431" name="Text Box 31">
            <a:extLst>
              <a:ext uri="{FF2B5EF4-FFF2-40B4-BE49-F238E27FC236}">
                <a16:creationId xmlns="" xmlns:a16="http://schemas.microsoft.com/office/drawing/2014/main" id="{98070F20-4B2D-4BBF-A91F-970178DDED28}"/>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102432" name="Text Box 32">
            <a:extLst>
              <a:ext uri="{FF2B5EF4-FFF2-40B4-BE49-F238E27FC236}">
                <a16:creationId xmlns="" xmlns:a16="http://schemas.microsoft.com/office/drawing/2014/main" id="{CB05D632-7067-4C79-BF6C-96E7B1064DCA}"/>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2433" name="Text Box 33">
            <a:extLst>
              <a:ext uri="{FF2B5EF4-FFF2-40B4-BE49-F238E27FC236}">
                <a16:creationId xmlns="" xmlns:a16="http://schemas.microsoft.com/office/drawing/2014/main" id="{326A62E6-EB60-41FA-8A13-EC94C06904D8}"/>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2434" name="Text Box 34">
            <a:extLst>
              <a:ext uri="{FF2B5EF4-FFF2-40B4-BE49-F238E27FC236}">
                <a16:creationId xmlns="" xmlns:a16="http://schemas.microsoft.com/office/drawing/2014/main" id="{EF1DF964-EE54-4B82-B4D1-F083AB730F92}"/>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102435" name="Text Box 35">
            <a:extLst>
              <a:ext uri="{FF2B5EF4-FFF2-40B4-BE49-F238E27FC236}">
                <a16:creationId xmlns="" xmlns:a16="http://schemas.microsoft.com/office/drawing/2014/main" id="{9F3E03D0-72AE-46C1-A4CD-D6E0729A1177}"/>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102436" name="Oval 36">
            <a:extLst>
              <a:ext uri="{FF2B5EF4-FFF2-40B4-BE49-F238E27FC236}">
                <a16:creationId xmlns="" xmlns:a16="http://schemas.microsoft.com/office/drawing/2014/main" id="{5F0CAD4F-707A-464C-A7EB-0887D4120EB5}"/>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102437" name="Oval 37">
            <a:extLst>
              <a:ext uri="{FF2B5EF4-FFF2-40B4-BE49-F238E27FC236}">
                <a16:creationId xmlns="" xmlns:a16="http://schemas.microsoft.com/office/drawing/2014/main" id="{12E44381-8245-44A2-921D-DE8081238934}"/>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102440" name="Oval 40">
            <a:extLst>
              <a:ext uri="{FF2B5EF4-FFF2-40B4-BE49-F238E27FC236}">
                <a16:creationId xmlns="" xmlns:a16="http://schemas.microsoft.com/office/drawing/2014/main" id="{13D8AF12-367D-473F-BD70-31A3EB76267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102441" name="Oval 41">
            <a:extLst>
              <a:ext uri="{FF2B5EF4-FFF2-40B4-BE49-F238E27FC236}">
                <a16:creationId xmlns="" xmlns:a16="http://schemas.microsoft.com/office/drawing/2014/main" id="{4DF61062-3EE6-4E85-94E4-42BC3C05BFB0}"/>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102442" name="Oval 42">
            <a:extLst>
              <a:ext uri="{FF2B5EF4-FFF2-40B4-BE49-F238E27FC236}">
                <a16:creationId xmlns="" xmlns:a16="http://schemas.microsoft.com/office/drawing/2014/main" id="{E5B4736D-1CE6-4390-8656-2353A63D8258}"/>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sp>
        <p:nvSpPr>
          <p:cNvPr id="102443" name="Oval 43">
            <a:extLst>
              <a:ext uri="{FF2B5EF4-FFF2-40B4-BE49-F238E27FC236}">
                <a16:creationId xmlns="" xmlns:a16="http://schemas.microsoft.com/office/drawing/2014/main" id="{033978A0-E008-4748-A395-F214DE53D865}"/>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102444" name="Oval 44">
            <a:extLst>
              <a:ext uri="{FF2B5EF4-FFF2-40B4-BE49-F238E27FC236}">
                <a16:creationId xmlns="" xmlns:a16="http://schemas.microsoft.com/office/drawing/2014/main" id="{D15FF7E0-CD3C-49B4-9D91-4FCB153F9D45}"/>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102445" name="Oval 45">
            <a:extLst>
              <a:ext uri="{FF2B5EF4-FFF2-40B4-BE49-F238E27FC236}">
                <a16:creationId xmlns="" xmlns:a16="http://schemas.microsoft.com/office/drawing/2014/main" id="{7CA409F0-EB3E-486D-8CBE-63D70DFC5963}"/>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102446" name="Oval 46">
            <a:extLst>
              <a:ext uri="{FF2B5EF4-FFF2-40B4-BE49-F238E27FC236}">
                <a16:creationId xmlns="" xmlns:a16="http://schemas.microsoft.com/office/drawing/2014/main" id="{52AF70F8-E678-46E6-84E8-CBA048AA977E}"/>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D</a:t>
            </a:r>
          </a:p>
        </p:txBody>
      </p:sp>
      <p:sp>
        <p:nvSpPr>
          <p:cNvPr id="37" name="TextBox 36">
            <a:extLst>
              <a:ext uri="{FF2B5EF4-FFF2-40B4-BE49-F238E27FC236}">
                <a16:creationId xmlns="" xmlns:a16="http://schemas.microsoft.com/office/drawing/2014/main" id="{02FAB2BD-24C3-4697-9939-991D40F59972}"/>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A-B-I-F-G-C-H-D</a:t>
            </a:r>
          </a:p>
        </p:txBody>
      </p:sp>
      <p:sp>
        <p:nvSpPr>
          <p:cNvPr id="38" name="Rectangle 2">
            <a:extLst>
              <a:ext uri="{FF2B5EF4-FFF2-40B4-BE49-F238E27FC236}">
                <a16:creationId xmlns="" xmlns:a16="http://schemas.microsoft.com/office/drawing/2014/main" id="{1F8178E3-0B49-4056-B067-249BFC70003B}"/>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38DC42F0-6270-4173-8828-37DC14A525E8}"/>
              </a:ext>
            </a:extLst>
          </p:cNvPr>
          <p:cNvSpPr>
            <a:spLocks noGrp="1"/>
          </p:cNvSpPr>
          <p:nvPr>
            <p:ph type="dt" sz="half" idx="10"/>
          </p:nvPr>
        </p:nvSpPr>
        <p:spPr/>
        <p:txBody>
          <a:bodyPr/>
          <a:lstStyle/>
          <a:p>
            <a:fld id="{9565E328-0E93-44C1-B91D-F60B1C3D2468}" type="datetime5">
              <a:rPr lang="en-US" smtClean="0"/>
              <a:t>28-Mar-22</a:t>
            </a:fld>
            <a:endParaRPr lang="en-US" dirty="0"/>
          </a:p>
        </p:txBody>
      </p:sp>
      <p:sp>
        <p:nvSpPr>
          <p:cNvPr id="6" name="Slide Number Placeholder 5">
            <a:extLst>
              <a:ext uri="{FF2B5EF4-FFF2-40B4-BE49-F238E27FC236}">
                <a16:creationId xmlns="" xmlns:a16="http://schemas.microsoft.com/office/drawing/2014/main" id="{D872D36B-24E6-4B50-985A-9921289816D3}"/>
              </a:ext>
            </a:extLst>
          </p:cNvPr>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38514494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 xmlns:a16="http://schemas.microsoft.com/office/drawing/2014/main" id="{8482E398-2CA6-432E-8E4A-5D7B3AF23EF2}"/>
              </a:ext>
            </a:extLst>
          </p:cNvPr>
          <p:cNvSpPr>
            <a:spLocks noGrp="1" noChangeArrowheads="1"/>
          </p:cNvSpPr>
          <p:nvPr>
            <p:ph type="title"/>
          </p:nvPr>
        </p:nvSpPr>
        <p:spPr/>
        <p:txBody>
          <a:bodyPr/>
          <a:lstStyle/>
          <a:p>
            <a:r>
              <a:rPr kumimoji="0" lang="en-US" altLang="en-US"/>
              <a:t>Breadth First Search</a:t>
            </a:r>
          </a:p>
        </p:txBody>
      </p:sp>
      <p:sp>
        <p:nvSpPr>
          <p:cNvPr id="104451" name="Text Box 3">
            <a:extLst>
              <a:ext uri="{FF2B5EF4-FFF2-40B4-BE49-F238E27FC236}">
                <a16:creationId xmlns="" xmlns:a16="http://schemas.microsoft.com/office/drawing/2014/main" id="{BBF8EE3B-AE56-46E8-B778-8D3F1C4908E3}"/>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104452" name="Text Box 4">
            <a:extLst>
              <a:ext uri="{FF2B5EF4-FFF2-40B4-BE49-F238E27FC236}">
                <a16:creationId xmlns="" xmlns:a16="http://schemas.microsoft.com/office/drawing/2014/main" id="{4555A47D-CB48-4B1C-BA6D-A0636B3BD469}"/>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04453" name="Text Box 5">
            <a:extLst>
              <a:ext uri="{FF2B5EF4-FFF2-40B4-BE49-F238E27FC236}">
                <a16:creationId xmlns="" xmlns:a16="http://schemas.microsoft.com/office/drawing/2014/main" id="{B111AD87-9F7F-485E-B2FB-7660B2A29B11}"/>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STOP</a:t>
            </a:r>
          </a:p>
        </p:txBody>
      </p:sp>
      <p:sp>
        <p:nvSpPr>
          <p:cNvPr id="104458" name="Oval 10">
            <a:extLst>
              <a:ext uri="{FF2B5EF4-FFF2-40B4-BE49-F238E27FC236}">
                <a16:creationId xmlns="" xmlns:a16="http://schemas.microsoft.com/office/drawing/2014/main" id="{8FC7862F-444F-4844-9513-D1FE6CB2891E}"/>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E</a:t>
            </a:r>
          </a:p>
        </p:txBody>
      </p:sp>
      <p:cxnSp>
        <p:nvCxnSpPr>
          <p:cNvPr id="104459" name="AutoShape 11">
            <a:extLst>
              <a:ext uri="{FF2B5EF4-FFF2-40B4-BE49-F238E27FC236}">
                <a16:creationId xmlns="" xmlns:a16="http://schemas.microsoft.com/office/drawing/2014/main" id="{FD206045-8D78-48ED-9219-ECC2CAA89A00}"/>
              </a:ext>
            </a:extLst>
          </p:cNvPr>
          <p:cNvCxnSpPr>
            <a:cxnSpLocks noChangeShapeType="1"/>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60" name="AutoShape 12">
            <a:extLst>
              <a:ext uri="{FF2B5EF4-FFF2-40B4-BE49-F238E27FC236}">
                <a16:creationId xmlns="" xmlns:a16="http://schemas.microsoft.com/office/drawing/2014/main" id="{09BC7440-CDB3-4275-953D-27FB4BA07247}"/>
              </a:ext>
            </a:extLst>
          </p:cNvPr>
          <p:cNvCxnSpPr>
            <a:cxnSpLocks noChangeShapeType="1"/>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61" name="AutoShape 13">
            <a:extLst>
              <a:ext uri="{FF2B5EF4-FFF2-40B4-BE49-F238E27FC236}">
                <a16:creationId xmlns="" xmlns:a16="http://schemas.microsoft.com/office/drawing/2014/main" id="{509D15D4-609C-43B7-ADA0-96DA37CF90AB}"/>
              </a:ext>
            </a:extLst>
          </p:cNvPr>
          <p:cNvCxnSpPr>
            <a:cxnSpLocks noChangeShapeType="1"/>
            <a:stCxn id="104458" idx="6"/>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62" name="AutoShape 14">
            <a:extLst>
              <a:ext uri="{FF2B5EF4-FFF2-40B4-BE49-F238E27FC236}">
                <a16:creationId xmlns="" xmlns:a16="http://schemas.microsoft.com/office/drawing/2014/main" id="{E5B00A03-06E8-4494-9ABC-657E45512FE5}"/>
              </a:ext>
            </a:extLst>
          </p:cNvPr>
          <p:cNvCxnSpPr>
            <a:cxnSpLocks noChangeShapeType="1"/>
            <a:endCxn id="10445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63" name="AutoShape 15">
            <a:extLst>
              <a:ext uri="{FF2B5EF4-FFF2-40B4-BE49-F238E27FC236}">
                <a16:creationId xmlns="" xmlns:a16="http://schemas.microsoft.com/office/drawing/2014/main" id="{57C95525-7AB6-43BE-A52C-E7D846D29A35}"/>
              </a:ext>
            </a:extLst>
          </p:cNvPr>
          <p:cNvCxnSpPr>
            <a:cxnSpLocks noChangeShapeType="1"/>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64" name="AutoShape 16">
            <a:extLst>
              <a:ext uri="{FF2B5EF4-FFF2-40B4-BE49-F238E27FC236}">
                <a16:creationId xmlns="" xmlns:a16="http://schemas.microsoft.com/office/drawing/2014/main" id="{A0A84B2C-E813-4818-BE95-2C0FDEAB87B0}"/>
              </a:ext>
            </a:extLst>
          </p:cNvPr>
          <p:cNvCxnSpPr>
            <a:cxnSpLocks noChangeShapeType="1"/>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4465" name="Oval 17">
            <a:extLst>
              <a:ext uri="{FF2B5EF4-FFF2-40B4-BE49-F238E27FC236}">
                <a16:creationId xmlns="" xmlns:a16="http://schemas.microsoft.com/office/drawing/2014/main" id="{8F5598DD-962E-498F-B131-C7DDBFA5FDBA}"/>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H</a:t>
            </a:r>
          </a:p>
        </p:txBody>
      </p:sp>
      <p:sp>
        <p:nvSpPr>
          <p:cNvPr id="104466" name="Oval 18">
            <a:extLst>
              <a:ext uri="{FF2B5EF4-FFF2-40B4-BE49-F238E27FC236}">
                <a16:creationId xmlns="" xmlns:a16="http://schemas.microsoft.com/office/drawing/2014/main" id="{39D35FA4-81D1-44C5-BB87-0789356FBEF8}"/>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D</a:t>
            </a:r>
          </a:p>
        </p:txBody>
      </p:sp>
      <p:cxnSp>
        <p:nvCxnSpPr>
          <p:cNvPr id="104469" name="AutoShape 21">
            <a:extLst>
              <a:ext uri="{FF2B5EF4-FFF2-40B4-BE49-F238E27FC236}">
                <a16:creationId xmlns="" xmlns:a16="http://schemas.microsoft.com/office/drawing/2014/main" id="{6649A3A9-720D-4289-977D-12E6F661E023}"/>
              </a:ext>
            </a:extLst>
          </p:cNvPr>
          <p:cNvCxnSpPr>
            <a:cxnSpLocks noChangeShapeType="1"/>
            <a:endCxn id="10446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70" name="AutoShape 22">
            <a:extLst>
              <a:ext uri="{FF2B5EF4-FFF2-40B4-BE49-F238E27FC236}">
                <a16:creationId xmlns="" xmlns:a16="http://schemas.microsoft.com/office/drawing/2014/main" id="{DD583EE6-DEA6-4DDF-8C65-05A3F0450FB4}"/>
              </a:ext>
            </a:extLst>
          </p:cNvPr>
          <p:cNvCxnSpPr>
            <a:cxnSpLocks noChangeShapeType="1"/>
            <a:endCxn id="10446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71" name="AutoShape 23">
            <a:extLst>
              <a:ext uri="{FF2B5EF4-FFF2-40B4-BE49-F238E27FC236}">
                <a16:creationId xmlns="" xmlns:a16="http://schemas.microsoft.com/office/drawing/2014/main" id="{0D695551-49C9-4A9A-A4C3-95ADF34C8FE3}"/>
              </a:ext>
            </a:extLst>
          </p:cNvPr>
          <p:cNvCxnSpPr>
            <a:cxnSpLocks noChangeShapeType="1"/>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72" name="AutoShape 24">
            <a:extLst>
              <a:ext uri="{FF2B5EF4-FFF2-40B4-BE49-F238E27FC236}">
                <a16:creationId xmlns="" xmlns:a16="http://schemas.microsoft.com/office/drawing/2014/main" id="{6CEBDC07-8E37-4735-AF7F-3BBF28C94BC8}"/>
              </a:ext>
            </a:extLst>
          </p:cNvPr>
          <p:cNvCxnSpPr>
            <a:cxnSpLocks noChangeShapeType="1"/>
            <a:endCxn id="10446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4473" name="AutoShape 25">
            <a:extLst>
              <a:ext uri="{FF2B5EF4-FFF2-40B4-BE49-F238E27FC236}">
                <a16:creationId xmlns="" xmlns:a16="http://schemas.microsoft.com/office/drawing/2014/main" id="{586476C6-25D8-400B-94F2-F75D2573B758}"/>
              </a:ext>
            </a:extLst>
          </p:cNvPr>
          <p:cNvCxnSpPr>
            <a:cxnSpLocks noChangeShapeType="1"/>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4474" name="Text Box 26">
            <a:extLst>
              <a:ext uri="{FF2B5EF4-FFF2-40B4-BE49-F238E27FC236}">
                <a16:creationId xmlns="" xmlns:a16="http://schemas.microsoft.com/office/drawing/2014/main" id="{C2C72154-C839-4FEC-9868-50BF59992CC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04476" name="Text Box 28">
            <a:extLst>
              <a:ext uri="{FF2B5EF4-FFF2-40B4-BE49-F238E27FC236}">
                <a16:creationId xmlns="" xmlns:a16="http://schemas.microsoft.com/office/drawing/2014/main" id="{A47C45B4-5C3E-4B73-B228-5F8739A77E89}"/>
              </a:ext>
            </a:extLst>
          </p:cNvPr>
          <p:cNvSpPr txBox="1">
            <a:spLocks noChangeArrowheads="1"/>
          </p:cNvSpPr>
          <p:nvPr/>
        </p:nvSpPr>
        <p:spPr bwMode="auto">
          <a:xfrm>
            <a:off x="4310063" y="1057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4477" name="Text Box 29">
            <a:extLst>
              <a:ext uri="{FF2B5EF4-FFF2-40B4-BE49-F238E27FC236}">
                <a16:creationId xmlns="" xmlns:a16="http://schemas.microsoft.com/office/drawing/2014/main" id="{AFA7581B-2FCD-43AC-A379-9F7339B950E9}"/>
              </a:ext>
            </a:extLst>
          </p:cNvPr>
          <p:cNvSpPr txBox="1">
            <a:spLocks noChangeArrowheads="1"/>
          </p:cNvSpPr>
          <p:nvPr/>
        </p:nvSpPr>
        <p:spPr bwMode="auto">
          <a:xfrm>
            <a:off x="1498600" y="43815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a:t>
            </a:r>
          </a:p>
        </p:txBody>
      </p:sp>
      <p:sp>
        <p:nvSpPr>
          <p:cNvPr id="104478" name="Text Box 30">
            <a:extLst>
              <a:ext uri="{FF2B5EF4-FFF2-40B4-BE49-F238E27FC236}">
                <a16:creationId xmlns="" xmlns:a16="http://schemas.microsoft.com/office/drawing/2014/main" id="{87E125AC-B213-4B47-A536-80E6C535EC82}"/>
              </a:ext>
            </a:extLst>
          </p:cNvPr>
          <p:cNvSpPr txBox="1">
            <a:spLocks noChangeArrowheads="1"/>
          </p:cNvSpPr>
          <p:nvPr/>
        </p:nvSpPr>
        <p:spPr bwMode="auto">
          <a:xfrm>
            <a:off x="4306888" y="32083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B</a:t>
            </a:r>
          </a:p>
        </p:txBody>
      </p:sp>
      <p:sp>
        <p:nvSpPr>
          <p:cNvPr id="104479" name="Text Box 31">
            <a:extLst>
              <a:ext uri="{FF2B5EF4-FFF2-40B4-BE49-F238E27FC236}">
                <a16:creationId xmlns="" xmlns:a16="http://schemas.microsoft.com/office/drawing/2014/main" id="{FF38D55E-01C3-45D2-BA06-61328587C5AE}"/>
              </a:ext>
            </a:extLst>
          </p:cNvPr>
          <p:cNvSpPr txBox="1">
            <a:spLocks noChangeArrowheads="1"/>
          </p:cNvSpPr>
          <p:nvPr/>
        </p:nvSpPr>
        <p:spPr bwMode="auto">
          <a:xfrm>
            <a:off x="2786063" y="32067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I</a:t>
            </a:r>
          </a:p>
        </p:txBody>
      </p:sp>
      <p:sp>
        <p:nvSpPr>
          <p:cNvPr id="104480" name="Text Box 32">
            <a:extLst>
              <a:ext uri="{FF2B5EF4-FFF2-40B4-BE49-F238E27FC236}">
                <a16:creationId xmlns="" xmlns:a16="http://schemas.microsoft.com/office/drawing/2014/main" id="{4FEDE619-D7A9-42C5-97A2-249A759D3632}"/>
              </a:ext>
            </a:extLst>
          </p:cNvPr>
          <p:cNvSpPr txBox="1">
            <a:spLocks noChangeArrowheads="1"/>
          </p:cNvSpPr>
          <p:nvPr/>
        </p:nvSpPr>
        <p:spPr bwMode="auto">
          <a:xfrm>
            <a:off x="6003925" y="3216275"/>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F</a:t>
            </a:r>
          </a:p>
        </p:txBody>
      </p:sp>
      <p:sp>
        <p:nvSpPr>
          <p:cNvPr id="104481" name="Text Box 33">
            <a:extLst>
              <a:ext uri="{FF2B5EF4-FFF2-40B4-BE49-F238E27FC236}">
                <a16:creationId xmlns="" xmlns:a16="http://schemas.microsoft.com/office/drawing/2014/main" id="{2224CD02-0936-4238-BF9F-3D73BE5ECD15}"/>
              </a:ext>
            </a:extLst>
          </p:cNvPr>
          <p:cNvSpPr txBox="1">
            <a:spLocks noChangeArrowheads="1"/>
          </p:cNvSpPr>
          <p:nvPr/>
        </p:nvSpPr>
        <p:spPr bwMode="auto">
          <a:xfrm>
            <a:off x="5995988" y="105410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4482" name="Text Box 34">
            <a:extLst>
              <a:ext uri="{FF2B5EF4-FFF2-40B4-BE49-F238E27FC236}">
                <a16:creationId xmlns="" xmlns:a16="http://schemas.microsoft.com/office/drawing/2014/main" id="{661D348F-D553-489B-B66F-1FB0148BC05F}"/>
              </a:ext>
            </a:extLst>
          </p:cNvPr>
          <p:cNvSpPr txBox="1">
            <a:spLocks noChangeArrowheads="1"/>
          </p:cNvSpPr>
          <p:nvPr/>
        </p:nvSpPr>
        <p:spPr bwMode="auto">
          <a:xfrm>
            <a:off x="7689850" y="3224213"/>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G</a:t>
            </a:r>
          </a:p>
        </p:txBody>
      </p:sp>
      <p:sp>
        <p:nvSpPr>
          <p:cNvPr id="104483" name="Text Box 35">
            <a:extLst>
              <a:ext uri="{FF2B5EF4-FFF2-40B4-BE49-F238E27FC236}">
                <a16:creationId xmlns="" xmlns:a16="http://schemas.microsoft.com/office/drawing/2014/main" id="{6E7EF1C5-CD5C-49C2-B74A-7831A0CA5ADF}"/>
              </a:ext>
            </a:extLst>
          </p:cNvPr>
          <p:cNvSpPr txBox="1">
            <a:spLocks noChangeArrowheads="1"/>
          </p:cNvSpPr>
          <p:nvPr/>
        </p:nvSpPr>
        <p:spPr bwMode="auto">
          <a:xfrm>
            <a:off x="7670800" y="106203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C</a:t>
            </a:r>
          </a:p>
        </p:txBody>
      </p:sp>
      <p:sp>
        <p:nvSpPr>
          <p:cNvPr id="104484" name="Text Box 36">
            <a:extLst>
              <a:ext uri="{FF2B5EF4-FFF2-40B4-BE49-F238E27FC236}">
                <a16:creationId xmlns="" xmlns:a16="http://schemas.microsoft.com/office/drawing/2014/main" id="{14894142-4C9A-4839-B0C5-51CB9A15B82A}"/>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104485" name="Oval 37">
            <a:extLst>
              <a:ext uri="{FF2B5EF4-FFF2-40B4-BE49-F238E27FC236}">
                <a16:creationId xmlns="" xmlns:a16="http://schemas.microsoft.com/office/drawing/2014/main" id="{D41829AA-1475-47CD-A0DF-BC9EB3174F2B}"/>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I</a:t>
            </a:r>
          </a:p>
        </p:txBody>
      </p:sp>
      <p:sp>
        <p:nvSpPr>
          <p:cNvPr id="104486" name="Oval 38">
            <a:extLst>
              <a:ext uri="{FF2B5EF4-FFF2-40B4-BE49-F238E27FC236}">
                <a16:creationId xmlns="" xmlns:a16="http://schemas.microsoft.com/office/drawing/2014/main" id="{529F168D-6BA1-4D4E-94DB-C8DAC9D9D7EB}"/>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F</a:t>
            </a:r>
          </a:p>
        </p:txBody>
      </p:sp>
      <p:sp>
        <p:nvSpPr>
          <p:cNvPr id="104487" name="Oval 39">
            <a:extLst>
              <a:ext uri="{FF2B5EF4-FFF2-40B4-BE49-F238E27FC236}">
                <a16:creationId xmlns="" xmlns:a16="http://schemas.microsoft.com/office/drawing/2014/main" id="{C9C23D0E-F96F-45F5-AF01-F987EA817648}"/>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B</a:t>
            </a:r>
          </a:p>
        </p:txBody>
      </p:sp>
      <p:sp>
        <p:nvSpPr>
          <p:cNvPr id="104488" name="Oval 40">
            <a:extLst>
              <a:ext uri="{FF2B5EF4-FFF2-40B4-BE49-F238E27FC236}">
                <a16:creationId xmlns="" xmlns:a16="http://schemas.microsoft.com/office/drawing/2014/main" id="{8A3DA325-408D-4570-9F18-8C7FFE6EEBE2}"/>
              </a:ext>
            </a:extLst>
          </p:cNvPr>
          <p:cNvSpPr>
            <a:spLocks noChangeArrowheads="1"/>
          </p:cNvSpPr>
          <p:nvPr/>
        </p:nvSpPr>
        <p:spPr bwMode="auto">
          <a:xfrm>
            <a:off x="1511300"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A</a:t>
            </a:r>
          </a:p>
        </p:txBody>
      </p:sp>
      <p:sp>
        <p:nvSpPr>
          <p:cNvPr id="104489" name="Oval 41">
            <a:extLst>
              <a:ext uri="{FF2B5EF4-FFF2-40B4-BE49-F238E27FC236}">
                <a16:creationId xmlns="" xmlns:a16="http://schemas.microsoft.com/office/drawing/2014/main" id="{96FE18A6-F870-4F38-BC61-A46ECA0285A3}"/>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G</a:t>
            </a:r>
          </a:p>
        </p:txBody>
      </p:sp>
      <p:sp>
        <p:nvSpPr>
          <p:cNvPr id="104490" name="Oval 42">
            <a:extLst>
              <a:ext uri="{FF2B5EF4-FFF2-40B4-BE49-F238E27FC236}">
                <a16:creationId xmlns="" xmlns:a16="http://schemas.microsoft.com/office/drawing/2014/main" id="{5D725B32-B6C3-454E-8D20-85972790A6CE}"/>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777777"/>
                </a:solidFill>
                <a:effectLst/>
                <a:uLnTx/>
                <a:uFillTx/>
                <a:latin typeface="Comic Sans MS" panose="030F0702030302020204" pitchFamily="66" charset="0"/>
                <a:ea typeface="ＭＳ Ｐゴシック" panose="020B0600070205080204" pitchFamily="34" charset="-128"/>
                <a:cs typeface="+mn-cs"/>
              </a:rPr>
              <a:t>C</a:t>
            </a:r>
          </a:p>
        </p:txBody>
      </p:sp>
      <p:sp>
        <p:nvSpPr>
          <p:cNvPr id="37" name="TextBox 36">
            <a:extLst>
              <a:ext uri="{FF2B5EF4-FFF2-40B4-BE49-F238E27FC236}">
                <a16:creationId xmlns="" xmlns:a16="http://schemas.microsoft.com/office/drawing/2014/main" id="{A0810885-6945-4707-8F9F-46A295A8C564}"/>
              </a:ext>
            </a:extLst>
          </p:cNvPr>
          <p:cNvSpPr txBox="1"/>
          <p:nvPr/>
        </p:nvSpPr>
        <p:spPr>
          <a:xfrm>
            <a:off x="2574634" y="580093"/>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A-B-I-F-G-C-H-D</a:t>
            </a:r>
          </a:p>
        </p:txBody>
      </p:sp>
      <p:sp>
        <p:nvSpPr>
          <p:cNvPr id="38" name="Rectangle 2">
            <a:extLst>
              <a:ext uri="{FF2B5EF4-FFF2-40B4-BE49-F238E27FC236}">
                <a16:creationId xmlns="" xmlns:a16="http://schemas.microsoft.com/office/drawing/2014/main" id="{DCD41595-C6E5-4025-AE20-30BE7461D266}"/>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3A893CA8-2CA1-4326-8A7A-B0827B6F035E}"/>
              </a:ext>
            </a:extLst>
          </p:cNvPr>
          <p:cNvSpPr>
            <a:spLocks noGrp="1"/>
          </p:cNvSpPr>
          <p:nvPr>
            <p:ph type="dt" sz="half" idx="10"/>
          </p:nvPr>
        </p:nvSpPr>
        <p:spPr/>
        <p:txBody>
          <a:bodyPr/>
          <a:lstStyle/>
          <a:p>
            <a:fld id="{CA87BBF1-9BCC-4505-930F-64357F2121C4}" type="datetime5">
              <a:rPr lang="en-US" smtClean="0"/>
              <a:t>28-Mar-22</a:t>
            </a:fld>
            <a:endParaRPr lang="en-US" dirty="0"/>
          </a:p>
        </p:txBody>
      </p:sp>
      <p:sp>
        <p:nvSpPr>
          <p:cNvPr id="6" name="Slide Number Placeholder 5">
            <a:extLst>
              <a:ext uri="{FF2B5EF4-FFF2-40B4-BE49-F238E27FC236}">
                <a16:creationId xmlns="" xmlns:a16="http://schemas.microsoft.com/office/drawing/2014/main" id="{6A0A5197-0DEA-4D68-B0AE-91AD6FE29254}"/>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26679340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start node 1 </a:t>
            </a:r>
          </a:p>
        </p:txBody>
      </p:sp>
      <p:sp>
        <p:nvSpPr>
          <p:cNvPr id="4" name="Oval 3"/>
          <p:cNvSpPr/>
          <p:nvPr/>
        </p:nvSpPr>
        <p:spPr>
          <a:xfrm>
            <a:off x="525162" y="1849395"/>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22015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 name="Oval 5"/>
          <p:cNvSpPr/>
          <p:nvPr/>
        </p:nvSpPr>
        <p:spPr>
          <a:xfrm>
            <a:off x="38017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Oval 6"/>
          <p:cNvSpPr/>
          <p:nvPr/>
        </p:nvSpPr>
        <p:spPr>
          <a:xfrm>
            <a:off x="5251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Oval 7"/>
          <p:cNvSpPr/>
          <p:nvPr/>
        </p:nvSpPr>
        <p:spPr>
          <a:xfrm>
            <a:off x="22015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9" name="Oval 8"/>
          <p:cNvSpPr/>
          <p:nvPr/>
        </p:nvSpPr>
        <p:spPr>
          <a:xfrm>
            <a:off x="38017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cxnSp>
        <p:nvCxnSpPr>
          <p:cNvPr id="10" name="Curved Connector 9"/>
          <p:cNvCxnSpPr>
            <a:stCxn id="4" idx="6"/>
            <a:endCxn id="5" idx="2"/>
          </p:cNvCxnSpPr>
          <p:nvPr/>
        </p:nvCxnSpPr>
        <p:spPr>
          <a:xfrm>
            <a:off x="982362" y="2077995"/>
            <a:ext cx="1219200" cy="12700"/>
          </a:xfrm>
          <a:prstGeom prst="curvedConnector3">
            <a:avLst>
              <a:gd name="adj1" fmla="val 4134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4"/>
            <a:endCxn id="7" idx="0"/>
          </p:cNvCxnSpPr>
          <p:nvPr/>
        </p:nvCxnSpPr>
        <p:spPr>
          <a:xfrm rot="5400000">
            <a:off x="3727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5" idx="4"/>
            <a:endCxn id="8" idx="0"/>
          </p:cNvCxnSpPr>
          <p:nvPr/>
        </p:nvCxnSpPr>
        <p:spPr>
          <a:xfrm rot="5400000">
            <a:off x="20491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6" idx="4"/>
            <a:endCxn id="9" idx="0"/>
          </p:cNvCxnSpPr>
          <p:nvPr/>
        </p:nvCxnSpPr>
        <p:spPr>
          <a:xfrm rot="5400000">
            <a:off x="36493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3"/>
            <a:endCxn id="8" idx="7"/>
          </p:cNvCxnSpPr>
          <p:nvPr/>
        </p:nvCxnSpPr>
        <p:spPr>
          <a:xfrm rot="5400000">
            <a:off x="2782307" y="2049140"/>
            <a:ext cx="895910" cy="12769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7" idx="7"/>
            <a:endCxn id="5" idx="3"/>
          </p:cNvCxnSpPr>
          <p:nvPr/>
        </p:nvCxnSpPr>
        <p:spPr>
          <a:xfrm rot="5400000" flipH="1" flipV="1">
            <a:off x="1144007" y="2011040"/>
            <a:ext cx="895910" cy="13531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2"/>
            <a:endCxn id="7" idx="6"/>
          </p:cNvCxnSpPr>
          <p:nvPr/>
        </p:nvCxnSpPr>
        <p:spPr>
          <a:xfrm rot="10800000">
            <a:off x="982362" y="3297195"/>
            <a:ext cx="12192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6"/>
          <p:cNvCxnSpPr>
            <a:stCxn id="9" idx="6"/>
            <a:endCxn id="9" idx="4"/>
          </p:cNvCxnSpPr>
          <p:nvPr/>
        </p:nvCxnSpPr>
        <p:spPr>
          <a:xfrm flipH="1">
            <a:off x="4030362" y="3297195"/>
            <a:ext cx="228600" cy="228600"/>
          </a:xfrm>
          <a:prstGeom prst="curvedConnector4">
            <a:avLst>
              <a:gd name="adj1" fmla="val -100000"/>
              <a:gd name="adj2" fmla="val 20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20362" y="4097295"/>
            <a:ext cx="1330326" cy="381000"/>
          </a:xfrm>
          <a:prstGeom prst="rect">
            <a:avLst/>
          </a:prstGeom>
          <a:noFill/>
        </p:spPr>
        <p:txBody>
          <a:bodyPr wrap="square" rtlCol="0">
            <a:spAutoFit/>
          </a:bodyPr>
          <a:lstStyle/>
          <a:p>
            <a:r>
              <a:rPr lang="en-US" dirty="0"/>
              <a:t>Queue: </a:t>
            </a:r>
          </a:p>
        </p:txBody>
      </p:sp>
      <p:sp>
        <p:nvSpPr>
          <p:cNvPr id="22" name="Oval 21"/>
          <p:cNvSpPr/>
          <p:nvPr/>
        </p:nvSpPr>
        <p:spPr>
          <a:xfrm>
            <a:off x="1598055"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3" name="Oval 22"/>
          <p:cNvSpPr/>
          <p:nvPr/>
        </p:nvSpPr>
        <p:spPr>
          <a:xfrm>
            <a:off x="1093488"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26" name="Oval 25"/>
          <p:cNvSpPr/>
          <p:nvPr/>
        </p:nvSpPr>
        <p:spPr>
          <a:xfrm>
            <a:off x="1591962" y="407670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4</a:t>
            </a:r>
          </a:p>
        </p:txBody>
      </p:sp>
      <p:sp>
        <p:nvSpPr>
          <p:cNvPr id="30" name="Oval 29"/>
          <p:cNvSpPr/>
          <p:nvPr/>
        </p:nvSpPr>
        <p:spPr>
          <a:xfrm>
            <a:off x="2134607" y="407670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31" name="TextBox 30"/>
          <p:cNvSpPr txBox="1"/>
          <p:nvPr/>
        </p:nvSpPr>
        <p:spPr>
          <a:xfrm>
            <a:off x="220362" y="6096000"/>
            <a:ext cx="1330326" cy="381000"/>
          </a:xfrm>
          <a:prstGeom prst="rect">
            <a:avLst/>
          </a:prstGeom>
          <a:noFill/>
        </p:spPr>
        <p:txBody>
          <a:bodyPr wrap="square" rtlCol="0">
            <a:spAutoFit/>
          </a:bodyPr>
          <a:lstStyle/>
          <a:p>
            <a:r>
              <a:rPr lang="en-US" dirty="0"/>
              <a:t>Visit order: </a:t>
            </a:r>
          </a:p>
        </p:txBody>
      </p:sp>
      <p:sp>
        <p:nvSpPr>
          <p:cNvPr id="32" name="Oval 31"/>
          <p:cNvSpPr/>
          <p:nvPr/>
        </p:nvSpPr>
        <p:spPr>
          <a:xfrm>
            <a:off x="2059374"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34" name="Oval 33"/>
          <p:cNvSpPr/>
          <p:nvPr/>
        </p:nvSpPr>
        <p:spPr>
          <a:xfrm>
            <a:off x="2516574"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39" name="Oval 38"/>
          <p:cNvSpPr/>
          <p:nvPr/>
        </p:nvSpPr>
        <p:spPr>
          <a:xfrm>
            <a:off x="3001662" y="609188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5</a:t>
            </a:r>
          </a:p>
        </p:txBody>
      </p:sp>
      <p:sp>
        <p:nvSpPr>
          <p:cNvPr id="40" name="Oval 39"/>
          <p:cNvSpPr/>
          <p:nvPr/>
        </p:nvSpPr>
        <p:spPr>
          <a:xfrm>
            <a:off x="2640204" y="407670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5</a:t>
            </a:r>
          </a:p>
        </p:txBody>
      </p:sp>
      <p:sp>
        <p:nvSpPr>
          <p:cNvPr id="41" name="Rectangle 40"/>
          <p:cNvSpPr/>
          <p:nvPr/>
        </p:nvSpPr>
        <p:spPr>
          <a:xfrm>
            <a:off x="101143" y="1273936"/>
            <a:ext cx="784382" cy="369332"/>
          </a:xfrm>
          <a:prstGeom prst="rect">
            <a:avLst/>
          </a:prstGeom>
        </p:spPr>
        <p:txBody>
          <a:bodyPr wrap="none">
            <a:spAutoFit/>
          </a:bodyPr>
          <a:lstStyle/>
          <a:p>
            <a:r>
              <a:rPr lang="en-US" b="1" dirty="0" smtClean="0"/>
              <a:t>BFS</a:t>
            </a:r>
            <a:r>
              <a:rPr lang="en-US" dirty="0" smtClean="0"/>
              <a:t>(1</a:t>
            </a:r>
            <a:r>
              <a:rPr lang="en-US" dirty="0"/>
              <a:t>)</a:t>
            </a:r>
          </a:p>
        </p:txBody>
      </p:sp>
      <p:sp>
        <p:nvSpPr>
          <p:cNvPr id="33" name="Rectangle 32">
            <a:extLst>
              <a:ext uri="{FF2B5EF4-FFF2-40B4-BE49-F238E27FC236}">
                <a16:creationId xmlns="" xmlns:a16="http://schemas.microsoft.com/office/drawing/2014/main" id="{1A4102FA-1371-4EB2-A48B-C04813719EEA}"/>
              </a:ext>
            </a:extLst>
          </p:cNvPr>
          <p:cNvSpPr/>
          <p:nvPr/>
        </p:nvSpPr>
        <p:spPr>
          <a:xfrm>
            <a:off x="4952999" y="1389611"/>
            <a:ext cx="4124045" cy="3139321"/>
          </a:xfrm>
          <a:prstGeom prst="rect">
            <a:avLst/>
          </a:prstGeom>
        </p:spPr>
        <p:txBody>
          <a:bodyPr wrap="square">
            <a:spAutoFit/>
          </a:bodyPr>
          <a:lstStyle/>
          <a:p>
            <a:r>
              <a:rPr lang="en-US" b="1" dirty="0"/>
              <a:t>BFS</a:t>
            </a:r>
            <a:r>
              <a:rPr lang="en-US" dirty="0"/>
              <a:t>(s)</a:t>
            </a:r>
          </a:p>
          <a:p>
            <a:pPr lvl="1"/>
            <a:r>
              <a:rPr lang="en-US" dirty="0"/>
              <a:t>visit(s);</a:t>
            </a:r>
          </a:p>
          <a:p>
            <a:pPr lvl="1"/>
            <a:r>
              <a:rPr lang="en-US" dirty="0" err="1"/>
              <a:t>queue.insert</a:t>
            </a:r>
            <a:r>
              <a:rPr lang="en-US" dirty="0"/>
              <a:t>(s);</a:t>
            </a:r>
          </a:p>
          <a:p>
            <a:pPr lvl="1"/>
            <a:r>
              <a:rPr lang="en-US" dirty="0"/>
              <a:t>while( queue is not empty ){</a:t>
            </a:r>
          </a:p>
          <a:p>
            <a:pPr marL="857250" lvl="2" indent="0">
              <a:buNone/>
            </a:pPr>
            <a:r>
              <a:rPr lang="en-US" dirty="0"/>
              <a:t>u = dequeue();</a:t>
            </a:r>
          </a:p>
          <a:p>
            <a:pPr lvl="2"/>
            <a:r>
              <a:rPr lang="en-US" dirty="0"/>
              <a:t>for each edge &lt;u, d&gt;{</a:t>
            </a:r>
          </a:p>
          <a:p>
            <a:pPr lvl="3"/>
            <a:r>
              <a:rPr lang="en-US" dirty="0"/>
              <a:t>if(d has not been visited)</a:t>
            </a:r>
          </a:p>
          <a:p>
            <a:pPr lvl="4"/>
            <a:r>
              <a:rPr lang="en-US" dirty="0"/>
              <a:t>visit(d);</a:t>
            </a:r>
          </a:p>
          <a:p>
            <a:pPr lvl="4"/>
            <a:r>
              <a:rPr lang="en-US" dirty="0"/>
              <a:t> </a:t>
            </a:r>
            <a:r>
              <a:rPr lang="en-US" dirty="0" err="1"/>
              <a:t>queue.insert</a:t>
            </a:r>
            <a:r>
              <a:rPr lang="en-US" dirty="0"/>
              <a:t>(d);</a:t>
            </a:r>
          </a:p>
          <a:p>
            <a:pPr lvl="2"/>
            <a:r>
              <a:rPr lang="en-US" dirty="0"/>
              <a:t>}</a:t>
            </a:r>
          </a:p>
          <a:p>
            <a:pPr marL="514350" lvl="1" indent="0">
              <a:buNone/>
            </a:pPr>
            <a:r>
              <a:rPr lang="en-US" dirty="0"/>
              <a:t>}</a:t>
            </a:r>
          </a:p>
        </p:txBody>
      </p:sp>
      <p:sp>
        <p:nvSpPr>
          <p:cNvPr id="35" name="Rectangle 2">
            <a:extLst>
              <a:ext uri="{FF2B5EF4-FFF2-40B4-BE49-F238E27FC236}">
                <a16:creationId xmlns="" xmlns:a16="http://schemas.microsoft.com/office/drawing/2014/main" id="{44C35A49-3118-4023-8B77-F083886CB168}"/>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dirty="0"/>
              <a:t>BFS (Directed)</a:t>
            </a:r>
          </a:p>
        </p:txBody>
      </p:sp>
      <p:sp>
        <p:nvSpPr>
          <p:cNvPr id="3" name="Date Placeholder 2">
            <a:extLst>
              <a:ext uri="{FF2B5EF4-FFF2-40B4-BE49-F238E27FC236}">
                <a16:creationId xmlns="" xmlns:a16="http://schemas.microsoft.com/office/drawing/2014/main" id="{E2A76584-0C90-4E8B-AA8E-06110265BEF7}"/>
              </a:ext>
            </a:extLst>
          </p:cNvPr>
          <p:cNvSpPr>
            <a:spLocks noGrp="1"/>
          </p:cNvSpPr>
          <p:nvPr>
            <p:ph type="dt" sz="half" idx="10"/>
          </p:nvPr>
        </p:nvSpPr>
        <p:spPr/>
        <p:txBody>
          <a:bodyPr/>
          <a:lstStyle/>
          <a:p>
            <a:fld id="{363826CF-E1AD-4418-85CE-17CB4952A1F9}" type="datetime5">
              <a:rPr lang="en-US" smtClean="0"/>
              <a:t>28-Mar-22</a:t>
            </a:fld>
            <a:endParaRPr lang="en-US"/>
          </a:p>
        </p:txBody>
      </p:sp>
      <p:sp>
        <p:nvSpPr>
          <p:cNvPr id="21" name="Slide Number Placeholder 20">
            <a:extLst>
              <a:ext uri="{FF2B5EF4-FFF2-40B4-BE49-F238E27FC236}">
                <a16:creationId xmlns="" xmlns:a16="http://schemas.microsoft.com/office/drawing/2014/main" id="{FBF934D2-C9F1-41F2-ACA8-883255BFD4B8}"/>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69253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chemeClr val="accent2"/>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94444E-6 2.40574E-6 L 0.04705 -0.41384 " pathEditMode="relative" rAng="0" ptsTypes="AA">
                                      <p:cBhvr>
                                        <p:cTn id="22" dur="2000" fill="hold"/>
                                        <p:tgtEl>
                                          <p:spTgt spid="23"/>
                                        </p:tgtEl>
                                        <p:attrNameLst>
                                          <p:attrName>ppt_x</p:attrName>
                                          <p:attrName>ppt_y</p:attrName>
                                        </p:attrNameLst>
                                      </p:cBhvr>
                                      <p:rCtr x="2344" y="-20703"/>
                                    </p:animMotion>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5"/>
                                        </p:tgtEl>
                                        <p:attrNameLst>
                                          <p:attrName>fillcolor</p:attrName>
                                        </p:attrNameLst>
                                      </p:cBhvr>
                                      <p:to>
                                        <a:schemeClr val="accent2"/>
                                      </p:to>
                                    </p:animClr>
                                    <p:set>
                                      <p:cBhvr>
                                        <p:cTn id="27" dur="2000" fill="hold"/>
                                        <p:tgtEl>
                                          <p:spTgt spid="5"/>
                                        </p:tgtEl>
                                        <p:attrNameLst>
                                          <p:attrName>fill.type</p:attrName>
                                        </p:attrNameLst>
                                      </p:cBhvr>
                                      <p:to>
                                        <p:strVal val="solid"/>
                                      </p:to>
                                    </p:set>
                                    <p:set>
                                      <p:cBhvr>
                                        <p:cTn id="28" dur="2000" fill="hold"/>
                                        <p:tgtEl>
                                          <p:spTgt spid="5"/>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7"/>
                                        </p:tgtEl>
                                        <p:attrNameLst>
                                          <p:attrName>fillcolor</p:attrName>
                                        </p:attrNameLst>
                                      </p:cBhvr>
                                      <p:to>
                                        <a:schemeClr val="accent2"/>
                                      </p:to>
                                    </p:animClr>
                                    <p:set>
                                      <p:cBhvr>
                                        <p:cTn id="31" dur="2000" fill="hold"/>
                                        <p:tgtEl>
                                          <p:spTgt spid="7"/>
                                        </p:tgtEl>
                                        <p:attrNameLst>
                                          <p:attrName>fill.type</p:attrName>
                                        </p:attrNameLst>
                                      </p:cBhvr>
                                      <p:to>
                                        <p:strVal val="solid"/>
                                      </p:to>
                                    </p:set>
                                    <p:set>
                                      <p:cBhvr>
                                        <p:cTn id="32" dur="2000" fill="hold"/>
                                        <p:tgtEl>
                                          <p:spTgt spid="7"/>
                                        </p:tgtEl>
                                        <p:attrNameLst>
                                          <p:attrName>fill.on</p:attrName>
                                        </p:attrNameLst>
                                      </p:cBhvr>
                                      <p:to>
                                        <p:strVal val="true"/>
                                      </p:to>
                                    </p:set>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2" nodeType="clickEffect">
                                  <p:stCondLst>
                                    <p:cond delay="0"/>
                                  </p:stCondLst>
                                  <p:childTnLst>
                                    <p:animEffect transition="out" filter="wipe(down)">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1" nodeType="clickEffect">
                                  <p:stCondLst>
                                    <p:cond delay="0"/>
                                  </p:stCondLst>
                                  <p:childTnLst>
                                    <p:animMotion origin="layout" path="M -1.94444E-6 -2.12353E-6 L -0.00746 -0.41638 " pathEditMode="relative" rAng="0" ptsTypes="AA">
                                      <p:cBhvr>
                                        <p:cTn id="59" dur="2000" fill="hold"/>
                                        <p:tgtEl>
                                          <p:spTgt spid="26"/>
                                        </p:tgtEl>
                                        <p:attrNameLst>
                                          <p:attrName>ppt_x</p:attrName>
                                          <p:attrName>ppt_y</p:attrName>
                                        </p:attrNameLst>
                                      </p:cBhvr>
                                      <p:rCtr x="-382" y="-20819"/>
                                    </p:animMotion>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2" nodeType="clickEffect">
                                  <p:stCondLst>
                                    <p:cond delay="0"/>
                                  </p:stCondLst>
                                  <p:childTnLst>
                                    <p:animEffect transition="out" filter="fade">
                                      <p:cBhvr>
                                        <p:cTn id="63" dur="500"/>
                                        <p:tgtEl>
                                          <p:spTgt spid="26"/>
                                        </p:tgtEl>
                                      </p:cBhvr>
                                    </p:animEffect>
                                    <p:set>
                                      <p:cBhvr>
                                        <p:cTn id="64" dur="1" fill="hold">
                                          <p:stCondLst>
                                            <p:cond delay="499"/>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3.05556E-6 -2.12353E-6 L -0.06684 -0.41638 " pathEditMode="relative" rAng="0" ptsTypes="AA">
                                      <p:cBhvr>
                                        <p:cTn id="68" dur="2000" fill="hold"/>
                                        <p:tgtEl>
                                          <p:spTgt spid="30"/>
                                        </p:tgtEl>
                                        <p:attrNameLst>
                                          <p:attrName>ppt_x</p:attrName>
                                          <p:attrName>ppt_y</p:attrName>
                                        </p:attrNameLst>
                                      </p:cBhvr>
                                      <p:rCtr x="-3351" y="-20819"/>
                                    </p:animMotion>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8"/>
                                        </p:tgtEl>
                                        <p:attrNameLst>
                                          <p:attrName>fillcolor</p:attrName>
                                        </p:attrNameLst>
                                      </p:cBhvr>
                                      <p:to>
                                        <a:schemeClr val="accent2"/>
                                      </p:to>
                                    </p:animClr>
                                    <p:set>
                                      <p:cBhvr>
                                        <p:cTn id="73" dur="2000" fill="hold"/>
                                        <p:tgtEl>
                                          <p:spTgt spid="8"/>
                                        </p:tgtEl>
                                        <p:attrNameLst>
                                          <p:attrName>fill.type</p:attrName>
                                        </p:attrNameLst>
                                      </p:cBhvr>
                                      <p:to>
                                        <p:strVal val="solid"/>
                                      </p:to>
                                    </p:set>
                                    <p:set>
                                      <p:cBhvr>
                                        <p:cTn id="74" dur="2000" fill="hold"/>
                                        <p:tgtEl>
                                          <p:spTgt spid="8"/>
                                        </p:tgtEl>
                                        <p:attrNameLst>
                                          <p:attrName>fill.on</p:attrName>
                                        </p:attrNameLst>
                                      </p:cBhvr>
                                      <p:to>
                                        <p:strVal val="true"/>
                                      </p:to>
                                    </p:set>
                                  </p:childTnLst>
                                </p:cTn>
                              </p:par>
                              <p:par>
                                <p:cTn id="75" presetID="2" presetClass="entr" presetSubtype="4"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fill="hold"/>
                                        <p:tgtEl>
                                          <p:spTgt spid="39"/>
                                        </p:tgtEl>
                                        <p:attrNameLst>
                                          <p:attrName>ppt_x</p:attrName>
                                        </p:attrNameLst>
                                      </p:cBhvr>
                                      <p:tavLst>
                                        <p:tav tm="0">
                                          <p:val>
                                            <p:strVal val="#ppt_x"/>
                                          </p:val>
                                        </p:tav>
                                        <p:tav tm="100000">
                                          <p:val>
                                            <p:strVal val="#ppt_x"/>
                                          </p:val>
                                        </p:tav>
                                      </p:tavLst>
                                    </p:anim>
                                    <p:anim calcmode="lin" valueType="num">
                                      <p:cBhvr additive="base">
                                        <p:cTn id="7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grpId="2" nodeType="clickEffect">
                                  <p:stCondLst>
                                    <p:cond delay="0"/>
                                  </p:stCondLst>
                                  <p:childTnLst>
                                    <p:animEffect transition="out" filter="wipe(down)">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4.72222E-6 -2.12353E-6 L -0.13039 -0.41638 " pathEditMode="relative" rAng="0" ptsTypes="AA">
                                      <p:cBhvr>
                                        <p:cTn id="93" dur="2000" fill="hold"/>
                                        <p:tgtEl>
                                          <p:spTgt spid="40"/>
                                        </p:tgtEl>
                                        <p:attrNameLst>
                                          <p:attrName>ppt_x</p:attrName>
                                          <p:attrName>ppt_y</p:attrName>
                                        </p:attrNameLst>
                                      </p:cBhvr>
                                      <p:rCtr x="-6528" y="-20819"/>
                                    </p:animMotion>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2" nodeType="clickEffect">
                                  <p:stCondLst>
                                    <p:cond delay="0"/>
                                  </p:stCondLst>
                                  <p:childTnLst>
                                    <p:animEffect transition="out" filter="wipe(down)">
                                      <p:cBhvr>
                                        <p:cTn id="97" dur="500"/>
                                        <p:tgtEl>
                                          <p:spTgt spid="40"/>
                                        </p:tgtEl>
                                      </p:cBhvr>
                                    </p:animEffect>
                                    <p:set>
                                      <p:cBhvr>
                                        <p:cTn id="98"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P spid="23" grpId="2" animBg="1"/>
      <p:bldP spid="26" grpId="0" animBg="1"/>
      <p:bldP spid="26" grpId="1" animBg="1"/>
      <p:bldP spid="26" grpId="2" animBg="1"/>
      <p:bldP spid="30" grpId="0" animBg="1"/>
      <p:bldP spid="30" grpId="1" animBg="1"/>
      <p:bldP spid="30" grpId="2" animBg="1"/>
      <p:bldP spid="32" grpId="0" animBg="1"/>
      <p:bldP spid="34" grpId="0" animBg="1"/>
      <p:bldP spid="39" grpId="0" animBg="1"/>
      <p:bldP spid="40" grpId="0" animBg="1"/>
      <p:bldP spid="40" grpId="1" animBg="1"/>
      <p:bldP spid="40" grpId="2"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start node 2</a:t>
            </a:r>
          </a:p>
        </p:txBody>
      </p:sp>
      <p:sp>
        <p:nvSpPr>
          <p:cNvPr id="4" name="Oval 3"/>
          <p:cNvSpPr/>
          <p:nvPr/>
        </p:nvSpPr>
        <p:spPr>
          <a:xfrm>
            <a:off x="5251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2201562" y="1849395"/>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6" name="Oval 5"/>
          <p:cNvSpPr/>
          <p:nvPr/>
        </p:nvSpPr>
        <p:spPr>
          <a:xfrm>
            <a:off x="38017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Oval 6"/>
          <p:cNvSpPr/>
          <p:nvPr/>
        </p:nvSpPr>
        <p:spPr>
          <a:xfrm>
            <a:off x="5251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Oval 7"/>
          <p:cNvSpPr/>
          <p:nvPr/>
        </p:nvSpPr>
        <p:spPr>
          <a:xfrm>
            <a:off x="22015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9" name="Oval 8"/>
          <p:cNvSpPr/>
          <p:nvPr/>
        </p:nvSpPr>
        <p:spPr>
          <a:xfrm>
            <a:off x="38017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cxnSp>
        <p:nvCxnSpPr>
          <p:cNvPr id="10" name="Curved Connector 9"/>
          <p:cNvCxnSpPr>
            <a:stCxn id="4" idx="6"/>
            <a:endCxn id="5" idx="2"/>
          </p:cNvCxnSpPr>
          <p:nvPr/>
        </p:nvCxnSpPr>
        <p:spPr>
          <a:xfrm>
            <a:off x="982362" y="2077995"/>
            <a:ext cx="1219200" cy="12700"/>
          </a:xfrm>
          <a:prstGeom prst="curvedConnector3">
            <a:avLst>
              <a:gd name="adj1" fmla="val 4134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4"/>
            <a:endCxn id="7" idx="0"/>
          </p:cNvCxnSpPr>
          <p:nvPr/>
        </p:nvCxnSpPr>
        <p:spPr>
          <a:xfrm rot="5400000">
            <a:off x="3727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5" idx="4"/>
            <a:endCxn id="8" idx="0"/>
          </p:cNvCxnSpPr>
          <p:nvPr/>
        </p:nvCxnSpPr>
        <p:spPr>
          <a:xfrm rot="5400000">
            <a:off x="20491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6" idx="4"/>
            <a:endCxn id="9" idx="0"/>
          </p:cNvCxnSpPr>
          <p:nvPr/>
        </p:nvCxnSpPr>
        <p:spPr>
          <a:xfrm rot="5400000">
            <a:off x="36493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3"/>
            <a:endCxn id="8" idx="7"/>
          </p:cNvCxnSpPr>
          <p:nvPr/>
        </p:nvCxnSpPr>
        <p:spPr>
          <a:xfrm rot="5400000">
            <a:off x="2782307" y="2049140"/>
            <a:ext cx="895910" cy="12769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7" idx="7"/>
            <a:endCxn id="5" idx="3"/>
          </p:cNvCxnSpPr>
          <p:nvPr/>
        </p:nvCxnSpPr>
        <p:spPr>
          <a:xfrm rot="5400000" flipH="1" flipV="1">
            <a:off x="1144007" y="2011040"/>
            <a:ext cx="895910" cy="13531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2"/>
            <a:endCxn id="7" idx="6"/>
          </p:cNvCxnSpPr>
          <p:nvPr/>
        </p:nvCxnSpPr>
        <p:spPr>
          <a:xfrm rot="10800000">
            <a:off x="982362" y="3297195"/>
            <a:ext cx="12192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6"/>
          <p:cNvCxnSpPr>
            <a:stCxn id="9" idx="6"/>
            <a:endCxn id="9" idx="4"/>
          </p:cNvCxnSpPr>
          <p:nvPr/>
        </p:nvCxnSpPr>
        <p:spPr>
          <a:xfrm flipH="1">
            <a:off x="4030362" y="3297195"/>
            <a:ext cx="228600" cy="228600"/>
          </a:xfrm>
          <a:prstGeom prst="curvedConnector4">
            <a:avLst>
              <a:gd name="adj1" fmla="val -100000"/>
              <a:gd name="adj2" fmla="val 20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20362" y="4097295"/>
            <a:ext cx="1330326" cy="381000"/>
          </a:xfrm>
          <a:prstGeom prst="rect">
            <a:avLst/>
          </a:prstGeom>
          <a:noFill/>
        </p:spPr>
        <p:txBody>
          <a:bodyPr wrap="square" rtlCol="0">
            <a:spAutoFit/>
          </a:bodyPr>
          <a:lstStyle/>
          <a:p>
            <a:r>
              <a:rPr lang="en-US" dirty="0"/>
              <a:t>Queue: </a:t>
            </a:r>
          </a:p>
        </p:txBody>
      </p:sp>
      <p:sp>
        <p:nvSpPr>
          <p:cNvPr id="22" name="Oval 21"/>
          <p:cNvSpPr/>
          <p:nvPr/>
        </p:nvSpPr>
        <p:spPr>
          <a:xfrm>
            <a:off x="1598055"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23" name="Oval 22"/>
          <p:cNvSpPr/>
          <p:nvPr/>
        </p:nvSpPr>
        <p:spPr>
          <a:xfrm>
            <a:off x="1093488"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26" name="Oval 25"/>
          <p:cNvSpPr/>
          <p:nvPr/>
        </p:nvSpPr>
        <p:spPr>
          <a:xfrm>
            <a:off x="2082113" y="4050958"/>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31" name="TextBox 30"/>
          <p:cNvSpPr txBox="1"/>
          <p:nvPr/>
        </p:nvSpPr>
        <p:spPr>
          <a:xfrm>
            <a:off x="220362" y="6096000"/>
            <a:ext cx="1330326" cy="381000"/>
          </a:xfrm>
          <a:prstGeom prst="rect">
            <a:avLst/>
          </a:prstGeom>
          <a:noFill/>
        </p:spPr>
        <p:txBody>
          <a:bodyPr wrap="square" rtlCol="0">
            <a:spAutoFit/>
          </a:bodyPr>
          <a:lstStyle/>
          <a:p>
            <a:r>
              <a:rPr lang="en-US" dirty="0"/>
              <a:t>Visit order: </a:t>
            </a:r>
          </a:p>
        </p:txBody>
      </p:sp>
      <p:sp>
        <p:nvSpPr>
          <p:cNvPr id="32" name="Oval 31"/>
          <p:cNvSpPr/>
          <p:nvPr/>
        </p:nvSpPr>
        <p:spPr>
          <a:xfrm>
            <a:off x="2539313" y="604863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39" name="Oval 38"/>
          <p:cNvSpPr/>
          <p:nvPr/>
        </p:nvSpPr>
        <p:spPr>
          <a:xfrm>
            <a:off x="2082113" y="604863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40" name="Oval 39"/>
          <p:cNvSpPr/>
          <p:nvPr/>
        </p:nvSpPr>
        <p:spPr>
          <a:xfrm>
            <a:off x="1591962"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5</a:t>
            </a:r>
          </a:p>
        </p:txBody>
      </p:sp>
      <p:sp>
        <p:nvSpPr>
          <p:cNvPr id="28" name="Rectangle 27"/>
          <p:cNvSpPr/>
          <p:nvPr/>
        </p:nvSpPr>
        <p:spPr>
          <a:xfrm>
            <a:off x="101143" y="1143000"/>
            <a:ext cx="784382" cy="369332"/>
          </a:xfrm>
          <a:prstGeom prst="rect">
            <a:avLst/>
          </a:prstGeom>
        </p:spPr>
        <p:txBody>
          <a:bodyPr wrap="none">
            <a:spAutoFit/>
          </a:bodyPr>
          <a:lstStyle/>
          <a:p>
            <a:r>
              <a:rPr lang="en-US" b="1" dirty="0"/>
              <a:t>BFS</a:t>
            </a:r>
            <a:r>
              <a:rPr lang="en-US" dirty="0"/>
              <a:t>(2)</a:t>
            </a:r>
          </a:p>
        </p:txBody>
      </p:sp>
      <p:sp>
        <p:nvSpPr>
          <p:cNvPr id="27" name="Rectangle 26"/>
          <p:cNvSpPr/>
          <p:nvPr/>
        </p:nvSpPr>
        <p:spPr>
          <a:xfrm>
            <a:off x="4952999" y="1389611"/>
            <a:ext cx="4124045" cy="3139321"/>
          </a:xfrm>
          <a:prstGeom prst="rect">
            <a:avLst/>
          </a:prstGeom>
        </p:spPr>
        <p:txBody>
          <a:bodyPr wrap="square">
            <a:spAutoFit/>
          </a:bodyPr>
          <a:lstStyle/>
          <a:p>
            <a:r>
              <a:rPr lang="en-US" b="1" dirty="0"/>
              <a:t>BFS</a:t>
            </a:r>
            <a:r>
              <a:rPr lang="en-US" dirty="0"/>
              <a:t>(s)</a:t>
            </a:r>
          </a:p>
          <a:p>
            <a:pPr lvl="1"/>
            <a:r>
              <a:rPr lang="en-US" dirty="0"/>
              <a:t>visit(s);</a:t>
            </a:r>
          </a:p>
          <a:p>
            <a:pPr lvl="1"/>
            <a:r>
              <a:rPr lang="en-US" dirty="0" err="1"/>
              <a:t>queue.insert</a:t>
            </a:r>
            <a:r>
              <a:rPr lang="en-US" dirty="0"/>
              <a:t>(s);</a:t>
            </a:r>
          </a:p>
          <a:p>
            <a:pPr lvl="1"/>
            <a:r>
              <a:rPr lang="en-US" dirty="0"/>
              <a:t>while( queue is not empty ){</a:t>
            </a:r>
          </a:p>
          <a:p>
            <a:pPr marL="857250" lvl="2" indent="0">
              <a:buNone/>
            </a:pPr>
            <a:r>
              <a:rPr lang="en-US" dirty="0"/>
              <a:t>u = dequeue();</a:t>
            </a:r>
          </a:p>
          <a:p>
            <a:pPr lvl="2"/>
            <a:r>
              <a:rPr lang="en-US" dirty="0"/>
              <a:t>for each edge &lt;u, d&gt;{</a:t>
            </a:r>
          </a:p>
          <a:p>
            <a:pPr lvl="3"/>
            <a:r>
              <a:rPr lang="en-US" dirty="0"/>
              <a:t>if(d has not been visited)</a:t>
            </a:r>
          </a:p>
          <a:p>
            <a:pPr lvl="4"/>
            <a:r>
              <a:rPr lang="en-US" dirty="0"/>
              <a:t>visit(d);</a:t>
            </a:r>
          </a:p>
          <a:p>
            <a:pPr lvl="4"/>
            <a:r>
              <a:rPr lang="en-US" dirty="0"/>
              <a:t> </a:t>
            </a:r>
            <a:r>
              <a:rPr lang="en-US" dirty="0" err="1"/>
              <a:t>queue.insert</a:t>
            </a:r>
            <a:r>
              <a:rPr lang="en-US" dirty="0"/>
              <a:t>(d);</a:t>
            </a:r>
          </a:p>
          <a:p>
            <a:pPr lvl="2"/>
            <a:r>
              <a:rPr lang="en-US" dirty="0"/>
              <a:t>}</a:t>
            </a:r>
          </a:p>
          <a:p>
            <a:pPr marL="514350" lvl="1" indent="0">
              <a:buNone/>
            </a:pPr>
            <a:r>
              <a:rPr lang="en-US" dirty="0"/>
              <a:t>}</a:t>
            </a:r>
          </a:p>
        </p:txBody>
      </p:sp>
      <p:sp>
        <p:nvSpPr>
          <p:cNvPr id="29" name="Rectangle 2">
            <a:extLst>
              <a:ext uri="{FF2B5EF4-FFF2-40B4-BE49-F238E27FC236}">
                <a16:creationId xmlns="" xmlns:a16="http://schemas.microsoft.com/office/drawing/2014/main" id="{72089055-D228-4CDF-A092-C8B3D9E11E33}"/>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dirty="0"/>
              <a:t>BFS (Directed)</a:t>
            </a:r>
          </a:p>
        </p:txBody>
      </p:sp>
      <p:sp>
        <p:nvSpPr>
          <p:cNvPr id="20" name="Date Placeholder 19">
            <a:extLst>
              <a:ext uri="{FF2B5EF4-FFF2-40B4-BE49-F238E27FC236}">
                <a16:creationId xmlns="" xmlns:a16="http://schemas.microsoft.com/office/drawing/2014/main" id="{859C5AF0-CC8F-4007-A69B-03F2CBAE4BFE}"/>
              </a:ext>
            </a:extLst>
          </p:cNvPr>
          <p:cNvSpPr>
            <a:spLocks noGrp="1"/>
          </p:cNvSpPr>
          <p:nvPr>
            <p:ph type="dt" sz="half" idx="10"/>
          </p:nvPr>
        </p:nvSpPr>
        <p:spPr/>
        <p:txBody>
          <a:bodyPr/>
          <a:lstStyle/>
          <a:p>
            <a:fld id="{414B1568-51C2-4449-AD6B-41E0A085CD62}" type="datetime5">
              <a:rPr lang="en-US" smtClean="0"/>
              <a:t>28-Mar-22</a:t>
            </a:fld>
            <a:endParaRPr lang="en-US"/>
          </a:p>
        </p:txBody>
      </p:sp>
      <p:sp>
        <p:nvSpPr>
          <p:cNvPr id="21" name="Slide Number Placeholder 20">
            <a:extLst>
              <a:ext uri="{FF2B5EF4-FFF2-40B4-BE49-F238E27FC236}">
                <a16:creationId xmlns="" xmlns:a16="http://schemas.microsoft.com/office/drawing/2014/main" id="{A3FA929B-08FC-49B2-9DBF-0A285819C00F}"/>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78189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94444E-6 2.40574E-6 L 0.04705 -0.39163 " pathEditMode="relative" rAng="0" ptsTypes="AA">
                                      <p:cBhvr>
                                        <p:cTn id="22" dur="2000" fill="hold"/>
                                        <p:tgtEl>
                                          <p:spTgt spid="23"/>
                                        </p:tgtEl>
                                        <p:attrNameLst>
                                          <p:attrName>ppt_x</p:attrName>
                                          <p:attrName>ppt_y</p:attrName>
                                        </p:attrNameLst>
                                      </p:cBhvr>
                                      <p:rCtr x="2344" y="-19593"/>
                                    </p:animMotion>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8"/>
                                        </p:tgtEl>
                                        <p:attrNameLst>
                                          <p:attrName>fillcolor</p:attrName>
                                        </p:attrNameLst>
                                      </p:cBhvr>
                                      <p:to>
                                        <a:schemeClr val="accent2"/>
                                      </p:to>
                                    </p:animClr>
                                    <p:set>
                                      <p:cBhvr>
                                        <p:cTn id="27" dur="2000" fill="hold"/>
                                        <p:tgtEl>
                                          <p:spTgt spid="8"/>
                                        </p:tgtEl>
                                        <p:attrNameLst>
                                          <p:attrName>fill.type</p:attrName>
                                        </p:attrNameLst>
                                      </p:cBhvr>
                                      <p:to>
                                        <p:strVal val="solid"/>
                                      </p:to>
                                    </p:set>
                                    <p:set>
                                      <p:cBhvr>
                                        <p:cTn id="28" dur="2000" fill="hold"/>
                                        <p:tgtEl>
                                          <p:spTgt spid="8"/>
                                        </p:tgtEl>
                                        <p:attrNameLst>
                                          <p:attrName>fill.on</p:attrName>
                                        </p:attrNameLst>
                                      </p:cBhvr>
                                      <p:to>
                                        <p:strVal val="true"/>
                                      </p:to>
                                    </p:set>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2" nodeType="clickEffect">
                                  <p:stCondLst>
                                    <p:cond delay="0"/>
                                  </p:stCondLst>
                                  <p:childTnLst>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1.94444E-6 2.40574E-6 L -0.00746 -0.39163 " pathEditMode="relative" rAng="0" ptsTypes="AA">
                                      <p:cBhvr>
                                        <p:cTn id="47" dur="2000" fill="hold"/>
                                        <p:tgtEl>
                                          <p:spTgt spid="40"/>
                                        </p:tgtEl>
                                        <p:attrNameLst>
                                          <p:attrName>ppt_x</p:attrName>
                                          <p:attrName>ppt_y</p:attrName>
                                        </p:attrNameLst>
                                      </p:cBhvr>
                                      <p:rCtr x="-382" y="-19593"/>
                                    </p:animMotion>
                                  </p:childTnLst>
                                </p:cTn>
                              </p:par>
                            </p:childTnLst>
                          </p:cTn>
                        </p:par>
                      </p:childTnLst>
                    </p:cTn>
                  </p:par>
                  <p:par>
                    <p:cTn id="48" fill="hold">
                      <p:stCondLst>
                        <p:cond delay="indefinite"/>
                      </p:stCondLst>
                      <p:childTnLst>
                        <p:par>
                          <p:cTn id="49" fill="hold">
                            <p:stCondLst>
                              <p:cond delay="0"/>
                            </p:stCondLst>
                            <p:childTnLst>
                              <p:par>
                                <p:cTn id="50" presetID="1" presetClass="emph" presetSubtype="2" fill="hold" nodeType="clickEffect">
                                  <p:stCondLst>
                                    <p:cond delay="0"/>
                                  </p:stCondLst>
                                  <p:childTnLst>
                                    <p:animClr clrSpc="rgb" dir="cw">
                                      <p:cBhvr>
                                        <p:cTn id="51" dur="2000" fill="hold"/>
                                        <p:tgtEl>
                                          <p:spTgt spid="7"/>
                                        </p:tgtEl>
                                        <p:attrNameLst>
                                          <p:attrName>fillcolor</p:attrName>
                                        </p:attrNameLst>
                                      </p:cBhvr>
                                      <p:to>
                                        <a:schemeClr val="accent2"/>
                                      </p:to>
                                    </p:animClr>
                                    <p:set>
                                      <p:cBhvr>
                                        <p:cTn id="52" dur="2000" fill="hold"/>
                                        <p:tgtEl>
                                          <p:spTgt spid="7"/>
                                        </p:tgtEl>
                                        <p:attrNameLst>
                                          <p:attrName>fill.type</p:attrName>
                                        </p:attrNameLst>
                                      </p:cBhvr>
                                      <p:to>
                                        <p:strVal val="solid"/>
                                      </p:to>
                                    </p:set>
                                    <p:set>
                                      <p:cBhvr>
                                        <p:cTn id="53" dur="2000" fill="hold"/>
                                        <p:tgtEl>
                                          <p:spTgt spid="7"/>
                                        </p:tgtEl>
                                        <p:attrNameLst>
                                          <p:attrName>fill.on</p:attrName>
                                        </p:attrNameLst>
                                      </p:cBhvr>
                                      <p:to>
                                        <p:strVal val="true"/>
                                      </p:to>
                                    </p:set>
                                  </p:childTnLst>
                                </p:cTn>
                              </p:par>
                              <p:par>
                                <p:cTn id="54" presetID="2" presetClass="entr" presetSubtype="4"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additive="base">
                                        <p:cTn id="56" dur="500" fill="hold"/>
                                        <p:tgtEl>
                                          <p:spTgt spid="32"/>
                                        </p:tgtEl>
                                        <p:attrNameLst>
                                          <p:attrName>ppt_x</p:attrName>
                                        </p:attrNameLst>
                                      </p:cBhvr>
                                      <p:tavLst>
                                        <p:tav tm="0">
                                          <p:val>
                                            <p:strVal val="#ppt_x"/>
                                          </p:val>
                                        </p:tav>
                                        <p:tav tm="100000">
                                          <p:val>
                                            <p:strVal val="#ppt_x"/>
                                          </p:val>
                                        </p:tav>
                                      </p:tavLst>
                                    </p:anim>
                                    <p:anim calcmode="lin" valueType="num">
                                      <p:cBhvr additive="base">
                                        <p:cTn id="5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2" nodeType="clickEffect">
                                  <p:stCondLst>
                                    <p:cond delay="0"/>
                                  </p:stCondLst>
                                  <p:childTnLst>
                                    <p:animEffect transition="out" filter="fade">
                                      <p:cBhvr>
                                        <p:cTn id="67" dur="500"/>
                                        <p:tgtEl>
                                          <p:spTgt spid="40"/>
                                        </p:tgtEl>
                                      </p:cBhvr>
                                    </p:animEffect>
                                    <p:set>
                                      <p:cBhvr>
                                        <p:cTn id="68" dur="1" fill="hold">
                                          <p:stCondLst>
                                            <p:cond delay="499"/>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2.22222E-6 -9.90053E-7 L -0.06111 -0.39047 " pathEditMode="relative" rAng="0" ptsTypes="AA">
                                      <p:cBhvr>
                                        <p:cTn id="72" dur="2000" fill="hold"/>
                                        <p:tgtEl>
                                          <p:spTgt spid="26"/>
                                        </p:tgtEl>
                                        <p:attrNameLst>
                                          <p:attrName>ppt_x</p:attrName>
                                          <p:attrName>ppt_y</p:attrName>
                                        </p:attrNameLst>
                                      </p:cBhvr>
                                      <p:rCtr x="-3056" y="-19523"/>
                                    </p:animMotion>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2" nodeType="clickEffect">
                                  <p:stCondLst>
                                    <p:cond delay="0"/>
                                  </p:stCondLst>
                                  <p:childTnLst>
                                    <p:animEffect transition="out" filter="fade">
                                      <p:cBhvr>
                                        <p:cTn id="76" dur="500"/>
                                        <p:tgtEl>
                                          <p:spTgt spid="26"/>
                                        </p:tgtEl>
                                      </p:cBhvr>
                                    </p:animEffect>
                                    <p:set>
                                      <p:cBhvr>
                                        <p:cTn id="77"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P spid="23" grpId="2" animBg="1"/>
      <p:bldP spid="26" grpId="0" animBg="1"/>
      <p:bldP spid="26" grpId="1" animBg="1"/>
      <p:bldP spid="26" grpId="2" animBg="1"/>
      <p:bldP spid="32" grpId="0" animBg="1"/>
      <p:bldP spid="39" grpId="0" animBg="1"/>
      <p:bldP spid="40" grpId="0" animBg="1"/>
      <p:bldP spid="40" grpId="1" animBg="1"/>
      <p:bldP spid="40" grpId="2"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start node 3</a:t>
            </a:r>
          </a:p>
        </p:txBody>
      </p:sp>
      <p:sp>
        <p:nvSpPr>
          <p:cNvPr id="4" name="Oval 3"/>
          <p:cNvSpPr/>
          <p:nvPr/>
        </p:nvSpPr>
        <p:spPr>
          <a:xfrm>
            <a:off x="5251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2201562" y="18493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3801762" y="1849395"/>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3</a:t>
            </a:r>
          </a:p>
        </p:txBody>
      </p:sp>
      <p:sp>
        <p:nvSpPr>
          <p:cNvPr id="7" name="Oval 6"/>
          <p:cNvSpPr/>
          <p:nvPr/>
        </p:nvSpPr>
        <p:spPr>
          <a:xfrm>
            <a:off x="5251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Oval 7"/>
          <p:cNvSpPr/>
          <p:nvPr/>
        </p:nvSpPr>
        <p:spPr>
          <a:xfrm>
            <a:off x="22015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9" name="Oval 8"/>
          <p:cNvSpPr/>
          <p:nvPr/>
        </p:nvSpPr>
        <p:spPr>
          <a:xfrm>
            <a:off x="3801762" y="30685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cxnSp>
        <p:nvCxnSpPr>
          <p:cNvPr id="10" name="Curved Connector 9"/>
          <p:cNvCxnSpPr>
            <a:stCxn id="4" idx="6"/>
            <a:endCxn id="5" idx="2"/>
          </p:cNvCxnSpPr>
          <p:nvPr/>
        </p:nvCxnSpPr>
        <p:spPr>
          <a:xfrm>
            <a:off x="982362" y="2077995"/>
            <a:ext cx="1219200" cy="12700"/>
          </a:xfrm>
          <a:prstGeom prst="curvedConnector3">
            <a:avLst>
              <a:gd name="adj1" fmla="val 4134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4"/>
            <a:endCxn id="7" idx="0"/>
          </p:cNvCxnSpPr>
          <p:nvPr/>
        </p:nvCxnSpPr>
        <p:spPr>
          <a:xfrm rot="5400000">
            <a:off x="3727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5" idx="4"/>
            <a:endCxn id="8" idx="0"/>
          </p:cNvCxnSpPr>
          <p:nvPr/>
        </p:nvCxnSpPr>
        <p:spPr>
          <a:xfrm rot="5400000">
            <a:off x="20491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6" idx="4"/>
            <a:endCxn id="9" idx="0"/>
          </p:cNvCxnSpPr>
          <p:nvPr/>
        </p:nvCxnSpPr>
        <p:spPr>
          <a:xfrm rot="5400000">
            <a:off x="3649362" y="2687595"/>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3"/>
            <a:endCxn id="8" idx="7"/>
          </p:cNvCxnSpPr>
          <p:nvPr/>
        </p:nvCxnSpPr>
        <p:spPr>
          <a:xfrm rot="5400000">
            <a:off x="2782307" y="2049140"/>
            <a:ext cx="895910" cy="12769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7" idx="7"/>
            <a:endCxn id="5" idx="3"/>
          </p:cNvCxnSpPr>
          <p:nvPr/>
        </p:nvCxnSpPr>
        <p:spPr>
          <a:xfrm rot="5400000" flipH="1" flipV="1">
            <a:off x="1144007" y="2011040"/>
            <a:ext cx="895910" cy="13531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2"/>
            <a:endCxn id="7" idx="6"/>
          </p:cNvCxnSpPr>
          <p:nvPr/>
        </p:nvCxnSpPr>
        <p:spPr>
          <a:xfrm rot="10800000">
            <a:off x="982362" y="3297195"/>
            <a:ext cx="12192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6"/>
          <p:cNvCxnSpPr>
            <a:stCxn id="9" idx="6"/>
            <a:endCxn id="9" idx="4"/>
          </p:cNvCxnSpPr>
          <p:nvPr/>
        </p:nvCxnSpPr>
        <p:spPr>
          <a:xfrm flipH="1">
            <a:off x="4030362" y="3297195"/>
            <a:ext cx="228600" cy="228600"/>
          </a:xfrm>
          <a:prstGeom prst="curvedConnector4">
            <a:avLst>
              <a:gd name="adj1" fmla="val -100000"/>
              <a:gd name="adj2" fmla="val 20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20362" y="4097295"/>
            <a:ext cx="1330326" cy="381000"/>
          </a:xfrm>
          <a:prstGeom prst="rect">
            <a:avLst/>
          </a:prstGeom>
          <a:noFill/>
        </p:spPr>
        <p:txBody>
          <a:bodyPr wrap="square" rtlCol="0">
            <a:spAutoFit/>
          </a:bodyPr>
          <a:lstStyle/>
          <a:p>
            <a:r>
              <a:rPr lang="en-US" dirty="0"/>
              <a:t>Queue: </a:t>
            </a:r>
          </a:p>
        </p:txBody>
      </p:sp>
      <p:sp>
        <p:nvSpPr>
          <p:cNvPr id="22" name="Oval 21"/>
          <p:cNvSpPr/>
          <p:nvPr/>
        </p:nvSpPr>
        <p:spPr>
          <a:xfrm>
            <a:off x="1598055"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23" name="Oval 22"/>
          <p:cNvSpPr/>
          <p:nvPr/>
        </p:nvSpPr>
        <p:spPr>
          <a:xfrm>
            <a:off x="1093488"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31" name="TextBox 30"/>
          <p:cNvSpPr txBox="1"/>
          <p:nvPr/>
        </p:nvSpPr>
        <p:spPr>
          <a:xfrm>
            <a:off x="220362" y="6096000"/>
            <a:ext cx="1330326" cy="381000"/>
          </a:xfrm>
          <a:prstGeom prst="rect">
            <a:avLst/>
          </a:prstGeom>
          <a:noFill/>
        </p:spPr>
        <p:txBody>
          <a:bodyPr wrap="square" rtlCol="0">
            <a:spAutoFit/>
          </a:bodyPr>
          <a:lstStyle/>
          <a:p>
            <a:r>
              <a:rPr lang="en-US" dirty="0"/>
              <a:t>Visit order: </a:t>
            </a:r>
          </a:p>
        </p:txBody>
      </p:sp>
      <p:sp>
        <p:nvSpPr>
          <p:cNvPr id="32" name="Oval 31"/>
          <p:cNvSpPr/>
          <p:nvPr/>
        </p:nvSpPr>
        <p:spPr>
          <a:xfrm>
            <a:off x="2059374"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34" name="Oval 33"/>
          <p:cNvSpPr/>
          <p:nvPr/>
        </p:nvSpPr>
        <p:spPr>
          <a:xfrm>
            <a:off x="2516574"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39" name="Oval 38"/>
          <p:cNvSpPr/>
          <p:nvPr/>
        </p:nvSpPr>
        <p:spPr>
          <a:xfrm>
            <a:off x="3001662"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28" name="Oval 27"/>
          <p:cNvSpPr/>
          <p:nvPr/>
        </p:nvSpPr>
        <p:spPr>
          <a:xfrm>
            <a:off x="1573598"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29" name="Oval 28"/>
          <p:cNvSpPr/>
          <p:nvPr/>
        </p:nvSpPr>
        <p:spPr>
          <a:xfrm>
            <a:off x="2030798" y="4059195"/>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33" name="Oval 32"/>
          <p:cNvSpPr/>
          <p:nvPr/>
        </p:nvSpPr>
        <p:spPr>
          <a:xfrm>
            <a:off x="2516574" y="403757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35" name="Oval 34"/>
          <p:cNvSpPr/>
          <p:nvPr/>
        </p:nvSpPr>
        <p:spPr>
          <a:xfrm>
            <a:off x="3474308" y="6057900"/>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36" name="Oval 35"/>
          <p:cNvSpPr/>
          <p:nvPr/>
        </p:nvSpPr>
        <p:spPr>
          <a:xfrm>
            <a:off x="2973774" y="4037571"/>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3" name="TextBox 2"/>
          <p:cNvSpPr txBox="1"/>
          <p:nvPr/>
        </p:nvSpPr>
        <p:spPr>
          <a:xfrm>
            <a:off x="5067300" y="5164095"/>
            <a:ext cx="2819400" cy="923330"/>
          </a:xfrm>
          <a:prstGeom prst="rect">
            <a:avLst/>
          </a:prstGeom>
          <a:noFill/>
        </p:spPr>
        <p:txBody>
          <a:bodyPr wrap="square" rtlCol="0">
            <a:spAutoFit/>
          </a:bodyPr>
          <a:lstStyle/>
          <a:p>
            <a:r>
              <a:rPr lang="en-US" dirty="0"/>
              <a:t>Note that: no matter visit 5 first or visit 6 first, they are BFS</a:t>
            </a:r>
          </a:p>
        </p:txBody>
      </p:sp>
      <p:sp>
        <p:nvSpPr>
          <p:cNvPr id="37" name="Rectangle 36"/>
          <p:cNvSpPr/>
          <p:nvPr/>
        </p:nvSpPr>
        <p:spPr>
          <a:xfrm>
            <a:off x="101143" y="1143000"/>
            <a:ext cx="784382" cy="369332"/>
          </a:xfrm>
          <a:prstGeom prst="rect">
            <a:avLst/>
          </a:prstGeom>
        </p:spPr>
        <p:txBody>
          <a:bodyPr wrap="none">
            <a:spAutoFit/>
          </a:bodyPr>
          <a:lstStyle/>
          <a:p>
            <a:r>
              <a:rPr lang="en-US" b="1" dirty="0"/>
              <a:t>BFS</a:t>
            </a:r>
            <a:r>
              <a:rPr lang="en-US" dirty="0"/>
              <a:t>(3)</a:t>
            </a:r>
          </a:p>
        </p:txBody>
      </p:sp>
      <p:sp>
        <p:nvSpPr>
          <p:cNvPr id="40" name="Rectangle 39">
            <a:extLst>
              <a:ext uri="{FF2B5EF4-FFF2-40B4-BE49-F238E27FC236}">
                <a16:creationId xmlns="" xmlns:a16="http://schemas.microsoft.com/office/drawing/2014/main" id="{33313741-0097-43AA-9385-2B4DAE5943E6}"/>
              </a:ext>
            </a:extLst>
          </p:cNvPr>
          <p:cNvSpPr/>
          <p:nvPr/>
        </p:nvSpPr>
        <p:spPr>
          <a:xfrm>
            <a:off x="4952999" y="1389611"/>
            <a:ext cx="4124045" cy="3139321"/>
          </a:xfrm>
          <a:prstGeom prst="rect">
            <a:avLst/>
          </a:prstGeom>
        </p:spPr>
        <p:txBody>
          <a:bodyPr wrap="square">
            <a:spAutoFit/>
          </a:bodyPr>
          <a:lstStyle/>
          <a:p>
            <a:r>
              <a:rPr lang="en-US" b="1" dirty="0"/>
              <a:t>BFS</a:t>
            </a:r>
            <a:r>
              <a:rPr lang="en-US" dirty="0"/>
              <a:t>(s)</a:t>
            </a:r>
          </a:p>
          <a:p>
            <a:pPr lvl="1"/>
            <a:r>
              <a:rPr lang="en-US" dirty="0"/>
              <a:t>visit(s);</a:t>
            </a:r>
          </a:p>
          <a:p>
            <a:pPr lvl="1"/>
            <a:r>
              <a:rPr lang="en-US" dirty="0" err="1"/>
              <a:t>queue.insert</a:t>
            </a:r>
            <a:r>
              <a:rPr lang="en-US" dirty="0"/>
              <a:t>(s);</a:t>
            </a:r>
          </a:p>
          <a:p>
            <a:pPr lvl="1"/>
            <a:r>
              <a:rPr lang="en-US" dirty="0"/>
              <a:t>while( queue is not empty ){</a:t>
            </a:r>
          </a:p>
          <a:p>
            <a:pPr marL="857250" lvl="2" indent="0">
              <a:buNone/>
            </a:pPr>
            <a:r>
              <a:rPr lang="en-US" dirty="0"/>
              <a:t>u = dequeue();</a:t>
            </a:r>
          </a:p>
          <a:p>
            <a:pPr lvl="2"/>
            <a:r>
              <a:rPr lang="en-US" dirty="0"/>
              <a:t>for each edge &lt;u, d&gt;{</a:t>
            </a:r>
          </a:p>
          <a:p>
            <a:pPr lvl="3"/>
            <a:r>
              <a:rPr lang="en-US" dirty="0"/>
              <a:t>if(d has not been visited)</a:t>
            </a:r>
          </a:p>
          <a:p>
            <a:pPr lvl="4"/>
            <a:r>
              <a:rPr lang="en-US" dirty="0"/>
              <a:t>visit(d);</a:t>
            </a:r>
          </a:p>
          <a:p>
            <a:pPr lvl="4"/>
            <a:r>
              <a:rPr lang="en-US" dirty="0"/>
              <a:t> </a:t>
            </a:r>
            <a:r>
              <a:rPr lang="en-US" dirty="0" err="1"/>
              <a:t>queue.insert</a:t>
            </a:r>
            <a:r>
              <a:rPr lang="en-US" dirty="0"/>
              <a:t>(d);</a:t>
            </a:r>
          </a:p>
          <a:p>
            <a:pPr lvl="2"/>
            <a:r>
              <a:rPr lang="en-US" dirty="0"/>
              <a:t>}</a:t>
            </a:r>
          </a:p>
          <a:p>
            <a:pPr marL="514350" lvl="1" indent="0">
              <a:buNone/>
            </a:pPr>
            <a:r>
              <a:rPr lang="en-US" dirty="0"/>
              <a:t>}</a:t>
            </a:r>
          </a:p>
        </p:txBody>
      </p:sp>
      <p:sp>
        <p:nvSpPr>
          <p:cNvPr id="38" name="Rectangle 2">
            <a:extLst>
              <a:ext uri="{FF2B5EF4-FFF2-40B4-BE49-F238E27FC236}">
                <a16:creationId xmlns="" xmlns:a16="http://schemas.microsoft.com/office/drawing/2014/main" id="{3795A014-6AEC-417F-81F1-0FA7F4AD0D49}"/>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dirty="0"/>
              <a:t>BFS (Directed)</a:t>
            </a:r>
          </a:p>
        </p:txBody>
      </p:sp>
      <p:sp>
        <p:nvSpPr>
          <p:cNvPr id="21" name="Date Placeholder 20">
            <a:extLst>
              <a:ext uri="{FF2B5EF4-FFF2-40B4-BE49-F238E27FC236}">
                <a16:creationId xmlns="" xmlns:a16="http://schemas.microsoft.com/office/drawing/2014/main" id="{D58161DC-6924-4327-9694-455B6B73EEE0}"/>
              </a:ext>
            </a:extLst>
          </p:cNvPr>
          <p:cNvSpPr>
            <a:spLocks noGrp="1"/>
          </p:cNvSpPr>
          <p:nvPr>
            <p:ph type="dt" sz="half" idx="10"/>
          </p:nvPr>
        </p:nvSpPr>
        <p:spPr/>
        <p:txBody>
          <a:bodyPr/>
          <a:lstStyle/>
          <a:p>
            <a:fld id="{23E2C730-81B1-4C77-B706-FDAD816F195A}" type="datetime5">
              <a:rPr lang="en-US" smtClean="0"/>
              <a:t>28-Mar-22</a:t>
            </a:fld>
            <a:endParaRPr lang="en-US"/>
          </a:p>
        </p:txBody>
      </p:sp>
      <p:sp>
        <p:nvSpPr>
          <p:cNvPr id="24" name="Slide Number Placeholder 23">
            <a:extLst>
              <a:ext uri="{FF2B5EF4-FFF2-40B4-BE49-F238E27FC236}">
                <a16:creationId xmlns="" xmlns:a16="http://schemas.microsoft.com/office/drawing/2014/main" id="{92F91907-0656-4DA0-85E7-F5F600C7DF2F}"/>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63310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94444E-6 2.40574E-6 L 0.06371 -0.42494 " pathEditMode="relative" rAng="0" ptsTypes="AA">
                                      <p:cBhvr>
                                        <p:cTn id="24" dur="2000" fill="hold"/>
                                        <p:tgtEl>
                                          <p:spTgt spid="23"/>
                                        </p:tgtEl>
                                        <p:attrNameLst>
                                          <p:attrName>ppt_x</p:attrName>
                                          <p:attrName>ppt_y</p:attrName>
                                        </p:attrNameLst>
                                      </p:cBhvr>
                                      <p:rCtr x="3177" y="-21258"/>
                                    </p:animMotion>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9"/>
                                        </p:tgtEl>
                                        <p:attrNameLst>
                                          <p:attrName>fillcolor</p:attrName>
                                        </p:attrNameLst>
                                      </p:cBhvr>
                                      <p:to>
                                        <a:schemeClr val="accent2"/>
                                      </p:to>
                                    </p:animClr>
                                    <p:set>
                                      <p:cBhvr>
                                        <p:cTn id="29" dur="2000" fill="hold"/>
                                        <p:tgtEl>
                                          <p:spTgt spid="9"/>
                                        </p:tgtEl>
                                        <p:attrNameLst>
                                          <p:attrName>fill.type</p:attrName>
                                        </p:attrNameLst>
                                      </p:cBhvr>
                                      <p:to>
                                        <p:strVal val="solid"/>
                                      </p:to>
                                    </p:set>
                                    <p:set>
                                      <p:cBhvr>
                                        <p:cTn id="30" dur="2000" fill="hold"/>
                                        <p:tgtEl>
                                          <p:spTgt spid="9"/>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2000" fill="hold"/>
                                        <p:tgtEl>
                                          <p:spTgt spid="8"/>
                                        </p:tgtEl>
                                        <p:attrNameLst>
                                          <p:attrName>fillcolor</p:attrName>
                                        </p:attrNameLst>
                                      </p:cBhvr>
                                      <p:to>
                                        <a:schemeClr val="accent2"/>
                                      </p:to>
                                    </p:animClr>
                                    <p:set>
                                      <p:cBhvr>
                                        <p:cTn id="33" dur="2000" fill="hold"/>
                                        <p:tgtEl>
                                          <p:spTgt spid="8"/>
                                        </p:tgtEl>
                                        <p:attrNameLst>
                                          <p:attrName>fill.type</p:attrName>
                                        </p:attrNameLst>
                                      </p:cBhvr>
                                      <p:to>
                                        <p:strVal val="solid"/>
                                      </p:to>
                                    </p:set>
                                    <p:set>
                                      <p:cBhvr>
                                        <p:cTn id="34" dur="2000" fill="hold"/>
                                        <p:tgtEl>
                                          <p:spTgt spid="8"/>
                                        </p:tgtEl>
                                        <p:attrNameLst>
                                          <p:attrName>fill.on</p:attrName>
                                        </p:attrNameLst>
                                      </p:cBhvr>
                                      <p:to>
                                        <p:strVal val="true"/>
                                      </p:to>
                                    </p:set>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2" nodeType="click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grpId="1" nodeType="clickEffect">
                                  <p:stCondLst>
                                    <p:cond delay="0"/>
                                  </p:stCondLst>
                                  <p:childTnLst>
                                    <p:animMotion origin="layout" path="M 1.38889E-6 2.40574E-6 L 0.01962 -0.42494 " pathEditMode="relative" rAng="0" ptsTypes="AA">
                                      <p:cBhvr>
                                        <p:cTn id="61" dur="2000" fill="hold"/>
                                        <p:tgtEl>
                                          <p:spTgt spid="28"/>
                                        </p:tgtEl>
                                        <p:attrNameLst>
                                          <p:attrName>ppt_x</p:attrName>
                                          <p:attrName>ppt_y</p:attrName>
                                        </p:attrNameLst>
                                      </p:cBhvr>
                                      <p:rCtr x="972" y="-21258"/>
                                    </p:animMotion>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2" nodeType="clickEffect">
                                  <p:stCondLst>
                                    <p:cond delay="0"/>
                                  </p:stCondLst>
                                  <p:childTnLst>
                                    <p:animEffect transition="out" filter="fade">
                                      <p:cBhvr>
                                        <p:cTn id="65" dur="500"/>
                                        <p:tgtEl>
                                          <p:spTgt spid="28"/>
                                        </p:tgtEl>
                                      </p:cBhvr>
                                    </p:animEffect>
                                    <p:set>
                                      <p:cBhvr>
                                        <p:cTn id="66" dur="1" fill="hold">
                                          <p:stCondLst>
                                            <p:cond delay="499"/>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1" nodeType="clickEffect">
                                  <p:stCondLst>
                                    <p:cond delay="0"/>
                                  </p:stCondLst>
                                  <p:childTnLst>
                                    <p:animMotion origin="layout" path="M 1.38889E-6 2.40574E-6 L -0.03038 -0.42494 " pathEditMode="relative" rAng="0" ptsTypes="AA">
                                      <p:cBhvr>
                                        <p:cTn id="70" dur="2000" fill="hold"/>
                                        <p:tgtEl>
                                          <p:spTgt spid="29"/>
                                        </p:tgtEl>
                                        <p:attrNameLst>
                                          <p:attrName>ppt_x</p:attrName>
                                          <p:attrName>ppt_y</p:attrName>
                                        </p:attrNameLst>
                                      </p:cBhvr>
                                      <p:rCtr x="-1528" y="-21258"/>
                                    </p:animMotion>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7"/>
                                        </p:tgtEl>
                                        <p:attrNameLst>
                                          <p:attrName>fillcolor</p:attrName>
                                        </p:attrNameLst>
                                      </p:cBhvr>
                                      <p:to>
                                        <a:schemeClr val="accent2"/>
                                      </p:to>
                                    </p:animClr>
                                    <p:set>
                                      <p:cBhvr>
                                        <p:cTn id="75" dur="2000" fill="hold"/>
                                        <p:tgtEl>
                                          <p:spTgt spid="7"/>
                                        </p:tgtEl>
                                        <p:attrNameLst>
                                          <p:attrName>fill.type</p:attrName>
                                        </p:attrNameLst>
                                      </p:cBhvr>
                                      <p:to>
                                        <p:strVal val="solid"/>
                                      </p:to>
                                    </p:set>
                                    <p:set>
                                      <p:cBhvr>
                                        <p:cTn id="76" dur="2000" fill="hold"/>
                                        <p:tgtEl>
                                          <p:spTgt spid="7"/>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additive="base">
                                        <p:cTn id="81" dur="500" fill="hold"/>
                                        <p:tgtEl>
                                          <p:spTgt spid="39"/>
                                        </p:tgtEl>
                                        <p:attrNameLst>
                                          <p:attrName>ppt_x</p:attrName>
                                        </p:attrNameLst>
                                      </p:cBhvr>
                                      <p:tavLst>
                                        <p:tav tm="0">
                                          <p:val>
                                            <p:strVal val="#ppt_x"/>
                                          </p:val>
                                        </p:tav>
                                        <p:tav tm="100000">
                                          <p:val>
                                            <p:strVal val="#ppt_x"/>
                                          </p:val>
                                        </p:tav>
                                      </p:tavLst>
                                    </p:anim>
                                    <p:anim calcmode="lin" valueType="num">
                                      <p:cBhvr additive="base">
                                        <p:cTn id="8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ppt_x"/>
                                          </p:val>
                                        </p:tav>
                                        <p:tav tm="100000">
                                          <p:val>
                                            <p:strVal val="#ppt_x"/>
                                          </p:val>
                                        </p:tav>
                                      </p:tavLst>
                                    </p:anim>
                                    <p:anim calcmode="lin" valueType="num">
                                      <p:cBhvr additive="base">
                                        <p:cTn id="8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2" nodeType="clickEffect">
                                  <p:stCondLst>
                                    <p:cond delay="0"/>
                                  </p:stCondLst>
                                  <p:childTnLst>
                                    <p:animEffect transition="out" filter="fade">
                                      <p:cBhvr>
                                        <p:cTn id="92" dur="500"/>
                                        <p:tgtEl>
                                          <p:spTgt spid="29"/>
                                        </p:tgtEl>
                                      </p:cBhvr>
                                    </p:animEffect>
                                    <p:set>
                                      <p:cBhvr>
                                        <p:cTn id="93" dur="1" fill="hold">
                                          <p:stCondLst>
                                            <p:cond delay="499"/>
                                          </p:stCondLst>
                                        </p:cTn>
                                        <p:tgtEl>
                                          <p:spTgt spid="2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3.61111E-6 8.97525E-7 L -0.0835 -0.4217 " pathEditMode="relative" rAng="0" ptsTypes="AA">
                                      <p:cBhvr>
                                        <p:cTn id="97" dur="2000" fill="hold"/>
                                        <p:tgtEl>
                                          <p:spTgt spid="33"/>
                                        </p:tgtEl>
                                        <p:attrNameLst>
                                          <p:attrName>ppt_x</p:attrName>
                                          <p:attrName>ppt_y</p:attrName>
                                        </p:attrNameLst>
                                      </p:cBhvr>
                                      <p:rCtr x="-4184" y="-21096"/>
                                    </p:animMotion>
                                  </p:childTnLst>
                                </p:cTn>
                              </p:par>
                            </p:childTnLst>
                          </p:cTn>
                        </p:par>
                      </p:childTnLst>
                    </p:cTn>
                  </p:par>
                  <p:par>
                    <p:cTn id="98" fill="hold">
                      <p:stCondLst>
                        <p:cond delay="indefinite"/>
                      </p:stCondLst>
                      <p:childTnLst>
                        <p:par>
                          <p:cTn id="99" fill="hold">
                            <p:stCondLst>
                              <p:cond delay="0"/>
                            </p:stCondLst>
                            <p:childTnLst>
                              <p:par>
                                <p:cTn id="100" presetID="1" presetClass="emph" presetSubtype="2" fill="hold" nodeType="clickEffect">
                                  <p:stCondLst>
                                    <p:cond delay="0"/>
                                  </p:stCondLst>
                                  <p:childTnLst>
                                    <p:animClr clrSpc="rgb" dir="cw">
                                      <p:cBhvr>
                                        <p:cTn id="101" dur="2000" fill="hold"/>
                                        <p:tgtEl>
                                          <p:spTgt spid="5"/>
                                        </p:tgtEl>
                                        <p:attrNameLst>
                                          <p:attrName>fillcolor</p:attrName>
                                        </p:attrNameLst>
                                      </p:cBhvr>
                                      <p:to>
                                        <a:schemeClr val="accent2"/>
                                      </p:to>
                                    </p:animClr>
                                    <p:set>
                                      <p:cBhvr>
                                        <p:cTn id="102" dur="2000" fill="hold"/>
                                        <p:tgtEl>
                                          <p:spTgt spid="5"/>
                                        </p:tgtEl>
                                        <p:attrNameLst>
                                          <p:attrName>fill.type</p:attrName>
                                        </p:attrNameLst>
                                      </p:cBhvr>
                                      <p:to>
                                        <p:strVal val="solid"/>
                                      </p:to>
                                    </p:set>
                                    <p:set>
                                      <p:cBhvr>
                                        <p:cTn id="103" dur="2000" fill="hold"/>
                                        <p:tgtEl>
                                          <p:spTgt spid="5"/>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 calcmode="lin" valueType="num">
                                      <p:cBhvr additive="base">
                                        <p:cTn id="108" dur="500" fill="hold"/>
                                        <p:tgtEl>
                                          <p:spTgt spid="35"/>
                                        </p:tgtEl>
                                        <p:attrNameLst>
                                          <p:attrName>ppt_x</p:attrName>
                                        </p:attrNameLst>
                                      </p:cBhvr>
                                      <p:tavLst>
                                        <p:tav tm="0">
                                          <p:val>
                                            <p:strVal val="#ppt_x"/>
                                          </p:val>
                                        </p:tav>
                                        <p:tav tm="100000">
                                          <p:val>
                                            <p:strVal val="#ppt_x"/>
                                          </p:val>
                                        </p:tav>
                                      </p:tavLst>
                                    </p:anim>
                                    <p:anim calcmode="lin" valueType="num">
                                      <p:cBhvr additive="base">
                                        <p:cTn id="10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anim calcmode="lin" valueType="num">
                                      <p:cBhvr additive="base">
                                        <p:cTn id="114" dur="500" fill="hold"/>
                                        <p:tgtEl>
                                          <p:spTgt spid="36"/>
                                        </p:tgtEl>
                                        <p:attrNameLst>
                                          <p:attrName>ppt_x</p:attrName>
                                        </p:attrNameLst>
                                      </p:cBhvr>
                                      <p:tavLst>
                                        <p:tav tm="0">
                                          <p:val>
                                            <p:strVal val="#ppt_x"/>
                                          </p:val>
                                        </p:tav>
                                        <p:tav tm="100000">
                                          <p:val>
                                            <p:strVal val="#ppt_x"/>
                                          </p:val>
                                        </p:tav>
                                      </p:tavLst>
                                    </p:anim>
                                    <p:anim calcmode="lin" valueType="num">
                                      <p:cBhvr additive="base">
                                        <p:cTn id="11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2" nodeType="click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61111E-6 8.97525E-7 L -0.1335 -0.4217 " pathEditMode="relative" rAng="0" ptsTypes="AA">
                                      <p:cBhvr>
                                        <p:cTn id="124" dur="2000" fill="hold"/>
                                        <p:tgtEl>
                                          <p:spTgt spid="36"/>
                                        </p:tgtEl>
                                        <p:attrNameLst>
                                          <p:attrName>ppt_x</p:attrName>
                                          <p:attrName>ppt_y</p:attrName>
                                        </p:attrNameLst>
                                      </p:cBhvr>
                                      <p:rCtr x="-6684" y="-21096"/>
                                    </p:animMotion>
                                  </p:childTnLst>
                                </p:cTn>
                              </p:par>
                            </p:childTnLst>
                          </p:cTn>
                        </p:par>
                      </p:childTnLst>
                    </p:cTn>
                  </p:par>
                  <p:par>
                    <p:cTn id="125" fill="hold">
                      <p:stCondLst>
                        <p:cond delay="indefinite"/>
                      </p:stCondLst>
                      <p:childTnLst>
                        <p:par>
                          <p:cTn id="126" fill="hold">
                            <p:stCondLst>
                              <p:cond delay="0"/>
                            </p:stCondLst>
                            <p:childTnLst>
                              <p:par>
                                <p:cTn id="127" presetID="10" presetClass="exit" presetSubtype="0" fill="hold" grpId="2" nodeType="clickEffect">
                                  <p:stCondLst>
                                    <p:cond delay="0"/>
                                  </p:stCondLst>
                                  <p:childTnLst>
                                    <p:animEffect transition="out" filter="fade">
                                      <p:cBhvr>
                                        <p:cTn id="128" dur="500"/>
                                        <p:tgtEl>
                                          <p:spTgt spid="36"/>
                                        </p:tgtEl>
                                      </p:cBhvr>
                                    </p:animEffect>
                                    <p:set>
                                      <p:cBhvr>
                                        <p:cTn id="12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P spid="23" grpId="2" animBg="1"/>
      <p:bldP spid="32" grpId="0" animBg="1"/>
      <p:bldP spid="34" grpId="0" animBg="1"/>
      <p:bldP spid="39" grpId="0" animBg="1"/>
      <p:bldP spid="28" grpId="0" animBg="1"/>
      <p:bldP spid="28" grpId="1" animBg="1"/>
      <p:bldP spid="28" grpId="2" animBg="1"/>
      <p:bldP spid="29" grpId="0" animBg="1"/>
      <p:bldP spid="29" grpId="1" animBg="1"/>
      <p:bldP spid="29" grpId="2" animBg="1"/>
      <p:bldP spid="33" grpId="0" animBg="1"/>
      <p:bldP spid="33" grpId="1" animBg="1"/>
      <p:bldP spid="33" grpId="2" animBg="1"/>
      <p:bldP spid="35" grpId="0" animBg="1"/>
      <p:bldP spid="36" grpId="0" animBg="1"/>
      <p:bldP spid="36" grpId="1" animBg="1"/>
      <p:bldP spid="36" grpId="2"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and shortest path</a:t>
            </a:r>
          </a:p>
        </p:txBody>
      </p:sp>
      <p:sp>
        <p:nvSpPr>
          <p:cNvPr id="3" name="Content Placeholder 2"/>
          <p:cNvSpPr>
            <a:spLocks noGrp="1"/>
          </p:cNvSpPr>
          <p:nvPr>
            <p:ph idx="1"/>
          </p:nvPr>
        </p:nvSpPr>
        <p:spPr/>
        <p:txBody>
          <a:bodyPr>
            <a:normAutofit/>
          </a:bodyPr>
          <a:lstStyle/>
          <a:p>
            <a:r>
              <a:rPr lang="en-US" dirty="0"/>
              <a:t>By products of BFS(s)</a:t>
            </a:r>
          </a:p>
          <a:p>
            <a:pPr lvl="1"/>
            <a:r>
              <a:rPr lang="en-US" dirty="0"/>
              <a:t>Breadth first tree</a:t>
            </a:r>
          </a:p>
          <a:p>
            <a:pPr lvl="2"/>
            <a:r>
              <a:rPr lang="en-US" dirty="0"/>
              <a:t>The tree constructed when a BFS is done</a:t>
            </a:r>
          </a:p>
          <a:p>
            <a:pPr lvl="1"/>
            <a:r>
              <a:rPr lang="en-US" dirty="0"/>
              <a:t>Shortest path</a:t>
            </a:r>
          </a:p>
          <a:p>
            <a:pPr lvl="2"/>
            <a:r>
              <a:rPr lang="en-US" dirty="0"/>
              <a:t>A path with minimum number of edges from one vertex to another</a:t>
            </a:r>
          </a:p>
          <a:p>
            <a:pPr lvl="2"/>
            <a:r>
              <a:rPr lang="en-US" dirty="0"/>
              <a:t>BFS(s) find out all the shortest paths from s to all its reachable vertices</a:t>
            </a:r>
          </a:p>
          <a:p>
            <a:pPr marL="514350" lvl="1" indent="0">
              <a:buNone/>
            </a:pPr>
            <a:endParaRPr lang="en-US" dirty="0"/>
          </a:p>
          <a:p>
            <a:pPr marL="1371600" lvl="3" indent="0">
              <a:buNone/>
            </a:pPr>
            <a:endParaRPr lang="en-US" dirty="0"/>
          </a:p>
        </p:txBody>
      </p:sp>
      <p:sp>
        <p:nvSpPr>
          <p:cNvPr id="6" name="Date Placeholder 5">
            <a:extLst>
              <a:ext uri="{FF2B5EF4-FFF2-40B4-BE49-F238E27FC236}">
                <a16:creationId xmlns="" xmlns:a16="http://schemas.microsoft.com/office/drawing/2014/main" id="{D4FB6ECA-DDE4-42F1-B15B-A6B427224236}"/>
              </a:ext>
            </a:extLst>
          </p:cNvPr>
          <p:cNvSpPr>
            <a:spLocks noGrp="1"/>
          </p:cNvSpPr>
          <p:nvPr>
            <p:ph type="dt" sz="half" idx="10"/>
          </p:nvPr>
        </p:nvSpPr>
        <p:spPr/>
        <p:txBody>
          <a:bodyPr/>
          <a:lstStyle/>
          <a:p>
            <a:fld id="{9FC6AF79-A16D-4310-8997-12C36E3B31B6}" type="datetime5">
              <a:rPr lang="en-US" smtClean="0"/>
              <a:t>28-Mar-22</a:t>
            </a:fld>
            <a:endParaRPr lang="en-US"/>
          </a:p>
        </p:txBody>
      </p:sp>
      <p:sp>
        <p:nvSpPr>
          <p:cNvPr id="7" name="Slide Number Placeholder 6">
            <a:extLst>
              <a:ext uri="{FF2B5EF4-FFF2-40B4-BE49-F238E27FC236}">
                <a16:creationId xmlns="" xmlns:a16="http://schemas.microsoft.com/office/drawing/2014/main" id="{33446F10-E389-4F07-83D9-C58E1F651748}"/>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710802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and shortest path</a:t>
            </a:r>
          </a:p>
        </p:txBody>
      </p:sp>
      <p:sp>
        <p:nvSpPr>
          <p:cNvPr id="4" name="Oval 3"/>
          <p:cNvSpPr/>
          <p:nvPr/>
        </p:nvSpPr>
        <p:spPr>
          <a:xfrm>
            <a:off x="17431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34195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 name="Oval 5"/>
          <p:cNvSpPr/>
          <p:nvPr/>
        </p:nvSpPr>
        <p:spPr>
          <a:xfrm>
            <a:off x="50197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Oval 6"/>
          <p:cNvSpPr/>
          <p:nvPr/>
        </p:nvSpPr>
        <p:spPr>
          <a:xfrm>
            <a:off x="17431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Oval 7"/>
          <p:cNvSpPr/>
          <p:nvPr/>
        </p:nvSpPr>
        <p:spPr>
          <a:xfrm>
            <a:off x="34195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p:cNvSpPr/>
          <p:nvPr/>
        </p:nvSpPr>
        <p:spPr>
          <a:xfrm>
            <a:off x="50197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cxnSp>
        <p:nvCxnSpPr>
          <p:cNvPr id="10" name="Curved Connector 9"/>
          <p:cNvCxnSpPr>
            <a:stCxn id="4" idx="6"/>
            <a:endCxn id="5" idx="2"/>
          </p:cNvCxnSpPr>
          <p:nvPr/>
        </p:nvCxnSpPr>
        <p:spPr>
          <a:xfrm>
            <a:off x="2200362" y="1626116"/>
            <a:ext cx="1219200" cy="12700"/>
          </a:xfrm>
          <a:prstGeom prst="curvedConnector3">
            <a:avLst>
              <a:gd name="adj1" fmla="val 4134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4"/>
            <a:endCxn id="7" idx="0"/>
          </p:cNvCxnSpPr>
          <p:nvPr/>
        </p:nvCxnSpPr>
        <p:spPr>
          <a:xfrm rot="5400000">
            <a:off x="15907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5" idx="4"/>
            <a:endCxn id="8" idx="0"/>
          </p:cNvCxnSpPr>
          <p:nvPr/>
        </p:nvCxnSpPr>
        <p:spPr>
          <a:xfrm rot="5400000">
            <a:off x="32671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6" idx="4"/>
            <a:endCxn id="9" idx="0"/>
          </p:cNvCxnSpPr>
          <p:nvPr/>
        </p:nvCxnSpPr>
        <p:spPr>
          <a:xfrm rot="5400000">
            <a:off x="48673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3"/>
            <a:endCxn id="8" idx="7"/>
          </p:cNvCxnSpPr>
          <p:nvPr/>
        </p:nvCxnSpPr>
        <p:spPr>
          <a:xfrm rot="5400000">
            <a:off x="4000307" y="1597261"/>
            <a:ext cx="895910" cy="12769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7" idx="7"/>
            <a:endCxn id="5" idx="3"/>
          </p:cNvCxnSpPr>
          <p:nvPr/>
        </p:nvCxnSpPr>
        <p:spPr>
          <a:xfrm rot="5400000" flipH="1" flipV="1">
            <a:off x="2362007" y="1559161"/>
            <a:ext cx="895910" cy="13531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2"/>
            <a:endCxn id="7" idx="6"/>
          </p:cNvCxnSpPr>
          <p:nvPr/>
        </p:nvCxnSpPr>
        <p:spPr>
          <a:xfrm rot="10800000">
            <a:off x="2200362" y="2845316"/>
            <a:ext cx="12192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6"/>
          <p:cNvCxnSpPr>
            <a:stCxn id="9" idx="6"/>
            <a:endCxn id="9" idx="4"/>
          </p:cNvCxnSpPr>
          <p:nvPr/>
        </p:nvCxnSpPr>
        <p:spPr>
          <a:xfrm flipH="1">
            <a:off x="5248362" y="2845316"/>
            <a:ext cx="228600" cy="228600"/>
          </a:xfrm>
          <a:prstGeom prst="curvedConnector4">
            <a:avLst>
              <a:gd name="adj1" fmla="val -100000"/>
              <a:gd name="adj2" fmla="val 200000"/>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Oval 21"/>
          <p:cNvSpPr/>
          <p:nvPr/>
        </p:nvSpPr>
        <p:spPr>
          <a:xfrm>
            <a:off x="3044655" y="35371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31" name="TextBox 30"/>
          <p:cNvSpPr txBox="1"/>
          <p:nvPr/>
        </p:nvSpPr>
        <p:spPr>
          <a:xfrm>
            <a:off x="685800" y="3575222"/>
            <a:ext cx="2311488" cy="369332"/>
          </a:xfrm>
          <a:prstGeom prst="rect">
            <a:avLst/>
          </a:prstGeom>
          <a:noFill/>
        </p:spPr>
        <p:txBody>
          <a:bodyPr wrap="square" rtlCol="0">
            <a:spAutoFit/>
          </a:bodyPr>
          <a:lstStyle/>
          <a:p>
            <a:r>
              <a:rPr lang="en-US" dirty="0"/>
              <a:t>BFS( nodes): </a:t>
            </a:r>
          </a:p>
        </p:txBody>
      </p:sp>
      <p:sp>
        <p:nvSpPr>
          <p:cNvPr id="32" name="Oval 31"/>
          <p:cNvSpPr/>
          <p:nvPr/>
        </p:nvSpPr>
        <p:spPr>
          <a:xfrm>
            <a:off x="3505974" y="35371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34" name="Oval 33"/>
          <p:cNvSpPr/>
          <p:nvPr/>
        </p:nvSpPr>
        <p:spPr>
          <a:xfrm>
            <a:off x="3963174" y="35371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39" name="Oval 38"/>
          <p:cNvSpPr/>
          <p:nvPr/>
        </p:nvSpPr>
        <p:spPr>
          <a:xfrm>
            <a:off x="4448262" y="3571103"/>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5</a:t>
            </a:r>
          </a:p>
        </p:txBody>
      </p:sp>
      <p:sp>
        <p:nvSpPr>
          <p:cNvPr id="35" name="Oval 34"/>
          <p:cNvSpPr/>
          <p:nvPr/>
        </p:nvSpPr>
        <p:spPr>
          <a:xfrm>
            <a:off x="2208771" y="349902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7" name="Oval 36"/>
          <p:cNvSpPr/>
          <p:nvPr/>
        </p:nvSpPr>
        <p:spPr>
          <a:xfrm>
            <a:off x="2165352"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8" name="Oval 37"/>
          <p:cNvSpPr/>
          <p:nvPr/>
        </p:nvSpPr>
        <p:spPr>
          <a:xfrm>
            <a:off x="2674038" y="531563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41" name="Oval 40"/>
          <p:cNvSpPr/>
          <p:nvPr/>
        </p:nvSpPr>
        <p:spPr>
          <a:xfrm>
            <a:off x="1789158" y="531563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42" name="Oval 41"/>
          <p:cNvSpPr/>
          <p:nvPr/>
        </p:nvSpPr>
        <p:spPr>
          <a:xfrm>
            <a:off x="3135357" y="6172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43" name="Curved Connector 42"/>
          <p:cNvCxnSpPr>
            <a:stCxn id="37" idx="4"/>
            <a:endCxn id="38" idx="1"/>
          </p:cNvCxnSpPr>
          <p:nvPr/>
        </p:nvCxnSpPr>
        <p:spPr>
          <a:xfrm>
            <a:off x="2393952" y="4953000"/>
            <a:ext cx="347041" cy="42959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4" name="Curved Connector 43"/>
          <p:cNvCxnSpPr>
            <a:stCxn id="37" idx="4"/>
            <a:endCxn id="41" idx="0"/>
          </p:cNvCxnSpPr>
          <p:nvPr/>
        </p:nvCxnSpPr>
        <p:spPr>
          <a:xfrm flipH="1">
            <a:off x="2017758" y="4953000"/>
            <a:ext cx="376194" cy="36263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5" name="Curved Connector 44"/>
          <p:cNvCxnSpPr>
            <a:stCxn id="38" idx="5"/>
            <a:endCxn id="42" idx="0"/>
          </p:cNvCxnSpPr>
          <p:nvPr/>
        </p:nvCxnSpPr>
        <p:spPr>
          <a:xfrm>
            <a:off x="3064283" y="5705882"/>
            <a:ext cx="299674" cy="46631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903074" y="4637903"/>
            <a:ext cx="1143000" cy="369332"/>
          </a:xfrm>
          <a:prstGeom prst="rect">
            <a:avLst/>
          </a:prstGeom>
          <a:noFill/>
        </p:spPr>
        <p:txBody>
          <a:bodyPr wrap="square" rtlCol="0">
            <a:spAutoFit/>
          </a:bodyPr>
          <a:lstStyle/>
          <a:p>
            <a:r>
              <a:rPr lang="en-US" dirty="0"/>
              <a:t>BF Tree:</a:t>
            </a:r>
          </a:p>
        </p:txBody>
      </p:sp>
      <p:sp>
        <p:nvSpPr>
          <p:cNvPr id="62" name="TextBox 61"/>
          <p:cNvSpPr txBox="1"/>
          <p:nvPr/>
        </p:nvSpPr>
        <p:spPr>
          <a:xfrm>
            <a:off x="4191774" y="4541620"/>
            <a:ext cx="2905038" cy="923330"/>
          </a:xfrm>
          <a:prstGeom prst="rect">
            <a:avLst/>
          </a:prstGeom>
          <a:noFill/>
        </p:spPr>
        <p:txBody>
          <a:bodyPr wrap="square" rtlCol="0">
            <a:spAutoFit/>
          </a:bodyPr>
          <a:lstStyle/>
          <a:p>
            <a:r>
              <a:rPr lang="en-US" dirty="0"/>
              <a:t>All shortest paths started from vertex 1 are found</a:t>
            </a:r>
          </a:p>
          <a:p>
            <a:r>
              <a:rPr lang="en-US" dirty="0"/>
              <a:t>e.g. 1 to 5   </a:t>
            </a:r>
          </a:p>
        </p:txBody>
      </p:sp>
      <p:sp>
        <p:nvSpPr>
          <p:cNvPr id="36" name="Rectangle 2">
            <a:extLst>
              <a:ext uri="{FF2B5EF4-FFF2-40B4-BE49-F238E27FC236}">
                <a16:creationId xmlns="" xmlns:a16="http://schemas.microsoft.com/office/drawing/2014/main" id="{484EFC50-4D83-4BA4-A8D1-25AB0719E238}"/>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dirty="0"/>
              <a:t>BFS (Directed)</a:t>
            </a:r>
          </a:p>
        </p:txBody>
      </p:sp>
      <p:sp>
        <p:nvSpPr>
          <p:cNvPr id="19" name="Date Placeholder 18">
            <a:extLst>
              <a:ext uri="{FF2B5EF4-FFF2-40B4-BE49-F238E27FC236}">
                <a16:creationId xmlns="" xmlns:a16="http://schemas.microsoft.com/office/drawing/2014/main" id="{90F829D7-4737-4ED2-9BCD-C39BFF6307C5}"/>
              </a:ext>
            </a:extLst>
          </p:cNvPr>
          <p:cNvSpPr>
            <a:spLocks noGrp="1"/>
          </p:cNvSpPr>
          <p:nvPr>
            <p:ph type="dt" sz="half" idx="10"/>
          </p:nvPr>
        </p:nvSpPr>
        <p:spPr/>
        <p:txBody>
          <a:bodyPr/>
          <a:lstStyle/>
          <a:p>
            <a:fld id="{23A2B8D2-6369-48D1-BA9F-552AE39B7C72}" type="datetime5">
              <a:rPr lang="en-US" smtClean="0"/>
              <a:t>28-Mar-22</a:t>
            </a:fld>
            <a:endParaRPr lang="en-US"/>
          </a:p>
        </p:txBody>
      </p:sp>
      <p:sp>
        <p:nvSpPr>
          <p:cNvPr id="20" name="Slide Number Placeholder 19">
            <a:extLst>
              <a:ext uri="{FF2B5EF4-FFF2-40B4-BE49-F238E27FC236}">
                <a16:creationId xmlns="" xmlns:a16="http://schemas.microsoft.com/office/drawing/2014/main" id="{142822B3-FB5E-447B-8A36-0C308028F843}"/>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9413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4"/>
                                        </p:tgtEl>
                                        <p:attrNameLst>
                                          <p:attrName>fillcolor</p:attrName>
                                        </p:attrNameLst>
                                      </p:cBhvr>
                                      <p:to>
                                        <a:schemeClr val="accent2"/>
                                      </p:to>
                                    </p:animClr>
                                    <p:set>
                                      <p:cBhvr>
                                        <p:cTn id="33" dur="2000" fill="hold"/>
                                        <p:tgtEl>
                                          <p:spTgt spid="4"/>
                                        </p:tgtEl>
                                        <p:attrNameLst>
                                          <p:attrName>fill.type</p:attrName>
                                        </p:attrNameLst>
                                      </p:cBhvr>
                                      <p:to>
                                        <p:strVal val="solid"/>
                                      </p:to>
                                    </p:set>
                                    <p:set>
                                      <p:cBhvr>
                                        <p:cTn id="34" dur="2000" fill="hold"/>
                                        <p:tgtEl>
                                          <p:spTgt spid="4"/>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7"/>
                                        </p:tgtEl>
                                        <p:attrNameLst>
                                          <p:attrName>fillcolor</p:attrName>
                                        </p:attrNameLst>
                                      </p:cBhvr>
                                      <p:to>
                                        <a:schemeClr val="accent2"/>
                                      </p:to>
                                    </p:animClr>
                                    <p:set>
                                      <p:cBhvr>
                                        <p:cTn id="39" dur="2000" fill="hold"/>
                                        <p:tgtEl>
                                          <p:spTgt spid="7"/>
                                        </p:tgtEl>
                                        <p:attrNameLst>
                                          <p:attrName>fill.type</p:attrName>
                                        </p:attrNameLst>
                                      </p:cBhvr>
                                      <p:to>
                                        <p:strVal val="solid"/>
                                      </p:to>
                                    </p:set>
                                    <p:set>
                                      <p:cBhvr>
                                        <p:cTn id="40" dur="2000" fill="hold"/>
                                        <p:tgtEl>
                                          <p:spTgt spid="7"/>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5"/>
                                        </p:tgtEl>
                                        <p:attrNameLst>
                                          <p:attrName>fillcolor</p:attrName>
                                        </p:attrNameLst>
                                      </p:cBhvr>
                                      <p:to>
                                        <a:schemeClr val="accent2"/>
                                      </p:to>
                                    </p:animClr>
                                    <p:set>
                                      <p:cBhvr>
                                        <p:cTn id="43" dur="2000" fill="hold"/>
                                        <p:tgtEl>
                                          <p:spTgt spid="5"/>
                                        </p:tgtEl>
                                        <p:attrNameLst>
                                          <p:attrName>fill.type</p:attrName>
                                        </p:attrNameLst>
                                      </p:cBhvr>
                                      <p:to>
                                        <p:strVal val="solid"/>
                                      </p:to>
                                    </p:set>
                                    <p:set>
                                      <p:cBhvr>
                                        <p:cTn id="44" dur="2000" fill="hold"/>
                                        <p:tgtEl>
                                          <p:spTgt spid="5"/>
                                        </p:tgtEl>
                                        <p:attrNameLst>
                                          <p:attrName>fill.on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10"/>
                                        </p:tgtEl>
                                        <p:attrNameLst>
                                          <p:attrName>stroke.color</p:attrName>
                                        </p:attrNameLst>
                                      </p:cBhvr>
                                      <p:to>
                                        <a:srgbClr val="00B0F0"/>
                                      </p:to>
                                    </p:animClr>
                                    <p:set>
                                      <p:cBhvr>
                                        <p:cTn id="47" dur="2000" fill="hold"/>
                                        <p:tgtEl>
                                          <p:spTgt spid="10"/>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2000" fill="hold"/>
                                        <p:tgtEl>
                                          <p:spTgt spid="11"/>
                                        </p:tgtEl>
                                        <p:attrNameLst>
                                          <p:attrName>stroke.color</p:attrName>
                                        </p:attrNameLst>
                                      </p:cBhvr>
                                      <p:to>
                                        <a:srgbClr val="00B0F0"/>
                                      </p:to>
                                    </p:animClr>
                                    <p:set>
                                      <p:cBhvr>
                                        <p:cTn id="50" dur="2000" fill="hold"/>
                                        <p:tgtEl>
                                          <p:spTgt spid="11"/>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2000" fill="hold"/>
                                        <p:tgtEl>
                                          <p:spTgt spid="8"/>
                                        </p:tgtEl>
                                        <p:attrNameLst>
                                          <p:attrName>fillcolor</p:attrName>
                                        </p:attrNameLst>
                                      </p:cBhvr>
                                      <p:to>
                                        <a:schemeClr val="accent2"/>
                                      </p:to>
                                    </p:animClr>
                                    <p:set>
                                      <p:cBhvr>
                                        <p:cTn id="55" dur="2000" fill="hold"/>
                                        <p:tgtEl>
                                          <p:spTgt spid="8"/>
                                        </p:tgtEl>
                                        <p:attrNameLst>
                                          <p:attrName>fill.type</p:attrName>
                                        </p:attrNameLst>
                                      </p:cBhvr>
                                      <p:to>
                                        <p:strVal val="solid"/>
                                      </p:to>
                                    </p:set>
                                    <p:set>
                                      <p:cBhvr>
                                        <p:cTn id="56" dur="2000" fill="hold"/>
                                        <p:tgtEl>
                                          <p:spTgt spid="8"/>
                                        </p:tgtEl>
                                        <p:attrNameLst>
                                          <p:attrName>fill.on</p:attrName>
                                        </p:attrNameLst>
                                      </p:cBhvr>
                                      <p:to>
                                        <p:strVal val="true"/>
                                      </p:to>
                                    </p:set>
                                  </p:childTnLst>
                                </p:cTn>
                              </p:par>
                              <p:par>
                                <p:cTn id="57" presetID="7" presetClass="emph" presetSubtype="2" fill="hold" nodeType="withEffect">
                                  <p:stCondLst>
                                    <p:cond delay="0"/>
                                  </p:stCondLst>
                                  <p:childTnLst>
                                    <p:animClr clrSpc="rgb" dir="cw">
                                      <p:cBhvr>
                                        <p:cTn id="58" dur="2000" fill="hold"/>
                                        <p:tgtEl>
                                          <p:spTgt spid="12"/>
                                        </p:tgtEl>
                                        <p:attrNameLst>
                                          <p:attrName>stroke.color</p:attrName>
                                        </p:attrNameLst>
                                      </p:cBhvr>
                                      <p:to>
                                        <a:srgbClr val="00B0F0"/>
                                      </p:to>
                                    </p:animClr>
                                    <p:set>
                                      <p:cBhvr>
                                        <p:cTn id="59" dur="2000" fill="hold"/>
                                        <p:tgtEl>
                                          <p:spTgt spid="12"/>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ppt_x"/>
                                          </p:val>
                                        </p:tav>
                                        <p:tav tm="100000">
                                          <p:val>
                                            <p:strVal val="#ppt_x"/>
                                          </p:val>
                                        </p:tav>
                                      </p:tavLst>
                                    </p:anim>
                                    <p:anim calcmode="lin" valueType="num">
                                      <p:cBhvr additive="base">
                                        <p:cTn id="6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additive="base">
                                        <p:cTn id="70" dur="500" fill="hold"/>
                                        <p:tgtEl>
                                          <p:spTgt spid="37"/>
                                        </p:tgtEl>
                                        <p:attrNameLst>
                                          <p:attrName>ppt_x</p:attrName>
                                        </p:attrNameLst>
                                      </p:cBhvr>
                                      <p:tavLst>
                                        <p:tav tm="0">
                                          <p:val>
                                            <p:strVal val="#ppt_x"/>
                                          </p:val>
                                        </p:tav>
                                        <p:tav tm="100000">
                                          <p:val>
                                            <p:strVal val="#ppt_x"/>
                                          </p:val>
                                        </p:tav>
                                      </p:tavLst>
                                    </p:anim>
                                    <p:anim calcmode="lin" valueType="num">
                                      <p:cBhvr additive="base">
                                        <p:cTn id="71" dur="500" fill="hold"/>
                                        <p:tgtEl>
                                          <p:spTgt spid="3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500" fill="hold"/>
                                        <p:tgtEl>
                                          <p:spTgt spid="41"/>
                                        </p:tgtEl>
                                        <p:attrNameLst>
                                          <p:attrName>ppt_x</p:attrName>
                                        </p:attrNameLst>
                                      </p:cBhvr>
                                      <p:tavLst>
                                        <p:tav tm="0">
                                          <p:val>
                                            <p:strVal val="#ppt_x"/>
                                          </p:val>
                                        </p:tav>
                                        <p:tav tm="100000">
                                          <p:val>
                                            <p:strVal val="#ppt_x"/>
                                          </p:val>
                                        </p:tav>
                                      </p:tavLst>
                                    </p:anim>
                                    <p:anim calcmode="lin" valueType="num">
                                      <p:cBhvr additive="base">
                                        <p:cTn id="75" dur="500" fill="hold"/>
                                        <p:tgtEl>
                                          <p:spTgt spid="4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 calcmode="lin" valueType="num">
                                      <p:cBhvr additive="base">
                                        <p:cTn id="78" dur="500" fill="hold"/>
                                        <p:tgtEl>
                                          <p:spTgt spid="38"/>
                                        </p:tgtEl>
                                        <p:attrNameLst>
                                          <p:attrName>ppt_x</p:attrName>
                                        </p:attrNameLst>
                                      </p:cBhvr>
                                      <p:tavLst>
                                        <p:tav tm="0">
                                          <p:val>
                                            <p:strVal val="#ppt_x"/>
                                          </p:val>
                                        </p:tav>
                                        <p:tav tm="100000">
                                          <p:val>
                                            <p:strVal val="#ppt_x"/>
                                          </p:val>
                                        </p:tav>
                                      </p:tavLst>
                                    </p:anim>
                                    <p:anim calcmode="lin" valueType="num">
                                      <p:cBhvr additive="base">
                                        <p:cTn id="79" dur="500" fill="hold"/>
                                        <p:tgtEl>
                                          <p:spTgt spid="38"/>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anim calcmode="lin" valueType="num">
                                      <p:cBhvr additive="base">
                                        <p:cTn id="82" dur="500" fill="hold"/>
                                        <p:tgtEl>
                                          <p:spTgt spid="43"/>
                                        </p:tgtEl>
                                        <p:attrNameLst>
                                          <p:attrName>ppt_x</p:attrName>
                                        </p:attrNameLst>
                                      </p:cBhvr>
                                      <p:tavLst>
                                        <p:tav tm="0">
                                          <p:val>
                                            <p:strVal val="#ppt_x"/>
                                          </p:val>
                                        </p:tav>
                                        <p:tav tm="100000">
                                          <p:val>
                                            <p:strVal val="#ppt_x"/>
                                          </p:val>
                                        </p:tav>
                                      </p:tavLst>
                                    </p:anim>
                                    <p:anim calcmode="lin" valueType="num">
                                      <p:cBhvr additive="base">
                                        <p:cTn id="83" dur="500" fill="hold"/>
                                        <p:tgtEl>
                                          <p:spTgt spid="43"/>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additive="base">
                                        <p:cTn id="86" dur="500" fill="hold"/>
                                        <p:tgtEl>
                                          <p:spTgt spid="44"/>
                                        </p:tgtEl>
                                        <p:attrNameLst>
                                          <p:attrName>ppt_x</p:attrName>
                                        </p:attrNameLst>
                                      </p:cBhvr>
                                      <p:tavLst>
                                        <p:tav tm="0">
                                          <p:val>
                                            <p:strVal val="#ppt_x"/>
                                          </p:val>
                                        </p:tav>
                                        <p:tav tm="100000">
                                          <p:val>
                                            <p:strVal val="#ppt_x"/>
                                          </p:val>
                                        </p:tav>
                                      </p:tavLst>
                                    </p:anim>
                                    <p:anim calcmode="lin" valueType="num">
                                      <p:cBhvr additive="base">
                                        <p:cTn id="87" dur="500" fill="hold"/>
                                        <p:tgtEl>
                                          <p:spTgt spid="4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 calcmode="lin" valueType="num">
                                      <p:cBhvr additive="base">
                                        <p:cTn id="90" dur="500" fill="hold"/>
                                        <p:tgtEl>
                                          <p:spTgt spid="42"/>
                                        </p:tgtEl>
                                        <p:attrNameLst>
                                          <p:attrName>ppt_x</p:attrName>
                                        </p:attrNameLst>
                                      </p:cBhvr>
                                      <p:tavLst>
                                        <p:tav tm="0">
                                          <p:val>
                                            <p:strVal val="#ppt_x"/>
                                          </p:val>
                                        </p:tav>
                                        <p:tav tm="100000">
                                          <p:val>
                                            <p:strVal val="#ppt_x"/>
                                          </p:val>
                                        </p:tav>
                                      </p:tavLst>
                                    </p:anim>
                                    <p:anim calcmode="lin" valueType="num">
                                      <p:cBhvr additive="base">
                                        <p:cTn id="91" dur="500" fill="hold"/>
                                        <p:tgtEl>
                                          <p:spTgt spid="42"/>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fill="hold"/>
                                        <p:tgtEl>
                                          <p:spTgt spid="45"/>
                                        </p:tgtEl>
                                        <p:attrNameLst>
                                          <p:attrName>ppt_x</p:attrName>
                                        </p:attrNameLst>
                                      </p:cBhvr>
                                      <p:tavLst>
                                        <p:tav tm="0">
                                          <p:val>
                                            <p:strVal val="#ppt_x"/>
                                          </p:val>
                                        </p:tav>
                                        <p:tav tm="100000">
                                          <p:val>
                                            <p:strVal val="#ppt_x"/>
                                          </p:val>
                                        </p:tav>
                                      </p:tavLst>
                                    </p:anim>
                                    <p:anim calcmode="lin" valueType="num">
                                      <p:cBhvr additive="base">
                                        <p:cTn id="9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62"/>
                                        </p:tgtEl>
                                        <p:attrNameLst>
                                          <p:attrName>style.visibility</p:attrName>
                                        </p:attrNameLst>
                                      </p:cBhvr>
                                      <p:to>
                                        <p:strVal val="visible"/>
                                      </p:to>
                                    </p:set>
                                    <p:anim calcmode="lin" valueType="num">
                                      <p:cBhvr additive="base">
                                        <p:cTn id="100" dur="500" fill="hold"/>
                                        <p:tgtEl>
                                          <p:spTgt spid="62"/>
                                        </p:tgtEl>
                                        <p:attrNameLst>
                                          <p:attrName>ppt_x</p:attrName>
                                        </p:attrNameLst>
                                      </p:cBhvr>
                                      <p:tavLst>
                                        <p:tav tm="0">
                                          <p:val>
                                            <p:strVal val="#ppt_x"/>
                                          </p:val>
                                        </p:tav>
                                        <p:tav tm="100000">
                                          <p:val>
                                            <p:strVal val="#ppt_x"/>
                                          </p:val>
                                        </p:tav>
                                      </p:tavLst>
                                    </p:anim>
                                    <p:anim calcmode="lin" valueType="num">
                                      <p:cBhvr additive="base">
                                        <p:cTn id="101"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4" presetClass="emph" presetSubtype="0" fill="hold" grpId="1" nodeType="clickEffect">
                                  <p:stCondLst>
                                    <p:cond delay="0"/>
                                  </p:stCondLst>
                                  <p:childTnLst>
                                    <p:animClr clrSpc="hsl" dir="cw">
                                      <p:cBhvr override="childStyle">
                                        <p:cTn id="105" dur="500" fill="hold"/>
                                        <p:tgtEl>
                                          <p:spTgt spid="37"/>
                                        </p:tgtEl>
                                        <p:attrNameLst>
                                          <p:attrName>style.color</p:attrName>
                                        </p:attrNameLst>
                                      </p:cBhvr>
                                      <p:by>
                                        <p:hsl h="0" s="-12549" l="-25098"/>
                                      </p:by>
                                    </p:animClr>
                                    <p:animClr clrSpc="hsl" dir="cw">
                                      <p:cBhvr>
                                        <p:cTn id="106" dur="500" fill="hold"/>
                                        <p:tgtEl>
                                          <p:spTgt spid="37"/>
                                        </p:tgtEl>
                                        <p:attrNameLst>
                                          <p:attrName>fillcolor</p:attrName>
                                        </p:attrNameLst>
                                      </p:cBhvr>
                                      <p:by>
                                        <p:hsl h="0" s="-12549" l="-25098"/>
                                      </p:by>
                                    </p:animClr>
                                    <p:animClr clrSpc="hsl" dir="cw">
                                      <p:cBhvr>
                                        <p:cTn id="107" dur="500" fill="hold"/>
                                        <p:tgtEl>
                                          <p:spTgt spid="37"/>
                                        </p:tgtEl>
                                        <p:attrNameLst>
                                          <p:attrName>stroke.color</p:attrName>
                                        </p:attrNameLst>
                                      </p:cBhvr>
                                      <p:by>
                                        <p:hsl h="0" s="-12549" l="-25098"/>
                                      </p:by>
                                    </p:animClr>
                                    <p:set>
                                      <p:cBhvr>
                                        <p:cTn id="108" dur="500" fill="hold"/>
                                        <p:tgtEl>
                                          <p:spTgt spid="37"/>
                                        </p:tgtEl>
                                        <p:attrNameLst>
                                          <p:attrName>fill.type</p:attrName>
                                        </p:attrNameLst>
                                      </p:cBhvr>
                                      <p:to>
                                        <p:strVal val="solid"/>
                                      </p:to>
                                    </p:set>
                                  </p:childTnLst>
                                </p:cTn>
                              </p:par>
                              <p:par>
                                <p:cTn id="109" presetID="24" presetClass="emph" presetSubtype="0" fill="hold" grpId="1" nodeType="withEffect">
                                  <p:stCondLst>
                                    <p:cond delay="0"/>
                                  </p:stCondLst>
                                  <p:childTnLst>
                                    <p:animClr clrSpc="hsl" dir="cw">
                                      <p:cBhvr override="childStyle">
                                        <p:cTn id="110" dur="500" fill="hold"/>
                                        <p:tgtEl>
                                          <p:spTgt spid="38"/>
                                        </p:tgtEl>
                                        <p:attrNameLst>
                                          <p:attrName>style.color</p:attrName>
                                        </p:attrNameLst>
                                      </p:cBhvr>
                                      <p:by>
                                        <p:hsl h="0" s="-12549" l="-25098"/>
                                      </p:by>
                                    </p:animClr>
                                    <p:animClr clrSpc="hsl" dir="cw">
                                      <p:cBhvr>
                                        <p:cTn id="111" dur="500" fill="hold"/>
                                        <p:tgtEl>
                                          <p:spTgt spid="38"/>
                                        </p:tgtEl>
                                        <p:attrNameLst>
                                          <p:attrName>fillcolor</p:attrName>
                                        </p:attrNameLst>
                                      </p:cBhvr>
                                      <p:by>
                                        <p:hsl h="0" s="-12549" l="-25098"/>
                                      </p:by>
                                    </p:animClr>
                                    <p:animClr clrSpc="hsl" dir="cw">
                                      <p:cBhvr>
                                        <p:cTn id="112" dur="500" fill="hold"/>
                                        <p:tgtEl>
                                          <p:spTgt spid="38"/>
                                        </p:tgtEl>
                                        <p:attrNameLst>
                                          <p:attrName>stroke.color</p:attrName>
                                        </p:attrNameLst>
                                      </p:cBhvr>
                                      <p:by>
                                        <p:hsl h="0" s="-12549" l="-25098"/>
                                      </p:by>
                                    </p:animClr>
                                    <p:set>
                                      <p:cBhvr>
                                        <p:cTn id="113" dur="500" fill="hold"/>
                                        <p:tgtEl>
                                          <p:spTgt spid="38"/>
                                        </p:tgtEl>
                                        <p:attrNameLst>
                                          <p:attrName>fill.type</p:attrName>
                                        </p:attrNameLst>
                                      </p:cBhvr>
                                      <p:to>
                                        <p:strVal val="solid"/>
                                      </p:to>
                                    </p:set>
                                  </p:childTnLst>
                                </p:cTn>
                              </p:par>
                              <p:par>
                                <p:cTn id="114" presetID="24" presetClass="emph" presetSubtype="0" fill="hold" nodeType="withEffect">
                                  <p:stCondLst>
                                    <p:cond delay="0"/>
                                  </p:stCondLst>
                                  <p:childTnLst>
                                    <p:animClr clrSpc="hsl" dir="cw">
                                      <p:cBhvr override="childStyle">
                                        <p:cTn id="115" dur="500" fill="hold"/>
                                        <p:tgtEl>
                                          <p:spTgt spid="43"/>
                                        </p:tgtEl>
                                        <p:attrNameLst>
                                          <p:attrName>style.color</p:attrName>
                                        </p:attrNameLst>
                                      </p:cBhvr>
                                      <p:by>
                                        <p:hsl h="0" s="-12549" l="-25098"/>
                                      </p:by>
                                    </p:animClr>
                                    <p:animClr clrSpc="hsl" dir="cw">
                                      <p:cBhvr>
                                        <p:cTn id="116" dur="500" fill="hold"/>
                                        <p:tgtEl>
                                          <p:spTgt spid="43"/>
                                        </p:tgtEl>
                                        <p:attrNameLst>
                                          <p:attrName>fillcolor</p:attrName>
                                        </p:attrNameLst>
                                      </p:cBhvr>
                                      <p:by>
                                        <p:hsl h="0" s="-12549" l="-25098"/>
                                      </p:by>
                                    </p:animClr>
                                    <p:animClr clrSpc="hsl" dir="cw">
                                      <p:cBhvr>
                                        <p:cTn id="117" dur="500" fill="hold"/>
                                        <p:tgtEl>
                                          <p:spTgt spid="43"/>
                                        </p:tgtEl>
                                        <p:attrNameLst>
                                          <p:attrName>stroke.color</p:attrName>
                                        </p:attrNameLst>
                                      </p:cBhvr>
                                      <p:by>
                                        <p:hsl h="0" s="-12549" l="-25098"/>
                                      </p:by>
                                    </p:animClr>
                                    <p:set>
                                      <p:cBhvr>
                                        <p:cTn id="118" dur="500" fill="hold"/>
                                        <p:tgtEl>
                                          <p:spTgt spid="43"/>
                                        </p:tgtEl>
                                        <p:attrNameLst>
                                          <p:attrName>fill.type</p:attrName>
                                        </p:attrNameLst>
                                      </p:cBhvr>
                                      <p:to>
                                        <p:strVal val="solid"/>
                                      </p:to>
                                    </p:set>
                                  </p:childTnLst>
                                </p:cTn>
                              </p:par>
                              <p:par>
                                <p:cTn id="119" presetID="24" presetClass="emph" presetSubtype="0" fill="hold" grpId="1" nodeType="withEffect">
                                  <p:stCondLst>
                                    <p:cond delay="0"/>
                                  </p:stCondLst>
                                  <p:childTnLst>
                                    <p:animClr clrSpc="hsl" dir="cw">
                                      <p:cBhvr override="childStyle">
                                        <p:cTn id="120" dur="500" fill="hold"/>
                                        <p:tgtEl>
                                          <p:spTgt spid="42"/>
                                        </p:tgtEl>
                                        <p:attrNameLst>
                                          <p:attrName>style.color</p:attrName>
                                        </p:attrNameLst>
                                      </p:cBhvr>
                                      <p:by>
                                        <p:hsl h="0" s="-12549" l="-25098"/>
                                      </p:by>
                                    </p:animClr>
                                    <p:animClr clrSpc="hsl" dir="cw">
                                      <p:cBhvr>
                                        <p:cTn id="121" dur="500" fill="hold"/>
                                        <p:tgtEl>
                                          <p:spTgt spid="42"/>
                                        </p:tgtEl>
                                        <p:attrNameLst>
                                          <p:attrName>fillcolor</p:attrName>
                                        </p:attrNameLst>
                                      </p:cBhvr>
                                      <p:by>
                                        <p:hsl h="0" s="-12549" l="-25098"/>
                                      </p:by>
                                    </p:animClr>
                                    <p:animClr clrSpc="hsl" dir="cw">
                                      <p:cBhvr>
                                        <p:cTn id="122" dur="500" fill="hold"/>
                                        <p:tgtEl>
                                          <p:spTgt spid="42"/>
                                        </p:tgtEl>
                                        <p:attrNameLst>
                                          <p:attrName>stroke.color</p:attrName>
                                        </p:attrNameLst>
                                      </p:cBhvr>
                                      <p:by>
                                        <p:hsl h="0" s="-12549" l="-25098"/>
                                      </p:by>
                                    </p:animClr>
                                    <p:set>
                                      <p:cBhvr>
                                        <p:cTn id="123" dur="500" fill="hold"/>
                                        <p:tgtEl>
                                          <p:spTgt spid="42"/>
                                        </p:tgtEl>
                                        <p:attrNameLst>
                                          <p:attrName>fill.type</p:attrName>
                                        </p:attrNameLst>
                                      </p:cBhvr>
                                      <p:to>
                                        <p:strVal val="solid"/>
                                      </p:to>
                                    </p:set>
                                  </p:childTnLst>
                                </p:cTn>
                              </p:par>
                              <p:par>
                                <p:cTn id="124" presetID="24" presetClass="emph" presetSubtype="0" fill="hold" nodeType="withEffect">
                                  <p:stCondLst>
                                    <p:cond delay="0"/>
                                  </p:stCondLst>
                                  <p:childTnLst>
                                    <p:animClr clrSpc="hsl" dir="cw">
                                      <p:cBhvr override="childStyle">
                                        <p:cTn id="125" dur="500" fill="hold"/>
                                        <p:tgtEl>
                                          <p:spTgt spid="45"/>
                                        </p:tgtEl>
                                        <p:attrNameLst>
                                          <p:attrName>style.color</p:attrName>
                                        </p:attrNameLst>
                                      </p:cBhvr>
                                      <p:by>
                                        <p:hsl h="0" s="-12549" l="-25098"/>
                                      </p:by>
                                    </p:animClr>
                                    <p:animClr clrSpc="hsl" dir="cw">
                                      <p:cBhvr>
                                        <p:cTn id="126" dur="500" fill="hold"/>
                                        <p:tgtEl>
                                          <p:spTgt spid="45"/>
                                        </p:tgtEl>
                                        <p:attrNameLst>
                                          <p:attrName>fillcolor</p:attrName>
                                        </p:attrNameLst>
                                      </p:cBhvr>
                                      <p:by>
                                        <p:hsl h="0" s="-12549" l="-25098"/>
                                      </p:by>
                                    </p:animClr>
                                    <p:animClr clrSpc="hsl" dir="cw">
                                      <p:cBhvr>
                                        <p:cTn id="127" dur="500" fill="hold"/>
                                        <p:tgtEl>
                                          <p:spTgt spid="45"/>
                                        </p:tgtEl>
                                        <p:attrNameLst>
                                          <p:attrName>stroke.color</p:attrName>
                                        </p:attrNameLst>
                                      </p:cBhvr>
                                      <p:by>
                                        <p:hsl h="0" s="-12549" l="-25098"/>
                                      </p:by>
                                    </p:animClr>
                                    <p:set>
                                      <p:cBhvr>
                                        <p:cTn id="128" dur="500" fill="hold"/>
                                        <p:tgtEl>
                                          <p:spTgt spid="4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32" grpId="0" animBg="1"/>
      <p:bldP spid="34" grpId="0" animBg="1"/>
      <p:bldP spid="39" grpId="0" animBg="1"/>
      <p:bldP spid="35" grpId="0" animBg="1"/>
      <p:bldP spid="37" grpId="0" animBg="1"/>
      <p:bldP spid="37" grpId="1" animBg="1"/>
      <p:bldP spid="38" grpId="0" animBg="1"/>
      <p:bldP spid="38" grpId="1" animBg="1"/>
      <p:bldP spid="41" grpId="0" animBg="1"/>
      <p:bldP spid="42" grpId="0" animBg="1"/>
      <p:bldP spid="42" grpId="1" animBg="1"/>
      <p:bldP spid="61"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8F8B07B0-E046-4702-B74E-4647B5AD9434}"/>
              </a:ext>
            </a:extLst>
          </p:cNvPr>
          <p:cNvSpPr>
            <a:spLocks noGrp="1" noChangeArrowheads="1"/>
          </p:cNvSpPr>
          <p:nvPr>
            <p:ph type="title"/>
          </p:nvPr>
        </p:nvSpPr>
        <p:spPr>
          <a:xfrm>
            <a:off x="231610" y="55988"/>
            <a:ext cx="8229600" cy="419099"/>
          </a:xfrm>
        </p:spPr>
        <p:txBody>
          <a:bodyPr>
            <a:normAutofit fontScale="90000"/>
          </a:bodyPr>
          <a:lstStyle/>
          <a:p>
            <a:r>
              <a:rPr kumimoji="0" lang="en-US" altLang="en-US" dirty="0"/>
              <a:t>BFS</a:t>
            </a:r>
          </a:p>
        </p:txBody>
      </p:sp>
      <p:sp>
        <p:nvSpPr>
          <p:cNvPr id="6147" name="Oval 3">
            <a:extLst>
              <a:ext uri="{FF2B5EF4-FFF2-40B4-BE49-F238E27FC236}">
                <a16:creationId xmlns="" xmlns:a16="http://schemas.microsoft.com/office/drawing/2014/main" id="{DDDB806B-1CA4-4D0A-AD67-811B041A2245}"/>
              </a:ext>
            </a:extLst>
          </p:cNvPr>
          <p:cNvSpPr>
            <a:spLocks noChangeArrowheads="1"/>
          </p:cNvSpPr>
          <p:nvPr/>
        </p:nvSpPr>
        <p:spPr bwMode="auto">
          <a:xfrm>
            <a:off x="1511300"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6148" name="Oval 4">
            <a:extLst>
              <a:ext uri="{FF2B5EF4-FFF2-40B4-BE49-F238E27FC236}">
                <a16:creationId xmlns="" xmlns:a16="http://schemas.microsoft.com/office/drawing/2014/main" id="{96290D26-9A5B-4658-A15A-F32E92510D09}"/>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a:t>
            </a:r>
          </a:p>
        </p:txBody>
      </p:sp>
      <p:sp>
        <p:nvSpPr>
          <p:cNvPr id="6149" name="Oval 5">
            <a:extLst>
              <a:ext uri="{FF2B5EF4-FFF2-40B4-BE49-F238E27FC236}">
                <a16:creationId xmlns="" xmlns:a16="http://schemas.microsoft.com/office/drawing/2014/main" id="{51F90E14-5314-45DF-95AB-18333CE7D848}"/>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6150" name="Oval 6">
            <a:extLst>
              <a:ext uri="{FF2B5EF4-FFF2-40B4-BE49-F238E27FC236}">
                <a16:creationId xmlns="" xmlns:a16="http://schemas.microsoft.com/office/drawing/2014/main" id="{5F9368AF-6AE5-4279-9F4D-B47C0F9C10C1}"/>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6151" name="Oval 7">
            <a:extLst>
              <a:ext uri="{FF2B5EF4-FFF2-40B4-BE49-F238E27FC236}">
                <a16:creationId xmlns="" xmlns:a16="http://schemas.microsoft.com/office/drawing/2014/main" id="{54AF867F-847D-4841-A7BE-CFF8AE5F7F73}"/>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6152" name="AutoShape 8">
            <a:extLst>
              <a:ext uri="{FF2B5EF4-FFF2-40B4-BE49-F238E27FC236}">
                <a16:creationId xmlns="" xmlns:a16="http://schemas.microsoft.com/office/drawing/2014/main" id="{9B7B87B5-8E73-4C7C-B478-842299A3DF22}"/>
              </a:ext>
            </a:extLst>
          </p:cNvPr>
          <p:cNvCxnSpPr>
            <a:cxnSpLocks noChangeShapeType="1"/>
            <a:stCxn id="6147" idx="4"/>
            <a:endCxn id="6150"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53" name="AutoShape 9">
            <a:extLst>
              <a:ext uri="{FF2B5EF4-FFF2-40B4-BE49-F238E27FC236}">
                <a16:creationId xmlns="" xmlns:a16="http://schemas.microsoft.com/office/drawing/2014/main" id="{C39C40D7-D606-4A8A-9814-EB8B371CAC26}"/>
              </a:ext>
            </a:extLst>
          </p:cNvPr>
          <p:cNvCxnSpPr>
            <a:cxnSpLocks noChangeShapeType="1"/>
            <a:stCxn id="6149" idx="0"/>
            <a:endCxn id="6148"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54" name="AutoShape 10">
            <a:extLst>
              <a:ext uri="{FF2B5EF4-FFF2-40B4-BE49-F238E27FC236}">
                <a16:creationId xmlns="" xmlns:a16="http://schemas.microsoft.com/office/drawing/2014/main" id="{AED0F6F0-B7FA-410E-A159-C2B784E91922}"/>
              </a:ext>
            </a:extLst>
          </p:cNvPr>
          <p:cNvCxnSpPr>
            <a:cxnSpLocks noChangeShapeType="1"/>
            <a:stCxn id="6151" idx="6"/>
            <a:endCxn id="6149"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55" name="AutoShape 11">
            <a:extLst>
              <a:ext uri="{FF2B5EF4-FFF2-40B4-BE49-F238E27FC236}">
                <a16:creationId xmlns="" xmlns:a16="http://schemas.microsoft.com/office/drawing/2014/main" id="{A8483314-D5EF-4268-9312-5DB347FA2FB1}"/>
              </a:ext>
            </a:extLst>
          </p:cNvPr>
          <p:cNvCxnSpPr>
            <a:cxnSpLocks noChangeShapeType="1"/>
            <a:stCxn id="6150" idx="7"/>
            <a:endCxn id="6151"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56" name="AutoShape 12">
            <a:extLst>
              <a:ext uri="{FF2B5EF4-FFF2-40B4-BE49-F238E27FC236}">
                <a16:creationId xmlns="" xmlns:a16="http://schemas.microsoft.com/office/drawing/2014/main" id="{07149528-EA24-4540-82A9-DB365EF1F420}"/>
              </a:ext>
            </a:extLst>
          </p:cNvPr>
          <p:cNvCxnSpPr>
            <a:cxnSpLocks noChangeShapeType="1"/>
            <a:stCxn id="6147" idx="6"/>
            <a:endCxn id="6148"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57" name="AutoShape 13">
            <a:extLst>
              <a:ext uri="{FF2B5EF4-FFF2-40B4-BE49-F238E27FC236}">
                <a16:creationId xmlns="" xmlns:a16="http://schemas.microsoft.com/office/drawing/2014/main" id="{8C86935F-365D-4CDA-A48C-854AD917F2B8}"/>
              </a:ext>
            </a:extLst>
          </p:cNvPr>
          <p:cNvCxnSpPr>
            <a:cxnSpLocks noChangeShapeType="1"/>
            <a:stCxn id="6150" idx="5"/>
            <a:endCxn id="6149"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58" name="Oval 14">
            <a:extLst>
              <a:ext uri="{FF2B5EF4-FFF2-40B4-BE49-F238E27FC236}">
                <a16:creationId xmlns="" xmlns:a16="http://schemas.microsoft.com/office/drawing/2014/main" id="{A9BE0BCA-49BF-47E7-9879-32101ACDAAC2}"/>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6159" name="Oval 15">
            <a:extLst>
              <a:ext uri="{FF2B5EF4-FFF2-40B4-BE49-F238E27FC236}">
                <a16:creationId xmlns="" xmlns:a16="http://schemas.microsoft.com/office/drawing/2014/main" id="{D63907A2-D62A-4487-AA68-09EB9C958D14}"/>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6160" name="Oval 16">
            <a:extLst>
              <a:ext uri="{FF2B5EF4-FFF2-40B4-BE49-F238E27FC236}">
                <a16:creationId xmlns="" xmlns:a16="http://schemas.microsoft.com/office/drawing/2014/main" id="{E9D40531-552C-4E3A-8BF0-A7B88B725D4F}"/>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6161" name="Oval 17">
            <a:extLst>
              <a:ext uri="{FF2B5EF4-FFF2-40B4-BE49-F238E27FC236}">
                <a16:creationId xmlns="" xmlns:a16="http://schemas.microsoft.com/office/drawing/2014/main" id="{74909565-EEF1-4195-8108-55012F4D332A}"/>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6162" name="AutoShape 18">
            <a:extLst>
              <a:ext uri="{FF2B5EF4-FFF2-40B4-BE49-F238E27FC236}">
                <a16:creationId xmlns="" xmlns:a16="http://schemas.microsoft.com/office/drawing/2014/main" id="{CFA41505-5823-4C36-B077-A39DCDFE4D9F}"/>
              </a:ext>
            </a:extLst>
          </p:cNvPr>
          <p:cNvCxnSpPr>
            <a:cxnSpLocks noChangeShapeType="1"/>
            <a:stCxn id="6160" idx="5"/>
            <a:endCxn id="6158"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3" name="AutoShape 19">
            <a:extLst>
              <a:ext uri="{FF2B5EF4-FFF2-40B4-BE49-F238E27FC236}">
                <a16:creationId xmlns="" xmlns:a16="http://schemas.microsoft.com/office/drawing/2014/main" id="{63DA06B1-A403-4511-B1DC-B27E5146212E}"/>
              </a:ext>
            </a:extLst>
          </p:cNvPr>
          <p:cNvCxnSpPr>
            <a:cxnSpLocks noChangeShapeType="1"/>
            <a:stCxn id="6161" idx="6"/>
            <a:endCxn id="6158"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4" name="AutoShape 20">
            <a:extLst>
              <a:ext uri="{FF2B5EF4-FFF2-40B4-BE49-F238E27FC236}">
                <a16:creationId xmlns="" xmlns:a16="http://schemas.microsoft.com/office/drawing/2014/main" id="{E15E13A0-45D9-4602-82FA-FD65EF21A434}"/>
              </a:ext>
            </a:extLst>
          </p:cNvPr>
          <p:cNvCxnSpPr>
            <a:cxnSpLocks noChangeShapeType="1"/>
            <a:stCxn id="6160" idx="4"/>
            <a:endCxn id="6161"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5" name="AutoShape 21">
            <a:extLst>
              <a:ext uri="{FF2B5EF4-FFF2-40B4-BE49-F238E27FC236}">
                <a16:creationId xmlns="" xmlns:a16="http://schemas.microsoft.com/office/drawing/2014/main" id="{DF31C5F7-D7AB-462D-9B4D-7C4AB6DEE83F}"/>
              </a:ext>
            </a:extLst>
          </p:cNvPr>
          <p:cNvCxnSpPr>
            <a:cxnSpLocks noChangeShapeType="1"/>
            <a:stCxn id="6160" idx="6"/>
            <a:endCxn id="6159"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66" name="AutoShape 22">
            <a:extLst>
              <a:ext uri="{FF2B5EF4-FFF2-40B4-BE49-F238E27FC236}">
                <a16:creationId xmlns="" xmlns:a16="http://schemas.microsoft.com/office/drawing/2014/main" id="{AAB777A4-6327-4E1D-8BF6-74F74A56BB9E}"/>
              </a:ext>
            </a:extLst>
          </p:cNvPr>
          <p:cNvCxnSpPr>
            <a:cxnSpLocks noChangeShapeType="1"/>
            <a:stCxn id="6149" idx="6"/>
            <a:endCxn id="6161"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67" name="Text Box 23">
            <a:extLst>
              <a:ext uri="{FF2B5EF4-FFF2-40B4-BE49-F238E27FC236}">
                <a16:creationId xmlns="" xmlns:a16="http://schemas.microsoft.com/office/drawing/2014/main" id="{1DD883DA-848D-4FF9-B138-D059310C8A01}"/>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a:t>
            </a:r>
          </a:p>
        </p:txBody>
      </p:sp>
      <p:sp>
        <p:nvSpPr>
          <p:cNvPr id="6168" name="Text Box 24">
            <a:extLst>
              <a:ext uri="{FF2B5EF4-FFF2-40B4-BE49-F238E27FC236}">
                <a16:creationId xmlns="" xmlns:a16="http://schemas.microsoft.com/office/drawing/2014/main" id="{F734CF24-A05A-4832-A751-FC535CB25998}"/>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6169" name="Text Box 25">
            <a:extLst>
              <a:ext uri="{FF2B5EF4-FFF2-40B4-BE49-F238E27FC236}">
                <a16:creationId xmlns="" xmlns:a16="http://schemas.microsoft.com/office/drawing/2014/main" id="{358025F5-3E07-4ECB-9D8E-87CDA9BB4045}"/>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6170" name="Text Box 26">
            <a:extLst>
              <a:ext uri="{FF2B5EF4-FFF2-40B4-BE49-F238E27FC236}">
                <a16:creationId xmlns="" xmlns:a16="http://schemas.microsoft.com/office/drawing/2014/main" id="{D9E44FC4-FC0C-4804-B906-554BB02E83C7}"/>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6171" name="Text Box 27">
            <a:extLst>
              <a:ext uri="{FF2B5EF4-FFF2-40B4-BE49-F238E27FC236}">
                <a16:creationId xmlns="" xmlns:a16="http://schemas.microsoft.com/office/drawing/2014/main" id="{4A1A7F5C-B63B-461E-9035-98A8EE388BCD}"/>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enqueue source node</a:t>
            </a:r>
          </a:p>
        </p:txBody>
      </p:sp>
      <p:sp>
        <p:nvSpPr>
          <p:cNvPr id="5" name="Date Placeholder 4">
            <a:extLst>
              <a:ext uri="{FF2B5EF4-FFF2-40B4-BE49-F238E27FC236}">
                <a16:creationId xmlns="" xmlns:a16="http://schemas.microsoft.com/office/drawing/2014/main" id="{42B92DC0-4828-43C4-9629-A49CD0C3A2D7}"/>
              </a:ext>
            </a:extLst>
          </p:cNvPr>
          <p:cNvSpPr>
            <a:spLocks noGrp="1"/>
          </p:cNvSpPr>
          <p:nvPr>
            <p:ph type="dt" sz="half" idx="10"/>
          </p:nvPr>
        </p:nvSpPr>
        <p:spPr/>
        <p:txBody>
          <a:bodyPr/>
          <a:lstStyle/>
          <a:p>
            <a:fld id="{AE8A01FF-F34C-414B-83FE-A37328266D4D}" type="datetime5">
              <a:rPr lang="en-US" smtClean="0"/>
              <a:t>28-Mar-22</a:t>
            </a:fld>
            <a:endParaRPr lang="en-US" dirty="0"/>
          </a:p>
        </p:txBody>
      </p:sp>
      <p:sp>
        <p:nvSpPr>
          <p:cNvPr id="6" name="Slide Number Placeholder 5">
            <a:extLst>
              <a:ext uri="{FF2B5EF4-FFF2-40B4-BE49-F238E27FC236}">
                <a16:creationId xmlns="" xmlns:a16="http://schemas.microsoft.com/office/drawing/2014/main" id="{09BC9E37-3E3C-452B-B6C7-E83C0C7EA536}"/>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6012731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BFS, BF tree and shortest path</a:t>
            </a:r>
          </a:p>
        </p:txBody>
      </p:sp>
      <p:sp>
        <p:nvSpPr>
          <p:cNvPr id="4" name="Oval 3"/>
          <p:cNvSpPr/>
          <p:nvPr/>
        </p:nvSpPr>
        <p:spPr>
          <a:xfrm>
            <a:off x="17431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p:cNvSpPr/>
          <p:nvPr/>
        </p:nvSpPr>
        <p:spPr>
          <a:xfrm>
            <a:off x="34195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 name="Oval 5"/>
          <p:cNvSpPr/>
          <p:nvPr/>
        </p:nvSpPr>
        <p:spPr>
          <a:xfrm>
            <a:off x="5019762" y="13975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 name="Oval 6"/>
          <p:cNvSpPr/>
          <p:nvPr/>
        </p:nvSpPr>
        <p:spPr>
          <a:xfrm>
            <a:off x="17431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8" name="Oval 7"/>
          <p:cNvSpPr/>
          <p:nvPr/>
        </p:nvSpPr>
        <p:spPr>
          <a:xfrm>
            <a:off x="34195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Oval 8"/>
          <p:cNvSpPr/>
          <p:nvPr/>
        </p:nvSpPr>
        <p:spPr>
          <a:xfrm>
            <a:off x="5019762" y="261671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10" name="Curved Connector 9"/>
          <p:cNvCxnSpPr>
            <a:stCxn id="4" idx="6"/>
            <a:endCxn id="5" idx="2"/>
          </p:cNvCxnSpPr>
          <p:nvPr/>
        </p:nvCxnSpPr>
        <p:spPr>
          <a:xfrm>
            <a:off x="2200362" y="1626116"/>
            <a:ext cx="1219200" cy="12700"/>
          </a:xfrm>
          <a:prstGeom prst="curvedConnector3">
            <a:avLst>
              <a:gd name="adj1" fmla="val 4134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4"/>
            <a:endCxn id="7" idx="0"/>
          </p:cNvCxnSpPr>
          <p:nvPr/>
        </p:nvCxnSpPr>
        <p:spPr>
          <a:xfrm rot="5400000">
            <a:off x="15907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1"/>
          <p:cNvCxnSpPr>
            <a:stCxn id="5" idx="4"/>
            <a:endCxn id="8" idx="0"/>
          </p:cNvCxnSpPr>
          <p:nvPr/>
        </p:nvCxnSpPr>
        <p:spPr>
          <a:xfrm rot="5400000">
            <a:off x="32671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2"/>
          <p:cNvCxnSpPr>
            <a:stCxn id="6" idx="4"/>
            <a:endCxn id="9" idx="0"/>
          </p:cNvCxnSpPr>
          <p:nvPr/>
        </p:nvCxnSpPr>
        <p:spPr>
          <a:xfrm rot="5400000">
            <a:off x="4867362" y="2235716"/>
            <a:ext cx="7620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3"/>
            <a:endCxn id="8" idx="7"/>
          </p:cNvCxnSpPr>
          <p:nvPr/>
        </p:nvCxnSpPr>
        <p:spPr>
          <a:xfrm rot="5400000">
            <a:off x="4000307" y="1597261"/>
            <a:ext cx="895910" cy="12769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Curved Connector 14"/>
          <p:cNvCxnSpPr>
            <a:stCxn id="7" idx="7"/>
            <a:endCxn id="5" idx="3"/>
          </p:cNvCxnSpPr>
          <p:nvPr/>
        </p:nvCxnSpPr>
        <p:spPr>
          <a:xfrm rot="5400000" flipH="1" flipV="1">
            <a:off x="2362007" y="1559161"/>
            <a:ext cx="895910" cy="135311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5"/>
          <p:cNvCxnSpPr>
            <a:stCxn id="8" idx="2"/>
            <a:endCxn id="7" idx="6"/>
          </p:cNvCxnSpPr>
          <p:nvPr/>
        </p:nvCxnSpPr>
        <p:spPr>
          <a:xfrm rot="10800000">
            <a:off x="2200362" y="2845316"/>
            <a:ext cx="1219200"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6"/>
          <p:cNvCxnSpPr>
            <a:stCxn id="9" idx="6"/>
            <a:endCxn id="9" idx="4"/>
          </p:cNvCxnSpPr>
          <p:nvPr/>
        </p:nvCxnSpPr>
        <p:spPr>
          <a:xfrm flipH="1">
            <a:off x="5248362" y="2845316"/>
            <a:ext cx="228600" cy="228600"/>
          </a:xfrm>
          <a:prstGeom prst="curvedConnector4">
            <a:avLst>
              <a:gd name="adj1" fmla="val -100000"/>
              <a:gd name="adj2" fmla="val 200000"/>
            </a:avLst>
          </a:prstGeom>
          <a:ln>
            <a:tailEnd type="arrow"/>
          </a:ln>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1539404" y="3548939"/>
            <a:ext cx="1695484" cy="381000"/>
          </a:xfrm>
          <a:prstGeom prst="rect">
            <a:avLst/>
          </a:prstGeom>
          <a:noFill/>
        </p:spPr>
        <p:txBody>
          <a:bodyPr wrap="square" rtlCol="0">
            <a:spAutoFit/>
          </a:bodyPr>
          <a:lstStyle/>
          <a:p>
            <a:r>
              <a:rPr lang="en-US" dirty="0"/>
              <a:t>BFS(           ): </a:t>
            </a:r>
          </a:p>
        </p:txBody>
      </p:sp>
      <p:sp>
        <p:nvSpPr>
          <p:cNvPr id="35" name="Oval 34"/>
          <p:cNvSpPr/>
          <p:nvPr/>
        </p:nvSpPr>
        <p:spPr>
          <a:xfrm>
            <a:off x="2208771" y="349902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Oval 36"/>
          <p:cNvSpPr/>
          <p:nvPr/>
        </p:nvSpPr>
        <p:spPr>
          <a:xfrm>
            <a:off x="2839802" y="4495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8" name="Oval 37"/>
          <p:cNvSpPr/>
          <p:nvPr/>
        </p:nvSpPr>
        <p:spPr>
          <a:xfrm>
            <a:off x="3348488" y="531563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cxnSp>
        <p:nvCxnSpPr>
          <p:cNvPr id="43" name="Curved Connector 42"/>
          <p:cNvCxnSpPr>
            <a:stCxn id="37" idx="4"/>
            <a:endCxn id="38" idx="1"/>
          </p:cNvCxnSpPr>
          <p:nvPr/>
        </p:nvCxnSpPr>
        <p:spPr>
          <a:xfrm>
            <a:off x="3068402" y="4953000"/>
            <a:ext cx="347041" cy="42959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903074" y="4637903"/>
            <a:ext cx="1143000" cy="369332"/>
          </a:xfrm>
          <a:prstGeom prst="rect">
            <a:avLst/>
          </a:prstGeom>
          <a:noFill/>
        </p:spPr>
        <p:txBody>
          <a:bodyPr wrap="square" rtlCol="0">
            <a:spAutoFit/>
          </a:bodyPr>
          <a:lstStyle/>
          <a:p>
            <a:r>
              <a:rPr lang="en-US" dirty="0"/>
              <a:t>BF Tree:</a:t>
            </a:r>
          </a:p>
        </p:txBody>
      </p:sp>
      <p:sp>
        <p:nvSpPr>
          <p:cNvPr id="3" name="TextBox 2"/>
          <p:cNvSpPr txBox="1"/>
          <p:nvPr/>
        </p:nvSpPr>
        <p:spPr>
          <a:xfrm>
            <a:off x="4876800" y="4319706"/>
            <a:ext cx="1981200" cy="369332"/>
          </a:xfrm>
          <a:prstGeom prst="rect">
            <a:avLst/>
          </a:prstGeom>
          <a:noFill/>
        </p:spPr>
        <p:txBody>
          <a:bodyPr wrap="square" rtlCol="0">
            <a:spAutoFit/>
          </a:bodyPr>
          <a:lstStyle/>
          <a:p>
            <a:r>
              <a:rPr lang="en-US" dirty="0">
                <a:solidFill>
                  <a:srgbClr val="00B050"/>
                </a:solidFill>
              </a:rPr>
              <a:t>Shortest 3 to 6</a:t>
            </a:r>
          </a:p>
        </p:txBody>
      </p:sp>
      <p:sp>
        <p:nvSpPr>
          <p:cNvPr id="18" name="Oval 17"/>
          <p:cNvSpPr/>
          <p:nvPr/>
        </p:nvSpPr>
        <p:spPr>
          <a:xfrm rot="3493576">
            <a:off x="2434088" y="4687774"/>
            <a:ext cx="1828800" cy="9144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9" name="TextBox 48"/>
          <p:cNvSpPr txBox="1"/>
          <p:nvPr/>
        </p:nvSpPr>
        <p:spPr>
          <a:xfrm>
            <a:off x="4876800" y="4798636"/>
            <a:ext cx="1981200" cy="369332"/>
          </a:xfrm>
          <a:prstGeom prst="rect">
            <a:avLst/>
          </a:prstGeom>
          <a:noFill/>
        </p:spPr>
        <p:txBody>
          <a:bodyPr wrap="square" rtlCol="0">
            <a:spAutoFit/>
          </a:bodyPr>
          <a:lstStyle/>
          <a:p>
            <a:r>
              <a:rPr lang="en-US" dirty="0">
                <a:solidFill>
                  <a:srgbClr val="7030A0"/>
                </a:solidFill>
              </a:rPr>
              <a:t>Shortest 3 to 5</a:t>
            </a:r>
          </a:p>
        </p:txBody>
      </p:sp>
      <p:sp>
        <p:nvSpPr>
          <p:cNvPr id="50" name="Oval 49"/>
          <p:cNvSpPr/>
          <p:nvPr/>
        </p:nvSpPr>
        <p:spPr>
          <a:xfrm rot="7342308">
            <a:off x="1900737" y="4406287"/>
            <a:ext cx="2115010" cy="9144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6" name="Oval 45"/>
          <p:cNvSpPr/>
          <p:nvPr/>
        </p:nvSpPr>
        <p:spPr>
          <a:xfrm>
            <a:off x="2958243" y="34990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47" name="Oval 46"/>
          <p:cNvSpPr/>
          <p:nvPr/>
        </p:nvSpPr>
        <p:spPr>
          <a:xfrm>
            <a:off x="3419562" y="34990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48" name="Oval 47"/>
          <p:cNvSpPr/>
          <p:nvPr/>
        </p:nvSpPr>
        <p:spPr>
          <a:xfrm>
            <a:off x="3876762" y="34990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51" name="Oval 50"/>
          <p:cNvSpPr/>
          <p:nvPr/>
        </p:nvSpPr>
        <p:spPr>
          <a:xfrm>
            <a:off x="4361850" y="34990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2" name="Oval 51"/>
          <p:cNvSpPr/>
          <p:nvPr/>
        </p:nvSpPr>
        <p:spPr>
          <a:xfrm>
            <a:off x="4834496" y="3499022"/>
            <a:ext cx="457200"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53" name="Oval 52"/>
          <p:cNvSpPr/>
          <p:nvPr/>
        </p:nvSpPr>
        <p:spPr>
          <a:xfrm>
            <a:off x="2387535" y="51679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54" name="Curved Connector 42"/>
          <p:cNvCxnSpPr>
            <a:stCxn id="37" idx="4"/>
            <a:endCxn id="53" idx="7"/>
          </p:cNvCxnSpPr>
          <p:nvPr/>
        </p:nvCxnSpPr>
        <p:spPr>
          <a:xfrm flipH="1">
            <a:off x="2777780" y="4953000"/>
            <a:ext cx="290622" cy="281923"/>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1840953" y="577283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56" name="Curved Connector 42"/>
          <p:cNvCxnSpPr>
            <a:stCxn id="53" idx="3"/>
            <a:endCxn id="55" idx="7"/>
          </p:cNvCxnSpPr>
          <p:nvPr/>
        </p:nvCxnSpPr>
        <p:spPr>
          <a:xfrm flipH="1">
            <a:off x="2231198" y="5558213"/>
            <a:ext cx="223292" cy="28157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Oval 56"/>
          <p:cNvSpPr/>
          <p:nvPr/>
        </p:nvSpPr>
        <p:spPr>
          <a:xfrm>
            <a:off x="1318007" y="63451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8" name="Curved Connector 42"/>
          <p:cNvCxnSpPr>
            <a:stCxn id="55" idx="3"/>
            <a:endCxn id="57" idx="7"/>
          </p:cNvCxnSpPr>
          <p:nvPr/>
        </p:nvCxnSpPr>
        <p:spPr>
          <a:xfrm flipH="1">
            <a:off x="1708252" y="6163082"/>
            <a:ext cx="199656" cy="24901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62" name="TextBox 61"/>
          <p:cNvSpPr txBox="1"/>
          <p:nvPr/>
        </p:nvSpPr>
        <p:spPr>
          <a:xfrm>
            <a:off x="4876800" y="5396568"/>
            <a:ext cx="1981200" cy="369332"/>
          </a:xfrm>
          <a:prstGeom prst="rect">
            <a:avLst/>
          </a:prstGeom>
          <a:noFill/>
        </p:spPr>
        <p:txBody>
          <a:bodyPr wrap="square" rtlCol="0">
            <a:spAutoFit/>
          </a:bodyPr>
          <a:lstStyle/>
          <a:p>
            <a:r>
              <a:rPr lang="en-US" dirty="0">
                <a:solidFill>
                  <a:srgbClr val="FFC000"/>
                </a:solidFill>
              </a:rPr>
              <a:t>Shortest 3 to 4</a:t>
            </a:r>
          </a:p>
        </p:txBody>
      </p:sp>
      <p:sp>
        <p:nvSpPr>
          <p:cNvPr id="63" name="Oval 62"/>
          <p:cNvSpPr/>
          <p:nvPr/>
        </p:nvSpPr>
        <p:spPr>
          <a:xfrm rot="7829259">
            <a:off x="1295143" y="4805864"/>
            <a:ext cx="2672165" cy="914400"/>
          </a:xfrm>
          <a:prstGeom prst="ellipse">
            <a:avLst/>
          </a:prstGeom>
          <a:no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FFC000"/>
              </a:solidFill>
            </a:endParaRPr>
          </a:p>
        </p:txBody>
      </p:sp>
      <p:sp>
        <p:nvSpPr>
          <p:cNvPr id="64" name="TextBox 63"/>
          <p:cNvSpPr txBox="1"/>
          <p:nvPr/>
        </p:nvSpPr>
        <p:spPr>
          <a:xfrm>
            <a:off x="4876801" y="6047763"/>
            <a:ext cx="1981200" cy="369332"/>
          </a:xfrm>
          <a:prstGeom prst="rect">
            <a:avLst/>
          </a:prstGeom>
          <a:noFill/>
        </p:spPr>
        <p:txBody>
          <a:bodyPr wrap="square" rtlCol="0">
            <a:spAutoFit/>
          </a:bodyPr>
          <a:lstStyle/>
          <a:p>
            <a:r>
              <a:rPr lang="en-US" dirty="0">
                <a:solidFill>
                  <a:srgbClr val="C00000"/>
                </a:solidFill>
              </a:rPr>
              <a:t>Shortest 3 to 2</a:t>
            </a:r>
          </a:p>
        </p:txBody>
      </p:sp>
      <p:sp>
        <p:nvSpPr>
          <p:cNvPr id="65" name="Oval 64"/>
          <p:cNvSpPr/>
          <p:nvPr/>
        </p:nvSpPr>
        <p:spPr>
          <a:xfrm rot="7821754">
            <a:off x="708235" y="5167967"/>
            <a:ext cx="3247778" cy="914400"/>
          </a:xfrm>
          <a:prstGeom prst="ellipse">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solidFill>
                <a:srgbClr val="FFC000"/>
              </a:solidFill>
            </a:endParaRPr>
          </a:p>
        </p:txBody>
      </p:sp>
      <p:sp>
        <p:nvSpPr>
          <p:cNvPr id="44" name="Rectangle 2">
            <a:extLst>
              <a:ext uri="{FF2B5EF4-FFF2-40B4-BE49-F238E27FC236}">
                <a16:creationId xmlns="" xmlns:a16="http://schemas.microsoft.com/office/drawing/2014/main" id="{C6DB71A1-0491-4A53-B596-2641D2FFCEE7}"/>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dirty="0"/>
              <a:t>BFS (Directed)</a:t>
            </a:r>
          </a:p>
        </p:txBody>
      </p:sp>
      <p:sp>
        <p:nvSpPr>
          <p:cNvPr id="21" name="Date Placeholder 20">
            <a:extLst>
              <a:ext uri="{FF2B5EF4-FFF2-40B4-BE49-F238E27FC236}">
                <a16:creationId xmlns="" xmlns:a16="http://schemas.microsoft.com/office/drawing/2014/main" id="{8E3FB489-BBE5-496D-BBF9-4D1412203C90}"/>
              </a:ext>
            </a:extLst>
          </p:cNvPr>
          <p:cNvSpPr>
            <a:spLocks noGrp="1"/>
          </p:cNvSpPr>
          <p:nvPr>
            <p:ph type="dt" sz="half" idx="10"/>
          </p:nvPr>
        </p:nvSpPr>
        <p:spPr/>
        <p:txBody>
          <a:bodyPr/>
          <a:lstStyle/>
          <a:p>
            <a:fld id="{EF61548D-9291-4292-8199-AE1F4AAEDD3B}" type="datetime5">
              <a:rPr lang="en-US" smtClean="0"/>
              <a:t>28-Mar-22</a:t>
            </a:fld>
            <a:endParaRPr lang="en-US"/>
          </a:p>
        </p:txBody>
      </p:sp>
      <p:sp>
        <p:nvSpPr>
          <p:cNvPr id="22" name="Slide Number Placeholder 21">
            <a:extLst>
              <a:ext uri="{FF2B5EF4-FFF2-40B4-BE49-F238E27FC236}">
                <a16:creationId xmlns="" xmlns:a16="http://schemas.microsoft.com/office/drawing/2014/main" id="{5EF9CBD6-D4CA-424B-8BF6-E5A5DA9AA5EB}"/>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145760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8"/>
                                        </p:tgtEl>
                                        <p:attrNameLst>
                                          <p:attrName>fillcolor</p:attrName>
                                        </p:attrNameLst>
                                      </p:cBhvr>
                                      <p:to>
                                        <a:schemeClr val="accent2"/>
                                      </p:to>
                                    </p:animClr>
                                    <p:set>
                                      <p:cBhvr>
                                        <p:cTn id="13" dur="2000" fill="hold"/>
                                        <p:tgtEl>
                                          <p:spTgt spid="8"/>
                                        </p:tgtEl>
                                        <p:attrNameLst>
                                          <p:attrName>fill.type</p:attrName>
                                        </p:attrNameLst>
                                      </p:cBhvr>
                                      <p:to>
                                        <p:strVal val="solid"/>
                                      </p:to>
                                    </p:set>
                                    <p:set>
                                      <p:cBhvr>
                                        <p:cTn id="14" dur="2000" fill="hold"/>
                                        <p:tgtEl>
                                          <p:spTgt spid="8"/>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2000" fill="hold"/>
                                        <p:tgtEl>
                                          <p:spTgt spid="9"/>
                                        </p:tgtEl>
                                        <p:attrNameLst>
                                          <p:attrName>fillcolor</p:attrName>
                                        </p:attrNameLst>
                                      </p:cBhvr>
                                      <p:to>
                                        <a:schemeClr val="accent2"/>
                                      </p:to>
                                    </p:animClr>
                                    <p:set>
                                      <p:cBhvr>
                                        <p:cTn id="17" dur="2000" fill="hold"/>
                                        <p:tgtEl>
                                          <p:spTgt spid="9"/>
                                        </p:tgtEl>
                                        <p:attrNameLst>
                                          <p:attrName>fill.type</p:attrName>
                                        </p:attrNameLst>
                                      </p:cBhvr>
                                      <p:to>
                                        <p:strVal val="solid"/>
                                      </p:to>
                                    </p:set>
                                    <p:set>
                                      <p:cBhvr>
                                        <p:cTn id="18" dur="2000" fill="hold"/>
                                        <p:tgtEl>
                                          <p:spTgt spid="9"/>
                                        </p:tgtEl>
                                        <p:attrNameLst>
                                          <p:attrName>fill.on</p:attrName>
                                        </p:attrNameLst>
                                      </p:cBhvr>
                                      <p:to>
                                        <p:strVal val="true"/>
                                      </p:to>
                                    </p:set>
                                  </p:childTnLst>
                                </p:cTn>
                              </p:par>
                              <p:par>
                                <p:cTn id="19" presetID="7" presetClass="emph" presetSubtype="2" fill="hold" nodeType="withEffect">
                                  <p:stCondLst>
                                    <p:cond delay="0"/>
                                  </p:stCondLst>
                                  <p:childTnLst>
                                    <p:animClr clrSpc="rgb" dir="cw">
                                      <p:cBhvr>
                                        <p:cTn id="20" dur="2000" fill="hold"/>
                                        <p:tgtEl>
                                          <p:spTgt spid="14"/>
                                        </p:tgtEl>
                                        <p:attrNameLst>
                                          <p:attrName>stroke.color</p:attrName>
                                        </p:attrNameLst>
                                      </p:cBhvr>
                                      <p:to>
                                        <a:srgbClr val="00B0F0"/>
                                      </p:to>
                                    </p:animClr>
                                    <p:set>
                                      <p:cBhvr>
                                        <p:cTn id="21" dur="2000" fill="hold"/>
                                        <p:tgtEl>
                                          <p:spTgt spid="14"/>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2000" fill="hold"/>
                                        <p:tgtEl>
                                          <p:spTgt spid="13"/>
                                        </p:tgtEl>
                                        <p:attrNameLst>
                                          <p:attrName>stroke.color</p:attrName>
                                        </p:attrNameLst>
                                      </p:cBhvr>
                                      <p:to>
                                        <a:srgbClr val="00B0F0"/>
                                      </p:to>
                                    </p:animClr>
                                    <p:set>
                                      <p:cBhvr>
                                        <p:cTn id="24" dur="2000" fill="hold"/>
                                        <p:tgtEl>
                                          <p:spTgt spid="13"/>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7"/>
                                        </p:tgtEl>
                                        <p:attrNameLst>
                                          <p:attrName>fillcolor</p:attrName>
                                        </p:attrNameLst>
                                      </p:cBhvr>
                                      <p:to>
                                        <a:schemeClr val="accent2"/>
                                      </p:to>
                                    </p:animClr>
                                    <p:set>
                                      <p:cBhvr>
                                        <p:cTn id="29" dur="2000" fill="hold"/>
                                        <p:tgtEl>
                                          <p:spTgt spid="7"/>
                                        </p:tgtEl>
                                        <p:attrNameLst>
                                          <p:attrName>fill.type</p:attrName>
                                        </p:attrNameLst>
                                      </p:cBhvr>
                                      <p:to>
                                        <p:strVal val="solid"/>
                                      </p:to>
                                    </p:set>
                                    <p:set>
                                      <p:cBhvr>
                                        <p:cTn id="30" dur="2000" fill="hold"/>
                                        <p:tgtEl>
                                          <p:spTgt spid="7"/>
                                        </p:tgtEl>
                                        <p:attrNameLst>
                                          <p:attrName>fill.on</p:attrName>
                                        </p:attrNameLst>
                                      </p:cBhvr>
                                      <p:to>
                                        <p:strVal val="true"/>
                                      </p:to>
                                    </p:set>
                                  </p:childTnLst>
                                </p:cTn>
                              </p:par>
                              <p:par>
                                <p:cTn id="31" presetID="7" presetClass="emph" presetSubtype="2" fill="hold" nodeType="withEffect">
                                  <p:stCondLst>
                                    <p:cond delay="0"/>
                                  </p:stCondLst>
                                  <p:childTnLst>
                                    <p:animClr clrSpc="rgb" dir="cw">
                                      <p:cBhvr>
                                        <p:cTn id="32" dur="2000" fill="hold"/>
                                        <p:tgtEl>
                                          <p:spTgt spid="16"/>
                                        </p:tgtEl>
                                        <p:attrNameLst>
                                          <p:attrName>stroke.color</p:attrName>
                                        </p:attrNameLst>
                                      </p:cBhvr>
                                      <p:to>
                                        <a:srgbClr val="00B0F0"/>
                                      </p:to>
                                    </p:animClr>
                                    <p:set>
                                      <p:cBhvr>
                                        <p:cTn id="33" dur="2000" fill="hold"/>
                                        <p:tgtEl>
                                          <p:spTgt spid="16"/>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5"/>
                                        </p:tgtEl>
                                        <p:attrNameLst>
                                          <p:attrName>fillcolor</p:attrName>
                                        </p:attrNameLst>
                                      </p:cBhvr>
                                      <p:to>
                                        <a:schemeClr val="accent2"/>
                                      </p:to>
                                    </p:animClr>
                                    <p:set>
                                      <p:cBhvr>
                                        <p:cTn id="38" dur="2000" fill="hold"/>
                                        <p:tgtEl>
                                          <p:spTgt spid="5"/>
                                        </p:tgtEl>
                                        <p:attrNameLst>
                                          <p:attrName>fill.type</p:attrName>
                                        </p:attrNameLst>
                                      </p:cBhvr>
                                      <p:to>
                                        <p:strVal val="solid"/>
                                      </p:to>
                                    </p:set>
                                    <p:set>
                                      <p:cBhvr>
                                        <p:cTn id="39" dur="2000" fill="hold"/>
                                        <p:tgtEl>
                                          <p:spTgt spid="5"/>
                                        </p:tgtEl>
                                        <p:attrNameLst>
                                          <p:attrName>fill.on</p:attrName>
                                        </p:attrNameLst>
                                      </p:cBhvr>
                                      <p:to>
                                        <p:strVal val="true"/>
                                      </p:to>
                                    </p:set>
                                  </p:childTnLst>
                                </p:cTn>
                              </p:par>
                              <p:par>
                                <p:cTn id="40" presetID="7" presetClass="emph" presetSubtype="2" fill="hold" nodeType="withEffect">
                                  <p:stCondLst>
                                    <p:cond delay="0"/>
                                  </p:stCondLst>
                                  <p:childTnLst>
                                    <p:animClr clrSpc="rgb" dir="cw">
                                      <p:cBhvr>
                                        <p:cTn id="41" dur="2000" fill="hold"/>
                                        <p:tgtEl>
                                          <p:spTgt spid="15"/>
                                        </p:tgtEl>
                                        <p:attrNameLst>
                                          <p:attrName>stroke.color</p:attrName>
                                        </p:attrNameLst>
                                      </p:cBhvr>
                                      <p:to>
                                        <a:srgbClr val="00B0F0"/>
                                      </p:to>
                                    </p:animClr>
                                    <p:set>
                                      <p:cBhvr>
                                        <p:cTn id="42" dur="2000" fill="hold"/>
                                        <p:tgtEl>
                                          <p:spTgt spid="15"/>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ppt_x"/>
                                          </p:val>
                                        </p:tav>
                                        <p:tav tm="100000">
                                          <p:val>
                                            <p:strVal val="#ppt_x"/>
                                          </p:val>
                                        </p:tav>
                                      </p:tavLst>
                                    </p:anim>
                                    <p:anim calcmode="lin" valueType="num">
                                      <p:cBhvr additive="base">
                                        <p:cTn id="52" dur="500" fill="hold"/>
                                        <p:tgtEl>
                                          <p:spTgt spid="5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additive="base">
                                        <p:cTn id="67" dur="500" fill="hold"/>
                                        <p:tgtEl>
                                          <p:spTgt spid="54"/>
                                        </p:tgtEl>
                                        <p:attrNameLst>
                                          <p:attrName>ppt_x</p:attrName>
                                        </p:attrNameLst>
                                      </p:cBhvr>
                                      <p:tavLst>
                                        <p:tav tm="0">
                                          <p:val>
                                            <p:strVal val="#ppt_x"/>
                                          </p:val>
                                        </p:tav>
                                        <p:tav tm="100000">
                                          <p:val>
                                            <p:strVal val="#ppt_x"/>
                                          </p:val>
                                        </p:tav>
                                      </p:tavLst>
                                    </p:anim>
                                    <p:anim calcmode="lin" valueType="num">
                                      <p:cBhvr additive="base">
                                        <p:cTn id="68" dur="500" fill="hold"/>
                                        <p:tgtEl>
                                          <p:spTgt spid="5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additive="base">
                                        <p:cTn id="75" dur="500" fill="hold"/>
                                        <p:tgtEl>
                                          <p:spTgt spid="43"/>
                                        </p:tgtEl>
                                        <p:attrNameLst>
                                          <p:attrName>ppt_x</p:attrName>
                                        </p:attrNameLst>
                                      </p:cBhvr>
                                      <p:tavLst>
                                        <p:tav tm="0">
                                          <p:val>
                                            <p:strVal val="#ppt_x"/>
                                          </p:val>
                                        </p:tav>
                                        <p:tav tm="100000">
                                          <p:val>
                                            <p:strVal val="#ppt_x"/>
                                          </p:val>
                                        </p:tav>
                                      </p:tavLst>
                                    </p:anim>
                                    <p:anim calcmode="lin" valueType="num">
                                      <p:cBhvr additive="base">
                                        <p:cTn id="76" dur="500" fill="hold"/>
                                        <p:tgtEl>
                                          <p:spTgt spid="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ppt_x"/>
                                          </p:val>
                                        </p:tav>
                                        <p:tav tm="100000">
                                          <p:val>
                                            <p:strVal val="#ppt_x"/>
                                          </p:val>
                                        </p:tav>
                                      </p:tavLst>
                                    </p:anim>
                                    <p:anim calcmode="lin" valueType="num">
                                      <p:cBhvr additive="base">
                                        <p:cTn id="8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additive="base">
                                        <p:cTn id="85" dur="500" fill="hold"/>
                                        <p:tgtEl>
                                          <p:spTgt spid="3"/>
                                        </p:tgtEl>
                                        <p:attrNameLst>
                                          <p:attrName>ppt_x</p:attrName>
                                        </p:attrNameLst>
                                      </p:cBhvr>
                                      <p:tavLst>
                                        <p:tav tm="0">
                                          <p:val>
                                            <p:strVal val="#ppt_x"/>
                                          </p:val>
                                        </p:tav>
                                        <p:tav tm="100000">
                                          <p:val>
                                            <p:strVal val="#ppt_x"/>
                                          </p:val>
                                        </p:tav>
                                      </p:tavLst>
                                    </p:anim>
                                    <p:anim calcmode="lin" valueType="num">
                                      <p:cBhvr additive="base">
                                        <p:cTn id="8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 calcmode="lin" valueType="num">
                                      <p:cBhvr additive="base">
                                        <p:cTn id="97" dur="500" fill="hold"/>
                                        <p:tgtEl>
                                          <p:spTgt spid="49"/>
                                        </p:tgtEl>
                                        <p:attrNameLst>
                                          <p:attrName>ppt_x</p:attrName>
                                        </p:attrNameLst>
                                      </p:cBhvr>
                                      <p:tavLst>
                                        <p:tav tm="0">
                                          <p:val>
                                            <p:strVal val="#ppt_x"/>
                                          </p:val>
                                        </p:tav>
                                        <p:tav tm="100000">
                                          <p:val>
                                            <p:strVal val="#ppt_x"/>
                                          </p:val>
                                        </p:tav>
                                      </p:tavLst>
                                    </p:anim>
                                    <p:anim calcmode="lin" valueType="num">
                                      <p:cBhvr additive="base">
                                        <p:cTn id="9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2"/>
                                        </p:tgtEl>
                                        <p:attrNameLst>
                                          <p:attrName>style.visibility</p:attrName>
                                        </p:attrNameLst>
                                      </p:cBhvr>
                                      <p:to>
                                        <p:strVal val="visible"/>
                                      </p:to>
                                    </p:set>
                                    <p:anim calcmode="lin" valueType="num">
                                      <p:cBhvr additive="base">
                                        <p:cTn id="109" dur="500" fill="hold"/>
                                        <p:tgtEl>
                                          <p:spTgt spid="62"/>
                                        </p:tgtEl>
                                        <p:attrNameLst>
                                          <p:attrName>ppt_x</p:attrName>
                                        </p:attrNameLst>
                                      </p:cBhvr>
                                      <p:tavLst>
                                        <p:tav tm="0">
                                          <p:val>
                                            <p:strVal val="#ppt_x"/>
                                          </p:val>
                                        </p:tav>
                                        <p:tav tm="100000">
                                          <p:val>
                                            <p:strVal val="#ppt_x"/>
                                          </p:val>
                                        </p:tav>
                                      </p:tavLst>
                                    </p:anim>
                                    <p:anim calcmode="lin" valueType="num">
                                      <p:cBhvr additive="base">
                                        <p:cTn id="11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anim calcmode="lin" valueType="num">
                                      <p:cBhvr additive="base">
                                        <p:cTn id="115" dur="500" fill="hold"/>
                                        <p:tgtEl>
                                          <p:spTgt spid="63"/>
                                        </p:tgtEl>
                                        <p:attrNameLst>
                                          <p:attrName>ppt_x</p:attrName>
                                        </p:attrNameLst>
                                      </p:cBhvr>
                                      <p:tavLst>
                                        <p:tav tm="0">
                                          <p:val>
                                            <p:strVal val="#ppt_x"/>
                                          </p:val>
                                        </p:tav>
                                        <p:tav tm="100000">
                                          <p:val>
                                            <p:strVal val="#ppt_x"/>
                                          </p:val>
                                        </p:tav>
                                      </p:tavLst>
                                    </p:anim>
                                    <p:anim calcmode="lin" valueType="num">
                                      <p:cBhvr additive="base">
                                        <p:cTn id="11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64"/>
                                        </p:tgtEl>
                                        <p:attrNameLst>
                                          <p:attrName>style.visibility</p:attrName>
                                        </p:attrNameLst>
                                      </p:cBhvr>
                                      <p:to>
                                        <p:strVal val="visible"/>
                                      </p:to>
                                    </p:set>
                                    <p:anim calcmode="lin" valueType="num">
                                      <p:cBhvr additive="base">
                                        <p:cTn id="121" dur="500" fill="hold"/>
                                        <p:tgtEl>
                                          <p:spTgt spid="64"/>
                                        </p:tgtEl>
                                        <p:attrNameLst>
                                          <p:attrName>ppt_x</p:attrName>
                                        </p:attrNameLst>
                                      </p:cBhvr>
                                      <p:tavLst>
                                        <p:tav tm="0">
                                          <p:val>
                                            <p:strVal val="#ppt_x"/>
                                          </p:val>
                                        </p:tav>
                                        <p:tav tm="100000">
                                          <p:val>
                                            <p:strVal val="#ppt_x"/>
                                          </p:val>
                                        </p:tav>
                                      </p:tavLst>
                                    </p:anim>
                                    <p:anim calcmode="lin" valueType="num">
                                      <p:cBhvr additive="base">
                                        <p:cTn id="12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ppt_x"/>
                                          </p:val>
                                        </p:tav>
                                        <p:tav tm="100000">
                                          <p:val>
                                            <p:strVal val="#ppt_x"/>
                                          </p:val>
                                        </p:tav>
                                      </p:tavLst>
                                    </p:anim>
                                    <p:anim calcmode="lin" valueType="num">
                                      <p:cBhvr additive="base">
                                        <p:cTn id="12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 grpId="0"/>
      <p:bldP spid="18" grpId="0" animBg="1"/>
      <p:bldP spid="49" grpId="0"/>
      <p:bldP spid="50" grpId="0" animBg="1"/>
      <p:bldP spid="53" grpId="0" animBg="1"/>
      <p:bldP spid="55" grpId="0" animBg="1"/>
      <p:bldP spid="57" grpId="0" animBg="1"/>
      <p:bldP spid="62" grpId="0"/>
      <p:bldP spid="63" grpId="0" animBg="1"/>
      <p:bldP spid="64" grpId="0"/>
      <p:bldP spid="6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shortest path </a:t>
            </a:r>
            <a:r>
              <a:rPr lang="en-US" dirty="0">
                <a:solidFill>
                  <a:srgbClr val="00B050"/>
                </a:solidFill>
              </a:rPr>
              <a:t>Recursive way</a:t>
            </a:r>
          </a:p>
        </p:txBody>
      </p:sp>
      <p:sp>
        <p:nvSpPr>
          <p:cNvPr id="3" name="Content Placeholder 2"/>
          <p:cNvSpPr>
            <a:spLocks noGrp="1"/>
          </p:cNvSpPr>
          <p:nvPr>
            <p:ph idx="1"/>
          </p:nvPr>
        </p:nvSpPr>
        <p:spPr/>
        <p:txBody>
          <a:bodyPr/>
          <a:lstStyle/>
          <a:p>
            <a:r>
              <a:rPr lang="en-US" dirty="0"/>
              <a:t>BFS Traversal</a:t>
            </a:r>
          </a:p>
          <a:p>
            <a:r>
              <a:rPr lang="en-US" b="1" dirty="0" err="1"/>
              <a:t>BFS_Traversal</a:t>
            </a:r>
            <a:r>
              <a:rPr lang="en-US" dirty="0"/>
              <a:t>(G)</a:t>
            </a:r>
          </a:p>
          <a:p>
            <a:pPr marL="0" indent="0">
              <a:buNone/>
            </a:pPr>
            <a:r>
              <a:rPr lang="en-US" dirty="0"/>
              <a:t>for each v in G{</a:t>
            </a:r>
          </a:p>
          <a:p>
            <a:pPr marL="400050" lvl="1" indent="0">
              <a:buNone/>
            </a:pPr>
            <a:r>
              <a:rPr lang="en-US" dirty="0"/>
              <a:t>if (v has not been visited)</a:t>
            </a:r>
          </a:p>
          <a:p>
            <a:pPr marL="800100" lvl="2" indent="0">
              <a:buNone/>
            </a:pPr>
            <a:r>
              <a:rPr lang="en-US" b="1" dirty="0"/>
              <a:t>BFS</a:t>
            </a:r>
            <a:r>
              <a:rPr lang="en-US" dirty="0"/>
              <a:t>(v); // recursion</a:t>
            </a:r>
          </a:p>
          <a:p>
            <a:pPr marL="0" indent="0">
              <a:buNone/>
            </a:pPr>
            <a:r>
              <a:rPr lang="en-US" dirty="0"/>
              <a:t>}</a:t>
            </a:r>
          </a:p>
        </p:txBody>
      </p:sp>
      <p:sp>
        <p:nvSpPr>
          <p:cNvPr id="6" name="Date Placeholder 5">
            <a:extLst>
              <a:ext uri="{FF2B5EF4-FFF2-40B4-BE49-F238E27FC236}">
                <a16:creationId xmlns="" xmlns:a16="http://schemas.microsoft.com/office/drawing/2014/main" id="{D92F35FA-33CE-476D-A25B-18139641A0E7}"/>
              </a:ext>
            </a:extLst>
          </p:cNvPr>
          <p:cNvSpPr>
            <a:spLocks noGrp="1"/>
          </p:cNvSpPr>
          <p:nvPr>
            <p:ph type="dt" sz="half" idx="10"/>
          </p:nvPr>
        </p:nvSpPr>
        <p:spPr/>
        <p:txBody>
          <a:bodyPr/>
          <a:lstStyle/>
          <a:p>
            <a:fld id="{620438AC-ACE9-4EB0-9C16-5D3F5C317094}" type="datetime5">
              <a:rPr lang="en-US" smtClean="0"/>
              <a:t>28-Mar-22</a:t>
            </a:fld>
            <a:endParaRPr lang="en-US"/>
          </a:p>
        </p:txBody>
      </p:sp>
      <p:sp>
        <p:nvSpPr>
          <p:cNvPr id="7" name="Slide Number Placeholder 6">
            <a:extLst>
              <a:ext uri="{FF2B5EF4-FFF2-40B4-BE49-F238E27FC236}">
                <a16:creationId xmlns="" xmlns:a16="http://schemas.microsoft.com/office/drawing/2014/main" id="{5A285476-BC63-4FDA-AD79-5A8E066329C5}"/>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4058969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DFS</a:t>
            </a:r>
          </a:p>
        </p:txBody>
      </p:sp>
      <p:sp>
        <p:nvSpPr>
          <p:cNvPr id="3" name="Content Placeholder 2"/>
          <p:cNvSpPr>
            <a:spLocks noGrp="1"/>
          </p:cNvSpPr>
          <p:nvPr>
            <p:ph idx="1"/>
          </p:nvPr>
        </p:nvSpPr>
        <p:spPr/>
        <p:txBody>
          <a:bodyPr>
            <a:normAutofit/>
          </a:bodyPr>
          <a:lstStyle/>
          <a:p>
            <a:pPr marL="0" indent="0">
              <a:buNone/>
            </a:pPr>
            <a:r>
              <a:rPr lang="en-US" sz="1700" b="1" dirty="0"/>
              <a:t>Algorithmic Steps   </a:t>
            </a:r>
          </a:p>
          <a:p>
            <a:pPr marL="0" indent="0">
              <a:buNone/>
            </a:pPr>
            <a:r>
              <a:rPr lang="en-US" sz="1700" b="1" dirty="0"/>
              <a:t>Step 1</a:t>
            </a:r>
            <a:r>
              <a:rPr lang="en-US" sz="1700" dirty="0"/>
              <a:t>: Push the root node in the Stack.  </a:t>
            </a:r>
          </a:p>
          <a:p>
            <a:pPr marL="0" indent="0">
              <a:buNone/>
            </a:pPr>
            <a:r>
              <a:rPr lang="en-US" sz="1700" b="1" dirty="0"/>
              <a:t>Step 2</a:t>
            </a:r>
            <a:r>
              <a:rPr lang="en-US" sz="1700" dirty="0"/>
              <a:t>: Loop until stack is empty. </a:t>
            </a:r>
          </a:p>
          <a:p>
            <a:pPr marL="0" indent="0">
              <a:buNone/>
            </a:pPr>
            <a:r>
              <a:rPr lang="en-US" sz="1700" b="1" dirty="0"/>
              <a:t>Step 3</a:t>
            </a:r>
            <a:r>
              <a:rPr lang="en-US" sz="1700" dirty="0"/>
              <a:t>: Peek the node of the stack.  </a:t>
            </a:r>
          </a:p>
          <a:p>
            <a:pPr marL="0" indent="0">
              <a:buNone/>
            </a:pPr>
            <a:r>
              <a:rPr lang="en-US" sz="1700" b="1" dirty="0"/>
              <a:t>Step 4</a:t>
            </a:r>
            <a:r>
              <a:rPr lang="en-US" sz="1700" dirty="0"/>
              <a:t>: If the node has unvisited child nodes, get the unvisited child node, mark it as traversed and push it on stack.   </a:t>
            </a:r>
          </a:p>
          <a:p>
            <a:pPr marL="0" indent="0">
              <a:buNone/>
            </a:pPr>
            <a:r>
              <a:rPr lang="en-US" sz="1700" b="1" dirty="0"/>
              <a:t>Step 5</a:t>
            </a:r>
            <a:r>
              <a:rPr lang="en-US" sz="1700" dirty="0"/>
              <a:t>: If the node does not have any unvisited child nodes, pop the node from the stack. </a:t>
            </a:r>
          </a:p>
          <a:p>
            <a:pPr marL="1371600" lvl="3" indent="0">
              <a:buNone/>
            </a:pPr>
            <a:endParaRPr lang="en-US" dirty="0"/>
          </a:p>
        </p:txBody>
      </p:sp>
      <p:sp>
        <p:nvSpPr>
          <p:cNvPr id="4" name="Date Placeholder 3">
            <a:extLst>
              <a:ext uri="{FF2B5EF4-FFF2-40B4-BE49-F238E27FC236}">
                <a16:creationId xmlns="" xmlns:a16="http://schemas.microsoft.com/office/drawing/2014/main" id="{02E6BF0A-8AE5-4B54-A0EA-3AF2FCA7F829}"/>
              </a:ext>
            </a:extLst>
          </p:cNvPr>
          <p:cNvSpPr>
            <a:spLocks noGrp="1"/>
          </p:cNvSpPr>
          <p:nvPr>
            <p:ph type="dt" sz="half" idx="10"/>
          </p:nvPr>
        </p:nvSpPr>
        <p:spPr/>
        <p:txBody>
          <a:bodyPr/>
          <a:lstStyle/>
          <a:p>
            <a:fld id="{F4AA8FF4-B990-4E47-81F9-E37EE64CA482}" type="datetime5">
              <a:rPr lang="en-US" smtClean="0"/>
              <a:t>28-Mar-22</a:t>
            </a:fld>
            <a:endParaRPr lang="en-US"/>
          </a:p>
        </p:txBody>
      </p:sp>
      <p:sp>
        <p:nvSpPr>
          <p:cNvPr id="7" name="Slide Number Placeholder 6">
            <a:extLst>
              <a:ext uri="{FF2B5EF4-FFF2-40B4-BE49-F238E27FC236}">
                <a16:creationId xmlns="" xmlns:a16="http://schemas.microsoft.com/office/drawing/2014/main" id="{BAB35C09-7EEE-4DF7-A6AC-E8AD29252E41}"/>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7404264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7"/>
            <a:ext cx="8229600" cy="713640"/>
          </a:xfrm>
        </p:spPr>
        <p:txBody>
          <a:bodyPr>
            <a:normAutofit/>
          </a:bodyPr>
          <a:lstStyle/>
          <a:p>
            <a:r>
              <a:rPr lang="en-US" dirty="0"/>
              <a:t>DFS Procedure</a:t>
            </a:r>
          </a:p>
        </p:txBody>
      </p:sp>
      <p:sp>
        <p:nvSpPr>
          <p:cNvPr id="3" name="Content Placeholder 2"/>
          <p:cNvSpPr>
            <a:spLocks noGrp="1"/>
          </p:cNvSpPr>
          <p:nvPr>
            <p:ph idx="1"/>
          </p:nvPr>
        </p:nvSpPr>
        <p:spPr>
          <a:xfrm>
            <a:off x="431042" y="824752"/>
            <a:ext cx="8458200" cy="5804648"/>
          </a:xfrm>
        </p:spPr>
        <p:txBody>
          <a:bodyPr>
            <a:normAutofit fontScale="55000" lnSpcReduction="20000"/>
          </a:bodyPr>
          <a:lstStyle/>
          <a:p>
            <a:pPr marL="0" indent="0">
              <a:buNone/>
            </a:pPr>
            <a:r>
              <a:rPr lang="en-US" b="1" dirty="0"/>
              <a:t> DFS-iterative (G, s):                          </a:t>
            </a:r>
            <a:r>
              <a:rPr lang="en-US" b="1" dirty="0" smtClean="0"/>
              <a:t> </a:t>
            </a:r>
            <a:r>
              <a:rPr lang="en-US" dirty="0"/>
              <a:t>//Where G is graph and s is source vertex</a:t>
            </a:r>
          </a:p>
          <a:p>
            <a:pPr marL="0" indent="0">
              <a:buNone/>
            </a:pPr>
            <a:r>
              <a:rPr lang="en-US" dirty="0"/>
              <a:t>      let S be stack</a:t>
            </a:r>
          </a:p>
          <a:p>
            <a:pPr marL="0" indent="0">
              <a:buNone/>
            </a:pPr>
            <a:r>
              <a:rPr lang="en-US" dirty="0"/>
              <a:t>      </a:t>
            </a:r>
            <a:r>
              <a:rPr lang="en-US" dirty="0" err="1"/>
              <a:t>S.push</a:t>
            </a:r>
            <a:r>
              <a:rPr lang="en-US" dirty="0"/>
              <a:t>( s )            </a:t>
            </a:r>
            <a:r>
              <a:rPr lang="en-US" dirty="0" smtClean="0"/>
              <a:t>		    //</a:t>
            </a:r>
            <a:r>
              <a:rPr lang="en-US" dirty="0"/>
              <a:t>Inserting s in stack </a:t>
            </a:r>
          </a:p>
          <a:p>
            <a:pPr marL="0" indent="0">
              <a:buNone/>
            </a:pPr>
            <a:r>
              <a:rPr lang="en-US" dirty="0"/>
              <a:t>      mark s as visited.</a:t>
            </a:r>
          </a:p>
          <a:p>
            <a:pPr marL="0" indent="0">
              <a:buNone/>
            </a:pPr>
            <a:r>
              <a:rPr lang="en-US" dirty="0"/>
              <a:t>      while ( S is not empty):</a:t>
            </a:r>
          </a:p>
          <a:p>
            <a:pPr marL="0" indent="0">
              <a:buNone/>
            </a:pPr>
            <a:r>
              <a:rPr lang="en-US" dirty="0"/>
              <a:t>          //Pop a vertex from stack to visit next</a:t>
            </a:r>
          </a:p>
          <a:p>
            <a:pPr marL="0" indent="0">
              <a:buNone/>
            </a:pPr>
            <a:r>
              <a:rPr lang="en-US" dirty="0"/>
              <a:t>          v  =  </a:t>
            </a:r>
            <a:r>
              <a:rPr lang="en-US" dirty="0" err="1"/>
              <a:t>S.top</a:t>
            </a:r>
            <a:r>
              <a:rPr lang="en-US" dirty="0"/>
              <a:t>( )</a:t>
            </a:r>
          </a:p>
          <a:p>
            <a:pPr marL="0" indent="0">
              <a:buNone/>
            </a:pPr>
            <a:r>
              <a:rPr lang="en-US" dirty="0"/>
              <a:t>         </a:t>
            </a:r>
            <a:r>
              <a:rPr lang="en-US" dirty="0" err="1"/>
              <a:t>S.pop</a:t>
            </a:r>
            <a:r>
              <a:rPr lang="en-US" dirty="0"/>
              <a:t>( )</a:t>
            </a:r>
          </a:p>
          <a:p>
            <a:pPr marL="0" indent="0">
              <a:buNone/>
            </a:pPr>
            <a:r>
              <a:rPr lang="en-US" dirty="0"/>
              <a:t>         //Push all the </a:t>
            </a:r>
            <a:r>
              <a:rPr lang="en-US" dirty="0" err="1"/>
              <a:t>neighbours</a:t>
            </a:r>
            <a:r>
              <a:rPr lang="en-US" dirty="0"/>
              <a:t> of v in stack that are not visited   </a:t>
            </a:r>
          </a:p>
          <a:p>
            <a:pPr marL="0" indent="0">
              <a:buNone/>
            </a:pPr>
            <a:r>
              <a:rPr lang="en-US" dirty="0"/>
              <a:t>        for all </a:t>
            </a:r>
            <a:r>
              <a:rPr lang="en-US" dirty="0" err="1"/>
              <a:t>neighbours</a:t>
            </a:r>
            <a:r>
              <a:rPr lang="en-US" dirty="0"/>
              <a:t> w of v in Graph G:</a:t>
            </a:r>
          </a:p>
          <a:p>
            <a:pPr marL="0" indent="0">
              <a:buNone/>
            </a:pPr>
            <a:r>
              <a:rPr lang="en-US" dirty="0"/>
              <a:t>            if w is not visited :</a:t>
            </a:r>
          </a:p>
          <a:p>
            <a:pPr marL="0" indent="0">
              <a:buNone/>
            </a:pPr>
            <a:r>
              <a:rPr lang="en-US" dirty="0"/>
              <a:t>                     </a:t>
            </a:r>
            <a:r>
              <a:rPr lang="en-US" dirty="0" err="1"/>
              <a:t>S.push</a:t>
            </a:r>
            <a:r>
              <a:rPr lang="en-US" dirty="0"/>
              <a:t>( w )         </a:t>
            </a:r>
          </a:p>
          <a:p>
            <a:pPr marL="0" indent="0">
              <a:buNone/>
            </a:pPr>
            <a:r>
              <a:rPr lang="en-US" dirty="0"/>
              <a:t>                    mark w as visited</a:t>
            </a:r>
          </a:p>
          <a:p>
            <a:pPr marL="0" indent="0">
              <a:buNone/>
            </a:pPr>
            <a:endParaRPr lang="en-US" dirty="0"/>
          </a:p>
          <a:p>
            <a:pPr marL="0" indent="0">
              <a:buNone/>
            </a:pPr>
            <a:endParaRPr lang="en-US" dirty="0"/>
          </a:p>
          <a:p>
            <a:pPr marL="0" indent="0">
              <a:buNone/>
            </a:pPr>
            <a:r>
              <a:rPr lang="en-US" dirty="0"/>
              <a:t>    </a:t>
            </a:r>
            <a:r>
              <a:rPr lang="en-US" b="1" dirty="0"/>
              <a:t>DFS-recursive(G, s):</a:t>
            </a:r>
          </a:p>
          <a:p>
            <a:pPr marL="0" indent="0">
              <a:buNone/>
            </a:pPr>
            <a:r>
              <a:rPr lang="en-US" dirty="0"/>
              <a:t>        mark s as visited</a:t>
            </a:r>
          </a:p>
          <a:p>
            <a:pPr marL="0" indent="0">
              <a:buNone/>
            </a:pPr>
            <a:r>
              <a:rPr lang="en-US" dirty="0"/>
              <a:t>        for all </a:t>
            </a:r>
            <a:r>
              <a:rPr lang="en-US" dirty="0" err="1"/>
              <a:t>neighbours</a:t>
            </a:r>
            <a:r>
              <a:rPr lang="en-US" dirty="0"/>
              <a:t> w of s in Graph G:</a:t>
            </a:r>
          </a:p>
          <a:p>
            <a:pPr marL="0" indent="0">
              <a:buNone/>
            </a:pPr>
            <a:r>
              <a:rPr lang="en-US" dirty="0"/>
              <a:t>            if w is not visited:</a:t>
            </a:r>
          </a:p>
          <a:p>
            <a:pPr marL="0" indent="0">
              <a:buNone/>
            </a:pPr>
            <a:r>
              <a:rPr lang="en-US" dirty="0"/>
              <a:t>                DFS-recursive(G, w)</a:t>
            </a:r>
          </a:p>
        </p:txBody>
      </p:sp>
      <p:sp>
        <p:nvSpPr>
          <p:cNvPr id="4" name="Date Placeholder 3">
            <a:extLst>
              <a:ext uri="{FF2B5EF4-FFF2-40B4-BE49-F238E27FC236}">
                <a16:creationId xmlns="" xmlns:a16="http://schemas.microsoft.com/office/drawing/2014/main" id="{83BAF516-7B34-4AEA-B33F-544B0047AEDB}"/>
              </a:ext>
            </a:extLst>
          </p:cNvPr>
          <p:cNvSpPr>
            <a:spLocks noGrp="1"/>
          </p:cNvSpPr>
          <p:nvPr>
            <p:ph type="dt" sz="half" idx="10"/>
          </p:nvPr>
        </p:nvSpPr>
        <p:spPr/>
        <p:txBody>
          <a:bodyPr/>
          <a:lstStyle/>
          <a:p>
            <a:fld id="{C52E2FA2-EB0C-499A-80F1-2836E19B48D5}" type="datetime5">
              <a:rPr lang="en-US" smtClean="0"/>
              <a:t>28-Mar-22</a:t>
            </a:fld>
            <a:endParaRPr lang="en-US"/>
          </a:p>
        </p:txBody>
      </p:sp>
      <p:sp>
        <p:nvSpPr>
          <p:cNvPr id="7" name="Slide Number Placeholder 6">
            <a:extLst>
              <a:ext uri="{FF2B5EF4-FFF2-40B4-BE49-F238E27FC236}">
                <a16:creationId xmlns="" xmlns:a16="http://schemas.microsoft.com/office/drawing/2014/main" id="{D7DF8F66-52B6-4039-B8D8-C425308B7BE7}"/>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5178670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a:extLst>
              <a:ext uri="{FF2B5EF4-FFF2-40B4-BE49-F238E27FC236}">
                <a16:creationId xmlns="" xmlns:a16="http://schemas.microsoft.com/office/drawing/2014/main" id="{A6D0AD86-D53F-48BA-8B5D-7A4756884BFE}"/>
              </a:ext>
            </a:extLst>
          </p:cNvPr>
          <p:cNvSpPr>
            <a:spLocks noGrp="1" noChangeArrowheads="1"/>
          </p:cNvSpPr>
          <p:nvPr>
            <p:ph type="title"/>
          </p:nvPr>
        </p:nvSpPr>
        <p:spPr/>
        <p:txBody>
          <a:bodyPr/>
          <a:lstStyle/>
          <a:p>
            <a:r>
              <a:rPr lang="en-US" altLang="en-US"/>
              <a:t>DFS: Kinds of edges</a:t>
            </a:r>
          </a:p>
        </p:txBody>
      </p:sp>
      <p:sp>
        <p:nvSpPr>
          <p:cNvPr id="1232899" name="Rectangle 3">
            <a:extLst>
              <a:ext uri="{FF2B5EF4-FFF2-40B4-BE49-F238E27FC236}">
                <a16:creationId xmlns="" xmlns:a16="http://schemas.microsoft.com/office/drawing/2014/main" id="{3C649F18-8055-400A-B652-78F6EDD74CB7}"/>
              </a:ext>
            </a:extLst>
          </p:cNvPr>
          <p:cNvSpPr>
            <a:spLocks noGrp="1" noChangeArrowheads="1"/>
          </p:cNvSpPr>
          <p:nvPr>
            <p:ph type="body" idx="1"/>
          </p:nvPr>
        </p:nvSpPr>
        <p:spPr/>
        <p:txBody>
          <a:bodyPr/>
          <a:lstStyle/>
          <a:p>
            <a:r>
              <a:rPr lang="en-US" altLang="en-US" sz="2800" dirty="0"/>
              <a:t>DFS introduces an important distinction among edges in the original graph:</a:t>
            </a:r>
          </a:p>
          <a:p>
            <a:pPr lvl="1"/>
            <a:r>
              <a:rPr lang="en-US" altLang="en-US" sz="2400" i="1" dirty="0">
                <a:solidFill>
                  <a:schemeClr val="tx2"/>
                </a:solidFill>
              </a:rPr>
              <a:t>Tree edge</a:t>
            </a:r>
            <a:r>
              <a:rPr lang="en-US" altLang="en-US" sz="2400" dirty="0"/>
              <a:t>: encounter new  vertex </a:t>
            </a:r>
          </a:p>
          <a:p>
            <a:pPr lvl="1"/>
            <a:r>
              <a:rPr lang="en-US" altLang="en-US" sz="2400" i="1" dirty="0">
                <a:solidFill>
                  <a:schemeClr val="tx2"/>
                </a:solidFill>
              </a:rPr>
              <a:t>Back edge</a:t>
            </a:r>
            <a:r>
              <a:rPr lang="en-US" altLang="en-US" sz="2400" dirty="0"/>
              <a:t>: from descendent to ancestor</a:t>
            </a:r>
          </a:p>
          <a:p>
            <a:pPr lvl="1"/>
            <a:r>
              <a:rPr lang="en-US" altLang="en-US" sz="2400" i="1" dirty="0">
                <a:solidFill>
                  <a:schemeClr val="tx2"/>
                </a:solidFill>
              </a:rPr>
              <a:t>Forward edge</a:t>
            </a:r>
            <a:r>
              <a:rPr lang="en-US" altLang="en-US" sz="2400" dirty="0"/>
              <a:t>: from ancestor to descendent</a:t>
            </a:r>
          </a:p>
          <a:p>
            <a:pPr lvl="2"/>
            <a:r>
              <a:rPr lang="en-US" altLang="en-US" sz="2000" dirty="0"/>
              <a:t>Not a tree edge, though</a:t>
            </a:r>
          </a:p>
          <a:p>
            <a:pPr lvl="2"/>
            <a:r>
              <a:rPr lang="en-US" altLang="en-US" sz="2000" dirty="0"/>
              <a:t>From yellow node to black node</a:t>
            </a:r>
          </a:p>
        </p:txBody>
      </p:sp>
      <p:sp>
        <p:nvSpPr>
          <p:cNvPr id="4" name="Date Placeholder 3">
            <a:extLst>
              <a:ext uri="{FF2B5EF4-FFF2-40B4-BE49-F238E27FC236}">
                <a16:creationId xmlns="" xmlns:a16="http://schemas.microsoft.com/office/drawing/2014/main" id="{FE874B72-3843-4D5B-BBB7-7D7802DBB480}"/>
              </a:ext>
            </a:extLst>
          </p:cNvPr>
          <p:cNvSpPr>
            <a:spLocks noGrp="1"/>
          </p:cNvSpPr>
          <p:nvPr>
            <p:ph type="dt" sz="half" idx="10"/>
          </p:nvPr>
        </p:nvSpPr>
        <p:spPr/>
        <p:txBody>
          <a:bodyPr/>
          <a:lstStyle/>
          <a:p>
            <a:fld id="{A52161E8-AC37-4D77-B582-1AB2C09B1EE4}" type="datetime5">
              <a:rPr lang="en-US" smtClean="0"/>
              <a:t>28-Mar-22</a:t>
            </a:fld>
            <a:endParaRPr lang="en-US"/>
          </a:p>
        </p:txBody>
      </p:sp>
      <p:sp>
        <p:nvSpPr>
          <p:cNvPr id="5" name="Slide Number Placeholder 4">
            <a:extLst>
              <a:ext uri="{FF2B5EF4-FFF2-40B4-BE49-F238E27FC236}">
                <a16:creationId xmlns="" xmlns:a16="http://schemas.microsoft.com/office/drawing/2014/main" id="{F7840260-4FEC-48E4-9DF7-8016B20178A8}"/>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a:extLst>
              <a:ext uri="{FF2B5EF4-FFF2-40B4-BE49-F238E27FC236}">
                <a16:creationId xmlns="" xmlns:a16="http://schemas.microsoft.com/office/drawing/2014/main" id="{38FB6BE1-D909-4F0D-96DF-2A348F7D223D}"/>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Line 3">
            <a:extLst>
              <a:ext uri="{FF2B5EF4-FFF2-40B4-BE49-F238E27FC236}">
                <a16:creationId xmlns="" xmlns:a16="http://schemas.microsoft.com/office/drawing/2014/main" id="{2DD6798B-39F5-48BC-A1C4-D173B930253E}"/>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Line 4">
            <a:extLst>
              <a:ext uri="{FF2B5EF4-FFF2-40B4-BE49-F238E27FC236}">
                <a16:creationId xmlns="" xmlns:a16="http://schemas.microsoft.com/office/drawing/2014/main" id="{9DA076BF-5E33-4040-A7FA-D33CD275DC17}"/>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Line 5">
            <a:extLst>
              <a:ext uri="{FF2B5EF4-FFF2-40B4-BE49-F238E27FC236}">
                <a16:creationId xmlns="" xmlns:a16="http://schemas.microsoft.com/office/drawing/2014/main" id="{B1C87CCC-D60B-4491-BE0E-BEF7860C1AC4}"/>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a:extLst>
              <a:ext uri="{FF2B5EF4-FFF2-40B4-BE49-F238E27FC236}">
                <a16:creationId xmlns="" xmlns:a16="http://schemas.microsoft.com/office/drawing/2014/main" id="{6309C3F5-6B8D-4D3E-A107-EAE96E64121E}"/>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a:extLst>
              <a:ext uri="{FF2B5EF4-FFF2-40B4-BE49-F238E27FC236}">
                <a16:creationId xmlns="" xmlns:a16="http://schemas.microsoft.com/office/drawing/2014/main" id="{27CF9F81-EAE4-482A-88D8-51C264D90799}"/>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a:extLst>
              <a:ext uri="{FF2B5EF4-FFF2-40B4-BE49-F238E27FC236}">
                <a16:creationId xmlns="" xmlns:a16="http://schemas.microsoft.com/office/drawing/2014/main" id="{FE973DC2-2E20-4AA6-BE93-385D9172783D}"/>
              </a:ext>
            </a:extLst>
          </p:cNvPr>
          <p:cNvSpPr>
            <a:spLocks noGrp="1" noChangeArrowheads="1"/>
          </p:cNvSpPr>
          <p:nvPr>
            <p:ph type="title"/>
          </p:nvPr>
        </p:nvSpPr>
        <p:spPr>
          <a:noFill/>
          <a:ln/>
        </p:spPr>
        <p:txBody>
          <a:bodyPr/>
          <a:lstStyle/>
          <a:p>
            <a:r>
              <a:rPr lang="en-US" altLang="en-US"/>
              <a:t>Depth-First Search</a:t>
            </a:r>
          </a:p>
        </p:txBody>
      </p:sp>
      <p:sp>
        <p:nvSpPr>
          <p:cNvPr id="9225" name="Rectangle 9">
            <a:extLst>
              <a:ext uri="{FF2B5EF4-FFF2-40B4-BE49-F238E27FC236}">
                <a16:creationId xmlns="" xmlns:a16="http://schemas.microsoft.com/office/drawing/2014/main" id="{77846886-5501-4BD6-AA33-335C97E231F7}"/>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9226" name="Oval 10">
            <a:extLst>
              <a:ext uri="{FF2B5EF4-FFF2-40B4-BE49-F238E27FC236}">
                <a16:creationId xmlns="" xmlns:a16="http://schemas.microsoft.com/office/drawing/2014/main" id="{55AB7977-2E71-4FAA-B2B8-9FB4FDDCEF6B}"/>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Rectangle 11">
            <a:extLst>
              <a:ext uri="{FF2B5EF4-FFF2-40B4-BE49-F238E27FC236}">
                <a16:creationId xmlns="" xmlns:a16="http://schemas.microsoft.com/office/drawing/2014/main" id="{7CC2C48B-BCB2-4BDA-BB84-26646BB530E1}"/>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9228" name="Oval 12">
            <a:extLst>
              <a:ext uri="{FF2B5EF4-FFF2-40B4-BE49-F238E27FC236}">
                <a16:creationId xmlns="" xmlns:a16="http://schemas.microsoft.com/office/drawing/2014/main" id="{3B990D03-66A6-4161-A768-79E3CB08019D}"/>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a:extLst>
              <a:ext uri="{FF2B5EF4-FFF2-40B4-BE49-F238E27FC236}">
                <a16:creationId xmlns="" xmlns:a16="http://schemas.microsoft.com/office/drawing/2014/main" id="{235EE686-20DC-4608-9708-58DCFA13BFEA}"/>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9230" name="Oval 14">
            <a:extLst>
              <a:ext uri="{FF2B5EF4-FFF2-40B4-BE49-F238E27FC236}">
                <a16:creationId xmlns="" xmlns:a16="http://schemas.microsoft.com/office/drawing/2014/main" id="{066BEF35-3CDF-47A1-8BA2-DABDEB7EFD99}"/>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Rectangle 15">
            <a:extLst>
              <a:ext uri="{FF2B5EF4-FFF2-40B4-BE49-F238E27FC236}">
                <a16:creationId xmlns="" xmlns:a16="http://schemas.microsoft.com/office/drawing/2014/main" id="{D6700C86-1708-40BB-B4C0-CEACE243B797}"/>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9232" name="Oval 16">
            <a:extLst>
              <a:ext uri="{FF2B5EF4-FFF2-40B4-BE49-F238E27FC236}">
                <a16:creationId xmlns="" xmlns:a16="http://schemas.microsoft.com/office/drawing/2014/main" id="{1FF6FC30-AD4B-4C2E-8BD4-66C7926E576C}"/>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Rectangle 17">
            <a:extLst>
              <a:ext uri="{FF2B5EF4-FFF2-40B4-BE49-F238E27FC236}">
                <a16:creationId xmlns="" xmlns:a16="http://schemas.microsoft.com/office/drawing/2014/main" id="{95B05900-91FF-45F8-B4BB-500C0887EC47}"/>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9234" name="Oval 18">
            <a:extLst>
              <a:ext uri="{FF2B5EF4-FFF2-40B4-BE49-F238E27FC236}">
                <a16:creationId xmlns="" xmlns:a16="http://schemas.microsoft.com/office/drawing/2014/main" id="{FA62C4F9-6B02-43CF-8F6A-8632A706D000}"/>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a:extLst>
              <a:ext uri="{FF2B5EF4-FFF2-40B4-BE49-F238E27FC236}">
                <a16:creationId xmlns="" xmlns:a16="http://schemas.microsoft.com/office/drawing/2014/main" id="{C950CBB0-1249-4DDD-907C-475EDB45C5B2}"/>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9236" name="Oval 20">
            <a:extLst>
              <a:ext uri="{FF2B5EF4-FFF2-40B4-BE49-F238E27FC236}">
                <a16:creationId xmlns="" xmlns:a16="http://schemas.microsoft.com/office/drawing/2014/main" id="{79C2C6C5-A968-4385-B11B-55EC985ADA3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a:extLst>
              <a:ext uri="{FF2B5EF4-FFF2-40B4-BE49-F238E27FC236}">
                <a16:creationId xmlns="" xmlns:a16="http://schemas.microsoft.com/office/drawing/2014/main" id="{A4C322E1-113A-4855-BE63-9B10284A2E75}"/>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9238" name="Oval 22">
            <a:extLst>
              <a:ext uri="{FF2B5EF4-FFF2-40B4-BE49-F238E27FC236}">
                <a16:creationId xmlns="" xmlns:a16="http://schemas.microsoft.com/office/drawing/2014/main" id="{9DE5698B-B415-4223-8E9A-0607DDD6FCA6}"/>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Rectangle 23">
            <a:extLst>
              <a:ext uri="{FF2B5EF4-FFF2-40B4-BE49-F238E27FC236}">
                <a16:creationId xmlns="" xmlns:a16="http://schemas.microsoft.com/office/drawing/2014/main" id="{3ED1D93F-FB12-438F-BE49-396A6B476840}"/>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9240" name="Line 24">
            <a:extLst>
              <a:ext uri="{FF2B5EF4-FFF2-40B4-BE49-F238E27FC236}">
                <a16:creationId xmlns="" xmlns:a16="http://schemas.microsoft.com/office/drawing/2014/main" id="{1DFBE534-1ECE-4A8A-B79C-1F8708148BA2}"/>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Line 25">
            <a:extLst>
              <a:ext uri="{FF2B5EF4-FFF2-40B4-BE49-F238E27FC236}">
                <a16:creationId xmlns="" xmlns:a16="http://schemas.microsoft.com/office/drawing/2014/main" id="{CC47316B-A5A8-479D-B7C6-E00087D9F31C}"/>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D07A3D24-11BA-49E7-97B5-58E6BD5A7215}"/>
              </a:ext>
            </a:extLst>
          </p:cNvPr>
          <p:cNvSpPr>
            <a:spLocks noGrp="1"/>
          </p:cNvSpPr>
          <p:nvPr>
            <p:ph type="dt" sz="half" idx="10"/>
          </p:nvPr>
        </p:nvSpPr>
        <p:spPr/>
        <p:txBody>
          <a:bodyPr/>
          <a:lstStyle/>
          <a:p>
            <a:fld id="{DD2EB906-F86E-450C-8FB0-6FFCCD9C9D4D}" type="datetime5">
              <a:rPr lang="en-US" smtClean="0"/>
              <a:t>28-Mar-22</a:t>
            </a:fld>
            <a:endParaRPr lang="en-US"/>
          </a:p>
        </p:txBody>
      </p:sp>
      <p:sp>
        <p:nvSpPr>
          <p:cNvPr id="5" name="Slide Number Placeholder 4">
            <a:extLst>
              <a:ext uri="{FF2B5EF4-FFF2-40B4-BE49-F238E27FC236}">
                <a16:creationId xmlns="" xmlns:a16="http://schemas.microsoft.com/office/drawing/2014/main" id="{4D87756E-3A8B-42D1-84A9-E3D2A6A499A5}"/>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a:extLst>
              <a:ext uri="{FF2B5EF4-FFF2-40B4-BE49-F238E27FC236}">
                <a16:creationId xmlns="" xmlns:a16="http://schemas.microsoft.com/office/drawing/2014/main" id="{6F176BFB-FDAB-4002-B287-CEEA01A06DB1}"/>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Line 3">
            <a:extLst>
              <a:ext uri="{FF2B5EF4-FFF2-40B4-BE49-F238E27FC236}">
                <a16:creationId xmlns="" xmlns:a16="http://schemas.microsoft.com/office/drawing/2014/main" id="{0F7A31D3-F206-4BA9-AEB1-61045F04D0F5}"/>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Line 4">
            <a:extLst>
              <a:ext uri="{FF2B5EF4-FFF2-40B4-BE49-F238E27FC236}">
                <a16:creationId xmlns="" xmlns:a16="http://schemas.microsoft.com/office/drawing/2014/main" id="{D2179A01-4EEF-45D4-AFE0-B46DE50FF8D0}"/>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Line 5">
            <a:extLst>
              <a:ext uri="{FF2B5EF4-FFF2-40B4-BE49-F238E27FC236}">
                <a16:creationId xmlns="" xmlns:a16="http://schemas.microsoft.com/office/drawing/2014/main" id="{F9F2D4E5-6105-4FBC-B082-6DE40D403487}"/>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Line 6">
            <a:extLst>
              <a:ext uri="{FF2B5EF4-FFF2-40B4-BE49-F238E27FC236}">
                <a16:creationId xmlns="" xmlns:a16="http://schemas.microsoft.com/office/drawing/2014/main" id="{AC714F9B-D1A3-4B5D-B9B9-A1ED8CC0F3BF}"/>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7" name="Line 7">
            <a:extLst>
              <a:ext uri="{FF2B5EF4-FFF2-40B4-BE49-F238E27FC236}">
                <a16:creationId xmlns="" xmlns:a16="http://schemas.microsoft.com/office/drawing/2014/main" id="{0CC62301-C47F-42FC-AFBC-9D4305E905A0}"/>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8">
            <a:extLst>
              <a:ext uri="{FF2B5EF4-FFF2-40B4-BE49-F238E27FC236}">
                <a16:creationId xmlns="" xmlns:a16="http://schemas.microsoft.com/office/drawing/2014/main" id="{8B60C542-6D9C-4ACE-A62A-B85E6402419C}"/>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9" name="Line 9">
            <a:extLst>
              <a:ext uri="{FF2B5EF4-FFF2-40B4-BE49-F238E27FC236}">
                <a16:creationId xmlns="" xmlns:a16="http://schemas.microsoft.com/office/drawing/2014/main" id="{DC7236E9-D826-4489-85B1-8CD7E3B0CE9F}"/>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0" name="Rectangle 10">
            <a:extLst>
              <a:ext uri="{FF2B5EF4-FFF2-40B4-BE49-F238E27FC236}">
                <a16:creationId xmlns="" xmlns:a16="http://schemas.microsoft.com/office/drawing/2014/main" id="{091A83B4-CC95-4FCC-85E4-0C99D9320A20}"/>
              </a:ext>
            </a:extLst>
          </p:cNvPr>
          <p:cNvSpPr>
            <a:spLocks noGrp="1" noChangeArrowheads="1"/>
          </p:cNvSpPr>
          <p:nvPr>
            <p:ph type="title"/>
          </p:nvPr>
        </p:nvSpPr>
        <p:spPr>
          <a:noFill/>
          <a:ln/>
        </p:spPr>
        <p:txBody>
          <a:bodyPr/>
          <a:lstStyle/>
          <a:p>
            <a:r>
              <a:rPr lang="en-US" altLang="en-US"/>
              <a:t>Depth-First Search</a:t>
            </a:r>
          </a:p>
        </p:txBody>
      </p:sp>
      <p:sp>
        <p:nvSpPr>
          <p:cNvPr id="10251" name="Rectangle 11">
            <a:extLst>
              <a:ext uri="{FF2B5EF4-FFF2-40B4-BE49-F238E27FC236}">
                <a16:creationId xmlns="" xmlns:a16="http://schemas.microsoft.com/office/drawing/2014/main" id="{BBED6514-9858-4A1C-BAEF-9801D8E1E508}"/>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0252" name="Oval 12">
            <a:extLst>
              <a:ext uri="{FF2B5EF4-FFF2-40B4-BE49-F238E27FC236}">
                <a16:creationId xmlns="" xmlns:a16="http://schemas.microsoft.com/office/drawing/2014/main" id="{581F8B68-FA21-4D04-BD59-9FB352DFFEA9}"/>
              </a:ext>
            </a:extLst>
          </p:cNvPr>
          <p:cNvSpPr>
            <a:spLocks noChangeArrowheads="1"/>
          </p:cNvSpPr>
          <p:nvPr/>
        </p:nvSpPr>
        <p:spPr bwMode="auto">
          <a:xfrm>
            <a:off x="4364038" y="23272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3" name="Rectangle 13">
            <a:extLst>
              <a:ext uri="{FF2B5EF4-FFF2-40B4-BE49-F238E27FC236}">
                <a16:creationId xmlns="" xmlns:a16="http://schemas.microsoft.com/office/drawing/2014/main" id="{5160906E-6FC2-4880-85FC-B124C40CA7E7}"/>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0254" name="Oval 14">
            <a:extLst>
              <a:ext uri="{FF2B5EF4-FFF2-40B4-BE49-F238E27FC236}">
                <a16:creationId xmlns="" xmlns:a16="http://schemas.microsoft.com/office/drawing/2014/main" id="{E5B985F5-6851-400A-AB21-61DBF1F86018}"/>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5" name="Rectangle 15">
            <a:extLst>
              <a:ext uri="{FF2B5EF4-FFF2-40B4-BE49-F238E27FC236}">
                <a16:creationId xmlns="" xmlns:a16="http://schemas.microsoft.com/office/drawing/2014/main" id="{D49D442B-14C8-4F26-BF96-2F411377D6B1}"/>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0256" name="Oval 16">
            <a:extLst>
              <a:ext uri="{FF2B5EF4-FFF2-40B4-BE49-F238E27FC236}">
                <a16:creationId xmlns="" xmlns:a16="http://schemas.microsoft.com/office/drawing/2014/main" id="{EEF8AFF5-B071-4B80-89C9-AA8087DB62FB}"/>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7" name="Rectangle 17">
            <a:extLst>
              <a:ext uri="{FF2B5EF4-FFF2-40B4-BE49-F238E27FC236}">
                <a16:creationId xmlns="" xmlns:a16="http://schemas.microsoft.com/office/drawing/2014/main" id="{F0AD3922-2E63-4D41-9204-8D8BC57ADADC}"/>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0258" name="Oval 18">
            <a:extLst>
              <a:ext uri="{FF2B5EF4-FFF2-40B4-BE49-F238E27FC236}">
                <a16:creationId xmlns="" xmlns:a16="http://schemas.microsoft.com/office/drawing/2014/main" id="{ACD034A2-91EA-41C0-A8E4-0BBE89CBBD54}"/>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9" name="Rectangle 19">
            <a:extLst>
              <a:ext uri="{FF2B5EF4-FFF2-40B4-BE49-F238E27FC236}">
                <a16:creationId xmlns="" xmlns:a16="http://schemas.microsoft.com/office/drawing/2014/main" id="{68A70D1B-A083-45BA-935F-49E02E486A7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0260" name="Oval 20">
            <a:extLst>
              <a:ext uri="{FF2B5EF4-FFF2-40B4-BE49-F238E27FC236}">
                <a16:creationId xmlns="" xmlns:a16="http://schemas.microsoft.com/office/drawing/2014/main" id="{81616504-3015-42D9-87D9-822107822F56}"/>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1" name="Rectangle 21">
            <a:extLst>
              <a:ext uri="{FF2B5EF4-FFF2-40B4-BE49-F238E27FC236}">
                <a16:creationId xmlns="" xmlns:a16="http://schemas.microsoft.com/office/drawing/2014/main" id="{B0BE1574-F32B-434C-9495-D914D463375F}"/>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0262" name="Oval 22">
            <a:extLst>
              <a:ext uri="{FF2B5EF4-FFF2-40B4-BE49-F238E27FC236}">
                <a16:creationId xmlns="" xmlns:a16="http://schemas.microsoft.com/office/drawing/2014/main" id="{31CC690D-0112-4E70-A2CF-C25417F59E47}"/>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3" name="Rectangle 23">
            <a:extLst>
              <a:ext uri="{FF2B5EF4-FFF2-40B4-BE49-F238E27FC236}">
                <a16:creationId xmlns="" xmlns:a16="http://schemas.microsoft.com/office/drawing/2014/main" id="{E754F304-B628-4840-AAB8-70ED2D6D56E1}"/>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0264" name="Oval 24">
            <a:extLst>
              <a:ext uri="{FF2B5EF4-FFF2-40B4-BE49-F238E27FC236}">
                <a16:creationId xmlns="" xmlns:a16="http://schemas.microsoft.com/office/drawing/2014/main" id="{5E3355E9-4688-4067-8C0C-5BEA0F38F1F9}"/>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5" name="Rectangle 25">
            <a:extLst>
              <a:ext uri="{FF2B5EF4-FFF2-40B4-BE49-F238E27FC236}">
                <a16:creationId xmlns="" xmlns:a16="http://schemas.microsoft.com/office/drawing/2014/main" id="{A3C322AE-D754-4435-A35F-E35DCBF9CE03}"/>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0266" name="Line 26">
            <a:extLst>
              <a:ext uri="{FF2B5EF4-FFF2-40B4-BE49-F238E27FC236}">
                <a16:creationId xmlns="" xmlns:a16="http://schemas.microsoft.com/office/drawing/2014/main" id="{A197AE43-B812-4DDB-ACD0-6D152D63853B}"/>
              </a:ext>
            </a:extLst>
          </p:cNvPr>
          <p:cNvSpPr>
            <a:spLocks noChangeShapeType="1"/>
          </p:cNvSpPr>
          <p:nvPr/>
        </p:nvSpPr>
        <p:spPr bwMode="auto">
          <a:xfrm>
            <a:off x="3816350" y="2500313"/>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7" name="Rectangle 27">
            <a:extLst>
              <a:ext uri="{FF2B5EF4-FFF2-40B4-BE49-F238E27FC236}">
                <a16:creationId xmlns="" xmlns:a16="http://schemas.microsoft.com/office/drawing/2014/main" id="{40D665A6-CCA7-45D6-8236-50D95C3D7BB6}"/>
              </a:ext>
            </a:extLst>
          </p:cNvPr>
          <p:cNvSpPr>
            <a:spLocks noChangeArrowheads="1"/>
          </p:cNvSpPr>
          <p:nvPr/>
        </p:nvSpPr>
        <p:spPr bwMode="auto">
          <a:xfrm>
            <a:off x="4344988" y="5102225"/>
            <a:ext cx="519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a:t>
            </a:r>
          </a:p>
        </p:txBody>
      </p:sp>
      <p:sp>
        <p:nvSpPr>
          <p:cNvPr id="10268" name="Rectangle 28">
            <a:extLst>
              <a:ext uri="{FF2B5EF4-FFF2-40B4-BE49-F238E27FC236}">
                <a16:creationId xmlns="" xmlns:a16="http://schemas.microsoft.com/office/drawing/2014/main" id="{EA376BBE-FCAE-4C90-B2D5-32561BA70B90}"/>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00556147-FCC4-4C2A-84A6-452115478771}"/>
              </a:ext>
            </a:extLst>
          </p:cNvPr>
          <p:cNvSpPr>
            <a:spLocks noGrp="1"/>
          </p:cNvSpPr>
          <p:nvPr>
            <p:ph type="dt" sz="half" idx="10"/>
          </p:nvPr>
        </p:nvSpPr>
        <p:spPr/>
        <p:txBody>
          <a:bodyPr/>
          <a:lstStyle/>
          <a:p>
            <a:fld id="{3DAC5199-DCAB-4792-80FB-97CE074F5502}" type="datetime5">
              <a:rPr lang="en-US" smtClean="0"/>
              <a:t>28-Mar-22</a:t>
            </a:fld>
            <a:endParaRPr lang="en-US"/>
          </a:p>
        </p:txBody>
      </p:sp>
      <p:sp>
        <p:nvSpPr>
          <p:cNvPr id="5" name="Slide Number Placeholder 4">
            <a:extLst>
              <a:ext uri="{FF2B5EF4-FFF2-40B4-BE49-F238E27FC236}">
                <a16:creationId xmlns="" xmlns:a16="http://schemas.microsoft.com/office/drawing/2014/main" id="{8BDB9449-8CC1-4420-8D8D-D4318A8335AC}"/>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a:extLst>
              <a:ext uri="{FF2B5EF4-FFF2-40B4-BE49-F238E27FC236}">
                <a16:creationId xmlns="" xmlns:a16="http://schemas.microsoft.com/office/drawing/2014/main" id="{B28F2C3A-7B45-4E23-B331-7F6D0F108398}"/>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Line 3">
            <a:extLst>
              <a:ext uri="{FF2B5EF4-FFF2-40B4-BE49-F238E27FC236}">
                <a16:creationId xmlns="" xmlns:a16="http://schemas.microsoft.com/office/drawing/2014/main" id="{F951FC46-653A-4A7C-9BDE-3870A5CDF652}"/>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Line 4">
            <a:extLst>
              <a:ext uri="{FF2B5EF4-FFF2-40B4-BE49-F238E27FC236}">
                <a16:creationId xmlns="" xmlns:a16="http://schemas.microsoft.com/office/drawing/2014/main" id="{C604156D-E188-46A0-8AE3-5E904B6AFC05}"/>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Line 5">
            <a:extLst>
              <a:ext uri="{FF2B5EF4-FFF2-40B4-BE49-F238E27FC236}">
                <a16:creationId xmlns="" xmlns:a16="http://schemas.microsoft.com/office/drawing/2014/main" id="{85D7B30A-697B-407F-9476-DD0B6147CC58}"/>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Line 6">
            <a:extLst>
              <a:ext uri="{FF2B5EF4-FFF2-40B4-BE49-F238E27FC236}">
                <a16:creationId xmlns="" xmlns:a16="http://schemas.microsoft.com/office/drawing/2014/main" id="{AD08D72A-BFB9-4335-A8AB-77373B3AF66C}"/>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Line 7">
            <a:extLst>
              <a:ext uri="{FF2B5EF4-FFF2-40B4-BE49-F238E27FC236}">
                <a16:creationId xmlns="" xmlns:a16="http://schemas.microsoft.com/office/drawing/2014/main" id="{B07605C6-FB1A-460B-B732-0566E087C052}"/>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Line 8">
            <a:extLst>
              <a:ext uri="{FF2B5EF4-FFF2-40B4-BE49-F238E27FC236}">
                <a16:creationId xmlns="" xmlns:a16="http://schemas.microsoft.com/office/drawing/2014/main" id="{B2CF20AB-4D5A-40B5-83F3-5AA77C7679F9}"/>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9">
            <a:extLst>
              <a:ext uri="{FF2B5EF4-FFF2-40B4-BE49-F238E27FC236}">
                <a16:creationId xmlns="" xmlns:a16="http://schemas.microsoft.com/office/drawing/2014/main" id="{EB08C29A-8709-4BDF-880C-AD3D6E17E46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Rectangle 10">
            <a:extLst>
              <a:ext uri="{FF2B5EF4-FFF2-40B4-BE49-F238E27FC236}">
                <a16:creationId xmlns="" xmlns:a16="http://schemas.microsoft.com/office/drawing/2014/main" id="{EED720C1-2234-4530-96C7-ABA2244BE91A}"/>
              </a:ext>
            </a:extLst>
          </p:cNvPr>
          <p:cNvSpPr>
            <a:spLocks noGrp="1" noChangeArrowheads="1"/>
          </p:cNvSpPr>
          <p:nvPr>
            <p:ph type="title"/>
          </p:nvPr>
        </p:nvSpPr>
        <p:spPr>
          <a:noFill/>
          <a:ln/>
        </p:spPr>
        <p:txBody>
          <a:bodyPr/>
          <a:lstStyle/>
          <a:p>
            <a:r>
              <a:rPr lang="en-US" altLang="en-US"/>
              <a:t>Depth-First Search</a:t>
            </a:r>
          </a:p>
        </p:txBody>
      </p:sp>
      <p:sp>
        <p:nvSpPr>
          <p:cNvPr id="11275" name="Rectangle 11">
            <a:extLst>
              <a:ext uri="{FF2B5EF4-FFF2-40B4-BE49-F238E27FC236}">
                <a16:creationId xmlns="" xmlns:a16="http://schemas.microsoft.com/office/drawing/2014/main" id="{AA683A49-FAF3-4105-823B-DBF7A077681D}"/>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1276" name="Oval 12">
            <a:extLst>
              <a:ext uri="{FF2B5EF4-FFF2-40B4-BE49-F238E27FC236}">
                <a16:creationId xmlns="" xmlns:a16="http://schemas.microsoft.com/office/drawing/2014/main" id="{87DAA030-E0C4-4143-9BB3-742502F8E9AE}"/>
              </a:ext>
            </a:extLst>
          </p:cNvPr>
          <p:cNvSpPr>
            <a:spLocks noChangeArrowheads="1"/>
          </p:cNvSpPr>
          <p:nvPr/>
        </p:nvSpPr>
        <p:spPr bwMode="auto">
          <a:xfrm>
            <a:off x="4364038" y="23272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Rectangle 13">
            <a:extLst>
              <a:ext uri="{FF2B5EF4-FFF2-40B4-BE49-F238E27FC236}">
                <a16:creationId xmlns="" xmlns:a16="http://schemas.microsoft.com/office/drawing/2014/main" id="{31665A8A-50D4-4EEF-9BDF-8AB07B546680}"/>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1278" name="Oval 14">
            <a:extLst>
              <a:ext uri="{FF2B5EF4-FFF2-40B4-BE49-F238E27FC236}">
                <a16:creationId xmlns="" xmlns:a16="http://schemas.microsoft.com/office/drawing/2014/main" id="{6C52A66F-C599-4CE1-8BE2-EBD75DE2D2DB}"/>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Rectangle 15">
            <a:extLst>
              <a:ext uri="{FF2B5EF4-FFF2-40B4-BE49-F238E27FC236}">
                <a16:creationId xmlns="" xmlns:a16="http://schemas.microsoft.com/office/drawing/2014/main" id="{6EAAFABE-33F4-48F2-A7C6-B6C3C954D8F9}"/>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1280" name="Oval 16">
            <a:extLst>
              <a:ext uri="{FF2B5EF4-FFF2-40B4-BE49-F238E27FC236}">
                <a16:creationId xmlns="" xmlns:a16="http://schemas.microsoft.com/office/drawing/2014/main" id="{5BC9B503-CE35-4361-940D-FE6B5592EC43}"/>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Rectangle 17">
            <a:extLst>
              <a:ext uri="{FF2B5EF4-FFF2-40B4-BE49-F238E27FC236}">
                <a16:creationId xmlns="" xmlns:a16="http://schemas.microsoft.com/office/drawing/2014/main" id="{17C12F2A-7DB1-4CAE-9499-48CE865C5A8B}"/>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1282" name="Oval 18">
            <a:extLst>
              <a:ext uri="{FF2B5EF4-FFF2-40B4-BE49-F238E27FC236}">
                <a16:creationId xmlns="" xmlns:a16="http://schemas.microsoft.com/office/drawing/2014/main" id="{3E7B5D15-1D6B-4B14-8E82-7B2B8254601A}"/>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Rectangle 19">
            <a:extLst>
              <a:ext uri="{FF2B5EF4-FFF2-40B4-BE49-F238E27FC236}">
                <a16:creationId xmlns="" xmlns:a16="http://schemas.microsoft.com/office/drawing/2014/main" id="{E80E31E3-817F-47D5-A357-4811F8A82DD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1284" name="Oval 20">
            <a:extLst>
              <a:ext uri="{FF2B5EF4-FFF2-40B4-BE49-F238E27FC236}">
                <a16:creationId xmlns="" xmlns:a16="http://schemas.microsoft.com/office/drawing/2014/main" id="{8984A2A6-0CCA-4AF1-84DE-5B114F81CA72}"/>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Rectangle 21">
            <a:extLst>
              <a:ext uri="{FF2B5EF4-FFF2-40B4-BE49-F238E27FC236}">
                <a16:creationId xmlns="" xmlns:a16="http://schemas.microsoft.com/office/drawing/2014/main" id="{446BAD1F-EF39-48F8-A1CD-CB074D87ECBD}"/>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1286" name="Oval 22">
            <a:extLst>
              <a:ext uri="{FF2B5EF4-FFF2-40B4-BE49-F238E27FC236}">
                <a16:creationId xmlns="" xmlns:a16="http://schemas.microsoft.com/office/drawing/2014/main" id="{F409FD2C-B3C7-46B7-916B-DB8F589A032E}"/>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Rectangle 23">
            <a:extLst>
              <a:ext uri="{FF2B5EF4-FFF2-40B4-BE49-F238E27FC236}">
                <a16:creationId xmlns="" xmlns:a16="http://schemas.microsoft.com/office/drawing/2014/main" id="{04FD0D6B-FE2F-4384-BD37-FBBAEE28139E}"/>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1288" name="Oval 24">
            <a:extLst>
              <a:ext uri="{FF2B5EF4-FFF2-40B4-BE49-F238E27FC236}">
                <a16:creationId xmlns="" xmlns:a16="http://schemas.microsoft.com/office/drawing/2014/main" id="{D1A7A96A-67F1-4DB7-BA69-3714FE4B65A2}"/>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9" name="Rectangle 25">
            <a:extLst>
              <a:ext uri="{FF2B5EF4-FFF2-40B4-BE49-F238E27FC236}">
                <a16:creationId xmlns="" xmlns:a16="http://schemas.microsoft.com/office/drawing/2014/main" id="{7048D410-5FA4-4CE4-AB39-59EEBF4F758A}"/>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1290" name="Rectangle 26">
            <a:extLst>
              <a:ext uri="{FF2B5EF4-FFF2-40B4-BE49-F238E27FC236}">
                <a16:creationId xmlns="" xmlns:a16="http://schemas.microsoft.com/office/drawing/2014/main" id="{5D8C6961-0745-41BE-8613-6A0BCF52EF29}"/>
              </a:ext>
            </a:extLst>
          </p:cNvPr>
          <p:cNvSpPr>
            <a:spLocks noChangeArrowheads="1"/>
          </p:cNvSpPr>
          <p:nvPr/>
        </p:nvSpPr>
        <p:spPr bwMode="auto">
          <a:xfrm>
            <a:off x="4344988" y="5102225"/>
            <a:ext cx="519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a:t>
            </a:r>
          </a:p>
        </p:txBody>
      </p:sp>
      <p:sp>
        <p:nvSpPr>
          <p:cNvPr id="11291" name="Line 27">
            <a:extLst>
              <a:ext uri="{FF2B5EF4-FFF2-40B4-BE49-F238E27FC236}">
                <a16:creationId xmlns="" xmlns:a16="http://schemas.microsoft.com/office/drawing/2014/main" id="{84CEEA6D-7593-469B-8BC8-4F4C3EE7EAF3}"/>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Rectangle 28">
            <a:extLst>
              <a:ext uri="{FF2B5EF4-FFF2-40B4-BE49-F238E27FC236}">
                <a16:creationId xmlns="" xmlns:a16="http://schemas.microsoft.com/office/drawing/2014/main" id="{208CA5D4-8336-4150-8781-F14E5AFA8C6D}"/>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FEBFC390-9CE1-4675-AEB9-9EAB583CFDA3}"/>
              </a:ext>
            </a:extLst>
          </p:cNvPr>
          <p:cNvSpPr>
            <a:spLocks noGrp="1"/>
          </p:cNvSpPr>
          <p:nvPr>
            <p:ph type="dt" sz="half" idx="10"/>
          </p:nvPr>
        </p:nvSpPr>
        <p:spPr/>
        <p:txBody>
          <a:bodyPr/>
          <a:lstStyle/>
          <a:p>
            <a:fld id="{39FA834E-4A08-4601-870D-FADE006C5C0F}" type="datetime5">
              <a:rPr lang="en-US" smtClean="0"/>
              <a:t>28-Mar-22</a:t>
            </a:fld>
            <a:endParaRPr lang="en-US"/>
          </a:p>
        </p:txBody>
      </p:sp>
      <p:sp>
        <p:nvSpPr>
          <p:cNvPr id="5" name="Slide Number Placeholder 4">
            <a:extLst>
              <a:ext uri="{FF2B5EF4-FFF2-40B4-BE49-F238E27FC236}">
                <a16:creationId xmlns="" xmlns:a16="http://schemas.microsoft.com/office/drawing/2014/main" id="{15A160D2-2107-48AC-B4C6-D27A923B186B}"/>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a:extLst>
              <a:ext uri="{FF2B5EF4-FFF2-40B4-BE49-F238E27FC236}">
                <a16:creationId xmlns="" xmlns:a16="http://schemas.microsoft.com/office/drawing/2014/main" id="{F0C61FF9-E640-4A11-A9CF-272CC59AC1D8}"/>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Line 3">
            <a:extLst>
              <a:ext uri="{FF2B5EF4-FFF2-40B4-BE49-F238E27FC236}">
                <a16:creationId xmlns="" xmlns:a16="http://schemas.microsoft.com/office/drawing/2014/main" id="{3DC96AED-FCFD-4B06-8BE3-6E0927AC0FE7}"/>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Line 4">
            <a:extLst>
              <a:ext uri="{FF2B5EF4-FFF2-40B4-BE49-F238E27FC236}">
                <a16:creationId xmlns="" xmlns:a16="http://schemas.microsoft.com/office/drawing/2014/main" id="{7DAFBF07-0CE2-4310-B936-4F4A1A95F7D9}"/>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Line 5">
            <a:extLst>
              <a:ext uri="{FF2B5EF4-FFF2-40B4-BE49-F238E27FC236}">
                <a16:creationId xmlns="" xmlns:a16="http://schemas.microsoft.com/office/drawing/2014/main" id="{33B2734A-4A0C-42D6-8886-B90AC7EF8079}"/>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Line 6">
            <a:extLst>
              <a:ext uri="{FF2B5EF4-FFF2-40B4-BE49-F238E27FC236}">
                <a16:creationId xmlns="" xmlns:a16="http://schemas.microsoft.com/office/drawing/2014/main" id="{F2BB53B3-1D20-4CC4-BE1D-6C78BC7960A0}"/>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Line 7">
            <a:extLst>
              <a:ext uri="{FF2B5EF4-FFF2-40B4-BE49-F238E27FC236}">
                <a16:creationId xmlns="" xmlns:a16="http://schemas.microsoft.com/office/drawing/2014/main" id="{68561416-4B9E-45B7-A717-1D0079F8C695}"/>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8">
            <a:extLst>
              <a:ext uri="{FF2B5EF4-FFF2-40B4-BE49-F238E27FC236}">
                <a16:creationId xmlns="" xmlns:a16="http://schemas.microsoft.com/office/drawing/2014/main" id="{47D96D68-9F40-4860-BC3A-8B9C9D092CBA}"/>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a:extLst>
              <a:ext uri="{FF2B5EF4-FFF2-40B4-BE49-F238E27FC236}">
                <a16:creationId xmlns="" xmlns:a16="http://schemas.microsoft.com/office/drawing/2014/main" id="{90E9F432-387A-4FE5-9B49-C30888FD38F4}"/>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a:extLst>
              <a:ext uri="{FF2B5EF4-FFF2-40B4-BE49-F238E27FC236}">
                <a16:creationId xmlns="" xmlns:a16="http://schemas.microsoft.com/office/drawing/2014/main" id="{DDD798BD-417F-425A-975E-994D73B1F2A7}"/>
              </a:ext>
            </a:extLst>
          </p:cNvPr>
          <p:cNvSpPr>
            <a:spLocks noGrp="1" noChangeArrowheads="1"/>
          </p:cNvSpPr>
          <p:nvPr>
            <p:ph type="title"/>
          </p:nvPr>
        </p:nvSpPr>
        <p:spPr>
          <a:noFill/>
          <a:ln/>
        </p:spPr>
        <p:txBody>
          <a:bodyPr/>
          <a:lstStyle/>
          <a:p>
            <a:r>
              <a:rPr lang="en-US" altLang="en-US"/>
              <a:t>Depth-First Search</a:t>
            </a:r>
          </a:p>
        </p:txBody>
      </p:sp>
      <p:sp>
        <p:nvSpPr>
          <p:cNvPr id="12299" name="Rectangle 11">
            <a:extLst>
              <a:ext uri="{FF2B5EF4-FFF2-40B4-BE49-F238E27FC236}">
                <a16:creationId xmlns="" xmlns:a16="http://schemas.microsoft.com/office/drawing/2014/main" id="{8F32AFF1-107A-4DEC-B55B-B28BA848AB31}"/>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2300" name="Oval 12">
            <a:extLst>
              <a:ext uri="{FF2B5EF4-FFF2-40B4-BE49-F238E27FC236}">
                <a16:creationId xmlns="" xmlns:a16="http://schemas.microsoft.com/office/drawing/2014/main" id="{11205376-ADCE-4E45-A9FE-61AA5B94CE82}"/>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13">
            <a:extLst>
              <a:ext uri="{FF2B5EF4-FFF2-40B4-BE49-F238E27FC236}">
                <a16:creationId xmlns="" xmlns:a16="http://schemas.microsoft.com/office/drawing/2014/main" id="{BB270D11-1FB8-46B1-AC55-E48FA4A404A8}"/>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2302" name="Oval 14">
            <a:extLst>
              <a:ext uri="{FF2B5EF4-FFF2-40B4-BE49-F238E27FC236}">
                <a16:creationId xmlns="" xmlns:a16="http://schemas.microsoft.com/office/drawing/2014/main" id="{0DAA6C2B-985E-45CD-A95C-9E47EA374B7E}"/>
              </a:ext>
            </a:extLst>
          </p:cNvPr>
          <p:cNvSpPr>
            <a:spLocks noChangeArrowheads="1"/>
          </p:cNvSpPr>
          <p:nvPr/>
        </p:nvSpPr>
        <p:spPr bwMode="auto">
          <a:xfrm>
            <a:off x="25352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Rectangle 15">
            <a:extLst>
              <a:ext uri="{FF2B5EF4-FFF2-40B4-BE49-F238E27FC236}">
                <a16:creationId xmlns="" xmlns:a16="http://schemas.microsoft.com/office/drawing/2014/main" id="{4F253091-0FDF-46C4-BAB6-CDA7069F6EDE}"/>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2304" name="Oval 16">
            <a:extLst>
              <a:ext uri="{FF2B5EF4-FFF2-40B4-BE49-F238E27FC236}">
                <a16:creationId xmlns="" xmlns:a16="http://schemas.microsoft.com/office/drawing/2014/main" id="{4678E365-EA77-4AF6-B77D-DE6CDCED7E4F}"/>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Rectangle 17">
            <a:extLst>
              <a:ext uri="{FF2B5EF4-FFF2-40B4-BE49-F238E27FC236}">
                <a16:creationId xmlns="" xmlns:a16="http://schemas.microsoft.com/office/drawing/2014/main" id="{156B9284-5A12-4660-B0EB-2F1C906F8AF5}"/>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2306" name="Oval 18">
            <a:extLst>
              <a:ext uri="{FF2B5EF4-FFF2-40B4-BE49-F238E27FC236}">
                <a16:creationId xmlns="" xmlns:a16="http://schemas.microsoft.com/office/drawing/2014/main" id="{03AE6B4D-9B33-4B75-97A8-27B2BDF30A40}"/>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Rectangle 19">
            <a:extLst>
              <a:ext uri="{FF2B5EF4-FFF2-40B4-BE49-F238E27FC236}">
                <a16:creationId xmlns="" xmlns:a16="http://schemas.microsoft.com/office/drawing/2014/main" id="{31C3254D-D4CB-43B1-A710-B910FB89135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2308" name="Oval 20">
            <a:extLst>
              <a:ext uri="{FF2B5EF4-FFF2-40B4-BE49-F238E27FC236}">
                <a16:creationId xmlns="" xmlns:a16="http://schemas.microsoft.com/office/drawing/2014/main" id="{0B3C926A-FF38-4D0D-9C76-41E710CE40B2}"/>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Rectangle 21">
            <a:extLst>
              <a:ext uri="{FF2B5EF4-FFF2-40B4-BE49-F238E27FC236}">
                <a16:creationId xmlns="" xmlns:a16="http://schemas.microsoft.com/office/drawing/2014/main" id="{4D0E80CC-BC6E-42CE-BAEE-9D982A1477F7}"/>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2310" name="Oval 22">
            <a:extLst>
              <a:ext uri="{FF2B5EF4-FFF2-40B4-BE49-F238E27FC236}">
                <a16:creationId xmlns="" xmlns:a16="http://schemas.microsoft.com/office/drawing/2014/main" id="{CCF553E6-525A-418A-BEAF-CACF9B7C8994}"/>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Rectangle 23">
            <a:extLst>
              <a:ext uri="{FF2B5EF4-FFF2-40B4-BE49-F238E27FC236}">
                <a16:creationId xmlns="" xmlns:a16="http://schemas.microsoft.com/office/drawing/2014/main" id="{6FDDAECC-3E3F-4ADD-B096-2178AC45E39F}"/>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2312" name="Oval 24">
            <a:extLst>
              <a:ext uri="{FF2B5EF4-FFF2-40B4-BE49-F238E27FC236}">
                <a16:creationId xmlns="" xmlns:a16="http://schemas.microsoft.com/office/drawing/2014/main" id="{C623AB61-41CE-4BA4-A6A0-1496C515B16D}"/>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Rectangle 25">
            <a:extLst>
              <a:ext uri="{FF2B5EF4-FFF2-40B4-BE49-F238E27FC236}">
                <a16:creationId xmlns="" xmlns:a16="http://schemas.microsoft.com/office/drawing/2014/main" id="{98EF3BF0-A6F7-4A8B-82B6-2B2D6F82104B}"/>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2314" name="Line 26">
            <a:extLst>
              <a:ext uri="{FF2B5EF4-FFF2-40B4-BE49-F238E27FC236}">
                <a16:creationId xmlns="" xmlns:a16="http://schemas.microsoft.com/office/drawing/2014/main" id="{50C92BBA-A3D1-498A-94F7-1C884F1A2E7D}"/>
              </a:ext>
            </a:extLst>
          </p:cNvPr>
          <p:cNvSpPr>
            <a:spLocks noChangeShapeType="1"/>
          </p:cNvSpPr>
          <p:nvPr/>
        </p:nvSpPr>
        <p:spPr bwMode="auto">
          <a:xfrm>
            <a:off x="1981200" y="3395663"/>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a:extLst>
              <a:ext uri="{FF2B5EF4-FFF2-40B4-BE49-F238E27FC236}">
                <a16:creationId xmlns="" xmlns:a16="http://schemas.microsoft.com/office/drawing/2014/main" id="{328724F3-F712-43F8-B172-3DD0A2269191}"/>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Rectangle 28">
            <a:extLst>
              <a:ext uri="{FF2B5EF4-FFF2-40B4-BE49-F238E27FC236}">
                <a16:creationId xmlns="" xmlns:a16="http://schemas.microsoft.com/office/drawing/2014/main" id="{83C11B0D-CE00-424A-8CD6-24BB93E113F8}"/>
              </a:ext>
            </a:extLst>
          </p:cNvPr>
          <p:cNvSpPr>
            <a:spLocks noChangeArrowheads="1"/>
          </p:cNvSpPr>
          <p:nvPr/>
        </p:nvSpPr>
        <p:spPr bwMode="auto">
          <a:xfrm>
            <a:off x="3963988" y="5102225"/>
            <a:ext cx="1281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a:t>
            </a:r>
          </a:p>
        </p:txBody>
      </p:sp>
      <p:sp>
        <p:nvSpPr>
          <p:cNvPr id="12317" name="Rectangle 29">
            <a:extLst>
              <a:ext uri="{FF2B5EF4-FFF2-40B4-BE49-F238E27FC236}">
                <a16:creationId xmlns="" xmlns:a16="http://schemas.microsoft.com/office/drawing/2014/main" id="{A1F84F0E-37B1-4367-9D8E-F6B558F10817}"/>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2318" name="Rectangle 30">
            <a:extLst>
              <a:ext uri="{FF2B5EF4-FFF2-40B4-BE49-F238E27FC236}">
                <a16:creationId xmlns="" xmlns:a16="http://schemas.microsoft.com/office/drawing/2014/main" id="{1A141E71-5B94-4FA9-9D6A-1D24CCB0AAD8}"/>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F73AD2B8-FB0A-45F1-AACE-DB07197AED3B}"/>
              </a:ext>
            </a:extLst>
          </p:cNvPr>
          <p:cNvSpPr>
            <a:spLocks noGrp="1"/>
          </p:cNvSpPr>
          <p:nvPr>
            <p:ph type="dt" sz="half" idx="10"/>
          </p:nvPr>
        </p:nvSpPr>
        <p:spPr/>
        <p:txBody>
          <a:bodyPr/>
          <a:lstStyle/>
          <a:p>
            <a:fld id="{474E8133-D3DD-47AC-81AC-D9BCB8BE8828}" type="datetime5">
              <a:rPr lang="en-US" smtClean="0"/>
              <a:t>28-Mar-22</a:t>
            </a:fld>
            <a:endParaRPr lang="en-US"/>
          </a:p>
        </p:txBody>
      </p:sp>
      <p:sp>
        <p:nvSpPr>
          <p:cNvPr id="5" name="Slide Number Placeholder 4">
            <a:extLst>
              <a:ext uri="{FF2B5EF4-FFF2-40B4-BE49-F238E27FC236}">
                <a16:creationId xmlns="" xmlns:a16="http://schemas.microsoft.com/office/drawing/2014/main" id="{75A20B0B-C230-43E7-A917-A726844CC5FF}"/>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a:extLst>
              <a:ext uri="{FF2B5EF4-FFF2-40B4-BE49-F238E27FC236}">
                <a16:creationId xmlns="" xmlns:a16="http://schemas.microsoft.com/office/drawing/2014/main" id="{B85FE0DD-9344-443A-86CC-9C2D03FD514E}"/>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Line 3">
            <a:extLst>
              <a:ext uri="{FF2B5EF4-FFF2-40B4-BE49-F238E27FC236}">
                <a16:creationId xmlns="" xmlns:a16="http://schemas.microsoft.com/office/drawing/2014/main" id="{DC335CA6-17F3-4E09-98DA-3FB7F30F50AA}"/>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Line 4">
            <a:extLst>
              <a:ext uri="{FF2B5EF4-FFF2-40B4-BE49-F238E27FC236}">
                <a16:creationId xmlns="" xmlns:a16="http://schemas.microsoft.com/office/drawing/2014/main" id="{0EE9C8CE-15EE-461B-984C-ED249FF101E7}"/>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5">
            <a:extLst>
              <a:ext uri="{FF2B5EF4-FFF2-40B4-BE49-F238E27FC236}">
                <a16:creationId xmlns="" xmlns:a16="http://schemas.microsoft.com/office/drawing/2014/main" id="{040D375B-95D9-4BBC-B87D-4B3683F5A6FA}"/>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6">
            <a:extLst>
              <a:ext uri="{FF2B5EF4-FFF2-40B4-BE49-F238E27FC236}">
                <a16:creationId xmlns="" xmlns:a16="http://schemas.microsoft.com/office/drawing/2014/main" id="{EB1938CD-4DD8-4D63-A3E4-7A1C89E8A8AE}"/>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7">
            <a:extLst>
              <a:ext uri="{FF2B5EF4-FFF2-40B4-BE49-F238E27FC236}">
                <a16:creationId xmlns="" xmlns:a16="http://schemas.microsoft.com/office/drawing/2014/main" id="{5CE2B562-4A47-4CBD-B161-934B38CCF262}"/>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Line 8">
            <a:extLst>
              <a:ext uri="{FF2B5EF4-FFF2-40B4-BE49-F238E27FC236}">
                <a16:creationId xmlns="" xmlns:a16="http://schemas.microsoft.com/office/drawing/2014/main" id="{3FC7E96E-796F-4F2A-B68F-C491F5EE5A13}"/>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Line 9">
            <a:extLst>
              <a:ext uri="{FF2B5EF4-FFF2-40B4-BE49-F238E27FC236}">
                <a16:creationId xmlns="" xmlns:a16="http://schemas.microsoft.com/office/drawing/2014/main" id="{E598B67A-0C3F-4759-8BCD-78077700018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Rectangle 10">
            <a:extLst>
              <a:ext uri="{FF2B5EF4-FFF2-40B4-BE49-F238E27FC236}">
                <a16:creationId xmlns="" xmlns:a16="http://schemas.microsoft.com/office/drawing/2014/main" id="{BB72FD17-0F3E-44E2-8E45-9450F3EBD936}"/>
              </a:ext>
            </a:extLst>
          </p:cNvPr>
          <p:cNvSpPr>
            <a:spLocks noGrp="1" noChangeArrowheads="1"/>
          </p:cNvSpPr>
          <p:nvPr>
            <p:ph type="title"/>
          </p:nvPr>
        </p:nvSpPr>
        <p:spPr>
          <a:noFill/>
          <a:ln/>
        </p:spPr>
        <p:txBody>
          <a:bodyPr/>
          <a:lstStyle/>
          <a:p>
            <a:r>
              <a:rPr lang="en-US" altLang="en-US"/>
              <a:t>Depth-First Search</a:t>
            </a:r>
          </a:p>
        </p:txBody>
      </p:sp>
      <p:sp>
        <p:nvSpPr>
          <p:cNvPr id="13323" name="Rectangle 11">
            <a:extLst>
              <a:ext uri="{FF2B5EF4-FFF2-40B4-BE49-F238E27FC236}">
                <a16:creationId xmlns="" xmlns:a16="http://schemas.microsoft.com/office/drawing/2014/main" id="{F69C0E26-2CC4-40CC-9FC2-46AE15EDD60F}"/>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3324" name="Oval 12">
            <a:extLst>
              <a:ext uri="{FF2B5EF4-FFF2-40B4-BE49-F238E27FC236}">
                <a16:creationId xmlns="" xmlns:a16="http://schemas.microsoft.com/office/drawing/2014/main" id="{C5787011-6546-4ABA-84D4-F8593EA00F99}"/>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Rectangle 13">
            <a:extLst>
              <a:ext uri="{FF2B5EF4-FFF2-40B4-BE49-F238E27FC236}">
                <a16:creationId xmlns="" xmlns:a16="http://schemas.microsoft.com/office/drawing/2014/main" id="{8781C625-4FF1-466B-98AB-D4E76905A4FC}"/>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3326" name="Oval 14">
            <a:extLst>
              <a:ext uri="{FF2B5EF4-FFF2-40B4-BE49-F238E27FC236}">
                <a16:creationId xmlns="" xmlns:a16="http://schemas.microsoft.com/office/drawing/2014/main" id="{506A1628-AC90-45A1-85A1-A763007EA9D8}"/>
              </a:ext>
            </a:extLst>
          </p:cNvPr>
          <p:cNvSpPr>
            <a:spLocks noChangeArrowheads="1"/>
          </p:cNvSpPr>
          <p:nvPr/>
        </p:nvSpPr>
        <p:spPr bwMode="auto">
          <a:xfrm>
            <a:off x="25352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Rectangle 15">
            <a:extLst>
              <a:ext uri="{FF2B5EF4-FFF2-40B4-BE49-F238E27FC236}">
                <a16:creationId xmlns="" xmlns:a16="http://schemas.microsoft.com/office/drawing/2014/main" id="{9137B8BA-FB39-4DC2-AB45-30851F99404C}"/>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3328" name="Oval 16">
            <a:extLst>
              <a:ext uri="{FF2B5EF4-FFF2-40B4-BE49-F238E27FC236}">
                <a16:creationId xmlns="" xmlns:a16="http://schemas.microsoft.com/office/drawing/2014/main" id="{4E312BF8-082F-4C13-ABD0-06C90AB7F5A7}"/>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9" name="Rectangle 17">
            <a:extLst>
              <a:ext uri="{FF2B5EF4-FFF2-40B4-BE49-F238E27FC236}">
                <a16:creationId xmlns="" xmlns:a16="http://schemas.microsoft.com/office/drawing/2014/main" id="{1DF3EE21-9A41-4EAD-B868-D96B88396A37}"/>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3330" name="Oval 18">
            <a:extLst>
              <a:ext uri="{FF2B5EF4-FFF2-40B4-BE49-F238E27FC236}">
                <a16:creationId xmlns="" xmlns:a16="http://schemas.microsoft.com/office/drawing/2014/main" id="{501FCC07-9B83-4FA9-B9A8-8462F6507D88}"/>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Rectangle 19">
            <a:extLst>
              <a:ext uri="{FF2B5EF4-FFF2-40B4-BE49-F238E27FC236}">
                <a16:creationId xmlns="" xmlns:a16="http://schemas.microsoft.com/office/drawing/2014/main" id="{36040414-1DEA-4AB9-93A3-C9243BD4058C}"/>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3332" name="Oval 20">
            <a:extLst>
              <a:ext uri="{FF2B5EF4-FFF2-40B4-BE49-F238E27FC236}">
                <a16:creationId xmlns="" xmlns:a16="http://schemas.microsoft.com/office/drawing/2014/main" id="{51C79FE5-93C6-409D-A0AC-DBA173F66840}"/>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Rectangle 21">
            <a:extLst>
              <a:ext uri="{FF2B5EF4-FFF2-40B4-BE49-F238E27FC236}">
                <a16:creationId xmlns="" xmlns:a16="http://schemas.microsoft.com/office/drawing/2014/main" id="{24CFD057-3C97-419D-B682-96151C22E197}"/>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3334" name="Oval 22">
            <a:extLst>
              <a:ext uri="{FF2B5EF4-FFF2-40B4-BE49-F238E27FC236}">
                <a16:creationId xmlns="" xmlns:a16="http://schemas.microsoft.com/office/drawing/2014/main" id="{E027E743-E1FA-4F55-88DC-DAA5F3E607B3}"/>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Rectangle 23">
            <a:extLst>
              <a:ext uri="{FF2B5EF4-FFF2-40B4-BE49-F238E27FC236}">
                <a16:creationId xmlns="" xmlns:a16="http://schemas.microsoft.com/office/drawing/2014/main" id="{8D40C2F4-AD2A-4B36-B7B5-E533DA5FF85A}"/>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3336" name="Oval 24">
            <a:extLst>
              <a:ext uri="{FF2B5EF4-FFF2-40B4-BE49-F238E27FC236}">
                <a16:creationId xmlns="" xmlns:a16="http://schemas.microsoft.com/office/drawing/2014/main" id="{79601EC7-ECA5-44B2-A1A7-56FD8658AA64}"/>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Rectangle 25">
            <a:extLst>
              <a:ext uri="{FF2B5EF4-FFF2-40B4-BE49-F238E27FC236}">
                <a16:creationId xmlns="" xmlns:a16="http://schemas.microsoft.com/office/drawing/2014/main" id="{4D447F36-66A6-4CE6-846D-E00AC5D860E2}"/>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3338" name="Line 26">
            <a:extLst>
              <a:ext uri="{FF2B5EF4-FFF2-40B4-BE49-F238E27FC236}">
                <a16:creationId xmlns="" xmlns:a16="http://schemas.microsoft.com/office/drawing/2014/main" id="{CD3434D2-12D4-4148-B944-C504EB05B89E}"/>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Rectangle 27">
            <a:extLst>
              <a:ext uri="{FF2B5EF4-FFF2-40B4-BE49-F238E27FC236}">
                <a16:creationId xmlns="" xmlns:a16="http://schemas.microsoft.com/office/drawing/2014/main" id="{F8910357-48EB-4604-814B-C5C9828D34B5}"/>
              </a:ext>
            </a:extLst>
          </p:cNvPr>
          <p:cNvSpPr>
            <a:spLocks noChangeArrowheads="1"/>
          </p:cNvSpPr>
          <p:nvPr/>
        </p:nvSpPr>
        <p:spPr bwMode="auto">
          <a:xfrm>
            <a:off x="3963988" y="5102225"/>
            <a:ext cx="1281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a:t>
            </a:r>
          </a:p>
        </p:txBody>
      </p:sp>
      <p:sp>
        <p:nvSpPr>
          <p:cNvPr id="13340" name="Rectangle 28">
            <a:extLst>
              <a:ext uri="{FF2B5EF4-FFF2-40B4-BE49-F238E27FC236}">
                <a16:creationId xmlns="" xmlns:a16="http://schemas.microsoft.com/office/drawing/2014/main" id="{706C2C68-3C9E-40A4-BD04-748465011866}"/>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3341" name="Rectangle 29">
            <a:extLst>
              <a:ext uri="{FF2B5EF4-FFF2-40B4-BE49-F238E27FC236}">
                <a16:creationId xmlns="" xmlns:a16="http://schemas.microsoft.com/office/drawing/2014/main" id="{DF34F788-AC1A-417E-950D-9BDC289276F6}"/>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3342" name="Line 30">
            <a:extLst>
              <a:ext uri="{FF2B5EF4-FFF2-40B4-BE49-F238E27FC236}">
                <a16:creationId xmlns="" xmlns:a16="http://schemas.microsoft.com/office/drawing/2014/main" id="{A0296872-9AE2-4FF5-A9B2-4556BEFE434F}"/>
              </a:ext>
            </a:extLst>
          </p:cNvPr>
          <p:cNvSpPr>
            <a:spLocks noChangeShapeType="1"/>
          </p:cNvSpPr>
          <p:nvPr/>
        </p:nvSpPr>
        <p:spPr bwMode="auto">
          <a:xfrm flipH="1">
            <a:off x="3141663" y="2782888"/>
            <a:ext cx="1444625" cy="55880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45" name="Group 33">
            <a:extLst>
              <a:ext uri="{FF2B5EF4-FFF2-40B4-BE49-F238E27FC236}">
                <a16:creationId xmlns="" xmlns:a16="http://schemas.microsoft.com/office/drawing/2014/main" id="{1C39ECCF-2677-41A0-90F2-74C5A31EB204}"/>
              </a:ext>
            </a:extLst>
          </p:cNvPr>
          <p:cNvGrpSpPr>
            <a:grpSpLocks/>
          </p:cNvGrpSpPr>
          <p:nvPr/>
        </p:nvGrpSpPr>
        <p:grpSpPr bwMode="auto">
          <a:xfrm>
            <a:off x="3697288" y="2938463"/>
            <a:ext cx="447675" cy="322262"/>
            <a:chOff x="2329" y="1851"/>
            <a:chExt cx="282" cy="203"/>
          </a:xfrm>
        </p:grpSpPr>
        <p:sp>
          <p:nvSpPr>
            <p:cNvPr id="13343" name="Line 31">
              <a:extLst>
                <a:ext uri="{FF2B5EF4-FFF2-40B4-BE49-F238E27FC236}">
                  <a16:creationId xmlns="" xmlns:a16="http://schemas.microsoft.com/office/drawing/2014/main" id="{776BD0A2-A6EC-464C-9B69-C4867F9282B7}"/>
                </a:ext>
              </a:extLst>
            </p:cNvPr>
            <p:cNvSpPr>
              <a:spLocks noChangeShapeType="1"/>
            </p:cNvSpPr>
            <p:nvPr/>
          </p:nvSpPr>
          <p:spPr bwMode="auto">
            <a:xfrm>
              <a:off x="2360" y="1854"/>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a:extLst>
                <a:ext uri="{FF2B5EF4-FFF2-40B4-BE49-F238E27FC236}">
                  <a16:creationId xmlns="" xmlns:a16="http://schemas.microsoft.com/office/drawing/2014/main" id="{CB128F02-66A0-45DC-BD7B-D5E1B35CB997}"/>
                </a:ext>
              </a:extLst>
            </p:cNvPr>
            <p:cNvSpPr>
              <a:spLocks noChangeShapeType="1"/>
            </p:cNvSpPr>
            <p:nvPr/>
          </p:nvSpPr>
          <p:spPr bwMode="auto">
            <a:xfrm flipH="1">
              <a:off x="2329" y="1851"/>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29C65A0B-49C5-48E5-B7EF-95E1AFAC2B0E}"/>
              </a:ext>
            </a:extLst>
          </p:cNvPr>
          <p:cNvSpPr>
            <a:spLocks noGrp="1"/>
          </p:cNvSpPr>
          <p:nvPr>
            <p:ph type="dt" sz="half" idx="10"/>
          </p:nvPr>
        </p:nvSpPr>
        <p:spPr/>
        <p:txBody>
          <a:bodyPr/>
          <a:lstStyle/>
          <a:p>
            <a:fld id="{458838C4-52C3-4DAA-BBAB-DBC8201C723A}" type="datetime5">
              <a:rPr lang="en-US" smtClean="0"/>
              <a:t>28-Mar-22</a:t>
            </a:fld>
            <a:endParaRPr lang="en-US"/>
          </a:p>
        </p:txBody>
      </p:sp>
      <p:sp>
        <p:nvSpPr>
          <p:cNvPr id="5" name="Slide Number Placeholder 4">
            <a:extLst>
              <a:ext uri="{FF2B5EF4-FFF2-40B4-BE49-F238E27FC236}">
                <a16:creationId xmlns="" xmlns:a16="http://schemas.microsoft.com/office/drawing/2014/main" id="{961FF5C1-F467-411C-B779-EBFBC46517DD}"/>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1D44071C-6B4F-4EB9-8C6E-E86880A81144}"/>
              </a:ext>
            </a:extLst>
          </p:cNvPr>
          <p:cNvSpPr>
            <a:spLocks noGrp="1" noChangeArrowheads="1"/>
          </p:cNvSpPr>
          <p:nvPr>
            <p:ph type="title"/>
          </p:nvPr>
        </p:nvSpPr>
        <p:spPr/>
        <p:txBody>
          <a:bodyPr/>
          <a:lstStyle/>
          <a:p>
            <a:r>
              <a:rPr kumimoji="0" lang="en-US" altLang="en-US"/>
              <a:t>Breadth First Search</a:t>
            </a:r>
          </a:p>
        </p:txBody>
      </p:sp>
      <p:sp>
        <p:nvSpPr>
          <p:cNvPr id="8195" name="Oval 3">
            <a:extLst>
              <a:ext uri="{FF2B5EF4-FFF2-40B4-BE49-F238E27FC236}">
                <a16:creationId xmlns="" xmlns:a16="http://schemas.microsoft.com/office/drawing/2014/main" id="{59CAA8BF-BFFE-49D3-82AF-9A75DB004F06}"/>
              </a:ext>
            </a:extLst>
          </p:cNvPr>
          <p:cNvSpPr>
            <a:spLocks noChangeArrowheads="1"/>
          </p:cNvSpPr>
          <p:nvPr/>
        </p:nvSpPr>
        <p:spPr bwMode="auto">
          <a:xfrm>
            <a:off x="1511300" y="1520825"/>
            <a:ext cx="274638" cy="274638"/>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8196" name="Oval 4">
            <a:extLst>
              <a:ext uri="{FF2B5EF4-FFF2-40B4-BE49-F238E27FC236}">
                <a16:creationId xmlns="" xmlns:a16="http://schemas.microsoft.com/office/drawing/2014/main" id="{2232A409-4964-4CDF-87EC-F437413CA261}"/>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a:t>
            </a:r>
          </a:p>
        </p:txBody>
      </p:sp>
      <p:sp>
        <p:nvSpPr>
          <p:cNvPr id="8197" name="Oval 5">
            <a:extLst>
              <a:ext uri="{FF2B5EF4-FFF2-40B4-BE49-F238E27FC236}">
                <a16:creationId xmlns="" xmlns:a16="http://schemas.microsoft.com/office/drawing/2014/main" id="{C69FBD39-501D-45C0-965F-15621C4775EC}"/>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8198" name="Oval 6">
            <a:extLst>
              <a:ext uri="{FF2B5EF4-FFF2-40B4-BE49-F238E27FC236}">
                <a16:creationId xmlns="" xmlns:a16="http://schemas.microsoft.com/office/drawing/2014/main" id="{A279181E-A063-44B9-AA25-6A4ED0AFB7D2}"/>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8199" name="Oval 7">
            <a:extLst>
              <a:ext uri="{FF2B5EF4-FFF2-40B4-BE49-F238E27FC236}">
                <a16:creationId xmlns="" xmlns:a16="http://schemas.microsoft.com/office/drawing/2014/main" id="{860DAB45-AAD0-4FE4-80DD-AE3577F1AFA8}"/>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8200" name="AutoShape 8">
            <a:extLst>
              <a:ext uri="{FF2B5EF4-FFF2-40B4-BE49-F238E27FC236}">
                <a16:creationId xmlns="" xmlns:a16="http://schemas.microsoft.com/office/drawing/2014/main" id="{1C5E4E1D-3E6E-4BB5-8F8B-8C737E52B4DA}"/>
              </a:ext>
            </a:extLst>
          </p:cNvPr>
          <p:cNvCxnSpPr>
            <a:cxnSpLocks noChangeShapeType="1"/>
            <a:stCxn id="8195" idx="4"/>
            <a:endCxn id="8198"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1" name="AutoShape 9">
            <a:extLst>
              <a:ext uri="{FF2B5EF4-FFF2-40B4-BE49-F238E27FC236}">
                <a16:creationId xmlns="" xmlns:a16="http://schemas.microsoft.com/office/drawing/2014/main" id="{BF5632B6-3583-42A1-BA61-44191E6899F7}"/>
              </a:ext>
            </a:extLst>
          </p:cNvPr>
          <p:cNvCxnSpPr>
            <a:cxnSpLocks noChangeShapeType="1"/>
            <a:stCxn id="8197" idx="0"/>
            <a:endCxn id="8196"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2" name="AutoShape 10">
            <a:extLst>
              <a:ext uri="{FF2B5EF4-FFF2-40B4-BE49-F238E27FC236}">
                <a16:creationId xmlns="" xmlns:a16="http://schemas.microsoft.com/office/drawing/2014/main" id="{0D76A5F4-A45C-4D0F-A03E-10160867975D}"/>
              </a:ext>
            </a:extLst>
          </p:cNvPr>
          <p:cNvCxnSpPr>
            <a:cxnSpLocks noChangeShapeType="1"/>
            <a:stCxn id="8199" idx="6"/>
            <a:endCxn id="8197"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3" name="AutoShape 11">
            <a:extLst>
              <a:ext uri="{FF2B5EF4-FFF2-40B4-BE49-F238E27FC236}">
                <a16:creationId xmlns="" xmlns:a16="http://schemas.microsoft.com/office/drawing/2014/main" id="{1636CB2E-03DD-43A9-B881-EA8E6DC0F5F7}"/>
              </a:ext>
            </a:extLst>
          </p:cNvPr>
          <p:cNvCxnSpPr>
            <a:cxnSpLocks noChangeShapeType="1"/>
            <a:stCxn id="8198" idx="7"/>
            <a:endCxn id="8199"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4" name="AutoShape 12">
            <a:extLst>
              <a:ext uri="{FF2B5EF4-FFF2-40B4-BE49-F238E27FC236}">
                <a16:creationId xmlns="" xmlns:a16="http://schemas.microsoft.com/office/drawing/2014/main" id="{F2167C23-E10B-4111-852A-26A76D9F533E}"/>
              </a:ext>
            </a:extLst>
          </p:cNvPr>
          <p:cNvCxnSpPr>
            <a:cxnSpLocks noChangeShapeType="1"/>
            <a:stCxn id="8195" idx="6"/>
            <a:endCxn id="8196"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5" name="AutoShape 13">
            <a:extLst>
              <a:ext uri="{FF2B5EF4-FFF2-40B4-BE49-F238E27FC236}">
                <a16:creationId xmlns="" xmlns:a16="http://schemas.microsoft.com/office/drawing/2014/main" id="{6FA3BEA9-B7BA-4E67-B3B1-49B20A3922A6}"/>
              </a:ext>
            </a:extLst>
          </p:cNvPr>
          <p:cNvCxnSpPr>
            <a:cxnSpLocks noChangeShapeType="1"/>
            <a:stCxn id="8198" idx="5"/>
            <a:endCxn id="8197"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6" name="Oval 14">
            <a:extLst>
              <a:ext uri="{FF2B5EF4-FFF2-40B4-BE49-F238E27FC236}">
                <a16:creationId xmlns="" xmlns:a16="http://schemas.microsoft.com/office/drawing/2014/main" id="{BA5B4569-7755-401F-B8D2-930030C7BC98}"/>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8207" name="Oval 15">
            <a:extLst>
              <a:ext uri="{FF2B5EF4-FFF2-40B4-BE49-F238E27FC236}">
                <a16:creationId xmlns="" xmlns:a16="http://schemas.microsoft.com/office/drawing/2014/main" id="{6BFF5A58-ABEF-4034-BCC4-D682A81620BF}"/>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8208" name="Oval 16">
            <a:extLst>
              <a:ext uri="{FF2B5EF4-FFF2-40B4-BE49-F238E27FC236}">
                <a16:creationId xmlns="" xmlns:a16="http://schemas.microsoft.com/office/drawing/2014/main" id="{C93B973B-CC53-484F-9319-5BF2E7F7BAC0}"/>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8209" name="Oval 17">
            <a:extLst>
              <a:ext uri="{FF2B5EF4-FFF2-40B4-BE49-F238E27FC236}">
                <a16:creationId xmlns="" xmlns:a16="http://schemas.microsoft.com/office/drawing/2014/main" id="{DC0EB7AE-8C27-49E6-BEE4-FFC586A54072}"/>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8210" name="AutoShape 18">
            <a:extLst>
              <a:ext uri="{FF2B5EF4-FFF2-40B4-BE49-F238E27FC236}">
                <a16:creationId xmlns="" xmlns:a16="http://schemas.microsoft.com/office/drawing/2014/main" id="{37C34EA4-B525-4427-8C34-2A209EC07391}"/>
              </a:ext>
            </a:extLst>
          </p:cNvPr>
          <p:cNvCxnSpPr>
            <a:cxnSpLocks noChangeShapeType="1"/>
            <a:stCxn id="8208" idx="5"/>
            <a:endCxn id="8206"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1" name="AutoShape 19">
            <a:extLst>
              <a:ext uri="{FF2B5EF4-FFF2-40B4-BE49-F238E27FC236}">
                <a16:creationId xmlns="" xmlns:a16="http://schemas.microsoft.com/office/drawing/2014/main" id="{518213B4-B9B2-41D0-AAF5-17F971703133}"/>
              </a:ext>
            </a:extLst>
          </p:cNvPr>
          <p:cNvCxnSpPr>
            <a:cxnSpLocks noChangeShapeType="1"/>
            <a:stCxn id="8209" idx="6"/>
            <a:endCxn id="8206"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2" name="AutoShape 20">
            <a:extLst>
              <a:ext uri="{FF2B5EF4-FFF2-40B4-BE49-F238E27FC236}">
                <a16:creationId xmlns="" xmlns:a16="http://schemas.microsoft.com/office/drawing/2014/main" id="{81BE4FB0-D577-493C-9DFE-DA107CDF2C0B}"/>
              </a:ext>
            </a:extLst>
          </p:cNvPr>
          <p:cNvCxnSpPr>
            <a:cxnSpLocks noChangeShapeType="1"/>
            <a:stCxn id="8208" idx="4"/>
            <a:endCxn id="8209"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3" name="AutoShape 21">
            <a:extLst>
              <a:ext uri="{FF2B5EF4-FFF2-40B4-BE49-F238E27FC236}">
                <a16:creationId xmlns="" xmlns:a16="http://schemas.microsoft.com/office/drawing/2014/main" id="{AE399C47-87C8-46AA-927B-2C2897BBAE7D}"/>
              </a:ext>
            </a:extLst>
          </p:cNvPr>
          <p:cNvCxnSpPr>
            <a:cxnSpLocks noChangeShapeType="1"/>
            <a:stCxn id="8208" idx="6"/>
            <a:endCxn id="8207"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14" name="AutoShape 22">
            <a:extLst>
              <a:ext uri="{FF2B5EF4-FFF2-40B4-BE49-F238E27FC236}">
                <a16:creationId xmlns="" xmlns:a16="http://schemas.microsoft.com/office/drawing/2014/main" id="{9045657E-5816-4E66-8290-101ED0AC0581}"/>
              </a:ext>
            </a:extLst>
          </p:cNvPr>
          <p:cNvCxnSpPr>
            <a:cxnSpLocks noChangeShapeType="1"/>
            <a:stCxn id="8197" idx="6"/>
            <a:endCxn id="8209"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15" name="Text Box 23">
            <a:extLst>
              <a:ext uri="{FF2B5EF4-FFF2-40B4-BE49-F238E27FC236}">
                <a16:creationId xmlns="" xmlns:a16="http://schemas.microsoft.com/office/drawing/2014/main" id="{9BEEFF5E-4996-4CB7-A831-F8907141B825}"/>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a:t>
            </a:r>
          </a:p>
        </p:txBody>
      </p:sp>
      <p:sp>
        <p:nvSpPr>
          <p:cNvPr id="8216" name="Text Box 24">
            <a:extLst>
              <a:ext uri="{FF2B5EF4-FFF2-40B4-BE49-F238E27FC236}">
                <a16:creationId xmlns="" xmlns:a16="http://schemas.microsoft.com/office/drawing/2014/main" id="{C00F9313-07B1-4CE0-BB56-0F2B9F63894D}"/>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8217" name="Text Box 25">
            <a:extLst>
              <a:ext uri="{FF2B5EF4-FFF2-40B4-BE49-F238E27FC236}">
                <a16:creationId xmlns="" xmlns:a16="http://schemas.microsoft.com/office/drawing/2014/main" id="{E0DF06F0-F680-45D6-B738-B56AF064889B}"/>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8218" name="Text Box 26">
            <a:extLst>
              <a:ext uri="{FF2B5EF4-FFF2-40B4-BE49-F238E27FC236}">
                <a16:creationId xmlns="" xmlns:a16="http://schemas.microsoft.com/office/drawing/2014/main" id="{7AF53468-D986-4E66-A0D8-EC237E63EFD8}"/>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8219" name="Text Box 27">
            <a:extLst>
              <a:ext uri="{FF2B5EF4-FFF2-40B4-BE49-F238E27FC236}">
                <a16:creationId xmlns="" xmlns:a16="http://schemas.microsoft.com/office/drawing/2014/main" id="{DE2C5BB0-C33C-4E7E-B4C0-78893C8758F7}"/>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dequeue next vertex</a:t>
            </a:r>
          </a:p>
        </p:txBody>
      </p:sp>
      <p:sp>
        <p:nvSpPr>
          <p:cNvPr id="28" name="TextBox 27">
            <a:extLst>
              <a:ext uri="{FF2B5EF4-FFF2-40B4-BE49-F238E27FC236}">
                <a16:creationId xmlns="" xmlns:a16="http://schemas.microsoft.com/office/drawing/2014/main" id="{508546A7-849B-4141-9CDC-03DD0E53C800}"/>
              </a:ext>
            </a:extLst>
          </p:cNvPr>
          <p:cNvSpPr txBox="1"/>
          <p:nvPr/>
        </p:nvSpPr>
        <p:spPr>
          <a:xfrm>
            <a:off x="2546059" y="619760"/>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1" name="Rectangle 2">
            <a:extLst>
              <a:ext uri="{FF2B5EF4-FFF2-40B4-BE49-F238E27FC236}">
                <a16:creationId xmlns="" xmlns:a16="http://schemas.microsoft.com/office/drawing/2014/main" id="{93B5F2CB-F0D0-451B-9A50-9B53A597A8A2}"/>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460FC900-ACBD-4D5C-AB7E-478FC5648E19}"/>
              </a:ext>
            </a:extLst>
          </p:cNvPr>
          <p:cNvSpPr>
            <a:spLocks noGrp="1"/>
          </p:cNvSpPr>
          <p:nvPr>
            <p:ph type="dt" sz="half" idx="10"/>
          </p:nvPr>
        </p:nvSpPr>
        <p:spPr/>
        <p:txBody>
          <a:bodyPr/>
          <a:lstStyle/>
          <a:p>
            <a:fld id="{4C1DF14F-77EF-4ABA-ADA7-230D6F19A828}" type="datetime5">
              <a:rPr lang="en-US" smtClean="0"/>
              <a:t>28-Mar-22</a:t>
            </a:fld>
            <a:endParaRPr lang="en-US" dirty="0"/>
          </a:p>
        </p:txBody>
      </p:sp>
      <p:sp>
        <p:nvSpPr>
          <p:cNvPr id="6" name="Slide Number Placeholder 5">
            <a:extLst>
              <a:ext uri="{FF2B5EF4-FFF2-40B4-BE49-F238E27FC236}">
                <a16:creationId xmlns="" xmlns:a16="http://schemas.microsoft.com/office/drawing/2014/main" id="{A3BE594F-5B84-44BC-B48B-2AFEBCC89E13}"/>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6291314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2">
            <a:extLst>
              <a:ext uri="{FF2B5EF4-FFF2-40B4-BE49-F238E27FC236}">
                <a16:creationId xmlns="" xmlns:a16="http://schemas.microsoft.com/office/drawing/2014/main" id="{3F93E5F8-9F63-4F4B-9F15-EC117FC00E8B}"/>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Line 3">
            <a:extLst>
              <a:ext uri="{FF2B5EF4-FFF2-40B4-BE49-F238E27FC236}">
                <a16:creationId xmlns="" xmlns:a16="http://schemas.microsoft.com/office/drawing/2014/main" id="{4D054033-BBB6-49B9-A7BC-6CD6AE4F0473}"/>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Line 4">
            <a:extLst>
              <a:ext uri="{FF2B5EF4-FFF2-40B4-BE49-F238E27FC236}">
                <a16:creationId xmlns="" xmlns:a16="http://schemas.microsoft.com/office/drawing/2014/main" id="{D3E45C2B-6BD6-4001-B9A1-B1BF98AF68A2}"/>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a:extLst>
              <a:ext uri="{FF2B5EF4-FFF2-40B4-BE49-F238E27FC236}">
                <a16:creationId xmlns="" xmlns:a16="http://schemas.microsoft.com/office/drawing/2014/main" id="{D3B6007A-16D5-45DB-906A-5A2A6434ED6E}"/>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a:extLst>
              <a:ext uri="{FF2B5EF4-FFF2-40B4-BE49-F238E27FC236}">
                <a16:creationId xmlns="" xmlns:a16="http://schemas.microsoft.com/office/drawing/2014/main" id="{924DB7CF-4CC7-4D25-B2A8-7F887274CF13}"/>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 xmlns:a16="http://schemas.microsoft.com/office/drawing/2014/main" id="{1ACB34BF-ECDD-4026-893C-8C22C0CCD928}"/>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a:extLst>
              <a:ext uri="{FF2B5EF4-FFF2-40B4-BE49-F238E27FC236}">
                <a16:creationId xmlns="" xmlns:a16="http://schemas.microsoft.com/office/drawing/2014/main" id="{334AB275-74D4-43C2-AC68-A80389501717}"/>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 xmlns:a16="http://schemas.microsoft.com/office/drawing/2014/main" id="{6BD6F231-E501-4DAE-A647-95F989C8EA61}"/>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Rectangle 10">
            <a:extLst>
              <a:ext uri="{FF2B5EF4-FFF2-40B4-BE49-F238E27FC236}">
                <a16:creationId xmlns="" xmlns:a16="http://schemas.microsoft.com/office/drawing/2014/main" id="{062DE355-6F32-4CD9-AD5A-134BCAB0B7B5}"/>
              </a:ext>
            </a:extLst>
          </p:cNvPr>
          <p:cNvSpPr>
            <a:spLocks noGrp="1" noChangeArrowheads="1"/>
          </p:cNvSpPr>
          <p:nvPr>
            <p:ph type="title"/>
          </p:nvPr>
        </p:nvSpPr>
        <p:spPr>
          <a:noFill/>
          <a:ln/>
        </p:spPr>
        <p:txBody>
          <a:bodyPr/>
          <a:lstStyle/>
          <a:p>
            <a:r>
              <a:rPr lang="en-US" altLang="en-US"/>
              <a:t>Depth-First Search</a:t>
            </a:r>
          </a:p>
        </p:txBody>
      </p:sp>
      <p:sp>
        <p:nvSpPr>
          <p:cNvPr id="14347" name="Rectangle 11">
            <a:extLst>
              <a:ext uri="{FF2B5EF4-FFF2-40B4-BE49-F238E27FC236}">
                <a16:creationId xmlns="" xmlns:a16="http://schemas.microsoft.com/office/drawing/2014/main" id="{0F8F721C-130E-43BF-82A4-FAEA08A146A4}"/>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4348" name="Oval 12">
            <a:extLst>
              <a:ext uri="{FF2B5EF4-FFF2-40B4-BE49-F238E27FC236}">
                <a16:creationId xmlns="" xmlns:a16="http://schemas.microsoft.com/office/drawing/2014/main" id="{0EDEC583-67D4-426C-ABD6-78C22960B64A}"/>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Rectangle 13">
            <a:extLst>
              <a:ext uri="{FF2B5EF4-FFF2-40B4-BE49-F238E27FC236}">
                <a16:creationId xmlns="" xmlns:a16="http://schemas.microsoft.com/office/drawing/2014/main" id="{7A338329-BE99-44BF-A480-E92A5FF84C1C}"/>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4350" name="Oval 14">
            <a:extLst>
              <a:ext uri="{FF2B5EF4-FFF2-40B4-BE49-F238E27FC236}">
                <a16:creationId xmlns="" xmlns:a16="http://schemas.microsoft.com/office/drawing/2014/main" id="{0671029B-3B6B-414C-9D1A-C0F4F4517D61}"/>
              </a:ext>
            </a:extLst>
          </p:cNvPr>
          <p:cNvSpPr>
            <a:spLocks noChangeArrowheads="1"/>
          </p:cNvSpPr>
          <p:nvPr/>
        </p:nvSpPr>
        <p:spPr bwMode="auto">
          <a:xfrm>
            <a:off x="25352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Rectangle 15">
            <a:extLst>
              <a:ext uri="{FF2B5EF4-FFF2-40B4-BE49-F238E27FC236}">
                <a16:creationId xmlns="" xmlns:a16="http://schemas.microsoft.com/office/drawing/2014/main" id="{ED79A83E-7D73-4955-8A66-7F191DB24218}"/>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4352" name="Oval 16">
            <a:extLst>
              <a:ext uri="{FF2B5EF4-FFF2-40B4-BE49-F238E27FC236}">
                <a16:creationId xmlns="" xmlns:a16="http://schemas.microsoft.com/office/drawing/2014/main" id="{7F8BA0DD-F577-4699-94A0-61283F826817}"/>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Rectangle 17">
            <a:extLst>
              <a:ext uri="{FF2B5EF4-FFF2-40B4-BE49-F238E27FC236}">
                <a16:creationId xmlns="" xmlns:a16="http://schemas.microsoft.com/office/drawing/2014/main" id="{4D1203AB-7FA1-46DA-96F7-A8CEEF12D5ED}"/>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4354" name="Oval 18">
            <a:extLst>
              <a:ext uri="{FF2B5EF4-FFF2-40B4-BE49-F238E27FC236}">
                <a16:creationId xmlns="" xmlns:a16="http://schemas.microsoft.com/office/drawing/2014/main" id="{8DC9E397-6041-4910-93B9-DD000F7E2CC3}"/>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Rectangle 19">
            <a:extLst>
              <a:ext uri="{FF2B5EF4-FFF2-40B4-BE49-F238E27FC236}">
                <a16:creationId xmlns="" xmlns:a16="http://schemas.microsoft.com/office/drawing/2014/main" id="{324B58B2-5FF3-4D39-8518-17D67AA11917}"/>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4356" name="Oval 20">
            <a:extLst>
              <a:ext uri="{FF2B5EF4-FFF2-40B4-BE49-F238E27FC236}">
                <a16:creationId xmlns="" xmlns:a16="http://schemas.microsoft.com/office/drawing/2014/main" id="{58CCE244-0D5E-45A2-904D-3C03CD02A64D}"/>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Rectangle 21">
            <a:extLst>
              <a:ext uri="{FF2B5EF4-FFF2-40B4-BE49-F238E27FC236}">
                <a16:creationId xmlns="" xmlns:a16="http://schemas.microsoft.com/office/drawing/2014/main" id="{07287B01-68E0-4694-B04C-C2FD285A8118}"/>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4358" name="Oval 22">
            <a:extLst>
              <a:ext uri="{FF2B5EF4-FFF2-40B4-BE49-F238E27FC236}">
                <a16:creationId xmlns="" xmlns:a16="http://schemas.microsoft.com/office/drawing/2014/main" id="{055C28E0-00C4-4B84-A68E-D5DB6949DF17}"/>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Rectangle 23">
            <a:extLst>
              <a:ext uri="{FF2B5EF4-FFF2-40B4-BE49-F238E27FC236}">
                <a16:creationId xmlns="" xmlns:a16="http://schemas.microsoft.com/office/drawing/2014/main" id="{85E4E4E4-9095-4040-B280-86716356F785}"/>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4360" name="Oval 24">
            <a:extLst>
              <a:ext uri="{FF2B5EF4-FFF2-40B4-BE49-F238E27FC236}">
                <a16:creationId xmlns="" xmlns:a16="http://schemas.microsoft.com/office/drawing/2014/main" id="{081822E3-9AAB-48DF-AB30-B1C6CF9778D7}"/>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1" name="Rectangle 25">
            <a:extLst>
              <a:ext uri="{FF2B5EF4-FFF2-40B4-BE49-F238E27FC236}">
                <a16:creationId xmlns="" xmlns:a16="http://schemas.microsoft.com/office/drawing/2014/main" id="{4FFFCDEE-0E87-412F-8A42-3040CE4D0D14}"/>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4362" name="Line 26">
            <a:extLst>
              <a:ext uri="{FF2B5EF4-FFF2-40B4-BE49-F238E27FC236}">
                <a16:creationId xmlns="" xmlns:a16="http://schemas.microsoft.com/office/drawing/2014/main" id="{6A0157F7-3168-45B6-8184-BF89330F9DB3}"/>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Rectangle 27">
            <a:extLst>
              <a:ext uri="{FF2B5EF4-FFF2-40B4-BE49-F238E27FC236}">
                <a16:creationId xmlns="" xmlns:a16="http://schemas.microsoft.com/office/drawing/2014/main" id="{7D6724C0-FC1A-4447-A4E9-FE23F90C7430}"/>
              </a:ext>
            </a:extLst>
          </p:cNvPr>
          <p:cNvSpPr>
            <a:spLocks noChangeArrowheads="1"/>
          </p:cNvSpPr>
          <p:nvPr/>
        </p:nvSpPr>
        <p:spPr bwMode="auto">
          <a:xfrm>
            <a:off x="3963988" y="5102225"/>
            <a:ext cx="1281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a:t>
            </a:r>
          </a:p>
        </p:txBody>
      </p:sp>
      <p:sp>
        <p:nvSpPr>
          <p:cNvPr id="14364" name="Rectangle 28">
            <a:extLst>
              <a:ext uri="{FF2B5EF4-FFF2-40B4-BE49-F238E27FC236}">
                <a16:creationId xmlns="" xmlns:a16="http://schemas.microsoft.com/office/drawing/2014/main" id="{4092F5FE-480B-46A4-93BC-BDB250EDCC99}"/>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4365" name="Rectangle 29">
            <a:extLst>
              <a:ext uri="{FF2B5EF4-FFF2-40B4-BE49-F238E27FC236}">
                <a16:creationId xmlns="" xmlns:a16="http://schemas.microsoft.com/office/drawing/2014/main" id="{2497A93A-C897-4BE2-BCBF-7559456A613D}"/>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4366" name="Line 30">
            <a:extLst>
              <a:ext uri="{FF2B5EF4-FFF2-40B4-BE49-F238E27FC236}">
                <a16:creationId xmlns="" xmlns:a16="http://schemas.microsoft.com/office/drawing/2014/main" id="{B9AE6936-AC2B-4769-9FB1-3B556DCF3189}"/>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5B7ACD10-12D2-4B4A-9B10-458BA9B161DF}"/>
              </a:ext>
            </a:extLst>
          </p:cNvPr>
          <p:cNvSpPr>
            <a:spLocks noGrp="1"/>
          </p:cNvSpPr>
          <p:nvPr>
            <p:ph type="dt" sz="half" idx="10"/>
          </p:nvPr>
        </p:nvSpPr>
        <p:spPr/>
        <p:txBody>
          <a:bodyPr/>
          <a:lstStyle/>
          <a:p>
            <a:fld id="{E8817AE0-4945-4011-8CD1-6811252481B0}" type="datetime5">
              <a:rPr lang="en-US" smtClean="0"/>
              <a:t>28-Mar-22</a:t>
            </a:fld>
            <a:endParaRPr lang="en-US"/>
          </a:p>
        </p:txBody>
      </p:sp>
      <p:sp>
        <p:nvSpPr>
          <p:cNvPr id="5" name="Slide Number Placeholder 4">
            <a:extLst>
              <a:ext uri="{FF2B5EF4-FFF2-40B4-BE49-F238E27FC236}">
                <a16:creationId xmlns="" xmlns:a16="http://schemas.microsoft.com/office/drawing/2014/main" id="{EAF57F89-0A8B-4BED-BCF4-C4A2EDD562FD}"/>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a:extLst>
              <a:ext uri="{FF2B5EF4-FFF2-40B4-BE49-F238E27FC236}">
                <a16:creationId xmlns="" xmlns:a16="http://schemas.microsoft.com/office/drawing/2014/main" id="{6BA53E36-5FDD-47C8-9D90-FB82EAEF8ADC}"/>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Line 3">
            <a:extLst>
              <a:ext uri="{FF2B5EF4-FFF2-40B4-BE49-F238E27FC236}">
                <a16:creationId xmlns="" xmlns:a16="http://schemas.microsoft.com/office/drawing/2014/main" id="{95EB8F5C-58AC-4E92-B865-F369197C6CA8}"/>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Line 4">
            <a:extLst>
              <a:ext uri="{FF2B5EF4-FFF2-40B4-BE49-F238E27FC236}">
                <a16:creationId xmlns="" xmlns:a16="http://schemas.microsoft.com/office/drawing/2014/main" id="{5FF88F08-4072-46BD-84F3-2020087CD3AB}"/>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Line 5">
            <a:extLst>
              <a:ext uri="{FF2B5EF4-FFF2-40B4-BE49-F238E27FC236}">
                <a16:creationId xmlns="" xmlns:a16="http://schemas.microsoft.com/office/drawing/2014/main" id="{DE061095-F1CE-44DA-B40B-E6E3BC17DE40}"/>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Line 6">
            <a:extLst>
              <a:ext uri="{FF2B5EF4-FFF2-40B4-BE49-F238E27FC236}">
                <a16:creationId xmlns="" xmlns:a16="http://schemas.microsoft.com/office/drawing/2014/main" id="{4CF4D780-ED0A-4A66-9728-0556839CF963}"/>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Line 7">
            <a:extLst>
              <a:ext uri="{FF2B5EF4-FFF2-40B4-BE49-F238E27FC236}">
                <a16:creationId xmlns="" xmlns:a16="http://schemas.microsoft.com/office/drawing/2014/main" id="{064FD3EE-142F-449D-9101-08D71534A9A5}"/>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a:extLst>
              <a:ext uri="{FF2B5EF4-FFF2-40B4-BE49-F238E27FC236}">
                <a16:creationId xmlns="" xmlns:a16="http://schemas.microsoft.com/office/drawing/2014/main" id="{7B36BC43-FAC7-464B-9833-97BA1567A49B}"/>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9">
            <a:extLst>
              <a:ext uri="{FF2B5EF4-FFF2-40B4-BE49-F238E27FC236}">
                <a16:creationId xmlns="" xmlns:a16="http://schemas.microsoft.com/office/drawing/2014/main" id="{C7573738-4B06-4056-8CC9-DFDB175E957A}"/>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a:extLst>
              <a:ext uri="{FF2B5EF4-FFF2-40B4-BE49-F238E27FC236}">
                <a16:creationId xmlns="" xmlns:a16="http://schemas.microsoft.com/office/drawing/2014/main" id="{1EE448CD-F15C-4CF6-9C16-BCC0F850F14A}"/>
              </a:ext>
            </a:extLst>
          </p:cNvPr>
          <p:cNvSpPr>
            <a:spLocks noGrp="1" noChangeArrowheads="1"/>
          </p:cNvSpPr>
          <p:nvPr>
            <p:ph type="title"/>
          </p:nvPr>
        </p:nvSpPr>
        <p:spPr>
          <a:noFill/>
          <a:ln/>
        </p:spPr>
        <p:txBody>
          <a:bodyPr/>
          <a:lstStyle/>
          <a:p>
            <a:r>
              <a:rPr lang="en-US" altLang="en-US"/>
              <a:t>Depth-First Search</a:t>
            </a:r>
          </a:p>
        </p:txBody>
      </p:sp>
      <p:sp>
        <p:nvSpPr>
          <p:cNvPr id="15371" name="Rectangle 11">
            <a:extLst>
              <a:ext uri="{FF2B5EF4-FFF2-40B4-BE49-F238E27FC236}">
                <a16:creationId xmlns="" xmlns:a16="http://schemas.microsoft.com/office/drawing/2014/main" id="{F5378CDF-C821-4AC9-899C-C0166B7A653D}"/>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5372" name="Oval 12">
            <a:extLst>
              <a:ext uri="{FF2B5EF4-FFF2-40B4-BE49-F238E27FC236}">
                <a16:creationId xmlns="" xmlns:a16="http://schemas.microsoft.com/office/drawing/2014/main" id="{38363B7F-27EC-4101-A240-56515EFADFE0}"/>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Rectangle 13">
            <a:extLst>
              <a:ext uri="{FF2B5EF4-FFF2-40B4-BE49-F238E27FC236}">
                <a16:creationId xmlns="" xmlns:a16="http://schemas.microsoft.com/office/drawing/2014/main" id="{246C9D69-7DD2-48A6-849B-9B4F2DAEF166}"/>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5374" name="Oval 14">
            <a:extLst>
              <a:ext uri="{FF2B5EF4-FFF2-40B4-BE49-F238E27FC236}">
                <a16:creationId xmlns="" xmlns:a16="http://schemas.microsoft.com/office/drawing/2014/main" id="{E8C42650-33E0-4E0D-961A-76DA42BACA8A}"/>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Rectangle 15">
            <a:extLst>
              <a:ext uri="{FF2B5EF4-FFF2-40B4-BE49-F238E27FC236}">
                <a16:creationId xmlns="" xmlns:a16="http://schemas.microsoft.com/office/drawing/2014/main" id="{65B8ABC1-ADF1-4675-897B-F77920A54B32}"/>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5376" name="Oval 16">
            <a:extLst>
              <a:ext uri="{FF2B5EF4-FFF2-40B4-BE49-F238E27FC236}">
                <a16:creationId xmlns="" xmlns:a16="http://schemas.microsoft.com/office/drawing/2014/main" id="{9E5DE100-D467-46F7-99DC-B53D3364A547}"/>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Rectangle 17">
            <a:extLst>
              <a:ext uri="{FF2B5EF4-FFF2-40B4-BE49-F238E27FC236}">
                <a16:creationId xmlns="" xmlns:a16="http://schemas.microsoft.com/office/drawing/2014/main" id="{1FDDA47B-3F6E-417A-87A1-F7BAB16623A7}"/>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5378" name="Oval 18">
            <a:extLst>
              <a:ext uri="{FF2B5EF4-FFF2-40B4-BE49-F238E27FC236}">
                <a16:creationId xmlns="" xmlns:a16="http://schemas.microsoft.com/office/drawing/2014/main" id="{47DD9783-6AFE-4256-B017-C013BACDC0BB}"/>
              </a:ext>
            </a:extLst>
          </p:cNvPr>
          <p:cNvSpPr>
            <a:spLocks noChangeArrowheads="1"/>
          </p:cNvSpPr>
          <p:nvPr/>
        </p:nvSpPr>
        <p:spPr bwMode="auto">
          <a:xfrm>
            <a:off x="139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Rectangle 19">
            <a:extLst>
              <a:ext uri="{FF2B5EF4-FFF2-40B4-BE49-F238E27FC236}">
                <a16:creationId xmlns="" xmlns:a16="http://schemas.microsoft.com/office/drawing/2014/main" id="{AB04073B-D082-4B20-9380-874CC316849F}"/>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5380" name="Oval 20">
            <a:extLst>
              <a:ext uri="{FF2B5EF4-FFF2-40B4-BE49-F238E27FC236}">
                <a16:creationId xmlns="" xmlns:a16="http://schemas.microsoft.com/office/drawing/2014/main" id="{013494EB-0E20-48C2-BF91-8D99D7F02DC7}"/>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Rectangle 21">
            <a:extLst>
              <a:ext uri="{FF2B5EF4-FFF2-40B4-BE49-F238E27FC236}">
                <a16:creationId xmlns="" xmlns:a16="http://schemas.microsoft.com/office/drawing/2014/main" id="{ACF8C54C-C5E2-4D75-A966-8C491A2740B2}"/>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5382" name="Oval 22">
            <a:extLst>
              <a:ext uri="{FF2B5EF4-FFF2-40B4-BE49-F238E27FC236}">
                <a16:creationId xmlns="" xmlns:a16="http://schemas.microsoft.com/office/drawing/2014/main" id="{D7146390-09CC-4205-8A8A-C8FBE15391C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Rectangle 23">
            <a:extLst>
              <a:ext uri="{FF2B5EF4-FFF2-40B4-BE49-F238E27FC236}">
                <a16:creationId xmlns="" xmlns:a16="http://schemas.microsoft.com/office/drawing/2014/main" id="{3A2A6433-BBE8-47F6-9176-20B9F21054DD}"/>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5384" name="Oval 24">
            <a:extLst>
              <a:ext uri="{FF2B5EF4-FFF2-40B4-BE49-F238E27FC236}">
                <a16:creationId xmlns="" xmlns:a16="http://schemas.microsoft.com/office/drawing/2014/main" id="{D0611D50-6D38-4A2A-9862-C70CCB0B9366}"/>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Rectangle 25">
            <a:extLst>
              <a:ext uri="{FF2B5EF4-FFF2-40B4-BE49-F238E27FC236}">
                <a16:creationId xmlns="" xmlns:a16="http://schemas.microsoft.com/office/drawing/2014/main" id="{66490A2A-BA23-49C6-9E20-BE57FE72DFD7}"/>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5386" name="Line 26">
            <a:extLst>
              <a:ext uri="{FF2B5EF4-FFF2-40B4-BE49-F238E27FC236}">
                <a16:creationId xmlns="" xmlns:a16="http://schemas.microsoft.com/office/drawing/2014/main" id="{0DBF1E5C-1A99-4796-9E36-FF811247ADDF}"/>
              </a:ext>
            </a:extLst>
          </p:cNvPr>
          <p:cNvSpPr>
            <a:spLocks noChangeShapeType="1"/>
          </p:cNvSpPr>
          <p:nvPr/>
        </p:nvSpPr>
        <p:spPr bwMode="auto">
          <a:xfrm>
            <a:off x="849313" y="4505325"/>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Line 27">
            <a:extLst>
              <a:ext uri="{FF2B5EF4-FFF2-40B4-BE49-F238E27FC236}">
                <a16:creationId xmlns="" xmlns:a16="http://schemas.microsoft.com/office/drawing/2014/main" id="{1E42166E-83A3-46E9-BECF-C93F80CF23EE}"/>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Rectangle 28">
            <a:extLst>
              <a:ext uri="{FF2B5EF4-FFF2-40B4-BE49-F238E27FC236}">
                <a16:creationId xmlns="" xmlns:a16="http://schemas.microsoft.com/office/drawing/2014/main" id="{7E1595BF-0267-4A5F-8322-A5413FD2A808}"/>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5389" name="Rectangle 29">
            <a:extLst>
              <a:ext uri="{FF2B5EF4-FFF2-40B4-BE49-F238E27FC236}">
                <a16:creationId xmlns="" xmlns:a16="http://schemas.microsoft.com/office/drawing/2014/main" id="{432F168F-F532-4351-8FE3-4FF10DE7CA38}"/>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5390" name="Line 30">
            <a:extLst>
              <a:ext uri="{FF2B5EF4-FFF2-40B4-BE49-F238E27FC236}">
                <a16:creationId xmlns="" xmlns:a16="http://schemas.microsoft.com/office/drawing/2014/main" id="{BDF67E57-580A-49EE-AB3F-6A2EDF206023}"/>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Rectangle 31">
            <a:extLst>
              <a:ext uri="{FF2B5EF4-FFF2-40B4-BE49-F238E27FC236}">
                <a16:creationId xmlns="" xmlns:a16="http://schemas.microsoft.com/office/drawing/2014/main" id="{0E9BAA18-9E18-44CF-A79C-ED28D86A12E1}"/>
              </a:ext>
            </a:extLst>
          </p:cNvPr>
          <p:cNvSpPr>
            <a:spLocks noChangeArrowheads="1"/>
          </p:cNvSpPr>
          <p:nvPr/>
        </p:nvSpPr>
        <p:spPr bwMode="auto">
          <a:xfrm>
            <a:off x="3568700" y="5102225"/>
            <a:ext cx="2071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a:t>
            </a:r>
          </a:p>
        </p:txBody>
      </p:sp>
      <p:sp>
        <p:nvSpPr>
          <p:cNvPr id="15392" name="Rectangle 32">
            <a:extLst>
              <a:ext uri="{FF2B5EF4-FFF2-40B4-BE49-F238E27FC236}">
                <a16:creationId xmlns="" xmlns:a16="http://schemas.microsoft.com/office/drawing/2014/main" id="{832CAEE2-9E9D-4AEB-B207-F01C6D0CFB00}"/>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F340EAD5-4D82-49A0-8DDD-63A542B300BF}"/>
              </a:ext>
            </a:extLst>
          </p:cNvPr>
          <p:cNvSpPr>
            <a:spLocks noGrp="1"/>
          </p:cNvSpPr>
          <p:nvPr>
            <p:ph type="dt" sz="half" idx="10"/>
          </p:nvPr>
        </p:nvSpPr>
        <p:spPr/>
        <p:txBody>
          <a:bodyPr/>
          <a:lstStyle/>
          <a:p>
            <a:fld id="{7582E172-2612-4127-86AD-28EA18211E85}" type="datetime5">
              <a:rPr lang="en-US" smtClean="0"/>
              <a:t>28-Mar-22</a:t>
            </a:fld>
            <a:endParaRPr lang="en-US"/>
          </a:p>
        </p:txBody>
      </p:sp>
      <p:sp>
        <p:nvSpPr>
          <p:cNvPr id="5" name="Slide Number Placeholder 4">
            <a:extLst>
              <a:ext uri="{FF2B5EF4-FFF2-40B4-BE49-F238E27FC236}">
                <a16:creationId xmlns="" xmlns:a16="http://schemas.microsoft.com/office/drawing/2014/main" id="{A7A42E13-035A-4B7A-96AA-0E07DC91D7C2}"/>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a:extLst>
              <a:ext uri="{FF2B5EF4-FFF2-40B4-BE49-F238E27FC236}">
                <a16:creationId xmlns="" xmlns:a16="http://schemas.microsoft.com/office/drawing/2014/main" id="{CB5702FC-D6CA-4C03-BDD1-9922BC4C2583}"/>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Line 3">
            <a:extLst>
              <a:ext uri="{FF2B5EF4-FFF2-40B4-BE49-F238E27FC236}">
                <a16:creationId xmlns="" xmlns:a16="http://schemas.microsoft.com/office/drawing/2014/main" id="{58172DBC-3A40-48F5-806B-2E073137FF8A}"/>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Line 4">
            <a:extLst>
              <a:ext uri="{FF2B5EF4-FFF2-40B4-BE49-F238E27FC236}">
                <a16:creationId xmlns="" xmlns:a16="http://schemas.microsoft.com/office/drawing/2014/main" id="{BDC88ADE-030D-4772-B43D-6F82D8CD17F5}"/>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Line 5">
            <a:extLst>
              <a:ext uri="{FF2B5EF4-FFF2-40B4-BE49-F238E27FC236}">
                <a16:creationId xmlns="" xmlns:a16="http://schemas.microsoft.com/office/drawing/2014/main" id="{EE640776-4876-47FB-8923-6A7C97899715}"/>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Line 6">
            <a:extLst>
              <a:ext uri="{FF2B5EF4-FFF2-40B4-BE49-F238E27FC236}">
                <a16:creationId xmlns="" xmlns:a16="http://schemas.microsoft.com/office/drawing/2014/main" id="{67324C3F-0026-45A5-AD5B-C703D0EAAEED}"/>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Line 7">
            <a:extLst>
              <a:ext uri="{FF2B5EF4-FFF2-40B4-BE49-F238E27FC236}">
                <a16:creationId xmlns="" xmlns:a16="http://schemas.microsoft.com/office/drawing/2014/main" id="{598EF32C-9F8B-419D-9A55-C08909D4B222}"/>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8">
            <a:extLst>
              <a:ext uri="{FF2B5EF4-FFF2-40B4-BE49-F238E27FC236}">
                <a16:creationId xmlns="" xmlns:a16="http://schemas.microsoft.com/office/drawing/2014/main" id="{013CAFAB-A998-431A-BA98-74A6FE8A56FD}"/>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9">
            <a:extLst>
              <a:ext uri="{FF2B5EF4-FFF2-40B4-BE49-F238E27FC236}">
                <a16:creationId xmlns="" xmlns:a16="http://schemas.microsoft.com/office/drawing/2014/main" id="{231FB27C-48AB-4E8D-8FA4-6F65595706A5}"/>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10">
            <a:extLst>
              <a:ext uri="{FF2B5EF4-FFF2-40B4-BE49-F238E27FC236}">
                <a16:creationId xmlns="" xmlns:a16="http://schemas.microsoft.com/office/drawing/2014/main" id="{2837560E-4FBD-49E5-97EE-D8521E16FB27}"/>
              </a:ext>
            </a:extLst>
          </p:cNvPr>
          <p:cNvSpPr>
            <a:spLocks noGrp="1" noChangeArrowheads="1"/>
          </p:cNvSpPr>
          <p:nvPr>
            <p:ph type="title"/>
          </p:nvPr>
        </p:nvSpPr>
        <p:spPr>
          <a:noFill/>
          <a:ln/>
        </p:spPr>
        <p:txBody>
          <a:bodyPr/>
          <a:lstStyle/>
          <a:p>
            <a:r>
              <a:rPr lang="en-US" altLang="en-US"/>
              <a:t>Depth-First Search</a:t>
            </a:r>
          </a:p>
        </p:txBody>
      </p:sp>
      <p:sp>
        <p:nvSpPr>
          <p:cNvPr id="16395" name="Rectangle 11">
            <a:extLst>
              <a:ext uri="{FF2B5EF4-FFF2-40B4-BE49-F238E27FC236}">
                <a16:creationId xmlns="" xmlns:a16="http://schemas.microsoft.com/office/drawing/2014/main" id="{2CF3AE55-A526-4A26-A101-C9DA1EA569DC}"/>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6396" name="Oval 12">
            <a:extLst>
              <a:ext uri="{FF2B5EF4-FFF2-40B4-BE49-F238E27FC236}">
                <a16:creationId xmlns="" xmlns:a16="http://schemas.microsoft.com/office/drawing/2014/main" id="{7AC3D0B8-4DE5-4DEF-8518-FA97463A2FD2}"/>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Rectangle 13">
            <a:extLst>
              <a:ext uri="{FF2B5EF4-FFF2-40B4-BE49-F238E27FC236}">
                <a16:creationId xmlns="" xmlns:a16="http://schemas.microsoft.com/office/drawing/2014/main" id="{FCAA26A5-BDD7-41EB-8C5A-B7503C4EF4AF}"/>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6398" name="Oval 14">
            <a:extLst>
              <a:ext uri="{FF2B5EF4-FFF2-40B4-BE49-F238E27FC236}">
                <a16:creationId xmlns="" xmlns:a16="http://schemas.microsoft.com/office/drawing/2014/main" id="{55AE25E9-D223-44C5-B6BD-1FD19CA1B0B1}"/>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Rectangle 15">
            <a:extLst>
              <a:ext uri="{FF2B5EF4-FFF2-40B4-BE49-F238E27FC236}">
                <a16:creationId xmlns="" xmlns:a16="http://schemas.microsoft.com/office/drawing/2014/main" id="{5FA9F974-AFE5-4645-9D05-FC58F7409525}"/>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6400" name="Oval 16">
            <a:extLst>
              <a:ext uri="{FF2B5EF4-FFF2-40B4-BE49-F238E27FC236}">
                <a16:creationId xmlns="" xmlns:a16="http://schemas.microsoft.com/office/drawing/2014/main" id="{8089B988-C93B-4AB0-B18F-0CE5621D0879}"/>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1" name="Rectangle 17">
            <a:extLst>
              <a:ext uri="{FF2B5EF4-FFF2-40B4-BE49-F238E27FC236}">
                <a16:creationId xmlns="" xmlns:a16="http://schemas.microsoft.com/office/drawing/2014/main" id="{D3EFF04B-88BE-41E4-B717-54D6C714DE03}"/>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6402" name="Oval 18">
            <a:extLst>
              <a:ext uri="{FF2B5EF4-FFF2-40B4-BE49-F238E27FC236}">
                <a16:creationId xmlns="" xmlns:a16="http://schemas.microsoft.com/office/drawing/2014/main" id="{AF1B16A7-50EA-43F4-B500-D324AC5C3ADD}"/>
              </a:ext>
            </a:extLst>
          </p:cNvPr>
          <p:cNvSpPr>
            <a:spLocks noChangeArrowheads="1"/>
          </p:cNvSpPr>
          <p:nvPr/>
        </p:nvSpPr>
        <p:spPr bwMode="auto">
          <a:xfrm>
            <a:off x="139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Rectangle 19">
            <a:extLst>
              <a:ext uri="{FF2B5EF4-FFF2-40B4-BE49-F238E27FC236}">
                <a16:creationId xmlns="" xmlns:a16="http://schemas.microsoft.com/office/drawing/2014/main" id="{7780769D-817B-4E70-AE0C-B97E4795F3A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6404" name="Oval 20">
            <a:extLst>
              <a:ext uri="{FF2B5EF4-FFF2-40B4-BE49-F238E27FC236}">
                <a16:creationId xmlns="" xmlns:a16="http://schemas.microsoft.com/office/drawing/2014/main" id="{09383367-2393-43F5-9B85-1D747D406EBD}"/>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Rectangle 21">
            <a:extLst>
              <a:ext uri="{FF2B5EF4-FFF2-40B4-BE49-F238E27FC236}">
                <a16:creationId xmlns="" xmlns:a16="http://schemas.microsoft.com/office/drawing/2014/main" id="{189747DE-0683-43FE-96B6-5F2F446FEC2D}"/>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6406" name="Oval 22">
            <a:extLst>
              <a:ext uri="{FF2B5EF4-FFF2-40B4-BE49-F238E27FC236}">
                <a16:creationId xmlns="" xmlns:a16="http://schemas.microsoft.com/office/drawing/2014/main" id="{DC806827-9A12-4E57-B6B8-30CDED85735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7" name="Rectangle 23">
            <a:extLst>
              <a:ext uri="{FF2B5EF4-FFF2-40B4-BE49-F238E27FC236}">
                <a16:creationId xmlns="" xmlns:a16="http://schemas.microsoft.com/office/drawing/2014/main" id="{A6372915-AFA6-48E3-9786-CABB0D30912B}"/>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6408" name="Oval 24">
            <a:extLst>
              <a:ext uri="{FF2B5EF4-FFF2-40B4-BE49-F238E27FC236}">
                <a16:creationId xmlns="" xmlns:a16="http://schemas.microsoft.com/office/drawing/2014/main" id="{C4C2FAEA-4965-4889-A605-4F6EEB245CB2}"/>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9" name="Rectangle 25">
            <a:extLst>
              <a:ext uri="{FF2B5EF4-FFF2-40B4-BE49-F238E27FC236}">
                <a16:creationId xmlns="" xmlns:a16="http://schemas.microsoft.com/office/drawing/2014/main" id="{C26E3FD3-4209-4448-BF3D-DE9C9A789D11}"/>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6410" name="Line 26">
            <a:extLst>
              <a:ext uri="{FF2B5EF4-FFF2-40B4-BE49-F238E27FC236}">
                <a16:creationId xmlns="" xmlns:a16="http://schemas.microsoft.com/office/drawing/2014/main" id="{7B2EEDCC-0461-40BA-BD68-722C3D6E95B9}"/>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1" name="Rectangle 27">
            <a:extLst>
              <a:ext uri="{FF2B5EF4-FFF2-40B4-BE49-F238E27FC236}">
                <a16:creationId xmlns="" xmlns:a16="http://schemas.microsoft.com/office/drawing/2014/main" id="{955D6C30-EB01-40A8-A927-DB29E009099B}"/>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6412" name="Rectangle 28">
            <a:extLst>
              <a:ext uri="{FF2B5EF4-FFF2-40B4-BE49-F238E27FC236}">
                <a16:creationId xmlns="" xmlns:a16="http://schemas.microsoft.com/office/drawing/2014/main" id="{DA810CF7-0CE2-4986-AF2E-8DFD436B44CF}"/>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6413" name="Line 29">
            <a:extLst>
              <a:ext uri="{FF2B5EF4-FFF2-40B4-BE49-F238E27FC236}">
                <a16:creationId xmlns="" xmlns:a16="http://schemas.microsoft.com/office/drawing/2014/main" id="{F51C224B-B86E-4402-91B4-0C99B68CB849}"/>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4" name="Rectangle 30">
            <a:extLst>
              <a:ext uri="{FF2B5EF4-FFF2-40B4-BE49-F238E27FC236}">
                <a16:creationId xmlns="" xmlns:a16="http://schemas.microsoft.com/office/drawing/2014/main" id="{B02EBC04-615D-48DB-9873-EE680FED162C}"/>
              </a:ext>
            </a:extLst>
          </p:cNvPr>
          <p:cNvSpPr>
            <a:spLocks noChangeArrowheads="1"/>
          </p:cNvSpPr>
          <p:nvPr/>
        </p:nvSpPr>
        <p:spPr bwMode="auto">
          <a:xfrm>
            <a:off x="3568700" y="5102225"/>
            <a:ext cx="2071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a:t>
            </a:r>
          </a:p>
        </p:txBody>
      </p:sp>
      <p:sp>
        <p:nvSpPr>
          <p:cNvPr id="16415" name="Line 31">
            <a:extLst>
              <a:ext uri="{FF2B5EF4-FFF2-40B4-BE49-F238E27FC236}">
                <a16:creationId xmlns="" xmlns:a16="http://schemas.microsoft.com/office/drawing/2014/main" id="{483FAEF4-599F-4938-9462-E8D344558A07}"/>
              </a:ext>
            </a:extLst>
          </p:cNvPr>
          <p:cNvSpPr>
            <a:spLocks noChangeShapeType="1"/>
          </p:cNvSpPr>
          <p:nvPr/>
        </p:nvSpPr>
        <p:spPr bwMode="auto">
          <a:xfrm flipH="1">
            <a:off x="1839913" y="3608388"/>
            <a:ext cx="871537" cy="73660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18" name="Group 34">
            <a:extLst>
              <a:ext uri="{FF2B5EF4-FFF2-40B4-BE49-F238E27FC236}">
                <a16:creationId xmlns="" xmlns:a16="http://schemas.microsoft.com/office/drawing/2014/main" id="{93898409-3BFB-4BDB-BEE9-B2F2CEED6D21}"/>
              </a:ext>
            </a:extLst>
          </p:cNvPr>
          <p:cNvGrpSpPr>
            <a:grpSpLocks/>
          </p:cNvGrpSpPr>
          <p:nvPr/>
        </p:nvGrpSpPr>
        <p:grpSpPr bwMode="auto">
          <a:xfrm>
            <a:off x="2182813" y="3792538"/>
            <a:ext cx="447675" cy="322262"/>
            <a:chOff x="1375" y="2389"/>
            <a:chExt cx="282" cy="203"/>
          </a:xfrm>
        </p:grpSpPr>
        <p:sp>
          <p:nvSpPr>
            <p:cNvPr id="16416" name="Line 32">
              <a:extLst>
                <a:ext uri="{FF2B5EF4-FFF2-40B4-BE49-F238E27FC236}">
                  <a16:creationId xmlns="" xmlns:a16="http://schemas.microsoft.com/office/drawing/2014/main" id="{80FCF3E9-E80A-4899-BC3B-E7C322F702D9}"/>
                </a:ext>
              </a:extLst>
            </p:cNvPr>
            <p:cNvSpPr>
              <a:spLocks noChangeShapeType="1"/>
            </p:cNvSpPr>
            <p:nvPr/>
          </p:nvSpPr>
          <p:spPr bwMode="auto">
            <a:xfrm>
              <a:off x="1406" y="2392"/>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7" name="Line 33">
              <a:extLst>
                <a:ext uri="{FF2B5EF4-FFF2-40B4-BE49-F238E27FC236}">
                  <a16:creationId xmlns="" xmlns:a16="http://schemas.microsoft.com/office/drawing/2014/main" id="{42AA5C61-16DE-4AC2-BB0F-98448443D712}"/>
                </a:ext>
              </a:extLst>
            </p:cNvPr>
            <p:cNvSpPr>
              <a:spLocks noChangeShapeType="1"/>
            </p:cNvSpPr>
            <p:nvPr/>
          </p:nvSpPr>
          <p:spPr bwMode="auto">
            <a:xfrm flipH="1">
              <a:off x="1375" y="2389"/>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19" name="Rectangle 35">
            <a:extLst>
              <a:ext uri="{FF2B5EF4-FFF2-40B4-BE49-F238E27FC236}">
                <a16:creationId xmlns="" xmlns:a16="http://schemas.microsoft.com/office/drawing/2014/main" id="{9248234F-F063-4927-958C-F8C989732C82}"/>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E75312A7-E552-4D53-9A56-3889E85AF7C7}"/>
              </a:ext>
            </a:extLst>
          </p:cNvPr>
          <p:cNvSpPr>
            <a:spLocks noGrp="1"/>
          </p:cNvSpPr>
          <p:nvPr>
            <p:ph type="dt" sz="half" idx="10"/>
          </p:nvPr>
        </p:nvSpPr>
        <p:spPr/>
        <p:txBody>
          <a:bodyPr/>
          <a:lstStyle/>
          <a:p>
            <a:fld id="{09E6C8BB-D26B-41C0-8502-8F5D3A1AF1D4}" type="datetime5">
              <a:rPr lang="en-US" smtClean="0"/>
              <a:t>28-Mar-22</a:t>
            </a:fld>
            <a:endParaRPr lang="en-US"/>
          </a:p>
        </p:txBody>
      </p:sp>
      <p:sp>
        <p:nvSpPr>
          <p:cNvPr id="5" name="Slide Number Placeholder 4">
            <a:extLst>
              <a:ext uri="{FF2B5EF4-FFF2-40B4-BE49-F238E27FC236}">
                <a16:creationId xmlns="" xmlns:a16="http://schemas.microsoft.com/office/drawing/2014/main" id="{64B28F20-CA66-4429-8596-1CC950F37964}"/>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2">
            <a:extLst>
              <a:ext uri="{FF2B5EF4-FFF2-40B4-BE49-F238E27FC236}">
                <a16:creationId xmlns="" xmlns:a16="http://schemas.microsoft.com/office/drawing/2014/main" id="{57F0BC23-9123-4337-BD91-6D7F2D686EEE}"/>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Line 3">
            <a:extLst>
              <a:ext uri="{FF2B5EF4-FFF2-40B4-BE49-F238E27FC236}">
                <a16:creationId xmlns="" xmlns:a16="http://schemas.microsoft.com/office/drawing/2014/main" id="{0707DD04-2A89-43A4-9751-331A2570A522}"/>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Line 4">
            <a:extLst>
              <a:ext uri="{FF2B5EF4-FFF2-40B4-BE49-F238E27FC236}">
                <a16:creationId xmlns="" xmlns:a16="http://schemas.microsoft.com/office/drawing/2014/main" id="{2D32E805-3506-4CEE-B0B4-5CBF1FD24CE7}"/>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3" name="Line 5">
            <a:extLst>
              <a:ext uri="{FF2B5EF4-FFF2-40B4-BE49-F238E27FC236}">
                <a16:creationId xmlns="" xmlns:a16="http://schemas.microsoft.com/office/drawing/2014/main" id="{C005156E-0E8F-4180-A05B-7C9008E9DA16}"/>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Line 6">
            <a:extLst>
              <a:ext uri="{FF2B5EF4-FFF2-40B4-BE49-F238E27FC236}">
                <a16:creationId xmlns="" xmlns:a16="http://schemas.microsoft.com/office/drawing/2014/main" id="{AF28D4DC-1ED2-443D-8F76-7C6B9171809B}"/>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Line 7">
            <a:extLst>
              <a:ext uri="{FF2B5EF4-FFF2-40B4-BE49-F238E27FC236}">
                <a16:creationId xmlns="" xmlns:a16="http://schemas.microsoft.com/office/drawing/2014/main" id="{A25DBA6E-0053-4801-9164-7499D9498BEC}"/>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6" name="Line 8">
            <a:extLst>
              <a:ext uri="{FF2B5EF4-FFF2-40B4-BE49-F238E27FC236}">
                <a16:creationId xmlns="" xmlns:a16="http://schemas.microsoft.com/office/drawing/2014/main" id="{FD0F894A-9AB3-4E12-940B-98EAC978DD19}"/>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Line 9">
            <a:extLst>
              <a:ext uri="{FF2B5EF4-FFF2-40B4-BE49-F238E27FC236}">
                <a16:creationId xmlns="" xmlns:a16="http://schemas.microsoft.com/office/drawing/2014/main" id="{4968FA52-B662-4F17-9D98-CB4EA47A2397}"/>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Rectangle 10">
            <a:extLst>
              <a:ext uri="{FF2B5EF4-FFF2-40B4-BE49-F238E27FC236}">
                <a16:creationId xmlns="" xmlns:a16="http://schemas.microsoft.com/office/drawing/2014/main" id="{AC28FAFF-7231-4C9F-A2B4-071EF3494A6B}"/>
              </a:ext>
            </a:extLst>
          </p:cNvPr>
          <p:cNvSpPr>
            <a:spLocks noGrp="1" noChangeArrowheads="1"/>
          </p:cNvSpPr>
          <p:nvPr>
            <p:ph type="title"/>
          </p:nvPr>
        </p:nvSpPr>
        <p:spPr>
          <a:noFill/>
          <a:ln/>
        </p:spPr>
        <p:txBody>
          <a:bodyPr/>
          <a:lstStyle/>
          <a:p>
            <a:r>
              <a:rPr lang="en-US" altLang="en-US"/>
              <a:t>Depth-First Search</a:t>
            </a:r>
          </a:p>
        </p:txBody>
      </p:sp>
      <p:sp>
        <p:nvSpPr>
          <p:cNvPr id="17419" name="Rectangle 11">
            <a:extLst>
              <a:ext uri="{FF2B5EF4-FFF2-40B4-BE49-F238E27FC236}">
                <a16:creationId xmlns="" xmlns:a16="http://schemas.microsoft.com/office/drawing/2014/main" id="{2F230254-0659-454B-BA9C-DA9AB8D03857}"/>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7420" name="Oval 12">
            <a:extLst>
              <a:ext uri="{FF2B5EF4-FFF2-40B4-BE49-F238E27FC236}">
                <a16:creationId xmlns="" xmlns:a16="http://schemas.microsoft.com/office/drawing/2014/main" id="{5953E3C5-C622-49C9-B983-E69C9074F50B}"/>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Rectangle 13">
            <a:extLst>
              <a:ext uri="{FF2B5EF4-FFF2-40B4-BE49-F238E27FC236}">
                <a16:creationId xmlns="" xmlns:a16="http://schemas.microsoft.com/office/drawing/2014/main" id="{E7EED387-0E31-4DC5-9C12-C2520450D04D}"/>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7422" name="Oval 14">
            <a:extLst>
              <a:ext uri="{FF2B5EF4-FFF2-40B4-BE49-F238E27FC236}">
                <a16:creationId xmlns="" xmlns:a16="http://schemas.microsoft.com/office/drawing/2014/main" id="{0B50A856-8A39-4781-8181-757649F226BE}"/>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Rectangle 15">
            <a:extLst>
              <a:ext uri="{FF2B5EF4-FFF2-40B4-BE49-F238E27FC236}">
                <a16:creationId xmlns="" xmlns:a16="http://schemas.microsoft.com/office/drawing/2014/main" id="{6171F909-80A2-4451-A0E1-7305FA831802}"/>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7424" name="Oval 16">
            <a:extLst>
              <a:ext uri="{FF2B5EF4-FFF2-40B4-BE49-F238E27FC236}">
                <a16:creationId xmlns="" xmlns:a16="http://schemas.microsoft.com/office/drawing/2014/main" id="{C5304417-FDC1-4A63-A7D3-C38FE8AD8DAC}"/>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Rectangle 17">
            <a:extLst>
              <a:ext uri="{FF2B5EF4-FFF2-40B4-BE49-F238E27FC236}">
                <a16:creationId xmlns="" xmlns:a16="http://schemas.microsoft.com/office/drawing/2014/main" id="{06B02AF6-8FEB-435F-9520-B096CFAE1F76}"/>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7426" name="Oval 18">
            <a:extLst>
              <a:ext uri="{FF2B5EF4-FFF2-40B4-BE49-F238E27FC236}">
                <a16:creationId xmlns="" xmlns:a16="http://schemas.microsoft.com/office/drawing/2014/main" id="{9A989AA2-5A39-4056-A8BB-99F8B7530B65}"/>
              </a:ext>
            </a:extLst>
          </p:cNvPr>
          <p:cNvSpPr>
            <a:spLocks noChangeArrowheads="1"/>
          </p:cNvSpPr>
          <p:nvPr/>
        </p:nvSpPr>
        <p:spPr bwMode="auto">
          <a:xfrm>
            <a:off x="139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7" name="Rectangle 19">
            <a:extLst>
              <a:ext uri="{FF2B5EF4-FFF2-40B4-BE49-F238E27FC236}">
                <a16:creationId xmlns="" xmlns:a16="http://schemas.microsoft.com/office/drawing/2014/main" id="{6D6BE025-4DC9-4165-8978-68E56BE84E10}"/>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7428" name="Oval 20">
            <a:extLst>
              <a:ext uri="{FF2B5EF4-FFF2-40B4-BE49-F238E27FC236}">
                <a16:creationId xmlns="" xmlns:a16="http://schemas.microsoft.com/office/drawing/2014/main" id="{FC9166A0-5F3F-4270-BE71-B4399AF3012F}"/>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Rectangle 21">
            <a:extLst>
              <a:ext uri="{FF2B5EF4-FFF2-40B4-BE49-F238E27FC236}">
                <a16:creationId xmlns="" xmlns:a16="http://schemas.microsoft.com/office/drawing/2014/main" id="{1D703143-C493-444A-BADF-762AE72D8054}"/>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7430" name="Oval 22">
            <a:extLst>
              <a:ext uri="{FF2B5EF4-FFF2-40B4-BE49-F238E27FC236}">
                <a16:creationId xmlns="" xmlns:a16="http://schemas.microsoft.com/office/drawing/2014/main" id="{D300FE76-9B73-4D73-B942-1DE267CFD949}"/>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1" name="Rectangle 23">
            <a:extLst>
              <a:ext uri="{FF2B5EF4-FFF2-40B4-BE49-F238E27FC236}">
                <a16:creationId xmlns="" xmlns:a16="http://schemas.microsoft.com/office/drawing/2014/main" id="{867B345E-9ECA-4623-A5F0-5F071A58BDB9}"/>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7432" name="Oval 24">
            <a:extLst>
              <a:ext uri="{FF2B5EF4-FFF2-40B4-BE49-F238E27FC236}">
                <a16:creationId xmlns="" xmlns:a16="http://schemas.microsoft.com/office/drawing/2014/main" id="{51542AE0-8943-4AEC-8A1F-8505587A1B28}"/>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a:extLst>
              <a:ext uri="{FF2B5EF4-FFF2-40B4-BE49-F238E27FC236}">
                <a16:creationId xmlns="" xmlns:a16="http://schemas.microsoft.com/office/drawing/2014/main" id="{C6B4EB0C-A3B1-41E3-BAC0-8B2E31AF62CD}"/>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7434" name="Line 26">
            <a:extLst>
              <a:ext uri="{FF2B5EF4-FFF2-40B4-BE49-F238E27FC236}">
                <a16:creationId xmlns="" xmlns:a16="http://schemas.microsoft.com/office/drawing/2014/main" id="{E27B6A11-4FEF-40E9-8B02-EE11875C1360}"/>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Rectangle 27">
            <a:extLst>
              <a:ext uri="{FF2B5EF4-FFF2-40B4-BE49-F238E27FC236}">
                <a16:creationId xmlns="" xmlns:a16="http://schemas.microsoft.com/office/drawing/2014/main" id="{0B273AD3-C5D5-49F7-BDB9-5F0EEB92B3A7}"/>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7436" name="Rectangle 28">
            <a:extLst>
              <a:ext uri="{FF2B5EF4-FFF2-40B4-BE49-F238E27FC236}">
                <a16:creationId xmlns="" xmlns:a16="http://schemas.microsoft.com/office/drawing/2014/main" id="{8B441528-12E8-404C-8EFC-CA57AD2F4744}"/>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7437" name="Line 29">
            <a:extLst>
              <a:ext uri="{FF2B5EF4-FFF2-40B4-BE49-F238E27FC236}">
                <a16:creationId xmlns="" xmlns:a16="http://schemas.microsoft.com/office/drawing/2014/main" id="{1FA250D8-FB25-4A65-BCA1-84B8E11B4D9B}"/>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Rectangle 30">
            <a:extLst>
              <a:ext uri="{FF2B5EF4-FFF2-40B4-BE49-F238E27FC236}">
                <a16:creationId xmlns="" xmlns:a16="http://schemas.microsoft.com/office/drawing/2014/main" id="{7BDFFA32-C0F0-4681-8C2D-EADAA151DB79}"/>
              </a:ext>
            </a:extLst>
          </p:cNvPr>
          <p:cNvSpPr>
            <a:spLocks noChangeArrowheads="1"/>
          </p:cNvSpPr>
          <p:nvPr/>
        </p:nvSpPr>
        <p:spPr bwMode="auto">
          <a:xfrm>
            <a:off x="3568700" y="5102225"/>
            <a:ext cx="2071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a:t>
            </a:r>
          </a:p>
        </p:txBody>
      </p:sp>
      <p:sp>
        <p:nvSpPr>
          <p:cNvPr id="17439" name="Line 31">
            <a:extLst>
              <a:ext uri="{FF2B5EF4-FFF2-40B4-BE49-F238E27FC236}">
                <a16:creationId xmlns="" xmlns:a16="http://schemas.microsoft.com/office/drawing/2014/main" id="{4E35C638-9B05-4124-9239-EFA938627DDD}"/>
              </a:ext>
            </a:extLst>
          </p:cNvPr>
          <p:cNvSpPr>
            <a:spLocks noChangeShapeType="1"/>
          </p:cNvSpPr>
          <p:nvPr/>
        </p:nvSpPr>
        <p:spPr bwMode="auto">
          <a:xfrm>
            <a:off x="1793875" y="4713288"/>
            <a:ext cx="16494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Rectangle 32">
            <a:extLst>
              <a:ext uri="{FF2B5EF4-FFF2-40B4-BE49-F238E27FC236}">
                <a16:creationId xmlns="" xmlns:a16="http://schemas.microsoft.com/office/drawing/2014/main" id="{39BB94BE-F5EA-410B-95DC-07EFAC6A94EF}"/>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9B5BEA3C-783E-44E7-830E-3462D13F3B47}"/>
              </a:ext>
            </a:extLst>
          </p:cNvPr>
          <p:cNvSpPr>
            <a:spLocks noGrp="1"/>
          </p:cNvSpPr>
          <p:nvPr>
            <p:ph type="dt" sz="half" idx="10"/>
          </p:nvPr>
        </p:nvSpPr>
        <p:spPr/>
        <p:txBody>
          <a:bodyPr/>
          <a:lstStyle/>
          <a:p>
            <a:fld id="{587FC799-3CAA-4EAB-BBC6-952260E91228}" type="datetime5">
              <a:rPr lang="en-US" smtClean="0"/>
              <a:t>28-Mar-22</a:t>
            </a:fld>
            <a:endParaRPr lang="en-US"/>
          </a:p>
        </p:txBody>
      </p:sp>
      <p:sp>
        <p:nvSpPr>
          <p:cNvPr id="5" name="Slide Number Placeholder 4">
            <a:extLst>
              <a:ext uri="{FF2B5EF4-FFF2-40B4-BE49-F238E27FC236}">
                <a16:creationId xmlns="" xmlns:a16="http://schemas.microsoft.com/office/drawing/2014/main" id="{4E7B3D52-9059-422F-880D-A1410B816020}"/>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2">
            <a:extLst>
              <a:ext uri="{FF2B5EF4-FFF2-40B4-BE49-F238E27FC236}">
                <a16:creationId xmlns="" xmlns:a16="http://schemas.microsoft.com/office/drawing/2014/main" id="{82945833-001F-4620-97A2-0FB11207E29D}"/>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Line 3">
            <a:extLst>
              <a:ext uri="{FF2B5EF4-FFF2-40B4-BE49-F238E27FC236}">
                <a16:creationId xmlns="" xmlns:a16="http://schemas.microsoft.com/office/drawing/2014/main" id="{3562378F-6522-46F4-987D-86592DD1928F}"/>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Line 4">
            <a:extLst>
              <a:ext uri="{FF2B5EF4-FFF2-40B4-BE49-F238E27FC236}">
                <a16:creationId xmlns="" xmlns:a16="http://schemas.microsoft.com/office/drawing/2014/main" id="{7978762D-23CA-4570-9AAA-9F673F5BBDE7}"/>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Line 5">
            <a:extLst>
              <a:ext uri="{FF2B5EF4-FFF2-40B4-BE49-F238E27FC236}">
                <a16:creationId xmlns="" xmlns:a16="http://schemas.microsoft.com/office/drawing/2014/main" id="{FE39173F-5610-4156-8559-9055FA14D617}"/>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Line 6">
            <a:extLst>
              <a:ext uri="{FF2B5EF4-FFF2-40B4-BE49-F238E27FC236}">
                <a16:creationId xmlns="" xmlns:a16="http://schemas.microsoft.com/office/drawing/2014/main" id="{CB158157-C70B-4F0F-B977-105C8D8AEDB8}"/>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Line 7">
            <a:extLst>
              <a:ext uri="{FF2B5EF4-FFF2-40B4-BE49-F238E27FC236}">
                <a16:creationId xmlns="" xmlns:a16="http://schemas.microsoft.com/office/drawing/2014/main" id="{41932A2E-28F6-45E0-B3E0-63DE3F3BF207}"/>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8">
            <a:extLst>
              <a:ext uri="{FF2B5EF4-FFF2-40B4-BE49-F238E27FC236}">
                <a16:creationId xmlns="" xmlns:a16="http://schemas.microsoft.com/office/drawing/2014/main" id="{A4B99099-74EB-489C-8DE0-95D407FA9BD1}"/>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Line 9">
            <a:extLst>
              <a:ext uri="{FF2B5EF4-FFF2-40B4-BE49-F238E27FC236}">
                <a16:creationId xmlns="" xmlns:a16="http://schemas.microsoft.com/office/drawing/2014/main" id="{E3F3C339-13E5-43BF-8068-8116B6D5DBD1}"/>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Rectangle 10">
            <a:extLst>
              <a:ext uri="{FF2B5EF4-FFF2-40B4-BE49-F238E27FC236}">
                <a16:creationId xmlns="" xmlns:a16="http://schemas.microsoft.com/office/drawing/2014/main" id="{E475A2DC-CDE7-4DAD-90FE-580A59EB3A27}"/>
              </a:ext>
            </a:extLst>
          </p:cNvPr>
          <p:cNvSpPr>
            <a:spLocks noGrp="1" noChangeArrowheads="1"/>
          </p:cNvSpPr>
          <p:nvPr>
            <p:ph type="title"/>
          </p:nvPr>
        </p:nvSpPr>
        <p:spPr>
          <a:noFill/>
          <a:ln/>
        </p:spPr>
        <p:txBody>
          <a:bodyPr/>
          <a:lstStyle/>
          <a:p>
            <a:r>
              <a:rPr lang="en-US" altLang="en-US"/>
              <a:t>Depth-First Search</a:t>
            </a:r>
          </a:p>
        </p:txBody>
      </p:sp>
      <p:sp>
        <p:nvSpPr>
          <p:cNvPr id="18443" name="Rectangle 11">
            <a:extLst>
              <a:ext uri="{FF2B5EF4-FFF2-40B4-BE49-F238E27FC236}">
                <a16:creationId xmlns="" xmlns:a16="http://schemas.microsoft.com/office/drawing/2014/main" id="{75638E26-DBFA-4CF4-B9B4-A803EE8EC184}"/>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8444" name="Oval 12">
            <a:extLst>
              <a:ext uri="{FF2B5EF4-FFF2-40B4-BE49-F238E27FC236}">
                <a16:creationId xmlns="" xmlns:a16="http://schemas.microsoft.com/office/drawing/2014/main" id="{F3CC1409-0410-445F-94AA-FE40FE2E1FF9}"/>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5" name="Rectangle 13">
            <a:extLst>
              <a:ext uri="{FF2B5EF4-FFF2-40B4-BE49-F238E27FC236}">
                <a16:creationId xmlns="" xmlns:a16="http://schemas.microsoft.com/office/drawing/2014/main" id="{B3550BD3-8670-4BA6-ADAF-7E3D214B7B53}"/>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8446" name="Oval 14">
            <a:extLst>
              <a:ext uri="{FF2B5EF4-FFF2-40B4-BE49-F238E27FC236}">
                <a16:creationId xmlns="" xmlns:a16="http://schemas.microsoft.com/office/drawing/2014/main" id="{89F0BB2B-E423-45B2-A9E8-F2143760B539}"/>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Rectangle 15">
            <a:extLst>
              <a:ext uri="{FF2B5EF4-FFF2-40B4-BE49-F238E27FC236}">
                <a16:creationId xmlns="" xmlns:a16="http://schemas.microsoft.com/office/drawing/2014/main" id="{A68C451A-2868-4868-876C-ECF1FCA01F8B}"/>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8448" name="Oval 16">
            <a:extLst>
              <a:ext uri="{FF2B5EF4-FFF2-40B4-BE49-F238E27FC236}">
                <a16:creationId xmlns="" xmlns:a16="http://schemas.microsoft.com/office/drawing/2014/main" id="{378766BD-B14B-4792-ABD7-7B56F2FE0F74}"/>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Rectangle 17">
            <a:extLst>
              <a:ext uri="{FF2B5EF4-FFF2-40B4-BE49-F238E27FC236}">
                <a16:creationId xmlns="" xmlns:a16="http://schemas.microsoft.com/office/drawing/2014/main" id="{7F64FA0D-6172-4F7C-BA0F-60184A0A87A9}"/>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8450" name="Oval 18">
            <a:extLst>
              <a:ext uri="{FF2B5EF4-FFF2-40B4-BE49-F238E27FC236}">
                <a16:creationId xmlns="" xmlns:a16="http://schemas.microsoft.com/office/drawing/2014/main" id="{EACFB337-3738-42FF-B691-B10EAF7580A6}"/>
              </a:ext>
            </a:extLst>
          </p:cNvPr>
          <p:cNvSpPr>
            <a:spLocks noChangeArrowheads="1"/>
          </p:cNvSpPr>
          <p:nvPr/>
        </p:nvSpPr>
        <p:spPr bwMode="auto">
          <a:xfrm>
            <a:off x="1392238" y="4322763"/>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Rectangle 19">
            <a:extLst>
              <a:ext uri="{FF2B5EF4-FFF2-40B4-BE49-F238E27FC236}">
                <a16:creationId xmlns="" xmlns:a16="http://schemas.microsoft.com/office/drawing/2014/main" id="{C701E2B8-16AC-4086-93A3-0954C04DB426}"/>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8452" name="Oval 20">
            <a:extLst>
              <a:ext uri="{FF2B5EF4-FFF2-40B4-BE49-F238E27FC236}">
                <a16:creationId xmlns="" xmlns:a16="http://schemas.microsoft.com/office/drawing/2014/main" id="{2A0EA63E-9DE8-402E-8AC8-3BA8E30891EA}"/>
              </a:ext>
            </a:extLst>
          </p:cNvPr>
          <p:cNvSpPr>
            <a:spLocks noChangeArrowheads="1"/>
          </p:cNvSpPr>
          <p:nvPr/>
        </p:nvSpPr>
        <p:spPr bwMode="auto">
          <a:xfrm>
            <a:off x="33734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Rectangle 21">
            <a:extLst>
              <a:ext uri="{FF2B5EF4-FFF2-40B4-BE49-F238E27FC236}">
                <a16:creationId xmlns="" xmlns:a16="http://schemas.microsoft.com/office/drawing/2014/main" id="{676B2DDF-DA8B-4D65-BBD9-A17A14ADA04D}"/>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8454" name="Oval 22">
            <a:extLst>
              <a:ext uri="{FF2B5EF4-FFF2-40B4-BE49-F238E27FC236}">
                <a16:creationId xmlns="" xmlns:a16="http://schemas.microsoft.com/office/drawing/2014/main" id="{748DBD38-263C-4EB7-A71E-D4C14F6CA4D1}"/>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Rectangle 23">
            <a:extLst>
              <a:ext uri="{FF2B5EF4-FFF2-40B4-BE49-F238E27FC236}">
                <a16:creationId xmlns="" xmlns:a16="http://schemas.microsoft.com/office/drawing/2014/main" id="{CEC55B48-C50E-4C0F-97C1-BADFC635D69F}"/>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8456" name="Oval 24">
            <a:extLst>
              <a:ext uri="{FF2B5EF4-FFF2-40B4-BE49-F238E27FC236}">
                <a16:creationId xmlns="" xmlns:a16="http://schemas.microsoft.com/office/drawing/2014/main" id="{FD70EB28-42F7-490D-80BB-9EC25282D9D1}"/>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7" name="Rectangle 25">
            <a:extLst>
              <a:ext uri="{FF2B5EF4-FFF2-40B4-BE49-F238E27FC236}">
                <a16:creationId xmlns="" xmlns:a16="http://schemas.microsoft.com/office/drawing/2014/main" id="{B4D0A4BF-F082-4EC4-B72D-8FB7458F8CDE}"/>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8458" name="Line 26">
            <a:extLst>
              <a:ext uri="{FF2B5EF4-FFF2-40B4-BE49-F238E27FC236}">
                <a16:creationId xmlns="" xmlns:a16="http://schemas.microsoft.com/office/drawing/2014/main" id="{383299D4-F739-459D-97B2-865E5060C05F}"/>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9" name="Rectangle 27">
            <a:extLst>
              <a:ext uri="{FF2B5EF4-FFF2-40B4-BE49-F238E27FC236}">
                <a16:creationId xmlns="" xmlns:a16="http://schemas.microsoft.com/office/drawing/2014/main" id="{ABACA236-4984-459E-8FF8-3717950890D8}"/>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8460" name="Rectangle 28">
            <a:extLst>
              <a:ext uri="{FF2B5EF4-FFF2-40B4-BE49-F238E27FC236}">
                <a16:creationId xmlns="" xmlns:a16="http://schemas.microsoft.com/office/drawing/2014/main" id="{AA9A4C24-7DE4-4925-93C6-BEEBC85A369F}"/>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8461" name="Line 29">
            <a:extLst>
              <a:ext uri="{FF2B5EF4-FFF2-40B4-BE49-F238E27FC236}">
                <a16:creationId xmlns="" xmlns:a16="http://schemas.microsoft.com/office/drawing/2014/main" id="{1F1A2B68-924F-4CEE-8B67-0A936FFB0C31}"/>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2" name="Line 30">
            <a:extLst>
              <a:ext uri="{FF2B5EF4-FFF2-40B4-BE49-F238E27FC236}">
                <a16:creationId xmlns="" xmlns:a16="http://schemas.microsoft.com/office/drawing/2014/main" id="{E19D2A00-CAFC-4DAB-831C-D196C840FA0F}"/>
              </a:ext>
            </a:extLst>
          </p:cNvPr>
          <p:cNvSpPr>
            <a:spLocks noChangeShapeType="1"/>
          </p:cNvSpPr>
          <p:nvPr/>
        </p:nvSpPr>
        <p:spPr bwMode="auto">
          <a:xfrm>
            <a:off x="1793875" y="4713288"/>
            <a:ext cx="16494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3" name="Line 31">
            <a:extLst>
              <a:ext uri="{FF2B5EF4-FFF2-40B4-BE49-F238E27FC236}">
                <a16:creationId xmlns="" xmlns:a16="http://schemas.microsoft.com/office/drawing/2014/main" id="{5510777A-C9FB-4E11-AF58-A62663E1D850}"/>
              </a:ext>
            </a:extLst>
          </p:cNvPr>
          <p:cNvSpPr>
            <a:spLocks noChangeShapeType="1"/>
          </p:cNvSpPr>
          <p:nvPr/>
        </p:nvSpPr>
        <p:spPr bwMode="auto">
          <a:xfrm>
            <a:off x="2984500" y="4264025"/>
            <a:ext cx="347663" cy="1238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4" name="Rectangle 32">
            <a:extLst>
              <a:ext uri="{FF2B5EF4-FFF2-40B4-BE49-F238E27FC236}">
                <a16:creationId xmlns="" xmlns:a16="http://schemas.microsoft.com/office/drawing/2014/main" id="{1C7AB9F9-FE36-441C-93C5-EE4007EA7557}"/>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8465" name="Rectangle 33">
            <a:extLst>
              <a:ext uri="{FF2B5EF4-FFF2-40B4-BE49-F238E27FC236}">
                <a16:creationId xmlns="" xmlns:a16="http://schemas.microsoft.com/office/drawing/2014/main" id="{17761968-3C8E-4705-9706-A14F29F8B25F}"/>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18466" name="Rectangle 34">
            <a:extLst>
              <a:ext uri="{FF2B5EF4-FFF2-40B4-BE49-F238E27FC236}">
                <a16:creationId xmlns="" xmlns:a16="http://schemas.microsoft.com/office/drawing/2014/main" id="{A0EB7C1C-BD06-4448-AA87-DAC30BA7FB8E}"/>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FBBAE98F-6230-4469-AF12-CABCD21A41CF}"/>
              </a:ext>
            </a:extLst>
          </p:cNvPr>
          <p:cNvSpPr>
            <a:spLocks noGrp="1"/>
          </p:cNvSpPr>
          <p:nvPr>
            <p:ph type="dt" sz="half" idx="10"/>
          </p:nvPr>
        </p:nvSpPr>
        <p:spPr/>
        <p:txBody>
          <a:bodyPr/>
          <a:lstStyle/>
          <a:p>
            <a:fld id="{8CD8BC6C-CADB-4A97-977A-C1CC82ABE756}" type="datetime5">
              <a:rPr lang="en-US" smtClean="0"/>
              <a:t>28-Mar-22</a:t>
            </a:fld>
            <a:endParaRPr lang="en-US"/>
          </a:p>
        </p:txBody>
      </p:sp>
      <p:sp>
        <p:nvSpPr>
          <p:cNvPr id="5" name="Slide Number Placeholder 4">
            <a:extLst>
              <a:ext uri="{FF2B5EF4-FFF2-40B4-BE49-F238E27FC236}">
                <a16:creationId xmlns="" xmlns:a16="http://schemas.microsoft.com/office/drawing/2014/main" id="{1359B10C-A774-47EA-9868-FEA44A716E08}"/>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2">
            <a:extLst>
              <a:ext uri="{FF2B5EF4-FFF2-40B4-BE49-F238E27FC236}">
                <a16:creationId xmlns="" xmlns:a16="http://schemas.microsoft.com/office/drawing/2014/main" id="{D4CF0B61-7250-4097-AD37-B5AB879FD74E}"/>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Line 3">
            <a:extLst>
              <a:ext uri="{FF2B5EF4-FFF2-40B4-BE49-F238E27FC236}">
                <a16:creationId xmlns="" xmlns:a16="http://schemas.microsoft.com/office/drawing/2014/main" id="{E843FD64-6C81-4801-A492-8B420E10A019}"/>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Line 4">
            <a:extLst>
              <a:ext uri="{FF2B5EF4-FFF2-40B4-BE49-F238E27FC236}">
                <a16:creationId xmlns="" xmlns:a16="http://schemas.microsoft.com/office/drawing/2014/main" id="{2314BE6C-9C06-47FC-96E6-2490A6460020}"/>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5">
            <a:extLst>
              <a:ext uri="{FF2B5EF4-FFF2-40B4-BE49-F238E27FC236}">
                <a16:creationId xmlns="" xmlns:a16="http://schemas.microsoft.com/office/drawing/2014/main" id="{420F448E-38A1-4E20-89BA-506682F4196A}"/>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Line 6">
            <a:extLst>
              <a:ext uri="{FF2B5EF4-FFF2-40B4-BE49-F238E27FC236}">
                <a16:creationId xmlns="" xmlns:a16="http://schemas.microsoft.com/office/drawing/2014/main" id="{1CFFACAE-B3E4-4EA6-8436-DE413A20A72C}"/>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7">
            <a:extLst>
              <a:ext uri="{FF2B5EF4-FFF2-40B4-BE49-F238E27FC236}">
                <a16:creationId xmlns="" xmlns:a16="http://schemas.microsoft.com/office/drawing/2014/main" id="{FB6960FD-1A36-42EC-B538-6EB4E0F238CB}"/>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8">
            <a:extLst>
              <a:ext uri="{FF2B5EF4-FFF2-40B4-BE49-F238E27FC236}">
                <a16:creationId xmlns="" xmlns:a16="http://schemas.microsoft.com/office/drawing/2014/main" id="{DBCC982F-3C41-49F2-A0FC-593B46FFC744}"/>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9">
            <a:extLst>
              <a:ext uri="{FF2B5EF4-FFF2-40B4-BE49-F238E27FC236}">
                <a16:creationId xmlns="" xmlns:a16="http://schemas.microsoft.com/office/drawing/2014/main" id="{8114FA59-EBE5-420A-A034-34A83DBD7CD8}"/>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Rectangle 10">
            <a:extLst>
              <a:ext uri="{FF2B5EF4-FFF2-40B4-BE49-F238E27FC236}">
                <a16:creationId xmlns="" xmlns:a16="http://schemas.microsoft.com/office/drawing/2014/main" id="{9890B37C-9C47-4601-A0C7-54A63397E6BB}"/>
              </a:ext>
            </a:extLst>
          </p:cNvPr>
          <p:cNvSpPr>
            <a:spLocks noGrp="1" noChangeArrowheads="1"/>
          </p:cNvSpPr>
          <p:nvPr>
            <p:ph type="title"/>
          </p:nvPr>
        </p:nvSpPr>
        <p:spPr>
          <a:noFill/>
          <a:ln/>
        </p:spPr>
        <p:txBody>
          <a:bodyPr/>
          <a:lstStyle/>
          <a:p>
            <a:r>
              <a:rPr lang="en-US" altLang="en-US"/>
              <a:t>Depth-First Search</a:t>
            </a:r>
          </a:p>
        </p:txBody>
      </p:sp>
      <p:sp>
        <p:nvSpPr>
          <p:cNvPr id="19467" name="Rectangle 11">
            <a:extLst>
              <a:ext uri="{FF2B5EF4-FFF2-40B4-BE49-F238E27FC236}">
                <a16:creationId xmlns="" xmlns:a16="http://schemas.microsoft.com/office/drawing/2014/main" id="{514643DE-AF41-48E4-A9F5-7A2375F5B0FF}"/>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19468" name="Oval 12">
            <a:extLst>
              <a:ext uri="{FF2B5EF4-FFF2-40B4-BE49-F238E27FC236}">
                <a16:creationId xmlns="" xmlns:a16="http://schemas.microsoft.com/office/drawing/2014/main" id="{3FF610CC-65D2-4A3E-8A5D-D469E9D1A2FB}"/>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Rectangle 13">
            <a:extLst>
              <a:ext uri="{FF2B5EF4-FFF2-40B4-BE49-F238E27FC236}">
                <a16:creationId xmlns="" xmlns:a16="http://schemas.microsoft.com/office/drawing/2014/main" id="{97657401-B860-4835-8022-57A85F061184}"/>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19470" name="Oval 14">
            <a:extLst>
              <a:ext uri="{FF2B5EF4-FFF2-40B4-BE49-F238E27FC236}">
                <a16:creationId xmlns="" xmlns:a16="http://schemas.microsoft.com/office/drawing/2014/main" id="{56103770-9EF2-4B3B-9558-08BF9DA98FC5}"/>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Rectangle 15">
            <a:extLst>
              <a:ext uri="{FF2B5EF4-FFF2-40B4-BE49-F238E27FC236}">
                <a16:creationId xmlns="" xmlns:a16="http://schemas.microsoft.com/office/drawing/2014/main" id="{10289D04-3E7B-49B5-8406-3727B833F707}"/>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19472" name="Oval 16">
            <a:extLst>
              <a:ext uri="{FF2B5EF4-FFF2-40B4-BE49-F238E27FC236}">
                <a16:creationId xmlns="" xmlns:a16="http://schemas.microsoft.com/office/drawing/2014/main" id="{3906187D-F332-40F0-BE6E-F6959EA1547B}"/>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Rectangle 17">
            <a:extLst>
              <a:ext uri="{FF2B5EF4-FFF2-40B4-BE49-F238E27FC236}">
                <a16:creationId xmlns="" xmlns:a16="http://schemas.microsoft.com/office/drawing/2014/main" id="{55F6A9C6-E9EC-4A8B-8422-76CDD8E8368B}"/>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19474" name="Oval 18">
            <a:extLst>
              <a:ext uri="{FF2B5EF4-FFF2-40B4-BE49-F238E27FC236}">
                <a16:creationId xmlns="" xmlns:a16="http://schemas.microsoft.com/office/drawing/2014/main" id="{1EC39525-77EA-4633-B21A-773C6DBDA182}"/>
              </a:ext>
            </a:extLst>
          </p:cNvPr>
          <p:cNvSpPr>
            <a:spLocks noChangeArrowheads="1"/>
          </p:cNvSpPr>
          <p:nvPr/>
        </p:nvSpPr>
        <p:spPr bwMode="auto">
          <a:xfrm>
            <a:off x="1392238" y="4322763"/>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Rectangle 19">
            <a:extLst>
              <a:ext uri="{FF2B5EF4-FFF2-40B4-BE49-F238E27FC236}">
                <a16:creationId xmlns="" xmlns:a16="http://schemas.microsoft.com/office/drawing/2014/main" id="{C4729261-BE6B-4020-A3F7-45DA1A1D3EFC}"/>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19476" name="Oval 20">
            <a:extLst>
              <a:ext uri="{FF2B5EF4-FFF2-40B4-BE49-F238E27FC236}">
                <a16:creationId xmlns="" xmlns:a16="http://schemas.microsoft.com/office/drawing/2014/main" id="{8AFCEFCE-C763-4A2E-84B6-FC4B807F35FE}"/>
              </a:ext>
            </a:extLst>
          </p:cNvPr>
          <p:cNvSpPr>
            <a:spLocks noChangeArrowheads="1"/>
          </p:cNvSpPr>
          <p:nvPr/>
        </p:nvSpPr>
        <p:spPr bwMode="auto">
          <a:xfrm>
            <a:off x="33734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Rectangle 21">
            <a:extLst>
              <a:ext uri="{FF2B5EF4-FFF2-40B4-BE49-F238E27FC236}">
                <a16:creationId xmlns="" xmlns:a16="http://schemas.microsoft.com/office/drawing/2014/main" id="{E297580A-53D2-4C7F-BC7E-F229AB2B8BB7}"/>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19478" name="Oval 22">
            <a:extLst>
              <a:ext uri="{FF2B5EF4-FFF2-40B4-BE49-F238E27FC236}">
                <a16:creationId xmlns="" xmlns:a16="http://schemas.microsoft.com/office/drawing/2014/main" id="{12D03EC3-11FA-48C5-BE76-28F41BF5A82E}"/>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Rectangle 23">
            <a:extLst>
              <a:ext uri="{FF2B5EF4-FFF2-40B4-BE49-F238E27FC236}">
                <a16:creationId xmlns="" xmlns:a16="http://schemas.microsoft.com/office/drawing/2014/main" id="{663A55D7-0481-4908-A47A-4BC9EE441F00}"/>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19480" name="Oval 24">
            <a:extLst>
              <a:ext uri="{FF2B5EF4-FFF2-40B4-BE49-F238E27FC236}">
                <a16:creationId xmlns="" xmlns:a16="http://schemas.microsoft.com/office/drawing/2014/main" id="{CF3C0DEA-364A-4CF3-8949-582916832F2E}"/>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Rectangle 25">
            <a:extLst>
              <a:ext uri="{FF2B5EF4-FFF2-40B4-BE49-F238E27FC236}">
                <a16:creationId xmlns="" xmlns:a16="http://schemas.microsoft.com/office/drawing/2014/main" id="{13774E47-636F-4040-9FEF-24167A256DEF}"/>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19482" name="Line 26">
            <a:extLst>
              <a:ext uri="{FF2B5EF4-FFF2-40B4-BE49-F238E27FC236}">
                <a16:creationId xmlns="" xmlns:a16="http://schemas.microsoft.com/office/drawing/2014/main" id="{686F83F7-DD22-406E-9782-AD9FA32D32A0}"/>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Rectangle 27">
            <a:extLst>
              <a:ext uri="{FF2B5EF4-FFF2-40B4-BE49-F238E27FC236}">
                <a16:creationId xmlns="" xmlns:a16="http://schemas.microsoft.com/office/drawing/2014/main" id="{279A1FAD-E9BE-4542-950A-AFE22473163A}"/>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9484" name="Rectangle 28">
            <a:extLst>
              <a:ext uri="{FF2B5EF4-FFF2-40B4-BE49-F238E27FC236}">
                <a16:creationId xmlns="" xmlns:a16="http://schemas.microsoft.com/office/drawing/2014/main" id="{A16D6222-DF57-4AFF-9E00-B53E49852583}"/>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9485" name="Line 29">
            <a:extLst>
              <a:ext uri="{FF2B5EF4-FFF2-40B4-BE49-F238E27FC236}">
                <a16:creationId xmlns="" xmlns:a16="http://schemas.microsoft.com/office/drawing/2014/main" id="{06BAC19E-6CE2-4ED9-BE28-302BE124EB8C}"/>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30">
            <a:extLst>
              <a:ext uri="{FF2B5EF4-FFF2-40B4-BE49-F238E27FC236}">
                <a16:creationId xmlns="" xmlns:a16="http://schemas.microsoft.com/office/drawing/2014/main" id="{BE0C6873-ECA5-4412-A1A5-A3A4C4B94DB9}"/>
              </a:ext>
            </a:extLst>
          </p:cNvPr>
          <p:cNvSpPr>
            <a:spLocks noChangeShapeType="1"/>
          </p:cNvSpPr>
          <p:nvPr/>
        </p:nvSpPr>
        <p:spPr bwMode="auto">
          <a:xfrm>
            <a:off x="1793875" y="4713288"/>
            <a:ext cx="16494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Rectangle 31">
            <a:extLst>
              <a:ext uri="{FF2B5EF4-FFF2-40B4-BE49-F238E27FC236}">
                <a16:creationId xmlns="" xmlns:a16="http://schemas.microsoft.com/office/drawing/2014/main" id="{DC2B060C-7451-4707-B5B7-3AC6ECD42FC8}"/>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19488" name="Rectangle 32">
            <a:extLst>
              <a:ext uri="{FF2B5EF4-FFF2-40B4-BE49-F238E27FC236}">
                <a16:creationId xmlns="" xmlns:a16="http://schemas.microsoft.com/office/drawing/2014/main" id="{6DD13EF8-0449-49A1-A2A4-8690148189F8}"/>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19489" name="Line 33">
            <a:extLst>
              <a:ext uri="{FF2B5EF4-FFF2-40B4-BE49-F238E27FC236}">
                <a16:creationId xmlns="" xmlns:a16="http://schemas.microsoft.com/office/drawing/2014/main" id="{054A3C8B-35D4-4501-9CA5-3A8CDBBF1C69}"/>
              </a:ext>
            </a:extLst>
          </p:cNvPr>
          <p:cNvSpPr>
            <a:spLocks noChangeShapeType="1"/>
          </p:cNvSpPr>
          <p:nvPr/>
        </p:nvSpPr>
        <p:spPr bwMode="auto">
          <a:xfrm>
            <a:off x="2843213" y="3668713"/>
            <a:ext cx="500062" cy="696912"/>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92" name="Group 36">
            <a:extLst>
              <a:ext uri="{FF2B5EF4-FFF2-40B4-BE49-F238E27FC236}">
                <a16:creationId xmlns="" xmlns:a16="http://schemas.microsoft.com/office/drawing/2014/main" id="{69E76806-7AFA-4D3A-9390-0E73FD7F34E1}"/>
              </a:ext>
            </a:extLst>
          </p:cNvPr>
          <p:cNvGrpSpPr>
            <a:grpSpLocks/>
          </p:cNvGrpSpPr>
          <p:nvPr/>
        </p:nvGrpSpPr>
        <p:grpSpPr bwMode="auto">
          <a:xfrm>
            <a:off x="2886075" y="4006850"/>
            <a:ext cx="447675" cy="322263"/>
            <a:chOff x="1818" y="2524"/>
            <a:chExt cx="282" cy="203"/>
          </a:xfrm>
        </p:grpSpPr>
        <p:sp>
          <p:nvSpPr>
            <p:cNvPr id="19490" name="Line 34">
              <a:extLst>
                <a:ext uri="{FF2B5EF4-FFF2-40B4-BE49-F238E27FC236}">
                  <a16:creationId xmlns="" xmlns:a16="http://schemas.microsoft.com/office/drawing/2014/main" id="{DBA1A94E-4AC3-4027-8BE2-A1EF61A2E89A}"/>
                </a:ext>
              </a:extLst>
            </p:cNvPr>
            <p:cNvSpPr>
              <a:spLocks noChangeShapeType="1"/>
            </p:cNvSpPr>
            <p:nvPr/>
          </p:nvSpPr>
          <p:spPr bwMode="auto">
            <a:xfrm>
              <a:off x="1849" y="2527"/>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5">
              <a:extLst>
                <a:ext uri="{FF2B5EF4-FFF2-40B4-BE49-F238E27FC236}">
                  <a16:creationId xmlns="" xmlns:a16="http://schemas.microsoft.com/office/drawing/2014/main" id="{3A7C02F4-5936-4931-AC31-C9F656B58F5B}"/>
                </a:ext>
              </a:extLst>
            </p:cNvPr>
            <p:cNvSpPr>
              <a:spLocks noChangeShapeType="1"/>
            </p:cNvSpPr>
            <p:nvPr/>
          </p:nvSpPr>
          <p:spPr bwMode="auto">
            <a:xfrm flipH="1">
              <a:off x="1818" y="2524"/>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93" name="Rectangle 37">
            <a:extLst>
              <a:ext uri="{FF2B5EF4-FFF2-40B4-BE49-F238E27FC236}">
                <a16:creationId xmlns="" xmlns:a16="http://schemas.microsoft.com/office/drawing/2014/main" id="{F5A004F7-8F8A-43EC-94D1-18F20D5D0CED}"/>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13F53CAE-4113-4C12-967C-CD168D744C33}"/>
              </a:ext>
            </a:extLst>
          </p:cNvPr>
          <p:cNvSpPr>
            <a:spLocks noGrp="1"/>
          </p:cNvSpPr>
          <p:nvPr>
            <p:ph type="dt" sz="half" idx="10"/>
          </p:nvPr>
        </p:nvSpPr>
        <p:spPr/>
        <p:txBody>
          <a:bodyPr/>
          <a:lstStyle/>
          <a:p>
            <a:fld id="{D8D984AA-D547-400A-B5B8-D2A02BEE6F92}" type="datetime5">
              <a:rPr lang="en-US" smtClean="0"/>
              <a:t>28-Mar-22</a:t>
            </a:fld>
            <a:endParaRPr lang="en-US"/>
          </a:p>
        </p:txBody>
      </p:sp>
      <p:sp>
        <p:nvSpPr>
          <p:cNvPr id="5" name="Slide Number Placeholder 4">
            <a:extLst>
              <a:ext uri="{FF2B5EF4-FFF2-40B4-BE49-F238E27FC236}">
                <a16:creationId xmlns="" xmlns:a16="http://schemas.microsoft.com/office/drawing/2014/main" id="{00CBE7B1-32C8-4605-A624-16B15C12E77A}"/>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a:extLst>
              <a:ext uri="{FF2B5EF4-FFF2-40B4-BE49-F238E27FC236}">
                <a16:creationId xmlns="" xmlns:a16="http://schemas.microsoft.com/office/drawing/2014/main" id="{1B3F732F-B0B0-4ADC-A7DA-8158D10DFCBE}"/>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Line 3">
            <a:extLst>
              <a:ext uri="{FF2B5EF4-FFF2-40B4-BE49-F238E27FC236}">
                <a16:creationId xmlns="" xmlns:a16="http://schemas.microsoft.com/office/drawing/2014/main" id="{B7553D27-65EC-47DA-94AA-28BCEE6FE6A2}"/>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4">
            <a:extLst>
              <a:ext uri="{FF2B5EF4-FFF2-40B4-BE49-F238E27FC236}">
                <a16:creationId xmlns="" xmlns:a16="http://schemas.microsoft.com/office/drawing/2014/main" id="{A95E3465-DB40-43DE-8B7B-59904076BB9E}"/>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a:extLst>
              <a:ext uri="{FF2B5EF4-FFF2-40B4-BE49-F238E27FC236}">
                <a16:creationId xmlns="" xmlns:a16="http://schemas.microsoft.com/office/drawing/2014/main" id="{B241CECC-2FC0-45EA-84B7-F1254A771758}"/>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a:extLst>
              <a:ext uri="{FF2B5EF4-FFF2-40B4-BE49-F238E27FC236}">
                <a16:creationId xmlns="" xmlns:a16="http://schemas.microsoft.com/office/drawing/2014/main" id="{C3C85D15-23CB-4642-B70E-BD061B6B7751}"/>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a:extLst>
              <a:ext uri="{FF2B5EF4-FFF2-40B4-BE49-F238E27FC236}">
                <a16:creationId xmlns="" xmlns:a16="http://schemas.microsoft.com/office/drawing/2014/main" id="{58B233CD-D1FA-4ED5-9BE5-3FB659D6C99A}"/>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a:extLst>
              <a:ext uri="{FF2B5EF4-FFF2-40B4-BE49-F238E27FC236}">
                <a16:creationId xmlns="" xmlns:a16="http://schemas.microsoft.com/office/drawing/2014/main" id="{B321A641-1E1C-4FD7-B7DC-3E8049C52EEC}"/>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a:extLst>
              <a:ext uri="{FF2B5EF4-FFF2-40B4-BE49-F238E27FC236}">
                <a16:creationId xmlns="" xmlns:a16="http://schemas.microsoft.com/office/drawing/2014/main" id="{C9160E5F-0AA9-47EB-AC1F-14FEAF9E1C61}"/>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Rectangle 10">
            <a:extLst>
              <a:ext uri="{FF2B5EF4-FFF2-40B4-BE49-F238E27FC236}">
                <a16:creationId xmlns="" xmlns:a16="http://schemas.microsoft.com/office/drawing/2014/main" id="{BE9D51F6-7D79-4A53-843F-2F07BD372225}"/>
              </a:ext>
            </a:extLst>
          </p:cNvPr>
          <p:cNvSpPr>
            <a:spLocks noGrp="1" noChangeArrowheads="1"/>
          </p:cNvSpPr>
          <p:nvPr>
            <p:ph type="title"/>
          </p:nvPr>
        </p:nvSpPr>
        <p:spPr>
          <a:noFill/>
          <a:ln/>
        </p:spPr>
        <p:txBody>
          <a:bodyPr/>
          <a:lstStyle/>
          <a:p>
            <a:r>
              <a:rPr lang="en-US" altLang="en-US"/>
              <a:t>Depth-First Search</a:t>
            </a:r>
          </a:p>
        </p:txBody>
      </p:sp>
      <p:sp>
        <p:nvSpPr>
          <p:cNvPr id="20491" name="Rectangle 11">
            <a:extLst>
              <a:ext uri="{FF2B5EF4-FFF2-40B4-BE49-F238E27FC236}">
                <a16:creationId xmlns="" xmlns:a16="http://schemas.microsoft.com/office/drawing/2014/main" id="{3525C530-47DD-4269-841A-9C9B42731E1E}"/>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0492" name="Oval 12">
            <a:extLst>
              <a:ext uri="{FF2B5EF4-FFF2-40B4-BE49-F238E27FC236}">
                <a16:creationId xmlns="" xmlns:a16="http://schemas.microsoft.com/office/drawing/2014/main" id="{F43D17FE-07BD-4706-95A9-7B88A12B413A}"/>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Rectangle 13">
            <a:extLst>
              <a:ext uri="{FF2B5EF4-FFF2-40B4-BE49-F238E27FC236}">
                <a16:creationId xmlns="" xmlns:a16="http://schemas.microsoft.com/office/drawing/2014/main" id="{B1630ECF-3DDD-4148-8509-1A053B19C7AF}"/>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0494" name="Oval 14">
            <a:extLst>
              <a:ext uri="{FF2B5EF4-FFF2-40B4-BE49-F238E27FC236}">
                <a16:creationId xmlns="" xmlns:a16="http://schemas.microsoft.com/office/drawing/2014/main" id="{07540F9A-C109-489D-A360-C53CF7E2B3AF}"/>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Rectangle 15">
            <a:extLst>
              <a:ext uri="{FF2B5EF4-FFF2-40B4-BE49-F238E27FC236}">
                <a16:creationId xmlns="" xmlns:a16="http://schemas.microsoft.com/office/drawing/2014/main" id="{FDB607EA-4DF2-4FE4-B07B-E6214DC74571}"/>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0496" name="Oval 16">
            <a:extLst>
              <a:ext uri="{FF2B5EF4-FFF2-40B4-BE49-F238E27FC236}">
                <a16:creationId xmlns="" xmlns:a16="http://schemas.microsoft.com/office/drawing/2014/main" id="{CA4C13F2-C460-4415-91E5-74EB3D7D3AC7}"/>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Rectangle 17">
            <a:extLst>
              <a:ext uri="{FF2B5EF4-FFF2-40B4-BE49-F238E27FC236}">
                <a16:creationId xmlns="" xmlns:a16="http://schemas.microsoft.com/office/drawing/2014/main" id="{3F6539D0-44EC-4810-863D-4CC6996ED71A}"/>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0498" name="Oval 18">
            <a:extLst>
              <a:ext uri="{FF2B5EF4-FFF2-40B4-BE49-F238E27FC236}">
                <a16:creationId xmlns="" xmlns:a16="http://schemas.microsoft.com/office/drawing/2014/main" id="{1CAEDDBD-7627-4D60-BA03-B5C575D28F36}"/>
              </a:ext>
            </a:extLst>
          </p:cNvPr>
          <p:cNvSpPr>
            <a:spLocks noChangeArrowheads="1"/>
          </p:cNvSpPr>
          <p:nvPr/>
        </p:nvSpPr>
        <p:spPr bwMode="auto">
          <a:xfrm>
            <a:off x="1392238" y="4322763"/>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Rectangle 19">
            <a:extLst>
              <a:ext uri="{FF2B5EF4-FFF2-40B4-BE49-F238E27FC236}">
                <a16:creationId xmlns="" xmlns:a16="http://schemas.microsoft.com/office/drawing/2014/main" id="{9B04461A-64EF-4EFC-B555-B76EC6DDD3E9}"/>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0500" name="Oval 20">
            <a:extLst>
              <a:ext uri="{FF2B5EF4-FFF2-40B4-BE49-F238E27FC236}">
                <a16:creationId xmlns="" xmlns:a16="http://schemas.microsoft.com/office/drawing/2014/main" id="{3BE18A8B-400E-42E4-B950-CFF6176FAD37}"/>
              </a:ext>
            </a:extLst>
          </p:cNvPr>
          <p:cNvSpPr>
            <a:spLocks noChangeArrowheads="1"/>
          </p:cNvSpPr>
          <p:nvPr/>
        </p:nvSpPr>
        <p:spPr bwMode="auto">
          <a:xfrm>
            <a:off x="33734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Rectangle 21">
            <a:extLst>
              <a:ext uri="{FF2B5EF4-FFF2-40B4-BE49-F238E27FC236}">
                <a16:creationId xmlns="" xmlns:a16="http://schemas.microsoft.com/office/drawing/2014/main" id="{5582810B-03D2-4B13-B9D4-2B3078B2EC74}"/>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0502" name="Oval 22">
            <a:extLst>
              <a:ext uri="{FF2B5EF4-FFF2-40B4-BE49-F238E27FC236}">
                <a16:creationId xmlns="" xmlns:a16="http://schemas.microsoft.com/office/drawing/2014/main" id="{E5FEA795-EE0E-427A-A10B-EAF30F50DB3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Rectangle 23">
            <a:extLst>
              <a:ext uri="{FF2B5EF4-FFF2-40B4-BE49-F238E27FC236}">
                <a16:creationId xmlns="" xmlns:a16="http://schemas.microsoft.com/office/drawing/2014/main" id="{B4E55721-6E3D-409A-8A9F-D0992A2B161B}"/>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0504" name="Oval 24">
            <a:extLst>
              <a:ext uri="{FF2B5EF4-FFF2-40B4-BE49-F238E27FC236}">
                <a16:creationId xmlns="" xmlns:a16="http://schemas.microsoft.com/office/drawing/2014/main" id="{D8BBA29E-3C83-4CC7-9D58-AB8015A54969}"/>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Rectangle 25">
            <a:extLst>
              <a:ext uri="{FF2B5EF4-FFF2-40B4-BE49-F238E27FC236}">
                <a16:creationId xmlns="" xmlns:a16="http://schemas.microsoft.com/office/drawing/2014/main" id="{4D2553B8-26FD-4BF6-8177-07CF00DCF45B}"/>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0506" name="Line 26">
            <a:extLst>
              <a:ext uri="{FF2B5EF4-FFF2-40B4-BE49-F238E27FC236}">
                <a16:creationId xmlns="" xmlns:a16="http://schemas.microsoft.com/office/drawing/2014/main" id="{93670197-72FE-41AF-9960-EB1FB9D7AD49}"/>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Rectangle 27">
            <a:extLst>
              <a:ext uri="{FF2B5EF4-FFF2-40B4-BE49-F238E27FC236}">
                <a16:creationId xmlns="" xmlns:a16="http://schemas.microsoft.com/office/drawing/2014/main" id="{32E9CFAE-6D97-42DD-8CC2-08004DEB8942}"/>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0508" name="Rectangle 28">
            <a:extLst>
              <a:ext uri="{FF2B5EF4-FFF2-40B4-BE49-F238E27FC236}">
                <a16:creationId xmlns="" xmlns:a16="http://schemas.microsoft.com/office/drawing/2014/main" id="{FA3C00B1-C44A-495A-80E9-4E375EFF2D57}"/>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0509" name="Line 29">
            <a:extLst>
              <a:ext uri="{FF2B5EF4-FFF2-40B4-BE49-F238E27FC236}">
                <a16:creationId xmlns="" xmlns:a16="http://schemas.microsoft.com/office/drawing/2014/main" id="{7B904C7F-2CB8-4094-A098-59F062841EBB}"/>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0" name="Line 30">
            <a:extLst>
              <a:ext uri="{FF2B5EF4-FFF2-40B4-BE49-F238E27FC236}">
                <a16:creationId xmlns="" xmlns:a16="http://schemas.microsoft.com/office/drawing/2014/main" id="{CFE45442-E6A3-402F-9BDB-2C3CDDC232CD}"/>
              </a:ext>
            </a:extLst>
          </p:cNvPr>
          <p:cNvSpPr>
            <a:spLocks noChangeShapeType="1"/>
          </p:cNvSpPr>
          <p:nvPr/>
        </p:nvSpPr>
        <p:spPr bwMode="auto">
          <a:xfrm>
            <a:off x="1793875" y="4713288"/>
            <a:ext cx="16494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1" name="Rectangle 31">
            <a:extLst>
              <a:ext uri="{FF2B5EF4-FFF2-40B4-BE49-F238E27FC236}">
                <a16:creationId xmlns="" xmlns:a16="http://schemas.microsoft.com/office/drawing/2014/main" id="{EF0FD24D-E408-43FD-83FB-6C06F8F2C37E}"/>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0512" name="Rectangle 32">
            <a:extLst>
              <a:ext uri="{FF2B5EF4-FFF2-40B4-BE49-F238E27FC236}">
                <a16:creationId xmlns="" xmlns:a16="http://schemas.microsoft.com/office/drawing/2014/main" id="{C852187C-6551-4EFE-AA32-7EA160E99151}"/>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20513" name="Line 33">
            <a:extLst>
              <a:ext uri="{FF2B5EF4-FFF2-40B4-BE49-F238E27FC236}">
                <a16:creationId xmlns="" xmlns:a16="http://schemas.microsoft.com/office/drawing/2014/main" id="{BAD3394A-0582-4A42-A811-AF731A7374C1}"/>
              </a:ext>
            </a:extLst>
          </p:cNvPr>
          <p:cNvSpPr>
            <a:spLocks noChangeShapeType="1"/>
          </p:cNvSpPr>
          <p:nvPr/>
        </p:nvSpPr>
        <p:spPr bwMode="auto">
          <a:xfrm flipH="1">
            <a:off x="1871663" y="4418013"/>
            <a:ext cx="1419225" cy="31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16" name="Group 36">
            <a:extLst>
              <a:ext uri="{FF2B5EF4-FFF2-40B4-BE49-F238E27FC236}">
                <a16:creationId xmlns="" xmlns:a16="http://schemas.microsoft.com/office/drawing/2014/main" id="{168DBD15-6C9D-4B22-81A2-F30BF0878C6F}"/>
              </a:ext>
            </a:extLst>
          </p:cNvPr>
          <p:cNvGrpSpPr>
            <a:grpSpLocks/>
          </p:cNvGrpSpPr>
          <p:nvPr/>
        </p:nvGrpSpPr>
        <p:grpSpPr bwMode="auto">
          <a:xfrm>
            <a:off x="2555875" y="4165600"/>
            <a:ext cx="447675" cy="322263"/>
            <a:chOff x="1610" y="2624"/>
            <a:chExt cx="282" cy="203"/>
          </a:xfrm>
        </p:grpSpPr>
        <p:sp>
          <p:nvSpPr>
            <p:cNvPr id="20514" name="Line 34">
              <a:extLst>
                <a:ext uri="{FF2B5EF4-FFF2-40B4-BE49-F238E27FC236}">
                  <a16:creationId xmlns="" xmlns:a16="http://schemas.microsoft.com/office/drawing/2014/main" id="{1E6FC36F-7F82-46B1-8D7F-90C79F17E89D}"/>
                </a:ext>
              </a:extLst>
            </p:cNvPr>
            <p:cNvSpPr>
              <a:spLocks noChangeShapeType="1"/>
            </p:cNvSpPr>
            <p:nvPr/>
          </p:nvSpPr>
          <p:spPr bwMode="auto">
            <a:xfrm>
              <a:off x="1641" y="2627"/>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Line 35">
              <a:extLst>
                <a:ext uri="{FF2B5EF4-FFF2-40B4-BE49-F238E27FC236}">
                  <a16:creationId xmlns="" xmlns:a16="http://schemas.microsoft.com/office/drawing/2014/main" id="{D5554FC3-3CFA-4A53-8FA6-9C73651550F8}"/>
                </a:ext>
              </a:extLst>
            </p:cNvPr>
            <p:cNvSpPr>
              <a:spLocks noChangeShapeType="1"/>
            </p:cNvSpPr>
            <p:nvPr/>
          </p:nvSpPr>
          <p:spPr bwMode="auto">
            <a:xfrm flipH="1">
              <a:off x="1610" y="2624"/>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517" name="Rectangle 37">
            <a:extLst>
              <a:ext uri="{FF2B5EF4-FFF2-40B4-BE49-F238E27FC236}">
                <a16:creationId xmlns="" xmlns:a16="http://schemas.microsoft.com/office/drawing/2014/main" id="{96D00F36-2109-4986-B6C1-23FEB98FFB4E}"/>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844E9D26-F2C3-4229-83C8-073B0E079BD4}"/>
              </a:ext>
            </a:extLst>
          </p:cNvPr>
          <p:cNvSpPr>
            <a:spLocks noGrp="1"/>
          </p:cNvSpPr>
          <p:nvPr>
            <p:ph type="dt" sz="half" idx="10"/>
          </p:nvPr>
        </p:nvSpPr>
        <p:spPr/>
        <p:txBody>
          <a:bodyPr/>
          <a:lstStyle/>
          <a:p>
            <a:fld id="{D5AA80A5-179E-44EC-AECB-A59F050BA82D}" type="datetime5">
              <a:rPr lang="en-US" smtClean="0"/>
              <a:t>28-Mar-22</a:t>
            </a:fld>
            <a:endParaRPr lang="en-US"/>
          </a:p>
        </p:txBody>
      </p:sp>
      <p:sp>
        <p:nvSpPr>
          <p:cNvPr id="5" name="Slide Number Placeholder 4">
            <a:extLst>
              <a:ext uri="{FF2B5EF4-FFF2-40B4-BE49-F238E27FC236}">
                <a16:creationId xmlns="" xmlns:a16="http://schemas.microsoft.com/office/drawing/2014/main" id="{B284BED8-8550-4906-8E7B-E947159E915A}"/>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a:extLst>
              <a:ext uri="{FF2B5EF4-FFF2-40B4-BE49-F238E27FC236}">
                <a16:creationId xmlns="" xmlns:a16="http://schemas.microsoft.com/office/drawing/2014/main" id="{2865F15A-16A4-4205-BB29-358F962C1DC0}"/>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Line 3">
            <a:extLst>
              <a:ext uri="{FF2B5EF4-FFF2-40B4-BE49-F238E27FC236}">
                <a16:creationId xmlns="" xmlns:a16="http://schemas.microsoft.com/office/drawing/2014/main" id="{2D4B0EEE-20B6-4563-AA64-FD73730E81AA}"/>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Line 4">
            <a:extLst>
              <a:ext uri="{FF2B5EF4-FFF2-40B4-BE49-F238E27FC236}">
                <a16:creationId xmlns="" xmlns:a16="http://schemas.microsoft.com/office/drawing/2014/main" id="{338B6F6A-439D-4409-8E13-8D159ABC6478}"/>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Line 5">
            <a:extLst>
              <a:ext uri="{FF2B5EF4-FFF2-40B4-BE49-F238E27FC236}">
                <a16:creationId xmlns="" xmlns:a16="http://schemas.microsoft.com/office/drawing/2014/main" id="{EA50A695-2FCE-40C4-88CB-F635B7B2F534}"/>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Line 6">
            <a:extLst>
              <a:ext uri="{FF2B5EF4-FFF2-40B4-BE49-F238E27FC236}">
                <a16:creationId xmlns="" xmlns:a16="http://schemas.microsoft.com/office/drawing/2014/main" id="{3F8D5C74-7A9E-4A3A-8003-0DA103BFDA7D}"/>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Line 7">
            <a:extLst>
              <a:ext uri="{FF2B5EF4-FFF2-40B4-BE49-F238E27FC236}">
                <a16:creationId xmlns="" xmlns:a16="http://schemas.microsoft.com/office/drawing/2014/main" id="{5340AB86-75F5-4182-BAC1-4439E91F1106}"/>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Line 8">
            <a:extLst>
              <a:ext uri="{FF2B5EF4-FFF2-40B4-BE49-F238E27FC236}">
                <a16:creationId xmlns="" xmlns:a16="http://schemas.microsoft.com/office/drawing/2014/main" id="{2771DCD2-C46D-4DE0-B628-EE4DA5C3E1E3}"/>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Line 9">
            <a:extLst>
              <a:ext uri="{FF2B5EF4-FFF2-40B4-BE49-F238E27FC236}">
                <a16:creationId xmlns="" xmlns:a16="http://schemas.microsoft.com/office/drawing/2014/main" id="{620F6093-F1BF-414A-A942-824D94A04522}"/>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Rectangle 10">
            <a:extLst>
              <a:ext uri="{FF2B5EF4-FFF2-40B4-BE49-F238E27FC236}">
                <a16:creationId xmlns="" xmlns:a16="http://schemas.microsoft.com/office/drawing/2014/main" id="{35F2E2F2-A0D3-490F-9C19-200B51C835D2}"/>
              </a:ext>
            </a:extLst>
          </p:cNvPr>
          <p:cNvSpPr>
            <a:spLocks noGrp="1" noChangeArrowheads="1"/>
          </p:cNvSpPr>
          <p:nvPr>
            <p:ph type="title"/>
          </p:nvPr>
        </p:nvSpPr>
        <p:spPr>
          <a:noFill/>
          <a:ln/>
        </p:spPr>
        <p:txBody>
          <a:bodyPr/>
          <a:lstStyle/>
          <a:p>
            <a:r>
              <a:rPr lang="en-US" altLang="en-US"/>
              <a:t>Depth-First Search</a:t>
            </a:r>
          </a:p>
        </p:txBody>
      </p:sp>
      <p:sp>
        <p:nvSpPr>
          <p:cNvPr id="21515" name="Rectangle 11">
            <a:extLst>
              <a:ext uri="{FF2B5EF4-FFF2-40B4-BE49-F238E27FC236}">
                <a16:creationId xmlns="" xmlns:a16="http://schemas.microsoft.com/office/drawing/2014/main" id="{86177163-66C7-4DD4-9281-34F34E65D41A}"/>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1516" name="Oval 12">
            <a:extLst>
              <a:ext uri="{FF2B5EF4-FFF2-40B4-BE49-F238E27FC236}">
                <a16:creationId xmlns="" xmlns:a16="http://schemas.microsoft.com/office/drawing/2014/main" id="{EF6E6D34-8439-44CE-A1D6-1A70C3403424}"/>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Rectangle 13">
            <a:extLst>
              <a:ext uri="{FF2B5EF4-FFF2-40B4-BE49-F238E27FC236}">
                <a16:creationId xmlns="" xmlns:a16="http://schemas.microsoft.com/office/drawing/2014/main" id="{85F530CB-68E6-4B8B-9959-0E476970790F}"/>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1518" name="Oval 14">
            <a:extLst>
              <a:ext uri="{FF2B5EF4-FFF2-40B4-BE49-F238E27FC236}">
                <a16:creationId xmlns="" xmlns:a16="http://schemas.microsoft.com/office/drawing/2014/main" id="{30FB166F-4067-403A-B0A8-D4F77DFC4CE8}"/>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Rectangle 15">
            <a:extLst>
              <a:ext uri="{FF2B5EF4-FFF2-40B4-BE49-F238E27FC236}">
                <a16:creationId xmlns="" xmlns:a16="http://schemas.microsoft.com/office/drawing/2014/main" id="{4DB29AE3-C32A-410C-B2A9-0969A1ED12D9}"/>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1520" name="Oval 16">
            <a:extLst>
              <a:ext uri="{FF2B5EF4-FFF2-40B4-BE49-F238E27FC236}">
                <a16:creationId xmlns="" xmlns:a16="http://schemas.microsoft.com/office/drawing/2014/main" id="{6C4FCB24-5A21-4C7D-B896-320961FFFBD3}"/>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Rectangle 17">
            <a:extLst>
              <a:ext uri="{FF2B5EF4-FFF2-40B4-BE49-F238E27FC236}">
                <a16:creationId xmlns="" xmlns:a16="http://schemas.microsoft.com/office/drawing/2014/main" id="{2182A61E-E7AD-447F-ABAD-726FCE7E17BD}"/>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1522" name="Oval 18">
            <a:extLst>
              <a:ext uri="{FF2B5EF4-FFF2-40B4-BE49-F238E27FC236}">
                <a16:creationId xmlns="" xmlns:a16="http://schemas.microsoft.com/office/drawing/2014/main" id="{1D5C6DA4-ED40-409F-8B4F-EE55C0B4783E}"/>
              </a:ext>
            </a:extLst>
          </p:cNvPr>
          <p:cNvSpPr>
            <a:spLocks noChangeArrowheads="1"/>
          </p:cNvSpPr>
          <p:nvPr/>
        </p:nvSpPr>
        <p:spPr bwMode="auto">
          <a:xfrm>
            <a:off x="139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Rectangle 19">
            <a:extLst>
              <a:ext uri="{FF2B5EF4-FFF2-40B4-BE49-F238E27FC236}">
                <a16:creationId xmlns="" xmlns:a16="http://schemas.microsoft.com/office/drawing/2014/main" id="{EFBCCDB4-881D-467A-83E1-7437DF819D38}"/>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1524" name="Oval 20">
            <a:extLst>
              <a:ext uri="{FF2B5EF4-FFF2-40B4-BE49-F238E27FC236}">
                <a16:creationId xmlns="" xmlns:a16="http://schemas.microsoft.com/office/drawing/2014/main" id="{F0D42129-AEF9-4634-9E41-5F9995941775}"/>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5" name="Rectangle 21">
            <a:extLst>
              <a:ext uri="{FF2B5EF4-FFF2-40B4-BE49-F238E27FC236}">
                <a16:creationId xmlns="" xmlns:a16="http://schemas.microsoft.com/office/drawing/2014/main" id="{13B3BB9A-B9DC-4A17-BF42-90A310C2DAF1}"/>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1526" name="Oval 22">
            <a:extLst>
              <a:ext uri="{FF2B5EF4-FFF2-40B4-BE49-F238E27FC236}">
                <a16:creationId xmlns="" xmlns:a16="http://schemas.microsoft.com/office/drawing/2014/main" id="{868FBB6C-7EFE-4FF8-8E4B-898734DE3D04}"/>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7" name="Rectangle 23">
            <a:extLst>
              <a:ext uri="{FF2B5EF4-FFF2-40B4-BE49-F238E27FC236}">
                <a16:creationId xmlns="" xmlns:a16="http://schemas.microsoft.com/office/drawing/2014/main" id="{BCCA1D41-A8D9-4D48-9C49-BF3921901718}"/>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1528" name="Oval 24">
            <a:extLst>
              <a:ext uri="{FF2B5EF4-FFF2-40B4-BE49-F238E27FC236}">
                <a16:creationId xmlns="" xmlns:a16="http://schemas.microsoft.com/office/drawing/2014/main" id="{CB2244DB-120C-41A9-A012-AFCC5F929F5E}"/>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Rectangle 25">
            <a:extLst>
              <a:ext uri="{FF2B5EF4-FFF2-40B4-BE49-F238E27FC236}">
                <a16:creationId xmlns="" xmlns:a16="http://schemas.microsoft.com/office/drawing/2014/main" id="{7693934C-1D69-4AA4-B0EA-3BEC82387DAD}"/>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1530" name="Line 26">
            <a:extLst>
              <a:ext uri="{FF2B5EF4-FFF2-40B4-BE49-F238E27FC236}">
                <a16:creationId xmlns="" xmlns:a16="http://schemas.microsoft.com/office/drawing/2014/main" id="{89795B85-0C6E-4334-A23A-9D3EA10FFCF7}"/>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1" name="Rectangle 27">
            <a:extLst>
              <a:ext uri="{FF2B5EF4-FFF2-40B4-BE49-F238E27FC236}">
                <a16:creationId xmlns="" xmlns:a16="http://schemas.microsoft.com/office/drawing/2014/main" id="{8906D149-81E7-4D74-BCD7-74590838815E}"/>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1532" name="Rectangle 28">
            <a:extLst>
              <a:ext uri="{FF2B5EF4-FFF2-40B4-BE49-F238E27FC236}">
                <a16:creationId xmlns="" xmlns:a16="http://schemas.microsoft.com/office/drawing/2014/main" id="{6EB6F809-7576-48B5-BD71-7773EAC35520}"/>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1533" name="Line 29">
            <a:extLst>
              <a:ext uri="{FF2B5EF4-FFF2-40B4-BE49-F238E27FC236}">
                <a16:creationId xmlns="" xmlns:a16="http://schemas.microsoft.com/office/drawing/2014/main" id="{B047C099-BA47-4B16-98A2-8B9BA7391145}"/>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4" name="Line 30">
            <a:extLst>
              <a:ext uri="{FF2B5EF4-FFF2-40B4-BE49-F238E27FC236}">
                <a16:creationId xmlns="" xmlns:a16="http://schemas.microsoft.com/office/drawing/2014/main" id="{F82D3A8C-2C82-4733-9E4E-7D178C03C99B}"/>
              </a:ext>
            </a:extLst>
          </p:cNvPr>
          <p:cNvSpPr>
            <a:spLocks noChangeShapeType="1"/>
          </p:cNvSpPr>
          <p:nvPr/>
        </p:nvSpPr>
        <p:spPr bwMode="auto">
          <a:xfrm>
            <a:off x="1793875" y="4713288"/>
            <a:ext cx="1649413"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5" name="Rectangle 31">
            <a:extLst>
              <a:ext uri="{FF2B5EF4-FFF2-40B4-BE49-F238E27FC236}">
                <a16:creationId xmlns="" xmlns:a16="http://schemas.microsoft.com/office/drawing/2014/main" id="{9E69646F-9651-421F-9FD3-A2B767E66CA6}"/>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1536" name="Rectangle 32">
            <a:extLst>
              <a:ext uri="{FF2B5EF4-FFF2-40B4-BE49-F238E27FC236}">
                <a16:creationId xmlns="" xmlns:a16="http://schemas.microsoft.com/office/drawing/2014/main" id="{BE26BADB-4962-4BB4-83F4-CC81087C10D8}"/>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4" name="Date Placeholder 3">
            <a:extLst>
              <a:ext uri="{FF2B5EF4-FFF2-40B4-BE49-F238E27FC236}">
                <a16:creationId xmlns="" xmlns:a16="http://schemas.microsoft.com/office/drawing/2014/main" id="{2B0F48D7-F0FB-4B2F-B954-BB6720D1CBE6}"/>
              </a:ext>
            </a:extLst>
          </p:cNvPr>
          <p:cNvSpPr>
            <a:spLocks noGrp="1"/>
          </p:cNvSpPr>
          <p:nvPr>
            <p:ph type="dt" sz="half" idx="10"/>
          </p:nvPr>
        </p:nvSpPr>
        <p:spPr/>
        <p:txBody>
          <a:bodyPr/>
          <a:lstStyle/>
          <a:p>
            <a:fld id="{259D1C5D-510C-45E6-A5DA-CE4503C80395}" type="datetime5">
              <a:rPr lang="en-US" smtClean="0"/>
              <a:t>28-Mar-22</a:t>
            </a:fld>
            <a:endParaRPr lang="en-US"/>
          </a:p>
        </p:txBody>
      </p:sp>
      <p:sp>
        <p:nvSpPr>
          <p:cNvPr id="5" name="Slide Number Placeholder 4">
            <a:extLst>
              <a:ext uri="{FF2B5EF4-FFF2-40B4-BE49-F238E27FC236}">
                <a16:creationId xmlns="" xmlns:a16="http://schemas.microsoft.com/office/drawing/2014/main" id="{72BA232E-77D8-41C8-BC3E-85C67301B38A}"/>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a:extLst>
              <a:ext uri="{FF2B5EF4-FFF2-40B4-BE49-F238E27FC236}">
                <a16:creationId xmlns="" xmlns:a16="http://schemas.microsoft.com/office/drawing/2014/main" id="{DA9CE471-4D59-471C-8ACC-70E504F8E035}"/>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Line 3">
            <a:extLst>
              <a:ext uri="{FF2B5EF4-FFF2-40B4-BE49-F238E27FC236}">
                <a16:creationId xmlns="" xmlns:a16="http://schemas.microsoft.com/office/drawing/2014/main" id="{A366C4D3-5C9C-4DD9-859D-CE3C0E82F179}"/>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Line 4">
            <a:extLst>
              <a:ext uri="{FF2B5EF4-FFF2-40B4-BE49-F238E27FC236}">
                <a16:creationId xmlns="" xmlns:a16="http://schemas.microsoft.com/office/drawing/2014/main" id="{A68059EA-6943-4FA7-BFE6-A4B9CCE577BF}"/>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Line 5">
            <a:extLst>
              <a:ext uri="{FF2B5EF4-FFF2-40B4-BE49-F238E27FC236}">
                <a16:creationId xmlns="" xmlns:a16="http://schemas.microsoft.com/office/drawing/2014/main" id="{458B37F6-95C3-4329-97E8-0C43252F06C8}"/>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Line 6">
            <a:extLst>
              <a:ext uri="{FF2B5EF4-FFF2-40B4-BE49-F238E27FC236}">
                <a16:creationId xmlns="" xmlns:a16="http://schemas.microsoft.com/office/drawing/2014/main" id="{023EAC34-F6E7-4940-9846-B7B35C9ABCD8}"/>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7">
            <a:extLst>
              <a:ext uri="{FF2B5EF4-FFF2-40B4-BE49-F238E27FC236}">
                <a16:creationId xmlns="" xmlns:a16="http://schemas.microsoft.com/office/drawing/2014/main" id="{ECF140D7-F36E-4CC4-9613-6AF31C9229B8}"/>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8">
            <a:extLst>
              <a:ext uri="{FF2B5EF4-FFF2-40B4-BE49-F238E27FC236}">
                <a16:creationId xmlns="" xmlns:a16="http://schemas.microsoft.com/office/drawing/2014/main" id="{CBC264F2-1851-4BDA-97CB-21CE30E768B8}"/>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9">
            <a:extLst>
              <a:ext uri="{FF2B5EF4-FFF2-40B4-BE49-F238E27FC236}">
                <a16:creationId xmlns="" xmlns:a16="http://schemas.microsoft.com/office/drawing/2014/main" id="{CD6BF32C-B4F8-4D96-B6EA-BE9E880453BA}"/>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a:extLst>
              <a:ext uri="{FF2B5EF4-FFF2-40B4-BE49-F238E27FC236}">
                <a16:creationId xmlns="" xmlns:a16="http://schemas.microsoft.com/office/drawing/2014/main" id="{C38B36A1-BACC-4C98-B11C-34A8FE2A230B}"/>
              </a:ext>
            </a:extLst>
          </p:cNvPr>
          <p:cNvSpPr>
            <a:spLocks noGrp="1" noChangeArrowheads="1"/>
          </p:cNvSpPr>
          <p:nvPr>
            <p:ph type="title"/>
          </p:nvPr>
        </p:nvSpPr>
        <p:spPr>
          <a:noFill/>
          <a:ln/>
        </p:spPr>
        <p:txBody>
          <a:bodyPr/>
          <a:lstStyle/>
          <a:p>
            <a:r>
              <a:rPr lang="en-US" altLang="en-US"/>
              <a:t>Depth-First Search</a:t>
            </a:r>
          </a:p>
        </p:txBody>
      </p:sp>
      <p:sp>
        <p:nvSpPr>
          <p:cNvPr id="22539" name="Rectangle 11">
            <a:extLst>
              <a:ext uri="{FF2B5EF4-FFF2-40B4-BE49-F238E27FC236}">
                <a16:creationId xmlns="" xmlns:a16="http://schemas.microsoft.com/office/drawing/2014/main" id="{436B736F-0E4C-47B2-A5B7-28F3D17D9E0D}"/>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2540" name="Oval 12">
            <a:extLst>
              <a:ext uri="{FF2B5EF4-FFF2-40B4-BE49-F238E27FC236}">
                <a16:creationId xmlns="" xmlns:a16="http://schemas.microsoft.com/office/drawing/2014/main" id="{38F7165F-FA29-4C0E-81F6-A011EAFA1FF5}"/>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Rectangle 13">
            <a:extLst>
              <a:ext uri="{FF2B5EF4-FFF2-40B4-BE49-F238E27FC236}">
                <a16:creationId xmlns="" xmlns:a16="http://schemas.microsoft.com/office/drawing/2014/main" id="{07228626-57F2-4FAA-BC90-D9151DC9ACFA}"/>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2542" name="Oval 14">
            <a:extLst>
              <a:ext uri="{FF2B5EF4-FFF2-40B4-BE49-F238E27FC236}">
                <a16:creationId xmlns="" xmlns:a16="http://schemas.microsoft.com/office/drawing/2014/main" id="{58510DF5-9681-48EC-8FBE-0F6D452E5C85}"/>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Rectangle 15">
            <a:extLst>
              <a:ext uri="{FF2B5EF4-FFF2-40B4-BE49-F238E27FC236}">
                <a16:creationId xmlns="" xmlns:a16="http://schemas.microsoft.com/office/drawing/2014/main" id="{556B245F-474F-47C0-875C-C85DBEF20AA0}"/>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2544" name="Oval 16">
            <a:extLst>
              <a:ext uri="{FF2B5EF4-FFF2-40B4-BE49-F238E27FC236}">
                <a16:creationId xmlns="" xmlns:a16="http://schemas.microsoft.com/office/drawing/2014/main" id="{7DDB637B-611C-4A27-BD53-FBA2276FED8B}"/>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Rectangle 17">
            <a:extLst>
              <a:ext uri="{FF2B5EF4-FFF2-40B4-BE49-F238E27FC236}">
                <a16:creationId xmlns="" xmlns:a16="http://schemas.microsoft.com/office/drawing/2014/main" id="{F07DCED7-7579-44FE-A37B-BC0A330C1AC5}"/>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2546" name="Oval 18">
            <a:extLst>
              <a:ext uri="{FF2B5EF4-FFF2-40B4-BE49-F238E27FC236}">
                <a16:creationId xmlns="" xmlns:a16="http://schemas.microsoft.com/office/drawing/2014/main" id="{42454D42-8C77-46C1-B624-28354A5D4D73}"/>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Rectangle 19">
            <a:extLst>
              <a:ext uri="{FF2B5EF4-FFF2-40B4-BE49-F238E27FC236}">
                <a16:creationId xmlns="" xmlns:a16="http://schemas.microsoft.com/office/drawing/2014/main" id="{6C1ECD5C-FD7A-421A-AD64-F2FB8B0F1A62}"/>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2548" name="Oval 20">
            <a:extLst>
              <a:ext uri="{FF2B5EF4-FFF2-40B4-BE49-F238E27FC236}">
                <a16:creationId xmlns="" xmlns:a16="http://schemas.microsoft.com/office/drawing/2014/main" id="{DD413C91-22C3-413E-B7E6-79CD61C25E5A}"/>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21">
            <a:extLst>
              <a:ext uri="{FF2B5EF4-FFF2-40B4-BE49-F238E27FC236}">
                <a16:creationId xmlns="" xmlns:a16="http://schemas.microsoft.com/office/drawing/2014/main" id="{E271AABE-57C9-456E-81C2-D4B60B0DF83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2550" name="Oval 22">
            <a:extLst>
              <a:ext uri="{FF2B5EF4-FFF2-40B4-BE49-F238E27FC236}">
                <a16:creationId xmlns="" xmlns:a16="http://schemas.microsoft.com/office/drawing/2014/main" id="{E12B623A-6645-45C0-BD53-4BB9FE17AF29}"/>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Rectangle 23">
            <a:extLst>
              <a:ext uri="{FF2B5EF4-FFF2-40B4-BE49-F238E27FC236}">
                <a16:creationId xmlns="" xmlns:a16="http://schemas.microsoft.com/office/drawing/2014/main" id="{A3CA22D4-E80A-4081-AA24-9472B6D78F76}"/>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2552" name="Oval 24">
            <a:extLst>
              <a:ext uri="{FF2B5EF4-FFF2-40B4-BE49-F238E27FC236}">
                <a16:creationId xmlns="" xmlns:a16="http://schemas.microsoft.com/office/drawing/2014/main" id="{50198B24-06F1-4080-B01C-FEAC3B0A085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Rectangle 25">
            <a:extLst>
              <a:ext uri="{FF2B5EF4-FFF2-40B4-BE49-F238E27FC236}">
                <a16:creationId xmlns="" xmlns:a16="http://schemas.microsoft.com/office/drawing/2014/main" id="{BECE4B64-307F-402A-ADE4-9FBACC87653B}"/>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2554" name="Line 26">
            <a:extLst>
              <a:ext uri="{FF2B5EF4-FFF2-40B4-BE49-F238E27FC236}">
                <a16:creationId xmlns="" xmlns:a16="http://schemas.microsoft.com/office/drawing/2014/main" id="{E01F07FA-7689-40C6-A5D0-448D67AF53F9}"/>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Rectangle 27">
            <a:extLst>
              <a:ext uri="{FF2B5EF4-FFF2-40B4-BE49-F238E27FC236}">
                <a16:creationId xmlns="" xmlns:a16="http://schemas.microsoft.com/office/drawing/2014/main" id="{93ADE52A-584D-4649-9A2A-F163EDA7E0FB}"/>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2556" name="Rectangle 28">
            <a:extLst>
              <a:ext uri="{FF2B5EF4-FFF2-40B4-BE49-F238E27FC236}">
                <a16:creationId xmlns="" xmlns:a16="http://schemas.microsoft.com/office/drawing/2014/main" id="{481A028A-974D-4759-969D-6E1A58370F8F}"/>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2557" name="Line 29">
            <a:extLst>
              <a:ext uri="{FF2B5EF4-FFF2-40B4-BE49-F238E27FC236}">
                <a16:creationId xmlns="" xmlns:a16="http://schemas.microsoft.com/office/drawing/2014/main" id="{8E397B22-4F78-4967-B724-BD9FAF1CB900}"/>
              </a:ext>
            </a:extLst>
          </p:cNvPr>
          <p:cNvSpPr>
            <a:spLocks noChangeShapeType="1"/>
          </p:cNvSpPr>
          <p:nvPr/>
        </p:nvSpPr>
        <p:spPr bwMode="auto">
          <a:xfrm flipH="1">
            <a:off x="1512888" y="3436938"/>
            <a:ext cx="952500" cy="814387"/>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Rectangle 30">
            <a:extLst>
              <a:ext uri="{FF2B5EF4-FFF2-40B4-BE49-F238E27FC236}">
                <a16:creationId xmlns="" xmlns:a16="http://schemas.microsoft.com/office/drawing/2014/main" id="{E5CBCE13-0598-42DA-B045-CD91D8026466}"/>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2559" name="Rectangle 31">
            <a:extLst>
              <a:ext uri="{FF2B5EF4-FFF2-40B4-BE49-F238E27FC236}">
                <a16:creationId xmlns="" xmlns:a16="http://schemas.microsoft.com/office/drawing/2014/main" id="{FD8F2161-053B-4851-B923-8ACE2A6E0130}"/>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22560" name="Rectangle 32">
            <a:extLst>
              <a:ext uri="{FF2B5EF4-FFF2-40B4-BE49-F238E27FC236}">
                <a16:creationId xmlns="" xmlns:a16="http://schemas.microsoft.com/office/drawing/2014/main" id="{698A8EB1-E8DE-47BD-B8F3-2FCC8BD91F0E}"/>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8629EF28-F255-488C-881A-CBF59DB9E7FC}"/>
              </a:ext>
            </a:extLst>
          </p:cNvPr>
          <p:cNvSpPr>
            <a:spLocks noGrp="1"/>
          </p:cNvSpPr>
          <p:nvPr>
            <p:ph type="dt" sz="half" idx="10"/>
          </p:nvPr>
        </p:nvSpPr>
        <p:spPr/>
        <p:txBody>
          <a:bodyPr/>
          <a:lstStyle/>
          <a:p>
            <a:fld id="{3A8EB6A7-6879-411F-935A-20C767F0DB80}" type="datetime5">
              <a:rPr lang="en-US" smtClean="0"/>
              <a:t>28-Mar-22</a:t>
            </a:fld>
            <a:endParaRPr lang="en-US"/>
          </a:p>
        </p:txBody>
      </p:sp>
      <p:sp>
        <p:nvSpPr>
          <p:cNvPr id="5" name="Slide Number Placeholder 4">
            <a:extLst>
              <a:ext uri="{FF2B5EF4-FFF2-40B4-BE49-F238E27FC236}">
                <a16:creationId xmlns="" xmlns:a16="http://schemas.microsoft.com/office/drawing/2014/main" id="{C66F577C-F800-4390-A36C-32BA0D0550DC}"/>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a:extLst>
              <a:ext uri="{FF2B5EF4-FFF2-40B4-BE49-F238E27FC236}">
                <a16:creationId xmlns="" xmlns:a16="http://schemas.microsoft.com/office/drawing/2014/main" id="{C0FB50B5-E6B0-473D-BF75-54569C482D0D}"/>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5" name="Line 3">
            <a:extLst>
              <a:ext uri="{FF2B5EF4-FFF2-40B4-BE49-F238E27FC236}">
                <a16:creationId xmlns="" xmlns:a16="http://schemas.microsoft.com/office/drawing/2014/main" id="{C17F975D-D9A7-444E-87EB-B51B478C86CE}"/>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Line 4">
            <a:extLst>
              <a:ext uri="{FF2B5EF4-FFF2-40B4-BE49-F238E27FC236}">
                <a16:creationId xmlns="" xmlns:a16="http://schemas.microsoft.com/office/drawing/2014/main" id="{3A1E85C6-ADEF-4B9E-A0FC-74DEB40C77E4}"/>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Line 5">
            <a:extLst>
              <a:ext uri="{FF2B5EF4-FFF2-40B4-BE49-F238E27FC236}">
                <a16:creationId xmlns="" xmlns:a16="http://schemas.microsoft.com/office/drawing/2014/main" id="{C82D3AD9-FCE9-4234-8489-C979B8C54ACE}"/>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Line 6">
            <a:extLst>
              <a:ext uri="{FF2B5EF4-FFF2-40B4-BE49-F238E27FC236}">
                <a16:creationId xmlns="" xmlns:a16="http://schemas.microsoft.com/office/drawing/2014/main" id="{11F37A6F-B327-473D-BFD8-A81BADB6F743}"/>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Line 7">
            <a:extLst>
              <a:ext uri="{FF2B5EF4-FFF2-40B4-BE49-F238E27FC236}">
                <a16:creationId xmlns="" xmlns:a16="http://schemas.microsoft.com/office/drawing/2014/main" id="{A6693D10-F6F0-4191-840E-39F4FCDF2D65}"/>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Line 8">
            <a:extLst>
              <a:ext uri="{FF2B5EF4-FFF2-40B4-BE49-F238E27FC236}">
                <a16:creationId xmlns="" xmlns:a16="http://schemas.microsoft.com/office/drawing/2014/main" id="{A033EE90-2A23-4DC0-B7F0-9365DDAD8110}"/>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9">
            <a:extLst>
              <a:ext uri="{FF2B5EF4-FFF2-40B4-BE49-F238E27FC236}">
                <a16:creationId xmlns="" xmlns:a16="http://schemas.microsoft.com/office/drawing/2014/main" id="{EF1D8DA2-0626-42BC-841E-C4203EB6E2A3}"/>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Rectangle 10">
            <a:extLst>
              <a:ext uri="{FF2B5EF4-FFF2-40B4-BE49-F238E27FC236}">
                <a16:creationId xmlns="" xmlns:a16="http://schemas.microsoft.com/office/drawing/2014/main" id="{6CA58BBF-81CC-41ED-ACBA-A28A2E9FD60F}"/>
              </a:ext>
            </a:extLst>
          </p:cNvPr>
          <p:cNvSpPr>
            <a:spLocks noGrp="1" noChangeArrowheads="1"/>
          </p:cNvSpPr>
          <p:nvPr>
            <p:ph type="title"/>
          </p:nvPr>
        </p:nvSpPr>
        <p:spPr>
          <a:noFill/>
          <a:ln/>
        </p:spPr>
        <p:txBody>
          <a:bodyPr/>
          <a:lstStyle/>
          <a:p>
            <a:r>
              <a:rPr lang="en-US" altLang="en-US"/>
              <a:t>Depth-First Search</a:t>
            </a:r>
          </a:p>
        </p:txBody>
      </p:sp>
      <p:sp>
        <p:nvSpPr>
          <p:cNvPr id="23563" name="Rectangle 11">
            <a:extLst>
              <a:ext uri="{FF2B5EF4-FFF2-40B4-BE49-F238E27FC236}">
                <a16:creationId xmlns="" xmlns:a16="http://schemas.microsoft.com/office/drawing/2014/main" id="{6F727614-9F8A-47E6-B598-9F598ABE3763}"/>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3564" name="Oval 12">
            <a:extLst>
              <a:ext uri="{FF2B5EF4-FFF2-40B4-BE49-F238E27FC236}">
                <a16:creationId xmlns="" xmlns:a16="http://schemas.microsoft.com/office/drawing/2014/main" id="{995D86C4-C2D7-4224-992D-8F56AA14AC11}"/>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Rectangle 13">
            <a:extLst>
              <a:ext uri="{FF2B5EF4-FFF2-40B4-BE49-F238E27FC236}">
                <a16:creationId xmlns="" xmlns:a16="http://schemas.microsoft.com/office/drawing/2014/main" id="{392418B0-2AD9-4E0F-81F8-CC730C50EC7C}"/>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3566" name="Oval 14">
            <a:extLst>
              <a:ext uri="{FF2B5EF4-FFF2-40B4-BE49-F238E27FC236}">
                <a16:creationId xmlns="" xmlns:a16="http://schemas.microsoft.com/office/drawing/2014/main" id="{A0952ABD-EB1E-44AE-8ECE-6F3F999A803E}"/>
              </a:ext>
            </a:extLst>
          </p:cNvPr>
          <p:cNvSpPr>
            <a:spLocks noChangeArrowheads="1"/>
          </p:cNvSpPr>
          <p:nvPr/>
        </p:nvSpPr>
        <p:spPr bwMode="auto">
          <a:xfrm>
            <a:off x="2535238" y="32035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Rectangle 15">
            <a:extLst>
              <a:ext uri="{FF2B5EF4-FFF2-40B4-BE49-F238E27FC236}">
                <a16:creationId xmlns="" xmlns:a16="http://schemas.microsoft.com/office/drawing/2014/main" id="{DEA3D0DC-7BC6-45E4-9B0D-46ACDA403247}"/>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3568" name="Oval 16">
            <a:extLst>
              <a:ext uri="{FF2B5EF4-FFF2-40B4-BE49-F238E27FC236}">
                <a16:creationId xmlns="" xmlns:a16="http://schemas.microsoft.com/office/drawing/2014/main" id="{BAA22A98-49D6-4C9B-ADF8-9D7F9605BF24}"/>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Rectangle 17">
            <a:extLst>
              <a:ext uri="{FF2B5EF4-FFF2-40B4-BE49-F238E27FC236}">
                <a16:creationId xmlns="" xmlns:a16="http://schemas.microsoft.com/office/drawing/2014/main" id="{6C7C9782-4408-4BAA-BFE2-106B12B298FA}"/>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3570" name="Oval 18">
            <a:extLst>
              <a:ext uri="{FF2B5EF4-FFF2-40B4-BE49-F238E27FC236}">
                <a16:creationId xmlns="" xmlns:a16="http://schemas.microsoft.com/office/drawing/2014/main" id="{AC0BCA30-A986-4F08-9E31-0163EBC5431D}"/>
              </a:ext>
            </a:extLst>
          </p:cNvPr>
          <p:cNvSpPr>
            <a:spLocks noChangeArrowheads="1"/>
          </p:cNvSpPr>
          <p:nvPr/>
        </p:nvSpPr>
        <p:spPr bwMode="auto">
          <a:xfrm>
            <a:off x="1392238" y="4322763"/>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Rectangle 19">
            <a:extLst>
              <a:ext uri="{FF2B5EF4-FFF2-40B4-BE49-F238E27FC236}">
                <a16:creationId xmlns="" xmlns:a16="http://schemas.microsoft.com/office/drawing/2014/main" id="{3080BB66-16B2-445B-BDBC-06097B1A906A}"/>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3572" name="Oval 20">
            <a:extLst>
              <a:ext uri="{FF2B5EF4-FFF2-40B4-BE49-F238E27FC236}">
                <a16:creationId xmlns="" xmlns:a16="http://schemas.microsoft.com/office/drawing/2014/main" id="{7D81E370-1B62-4B67-B0D3-3B80CAEFDC84}"/>
              </a:ext>
            </a:extLst>
          </p:cNvPr>
          <p:cNvSpPr>
            <a:spLocks noChangeArrowheads="1"/>
          </p:cNvSpPr>
          <p:nvPr/>
        </p:nvSpPr>
        <p:spPr bwMode="auto">
          <a:xfrm>
            <a:off x="3373438" y="4322763"/>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Rectangle 21">
            <a:extLst>
              <a:ext uri="{FF2B5EF4-FFF2-40B4-BE49-F238E27FC236}">
                <a16:creationId xmlns="" xmlns:a16="http://schemas.microsoft.com/office/drawing/2014/main" id="{DBBFF179-AEC0-4B79-8A31-A87582117041}"/>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3574" name="Oval 22">
            <a:extLst>
              <a:ext uri="{FF2B5EF4-FFF2-40B4-BE49-F238E27FC236}">
                <a16:creationId xmlns="" xmlns:a16="http://schemas.microsoft.com/office/drawing/2014/main" id="{6F3B89FA-F1DC-4B84-A117-3F194EA8FA1B}"/>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Rectangle 23">
            <a:extLst>
              <a:ext uri="{FF2B5EF4-FFF2-40B4-BE49-F238E27FC236}">
                <a16:creationId xmlns="" xmlns:a16="http://schemas.microsoft.com/office/drawing/2014/main" id="{374552A4-250C-4E1A-A2CD-EB1E51DFD6B0}"/>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3576" name="Oval 24">
            <a:extLst>
              <a:ext uri="{FF2B5EF4-FFF2-40B4-BE49-F238E27FC236}">
                <a16:creationId xmlns="" xmlns:a16="http://schemas.microsoft.com/office/drawing/2014/main" id="{579BE946-04B4-497B-A32B-3E070B815A12}"/>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Rectangle 25">
            <a:extLst>
              <a:ext uri="{FF2B5EF4-FFF2-40B4-BE49-F238E27FC236}">
                <a16:creationId xmlns="" xmlns:a16="http://schemas.microsoft.com/office/drawing/2014/main" id="{ADABF70F-DDDD-4BBC-9AC9-3A3C9ECCBA9D}"/>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3578" name="Line 26">
            <a:extLst>
              <a:ext uri="{FF2B5EF4-FFF2-40B4-BE49-F238E27FC236}">
                <a16:creationId xmlns="" xmlns:a16="http://schemas.microsoft.com/office/drawing/2014/main" id="{C77A4ACB-59CE-4E37-B878-22D6B4B2CF11}"/>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Rectangle 27">
            <a:extLst>
              <a:ext uri="{FF2B5EF4-FFF2-40B4-BE49-F238E27FC236}">
                <a16:creationId xmlns="" xmlns:a16="http://schemas.microsoft.com/office/drawing/2014/main" id="{BA56CB27-E0B9-4A69-9578-11E9AD3164CB}"/>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3580" name="Rectangle 28">
            <a:extLst>
              <a:ext uri="{FF2B5EF4-FFF2-40B4-BE49-F238E27FC236}">
                <a16:creationId xmlns="" xmlns:a16="http://schemas.microsoft.com/office/drawing/2014/main" id="{69CE590A-114D-4921-89A9-8D3CB40E5AA9}"/>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3581" name="Rectangle 29">
            <a:extLst>
              <a:ext uri="{FF2B5EF4-FFF2-40B4-BE49-F238E27FC236}">
                <a16:creationId xmlns="" xmlns:a16="http://schemas.microsoft.com/office/drawing/2014/main" id="{3719F56C-51B8-4D63-B06F-7430C497C3E5}"/>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3582" name="Rectangle 30">
            <a:extLst>
              <a:ext uri="{FF2B5EF4-FFF2-40B4-BE49-F238E27FC236}">
                <a16:creationId xmlns="" xmlns:a16="http://schemas.microsoft.com/office/drawing/2014/main" id="{994F159C-463F-404F-AD55-AC494FAFDDBD}"/>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23583" name="Line 31">
            <a:extLst>
              <a:ext uri="{FF2B5EF4-FFF2-40B4-BE49-F238E27FC236}">
                <a16:creationId xmlns="" xmlns:a16="http://schemas.microsoft.com/office/drawing/2014/main" id="{FB70B6AF-158F-4D04-AED0-B0242BC02462}"/>
              </a:ext>
            </a:extLst>
          </p:cNvPr>
          <p:cNvSpPr>
            <a:spLocks noChangeShapeType="1"/>
          </p:cNvSpPr>
          <p:nvPr/>
        </p:nvSpPr>
        <p:spPr bwMode="auto">
          <a:xfrm>
            <a:off x="2843213" y="3668713"/>
            <a:ext cx="500062" cy="69691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6" name="Group 34">
            <a:extLst>
              <a:ext uri="{FF2B5EF4-FFF2-40B4-BE49-F238E27FC236}">
                <a16:creationId xmlns="" xmlns:a16="http://schemas.microsoft.com/office/drawing/2014/main" id="{D136FD89-690A-414E-BF17-8127D835E022}"/>
              </a:ext>
            </a:extLst>
          </p:cNvPr>
          <p:cNvGrpSpPr>
            <a:grpSpLocks/>
          </p:cNvGrpSpPr>
          <p:nvPr/>
        </p:nvGrpSpPr>
        <p:grpSpPr bwMode="auto">
          <a:xfrm>
            <a:off x="2706688" y="3708400"/>
            <a:ext cx="447675" cy="322263"/>
            <a:chOff x="1705" y="2336"/>
            <a:chExt cx="282" cy="203"/>
          </a:xfrm>
        </p:grpSpPr>
        <p:sp>
          <p:nvSpPr>
            <p:cNvPr id="23584" name="Line 32">
              <a:extLst>
                <a:ext uri="{FF2B5EF4-FFF2-40B4-BE49-F238E27FC236}">
                  <a16:creationId xmlns="" xmlns:a16="http://schemas.microsoft.com/office/drawing/2014/main" id="{0C17ACCD-4E04-4AC4-929F-7B817F62514F}"/>
                </a:ext>
              </a:extLst>
            </p:cNvPr>
            <p:cNvSpPr>
              <a:spLocks noChangeShapeType="1"/>
            </p:cNvSpPr>
            <p:nvPr/>
          </p:nvSpPr>
          <p:spPr bwMode="auto">
            <a:xfrm>
              <a:off x="1736" y="2339"/>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5" name="Line 33">
              <a:extLst>
                <a:ext uri="{FF2B5EF4-FFF2-40B4-BE49-F238E27FC236}">
                  <a16:creationId xmlns="" xmlns:a16="http://schemas.microsoft.com/office/drawing/2014/main" id="{29488EA0-7BFD-44BF-A3D0-71EBCE02E88D}"/>
                </a:ext>
              </a:extLst>
            </p:cNvPr>
            <p:cNvSpPr>
              <a:spLocks noChangeShapeType="1"/>
            </p:cNvSpPr>
            <p:nvPr/>
          </p:nvSpPr>
          <p:spPr bwMode="auto">
            <a:xfrm flipH="1">
              <a:off x="1705" y="2336"/>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87" name="Rectangle 35">
            <a:extLst>
              <a:ext uri="{FF2B5EF4-FFF2-40B4-BE49-F238E27FC236}">
                <a16:creationId xmlns="" xmlns:a16="http://schemas.microsoft.com/office/drawing/2014/main" id="{E12219BB-207E-46D8-9D1A-6C07B3F44E5B}"/>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44761226-6AFD-4DE9-BC9B-691D5F100F6F}"/>
              </a:ext>
            </a:extLst>
          </p:cNvPr>
          <p:cNvSpPr>
            <a:spLocks noGrp="1"/>
          </p:cNvSpPr>
          <p:nvPr>
            <p:ph type="dt" sz="half" idx="10"/>
          </p:nvPr>
        </p:nvSpPr>
        <p:spPr/>
        <p:txBody>
          <a:bodyPr/>
          <a:lstStyle/>
          <a:p>
            <a:fld id="{6B6FD816-9753-481E-8F96-0B14D991F67A}" type="datetime5">
              <a:rPr lang="en-US" smtClean="0"/>
              <a:t>28-Mar-22</a:t>
            </a:fld>
            <a:endParaRPr lang="en-US"/>
          </a:p>
        </p:txBody>
      </p:sp>
      <p:sp>
        <p:nvSpPr>
          <p:cNvPr id="5" name="Slide Number Placeholder 4">
            <a:extLst>
              <a:ext uri="{FF2B5EF4-FFF2-40B4-BE49-F238E27FC236}">
                <a16:creationId xmlns="" xmlns:a16="http://schemas.microsoft.com/office/drawing/2014/main" id="{099BC3BD-F4BB-4FB3-82D1-290920ABD244}"/>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E206BBB7-ADDF-492F-A93A-DF17D7D0DD3D}"/>
              </a:ext>
            </a:extLst>
          </p:cNvPr>
          <p:cNvSpPr>
            <a:spLocks noGrp="1" noChangeArrowheads="1"/>
          </p:cNvSpPr>
          <p:nvPr>
            <p:ph type="title"/>
          </p:nvPr>
        </p:nvSpPr>
        <p:spPr/>
        <p:txBody>
          <a:bodyPr/>
          <a:lstStyle/>
          <a:p>
            <a:r>
              <a:rPr kumimoji="0" lang="en-US" altLang="en-US"/>
              <a:t>Breadth First Search</a:t>
            </a:r>
          </a:p>
        </p:txBody>
      </p:sp>
      <p:sp>
        <p:nvSpPr>
          <p:cNvPr id="10243" name="Text Box 3">
            <a:extLst>
              <a:ext uri="{FF2B5EF4-FFF2-40B4-BE49-F238E27FC236}">
                <a16:creationId xmlns="" xmlns:a16="http://schemas.microsoft.com/office/drawing/2014/main" id="{6479CC16-621B-42E5-9F32-43AA0100759F}"/>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endParaRPr>
          </a:p>
        </p:txBody>
      </p:sp>
      <p:sp>
        <p:nvSpPr>
          <p:cNvPr id="10244" name="Text Box 4">
            <a:extLst>
              <a:ext uri="{FF2B5EF4-FFF2-40B4-BE49-F238E27FC236}">
                <a16:creationId xmlns="" xmlns:a16="http://schemas.microsoft.com/office/drawing/2014/main" id="{6BEAD8B6-7A35-4276-B09D-1D88B13F1315}"/>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0245" name="Text Box 5">
            <a:extLst>
              <a:ext uri="{FF2B5EF4-FFF2-40B4-BE49-F238E27FC236}">
                <a16:creationId xmlns="" xmlns:a16="http://schemas.microsoft.com/office/drawing/2014/main" id="{6A76B62B-CFFD-4C46-B4EF-16D0C2396FD2}"/>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A</a:t>
            </a:r>
          </a:p>
        </p:txBody>
      </p:sp>
      <p:sp>
        <p:nvSpPr>
          <p:cNvPr id="10246" name="Oval 6">
            <a:extLst>
              <a:ext uri="{FF2B5EF4-FFF2-40B4-BE49-F238E27FC236}">
                <a16:creationId xmlns="" xmlns:a16="http://schemas.microsoft.com/office/drawing/2014/main" id="{341D8897-E4D5-4F03-919C-7DBF5B1AE3B3}"/>
              </a:ext>
            </a:extLst>
          </p:cNvPr>
          <p:cNvSpPr>
            <a:spLocks noChangeArrowheads="1"/>
          </p:cNvSpPr>
          <p:nvPr/>
        </p:nvSpPr>
        <p:spPr bwMode="auto">
          <a:xfrm>
            <a:off x="1511300"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10247" name="Oval 7">
            <a:extLst>
              <a:ext uri="{FF2B5EF4-FFF2-40B4-BE49-F238E27FC236}">
                <a16:creationId xmlns="" xmlns:a16="http://schemas.microsoft.com/office/drawing/2014/main" id="{9A7F5740-580F-4CEB-990E-1E8E671968EA}"/>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a:t>
            </a:r>
          </a:p>
        </p:txBody>
      </p:sp>
      <p:sp>
        <p:nvSpPr>
          <p:cNvPr id="10248" name="Oval 8">
            <a:extLst>
              <a:ext uri="{FF2B5EF4-FFF2-40B4-BE49-F238E27FC236}">
                <a16:creationId xmlns="" xmlns:a16="http://schemas.microsoft.com/office/drawing/2014/main" id="{4614E171-E0A8-4319-A7AC-69D59C76165C}"/>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10249" name="Oval 9">
            <a:extLst>
              <a:ext uri="{FF2B5EF4-FFF2-40B4-BE49-F238E27FC236}">
                <a16:creationId xmlns="" xmlns:a16="http://schemas.microsoft.com/office/drawing/2014/main" id="{9FFAB1E8-4BE9-4BD7-A399-6C504C356E14}"/>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10250" name="Oval 10">
            <a:extLst>
              <a:ext uri="{FF2B5EF4-FFF2-40B4-BE49-F238E27FC236}">
                <a16:creationId xmlns="" xmlns:a16="http://schemas.microsoft.com/office/drawing/2014/main" id="{AB0ED137-47E7-4E1C-A92B-B4B82F2D5C20}"/>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10251" name="AutoShape 11">
            <a:extLst>
              <a:ext uri="{FF2B5EF4-FFF2-40B4-BE49-F238E27FC236}">
                <a16:creationId xmlns="" xmlns:a16="http://schemas.microsoft.com/office/drawing/2014/main" id="{95DBCE21-DDF3-4735-BD45-12010354E629}"/>
              </a:ext>
            </a:extLst>
          </p:cNvPr>
          <p:cNvCxnSpPr>
            <a:cxnSpLocks noChangeShapeType="1"/>
            <a:stCxn id="10246" idx="4"/>
            <a:endCxn id="10249"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2" name="AutoShape 12">
            <a:extLst>
              <a:ext uri="{FF2B5EF4-FFF2-40B4-BE49-F238E27FC236}">
                <a16:creationId xmlns="" xmlns:a16="http://schemas.microsoft.com/office/drawing/2014/main" id="{A96B3DC6-3394-4FF6-9F47-FDC62E79E0D8}"/>
              </a:ext>
            </a:extLst>
          </p:cNvPr>
          <p:cNvCxnSpPr>
            <a:cxnSpLocks noChangeShapeType="1"/>
            <a:stCxn id="10248" idx="0"/>
            <a:endCxn id="10247"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3" name="AutoShape 13">
            <a:extLst>
              <a:ext uri="{FF2B5EF4-FFF2-40B4-BE49-F238E27FC236}">
                <a16:creationId xmlns="" xmlns:a16="http://schemas.microsoft.com/office/drawing/2014/main" id="{B1411E68-D866-4667-8F63-8DCB3E026EF0}"/>
              </a:ext>
            </a:extLst>
          </p:cNvPr>
          <p:cNvCxnSpPr>
            <a:cxnSpLocks noChangeShapeType="1"/>
            <a:stCxn id="10250" idx="6"/>
            <a:endCxn id="10248"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4" name="AutoShape 14">
            <a:extLst>
              <a:ext uri="{FF2B5EF4-FFF2-40B4-BE49-F238E27FC236}">
                <a16:creationId xmlns="" xmlns:a16="http://schemas.microsoft.com/office/drawing/2014/main" id="{72E66737-41A0-4947-B5E4-46A72FDC30D0}"/>
              </a:ext>
            </a:extLst>
          </p:cNvPr>
          <p:cNvCxnSpPr>
            <a:cxnSpLocks noChangeShapeType="1"/>
            <a:stCxn id="10249" idx="7"/>
            <a:endCxn id="10250"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5" name="AutoShape 15">
            <a:extLst>
              <a:ext uri="{FF2B5EF4-FFF2-40B4-BE49-F238E27FC236}">
                <a16:creationId xmlns="" xmlns:a16="http://schemas.microsoft.com/office/drawing/2014/main" id="{834ABF9E-D72D-4A8D-BDF1-05001C4C33FB}"/>
              </a:ext>
            </a:extLst>
          </p:cNvPr>
          <p:cNvCxnSpPr>
            <a:cxnSpLocks noChangeShapeType="1"/>
            <a:stCxn id="10246" idx="6"/>
            <a:endCxn id="10247"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6" name="AutoShape 16">
            <a:extLst>
              <a:ext uri="{FF2B5EF4-FFF2-40B4-BE49-F238E27FC236}">
                <a16:creationId xmlns="" xmlns:a16="http://schemas.microsoft.com/office/drawing/2014/main" id="{8AC092A5-5DDC-494D-A978-2F1E6C4D0FF2}"/>
              </a:ext>
            </a:extLst>
          </p:cNvPr>
          <p:cNvCxnSpPr>
            <a:cxnSpLocks noChangeShapeType="1"/>
            <a:stCxn id="10249" idx="5"/>
            <a:endCxn id="10248"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7" name="Oval 17">
            <a:extLst>
              <a:ext uri="{FF2B5EF4-FFF2-40B4-BE49-F238E27FC236}">
                <a16:creationId xmlns="" xmlns:a16="http://schemas.microsoft.com/office/drawing/2014/main" id="{B6F01B97-BB4D-4B03-A556-BA12FAC0D7FF}"/>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10258" name="Oval 18">
            <a:extLst>
              <a:ext uri="{FF2B5EF4-FFF2-40B4-BE49-F238E27FC236}">
                <a16:creationId xmlns="" xmlns:a16="http://schemas.microsoft.com/office/drawing/2014/main" id="{DE0848E5-448B-485E-876D-B2A62161A03D}"/>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10259" name="Oval 19">
            <a:extLst>
              <a:ext uri="{FF2B5EF4-FFF2-40B4-BE49-F238E27FC236}">
                <a16:creationId xmlns="" xmlns:a16="http://schemas.microsoft.com/office/drawing/2014/main" id="{F4AC80D1-054F-48AE-82C0-6E28181BCC65}"/>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10260" name="Oval 20">
            <a:extLst>
              <a:ext uri="{FF2B5EF4-FFF2-40B4-BE49-F238E27FC236}">
                <a16:creationId xmlns="" xmlns:a16="http://schemas.microsoft.com/office/drawing/2014/main" id="{D502C8D4-9D5D-4836-BF80-CF856E8F9B57}"/>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10261" name="AutoShape 21">
            <a:extLst>
              <a:ext uri="{FF2B5EF4-FFF2-40B4-BE49-F238E27FC236}">
                <a16:creationId xmlns="" xmlns:a16="http://schemas.microsoft.com/office/drawing/2014/main" id="{A80B36B9-C6AA-45D2-A74E-431F83E327F1}"/>
              </a:ext>
            </a:extLst>
          </p:cNvPr>
          <p:cNvCxnSpPr>
            <a:cxnSpLocks noChangeShapeType="1"/>
            <a:stCxn id="10259" idx="5"/>
            <a:endCxn id="10257"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2" name="AutoShape 22">
            <a:extLst>
              <a:ext uri="{FF2B5EF4-FFF2-40B4-BE49-F238E27FC236}">
                <a16:creationId xmlns="" xmlns:a16="http://schemas.microsoft.com/office/drawing/2014/main" id="{229AC60E-5715-43D7-80E4-BD50DB5074C3}"/>
              </a:ext>
            </a:extLst>
          </p:cNvPr>
          <p:cNvCxnSpPr>
            <a:cxnSpLocks noChangeShapeType="1"/>
            <a:stCxn id="10260" idx="6"/>
            <a:endCxn id="10257"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3" name="AutoShape 23">
            <a:extLst>
              <a:ext uri="{FF2B5EF4-FFF2-40B4-BE49-F238E27FC236}">
                <a16:creationId xmlns="" xmlns:a16="http://schemas.microsoft.com/office/drawing/2014/main" id="{5657845D-9A51-4D10-9A2D-9176B8EF812D}"/>
              </a:ext>
            </a:extLst>
          </p:cNvPr>
          <p:cNvCxnSpPr>
            <a:cxnSpLocks noChangeShapeType="1"/>
            <a:stCxn id="10259" idx="4"/>
            <a:endCxn id="10260"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4" name="AutoShape 24">
            <a:extLst>
              <a:ext uri="{FF2B5EF4-FFF2-40B4-BE49-F238E27FC236}">
                <a16:creationId xmlns="" xmlns:a16="http://schemas.microsoft.com/office/drawing/2014/main" id="{DAFE3D47-0011-4347-87CB-B617D9058557}"/>
              </a:ext>
            </a:extLst>
          </p:cNvPr>
          <p:cNvCxnSpPr>
            <a:cxnSpLocks noChangeShapeType="1"/>
            <a:stCxn id="10259" idx="6"/>
            <a:endCxn id="10258"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65" name="AutoShape 25">
            <a:extLst>
              <a:ext uri="{FF2B5EF4-FFF2-40B4-BE49-F238E27FC236}">
                <a16:creationId xmlns="" xmlns:a16="http://schemas.microsoft.com/office/drawing/2014/main" id="{A1E509E6-28E7-4D94-9F60-5428339D3BE0}"/>
              </a:ext>
            </a:extLst>
          </p:cNvPr>
          <p:cNvCxnSpPr>
            <a:cxnSpLocks noChangeShapeType="1"/>
            <a:stCxn id="10248" idx="6"/>
            <a:endCxn id="10260"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6">
            <a:extLst>
              <a:ext uri="{FF2B5EF4-FFF2-40B4-BE49-F238E27FC236}">
                <a16:creationId xmlns="" xmlns:a16="http://schemas.microsoft.com/office/drawing/2014/main" id="{FA5EAC07-39A3-4781-A3A5-C349D17B934F}"/>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0267" name="Text Box 27">
            <a:extLst>
              <a:ext uri="{FF2B5EF4-FFF2-40B4-BE49-F238E27FC236}">
                <a16:creationId xmlns="" xmlns:a16="http://schemas.microsoft.com/office/drawing/2014/main" id="{8D18ABF0-E88F-43A2-AE86-B0D5B5280190}"/>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8" name="TextBox 27">
            <a:extLst>
              <a:ext uri="{FF2B5EF4-FFF2-40B4-BE49-F238E27FC236}">
                <a16:creationId xmlns="" xmlns:a16="http://schemas.microsoft.com/office/drawing/2014/main" id="{3BABA5E0-F937-40B9-A3B3-F84E8EC1502F}"/>
              </a:ext>
            </a:extLst>
          </p:cNvPr>
          <p:cNvSpPr txBox="1"/>
          <p:nvPr/>
        </p:nvSpPr>
        <p:spPr>
          <a:xfrm>
            <a:off x="2552700" y="579438"/>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1" name="Rectangle 2">
            <a:extLst>
              <a:ext uri="{FF2B5EF4-FFF2-40B4-BE49-F238E27FC236}">
                <a16:creationId xmlns="" xmlns:a16="http://schemas.microsoft.com/office/drawing/2014/main" id="{120DAC3F-04ED-4A8C-81EC-6B3290DB47CD}"/>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C4B0DD10-17AD-4E6B-A314-740B006D052A}"/>
              </a:ext>
            </a:extLst>
          </p:cNvPr>
          <p:cNvSpPr>
            <a:spLocks noGrp="1"/>
          </p:cNvSpPr>
          <p:nvPr>
            <p:ph type="dt" sz="half" idx="10"/>
          </p:nvPr>
        </p:nvSpPr>
        <p:spPr/>
        <p:txBody>
          <a:bodyPr/>
          <a:lstStyle/>
          <a:p>
            <a:fld id="{20EF6870-8C3E-487A-833E-5938C0FDE46E}" type="datetime5">
              <a:rPr lang="en-US" smtClean="0"/>
              <a:t>28-Mar-22</a:t>
            </a:fld>
            <a:endParaRPr lang="en-US" dirty="0"/>
          </a:p>
        </p:txBody>
      </p:sp>
      <p:sp>
        <p:nvSpPr>
          <p:cNvPr id="6" name="Slide Number Placeholder 5">
            <a:extLst>
              <a:ext uri="{FF2B5EF4-FFF2-40B4-BE49-F238E27FC236}">
                <a16:creationId xmlns="" xmlns:a16="http://schemas.microsoft.com/office/drawing/2014/main" id="{0D03C57A-5D73-4510-89BD-435703BD5CCB}"/>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8303003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a:extLst>
              <a:ext uri="{FF2B5EF4-FFF2-40B4-BE49-F238E27FC236}">
                <a16:creationId xmlns="" xmlns:a16="http://schemas.microsoft.com/office/drawing/2014/main" id="{FB018FAF-FBF0-4CC6-9ECE-EEF3A90A2A26}"/>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Line 3">
            <a:extLst>
              <a:ext uri="{FF2B5EF4-FFF2-40B4-BE49-F238E27FC236}">
                <a16:creationId xmlns="" xmlns:a16="http://schemas.microsoft.com/office/drawing/2014/main" id="{A292E8DE-4A83-4F47-866A-8A04DF6FFA1A}"/>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0" name="Line 4">
            <a:extLst>
              <a:ext uri="{FF2B5EF4-FFF2-40B4-BE49-F238E27FC236}">
                <a16:creationId xmlns="" xmlns:a16="http://schemas.microsoft.com/office/drawing/2014/main" id="{E4C3B7C4-FE35-46A8-A1A3-A08E7FE6CAB5}"/>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Line 5">
            <a:extLst>
              <a:ext uri="{FF2B5EF4-FFF2-40B4-BE49-F238E27FC236}">
                <a16:creationId xmlns="" xmlns:a16="http://schemas.microsoft.com/office/drawing/2014/main" id="{9AA2C55D-5071-4BC2-A894-306FA2B5B4F3}"/>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Line 6">
            <a:extLst>
              <a:ext uri="{FF2B5EF4-FFF2-40B4-BE49-F238E27FC236}">
                <a16:creationId xmlns="" xmlns:a16="http://schemas.microsoft.com/office/drawing/2014/main" id="{CAA7F6E7-3768-41FD-94D2-EE59AC048F50}"/>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a:extLst>
              <a:ext uri="{FF2B5EF4-FFF2-40B4-BE49-F238E27FC236}">
                <a16:creationId xmlns="" xmlns:a16="http://schemas.microsoft.com/office/drawing/2014/main" id="{BE009C8E-FE9C-4A93-B53C-43DE8480ED85}"/>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a:extLst>
              <a:ext uri="{FF2B5EF4-FFF2-40B4-BE49-F238E27FC236}">
                <a16:creationId xmlns="" xmlns:a16="http://schemas.microsoft.com/office/drawing/2014/main" id="{B24F555F-4A4A-48C6-AAF7-85F6BF71187F}"/>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a:extLst>
              <a:ext uri="{FF2B5EF4-FFF2-40B4-BE49-F238E27FC236}">
                <a16:creationId xmlns="" xmlns:a16="http://schemas.microsoft.com/office/drawing/2014/main" id="{C839FDA0-FA67-4754-87C5-F15510A7EB38}"/>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Rectangle 10">
            <a:extLst>
              <a:ext uri="{FF2B5EF4-FFF2-40B4-BE49-F238E27FC236}">
                <a16:creationId xmlns="" xmlns:a16="http://schemas.microsoft.com/office/drawing/2014/main" id="{66183F22-7A6C-4580-A8A7-3307F2791C5B}"/>
              </a:ext>
            </a:extLst>
          </p:cNvPr>
          <p:cNvSpPr>
            <a:spLocks noGrp="1" noChangeArrowheads="1"/>
          </p:cNvSpPr>
          <p:nvPr>
            <p:ph type="title"/>
          </p:nvPr>
        </p:nvSpPr>
        <p:spPr>
          <a:noFill/>
          <a:ln/>
        </p:spPr>
        <p:txBody>
          <a:bodyPr/>
          <a:lstStyle/>
          <a:p>
            <a:r>
              <a:rPr lang="en-US" altLang="en-US"/>
              <a:t>Depth-First Search</a:t>
            </a:r>
          </a:p>
        </p:txBody>
      </p:sp>
      <p:sp>
        <p:nvSpPr>
          <p:cNvPr id="24587" name="Rectangle 11">
            <a:extLst>
              <a:ext uri="{FF2B5EF4-FFF2-40B4-BE49-F238E27FC236}">
                <a16:creationId xmlns="" xmlns:a16="http://schemas.microsoft.com/office/drawing/2014/main" id="{9370C72A-F088-42FC-A849-6A9A5E53B54C}"/>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4588" name="Oval 12">
            <a:extLst>
              <a:ext uri="{FF2B5EF4-FFF2-40B4-BE49-F238E27FC236}">
                <a16:creationId xmlns="" xmlns:a16="http://schemas.microsoft.com/office/drawing/2014/main" id="{2F37B1DE-CE20-42A1-BEB7-1CA5F9C21899}"/>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Rectangle 13">
            <a:extLst>
              <a:ext uri="{FF2B5EF4-FFF2-40B4-BE49-F238E27FC236}">
                <a16:creationId xmlns="" xmlns:a16="http://schemas.microsoft.com/office/drawing/2014/main" id="{9B6CC4AD-DD70-40CF-8352-DCE29353EEC3}"/>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4590" name="Oval 14">
            <a:extLst>
              <a:ext uri="{FF2B5EF4-FFF2-40B4-BE49-F238E27FC236}">
                <a16:creationId xmlns="" xmlns:a16="http://schemas.microsoft.com/office/drawing/2014/main" id="{F9401119-FEE8-4294-9623-C6198D18CAB4}"/>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Rectangle 15">
            <a:extLst>
              <a:ext uri="{FF2B5EF4-FFF2-40B4-BE49-F238E27FC236}">
                <a16:creationId xmlns="" xmlns:a16="http://schemas.microsoft.com/office/drawing/2014/main" id="{5ADB150E-1A8A-485A-9F57-0479030740AE}"/>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4592" name="Oval 16">
            <a:extLst>
              <a:ext uri="{FF2B5EF4-FFF2-40B4-BE49-F238E27FC236}">
                <a16:creationId xmlns="" xmlns:a16="http://schemas.microsoft.com/office/drawing/2014/main" id="{84E1699B-EE2B-495D-A0A1-EDE2BBCB8CB1}"/>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Rectangle 17">
            <a:extLst>
              <a:ext uri="{FF2B5EF4-FFF2-40B4-BE49-F238E27FC236}">
                <a16:creationId xmlns="" xmlns:a16="http://schemas.microsoft.com/office/drawing/2014/main" id="{6F2A36A9-3306-4548-8DAC-3DCA759282B6}"/>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4594" name="Oval 18">
            <a:extLst>
              <a:ext uri="{FF2B5EF4-FFF2-40B4-BE49-F238E27FC236}">
                <a16:creationId xmlns="" xmlns:a16="http://schemas.microsoft.com/office/drawing/2014/main" id="{49E9736F-66CC-4B71-8053-F97E84FEB2BF}"/>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Rectangle 19">
            <a:extLst>
              <a:ext uri="{FF2B5EF4-FFF2-40B4-BE49-F238E27FC236}">
                <a16:creationId xmlns="" xmlns:a16="http://schemas.microsoft.com/office/drawing/2014/main" id="{043C60A5-515E-4ABE-8A60-7983545B085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4596" name="Oval 20">
            <a:extLst>
              <a:ext uri="{FF2B5EF4-FFF2-40B4-BE49-F238E27FC236}">
                <a16:creationId xmlns="" xmlns:a16="http://schemas.microsoft.com/office/drawing/2014/main" id="{C4805C2B-2540-4A9E-B05C-BE5A01CAFB5B}"/>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Rectangle 21">
            <a:extLst>
              <a:ext uri="{FF2B5EF4-FFF2-40B4-BE49-F238E27FC236}">
                <a16:creationId xmlns="" xmlns:a16="http://schemas.microsoft.com/office/drawing/2014/main" id="{08A98AB1-F46E-41B0-BF94-B48DD1E4FBD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4598" name="Oval 22">
            <a:extLst>
              <a:ext uri="{FF2B5EF4-FFF2-40B4-BE49-F238E27FC236}">
                <a16:creationId xmlns="" xmlns:a16="http://schemas.microsoft.com/office/drawing/2014/main" id="{EC2DAB7D-116B-4E27-A4D6-072AB3F65CCF}"/>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Rectangle 23">
            <a:extLst>
              <a:ext uri="{FF2B5EF4-FFF2-40B4-BE49-F238E27FC236}">
                <a16:creationId xmlns="" xmlns:a16="http://schemas.microsoft.com/office/drawing/2014/main" id="{542DE687-AA13-4C26-8361-A9F900558FFF}"/>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4600" name="Oval 24">
            <a:extLst>
              <a:ext uri="{FF2B5EF4-FFF2-40B4-BE49-F238E27FC236}">
                <a16:creationId xmlns="" xmlns:a16="http://schemas.microsoft.com/office/drawing/2014/main" id="{3B807696-D7C1-45E2-98DC-1EBF0531AC8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Rectangle 25">
            <a:extLst>
              <a:ext uri="{FF2B5EF4-FFF2-40B4-BE49-F238E27FC236}">
                <a16:creationId xmlns="" xmlns:a16="http://schemas.microsoft.com/office/drawing/2014/main" id="{2B6BBBB7-9EA5-454F-8EE5-570D7D0BA326}"/>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4602" name="Line 26">
            <a:extLst>
              <a:ext uri="{FF2B5EF4-FFF2-40B4-BE49-F238E27FC236}">
                <a16:creationId xmlns="" xmlns:a16="http://schemas.microsoft.com/office/drawing/2014/main" id="{3B0C3923-E782-4D0B-A5AB-A96E81C6666A}"/>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Rectangle 27">
            <a:extLst>
              <a:ext uri="{FF2B5EF4-FFF2-40B4-BE49-F238E27FC236}">
                <a16:creationId xmlns="" xmlns:a16="http://schemas.microsoft.com/office/drawing/2014/main" id="{2BAC8DFA-5D23-40A8-8A0F-36A41401F265}"/>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4604" name="Rectangle 28">
            <a:extLst>
              <a:ext uri="{FF2B5EF4-FFF2-40B4-BE49-F238E27FC236}">
                <a16:creationId xmlns="" xmlns:a16="http://schemas.microsoft.com/office/drawing/2014/main" id="{A99D1A1E-6832-4A01-9086-DAD12E9EB77A}"/>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4605" name="Rectangle 29">
            <a:extLst>
              <a:ext uri="{FF2B5EF4-FFF2-40B4-BE49-F238E27FC236}">
                <a16:creationId xmlns="" xmlns:a16="http://schemas.microsoft.com/office/drawing/2014/main" id="{5932C606-40B9-42C4-B664-FBE977575211}"/>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4606" name="Rectangle 30">
            <a:extLst>
              <a:ext uri="{FF2B5EF4-FFF2-40B4-BE49-F238E27FC236}">
                <a16:creationId xmlns="" xmlns:a16="http://schemas.microsoft.com/office/drawing/2014/main" id="{CE85B413-4F4C-4A32-8094-216433950415}"/>
              </a:ext>
            </a:extLst>
          </p:cNvPr>
          <p:cNvSpPr>
            <a:spLocks noChangeArrowheads="1"/>
          </p:cNvSpPr>
          <p:nvPr/>
        </p:nvSpPr>
        <p:spPr bwMode="auto">
          <a:xfrm>
            <a:off x="3187700" y="5102225"/>
            <a:ext cx="2833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a:t>
            </a:r>
          </a:p>
        </p:txBody>
      </p:sp>
      <p:sp>
        <p:nvSpPr>
          <p:cNvPr id="24607" name="Rectangle 31">
            <a:extLst>
              <a:ext uri="{FF2B5EF4-FFF2-40B4-BE49-F238E27FC236}">
                <a16:creationId xmlns="" xmlns:a16="http://schemas.microsoft.com/office/drawing/2014/main" id="{EF239FC6-D6E6-4111-B10A-9721033B5661}"/>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4608" name="Line 32">
            <a:extLst>
              <a:ext uri="{FF2B5EF4-FFF2-40B4-BE49-F238E27FC236}">
                <a16:creationId xmlns="" xmlns:a16="http://schemas.microsoft.com/office/drawing/2014/main" id="{C85DD08E-8F72-42A4-9AD3-7204C641CE04}"/>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D6BD8EAD-882D-41F3-AE81-4FE6350647DF}"/>
              </a:ext>
            </a:extLst>
          </p:cNvPr>
          <p:cNvSpPr>
            <a:spLocks noGrp="1"/>
          </p:cNvSpPr>
          <p:nvPr>
            <p:ph type="dt" sz="half" idx="10"/>
          </p:nvPr>
        </p:nvSpPr>
        <p:spPr/>
        <p:txBody>
          <a:bodyPr/>
          <a:lstStyle/>
          <a:p>
            <a:fld id="{FF68CDB0-FAD7-49A3-BF7B-3F7B810E9AE8}" type="datetime5">
              <a:rPr lang="en-US" smtClean="0"/>
              <a:t>28-Mar-22</a:t>
            </a:fld>
            <a:endParaRPr lang="en-US"/>
          </a:p>
        </p:txBody>
      </p:sp>
      <p:sp>
        <p:nvSpPr>
          <p:cNvPr id="5" name="Slide Number Placeholder 4">
            <a:extLst>
              <a:ext uri="{FF2B5EF4-FFF2-40B4-BE49-F238E27FC236}">
                <a16:creationId xmlns="" xmlns:a16="http://schemas.microsoft.com/office/drawing/2014/main" id="{DE08F6D6-C1F4-4F99-B272-AA0E7CCA87E7}"/>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a:extLst>
              <a:ext uri="{FF2B5EF4-FFF2-40B4-BE49-F238E27FC236}">
                <a16:creationId xmlns="" xmlns:a16="http://schemas.microsoft.com/office/drawing/2014/main" id="{62BBBB9F-C3DF-46AD-80C2-8F5154C7142F}"/>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Line 3">
            <a:extLst>
              <a:ext uri="{FF2B5EF4-FFF2-40B4-BE49-F238E27FC236}">
                <a16:creationId xmlns="" xmlns:a16="http://schemas.microsoft.com/office/drawing/2014/main" id="{9C05B09D-D8D7-4CF8-B0FB-8B606FFD550A}"/>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Line 4">
            <a:extLst>
              <a:ext uri="{FF2B5EF4-FFF2-40B4-BE49-F238E27FC236}">
                <a16:creationId xmlns="" xmlns:a16="http://schemas.microsoft.com/office/drawing/2014/main" id="{1002BD94-68EE-4245-80FC-A7537E67DC25}"/>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5" name="Line 5">
            <a:extLst>
              <a:ext uri="{FF2B5EF4-FFF2-40B4-BE49-F238E27FC236}">
                <a16:creationId xmlns="" xmlns:a16="http://schemas.microsoft.com/office/drawing/2014/main" id="{49AD0D69-2770-41B1-BD4A-C852F2388632}"/>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Line 6">
            <a:extLst>
              <a:ext uri="{FF2B5EF4-FFF2-40B4-BE49-F238E27FC236}">
                <a16:creationId xmlns="" xmlns:a16="http://schemas.microsoft.com/office/drawing/2014/main" id="{18493716-5B5C-4DD6-94F4-88B5537A8076}"/>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Line 7">
            <a:extLst>
              <a:ext uri="{FF2B5EF4-FFF2-40B4-BE49-F238E27FC236}">
                <a16:creationId xmlns="" xmlns:a16="http://schemas.microsoft.com/office/drawing/2014/main" id="{466DFF03-302E-4F42-9F88-E9A9D810A682}"/>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Line 8">
            <a:extLst>
              <a:ext uri="{FF2B5EF4-FFF2-40B4-BE49-F238E27FC236}">
                <a16:creationId xmlns="" xmlns:a16="http://schemas.microsoft.com/office/drawing/2014/main" id="{D16BA25E-5F8C-4C60-BC1B-EE8D43A84B1F}"/>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9">
            <a:extLst>
              <a:ext uri="{FF2B5EF4-FFF2-40B4-BE49-F238E27FC236}">
                <a16:creationId xmlns="" xmlns:a16="http://schemas.microsoft.com/office/drawing/2014/main" id="{C2A6B4C1-1B55-4664-B359-1AB8E250F2D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Rectangle 10">
            <a:extLst>
              <a:ext uri="{FF2B5EF4-FFF2-40B4-BE49-F238E27FC236}">
                <a16:creationId xmlns="" xmlns:a16="http://schemas.microsoft.com/office/drawing/2014/main" id="{D40C66DA-BD34-45C4-AF89-D4278D4953F7}"/>
              </a:ext>
            </a:extLst>
          </p:cNvPr>
          <p:cNvSpPr>
            <a:spLocks noGrp="1" noChangeArrowheads="1"/>
          </p:cNvSpPr>
          <p:nvPr>
            <p:ph type="title"/>
          </p:nvPr>
        </p:nvSpPr>
        <p:spPr>
          <a:noFill/>
          <a:ln/>
        </p:spPr>
        <p:txBody>
          <a:bodyPr/>
          <a:lstStyle/>
          <a:p>
            <a:r>
              <a:rPr lang="en-US" altLang="en-US"/>
              <a:t>Depth-First Search</a:t>
            </a:r>
          </a:p>
        </p:txBody>
      </p:sp>
      <p:sp>
        <p:nvSpPr>
          <p:cNvPr id="25611" name="Rectangle 11">
            <a:extLst>
              <a:ext uri="{FF2B5EF4-FFF2-40B4-BE49-F238E27FC236}">
                <a16:creationId xmlns="" xmlns:a16="http://schemas.microsoft.com/office/drawing/2014/main" id="{EA9B25E6-3DC1-43CA-8594-AB8F2911E299}"/>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5612" name="Oval 12">
            <a:extLst>
              <a:ext uri="{FF2B5EF4-FFF2-40B4-BE49-F238E27FC236}">
                <a16:creationId xmlns="" xmlns:a16="http://schemas.microsoft.com/office/drawing/2014/main" id="{2D9BB1E8-0CD0-4467-A92E-122049F41423}"/>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Rectangle 13">
            <a:extLst>
              <a:ext uri="{FF2B5EF4-FFF2-40B4-BE49-F238E27FC236}">
                <a16:creationId xmlns="" xmlns:a16="http://schemas.microsoft.com/office/drawing/2014/main" id="{9B9B48C7-8600-4EC1-B9FB-DBD92F610CB3}"/>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5614" name="Oval 14">
            <a:extLst>
              <a:ext uri="{FF2B5EF4-FFF2-40B4-BE49-F238E27FC236}">
                <a16:creationId xmlns="" xmlns:a16="http://schemas.microsoft.com/office/drawing/2014/main" id="{C2188201-7797-4B56-9D46-1177C5F6C759}"/>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Rectangle 15">
            <a:extLst>
              <a:ext uri="{FF2B5EF4-FFF2-40B4-BE49-F238E27FC236}">
                <a16:creationId xmlns="" xmlns:a16="http://schemas.microsoft.com/office/drawing/2014/main" id="{B97882C8-B59E-4151-8E2E-2A89A0BD6CA9}"/>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5616" name="Oval 16">
            <a:extLst>
              <a:ext uri="{FF2B5EF4-FFF2-40B4-BE49-F238E27FC236}">
                <a16:creationId xmlns="" xmlns:a16="http://schemas.microsoft.com/office/drawing/2014/main" id="{58D5C2B8-F504-4E78-A9EB-2C124B09F1C6}"/>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7" name="Rectangle 17">
            <a:extLst>
              <a:ext uri="{FF2B5EF4-FFF2-40B4-BE49-F238E27FC236}">
                <a16:creationId xmlns="" xmlns:a16="http://schemas.microsoft.com/office/drawing/2014/main" id="{A98390C4-4445-414F-A990-F19D50A0FC7F}"/>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5618" name="Oval 18">
            <a:extLst>
              <a:ext uri="{FF2B5EF4-FFF2-40B4-BE49-F238E27FC236}">
                <a16:creationId xmlns="" xmlns:a16="http://schemas.microsoft.com/office/drawing/2014/main" id="{A5D1C623-722D-4123-AF32-90EEC6C94F25}"/>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9" name="Rectangle 19">
            <a:extLst>
              <a:ext uri="{FF2B5EF4-FFF2-40B4-BE49-F238E27FC236}">
                <a16:creationId xmlns="" xmlns:a16="http://schemas.microsoft.com/office/drawing/2014/main" id="{F18D146C-873F-42AE-8EC3-A6B7F050F1E0}"/>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5620" name="Oval 20">
            <a:extLst>
              <a:ext uri="{FF2B5EF4-FFF2-40B4-BE49-F238E27FC236}">
                <a16:creationId xmlns="" xmlns:a16="http://schemas.microsoft.com/office/drawing/2014/main" id="{6EAD965F-2142-4032-B288-FB1ABE3D4005}"/>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Rectangle 21">
            <a:extLst>
              <a:ext uri="{FF2B5EF4-FFF2-40B4-BE49-F238E27FC236}">
                <a16:creationId xmlns="" xmlns:a16="http://schemas.microsoft.com/office/drawing/2014/main" id="{6A4CF9F2-1582-4607-88D2-DCEEA72E5AB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5622" name="Oval 22">
            <a:extLst>
              <a:ext uri="{FF2B5EF4-FFF2-40B4-BE49-F238E27FC236}">
                <a16:creationId xmlns="" xmlns:a16="http://schemas.microsoft.com/office/drawing/2014/main" id="{CF8CF149-8262-43A9-95D0-89BD883F4B44}"/>
              </a:ext>
            </a:extLst>
          </p:cNvPr>
          <p:cNvSpPr>
            <a:spLocks noChangeArrowheads="1"/>
          </p:cNvSpPr>
          <p:nvPr/>
        </p:nvSpPr>
        <p:spPr bwMode="auto">
          <a:xfrm>
            <a:off x="520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Rectangle 23">
            <a:extLst>
              <a:ext uri="{FF2B5EF4-FFF2-40B4-BE49-F238E27FC236}">
                <a16:creationId xmlns="" xmlns:a16="http://schemas.microsoft.com/office/drawing/2014/main" id="{3312B6A5-A616-4931-953B-20165120678D}"/>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5624" name="Oval 24">
            <a:extLst>
              <a:ext uri="{FF2B5EF4-FFF2-40B4-BE49-F238E27FC236}">
                <a16:creationId xmlns="" xmlns:a16="http://schemas.microsoft.com/office/drawing/2014/main" id="{5B962E26-4F90-49AB-847F-B4A9673225D2}"/>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Rectangle 25">
            <a:extLst>
              <a:ext uri="{FF2B5EF4-FFF2-40B4-BE49-F238E27FC236}">
                <a16:creationId xmlns="" xmlns:a16="http://schemas.microsoft.com/office/drawing/2014/main" id="{D25F4E13-7F25-45DB-9F63-3070115F1807}"/>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5626" name="Line 26">
            <a:extLst>
              <a:ext uri="{FF2B5EF4-FFF2-40B4-BE49-F238E27FC236}">
                <a16:creationId xmlns="" xmlns:a16="http://schemas.microsoft.com/office/drawing/2014/main" id="{E5AE83EE-A43D-41FE-A437-4687CEB8540D}"/>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Rectangle 27">
            <a:extLst>
              <a:ext uri="{FF2B5EF4-FFF2-40B4-BE49-F238E27FC236}">
                <a16:creationId xmlns="" xmlns:a16="http://schemas.microsoft.com/office/drawing/2014/main" id="{8490D8EF-2EA0-4471-B875-420C95FAE3EC}"/>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5628" name="Rectangle 28">
            <a:extLst>
              <a:ext uri="{FF2B5EF4-FFF2-40B4-BE49-F238E27FC236}">
                <a16:creationId xmlns="" xmlns:a16="http://schemas.microsoft.com/office/drawing/2014/main" id="{B9625F83-DEAB-476C-BDAF-C313EE92440C}"/>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5629" name="Rectangle 29">
            <a:extLst>
              <a:ext uri="{FF2B5EF4-FFF2-40B4-BE49-F238E27FC236}">
                <a16:creationId xmlns="" xmlns:a16="http://schemas.microsoft.com/office/drawing/2014/main" id="{9ADA784E-1113-4B06-B44E-878E7E564043}"/>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5630" name="Rectangle 30">
            <a:extLst>
              <a:ext uri="{FF2B5EF4-FFF2-40B4-BE49-F238E27FC236}">
                <a16:creationId xmlns="" xmlns:a16="http://schemas.microsoft.com/office/drawing/2014/main" id="{FDA43D85-ED45-4203-8650-5F9EE06D3D06}"/>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5631" name="Line 31">
            <a:extLst>
              <a:ext uri="{FF2B5EF4-FFF2-40B4-BE49-F238E27FC236}">
                <a16:creationId xmlns="" xmlns:a16="http://schemas.microsoft.com/office/drawing/2014/main" id="{948DC232-9390-4CC7-8410-63998BBF4E04}"/>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2" name="Line 32">
            <a:extLst>
              <a:ext uri="{FF2B5EF4-FFF2-40B4-BE49-F238E27FC236}">
                <a16:creationId xmlns="" xmlns:a16="http://schemas.microsoft.com/office/drawing/2014/main" id="{47F299F8-E50E-4802-AA79-24CD714CD864}"/>
              </a:ext>
            </a:extLst>
          </p:cNvPr>
          <p:cNvSpPr>
            <a:spLocks noChangeShapeType="1"/>
          </p:cNvSpPr>
          <p:nvPr/>
        </p:nvSpPr>
        <p:spPr bwMode="auto">
          <a:xfrm>
            <a:off x="4659313" y="4537075"/>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3" name="Rectangle 33">
            <a:extLst>
              <a:ext uri="{FF2B5EF4-FFF2-40B4-BE49-F238E27FC236}">
                <a16:creationId xmlns="" xmlns:a16="http://schemas.microsoft.com/office/drawing/2014/main" id="{B00B899F-E8C8-42AA-98E2-3BA986284956}"/>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5634" name="Rectangle 34">
            <a:extLst>
              <a:ext uri="{FF2B5EF4-FFF2-40B4-BE49-F238E27FC236}">
                <a16:creationId xmlns="" xmlns:a16="http://schemas.microsoft.com/office/drawing/2014/main" id="{FA62F71F-0B29-4E5D-9C43-8E8C66985D16}"/>
              </a:ext>
            </a:extLst>
          </p:cNvPr>
          <p:cNvSpPr>
            <a:spLocks noChangeArrowheads="1"/>
          </p:cNvSpPr>
          <p:nvPr/>
        </p:nvSpPr>
        <p:spPr bwMode="auto">
          <a:xfrm>
            <a:off x="2820988" y="5102225"/>
            <a:ext cx="3567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a:t>
            </a:r>
          </a:p>
        </p:txBody>
      </p:sp>
      <p:sp>
        <p:nvSpPr>
          <p:cNvPr id="4" name="Date Placeholder 3">
            <a:extLst>
              <a:ext uri="{FF2B5EF4-FFF2-40B4-BE49-F238E27FC236}">
                <a16:creationId xmlns="" xmlns:a16="http://schemas.microsoft.com/office/drawing/2014/main" id="{8727310B-FACB-4771-9FB1-D7382E505356}"/>
              </a:ext>
            </a:extLst>
          </p:cNvPr>
          <p:cNvSpPr>
            <a:spLocks noGrp="1"/>
          </p:cNvSpPr>
          <p:nvPr>
            <p:ph type="dt" sz="half" idx="10"/>
          </p:nvPr>
        </p:nvSpPr>
        <p:spPr/>
        <p:txBody>
          <a:bodyPr/>
          <a:lstStyle/>
          <a:p>
            <a:fld id="{089ACC32-8323-4695-94F2-03C8FD630342}" type="datetime5">
              <a:rPr lang="en-US" smtClean="0"/>
              <a:t>28-Mar-22</a:t>
            </a:fld>
            <a:endParaRPr lang="en-US"/>
          </a:p>
        </p:txBody>
      </p:sp>
      <p:sp>
        <p:nvSpPr>
          <p:cNvPr id="5" name="Slide Number Placeholder 4">
            <a:extLst>
              <a:ext uri="{FF2B5EF4-FFF2-40B4-BE49-F238E27FC236}">
                <a16:creationId xmlns="" xmlns:a16="http://schemas.microsoft.com/office/drawing/2014/main" id="{53D0BC1F-5A10-4DBC-B031-6ECAE2B0D067}"/>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a:extLst>
              <a:ext uri="{FF2B5EF4-FFF2-40B4-BE49-F238E27FC236}">
                <a16:creationId xmlns="" xmlns:a16="http://schemas.microsoft.com/office/drawing/2014/main" id="{CC11E0E2-B878-4726-85A8-ACC3E9EABF1B}"/>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Line 3">
            <a:extLst>
              <a:ext uri="{FF2B5EF4-FFF2-40B4-BE49-F238E27FC236}">
                <a16:creationId xmlns="" xmlns:a16="http://schemas.microsoft.com/office/drawing/2014/main" id="{1A2D4297-FE34-4F21-8D9C-830737BB6B7C}"/>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Line 4">
            <a:extLst>
              <a:ext uri="{FF2B5EF4-FFF2-40B4-BE49-F238E27FC236}">
                <a16:creationId xmlns="" xmlns:a16="http://schemas.microsoft.com/office/drawing/2014/main" id="{4FDC334A-BE0B-43EC-BF43-CE29DFE01A7B}"/>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Line 5">
            <a:extLst>
              <a:ext uri="{FF2B5EF4-FFF2-40B4-BE49-F238E27FC236}">
                <a16:creationId xmlns="" xmlns:a16="http://schemas.microsoft.com/office/drawing/2014/main" id="{B38463AC-A792-4182-964F-B130A746A303}"/>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Line 6">
            <a:extLst>
              <a:ext uri="{FF2B5EF4-FFF2-40B4-BE49-F238E27FC236}">
                <a16:creationId xmlns="" xmlns:a16="http://schemas.microsoft.com/office/drawing/2014/main" id="{750A2482-CD85-431F-8EAD-5D98DBC10334}"/>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Line 7">
            <a:extLst>
              <a:ext uri="{FF2B5EF4-FFF2-40B4-BE49-F238E27FC236}">
                <a16:creationId xmlns="" xmlns:a16="http://schemas.microsoft.com/office/drawing/2014/main" id="{DE87D330-36AD-4D9A-BEC6-6E68C85BDCD7}"/>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Line 8">
            <a:extLst>
              <a:ext uri="{FF2B5EF4-FFF2-40B4-BE49-F238E27FC236}">
                <a16:creationId xmlns="" xmlns:a16="http://schemas.microsoft.com/office/drawing/2014/main" id="{983D882B-11A0-4FCE-B405-E80286A86DE5}"/>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9">
            <a:extLst>
              <a:ext uri="{FF2B5EF4-FFF2-40B4-BE49-F238E27FC236}">
                <a16:creationId xmlns="" xmlns:a16="http://schemas.microsoft.com/office/drawing/2014/main" id="{F5FB7AD5-D633-4336-8393-A6CA98A389A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10">
            <a:extLst>
              <a:ext uri="{FF2B5EF4-FFF2-40B4-BE49-F238E27FC236}">
                <a16:creationId xmlns="" xmlns:a16="http://schemas.microsoft.com/office/drawing/2014/main" id="{7CBB37E3-8A31-4E7B-8FC9-F7513EA85DCE}"/>
              </a:ext>
            </a:extLst>
          </p:cNvPr>
          <p:cNvSpPr>
            <a:spLocks noGrp="1" noChangeArrowheads="1"/>
          </p:cNvSpPr>
          <p:nvPr>
            <p:ph type="title"/>
          </p:nvPr>
        </p:nvSpPr>
        <p:spPr>
          <a:noFill/>
          <a:ln/>
        </p:spPr>
        <p:txBody>
          <a:bodyPr/>
          <a:lstStyle/>
          <a:p>
            <a:r>
              <a:rPr lang="en-US" altLang="en-US"/>
              <a:t>Depth-First Search</a:t>
            </a:r>
          </a:p>
        </p:txBody>
      </p:sp>
      <p:sp>
        <p:nvSpPr>
          <p:cNvPr id="26635" name="Rectangle 11">
            <a:extLst>
              <a:ext uri="{FF2B5EF4-FFF2-40B4-BE49-F238E27FC236}">
                <a16:creationId xmlns="" xmlns:a16="http://schemas.microsoft.com/office/drawing/2014/main" id="{A3A97457-6D26-4AF4-ACE9-7B7A9814781A}"/>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6636" name="Oval 12">
            <a:extLst>
              <a:ext uri="{FF2B5EF4-FFF2-40B4-BE49-F238E27FC236}">
                <a16:creationId xmlns="" xmlns:a16="http://schemas.microsoft.com/office/drawing/2014/main" id="{8B595038-7D9F-4236-936E-D7597CD3E9E5}"/>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Rectangle 13">
            <a:extLst>
              <a:ext uri="{FF2B5EF4-FFF2-40B4-BE49-F238E27FC236}">
                <a16:creationId xmlns="" xmlns:a16="http://schemas.microsoft.com/office/drawing/2014/main" id="{85BC032B-604B-4E17-9539-5C67D03B3C8D}"/>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6638" name="Oval 14">
            <a:extLst>
              <a:ext uri="{FF2B5EF4-FFF2-40B4-BE49-F238E27FC236}">
                <a16:creationId xmlns="" xmlns:a16="http://schemas.microsoft.com/office/drawing/2014/main" id="{796FA277-47CB-4422-B014-262ED30EE04B}"/>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Rectangle 15">
            <a:extLst>
              <a:ext uri="{FF2B5EF4-FFF2-40B4-BE49-F238E27FC236}">
                <a16:creationId xmlns="" xmlns:a16="http://schemas.microsoft.com/office/drawing/2014/main" id="{24A14279-8A5C-47F3-929C-35107DADDB7C}"/>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6640" name="Oval 16">
            <a:extLst>
              <a:ext uri="{FF2B5EF4-FFF2-40B4-BE49-F238E27FC236}">
                <a16:creationId xmlns="" xmlns:a16="http://schemas.microsoft.com/office/drawing/2014/main" id="{ABF0952B-3565-4C9E-9840-D22A3831B2A2}"/>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Rectangle 17">
            <a:extLst>
              <a:ext uri="{FF2B5EF4-FFF2-40B4-BE49-F238E27FC236}">
                <a16:creationId xmlns="" xmlns:a16="http://schemas.microsoft.com/office/drawing/2014/main" id="{EFC32CBF-107F-439C-8396-78891F1E7562}"/>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6642" name="Oval 18">
            <a:extLst>
              <a:ext uri="{FF2B5EF4-FFF2-40B4-BE49-F238E27FC236}">
                <a16:creationId xmlns="" xmlns:a16="http://schemas.microsoft.com/office/drawing/2014/main" id="{D00E21FD-D96D-4E08-8E62-30053A925E0B}"/>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3" name="Rectangle 19">
            <a:extLst>
              <a:ext uri="{FF2B5EF4-FFF2-40B4-BE49-F238E27FC236}">
                <a16:creationId xmlns="" xmlns:a16="http://schemas.microsoft.com/office/drawing/2014/main" id="{73743E95-8E8D-4623-8BAE-EE4F4E2777E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6644" name="Oval 20">
            <a:extLst>
              <a:ext uri="{FF2B5EF4-FFF2-40B4-BE49-F238E27FC236}">
                <a16:creationId xmlns="" xmlns:a16="http://schemas.microsoft.com/office/drawing/2014/main" id="{6433B51A-5AF4-4B8B-A5D4-A895F54D75FC}"/>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Rectangle 21">
            <a:extLst>
              <a:ext uri="{FF2B5EF4-FFF2-40B4-BE49-F238E27FC236}">
                <a16:creationId xmlns="" xmlns:a16="http://schemas.microsoft.com/office/drawing/2014/main" id="{2251F479-9B07-4DA3-91C2-05E5DD85676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6646" name="Oval 22">
            <a:extLst>
              <a:ext uri="{FF2B5EF4-FFF2-40B4-BE49-F238E27FC236}">
                <a16:creationId xmlns="" xmlns:a16="http://schemas.microsoft.com/office/drawing/2014/main" id="{FB9E9455-92FF-449A-B478-0C2369BC6D09}"/>
              </a:ext>
            </a:extLst>
          </p:cNvPr>
          <p:cNvSpPr>
            <a:spLocks noChangeArrowheads="1"/>
          </p:cNvSpPr>
          <p:nvPr/>
        </p:nvSpPr>
        <p:spPr bwMode="auto">
          <a:xfrm>
            <a:off x="520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Rectangle 23">
            <a:extLst>
              <a:ext uri="{FF2B5EF4-FFF2-40B4-BE49-F238E27FC236}">
                <a16:creationId xmlns="" xmlns:a16="http://schemas.microsoft.com/office/drawing/2014/main" id="{58F67B24-1CF6-4911-89D2-E9910FCB1920}"/>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6648" name="Oval 24">
            <a:extLst>
              <a:ext uri="{FF2B5EF4-FFF2-40B4-BE49-F238E27FC236}">
                <a16:creationId xmlns="" xmlns:a16="http://schemas.microsoft.com/office/drawing/2014/main" id="{6AA826C0-FCA1-4733-8B12-4BFF26D1E83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Rectangle 25">
            <a:extLst>
              <a:ext uri="{FF2B5EF4-FFF2-40B4-BE49-F238E27FC236}">
                <a16:creationId xmlns="" xmlns:a16="http://schemas.microsoft.com/office/drawing/2014/main" id="{0989E302-ED9F-48BA-8208-36DEE63B8374}"/>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6650" name="Line 26">
            <a:extLst>
              <a:ext uri="{FF2B5EF4-FFF2-40B4-BE49-F238E27FC236}">
                <a16:creationId xmlns="" xmlns:a16="http://schemas.microsoft.com/office/drawing/2014/main" id="{A103C766-4582-4D25-8084-7AD4D74FA9E9}"/>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Rectangle 27">
            <a:extLst>
              <a:ext uri="{FF2B5EF4-FFF2-40B4-BE49-F238E27FC236}">
                <a16:creationId xmlns="" xmlns:a16="http://schemas.microsoft.com/office/drawing/2014/main" id="{F03F91A0-C656-48D1-AEE8-D9866909689F}"/>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6652" name="Rectangle 28">
            <a:extLst>
              <a:ext uri="{FF2B5EF4-FFF2-40B4-BE49-F238E27FC236}">
                <a16:creationId xmlns="" xmlns:a16="http://schemas.microsoft.com/office/drawing/2014/main" id="{91174D60-A416-45E8-9C74-0B33F023D7ED}"/>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6653" name="Rectangle 29">
            <a:extLst>
              <a:ext uri="{FF2B5EF4-FFF2-40B4-BE49-F238E27FC236}">
                <a16:creationId xmlns="" xmlns:a16="http://schemas.microsoft.com/office/drawing/2014/main" id="{9A9EB51A-37D4-43F2-A191-1E481BFC6CC8}"/>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6654" name="Rectangle 30">
            <a:extLst>
              <a:ext uri="{FF2B5EF4-FFF2-40B4-BE49-F238E27FC236}">
                <a16:creationId xmlns="" xmlns:a16="http://schemas.microsoft.com/office/drawing/2014/main" id="{2F14EC60-EC39-401D-AC19-C1929A76E772}"/>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6655" name="Line 31">
            <a:extLst>
              <a:ext uri="{FF2B5EF4-FFF2-40B4-BE49-F238E27FC236}">
                <a16:creationId xmlns="" xmlns:a16="http://schemas.microsoft.com/office/drawing/2014/main" id="{BE679C4D-17EB-4CEA-9EA0-CE3942537595}"/>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6" name="Rectangle 32">
            <a:extLst>
              <a:ext uri="{FF2B5EF4-FFF2-40B4-BE49-F238E27FC236}">
                <a16:creationId xmlns="" xmlns:a16="http://schemas.microsoft.com/office/drawing/2014/main" id="{C8BEF2F4-BAF0-4FDE-810C-8E9F3F9327AE}"/>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6657" name="Rectangle 33">
            <a:extLst>
              <a:ext uri="{FF2B5EF4-FFF2-40B4-BE49-F238E27FC236}">
                <a16:creationId xmlns="" xmlns:a16="http://schemas.microsoft.com/office/drawing/2014/main" id="{EA47DC22-F6FF-409C-A2AF-26D830649DD7}"/>
              </a:ext>
            </a:extLst>
          </p:cNvPr>
          <p:cNvSpPr>
            <a:spLocks noChangeArrowheads="1"/>
          </p:cNvSpPr>
          <p:nvPr/>
        </p:nvSpPr>
        <p:spPr bwMode="auto">
          <a:xfrm>
            <a:off x="2820988" y="5102225"/>
            <a:ext cx="3567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a:t>
            </a:r>
          </a:p>
        </p:txBody>
      </p:sp>
      <p:sp>
        <p:nvSpPr>
          <p:cNvPr id="26658" name="Line 34">
            <a:extLst>
              <a:ext uri="{FF2B5EF4-FFF2-40B4-BE49-F238E27FC236}">
                <a16:creationId xmlns="" xmlns:a16="http://schemas.microsoft.com/office/drawing/2014/main" id="{8A2E97EF-8254-44BC-BB89-D06BA2C52C16}"/>
              </a:ext>
            </a:extLst>
          </p:cNvPr>
          <p:cNvSpPr>
            <a:spLocks noChangeShapeType="1"/>
          </p:cNvSpPr>
          <p:nvPr/>
        </p:nvSpPr>
        <p:spPr bwMode="auto">
          <a:xfrm>
            <a:off x="3062288" y="3584575"/>
            <a:ext cx="2019300" cy="909638"/>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61" name="Group 37">
            <a:extLst>
              <a:ext uri="{FF2B5EF4-FFF2-40B4-BE49-F238E27FC236}">
                <a16:creationId xmlns="" xmlns:a16="http://schemas.microsoft.com/office/drawing/2014/main" id="{8CF32A7C-A4C2-4340-B620-910FB9AC8F21}"/>
              </a:ext>
            </a:extLst>
          </p:cNvPr>
          <p:cNvGrpSpPr>
            <a:grpSpLocks/>
          </p:cNvGrpSpPr>
          <p:nvPr/>
        </p:nvGrpSpPr>
        <p:grpSpPr bwMode="auto">
          <a:xfrm>
            <a:off x="3452813" y="3729038"/>
            <a:ext cx="447675" cy="322262"/>
            <a:chOff x="2175" y="2349"/>
            <a:chExt cx="282" cy="203"/>
          </a:xfrm>
        </p:grpSpPr>
        <p:sp>
          <p:nvSpPr>
            <p:cNvPr id="26659" name="Line 35">
              <a:extLst>
                <a:ext uri="{FF2B5EF4-FFF2-40B4-BE49-F238E27FC236}">
                  <a16:creationId xmlns="" xmlns:a16="http://schemas.microsoft.com/office/drawing/2014/main" id="{4235277E-930C-4752-A845-E4F62C90843A}"/>
                </a:ext>
              </a:extLst>
            </p:cNvPr>
            <p:cNvSpPr>
              <a:spLocks noChangeShapeType="1"/>
            </p:cNvSpPr>
            <p:nvPr/>
          </p:nvSpPr>
          <p:spPr bwMode="auto">
            <a:xfrm>
              <a:off x="2206" y="2352"/>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Line 36">
              <a:extLst>
                <a:ext uri="{FF2B5EF4-FFF2-40B4-BE49-F238E27FC236}">
                  <a16:creationId xmlns="" xmlns:a16="http://schemas.microsoft.com/office/drawing/2014/main" id="{B7965506-BD12-42E6-80AE-EAEC6F4E02E3}"/>
                </a:ext>
              </a:extLst>
            </p:cNvPr>
            <p:cNvSpPr>
              <a:spLocks noChangeShapeType="1"/>
            </p:cNvSpPr>
            <p:nvPr/>
          </p:nvSpPr>
          <p:spPr bwMode="auto">
            <a:xfrm flipH="1">
              <a:off x="2175" y="2349"/>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4E50E676-0E2B-4E20-AD93-4C447D7BA4B7}"/>
              </a:ext>
            </a:extLst>
          </p:cNvPr>
          <p:cNvSpPr>
            <a:spLocks noGrp="1"/>
          </p:cNvSpPr>
          <p:nvPr>
            <p:ph type="dt" sz="half" idx="10"/>
          </p:nvPr>
        </p:nvSpPr>
        <p:spPr/>
        <p:txBody>
          <a:bodyPr/>
          <a:lstStyle/>
          <a:p>
            <a:fld id="{78CCAD8D-DBBC-4409-B347-A6741E4F496C}" type="datetime5">
              <a:rPr lang="en-US" smtClean="0"/>
              <a:t>28-Mar-22</a:t>
            </a:fld>
            <a:endParaRPr lang="en-US"/>
          </a:p>
        </p:txBody>
      </p:sp>
      <p:sp>
        <p:nvSpPr>
          <p:cNvPr id="5" name="Slide Number Placeholder 4">
            <a:extLst>
              <a:ext uri="{FF2B5EF4-FFF2-40B4-BE49-F238E27FC236}">
                <a16:creationId xmlns="" xmlns:a16="http://schemas.microsoft.com/office/drawing/2014/main" id="{FCFA8AFA-26B6-4A35-BB36-9C7CA5B1D311}"/>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a:extLst>
              <a:ext uri="{FF2B5EF4-FFF2-40B4-BE49-F238E27FC236}">
                <a16:creationId xmlns="" xmlns:a16="http://schemas.microsoft.com/office/drawing/2014/main" id="{225823CD-D105-4CA6-AE11-62700CE1D44A}"/>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Line 3">
            <a:extLst>
              <a:ext uri="{FF2B5EF4-FFF2-40B4-BE49-F238E27FC236}">
                <a16:creationId xmlns="" xmlns:a16="http://schemas.microsoft.com/office/drawing/2014/main" id="{304877FA-D503-4772-9683-C129D80BCA59}"/>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Line 4">
            <a:extLst>
              <a:ext uri="{FF2B5EF4-FFF2-40B4-BE49-F238E27FC236}">
                <a16:creationId xmlns="" xmlns:a16="http://schemas.microsoft.com/office/drawing/2014/main" id="{6090062E-5298-4312-89CA-629E567D3A8B}"/>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Line 5">
            <a:extLst>
              <a:ext uri="{FF2B5EF4-FFF2-40B4-BE49-F238E27FC236}">
                <a16:creationId xmlns="" xmlns:a16="http://schemas.microsoft.com/office/drawing/2014/main" id="{DE347112-EA30-4665-BAB5-69EC6003A672}"/>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Line 6">
            <a:extLst>
              <a:ext uri="{FF2B5EF4-FFF2-40B4-BE49-F238E27FC236}">
                <a16:creationId xmlns="" xmlns:a16="http://schemas.microsoft.com/office/drawing/2014/main" id="{103706C6-4B4C-491F-B1C9-37B88CDE2733}"/>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Line 7">
            <a:extLst>
              <a:ext uri="{FF2B5EF4-FFF2-40B4-BE49-F238E27FC236}">
                <a16:creationId xmlns="" xmlns:a16="http://schemas.microsoft.com/office/drawing/2014/main" id="{1B985542-6572-452F-9D7D-364CFA9CB94D}"/>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a:extLst>
              <a:ext uri="{FF2B5EF4-FFF2-40B4-BE49-F238E27FC236}">
                <a16:creationId xmlns="" xmlns:a16="http://schemas.microsoft.com/office/drawing/2014/main" id="{6216202E-54AA-46FD-962D-B718DB10281F}"/>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a:extLst>
              <a:ext uri="{FF2B5EF4-FFF2-40B4-BE49-F238E27FC236}">
                <a16:creationId xmlns="" xmlns:a16="http://schemas.microsoft.com/office/drawing/2014/main" id="{5809677D-48C2-45FC-BB97-EF62C803BCD9}"/>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Rectangle 10">
            <a:extLst>
              <a:ext uri="{FF2B5EF4-FFF2-40B4-BE49-F238E27FC236}">
                <a16:creationId xmlns="" xmlns:a16="http://schemas.microsoft.com/office/drawing/2014/main" id="{B243D508-BA96-4478-91AF-419D4B7A080F}"/>
              </a:ext>
            </a:extLst>
          </p:cNvPr>
          <p:cNvSpPr>
            <a:spLocks noGrp="1" noChangeArrowheads="1"/>
          </p:cNvSpPr>
          <p:nvPr>
            <p:ph type="title"/>
          </p:nvPr>
        </p:nvSpPr>
        <p:spPr>
          <a:noFill/>
          <a:ln/>
        </p:spPr>
        <p:txBody>
          <a:bodyPr/>
          <a:lstStyle/>
          <a:p>
            <a:r>
              <a:rPr lang="en-US" altLang="en-US"/>
              <a:t>Depth-First Search</a:t>
            </a:r>
          </a:p>
        </p:txBody>
      </p:sp>
      <p:sp>
        <p:nvSpPr>
          <p:cNvPr id="27659" name="Rectangle 11">
            <a:extLst>
              <a:ext uri="{FF2B5EF4-FFF2-40B4-BE49-F238E27FC236}">
                <a16:creationId xmlns="" xmlns:a16="http://schemas.microsoft.com/office/drawing/2014/main" id="{DE753D81-A306-44DB-BA5E-DD8543946E7A}"/>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7660" name="Oval 12">
            <a:extLst>
              <a:ext uri="{FF2B5EF4-FFF2-40B4-BE49-F238E27FC236}">
                <a16:creationId xmlns="" xmlns:a16="http://schemas.microsoft.com/office/drawing/2014/main" id="{6A3E7F80-C379-47E7-8DB4-D9F0A215313A}"/>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Rectangle 13">
            <a:extLst>
              <a:ext uri="{FF2B5EF4-FFF2-40B4-BE49-F238E27FC236}">
                <a16:creationId xmlns="" xmlns:a16="http://schemas.microsoft.com/office/drawing/2014/main" id="{0F92828C-F674-4D7D-A1D2-A23CD4599B65}"/>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7662" name="Oval 14">
            <a:extLst>
              <a:ext uri="{FF2B5EF4-FFF2-40B4-BE49-F238E27FC236}">
                <a16:creationId xmlns="" xmlns:a16="http://schemas.microsoft.com/office/drawing/2014/main" id="{54EE3509-4590-4D02-AADA-FCAF1FD003CB}"/>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3" name="Rectangle 15">
            <a:extLst>
              <a:ext uri="{FF2B5EF4-FFF2-40B4-BE49-F238E27FC236}">
                <a16:creationId xmlns="" xmlns:a16="http://schemas.microsoft.com/office/drawing/2014/main" id="{36E95A66-67D6-4852-8BB8-EE87C9E8093C}"/>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7664" name="Oval 16">
            <a:extLst>
              <a:ext uri="{FF2B5EF4-FFF2-40B4-BE49-F238E27FC236}">
                <a16:creationId xmlns="" xmlns:a16="http://schemas.microsoft.com/office/drawing/2014/main" id="{4960F56F-D07A-43D4-8DA0-6114591E2FDC}"/>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Rectangle 17">
            <a:extLst>
              <a:ext uri="{FF2B5EF4-FFF2-40B4-BE49-F238E27FC236}">
                <a16:creationId xmlns="" xmlns:a16="http://schemas.microsoft.com/office/drawing/2014/main" id="{020BD409-9E99-441F-83C3-E90E4217B70C}"/>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7666" name="Oval 18">
            <a:extLst>
              <a:ext uri="{FF2B5EF4-FFF2-40B4-BE49-F238E27FC236}">
                <a16:creationId xmlns="" xmlns:a16="http://schemas.microsoft.com/office/drawing/2014/main" id="{013D6035-4B29-49C3-B2EF-41C1AE9781C2}"/>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Rectangle 19">
            <a:extLst>
              <a:ext uri="{FF2B5EF4-FFF2-40B4-BE49-F238E27FC236}">
                <a16:creationId xmlns="" xmlns:a16="http://schemas.microsoft.com/office/drawing/2014/main" id="{4BF9974A-EB77-4BD4-A45D-61DB4560F0CE}"/>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7668" name="Oval 20">
            <a:extLst>
              <a:ext uri="{FF2B5EF4-FFF2-40B4-BE49-F238E27FC236}">
                <a16:creationId xmlns="" xmlns:a16="http://schemas.microsoft.com/office/drawing/2014/main" id="{46AC7EDA-3B3C-49D1-B57A-D2FACE3B8F73}"/>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Rectangle 21">
            <a:extLst>
              <a:ext uri="{FF2B5EF4-FFF2-40B4-BE49-F238E27FC236}">
                <a16:creationId xmlns="" xmlns:a16="http://schemas.microsoft.com/office/drawing/2014/main" id="{339B9E85-B9C4-4FCF-9642-AE6E0FA3D7E0}"/>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7670" name="Oval 22">
            <a:extLst>
              <a:ext uri="{FF2B5EF4-FFF2-40B4-BE49-F238E27FC236}">
                <a16:creationId xmlns="" xmlns:a16="http://schemas.microsoft.com/office/drawing/2014/main" id="{2FA7DBE0-E707-4113-9DCE-A0FC68ED8769}"/>
              </a:ext>
            </a:extLst>
          </p:cNvPr>
          <p:cNvSpPr>
            <a:spLocks noChangeArrowheads="1"/>
          </p:cNvSpPr>
          <p:nvPr/>
        </p:nvSpPr>
        <p:spPr bwMode="auto">
          <a:xfrm>
            <a:off x="52022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Rectangle 23">
            <a:extLst>
              <a:ext uri="{FF2B5EF4-FFF2-40B4-BE49-F238E27FC236}">
                <a16:creationId xmlns="" xmlns:a16="http://schemas.microsoft.com/office/drawing/2014/main" id="{3BC47624-A995-48F6-B35C-B6D317187AF4}"/>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7672" name="Oval 24">
            <a:extLst>
              <a:ext uri="{FF2B5EF4-FFF2-40B4-BE49-F238E27FC236}">
                <a16:creationId xmlns="" xmlns:a16="http://schemas.microsoft.com/office/drawing/2014/main" id="{085A3C9F-65BC-4150-AAAF-1382D5E98CA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Rectangle 25">
            <a:extLst>
              <a:ext uri="{FF2B5EF4-FFF2-40B4-BE49-F238E27FC236}">
                <a16:creationId xmlns="" xmlns:a16="http://schemas.microsoft.com/office/drawing/2014/main" id="{8FDD4562-CD5F-4643-83DC-1C2DE2A15AD2}"/>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7674" name="Line 26">
            <a:extLst>
              <a:ext uri="{FF2B5EF4-FFF2-40B4-BE49-F238E27FC236}">
                <a16:creationId xmlns="" xmlns:a16="http://schemas.microsoft.com/office/drawing/2014/main" id="{1FFB026B-BFF9-4851-A94C-58C55CC9187D}"/>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Rectangle 27">
            <a:extLst>
              <a:ext uri="{FF2B5EF4-FFF2-40B4-BE49-F238E27FC236}">
                <a16:creationId xmlns="" xmlns:a16="http://schemas.microsoft.com/office/drawing/2014/main" id="{53DDED96-6496-4292-9898-56D2C3F1D2CB}"/>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7676" name="Rectangle 28">
            <a:extLst>
              <a:ext uri="{FF2B5EF4-FFF2-40B4-BE49-F238E27FC236}">
                <a16:creationId xmlns="" xmlns:a16="http://schemas.microsoft.com/office/drawing/2014/main" id="{773AD42C-9E8D-4EED-A7FD-936B406D112A}"/>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7677" name="Rectangle 29">
            <a:extLst>
              <a:ext uri="{FF2B5EF4-FFF2-40B4-BE49-F238E27FC236}">
                <a16:creationId xmlns="" xmlns:a16="http://schemas.microsoft.com/office/drawing/2014/main" id="{E5EE7A5B-EF94-4383-9E55-4FEA963A25D9}"/>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7678" name="Rectangle 30">
            <a:extLst>
              <a:ext uri="{FF2B5EF4-FFF2-40B4-BE49-F238E27FC236}">
                <a16:creationId xmlns="" xmlns:a16="http://schemas.microsoft.com/office/drawing/2014/main" id="{27093B41-EDDB-4BD9-91DC-B8CC1091EE7D}"/>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7679" name="Line 31">
            <a:extLst>
              <a:ext uri="{FF2B5EF4-FFF2-40B4-BE49-F238E27FC236}">
                <a16:creationId xmlns="" xmlns:a16="http://schemas.microsoft.com/office/drawing/2014/main" id="{9D08E58A-BFF0-425B-80A8-999B10B6DC1A}"/>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Rectangle 32">
            <a:extLst>
              <a:ext uri="{FF2B5EF4-FFF2-40B4-BE49-F238E27FC236}">
                <a16:creationId xmlns="" xmlns:a16="http://schemas.microsoft.com/office/drawing/2014/main" id="{C071762D-5C17-47E1-8874-D7B9E05E79E8}"/>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7681" name="Rectangle 33">
            <a:extLst>
              <a:ext uri="{FF2B5EF4-FFF2-40B4-BE49-F238E27FC236}">
                <a16:creationId xmlns="" xmlns:a16="http://schemas.microsoft.com/office/drawing/2014/main" id="{7B96565A-34D3-43AA-A257-F106ED93713A}"/>
              </a:ext>
            </a:extLst>
          </p:cNvPr>
          <p:cNvSpPr>
            <a:spLocks noChangeArrowheads="1"/>
          </p:cNvSpPr>
          <p:nvPr/>
        </p:nvSpPr>
        <p:spPr bwMode="auto">
          <a:xfrm>
            <a:off x="2820988" y="5102225"/>
            <a:ext cx="3567112"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a:t>
            </a:r>
          </a:p>
        </p:txBody>
      </p:sp>
      <p:sp>
        <p:nvSpPr>
          <p:cNvPr id="27682" name="Line 34">
            <a:extLst>
              <a:ext uri="{FF2B5EF4-FFF2-40B4-BE49-F238E27FC236}">
                <a16:creationId xmlns="" xmlns:a16="http://schemas.microsoft.com/office/drawing/2014/main" id="{B306DEA8-F245-41D6-B9CB-497960754BFF}"/>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C90E2459-D0B9-4BE5-AC59-0E0BB9774A9F}"/>
              </a:ext>
            </a:extLst>
          </p:cNvPr>
          <p:cNvSpPr>
            <a:spLocks noGrp="1"/>
          </p:cNvSpPr>
          <p:nvPr>
            <p:ph type="dt" sz="half" idx="10"/>
          </p:nvPr>
        </p:nvSpPr>
        <p:spPr/>
        <p:txBody>
          <a:bodyPr/>
          <a:lstStyle/>
          <a:p>
            <a:fld id="{AC08F437-0DA5-4B69-9AC5-A915F7CEE79A}" type="datetime5">
              <a:rPr lang="en-US" smtClean="0"/>
              <a:t>28-Mar-22</a:t>
            </a:fld>
            <a:endParaRPr lang="en-US"/>
          </a:p>
        </p:txBody>
      </p:sp>
      <p:sp>
        <p:nvSpPr>
          <p:cNvPr id="5" name="Slide Number Placeholder 4">
            <a:extLst>
              <a:ext uri="{FF2B5EF4-FFF2-40B4-BE49-F238E27FC236}">
                <a16:creationId xmlns="" xmlns:a16="http://schemas.microsoft.com/office/drawing/2014/main" id="{89032959-061E-4660-A8A8-B0AAE1C03DAA}"/>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a:extLst>
              <a:ext uri="{FF2B5EF4-FFF2-40B4-BE49-F238E27FC236}">
                <a16:creationId xmlns="" xmlns:a16="http://schemas.microsoft.com/office/drawing/2014/main" id="{7782F14C-2132-4D8D-9B7E-F22F99987B00}"/>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Line 3">
            <a:extLst>
              <a:ext uri="{FF2B5EF4-FFF2-40B4-BE49-F238E27FC236}">
                <a16:creationId xmlns="" xmlns:a16="http://schemas.microsoft.com/office/drawing/2014/main" id="{342E1E72-DD46-473A-9BFF-614F9488B60D}"/>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Line 4">
            <a:extLst>
              <a:ext uri="{FF2B5EF4-FFF2-40B4-BE49-F238E27FC236}">
                <a16:creationId xmlns="" xmlns:a16="http://schemas.microsoft.com/office/drawing/2014/main" id="{4C442079-BC54-4810-9081-92FF0D5A3397}"/>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Line 5">
            <a:extLst>
              <a:ext uri="{FF2B5EF4-FFF2-40B4-BE49-F238E27FC236}">
                <a16:creationId xmlns="" xmlns:a16="http://schemas.microsoft.com/office/drawing/2014/main" id="{F0B25C75-EA06-464C-8444-FE69C69F89D5}"/>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Line 6">
            <a:extLst>
              <a:ext uri="{FF2B5EF4-FFF2-40B4-BE49-F238E27FC236}">
                <a16:creationId xmlns="" xmlns:a16="http://schemas.microsoft.com/office/drawing/2014/main" id="{C7ACFEA1-95C6-436E-864F-5F8B73B670DC}"/>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Line 7">
            <a:extLst>
              <a:ext uri="{FF2B5EF4-FFF2-40B4-BE49-F238E27FC236}">
                <a16:creationId xmlns="" xmlns:a16="http://schemas.microsoft.com/office/drawing/2014/main" id="{139D8360-C14B-4451-AA9B-0BE7259652B9}"/>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0" name="Line 8">
            <a:extLst>
              <a:ext uri="{FF2B5EF4-FFF2-40B4-BE49-F238E27FC236}">
                <a16:creationId xmlns="" xmlns:a16="http://schemas.microsoft.com/office/drawing/2014/main" id="{40CED876-F583-4EBD-AC4B-D86724467BD6}"/>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Line 9">
            <a:extLst>
              <a:ext uri="{FF2B5EF4-FFF2-40B4-BE49-F238E27FC236}">
                <a16:creationId xmlns="" xmlns:a16="http://schemas.microsoft.com/office/drawing/2014/main" id="{B1473A94-C9E9-47CC-B8EF-16A3E8AD4A39}"/>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2" name="Rectangle 10">
            <a:extLst>
              <a:ext uri="{FF2B5EF4-FFF2-40B4-BE49-F238E27FC236}">
                <a16:creationId xmlns="" xmlns:a16="http://schemas.microsoft.com/office/drawing/2014/main" id="{755A2A60-E5C5-4140-B47A-2D698D245DC3}"/>
              </a:ext>
            </a:extLst>
          </p:cNvPr>
          <p:cNvSpPr>
            <a:spLocks noGrp="1" noChangeArrowheads="1"/>
          </p:cNvSpPr>
          <p:nvPr>
            <p:ph type="title"/>
          </p:nvPr>
        </p:nvSpPr>
        <p:spPr>
          <a:noFill/>
          <a:ln/>
        </p:spPr>
        <p:txBody>
          <a:bodyPr/>
          <a:lstStyle/>
          <a:p>
            <a:r>
              <a:rPr lang="en-US" altLang="en-US"/>
              <a:t>Depth-First Search</a:t>
            </a:r>
          </a:p>
        </p:txBody>
      </p:sp>
      <p:sp>
        <p:nvSpPr>
          <p:cNvPr id="28683" name="Rectangle 11">
            <a:extLst>
              <a:ext uri="{FF2B5EF4-FFF2-40B4-BE49-F238E27FC236}">
                <a16:creationId xmlns="" xmlns:a16="http://schemas.microsoft.com/office/drawing/2014/main" id="{3763B41E-7681-4BE9-A0B5-A396CBC19475}"/>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8684" name="Oval 12">
            <a:extLst>
              <a:ext uri="{FF2B5EF4-FFF2-40B4-BE49-F238E27FC236}">
                <a16:creationId xmlns="" xmlns:a16="http://schemas.microsoft.com/office/drawing/2014/main" id="{FD8249BB-9E4E-427F-80FC-A59FE79371DB}"/>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3">
            <a:extLst>
              <a:ext uri="{FF2B5EF4-FFF2-40B4-BE49-F238E27FC236}">
                <a16:creationId xmlns="" xmlns:a16="http://schemas.microsoft.com/office/drawing/2014/main" id="{C31C521E-0EA5-4BB6-9E7D-127848011556}"/>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8686" name="Oval 14">
            <a:extLst>
              <a:ext uri="{FF2B5EF4-FFF2-40B4-BE49-F238E27FC236}">
                <a16:creationId xmlns="" xmlns:a16="http://schemas.microsoft.com/office/drawing/2014/main" id="{F38D4B6A-782F-4048-A122-A57F67DB21A8}"/>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Rectangle 15">
            <a:extLst>
              <a:ext uri="{FF2B5EF4-FFF2-40B4-BE49-F238E27FC236}">
                <a16:creationId xmlns="" xmlns:a16="http://schemas.microsoft.com/office/drawing/2014/main" id="{11571808-DEE5-4803-8AD4-C26CC2CA9B55}"/>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8688" name="Oval 16">
            <a:extLst>
              <a:ext uri="{FF2B5EF4-FFF2-40B4-BE49-F238E27FC236}">
                <a16:creationId xmlns="" xmlns:a16="http://schemas.microsoft.com/office/drawing/2014/main" id="{A52FF4EF-532F-4F44-BB6E-15240079FEB7}"/>
              </a:ext>
            </a:extLst>
          </p:cNvPr>
          <p:cNvSpPr>
            <a:spLocks noChangeArrowheads="1"/>
          </p:cNvSpPr>
          <p:nvPr/>
        </p:nvSpPr>
        <p:spPr bwMode="auto">
          <a:xfrm>
            <a:off x="61166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17">
            <a:extLst>
              <a:ext uri="{FF2B5EF4-FFF2-40B4-BE49-F238E27FC236}">
                <a16:creationId xmlns="" xmlns:a16="http://schemas.microsoft.com/office/drawing/2014/main" id="{1955A227-76DD-481F-9B45-8EFFEDA4DC9B}"/>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8690" name="Oval 18">
            <a:extLst>
              <a:ext uri="{FF2B5EF4-FFF2-40B4-BE49-F238E27FC236}">
                <a16:creationId xmlns="" xmlns:a16="http://schemas.microsoft.com/office/drawing/2014/main" id="{30CC73A5-A0B8-4F1B-AA42-909EC9A40BF9}"/>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Rectangle 19">
            <a:extLst>
              <a:ext uri="{FF2B5EF4-FFF2-40B4-BE49-F238E27FC236}">
                <a16:creationId xmlns="" xmlns:a16="http://schemas.microsoft.com/office/drawing/2014/main" id="{0D00D280-C03F-4C1A-9A89-0CECD43EDF23}"/>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8692" name="Oval 20">
            <a:extLst>
              <a:ext uri="{FF2B5EF4-FFF2-40B4-BE49-F238E27FC236}">
                <a16:creationId xmlns="" xmlns:a16="http://schemas.microsoft.com/office/drawing/2014/main" id="{E12DAD63-A7C1-404F-A7E0-43A2ACD687CF}"/>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Rectangle 21">
            <a:extLst>
              <a:ext uri="{FF2B5EF4-FFF2-40B4-BE49-F238E27FC236}">
                <a16:creationId xmlns="" xmlns:a16="http://schemas.microsoft.com/office/drawing/2014/main" id="{3496A53C-DF6D-4352-8DB8-9E3D5FFF4460}"/>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8694" name="Oval 22">
            <a:extLst>
              <a:ext uri="{FF2B5EF4-FFF2-40B4-BE49-F238E27FC236}">
                <a16:creationId xmlns="" xmlns:a16="http://schemas.microsoft.com/office/drawing/2014/main" id="{21633BBE-7AFA-4A5A-A4D1-C7B45CC5C29F}"/>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5" name="Rectangle 23">
            <a:extLst>
              <a:ext uri="{FF2B5EF4-FFF2-40B4-BE49-F238E27FC236}">
                <a16:creationId xmlns="" xmlns:a16="http://schemas.microsoft.com/office/drawing/2014/main" id="{B6105C9A-2054-4C0A-994C-51054867FED4}"/>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8696" name="Oval 24">
            <a:extLst>
              <a:ext uri="{FF2B5EF4-FFF2-40B4-BE49-F238E27FC236}">
                <a16:creationId xmlns="" xmlns:a16="http://schemas.microsoft.com/office/drawing/2014/main" id="{ECF45AD1-1956-4BB1-989E-55F24B338501}"/>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7" name="Rectangle 25">
            <a:extLst>
              <a:ext uri="{FF2B5EF4-FFF2-40B4-BE49-F238E27FC236}">
                <a16:creationId xmlns="" xmlns:a16="http://schemas.microsoft.com/office/drawing/2014/main" id="{9DC1B739-FA68-43AF-9C8D-81727C0FFC41}"/>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8698" name="Line 26">
            <a:extLst>
              <a:ext uri="{FF2B5EF4-FFF2-40B4-BE49-F238E27FC236}">
                <a16:creationId xmlns="" xmlns:a16="http://schemas.microsoft.com/office/drawing/2014/main" id="{23EA1951-42FD-44F4-BE9B-F047F186294F}"/>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Rectangle 27">
            <a:extLst>
              <a:ext uri="{FF2B5EF4-FFF2-40B4-BE49-F238E27FC236}">
                <a16:creationId xmlns="" xmlns:a16="http://schemas.microsoft.com/office/drawing/2014/main" id="{A0B92B55-ED19-427F-BE06-CDEFD926638A}"/>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0" name="Rectangle 28">
            <a:extLst>
              <a:ext uri="{FF2B5EF4-FFF2-40B4-BE49-F238E27FC236}">
                <a16:creationId xmlns="" xmlns:a16="http://schemas.microsoft.com/office/drawing/2014/main" id="{7DB7A505-7FD7-48D7-9CA7-6EFAAA1EB81B}"/>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1" name="Rectangle 29">
            <a:extLst>
              <a:ext uri="{FF2B5EF4-FFF2-40B4-BE49-F238E27FC236}">
                <a16:creationId xmlns="" xmlns:a16="http://schemas.microsoft.com/office/drawing/2014/main" id="{D5FA3F33-3760-4108-8960-B9A1611231CD}"/>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2" name="Rectangle 30">
            <a:extLst>
              <a:ext uri="{FF2B5EF4-FFF2-40B4-BE49-F238E27FC236}">
                <a16:creationId xmlns="" xmlns:a16="http://schemas.microsoft.com/office/drawing/2014/main" id="{40173301-3631-4C77-AA73-457397EF2E2A}"/>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3" name="Line 31">
            <a:extLst>
              <a:ext uri="{FF2B5EF4-FFF2-40B4-BE49-F238E27FC236}">
                <a16:creationId xmlns="" xmlns:a16="http://schemas.microsoft.com/office/drawing/2014/main" id="{7708517B-D27F-416B-BC5C-5DCFDEDDC557}"/>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4" name="Rectangle 32">
            <a:extLst>
              <a:ext uri="{FF2B5EF4-FFF2-40B4-BE49-F238E27FC236}">
                <a16:creationId xmlns="" xmlns:a16="http://schemas.microsoft.com/office/drawing/2014/main" id="{BFC9B9C4-993F-4110-BA5B-BEED3B4D9E42}"/>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5" name="Line 33">
            <a:extLst>
              <a:ext uri="{FF2B5EF4-FFF2-40B4-BE49-F238E27FC236}">
                <a16:creationId xmlns="" xmlns:a16="http://schemas.microsoft.com/office/drawing/2014/main" id="{631932ED-167D-4EF3-84DF-A21753C1670D}"/>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Rectangle 34">
            <a:extLst>
              <a:ext uri="{FF2B5EF4-FFF2-40B4-BE49-F238E27FC236}">
                <a16:creationId xmlns="" xmlns:a16="http://schemas.microsoft.com/office/drawing/2014/main" id="{2209DFE6-C3CB-48AE-A9FD-C4E1557129B3}"/>
              </a:ext>
            </a:extLst>
          </p:cNvPr>
          <p:cNvSpPr>
            <a:spLocks noChangeArrowheads="1"/>
          </p:cNvSpPr>
          <p:nvPr/>
        </p:nvSpPr>
        <p:spPr bwMode="auto">
          <a:xfrm>
            <a:off x="2425700" y="5102225"/>
            <a:ext cx="4357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a:t>
            </a:r>
          </a:p>
        </p:txBody>
      </p:sp>
      <p:sp>
        <p:nvSpPr>
          <p:cNvPr id="28707" name="Rectangle 35">
            <a:extLst>
              <a:ext uri="{FF2B5EF4-FFF2-40B4-BE49-F238E27FC236}">
                <a16:creationId xmlns="" xmlns:a16="http://schemas.microsoft.com/office/drawing/2014/main" id="{E88565F1-4D9F-4176-A894-F9DA421ABC31}"/>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8708" name="Line 36">
            <a:extLst>
              <a:ext uri="{FF2B5EF4-FFF2-40B4-BE49-F238E27FC236}">
                <a16:creationId xmlns="" xmlns:a16="http://schemas.microsoft.com/office/drawing/2014/main" id="{731904AC-619F-4226-9FF5-39ECBA3EA584}"/>
              </a:ext>
            </a:extLst>
          </p:cNvPr>
          <p:cNvSpPr>
            <a:spLocks noChangeShapeType="1"/>
          </p:cNvSpPr>
          <p:nvPr/>
        </p:nvSpPr>
        <p:spPr bwMode="auto">
          <a:xfrm>
            <a:off x="5535613" y="3362325"/>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7A53B992-7E60-462E-8454-ED221F9362E2}"/>
              </a:ext>
            </a:extLst>
          </p:cNvPr>
          <p:cNvSpPr>
            <a:spLocks noGrp="1"/>
          </p:cNvSpPr>
          <p:nvPr>
            <p:ph type="dt" sz="half" idx="10"/>
          </p:nvPr>
        </p:nvSpPr>
        <p:spPr/>
        <p:txBody>
          <a:bodyPr/>
          <a:lstStyle/>
          <a:p>
            <a:fld id="{74881C82-5C28-42E4-B93D-2D8801A82978}" type="datetime5">
              <a:rPr lang="en-US" smtClean="0"/>
              <a:t>28-Mar-22</a:t>
            </a:fld>
            <a:endParaRPr lang="en-US"/>
          </a:p>
        </p:txBody>
      </p:sp>
      <p:sp>
        <p:nvSpPr>
          <p:cNvPr id="5" name="Slide Number Placeholder 4">
            <a:extLst>
              <a:ext uri="{FF2B5EF4-FFF2-40B4-BE49-F238E27FC236}">
                <a16:creationId xmlns="" xmlns:a16="http://schemas.microsoft.com/office/drawing/2014/main" id="{A682B41E-693C-4E0F-8114-06D4D80C0EC9}"/>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a:extLst>
              <a:ext uri="{FF2B5EF4-FFF2-40B4-BE49-F238E27FC236}">
                <a16:creationId xmlns="" xmlns:a16="http://schemas.microsoft.com/office/drawing/2014/main" id="{AB96DCAF-02E2-4031-9ABF-3D0D15A3D80D}"/>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Line 3">
            <a:extLst>
              <a:ext uri="{FF2B5EF4-FFF2-40B4-BE49-F238E27FC236}">
                <a16:creationId xmlns="" xmlns:a16="http://schemas.microsoft.com/office/drawing/2014/main" id="{5D123DFD-0665-45AE-91FC-4A6B9E8E8E98}"/>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Line 4">
            <a:extLst>
              <a:ext uri="{FF2B5EF4-FFF2-40B4-BE49-F238E27FC236}">
                <a16:creationId xmlns="" xmlns:a16="http://schemas.microsoft.com/office/drawing/2014/main" id="{B72BA318-18DF-475C-9E06-16D77F322228}"/>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Line 5">
            <a:extLst>
              <a:ext uri="{FF2B5EF4-FFF2-40B4-BE49-F238E27FC236}">
                <a16:creationId xmlns="" xmlns:a16="http://schemas.microsoft.com/office/drawing/2014/main" id="{95575292-7279-4086-A5B4-96F1A739F581}"/>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a:extLst>
              <a:ext uri="{FF2B5EF4-FFF2-40B4-BE49-F238E27FC236}">
                <a16:creationId xmlns="" xmlns:a16="http://schemas.microsoft.com/office/drawing/2014/main" id="{929E5D6D-F9B4-4A8D-B203-E36902A37DB8}"/>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a:extLst>
              <a:ext uri="{FF2B5EF4-FFF2-40B4-BE49-F238E27FC236}">
                <a16:creationId xmlns="" xmlns:a16="http://schemas.microsoft.com/office/drawing/2014/main" id="{419A0CF7-9288-4123-ADD0-09D524D244D3}"/>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a:extLst>
              <a:ext uri="{FF2B5EF4-FFF2-40B4-BE49-F238E27FC236}">
                <a16:creationId xmlns="" xmlns:a16="http://schemas.microsoft.com/office/drawing/2014/main" id="{E3314E91-DD5E-45EF-8388-97384FDFF02B}"/>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a:extLst>
              <a:ext uri="{FF2B5EF4-FFF2-40B4-BE49-F238E27FC236}">
                <a16:creationId xmlns="" xmlns:a16="http://schemas.microsoft.com/office/drawing/2014/main" id="{C5B0F048-701D-4921-8780-F033ECB7E2D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10">
            <a:extLst>
              <a:ext uri="{FF2B5EF4-FFF2-40B4-BE49-F238E27FC236}">
                <a16:creationId xmlns="" xmlns:a16="http://schemas.microsoft.com/office/drawing/2014/main" id="{38214205-BEE3-445C-8001-D3CEE26921C5}"/>
              </a:ext>
            </a:extLst>
          </p:cNvPr>
          <p:cNvSpPr>
            <a:spLocks noGrp="1" noChangeArrowheads="1"/>
          </p:cNvSpPr>
          <p:nvPr>
            <p:ph type="title"/>
          </p:nvPr>
        </p:nvSpPr>
        <p:spPr>
          <a:noFill/>
          <a:ln/>
        </p:spPr>
        <p:txBody>
          <a:bodyPr/>
          <a:lstStyle/>
          <a:p>
            <a:r>
              <a:rPr lang="en-US" altLang="en-US"/>
              <a:t>Depth-First Search</a:t>
            </a:r>
          </a:p>
        </p:txBody>
      </p:sp>
      <p:sp>
        <p:nvSpPr>
          <p:cNvPr id="29707" name="Rectangle 11">
            <a:extLst>
              <a:ext uri="{FF2B5EF4-FFF2-40B4-BE49-F238E27FC236}">
                <a16:creationId xmlns="" xmlns:a16="http://schemas.microsoft.com/office/drawing/2014/main" id="{54EBE82A-209C-4DB3-8668-EEF213594E28}"/>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29708" name="Oval 12">
            <a:extLst>
              <a:ext uri="{FF2B5EF4-FFF2-40B4-BE49-F238E27FC236}">
                <a16:creationId xmlns="" xmlns:a16="http://schemas.microsoft.com/office/drawing/2014/main" id="{D5BD6CB3-3173-4BFB-8FD3-6A7E03786540}"/>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Rectangle 13">
            <a:extLst>
              <a:ext uri="{FF2B5EF4-FFF2-40B4-BE49-F238E27FC236}">
                <a16:creationId xmlns="" xmlns:a16="http://schemas.microsoft.com/office/drawing/2014/main" id="{B4A9632A-CFCC-4A33-A208-5479CD563E86}"/>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29710" name="Oval 14">
            <a:extLst>
              <a:ext uri="{FF2B5EF4-FFF2-40B4-BE49-F238E27FC236}">
                <a16:creationId xmlns="" xmlns:a16="http://schemas.microsoft.com/office/drawing/2014/main" id="{DCB0556B-A90D-40FB-8218-955A1251CA47}"/>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Rectangle 15">
            <a:extLst>
              <a:ext uri="{FF2B5EF4-FFF2-40B4-BE49-F238E27FC236}">
                <a16:creationId xmlns="" xmlns:a16="http://schemas.microsoft.com/office/drawing/2014/main" id="{9E2EFE0A-A603-4DDD-884B-1C898DE093B0}"/>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29712" name="Oval 16">
            <a:extLst>
              <a:ext uri="{FF2B5EF4-FFF2-40B4-BE49-F238E27FC236}">
                <a16:creationId xmlns="" xmlns:a16="http://schemas.microsoft.com/office/drawing/2014/main" id="{A5690504-068E-46FF-A97B-0B43C94663D2}"/>
              </a:ext>
            </a:extLst>
          </p:cNvPr>
          <p:cNvSpPr>
            <a:spLocks noChangeArrowheads="1"/>
          </p:cNvSpPr>
          <p:nvPr/>
        </p:nvSpPr>
        <p:spPr bwMode="auto">
          <a:xfrm>
            <a:off x="61166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7">
            <a:extLst>
              <a:ext uri="{FF2B5EF4-FFF2-40B4-BE49-F238E27FC236}">
                <a16:creationId xmlns="" xmlns:a16="http://schemas.microsoft.com/office/drawing/2014/main" id="{A42231D7-B29B-4E48-9DD3-F4B5CD6FDA84}"/>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29714" name="Oval 18">
            <a:extLst>
              <a:ext uri="{FF2B5EF4-FFF2-40B4-BE49-F238E27FC236}">
                <a16:creationId xmlns="" xmlns:a16="http://schemas.microsoft.com/office/drawing/2014/main" id="{BEF7C123-1FCF-4505-83AA-AECD562E460A}"/>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Rectangle 19">
            <a:extLst>
              <a:ext uri="{FF2B5EF4-FFF2-40B4-BE49-F238E27FC236}">
                <a16:creationId xmlns="" xmlns:a16="http://schemas.microsoft.com/office/drawing/2014/main" id="{BF3AC0F4-DE13-4DD9-A745-C295E56D78F4}"/>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29716" name="Oval 20">
            <a:extLst>
              <a:ext uri="{FF2B5EF4-FFF2-40B4-BE49-F238E27FC236}">
                <a16:creationId xmlns="" xmlns:a16="http://schemas.microsoft.com/office/drawing/2014/main" id="{4B06EA81-B2DF-4BEB-8976-13914926B35D}"/>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Rectangle 21">
            <a:extLst>
              <a:ext uri="{FF2B5EF4-FFF2-40B4-BE49-F238E27FC236}">
                <a16:creationId xmlns="" xmlns:a16="http://schemas.microsoft.com/office/drawing/2014/main" id="{EB383F0F-89BE-439A-8B8E-C44C03E1D95A}"/>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29718" name="Oval 22">
            <a:extLst>
              <a:ext uri="{FF2B5EF4-FFF2-40B4-BE49-F238E27FC236}">
                <a16:creationId xmlns="" xmlns:a16="http://schemas.microsoft.com/office/drawing/2014/main" id="{E6987D46-9DD9-47E3-A173-AC3FA5C241CB}"/>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Rectangle 23">
            <a:extLst>
              <a:ext uri="{FF2B5EF4-FFF2-40B4-BE49-F238E27FC236}">
                <a16:creationId xmlns="" xmlns:a16="http://schemas.microsoft.com/office/drawing/2014/main" id="{37A8A010-9C2F-4A65-928A-08A24C4968E3}"/>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29720" name="Oval 24">
            <a:extLst>
              <a:ext uri="{FF2B5EF4-FFF2-40B4-BE49-F238E27FC236}">
                <a16:creationId xmlns="" xmlns:a16="http://schemas.microsoft.com/office/drawing/2014/main" id="{AD990F92-B401-440D-83B0-118DC9634AAD}"/>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Rectangle 25">
            <a:extLst>
              <a:ext uri="{FF2B5EF4-FFF2-40B4-BE49-F238E27FC236}">
                <a16:creationId xmlns="" xmlns:a16="http://schemas.microsoft.com/office/drawing/2014/main" id="{67649051-CF4B-49E2-87AB-035A2948BF75}"/>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29722" name="Line 26">
            <a:extLst>
              <a:ext uri="{FF2B5EF4-FFF2-40B4-BE49-F238E27FC236}">
                <a16:creationId xmlns="" xmlns:a16="http://schemas.microsoft.com/office/drawing/2014/main" id="{799D16DC-ABB8-4060-8861-2352E97CD254}"/>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Rectangle 27">
            <a:extLst>
              <a:ext uri="{FF2B5EF4-FFF2-40B4-BE49-F238E27FC236}">
                <a16:creationId xmlns="" xmlns:a16="http://schemas.microsoft.com/office/drawing/2014/main" id="{26A63FDA-0D60-434D-AC62-DDE0FF0BF0D1}"/>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24" name="Rectangle 28">
            <a:extLst>
              <a:ext uri="{FF2B5EF4-FFF2-40B4-BE49-F238E27FC236}">
                <a16:creationId xmlns="" xmlns:a16="http://schemas.microsoft.com/office/drawing/2014/main" id="{0EC054C9-0453-4396-B7FA-E86DAD7274BA}"/>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25" name="Rectangle 29">
            <a:extLst>
              <a:ext uri="{FF2B5EF4-FFF2-40B4-BE49-F238E27FC236}">
                <a16:creationId xmlns="" xmlns:a16="http://schemas.microsoft.com/office/drawing/2014/main" id="{CCD73533-5B5F-4500-8184-0AE24DB4A31A}"/>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26" name="Rectangle 30">
            <a:extLst>
              <a:ext uri="{FF2B5EF4-FFF2-40B4-BE49-F238E27FC236}">
                <a16:creationId xmlns="" xmlns:a16="http://schemas.microsoft.com/office/drawing/2014/main" id="{580138C2-B500-403B-AA81-9230072EAB03}"/>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27" name="Line 31">
            <a:extLst>
              <a:ext uri="{FF2B5EF4-FFF2-40B4-BE49-F238E27FC236}">
                <a16:creationId xmlns="" xmlns:a16="http://schemas.microsoft.com/office/drawing/2014/main" id="{BF1C7A7F-40F8-4A2B-9D76-872D8438BF72}"/>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Rectangle 32">
            <a:extLst>
              <a:ext uri="{FF2B5EF4-FFF2-40B4-BE49-F238E27FC236}">
                <a16:creationId xmlns="" xmlns:a16="http://schemas.microsoft.com/office/drawing/2014/main" id="{B54F9F29-AF4A-4082-848C-7873D522804D}"/>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29" name="Line 33">
            <a:extLst>
              <a:ext uri="{FF2B5EF4-FFF2-40B4-BE49-F238E27FC236}">
                <a16:creationId xmlns="" xmlns:a16="http://schemas.microsoft.com/office/drawing/2014/main" id="{1437D1D5-1FA5-4878-B439-D1888852646F}"/>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0" name="Rectangle 34">
            <a:extLst>
              <a:ext uri="{FF2B5EF4-FFF2-40B4-BE49-F238E27FC236}">
                <a16:creationId xmlns="" xmlns:a16="http://schemas.microsoft.com/office/drawing/2014/main" id="{2008F73C-306A-4E8D-80E9-C5F2EC8861E6}"/>
              </a:ext>
            </a:extLst>
          </p:cNvPr>
          <p:cNvSpPr>
            <a:spLocks noChangeArrowheads="1"/>
          </p:cNvSpPr>
          <p:nvPr/>
        </p:nvSpPr>
        <p:spPr bwMode="auto">
          <a:xfrm>
            <a:off x="2425700" y="5102225"/>
            <a:ext cx="4357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a:t>
            </a:r>
          </a:p>
        </p:txBody>
      </p:sp>
      <p:sp>
        <p:nvSpPr>
          <p:cNvPr id="29731" name="Rectangle 35">
            <a:extLst>
              <a:ext uri="{FF2B5EF4-FFF2-40B4-BE49-F238E27FC236}">
                <a16:creationId xmlns="" xmlns:a16="http://schemas.microsoft.com/office/drawing/2014/main" id="{39A339A3-23FA-4013-9454-96889AAB5242}"/>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29732" name="Line 36">
            <a:extLst>
              <a:ext uri="{FF2B5EF4-FFF2-40B4-BE49-F238E27FC236}">
                <a16:creationId xmlns="" xmlns:a16="http://schemas.microsoft.com/office/drawing/2014/main" id="{B01D918C-B64C-4C3C-8B42-B96A07C131C5}"/>
              </a:ext>
            </a:extLst>
          </p:cNvPr>
          <p:cNvSpPr>
            <a:spLocks noChangeShapeType="1"/>
          </p:cNvSpPr>
          <p:nvPr/>
        </p:nvSpPr>
        <p:spPr bwMode="auto">
          <a:xfrm>
            <a:off x="4902200" y="2563813"/>
            <a:ext cx="1331913" cy="542925"/>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9735" name="Group 39">
            <a:extLst>
              <a:ext uri="{FF2B5EF4-FFF2-40B4-BE49-F238E27FC236}">
                <a16:creationId xmlns="" xmlns:a16="http://schemas.microsoft.com/office/drawing/2014/main" id="{82C62991-B060-4E80-ADAB-D5B43DCC849E}"/>
              </a:ext>
            </a:extLst>
          </p:cNvPr>
          <p:cNvGrpSpPr>
            <a:grpSpLocks/>
          </p:cNvGrpSpPr>
          <p:nvPr/>
        </p:nvGrpSpPr>
        <p:grpSpPr bwMode="auto">
          <a:xfrm>
            <a:off x="5256213" y="2608263"/>
            <a:ext cx="447675" cy="322262"/>
            <a:chOff x="3311" y="1643"/>
            <a:chExt cx="282" cy="203"/>
          </a:xfrm>
        </p:grpSpPr>
        <p:sp>
          <p:nvSpPr>
            <p:cNvPr id="29733" name="Line 37">
              <a:extLst>
                <a:ext uri="{FF2B5EF4-FFF2-40B4-BE49-F238E27FC236}">
                  <a16:creationId xmlns="" xmlns:a16="http://schemas.microsoft.com/office/drawing/2014/main" id="{18141A0D-A212-4AE5-AF78-D8C1889B807B}"/>
                </a:ext>
              </a:extLst>
            </p:cNvPr>
            <p:cNvSpPr>
              <a:spLocks noChangeShapeType="1"/>
            </p:cNvSpPr>
            <p:nvPr/>
          </p:nvSpPr>
          <p:spPr bwMode="auto">
            <a:xfrm>
              <a:off x="3342" y="1646"/>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Line 38">
              <a:extLst>
                <a:ext uri="{FF2B5EF4-FFF2-40B4-BE49-F238E27FC236}">
                  <a16:creationId xmlns="" xmlns:a16="http://schemas.microsoft.com/office/drawing/2014/main" id="{76651BDC-2A09-4B44-AB7A-CEE28D18F165}"/>
                </a:ext>
              </a:extLst>
            </p:cNvPr>
            <p:cNvSpPr>
              <a:spLocks noChangeShapeType="1"/>
            </p:cNvSpPr>
            <p:nvPr/>
          </p:nvSpPr>
          <p:spPr bwMode="auto">
            <a:xfrm flipH="1">
              <a:off x="3311" y="1643"/>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74783F20-9BCC-465D-8D83-27F6D57A9499}"/>
              </a:ext>
            </a:extLst>
          </p:cNvPr>
          <p:cNvSpPr>
            <a:spLocks noGrp="1"/>
          </p:cNvSpPr>
          <p:nvPr>
            <p:ph type="dt" sz="half" idx="10"/>
          </p:nvPr>
        </p:nvSpPr>
        <p:spPr/>
        <p:txBody>
          <a:bodyPr/>
          <a:lstStyle/>
          <a:p>
            <a:fld id="{3448E6F1-B5B7-4554-ACD4-653940DF3213}" type="datetime5">
              <a:rPr lang="en-US" smtClean="0"/>
              <a:t>28-Mar-22</a:t>
            </a:fld>
            <a:endParaRPr lang="en-US"/>
          </a:p>
        </p:txBody>
      </p:sp>
      <p:sp>
        <p:nvSpPr>
          <p:cNvPr id="5" name="Slide Number Placeholder 4">
            <a:extLst>
              <a:ext uri="{FF2B5EF4-FFF2-40B4-BE49-F238E27FC236}">
                <a16:creationId xmlns="" xmlns:a16="http://schemas.microsoft.com/office/drawing/2014/main" id="{849B816D-5D50-44F5-B121-4FF27170C294}"/>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a:extLst>
              <a:ext uri="{FF2B5EF4-FFF2-40B4-BE49-F238E27FC236}">
                <a16:creationId xmlns="" xmlns:a16="http://schemas.microsoft.com/office/drawing/2014/main" id="{5BA3C457-A6D0-4AED-BDEE-72DFA7810D3F}"/>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Line 3">
            <a:extLst>
              <a:ext uri="{FF2B5EF4-FFF2-40B4-BE49-F238E27FC236}">
                <a16:creationId xmlns="" xmlns:a16="http://schemas.microsoft.com/office/drawing/2014/main" id="{424E34E4-0E19-4FAC-A7EC-31C55C0EB8BE}"/>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Line 4">
            <a:extLst>
              <a:ext uri="{FF2B5EF4-FFF2-40B4-BE49-F238E27FC236}">
                <a16:creationId xmlns="" xmlns:a16="http://schemas.microsoft.com/office/drawing/2014/main" id="{D9C4FEFD-B71B-4120-94E2-2870EAA839FB}"/>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Line 5">
            <a:extLst>
              <a:ext uri="{FF2B5EF4-FFF2-40B4-BE49-F238E27FC236}">
                <a16:creationId xmlns="" xmlns:a16="http://schemas.microsoft.com/office/drawing/2014/main" id="{1309DCC6-DB08-4678-B35D-071BBF949B34}"/>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Line 6">
            <a:extLst>
              <a:ext uri="{FF2B5EF4-FFF2-40B4-BE49-F238E27FC236}">
                <a16:creationId xmlns="" xmlns:a16="http://schemas.microsoft.com/office/drawing/2014/main" id="{470E2DF9-59E0-4D55-9F76-D76A87900887}"/>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Line 7">
            <a:extLst>
              <a:ext uri="{FF2B5EF4-FFF2-40B4-BE49-F238E27FC236}">
                <a16:creationId xmlns="" xmlns:a16="http://schemas.microsoft.com/office/drawing/2014/main" id="{AD30373B-A9C6-4C97-A3F1-2AE7D27CBB9C}"/>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Line 8">
            <a:extLst>
              <a:ext uri="{FF2B5EF4-FFF2-40B4-BE49-F238E27FC236}">
                <a16:creationId xmlns="" xmlns:a16="http://schemas.microsoft.com/office/drawing/2014/main" id="{00DDD83B-2AB2-4306-8E0B-9B48B6851024}"/>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9">
            <a:extLst>
              <a:ext uri="{FF2B5EF4-FFF2-40B4-BE49-F238E27FC236}">
                <a16:creationId xmlns="" xmlns:a16="http://schemas.microsoft.com/office/drawing/2014/main" id="{64420214-5E24-463C-9DEB-4F3B0EB7DE01}"/>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a:extLst>
              <a:ext uri="{FF2B5EF4-FFF2-40B4-BE49-F238E27FC236}">
                <a16:creationId xmlns="" xmlns:a16="http://schemas.microsoft.com/office/drawing/2014/main" id="{984AB6B6-76AC-4125-8F2F-0191224874FB}"/>
              </a:ext>
            </a:extLst>
          </p:cNvPr>
          <p:cNvSpPr>
            <a:spLocks noGrp="1" noChangeArrowheads="1"/>
          </p:cNvSpPr>
          <p:nvPr>
            <p:ph type="title"/>
          </p:nvPr>
        </p:nvSpPr>
        <p:spPr>
          <a:noFill/>
          <a:ln/>
        </p:spPr>
        <p:txBody>
          <a:bodyPr/>
          <a:lstStyle/>
          <a:p>
            <a:r>
              <a:rPr lang="en-US" altLang="en-US"/>
              <a:t>Depth-First Search</a:t>
            </a:r>
          </a:p>
        </p:txBody>
      </p:sp>
      <p:sp>
        <p:nvSpPr>
          <p:cNvPr id="30731" name="Rectangle 11">
            <a:extLst>
              <a:ext uri="{FF2B5EF4-FFF2-40B4-BE49-F238E27FC236}">
                <a16:creationId xmlns="" xmlns:a16="http://schemas.microsoft.com/office/drawing/2014/main" id="{51E73285-3040-4F01-A15C-E4F2C009DF04}"/>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0732" name="Oval 12">
            <a:extLst>
              <a:ext uri="{FF2B5EF4-FFF2-40B4-BE49-F238E27FC236}">
                <a16:creationId xmlns="" xmlns:a16="http://schemas.microsoft.com/office/drawing/2014/main" id="{C8D4B09B-A8CC-454F-AF24-D699E3458245}"/>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a:extLst>
              <a:ext uri="{FF2B5EF4-FFF2-40B4-BE49-F238E27FC236}">
                <a16:creationId xmlns="" xmlns:a16="http://schemas.microsoft.com/office/drawing/2014/main" id="{A4B65AA5-8652-4208-BA07-E1250071318B}"/>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0734" name="Oval 14">
            <a:extLst>
              <a:ext uri="{FF2B5EF4-FFF2-40B4-BE49-F238E27FC236}">
                <a16:creationId xmlns="" xmlns:a16="http://schemas.microsoft.com/office/drawing/2014/main" id="{86EF31B8-787E-4FB8-B1AD-B87384744932}"/>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a:extLst>
              <a:ext uri="{FF2B5EF4-FFF2-40B4-BE49-F238E27FC236}">
                <a16:creationId xmlns="" xmlns:a16="http://schemas.microsoft.com/office/drawing/2014/main" id="{FB1D28C6-E3A7-4284-BA87-41BF44FFC5EA}"/>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0736" name="Oval 16">
            <a:extLst>
              <a:ext uri="{FF2B5EF4-FFF2-40B4-BE49-F238E27FC236}">
                <a16:creationId xmlns="" xmlns:a16="http://schemas.microsoft.com/office/drawing/2014/main" id="{E8E8146B-8B5A-41F0-8A6C-3AAE9FD6DD25}"/>
              </a:ext>
            </a:extLst>
          </p:cNvPr>
          <p:cNvSpPr>
            <a:spLocks noChangeArrowheads="1"/>
          </p:cNvSpPr>
          <p:nvPr/>
        </p:nvSpPr>
        <p:spPr bwMode="auto">
          <a:xfrm>
            <a:off x="61166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Rectangle 17">
            <a:extLst>
              <a:ext uri="{FF2B5EF4-FFF2-40B4-BE49-F238E27FC236}">
                <a16:creationId xmlns="" xmlns:a16="http://schemas.microsoft.com/office/drawing/2014/main" id="{83A923A6-1AD8-41CC-9BF9-BC61E5739983}"/>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0738" name="Oval 18">
            <a:extLst>
              <a:ext uri="{FF2B5EF4-FFF2-40B4-BE49-F238E27FC236}">
                <a16:creationId xmlns="" xmlns:a16="http://schemas.microsoft.com/office/drawing/2014/main" id="{8590C65C-E933-49B1-9E75-7935FB1EAC75}"/>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Rectangle 19">
            <a:extLst>
              <a:ext uri="{FF2B5EF4-FFF2-40B4-BE49-F238E27FC236}">
                <a16:creationId xmlns="" xmlns:a16="http://schemas.microsoft.com/office/drawing/2014/main" id="{C476292E-CA10-4EFC-ABF6-536EEFC301E3}"/>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0740" name="Oval 20">
            <a:extLst>
              <a:ext uri="{FF2B5EF4-FFF2-40B4-BE49-F238E27FC236}">
                <a16:creationId xmlns="" xmlns:a16="http://schemas.microsoft.com/office/drawing/2014/main" id="{B98FF83E-BFDD-4E5C-A53B-2FE338BCBC46}"/>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Rectangle 21">
            <a:extLst>
              <a:ext uri="{FF2B5EF4-FFF2-40B4-BE49-F238E27FC236}">
                <a16:creationId xmlns="" xmlns:a16="http://schemas.microsoft.com/office/drawing/2014/main" id="{262FBBBC-F6EE-469C-96BE-FB4C91D20F72}"/>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0742" name="Oval 22">
            <a:extLst>
              <a:ext uri="{FF2B5EF4-FFF2-40B4-BE49-F238E27FC236}">
                <a16:creationId xmlns="" xmlns:a16="http://schemas.microsoft.com/office/drawing/2014/main" id="{DB1D010E-D35D-4334-8AD8-CD364C5849B1}"/>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a:extLst>
              <a:ext uri="{FF2B5EF4-FFF2-40B4-BE49-F238E27FC236}">
                <a16:creationId xmlns="" xmlns:a16="http://schemas.microsoft.com/office/drawing/2014/main" id="{87B52D09-B715-4B21-A427-65546898A2F9}"/>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0744" name="Oval 24">
            <a:extLst>
              <a:ext uri="{FF2B5EF4-FFF2-40B4-BE49-F238E27FC236}">
                <a16:creationId xmlns="" xmlns:a16="http://schemas.microsoft.com/office/drawing/2014/main" id="{A7A6D435-CF5A-432E-A4C0-C82DBB68398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Rectangle 25">
            <a:extLst>
              <a:ext uri="{FF2B5EF4-FFF2-40B4-BE49-F238E27FC236}">
                <a16:creationId xmlns="" xmlns:a16="http://schemas.microsoft.com/office/drawing/2014/main" id="{C1EC858F-B690-402D-9B46-B4D2D2B35E8E}"/>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0746" name="Line 26">
            <a:extLst>
              <a:ext uri="{FF2B5EF4-FFF2-40B4-BE49-F238E27FC236}">
                <a16:creationId xmlns="" xmlns:a16="http://schemas.microsoft.com/office/drawing/2014/main" id="{C19B0F32-BB06-4FBA-8C91-23D4CE9E0AFB}"/>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Rectangle 27">
            <a:extLst>
              <a:ext uri="{FF2B5EF4-FFF2-40B4-BE49-F238E27FC236}">
                <a16:creationId xmlns="" xmlns:a16="http://schemas.microsoft.com/office/drawing/2014/main" id="{6B40746B-6B5D-4F6C-BAB7-3782C6AF029D}"/>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48" name="Rectangle 28">
            <a:extLst>
              <a:ext uri="{FF2B5EF4-FFF2-40B4-BE49-F238E27FC236}">
                <a16:creationId xmlns="" xmlns:a16="http://schemas.microsoft.com/office/drawing/2014/main" id="{048B1A56-09B6-434F-BBA2-443E8C5127E2}"/>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49" name="Rectangle 29">
            <a:extLst>
              <a:ext uri="{FF2B5EF4-FFF2-40B4-BE49-F238E27FC236}">
                <a16:creationId xmlns="" xmlns:a16="http://schemas.microsoft.com/office/drawing/2014/main" id="{9B072214-550C-40D6-B9A1-4AF1F5A3795F}"/>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50" name="Rectangle 30">
            <a:extLst>
              <a:ext uri="{FF2B5EF4-FFF2-40B4-BE49-F238E27FC236}">
                <a16:creationId xmlns="" xmlns:a16="http://schemas.microsoft.com/office/drawing/2014/main" id="{5CA5A7AC-1B2A-4D16-82C5-43EF9DA78A39}"/>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51" name="Line 31">
            <a:extLst>
              <a:ext uri="{FF2B5EF4-FFF2-40B4-BE49-F238E27FC236}">
                <a16:creationId xmlns="" xmlns:a16="http://schemas.microsoft.com/office/drawing/2014/main" id="{2A6B7625-5B8A-4121-85B6-E6B8426BBC30}"/>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Rectangle 32">
            <a:extLst>
              <a:ext uri="{FF2B5EF4-FFF2-40B4-BE49-F238E27FC236}">
                <a16:creationId xmlns="" xmlns:a16="http://schemas.microsoft.com/office/drawing/2014/main" id="{CF71749F-EBDE-4C66-B118-357AB5AE92CB}"/>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53" name="Line 33">
            <a:extLst>
              <a:ext uri="{FF2B5EF4-FFF2-40B4-BE49-F238E27FC236}">
                <a16:creationId xmlns="" xmlns:a16="http://schemas.microsoft.com/office/drawing/2014/main" id="{26559C94-1547-4913-9BE1-514A82776483}"/>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Rectangle 34">
            <a:extLst>
              <a:ext uri="{FF2B5EF4-FFF2-40B4-BE49-F238E27FC236}">
                <a16:creationId xmlns="" xmlns:a16="http://schemas.microsoft.com/office/drawing/2014/main" id="{60032781-073C-4484-A74C-D1AAD2F87B08}"/>
              </a:ext>
            </a:extLst>
          </p:cNvPr>
          <p:cNvSpPr>
            <a:spLocks noChangeArrowheads="1"/>
          </p:cNvSpPr>
          <p:nvPr/>
        </p:nvSpPr>
        <p:spPr bwMode="auto">
          <a:xfrm>
            <a:off x="2425700" y="5102225"/>
            <a:ext cx="4357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a:t>
            </a:r>
          </a:p>
        </p:txBody>
      </p:sp>
      <p:sp>
        <p:nvSpPr>
          <p:cNvPr id="30755" name="Rectangle 35">
            <a:extLst>
              <a:ext uri="{FF2B5EF4-FFF2-40B4-BE49-F238E27FC236}">
                <a16:creationId xmlns="" xmlns:a16="http://schemas.microsoft.com/office/drawing/2014/main" id="{13DF92E2-6095-4589-B55E-BE09AF956780}"/>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0756" name="Line 36">
            <a:extLst>
              <a:ext uri="{FF2B5EF4-FFF2-40B4-BE49-F238E27FC236}">
                <a16:creationId xmlns="" xmlns:a16="http://schemas.microsoft.com/office/drawing/2014/main" id="{8963BB5A-BD48-4BE6-81D4-AA1D3AC2902A}"/>
              </a:ext>
            </a:extLst>
          </p:cNvPr>
          <p:cNvSpPr>
            <a:spLocks noChangeShapeType="1"/>
          </p:cNvSpPr>
          <p:nvPr/>
        </p:nvSpPr>
        <p:spPr bwMode="auto">
          <a:xfrm flipH="1">
            <a:off x="5675313" y="3633788"/>
            <a:ext cx="625475" cy="736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59" name="Group 39">
            <a:extLst>
              <a:ext uri="{FF2B5EF4-FFF2-40B4-BE49-F238E27FC236}">
                <a16:creationId xmlns="" xmlns:a16="http://schemas.microsoft.com/office/drawing/2014/main" id="{ACB30365-908E-467E-A88C-95683E777831}"/>
              </a:ext>
            </a:extLst>
          </p:cNvPr>
          <p:cNvGrpSpPr>
            <a:grpSpLocks/>
          </p:cNvGrpSpPr>
          <p:nvPr/>
        </p:nvGrpSpPr>
        <p:grpSpPr bwMode="auto">
          <a:xfrm>
            <a:off x="5791200" y="3803650"/>
            <a:ext cx="447675" cy="322263"/>
            <a:chOff x="3648" y="2396"/>
            <a:chExt cx="282" cy="203"/>
          </a:xfrm>
        </p:grpSpPr>
        <p:sp>
          <p:nvSpPr>
            <p:cNvPr id="30757" name="Line 37">
              <a:extLst>
                <a:ext uri="{FF2B5EF4-FFF2-40B4-BE49-F238E27FC236}">
                  <a16:creationId xmlns="" xmlns:a16="http://schemas.microsoft.com/office/drawing/2014/main" id="{3F5ADA6B-A296-4856-A81E-56EFBD342ABE}"/>
                </a:ext>
              </a:extLst>
            </p:cNvPr>
            <p:cNvSpPr>
              <a:spLocks noChangeShapeType="1"/>
            </p:cNvSpPr>
            <p:nvPr/>
          </p:nvSpPr>
          <p:spPr bwMode="auto">
            <a:xfrm>
              <a:off x="3679" y="2399"/>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8">
              <a:extLst>
                <a:ext uri="{FF2B5EF4-FFF2-40B4-BE49-F238E27FC236}">
                  <a16:creationId xmlns="" xmlns:a16="http://schemas.microsoft.com/office/drawing/2014/main" id="{2C9F17E6-5331-46D3-AF87-5205298676D8}"/>
                </a:ext>
              </a:extLst>
            </p:cNvPr>
            <p:cNvSpPr>
              <a:spLocks noChangeShapeType="1"/>
            </p:cNvSpPr>
            <p:nvPr/>
          </p:nvSpPr>
          <p:spPr bwMode="auto">
            <a:xfrm flipH="1">
              <a:off x="3648" y="2396"/>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839DC687-AD5C-412B-B640-95911D9FC811}"/>
              </a:ext>
            </a:extLst>
          </p:cNvPr>
          <p:cNvSpPr>
            <a:spLocks noGrp="1"/>
          </p:cNvSpPr>
          <p:nvPr>
            <p:ph type="dt" sz="half" idx="10"/>
          </p:nvPr>
        </p:nvSpPr>
        <p:spPr/>
        <p:txBody>
          <a:bodyPr/>
          <a:lstStyle/>
          <a:p>
            <a:fld id="{C3EF9B94-C754-4498-98F0-C6EDECBEC829}" type="datetime5">
              <a:rPr lang="en-US" smtClean="0"/>
              <a:t>28-Mar-22</a:t>
            </a:fld>
            <a:endParaRPr lang="en-US"/>
          </a:p>
        </p:txBody>
      </p:sp>
      <p:sp>
        <p:nvSpPr>
          <p:cNvPr id="5" name="Slide Number Placeholder 4">
            <a:extLst>
              <a:ext uri="{FF2B5EF4-FFF2-40B4-BE49-F238E27FC236}">
                <a16:creationId xmlns="" xmlns:a16="http://schemas.microsoft.com/office/drawing/2014/main" id="{17EC8324-4420-4F4C-8003-BA47F7B7891D}"/>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a:extLst>
              <a:ext uri="{FF2B5EF4-FFF2-40B4-BE49-F238E27FC236}">
                <a16:creationId xmlns="" xmlns:a16="http://schemas.microsoft.com/office/drawing/2014/main" id="{8880C4C8-CB61-4E62-927C-01562E409CA4}"/>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Line 3">
            <a:extLst>
              <a:ext uri="{FF2B5EF4-FFF2-40B4-BE49-F238E27FC236}">
                <a16:creationId xmlns="" xmlns:a16="http://schemas.microsoft.com/office/drawing/2014/main" id="{5A34F75F-B3BA-476E-9EA4-EDAF5738E563}"/>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Line 4">
            <a:extLst>
              <a:ext uri="{FF2B5EF4-FFF2-40B4-BE49-F238E27FC236}">
                <a16:creationId xmlns="" xmlns:a16="http://schemas.microsoft.com/office/drawing/2014/main" id="{C189B176-2520-4095-8496-9F49CABF3843}"/>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Line 5">
            <a:extLst>
              <a:ext uri="{FF2B5EF4-FFF2-40B4-BE49-F238E27FC236}">
                <a16:creationId xmlns="" xmlns:a16="http://schemas.microsoft.com/office/drawing/2014/main" id="{7130C218-D93B-44F5-BFDA-9B7B08BAB3EC}"/>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Line 6">
            <a:extLst>
              <a:ext uri="{FF2B5EF4-FFF2-40B4-BE49-F238E27FC236}">
                <a16:creationId xmlns="" xmlns:a16="http://schemas.microsoft.com/office/drawing/2014/main" id="{72B20926-EB3C-497B-B489-2A8C4EB806B2}"/>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Line 7">
            <a:extLst>
              <a:ext uri="{FF2B5EF4-FFF2-40B4-BE49-F238E27FC236}">
                <a16:creationId xmlns="" xmlns:a16="http://schemas.microsoft.com/office/drawing/2014/main" id="{71563FF5-0390-4624-AA84-C2481B62C68E}"/>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Line 8">
            <a:extLst>
              <a:ext uri="{FF2B5EF4-FFF2-40B4-BE49-F238E27FC236}">
                <a16:creationId xmlns="" xmlns:a16="http://schemas.microsoft.com/office/drawing/2014/main" id="{002EE027-3DBE-4991-9A88-9A47CE6C2100}"/>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a:extLst>
              <a:ext uri="{FF2B5EF4-FFF2-40B4-BE49-F238E27FC236}">
                <a16:creationId xmlns="" xmlns:a16="http://schemas.microsoft.com/office/drawing/2014/main" id="{442B29C7-0285-4D95-A7C4-831BB7C4406D}"/>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a:extLst>
              <a:ext uri="{FF2B5EF4-FFF2-40B4-BE49-F238E27FC236}">
                <a16:creationId xmlns="" xmlns:a16="http://schemas.microsoft.com/office/drawing/2014/main" id="{36CE32B4-2842-49CF-BA2C-92A198403FBE}"/>
              </a:ext>
            </a:extLst>
          </p:cNvPr>
          <p:cNvSpPr>
            <a:spLocks noGrp="1" noChangeArrowheads="1"/>
          </p:cNvSpPr>
          <p:nvPr>
            <p:ph type="title"/>
          </p:nvPr>
        </p:nvSpPr>
        <p:spPr>
          <a:noFill/>
          <a:ln/>
        </p:spPr>
        <p:txBody>
          <a:bodyPr/>
          <a:lstStyle/>
          <a:p>
            <a:r>
              <a:rPr lang="en-US" altLang="en-US"/>
              <a:t>Depth-First Search</a:t>
            </a:r>
          </a:p>
        </p:txBody>
      </p:sp>
      <p:sp>
        <p:nvSpPr>
          <p:cNvPr id="31755" name="Rectangle 11">
            <a:extLst>
              <a:ext uri="{FF2B5EF4-FFF2-40B4-BE49-F238E27FC236}">
                <a16:creationId xmlns="" xmlns:a16="http://schemas.microsoft.com/office/drawing/2014/main" id="{0F77C3F6-A287-43A8-B827-F55E3073E87B}"/>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1756" name="Oval 12">
            <a:extLst>
              <a:ext uri="{FF2B5EF4-FFF2-40B4-BE49-F238E27FC236}">
                <a16:creationId xmlns="" xmlns:a16="http://schemas.microsoft.com/office/drawing/2014/main" id="{F2645E17-6C62-4CFF-A84B-01C3F20AAB9B}"/>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Rectangle 13">
            <a:extLst>
              <a:ext uri="{FF2B5EF4-FFF2-40B4-BE49-F238E27FC236}">
                <a16:creationId xmlns="" xmlns:a16="http://schemas.microsoft.com/office/drawing/2014/main" id="{A482D3D8-C0E5-4BC5-868A-3301BC7A8D33}"/>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1758" name="Oval 14">
            <a:extLst>
              <a:ext uri="{FF2B5EF4-FFF2-40B4-BE49-F238E27FC236}">
                <a16:creationId xmlns="" xmlns:a16="http://schemas.microsoft.com/office/drawing/2014/main" id="{1C37B8B6-5940-43A4-B25A-485D4E7F5CE0}"/>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Rectangle 15">
            <a:extLst>
              <a:ext uri="{FF2B5EF4-FFF2-40B4-BE49-F238E27FC236}">
                <a16:creationId xmlns="" xmlns:a16="http://schemas.microsoft.com/office/drawing/2014/main" id="{D45F9611-09EC-427A-88A8-EE4BA974E0BE}"/>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1760" name="Oval 16">
            <a:extLst>
              <a:ext uri="{FF2B5EF4-FFF2-40B4-BE49-F238E27FC236}">
                <a16:creationId xmlns="" xmlns:a16="http://schemas.microsoft.com/office/drawing/2014/main" id="{7382EDB5-554B-43C2-A241-0CF7B75670CA}"/>
              </a:ext>
            </a:extLst>
          </p:cNvPr>
          <p:cNvSpPr>
            <a:spLocks noChangeArrowheads="1"/>
          </p:cNvSpPr>
          <p:nvPr/>
        </p:nvSpPr>
        <p:spPr bwMode="auto">
          <a:xfrm>
            <a:off x="6116638" y="3203575"/>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Rectangle 17">
            <a:extLst>
              <a:ext uri="{FF2B5EF4-FFF2-40B4-BE49-F238E27FC236}">
                <a16:creationId xmlns="" xmlns:a16="http://schemas.microsoft.com/office/drawing/2014/main" id="{1E2FF846-1F0A-49D3-8E02-A14FEE96990B}"/>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1762" name="Oval 18">
            <a:extLst>
              <a:ext uri="{FF2B5EF4-FFF2-40B4-BE49-F238E27FC236}">
                <a16:creationId xmlns="" xmlns:a16="http://schemas.microsoft.com/office/drawing/2014/main" id="{824C743F-E683-479E-B942-78153EB64E74}"/>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Rectangle 19">
            <a:extLst>
              <a:ext uri="{FF2B5EF4-FFF2-40B4-BE49-F238E27FC236}">
                <a16:creationId xmlns="" xmlns:a16="http://schemas.microsoft.com/office/drawing/2014/main" id="{B3E49C76-2394-43A4-AAC9-FACDFAE873C0}"/>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1764" name="Oval 20">
            <a:extLst>
              <a:ext uri="{FF2B5EF4-FFF2-40B4-BE49-F238E27FC236}">
                <a16:creationId xmlns="" xmlns:a16="http://schemas.microsoft.com/office/drawing/2014/main" id="{BB2E54DE-DAC8-4540-A8FE-F13E0B433356}"/>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Rectangle 21">
            <a:extLst>
              <a:ext uri="{FF2B5EF4-FFF2-40B4-BE49-F238E27FC236}">
                <a16:creationId xmlns="" xmlns:a16="http://schemas.microsoft.com/office/drawing/2014/main" id="{ABD02C81-11FD-4610-BE75-7E1F707BDAE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1766" name="Oval 22">
            <a:extLst>
              <a:ext uri="{FF2B5EF4-FFF2-40B4-BE49-F238E27FC236}">
                <a16:creationId xmlns="" xmlns:a16="http://schemas.microsoft.com/office/drawing/2014/main" id="{F96F9D0D-2794-4E03-B9CC-5A153974B3F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Rectangle 23">
            <a:extLst>
              <a:ext uri="{FF2B5EF4-FFF2-40B4-BE49-F238E27FC236}">
                <a16:creationId xmlns="" xmlns:a16="http://schemas.microsoft.com/office/drawing/2014/main" id="{FD8B38B6-9BE3-4019-BAB1-A83531E58700}"/>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1768" name="Oval 24">
            <a:extLst>
              <a:ext uri="{FF2B5EF4-FFF2-40B4-BE49-F238E27FC236}">
                <a16:creationId xmlns="" xmlns:a16="http://schemas.microsoft.com/office/drawing/2014/main" id="{98477DCA-E1D1-4732-AF2B-D30594995C7A}"/>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9" name="Rectangle 25">
            <a:extLst>
              <a:ext uri="{FF2B5EF4-FFF2-40B4-BE49-F238E27FC236}">
                <a16:creationId xmlns="" xmlns:a16="http://schemas.microsoft.com/office/drawing/2014/main" id="{5E7E4B8C-B9DF-4757-BFC8-699793AF1F9C}"/>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1770" name="Line 26">
            <a:extLst>
              <a:ext uri="{FF2B5EF4-FFF2-40B4-BE49-F238E27FC236}">
                <a16:creationId xmlns="" xmlns:a16="http://schemas.microsoft.com/office/drawing/2014/main" id="{768D8260-DE9C-425B-87E8-3152241D1FE8}"/>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1" name="Rectangle 27">
            <a:extLst>
              <a:ext uri="{FF2B5EF4-FFF2-40B4-BE49-F238E27FC236}">
                <a16:creationId xmlns="" xmlns:a16="http://schemas.microsoft.com/office/drawing/2014/main" id="{B77FAC4E-D75A-431C-88B7-6DA8DF8BCD89}"/>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72" name="Rectangle 28">
            <a:extLst>
              <a:ext uri="{FF2B5EF4-FFF2-40B4-BE49-F238E27FC236}">
                <a16:creationId xmlns="" xmlns:a16="http://schemas.microsoft.com/office/drawing/2014/main" id="{7E0D1031-792F-42CD-ACD3-563FBE045EAA}"/>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73" name="Rectangle 29">
            <a:extLst>
              <a:ext uri="{FF2B5EF4-FFF2-40B4-BE49-F238E27FC236}">
                <a16:creationId xmlns="" xmlns:a16="http://schemas.microsoft.com/office/drawing/2014/main" id="{BC68ACC9-9E3A-4C7F-AC45-EA2C61529315}"/>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74" name="Rectangle 30">
            <a:extLst>
              <a:ext uri="{FF2B5EF4-FFF2-40B4-BE49-F238E27FC236}">
                <a16:creationId xmlns="" xmlns:a16="http://schemas.microsoft.com/office/drawing/2014/main" id="{6364B78A-2EAF-4FB9-A9E0-3870CFB81FB9}"/>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75" name="Line 31">
            <a:extLst>
              <a:ext uri="{FF2B5EF4-FFF2-40B4-BE49-F238E27FC236}">
                <a16:creationId xmlns="" xmlns:a16="http://schemas.microsoft.com/office/drawing/2014/main" id="{B8EF6547-AA1F-4F77-95EF-540B4ACDF524}"/>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6" name="Rectangle 32">
            <a:extLst>
              <a:ext uri="{FF2B5EF4-FFF2-40B4-BE49-F238E27FC236}">
                <a16:creationId xmlns="" xmlns:a16="http://schemas.microsoft.com/office/drawing/2014/main" id="{72B6790E-A576-402E-ABC4-B96B5F72CB24}"/>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77" name="Line 33">
            <a:extLst>
              <a:ext uri="{FF2B5EF4-FFF2-40B4-BE49-F238E27FC236}">
                <a16:creationId xmlns="" xmlns:a16="http://schemas.microsoft.com/office/drawing/2014/main" id="{FDAA4C53-8727-42F8-A5DD-9B3FC17A2D1A}"/>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Rectangle 34">
            <a:extLst>
              <a:ext uri="{FF2B5EF4-FFF2-40B4-BE49-F238E27FC236}">
                <a16:creationId xmlns="" xmlns:a16="http://schemas.microsoft.com/office/drawing/2014/main" id="{DDE7F35B-4A24-4EF9-8EA8-655A987E1643}"/>
              </a:ext>
            </a:extLst>
          </p:cNvPr>
          <p:cNvSpPr>
            <a:spLocks noChangeArrowheads="1"/>
          </p:cNvSpPr>
          <p:nvPr/>
        </p:nvSpPr>
        <p:spPr bwMode="auto">
          <a:xfrm>
            <a:off x="2425700" y="5102225"/>
            <a:ext cx="435768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a:t>
            </a:r>
          </a:p>
        </p:txBody>
      </p:sp>
      <p:sp>
        <p:nvSpPr>
          <p:cNvPr id="31779" name="Rectangle 35">
            <a:extLst>
              <a:ext uri="{FF2B5EF4-FFF2-40B4-BE49-F238E27FC236}">
                <a16:creationId xmlns="" xmlns:a16="http://schemas.microsoft.com/office/drawing/2014/main" id="{70953FC5-CF18-4B38-8226-156743531023}"/>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1780" name="Line 36">
            <a:extLst>
              <a:ext uri="{FF2B5EF4-FFF2-40B4-BE49-F238E27FC236}">
                <a16:creationId xmlns="" xmlns:a16="http://schemas.microsoft.com/office/drawing/2014/main" id="{DE798ABC-CC9F-4283-A9E9-E4013C705478}"/>
              </a:ext>
            </a:extLst>
          </p:cNvPr>
          <p:cNvSpPr>
            <a:spLocks noChangeShapeType="1"/>
          </p:cNvSpPr>
          <p:nvPr/>
        </p:nvSpPr>
        <p:spPr bwMode="auto">
          <a:xfrm>
            <a:off x="6638925" y="3482975"/>
            <a:ext cx="566738" cy="776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Date Placeholder 3">
            <a:extLst>
              <a:ext uri="{FF2B5EF4-FFF2-40B4-BE49-F238E27FC236}">
                <a16:creationId xmlns="" xmlns:a16="http://schemas.microsoft.com/office/drawing/2014/main" id="{454EEE11-A454-473D-9C0C-FB3675B8D18E}"/>
              </a:ext>
            </a:extLst>
          </p:cNvPr>
          <p:cNvSpPr>
            <a:spLocks noGrp="1"/>
          </p:cNvSpPr>
          <p:nvPr>
            <p:ph type="dt" sz="half" idx="10"/>
          </p:nvPr>
        </p:nvSpPr>
        <p:spPr/>
        <p:txBody>
          <a:bodyPr/>
          <a:lstStyle/>
          <a:p>
            <a:fld id="{87302089-0552-434F-817D-BA4D1FB12169}" type="datetime5">
              <a:rPr lang="en-US" smtClean="0"/>
              <a:t>28-Mar-22</a:t>
            </a:fld>
            <a:endParaRPr lang="en-US"/>
          </a:p>
        </p:txBody>
      </p:sp>
      <p:sp>
        <p:nvSpPr>
          <p:cNvPr id="5" name="Slide Number Placeholder 4">
            <a:extLst>
              <a:ext uri="{FF2B5EF4-FFF2-40B4-BE49-F238E27FC236}">
                <a16:creationId xmlns="" xmlns:a16="http://schemas.microsoft.com/office/drawing/2014/main" id="{A4F3A247-55AF-42C2-A3BF-124A4CAFFFAD}"/>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 xmlns:a16="http://schemas.microsoft.com/office/drawing/2014/main" id="{953943FA-EB64-4FB3-B724-AB3E1BD3ADFA}"/>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Line 3">
            <a:extLst>
              <a:ext uri="{FF2B5EF4-FFF2-40B4-BE49-F238E27FC236}">
                <a16:creationId xmlns="" xmlns:a16="http://schemas.microsoft.com/office/drawing/2014/main" id="{13D2DA46-5754-4F8A-8A9F-D35D4A233329}"/>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Line 4">
            <a:extLst>
              <a:ext uri="{FF2B5EF4-FFF2-40B4-BE49-F238E27FC236}">
                <a16:creationId xmlns="" xmlns:a16="http://schemas.microsoft.com/office/drawing/2014/main" id="{4685FA21-508C-4842-A2E7-304F148158A6}"/>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Line 5">
            <a:extLst>
              <a:ext uri="{FF2B5EF4-FFF2-40B4-BE49-F238E27FC236}">
                <a16:creationId xmlns="" xmlns:a16="http://schemas.microsoft.com/office/drawing/2014/main" id="{95D439F7-497B-456C-BF5C-BA6CF61346FA}"/>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Line 6">
            <a:extLst>
              <a:ext uri="{FF2B5EF4-FFF2-40B4-BE49-F238E27FC236}">
                <a16:creationId xmlns="" xmlns:a16="http://schemas.microsoft.com/office/drawing/2014/main" id="{E10952AD-7658-454F-8061-A6BD7284F8F3}"/>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Line 7">
            <a:extLst>
              <a:ext uri="{FF2B5EF4-FFF2-40B4-BE49-F238E27FC236}">
                <a16:creationId xmlns="" xmlns:a16="http://schemas.microsoft.com/office/drawing/2014/main" id="{4670B4BA-0F6B-4CC7-86D8-AD629BD1DE9B}"/>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Line 8">
            <a:extLst>
              <a:ext uri="{FF2B5EF4-FFF2-40B4-BE49-F238E27FC236}">
                <a16:creationId xmlns="" xmlns:a16="http://schemas.microsoft.com/office/drawing/2014/main" id="{6A352452-607B-4157-9F67-FCE3F30B434B}"/>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Line 9">
            <a:extLst>
              <a:ext uri="{FF2B5EF4-FFF2-40B4-BE49-F238E27FC236}">
                <a16:creationId xmlns="" xmlns:a16="http://schemas.microsoft.com/office/drawing/2014/main" id="{4F792DC6-2237-450A-AA15-6A0EE010A1C8}"/>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8" name="Rectangle 10">
            <a:extLst>
              <a:ext uri="{FF2B5EF4-FFF2-40B4-BE49-F238E27FC236}">
                <a16:creationId xmlns="" xmlns:a16="http://schemas.microsoft.com/office/drawing/2014/main" id="{7375A4B2-2025-4A95-8C12-397F0F972A2F}"/>
              </a:ext>
            </a:extLst>
          </p:cNvPr>
          <p:cNvSpPr>
            <a:spLocks noGrp="1" noChangeArrowheads="1"/>
          </p:cNvSpPr>
          <p:nvPr>
            <p:ph type="title"/>
          </p:nvPr>
        </p:nvSpPr>
        <p:spPr>
          <a:noFill/>
          <a:ln/>
        </p:spPr>
        <p:txBody>
          <a:bodyPr/>
          <a:lstStyle/>
          <a:p>
            <a:r>
              <a:rPr lang="en-US" altLang="en-US"/>
              <a:t>Depth-First Search</a:t>
            </a:r>
          </a:p>
        </p:txBody>
      </p:sp>
      <p:sp>
        <p:nvSpPr>
          <p:cNvPr id="32779" name="Rectangle 11">
            <a:extLst>
              <a:ext uri="{FF2B5EF4-FFF2-40B4-BE49-F238E27FC236}">
                <a16:creationId xmlns="" xmlns:a16="http://schemas.microsoft.com/office/drawing/2014/main" id="{0D50BF2F-BAFD-49E4-B515-A561D7415BCB}"/>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2780" name="Oval 12">
            <a:extLst>
              <a:ext uri="{FF2B5EF4-FFF2-40B4-BE49-F238E27FC236}">
                <a16:creationId xmlns="" xmlns:a16="http://schemas.microsoft.com/office/drawing/2014/main" id="{65C5CFEE-E9AD-4988-8509-F558259B9251}"/>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1" name="Rectangle 13">
            <a:extLst>
              <a:ext uri="{FF2B5EF4-FFF2-40B4-BE49-F238E27FC236}">
                <a16:creationId xmlns="" xmlns:a16="http://schemas.microsoft.com/office/drawing/2014/main" id="{E6D3886C-45F6-4F54-B01E-2633B611BEFA}"/>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2782" name="Oval 14">
            <a:extLst>
              <a:ext uri="{FF2B5EF4-FFF2-40B4-BE49-F238E27FC236}">
                <a16:creationId xmlns="" xmlns:a16="http://schemas.microsoft.com/office/drawing/2014/main" id="{0BD5EE12-BCC3-4588-BF42-6143D70FF664}"/>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Rectangle 15">
            <a:extLst>
              <a:ext uri="{FF2B5EF4-FFF2-40B4-BE49-F238E27FC236}">
                <a16:creationId xmlns="" xmlns:a16="http://schemas.microsoft.com/office/drawing/2014/main" id="{60719D03-3089-49BA-8D13-F92F3DECC4A7}"/>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2784" name="Oval 16">
            <a:extLst>
              <a:ext uri="{FF2B5EF4-FFF2-40B4-BE49-F238E27FC236}">
                <a16:creationId xmlns="" xmlns:a16="http://schemas.microsoft.com/office/drawing/2014/main" id="{F416CD93-3AA3-4FF7-A629-8F7FC0CABCA8}"/>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5" name="Rectangle 17">
            <a:extLst>
              <a:ext uri="{FF2B5EF4-FFF2-40B4-BE49-F238E27FC236}">
                <a16:creationId xmlns="" xmlns:a16="http://schemas.microsoft.com/office/drawing/2014/main" id="{9648E184-DB8D-4F49-A9DE-5D6C8520FD9D}"/>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2786" name="Oval 18">
            <a:extLst>
              <a:ext uri="{FF2B5EF4-FFF2-40B4-BE49-F238E27FC236}">
                <a16:creationId xmlns="" xmlns:a16="http://schemas.microsoft.com/office/drawing/2014/main" id="{7377BFEF-54A3-4985-8683-D963A4FC4587}"/>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7" name="Rectangle 19">
            <a:extLst>
              <a:ext uri="{FF2B5EF4-FFF2-40B4-BE49-F238E27FC236}">
                <a16:creationId xmlns="" xmlns:a16="http://schemas.microsoft.com/office/drawing/2014/main" id="{E71C75A0-95FD-4429-B1FF-0FE8D69AC71B}"/>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2788" name="Oval 20">
            <a:extLst>
              <a:ext uri="{FF2B5EF4-FFF2-40B4-BE49-F238E27FC236}">
                <a16:creationId xmlns="" xmlns:a16="http://schemas.microsoft.com/office/drawing/2014/main" id="{20A3F034-9367-478B-ABA6-8DDD2B509C23}"/>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9" name="Rectangle 21">
            <a:extLst>
              <a:ext uri="{FF2B5EF4-FFF2-40B4-BE49-F238E27FC236}">
                <a16:creationId xmlns="" xmlns:a16="http://schemas.microsoft.com/office/drawing/2014/main" id="{4D4588D6-5D2F-4C41-B7DE-6A33DF91DC78}"/>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2790" name="Oval 22">
            <a:extLst>
              <a:ext uri="{FF2B5EF4-FFF2-40B4-BE49-F238E27FC236}">
                <a16:creationId xmlns="" xmlns:a16="http://schemas.microsoft.com/office/drawing/2014/main" id="{91C946E1-A79C-43B5-8FC4-03AA4D9563F4}"/>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1" name="Rectangle 23">
            <a:extLst>
              <a:ext uri="{FF2B5EF4-FFF2-40B4-BE49-F238E27FC236}">
                <a16:creationId xmlns="" xmlns:a16="http://schemas.microsoft.com/office/drawing/2014/main" id="{BA7F20F0-4506-43B0-B0FB-58FDED5E0BEF}"/>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2792" name="Oval 24">
            <a:extLst>
              <a:ext uri="{FF2B5EF4-FFF2-40B4-BE49-F238E27FC236}">
                <a16:creationId xmlns="" xmlns:a16="http://schemas.microsoft.com/office/drawing/2014/main" id="{00DC1391-C6B4-4D3C-ABF3-ACB43C539791}"/>
              </a:ext>
            </a:extLst>
          </p:cNvPr>
          <p:cNvSpPr>
            <a:spLocks noChangeArrowheads="1"/>
          </p:cNvSpPr>
          <p:nvPr/>
        </p:nvSpPr>
        <p:spPr bwMode="auto">
          <a:xfrm>
            <a:off x="70310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Rectangle 25">
            <a:extLst>
              <a:ext uri="{FF2B5EF4-FFF2-40B4-BE49-F238E27FC236}">
                <a16:creationId xmlns="" xmlns:a16="http://schemas.microsoft.com/office/drawing/2014/main" id="{CFF5B1BB-A80A-4183-BEC0-52BF2A08637C}"/>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2794" name="Line 26">
            <a:extLst>
              <a:ext uri="{FF2B5EF4-FFF2-40B4-BE49-F238E27FC236}">
                <a16:creationId xmlns="" xmlns:a16="http://schemas.microsoft.com/office/drawing/2014/main" id="{19BDE329-2FDF-4322-90D9-953CC7D1D896}"/>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5" name="Rectangle 27">
            <a:extLst>
              <a:ext uri="{FF2B5EF4-FFF2-40B4-BE49-F238E27FC236}">
                <a16:creationId xmlns="" xmlns:a16="http://schemas.microsoft.com/office/drawing/2014/main" id="{CDD1A7B4-CF35-4C74-B4D1-ADCD62F8CB51}"/>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796" name="Rectangle 28">
            <a:extLst>
              <a:ext uri="{FF2B5EF4-FFF2-40B4-BE49-F238E27FC236}">
                <a16:creationId xmlns="" xmlns:a16="http://schemas.microsoft.com/office/drawing/2014/main" id="{31B5AC38-48F2-4C4F-B654-D6C1ADDA66D1}"/>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797" name="Rectangle 29">
            <a:extLst>
              <a:ext uri="{FF2B5EF4-FFF2-40B4-BE49-F238E27FC236}">
                <a16:creationId xmlns="" xmlns:a16="http://schemas.microsoft.com/office/drawing/2014/main" id="{CEEAC920-B73C-47FF-8544-52A2A76125B6}"/>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798" name="Rectangle 30">
            <a:extLst>
              <a:ext uri="{FF2B5EF4-FFF2-40B4-BE49-F238E27FC236}">
                <a16:creationId xmlns="" xmlns:a16="http://schemas.microsoft.com/office/drawing/2014/main" id="{4509F941-8528-4DE4-B868-200AC9276F9E}"/>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799" name="Line 31">
            <a:extLst>
              <a:ext uri="{FF2B5EF4-FFF2-40B4-BE49-F238E27FC236}">
                <a16:creationId xmlns="" xmlns:a16="http://schemas.microsoft.com/office/drawing/2014/main" id="{834FC202-2986-433F-8A78-A15C77F12C33}"/>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0" name="Rectangle 32">
            <a:extLst>
              <a:ext uri="{FF2B5EF4-FFF2-40B4-BE49-F238E27FC236}">
                <a16:creationId xmlns="" xmlns:a16="http://schemas.microsoft.com/office/drawing/2014/main" id="{E698C56C-AC5E-4351-9ECC-F3FFCB279E75}"/>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801" name="Line 33">
            <a:extLst>
              <a:ext uri="{FF2B5EF4-FFF2-40B4-BE49-F238E27FC236}">
                <a16:creationId xmlns="" xmlns:a16="http://schemas.microsoft.com/office/drawing/2014/main" id="{53C475BF-261D-47B6-A67E-81DAA1137D7B}"/>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2" name="Rectangle 34">
            <a:extLst>
              <a:ext uri="{FF2B5EF4-FFF2-40B4-BE49-F238E27FC236}">
                <a16:creationId xmlns="" xmlns:a16="http://schemas.microsoft.com/office/drawing/2014/main" id="{A1C94F31-C7A7-43E9-94FA-444564428204}"/>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2803" name="Line 35">
            <a:extLst>
              <a:ext uri="{FF2B5EF4-FFF2-40B4-BE49-F238E27FC236}">
                <a16:creationId xmlns="" xmlns:a16="http://schemas.microsoft.com/office/drawing/2014/main" id="{4639E8E0-5F61-46B1-A36B-8C8105940D29}"/>
              </a:ext>
            </a:extLst>
          </p:cNvPr>
          <p:cNvSpPr>
            <a:spLocks noChangeShapeType="1"/>
          </p:cNvSpPr>
          <p:nvPr/>
        </p:nvSpPr>
        <p:spPr bwMode="auto">
          <a:xfrm>
            <a:off x="6638925" y="3482975"/>
            <a:ext cx="566738" cy="776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4" name="Line 36">
            <a:extLst>
              <a:ext uri="{FF2B5EF4-FFF2-40B4-BE49-F238E27FC236}">
                <a16:creationId xmlns="" xmlns:a16="http://schemas.microsoft.com/office/drawing/2014/main" id="{49AF51D2-102D-4723-9B8C-9F1C5F2379C9}"/>
              </a:ext>
            </a:extLst>
          </p:cNvPr>
          <p:cNvSpPr>
            <a:spLocks noChangeShapeType="1"/>
          </p:cNvSpPr>
          <p:nvPr/>
        </p:nvSpPr>
        <p:spPr bwMode="auto">
          <a:xfrm>
            <a:off x="6496050" y="4525963"/>
            <a:ext cx="454025"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05" name="Rectangle 37">
            <a:extLst>
              <a:ext uri="{FF2B5EF4-FFF2-40B4-BE49-F238E27FC236}">
                <a16:creationId xmlns="" xmlns:a16="http://schemas.microsoft.com/office/drawing/2014/main" id="{E76A2BEA-B1B2-4F34-BE3C-47D5CBAE25AA}"/>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2806" name="Rectangle 38">
            <a:extLst>
              <a:ext uri="{FF2B5EF4-FFF2-40B4-BE49-F238E27FC236}">
                <a16:creationId xmlns="" xmlns:a16="http://schemas.microsoft.com/office/drawing/2014/main" id="{32C840B2-01DB-4C0C-B841-C3707C42538F}"/>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7E7CF77B-2E0E-48B3-BA11-E7DB0B27A354}"/>
              </a:ext>
            </a:extLst>
          </p:cNvPr>
          <p:cNvSpPr>
            <a:spLocks noGrp="1"/>
          </p:cNvSpPr>
          <p:nvPr>
            <p:ph type="dt" sz="half" idx="10"/>
          </p:nvPr>
        </p:nvSpPr>
        <p:spPr/>
        <p:txBody>
          <a:bodyPr/>
          <a:lstStyle/>
          <a:p>
            <a:fld id="{99BBBCC5-23F1-4895-8E91-24B745A46E6A}" type="datetime5">
              <a:rPr lang="en-US" smtClean="0"/>
              <a:t>28-Mar-22</a:t>
            </a:fld>
            <a:endParaRPr lang="en-US"/>
          </a:p>
        </p:txBody>
      </p:sp>
      <p:sp>
        <p:nvSpPr>
          <p:cNvPr id="5" name="Slide Number Placeholder 4">
            <a:extLst>
              <a:ext uri="{FF2B5EF4-FFF2-40B4-BE49-F238E27FC236}">
                <a16:creationId xmlns="" xmlns:a16="http://schemas.microsoft.com/office/drawing/2014/main" id="{8DCD895F-BB3B-48F1-942F-EB200A518F09}"/>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a:extLst>
              <a:ext uri="{FF2B5EF4-FFF2-40B4-BE49-F238E27FC236}">
                <a16:creationId xmlns="" xmlns:a16="http://schemas.microsoft.com/office/drawing/2014/main" id="{D4FB794F-EDBF-43E5-AD51-47FC610E03EC}"/>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Line 3">
            <a:extLst>
              <a:ext uri="{FF2B5EF4-FFF2-40B4-BE49-F238E27FC236}">
                <a16:creationId xmlns="" xmlns:a16="http://schemas.microsoft.com/office/drawing/2014/main" id="{891A881D-45F4-4836-B855-2F7188E6A3A1}"/>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Line 4">
            <a:extLst>
              <a:ext uri="{FF2B5EF4-FFF2-40B4-BE49-F238E27FC236}">
                <a16:creationId xmlns="" xmlns:a16="http://schemas.microsoft.com/office/drawing/2014/main" id="{837CEEA8-68E2-4A3A-98CF-5BC338AA00C2}"/>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Line 5">
            <a:extLst>
              <a:ext uri="{FF2B5EF4-FFF2-40B4-BE49-F238E27FC236}">
                <a16:creationId xmlns="" xmlns:a16="http://schemas.microsoft.com/office/drawing/2014/main" id="{4C38DD22-A160-49D9-9009-B3BD22DFC9A8}"/>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Line 6">
            <a:extLst>
              <a:ext uri="{FF2B5EF4-FFF2-40B4-BE49-F238E27FC236}">
                <a16:creationId xmlns="" xmlns:a16="http://schemas.microsoft.com/office/drawing/2014/main" id="{D123BDC3-3D70-4A96-B1FF-73F85AE57CFA}"/>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Line 7">
            <a:extLst>
              <a:ext uri="{FF2B5EF4-FFF2-40B4-BE49-F238E27FC236}">
                <a16:creationId xmlns="" xmlns:a16="http://schemas.microsoft.com/office/drawing/2014/main" id="{B0A330D7-D9CB-486B-A8F5-49C020CA0754}"/>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Line 8">
            <a:extLst>
              <a:ext uri="{FF2B5EF4-FFF2-40B4-BE49-F238E27FC236}">
                <a16:creationId xmlns="" xmlns:a16="http://schemas.microsoft.com/office/drawing/2014/main" id="{43A2D3EE-1054-4CC7-AB56-E4AB072BF464}"/>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Line 9">
            <a:extLst>
              <a:ext uri="{FF2B5EF4-FFF2-40B4-BE49-F238E27FC236}">
                <a16:creationId xmlns="" xmlns:a16="http://schemas.microsoft.com/office/drawing/2014/main" id="{46954F4D-4299-498E-90DD-A8BA632E45E7}"/>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Rectangle 10">
            <a:extLst>
              <a:ext uri="{FF2B5EF4-FFF2-40B4-BE49-F238E27FC236}">
                <a16:creationId xmlns="" xmlns:a16="http://schemas.microsoft.com/office/drawing/2014/main" id="{D737AFF9-33F4-4ED2-B7C5-7DBAFE2AFE88}"/>
              </a:ext>
            </a:extLst>
          </p:cNvPr>
          <p:cNvSpPr>
            <a:spLocks noGrp="1" noChangeArrowheads="1"/>
          </p:cNvSpPr>
          <p:nvPr>
            <p:ph type="title"/>
          </p:nvPr>
        </p:nvSpPr>
        <p:spPr>
          <a:noFill/>
          <a:ln/>
        </p:spPr>
        <p:txBody>
          <a:bodyPr/>
          <a:lstStyle/>
          <a:p>
            <a:r>
              <a:rPr lang="en-US" altLang="en-US"/>
              <a:t>Depth-First Search</a:t>
            </a:r>
          </a:p>
        </p:txBody>
      </p:sp>
      <p:sp>
        <p:nvSpPr>
          <p:cNvPr id="33803" name="Rectangle 11">
            <a:extLst>
              <a:ext uri="{FF2B5EF4-FFF2-40B4-BE49-F238E27FC236}">
                <a16:creationId xmlns="" xmlns:a16="http://schemas.microsoft.com/office/drawing/2014/main" id="{F9E019BF-9A02-46D7-B192-0DE45F0403A4}"/>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3804" name="Oval 12">
            <a:extLst>
              <a:ext uri="{FF2B5EF4-FFF2-40B4-BE49-F238E27FC236}">
                <a16:creationId xmlns="" xmlns:a16="http://schemas.microsoft.com/office/drawing/2014/main" id="{E561627F-F7FA-4524-9C57-D82501C1AD31}"/>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a:extLst>
              <a:ext uri="{FF2B5EF4-FFF2-40B4-BE49-F238E27FC236}">
                <a16:creationId xmlns="" xmlns:a16="http://schemas.microsoft.com/office/drawing/2014/main" id="{CEE7BFFC-EAE4-430E-B449-EE4E9816D211}"/>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3806" name="Oval 14">
            <a:extLst>
              <a:ext uri="{FF2B5EF4-FFF2-40B4-BE49-F238E27FC236}">
                <a16:creationId xmlns="" xmlns:a16="http://schemas.microsoft.com/office/drawing/2014/main" id="{1AA4E661-DB81-41EC-A9EE-31F2BD16D196}"/>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Rectangle 15">
            <a:extLst>
              <a:ext uri="{FF2B5EF4-FFF2-40B4-BE49-F238E27FC236}">
                <a16:creationId xmlns="" xmlns:a16="http://schemas.microsoft.com/office/drawing/2014/main" id="{45D72D33-9163-4320-83E1-19824AA3B274}"/>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3808" name="Oval 16">
            <a:extLst>
              <a:ext uri="{FF2B5EF4-FFF2-40B4-BE49-F238E27FC236}">
                <a16:creationId xmlns="" xmlns:a16="http://schemas.microsoft.com/office/drawing/2014/main" id="{29C026CC-5307-46B7-B576-D38CF7E56685}"/>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Rectangle 17">
            <a:extLst>
              <a:ext uri="{FF2B5EF4-FFF2-40B4-BE49-F238E27FC236}">
                <a16:creationId xmlns="" xmlns:a16="http://schemas.microsoft.com/office/drawing/2014/main" id="{23BE69B5-7848-4342-9DD4-8C5A59C1DCC8}"/>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3810" name="Oval 18">
            <a:extLst>
              <a:ext uri="{FF2B5EF4-FFF2-40B4-BE49-F238E27FC236}">
                <a16:creationId xmlns="" xmlns:a16="http://schemas.microsoft.com/office/drawing/2014/main" id="{3C54C00C-71E0-4C09-A7F6-AEC03B045F1F}"/>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Rectangle 19">
            <a:extLst>
              <a:ext uri="{FF2B5EF4-FFF2-40B4-BE49-F238E27FC236}">
                <a16:creationId xmlns="" xmlns:a16="http://schemas.microsoft.com/office/drawing/2014/main" id="{C09ADBAF-1310-4D54-B365-DFF222223CF9}"/>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3812" name="Oval 20">
            <a:extLst>
              <a:ext uri="{FF2B5EF4-FFF2-40B4-BE49-F238E27FC236}">
                <a16:creationId xmlns="" xmlns:a16="http://schemas.microsoft.com/office/drawing/2014/main" id="{E7E337C8-35EF-4F87-9825-A44172F05AC3}"/>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Rectangle 21">
            <a:extLst>
              <a:ext uri="{FF2B5EF4-FFF2-40B4-BE49-F238E27FC236}">
                <a16:creationId xmlns="" xmlns:a16="http://schemas.microsoft.com/office/drawing/2014/main" id="{BC0D77C9-22D9-4E17-A7CE-B68200C9936B}"/>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3814" name="Oval 22">
            <a:extLst>
              <a:ext uri="{FF2B5EF4-FFF2-40B4-BE49-F238E27FC236}">
                <a16:creationId xmlns="" xmlns:a16="http://schemas.microsoft.com/office/drawing/2014/main" id="{2251109C-4BFB-455E-9CC4-DBEEE2EEA0AC}"/>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Rectangle 23">
            <a:extLst>
              <a:ext uri="{FF2B5EF4-FFF2-40B4-BE49-F238E27FC236}">
                <a16:creationId xmlns="" xmlns:a16="http://schemas.microsoft.com/office/drawing/2014/main" id="{2913D908-1281-40FF-9FE8-7D800CE3DF43}"/>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3816" name="Oval 24">
            <a:extLst>
              <a:ext uri="{FF2B5EF4-FFF2-40B4-BE49-F238E27FC236}">
                <a16:creationId xmlns="" xmlns:a16="http://schemas.microsoft.com/office/drawing/2014/main" id="{149B90E1-089B-48F9-AD5B-3D9B3B3C58E4}"/>
              </a:ext>
            </a:extLst>
          </p:cNvPr>
          <p:cNvSpPr>
            <a:spLocks noChangeArrowheads="1"/>
          </p:cNvSpPr>
          <p:nvPr/>
        </p:nvSpPr>
        <p:spPr bwMode="auto">
          <a:xfrm>
            <a:off x="7031038" y="4322763"/>
            <a:ext cx="444500" cy="368300"/>
          </a:xfrm>
          <a:prstGeom prst="ellipse">
            <a:avLst/>
          </a:prstGeom>
          <a:solidFill>
            <a:schemeClr val="tx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Rectangle 25">
            <a:extLst>
              <a:ext uri="{FF2B5EF4-FFF2-40B4-BE49-F238E27FC236}">
                <a16:creationId xmlns="" xmlns:a16="http://schemas.microsoft.com/office/drawing/2014/main" id="{D781B8EA-AEFE-4C3D-8BA7-017835D8C017}"/>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3818" name="Line 26">
            <a:extLst>
              <a:ext uri="{FF2B5EF4-FFF2-40B4-BE49-F238E27FC236}">
                <a16:creationId xmlns="" xmlns:a16="http://schemas.microsoft.com/office/drawing/2014/main" id="{7A8954BA-3307-4516-A1E0-9EC4185A1554}"/>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Rectangle 27">
            <a:extLst>
              <a:ext uri="{FF2B5EF4-FFF2-40B4-BE49-F238E27FC236}">
                <a16:creationId xmlns="" xmlns:a16="http://schemas.microsoft.com/office/drawing/2014/main" id="{E57FA224-23C2-4E5F-811F-60A35C1F04C6}"/>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0" name="Rectangle 28">
            <a:extLst>
              <a:ext uri="{FF2B5EF4-FFF2-40B4-BE49-F238E27FC236}">
                <a16:creationId xmlns="" xmlns:a16="http://schemas.microsoft.com/office/drawing/2014/main" id="{A91E534E-FB6D-4621-A964-2A97AA91F9AA}"/>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1" name="Rectangle 29">
            <a:extLst>
              <a:ext uri="{FF2B5EF4-FFF2-40B4-BE49-F238E27FC236}">
                <a16:creationId xmlns="" xmlns:a16="http://schemas.microsoft.com/office/drawing/2014/main" id="{58F5E610-B45B-42C1-AB9E-C3F7CDB9603E}"/>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2" name="Rectangle 30">
            <a:extLst>
              <a:ext uri="{FF2B5EF4-FFF2-40B4-BE49-F238E27FC236}">
                <a16:creationId xmlns="" xmlns:a16="http://schemas.microsoft.com/office/drawing/2014/main" id="{90E5D8E5-035E-4A79-8A32-2A11D8C7A70C}"/>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3" name="Line 31">
            <a:extLst>
              <a:ext uri="{FF2B5EF4-FFF2-40B4-BE49-F238E27FC236}">
                <a16:creationId xmlns="" xmlns:a16="http://schemas.microsoft.com/office/drawing/2014/main" id="{0A71E713-A37D-498D-A9D8-67130AE9D22A}"/>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4" name="Rectangle 32">
            <a:extLst>
              <a:ext uri="{FF2B5EF4-FFF2-40B4-BE49-F238E27FC236}">
                <a16:creationId xmlns="" xmlns:a16="http://schemas.microsoft.com/office/drawing/2014/main" id="{5498582F-6320-447E-A698-3D72E781FAA1}"/>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5" name="Line 33">
            <a:extLst>
              <a:ext uri="{FF2B5EF4-FFF2-40B4-BE49-F238E27FC236}">
                <a16:creationId xmlns="" xmlns:a16="http://schemas.microsoft.com/office/drawing/2014/main" id="{A67506B8-0F85-44C5-8057-852F1A84380C}"/>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Rectangle 34">
            <a:extLst>
              <a:ext uri="{FF2B5EF4-FFF2-40B4-BE49-F238E27FC236}">
                <a16:creationId xmlns="" xmlns:a16="http://schemas.microsoft.com/office/drawing/2014/main" id="{DEEFC421-82B8-415C-A767-70E853CB5F42}"/>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27" name="Line 35">
            <a:extLst>
              <a:ext uri="{FF2B5EF4-FFF2-40B4-BE49-F238E27FC236}">
                <a16:creationId xmlns="" xmlns:a16="http://schemas.microsoft.com/office/drawing/2014/main" id="{A534FC93-5AF2-4B47-9A93-DB7ABB75B5DD}"/>
              </a:ext>
            </a:extLst>
          </p:cNvPr>
          <p:cNvSpPr>
            <a:spLocks noChangeShapeType="1"/>
          </p:cNvSpPr>
          <p:nvPr/>
        </p:nvSpPr>
        <p:spPr bwMode="auto">
          <a:xfrm>
            <a:off x="6638925" y="3482975"/>
            <a:ext cx="566738" cy="776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8" name="Rectangle 36">
            <a:extLst>
              <a:ext uri="{FF2B5EF4-FFF2-40B4-BE49-F238E27FC236}">
                <a16:creationId xmlns="" xmlns:a16="http://schemas.microsoft.com/office/drawing/2014/main" id="{F597153C-9767-4BF5-AC84-5D9AE766CF47}"/>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3829" name="Rectangle 37">
            <a:extLst>
              <a:ext uri="{FF2B5EF4-FFF2-40B4-BE49-F238E27FC236}">
                <a16:creationId xmlns="" xmlns:a16="http://schemas.microsoft.com/office/drawing/2014/main" id="{5B7E5C04-14DB-4215-B61F-4E47FC2B39DC}"/>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3830" name="Line 38">
            <a:extLst>
              <a:ext uri="{FF2B5EF4-FFF2-40B4-BE49-F238E27FC236}">
                <a16:creationId xmlns="" xmlns:a16="http://schemas.microsoft.com/office/drawing/2014/main" id="{40EFF65C-61C3-4783-AD49-AE28F67ACEB6}"/>
              </a:ext>
            </a:extLst>
          </p:cNvPr>
          <p:cNvSpPr>
            <a:spLocks noChangeShapeType="1"/>
          </p:cNvSpPr>
          <p:nvPr/>
        </p:nvSpPr>
        <p:spPr bwMode="auto">
          <a:xfrm>
            <a:off x="6457950" y="3632200"/>
            <a:ext cx="534988"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33" name="Group 41">
            <a:extLst>
              <a:ext uri="{FF2B5EF4-FFF2-40B4-BE49-F238E27FC236}">
                <a16:creationId xmlns="" xmlns:a16="http://schemas.microsoft.com/office/drawing/2014/main" id="{F37069B6-477C-4DE6-A1BB-8256DBDEFFA2}"/>
              </a:ext>
            </a:extLst>
          </p:cNvPr>
          <p:cNvGrpSpPr>
            <a:grpSpLocks/>
          </p:cNvGrpSpPr>
          <p:nvPr/>
        </p:nvGrpSpPr>
        <p:grpSpPr bwMode="auto">
          <a:xfrm>
            <a:off x="6494463" y="3911600"/>
            <a:ext cx="447675" cy="322263"/>
            <a:chOff x="4091" y="2464"/>
            <a:chExt cx="282" cy="203"/>
          </a:xfrm>
        </p:grpSpPr>
        <p:sp>
          <p:nvSpPr>
            <p:cNvPr id="33831" name="Line 39">
              <a:extLst>
                <a:ext uri="{FF2B5EF4-FFF2-40B4-BE49-F238E27FC236}">
                  <a16:creationId xmlns="" xmlns:a16="http://schemas.microsoft.com/office/drawing/2014/main" id="{6A565E83-6F19-451A-A3C1-BD26184F7BDB}"/>
                </a:ext>
              </a:extLst>
            </p:cNvPr>
            <p:cNvSpPr>
              <a:spLocks noChangeShapeType="1"/>
            </p:cNvSpPr>
            <p:nvPr/>
          </p:nvSpPr>
          <p:spPr bwMode="auto">
            <a:xfrm>
              <a:off x="4122" y="2467"/>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2" name="Line 40">
              <a:extLst>
                <a:ext uri="{FF2B5EF4-FFF2-40B4-BE49-F238E27FC236}">
                  <a16:creationId xmlns="" xmlns:a16="http://schemas.microsoft.com/office/drawing/2014/main" id="{8EB35957-252B-4501-8F06-47E47D68FDEC}"/>
                </a:ext>
              </a:extLst>
            </p:cNvPr>
            <p:cNvSpPr>
              <a:spLocks noChangeShapeType="1"/>
            </p:cNvSpPr>
            <p:nvPr/>
          </p:nvSpPr>
          <p:spPr bwMode="auto">
            <a:xfrm flipH="1">
              <a:off x="4091" y="2464"/>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A2D1A8BA-C444-4FE4-BAA1-6BAA3B9A187B}"/>
              </a:ext>
            </a:extLst>
          </p:cNvPr>
          <p:cNvSpPr>
            <a:spLocks noGrp="1"/>
          </p:cNvSpPr>
          <p:nvPr>
            <p:ph type="dt" sz="half" idx="10"/>
          </p:nvPr>
        </p:nvSpPr>
        <p:spPr/>
        <p:txBody>
          <a:bodyPr/>
          <a:lstStyle/>
          <a:p>
            <a:fld id="{3612E66A-D1D1-4D3C-BA8B-75B8B35EAAF2}" type="datetime5">
              <a:rPr lang="en-US" smtClean="0"/>
              <a:t>28-Mar-22</a:t>
            </a:fld>
            <a:endParaRPr lang="en-US"/>
          </a:p>
        </p:txBody>
      </p:sp>
      <p:sp>
        <p:nvSpPr>
          <p:cNvPr id="5" name="Slide Number Placeholder 4">
            <a:extLst>
              <a:ext uri="{FF2B5EF4-FFF2-40B4-BE49-F238E27FC236}">
                <a16:creationId xmlns="" xmlns:a16="http://schemas.microsoft.com/office/drawing/2014/main" id="{E1771352-371F-4444-85C7-D7ED4561C4D1}"/>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D9B11745-16DE-4EB6-ABA1-1052850F471D}"/>
              </a:ext>
            </a:extLst>
          </p:cNvPr>
          <p:cNvSpPr>
            <a:spLocks noGrp="1" noChangeArrowheads="1"/>
          </p:cNvSpPr>
          <p:nvPr>
            <p:ph type="title"/>
          </p:nvPr>
        </p:nvSpPr>
        <p:spPr/>
        <p:txBody>
          <a:bodyPr/>
          <a:lstStyle/>
          <a:p>
            <a:r>
              <a:rPr kumimoji="0" lang="en-US" altLang="en-US"/>
              <a:t>Breadth First Search</a:t>
            </a:r>
          </a:p>
        </p:txBody>
      </p:sp>
      <p:sp>
        <p:nvSpPr>
          <p:cNvPr id="12291" name="Text Box 3">
            <a:extLst>
              <a:ext uri="{FF2B5EF4-FFF2-40B4-BE49-F238E27FC236}">
                <a16:creationId xmlns="" xmlns:a16="http://schemas.microsoft.com/office/drawing/2014/main" id="{34B8AF0B-E245-4317-8A93-36A587667395}"/>
              </a:ext>
            </a:extLst>
          </p:cNvPr>
          <p:cNvSpPr txBox="1">
            <a:spLocks noChangeArrowheads="1"/>
          </p:cNvSpPr>
          <p:nvPr/>
        </p:nvSpPr>
        <p:spPr bwMode="auto">
          <a:xfrm>
            <a:off x="4025900" y="5372100"/>
            <a:ext cx="3860800" cy="4445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2000" b="1" i="0" u="none" strike="noStrike" kern="1200" cap="none" spc="0" normalizeH="0" baseline="0" noProof="0">
                <a:ln>
                  <a:noFill/>
                </a:ln>
                <a:solidFill>
                  <a:srgbClr val="000000"/>
                </a:solidFill>
                <a:effectLst/>
                <a:uLnTx/>
                <a:uFillTx/>
                <a:latin typeface="Courier New" panose="02070309020205020404" pitchFamily="49" charset="0"/>
                <a:ea typeface="ＭＳ Ｐゴシック" panose="020B0600070205080204" pitchFamily="34" charset="-128"/>
                <a:cs typeface="+mn-cs"/>
              </a:rPr>
              <a:t> </a:t>
            </a:r>
          </a:p>
        </p:txBody>
      </p:sp>
      <p:sp>
        <p:nvSpPr>
          <p:cNvPr id="12292" name="Text Box 4">
            <a:extLst>
              <a:ext uri="{FF2B5EF4-FFF2-40B4-BE49-F238E27FC236}">
                <a16:creationId xmlns="" xmlns:a16="http://schemas.microsoft.com/office/drawing/2014/main" id="{F32689F8-D466-4E9A-8D4A-FBE30AE30291}"/>
              </a:ext>
            </a:extLst>
          </p:cNvPr>
          <p:cNvSpPr txBox="1">
            <a:spLocks noChangeArrowheads="1"/>
          </p:cNvSpPr>
          <p:nvPr/>
        </p:nvSpPr>
        <p:spPr bwMode="auto">
          <a:xfrm>
            <a:off x="3287713" y="5454650"/>
            <a:ext cx="746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front</a:t>
            </a:r>
          </a:p>
        </p:txBody>
      </p:sp>
      <p:sp>
        <p:nvSpPr>
          <p:cNvPr id="12293" name="Text Box 5">
            <a:extLst>
              <a:ext uri="{FF2B5EF4-FFF2-40B4-BE49-F238E27FC236}">
                <a16:creationId xmlns="" xmlns:a16="http://schemas.microsoft.com/office/drawing/2014/main" id="{12E963C6-53D4-43A0-9341-D726A6E92D35}"/>
              </a:ext>
            </a:extLst>
          </p:cNvPr>
          <p:cNvSpPr txBox="1">
            <a:spLocks noChangeArrowheads="1"/>
          </p:cNvSpPr>
          <p:nvPr/>
        </p:nvSpPr>
        <p:spPr bwMode="auto">
          <a:xfrm>
            <a:off x="292100" y="5372100"/>
            <a:ext cx="2260600" cy="3683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visit neighbors of A</a:t>
            </a:r>
          </a:p>
        </p:txBody>
      </p:sp>
      <p:sp>
        <p:nvSpPr>
          <p:cNvPr id="12294" name="Oval 6">
            <a:extLst>
              <a:ext uri="{FF2B5EF4-FFF2-40B4-BE49-F238E27FC236}">
                <a16:creationId xmlns="" xmlns:a16="http://schemas.microsoft.com/office/drawing/2014/main" id="{C48799D5-1148-4F9E-AB1D-86D5D6697768}"/>
              </a:ext>
            </a:extLst>
          </p:cNvPr>
          <p:cNvSpPr>
            <a:spLocks noChangeArrowheads="1"/>
          </p:cNvSpPr>
          <p:nvPr/>
        </p:nvSpPr>
        <p:spPr bwMode="auto">
          <a:xfrm>
            <a:off x="1511300" y="1520825"/>
            <a:ext cx="274638" cy="27463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Comic Sans MS" panose="030F0702030302020204" pitchFamily="66" charset="0"/>
                <a:ea typeface="ＭＳ Ｐゴシック" panose="020B0600070205080204" pitchFamily="34" charset="-128"/>
                <a:cs typeface="+mn-cs"/>
              </a:rPr>
              <a:t>A</a:t>
            </a:r>
          </a:p>
        </p:txBody>
      </p:sp>
      <p:sp>
        <p:nvSpPr>
          <p:cNvPr id="12295" name="Oval 7">
            <a:extLst>
              <a:ext uri="{FF2B5EF4-FFF2-40B4-BE49-F238E27FC236}">
                <a16:creationId xmlns="" xmlns:a16="http://schemas.microsoft.com/office/drawing/2014/main" id="{C3A5432A-7477-4694-89BF-E97212582185}"/>
              </a:ext>
            </a:extLst>
          </p:cNvPr>
          <p:cNvSpPr>
            <a:spLocks noChangeArrowheads="1"/>
          </p:cNvSpPr>
          <p:nvPr/>
        </p:nvSpPr>
        <p:spPr bwMode="auto">
          <a:xfrm>
            <a:off x="4321175" y="1520825"/>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B</a:t>
            </a:r>
          </a:p>
        </p:txBody>
      </p:sp>
      <p:sp>
        <p:nvSpPr>
          <p:cNvPr id="12296" name="Oval 8">
            <a:extLst>
              <a:ext uri="{FF2B5EF4-FFF2-40B4-BE49-F238E27FC236}">
                <a16:creationId xmlns="" xmlns:a16="http://schemas.microsoft.com/office/drawing/2014/main" id="{A447553D-94ED-4D38-9809-42F06FD39FE4}"/>
              </a:ext>
            </a:extLst>
          </p:cNvPr>
          <p:cNvSpPr>
            <a:spLocks noChangeArrowheads="1"/>
          </p:cNvSpPr>
          <p:nvPr/>
        </p:nvSpPr>
        <p:spPr bwMode="auto">
          <a:xfrm>
            <a:off x="432117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a:t>
            </a:r>
          </a:p>
        </p:txBody>
      </p:sp>
      <p:sp>
        <p:nvSpPr>
          <p:cNvPr id="12297" name="Oval 9">
            <a:extLst>
              <a:ext uri="{FF2B5EF4-FFF2-40B4-BE49-F238E27FC236}">
                <a16:creationId xmlns="" xmlns:a16="http://schemas.microsoft.com/office/drawing/2014/main" id="{6FFBDBBE-6C7E-41B2-B036-78CBF5A90E40}"/>
              </a:ext>
            </a:extLst>
          </p:cNvPr>
          <p:cNvSpPr>
            <a:spLocks noChangeArrowheads="1"/>
          </p:cNvSpPr>
          <p:nvPr/>
        </p:nvSpPr>
        <p:spPr bwMode="auto">
          <a:xfrm>
            <a:off x="1512888" y="40386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I</a:t>
            </a:r>
          </a:p>
        </p:txBody>
      </p:sp>
      <p:sp>
        <p:nvSpPr>
          <p:cNvPr id="12298" name="Oval 10">
            <a:extLst>
              <a:ext uri="{FF2B5EF4-FFF2-40B4-BE49-F238E27FC236}">
                <a16:creationId xmlns="" xmlns:a16="http://schemas.microsoft.com/office/drawing/2014/main" id="{2DF2FA1C-95A1-4F59-9D8C-4C35BF3E44CA}"/>
              </a:ext>
            </a:extLst>
          </p:cNvPr>
          <p:cNvSpPr>
            <a:spLocks noChangeArrowheads="1"/>
          </p:cNvSpPr>
          <p:nvPr/>
        </p:nvSpPr>
        <p:spPr bwMode="auto">
          <a:xfrm>
            <a:off x="2795588"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E</a:t>
            </a:r>
          </a:p>
        </p:txBody>
      </p:sp>
      <p:cxnSp>
        <p:nvCxnSpPr>
          <p:cNvPr id="12299" name="AutoShape 11">
            <a:extLst>
              <a:ext uri="{FF2B5EF4-FFF2-40B4-BE49-F238E27FC236}">
                <a16:creationId xmlns="" xmlns:a16="http://schemas.microsoft.com/office/drawing/2014/main" id="{98B124AF-CDC3-4802-868A-D0162A0FE74B}"/>
              </a:ext>
            </a:extLst>
          </p:cNvPr>
          <p:cNvCxnSpPr>
            <a:cxnSpLocks noChangeShapeType="1"/>
            <a:stCxn id="12294" idx="4"/>
            <a:endCxn id="12297" idx="0"/>
          </p:cNvCxnSpPr>
          <p:nvPr/>
        </p:nvCxnSpPr>
        <p:spPr bwMode="auto">
          <a:xfrm>
            <a:off x="1649413" y="1803400"/>
            <a:ext cx="1587" cy="2227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0" name="AutoShape 12">
            <a:extLst>
              <a:ext uri="{FF2B5EF4-FFF2-40B4-BE49-F238E27FC236}">
                <a16:creationId xmlns="" xmlns:a16="http://schemas.microsoft.com/office/drawing/2014/main" id="{B9C831E6-B179-402A-9E0F-FC800428D455}"/>
              </a:ext>
            </a:extLst>
          </p:cNvPr>
          <p:cNvCxnSpPr>
            <a:cxnSpLocks noChangeShapeType="1"/>
            <a:stCxn id="12296" idx="0"/>
            <a:endCxn id="12295" idx="4"/>
          </p:cNvCxnSpPr>
          <p:nvPr/>
        </p:nvCxnSpPr>
        <p:spPr bwMode="auto">
          <a:xfrm flipV="1">
            <a:off x="4459288" y="1803400"/>
            <a:ext cx="0" cy="11096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1" name="AutoShape 13">
            <a:extLst>
              <a:ext uri="{FF2B5EF4-FFF2-40B4-BE49-F238E27FC236}">
                <a16:creationId xmlns="" xmlns:a16="http://schemas.microsoft.com/office/drawing/2014/main" id="{9D4FA590-502D-4AFE-A97D-68A8B32B0CBA}"/>
              </a:ext>
            </a:extLst>
          </p:cNvPr>
          <p:cNvCxnSpPr>
            <a:cxnSpLocks noChangeShapeType="1"/>
            <a:stCxn id="12298" idx="6"/>
            <a:endCxn id="12296" idx="2"/>
          </p:cNvCxnSpPr>
          <p:nvPr/>
        </p:nvCxnSpPr>
        <p:spPr bwMode="auto">
          <a:xfrm>
            <a:off x="3078163" y="3059113"/>
            <a:ext cx="12350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2" name="AutoShape 14">
            <a:extLst>
              <a:ext uri="{FF2B5EF4-FFF2-40B4-BE49-F238E27FC236}">
                <a16:creationId xmlns="" xmlns:a16="http://schemas.microsoft.com/office/drawing/2014/main" id="{F680FF90-F185-4653-82C2-15C08F4C3479}"/>
              </a:ext>
            </a:extLst>
          </p:cNvPr>
          <p:cNvCxnSpPr>
            <a:cxnSpLocks noChangeShapeType="1"/>
            <a:stCxn id="12297" idx="7"/>
            <a:endCxn id="12298" idx="3"/>
          </p:cNvCxnSpPr>
          <p:nvPr/>
        </p:nvCxnSpPr>
        <p:spPr bwMode="auto">
          <a:xfrm flipV="1">
            <a:off x="1747838" y="3163888"/>
            <a:ext cx="1087437" cy="9064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5">
            <a:extLst>
              <a:ext uri="{FF2B5EF4-FFF2-40B4-BE49-F238E27FC236}">
                <a16:creationId xmlns="" xmlns:a16="http://schemas.microsoft.com/office/drawing/2014/main" id="{D8DD3488-397E-4114-B1F8-A435AC8E5522}"/>
              </a:ext>
            </a:extLst>
          </p:cNvPr>
          <p:cNvCxnSpPr>
            <a:cxnSpLocks noChangeShapeType="1"/>
            <a:stCxn id="12294" idx="6"/>
            <a:endCxn id="12295" idx="2"/>
          </p:cNvCxnSpPr>
          <p:nvPr/>
        </p:nvCxnSpPr>
        <p:spPr bwMode="auto">
          <a:xfrm>
            <a:off x="1793875" y="1658938"/>
            <a:ext cx="2519363"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4" name="AutoShape 16">
            <a:extLst>
              <a:ext uri="{FF2B5EF4-FFF2-40B4-BE49-F238E27FC236}">
                <a16:creationId xmlns="" xmlns:a16="http://schemas.microsoft.com/office/drawing/2014/main" id="{E0390A6C-1855-449D-8B6A-A9325D31AA63}"/>
              </a:ext>
            </a:extLst>
          </p:cNvPr>
          <p:cNvCxnSpPr>
            <a:cxnSpLocks noChangeShapeType="1"/>
            <a:stCxn id="12297" idx="5"/>
            <a:endCxn id="12296" idx="3"/>
          </p:cNvCxnSpPr>
          <p:nvPr/>
        </p:nvCxnSpPr>
        <p:spPr bwMode="auto">
          <a:xfrm flipV="1">
            <a:off x="1747838" y="3163888"/>
            <a:ext cx="2613025" cy="11176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5" name="Oval 17">
            <a:extLst>
              <a:ext uri="{FF2B5EF4-FFF2-40B4-BE49-F238E27FC236}">
                <a16:creationId xmlns="" xmlns:a16="http://schemas.microsoft.com/office/drawing/2014/main" id="{6E1DB5C7-1F37-4BEC-B9A3-FF4843621947}"/>
              </a:ext>
            </a:extLst>
          </p:cNvPr>
          <p:cNvSpPr>
            <a:spLocks noChangeArrowheads="1"/>
          </p:cNvSpPr>
          <p:nvPr/>
        </p:nvSpPr>
        <p:spPr bwMode="auto">
          <a:xfrm>
            <a:off x="7700963" y="2921000"/>
            <a:ext cx="274637"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H</a:t>
            </a:r>
          </a:p>
        </p:txBody>
      </p:sp>
      <p:sp>
        <p:nvSpPr>
          <p:cNvPr id="12306" name="Oval 18">
            <a:extLst>
              <a:ext uri="{FF2B5EF4-FFF2-40B4-BE49-F238E27FC236}">
                <a16:creationId xmlns="" xmlns:a16="http://schemas.microsoft.com/office/drawing/2014/main" id="{D405C337-250B-49C6-8A5D-DC3CD5D658D1}"/>
              </a:ext>
            </a:extLst>
          </p:cNvPr>
          <p:cNvSpPr>
            <a:spLocks noChangeArrowheads="1"/>
          </p:cNvSpPr>
          <p:nvPr/>
        </p:nvSpPr>
        <p:spPr bwMode="auto">
          <a:xfrm>
            <a:off x="77073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D</a:t>
            </a:r>
          </a:p>
        </p:txBody>
      </p:sp>
      <p:sp>
        <p:nvSpPr>
          <p:cNvPr id="12307" name="Oval 19">
            <a:extLst>
              <a:ext uri="{FF2B5EF4-FFF2-40B4-BE49-F238E27FC236}">
                <a16:creationId xmlns="" xmlns:a16="http://schemas.microsoft.com/office/drawing/2014/main" id="{5B17ED0A-9379-4DD5-865C-13A6C5F9CD0A}"/>
              </a:ext>
            </a:extLst>
          </p:cNvPr>
          <p:cNvSpPr>
            <a:spLocks noChangeArrowheads="1"/>
          </p:cNvSpPr>
          <p:nvPr/>
        </p:nvSpPr>
        <p:spPr bwMode="auto">
          <a:xfrm>
            <a:off x="6018213" y="1509713"/>
            <a:ext cx="274637" cy="274637"/>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C</a:t>
            </a:r>
          </a:p>
        </p:txBody>
      </p:sp>
      <p:sp>
        <p:nvSpPr>
          <p:cNvPr id="12308" name="Oval 20">
            <a:extLst>
              <a:ext uri="{FF2B5EF4-FFF2-40B4-BE49-F238E27FC236}">
                <a16:creationId xmlns="" xmlns:a16="http://schemas.microsoft.com/office/drawing/2014/main" id="{CF56E5C4-DFB3-4DD2-8FFB-757ED3BF7AD1}"/>
              </a:ext>
            </a:extLst>
          </p:cNvPr>
          <p:cNvSpPr>
            <a:spLocks noChangeArrowheads="1"/>
          </p:cNvSpPr>
          <p:nvPr/>
        </p:nvSpPr>
        <p:spPr bwMode="auto">
          <a:xfrm>
            <a:off x="6016625" y="2921000"/>
            <a:ext cx="274638" cy="274638"/>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G</a:t>
            </a:r>
          </a:p>
        </p:txBody>
      </p:sp>
      <p:cxnSp>
        <p:nvCxnSpPr>
          <p:cNvPr id="12309" name="AutoShape 21">
            <a:extLst>
              <a:ext uri="{FF2B5EF4-FFF2-40B4-BE49-F238E27FC236}">
                <a16:creationId xmlns="" xmlns:a16="http://schemas.microsoft.com/office/drawing/2014/main" id="{2D75B2A2-8E23-443F-9071-C57539886E8B}"/>
              </a:ext>
            </a:extLst>
          </p:cNvPr>
          <p:cNvCxnSpPr>
            <a:cxnSpLocks noChangeShapeType="1"/>
            <a:stCxn id="12307" idx="5"/>
            <a:endCxn id="12305" idx="1"/>
          </p:cNvCxnSpPr>
          <p:nvPr/>
        </p:nvCxnSpPr>
        <p:spPr bwMode="auto">
          <a:xfrm>
            <a:off x="6253163" y="1752600"/>
            <a:ext cx="1487487" cy="12001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10" name="AutoShape 22">
            <a:extLst>
              <a:ext uri="{FF2B5EF4-FFF2-40B4-BE49-F238E27FC236}">
                <a16:creationId xmlns="" xmlns:a16="http://schemas.microsoft.com/office/drawing/2014/main" id="{7F90F21F-14E1-4863-9FD3-17954BBF93FF}"/>
              </a:ext>
            </a:extLst>
          </p:cNvPr>
          <p:cNvCxnSpPr>
            <a:cxnSpLocks noChangeShapeType="1"/>
            <a:stCxn id="12308" idx="6"/>
            <a:endCxn id="12305" idx="2"/>
          </p:cNvCxnSpPr>
          <p:nvPr/>
        </p:nvCxnSpPr>
        <p:spPr bwMode="auto">
          <a:xfrm>
            <a:off x="6299200" y="3059113"/>
            <a:ext cx="13938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11" name="AutoShape 23">
            <a:extLst>
              <a:ext uri="{FF2B5EF4-FFF2-40B4-BE49-F238E27FC236}">
                <a16:creationId xmlns="" xmlns:a16="http://schemas.microsoft.com/office/drawing/2014/main" id="{01CC403E-10F1-4C6D-881B-BDC597304508}"/>
              </a:ext>
            </a:extLst>
          </p:cNvPr>
          <p:cNvCxnSpPr>
            <a:cxnSpLocks noChangeShapeType="1"/>
            <a:stCxn id="12307" idx="4"/>
            <a:endCxn id="12308" idx="0"/>
          </p:cNvCxnSpPr>
          <p:nvPr/>
        </p:nvCxnSpPr>
        <p:spPr bwMode="auto">
          <a:xfrm flipH="1">
            <a:off x="6154738" y="1792288"/>
            <a:ext cx="1587" cy="11207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12" name="AutoShape 24">
            <a:extLst>
              <a:ext uri="{FF2B5EF4-FFF2-40B4-BE49-F238E27FC236}">
                <a16:creationId xmlns="" xmlns:a16="http://schemas.microsoft.com/office/drawing/2014/main" id="{956C2DC3-EC51-46AE-B65F-AE2C26B42005}"/>
              </a:ext>
            </a:extLst>
          </p:cNvPr>
          <p:cNvCxnSpPr>
            <a:cxnSpLocks noChangeShapeType="1"/>
            <a:stCxn id="12307" idx="6"/>
            <a:endCxn id="12306" idx="2"/>
          </p:cNvCxnSpPr>
          <p:nvPr/>
        </p:nvCxnSpPr>
        <p:spPr bwMode="auto">
          <a:xfrm>
            <a:off x="6300788" y="1647825"/>
            <a:ext cx="1398587"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13" name="AutoShape 25">
            <a:extLst>
              <a:ext uri="{FF2B5EF4-FFF2-40B4-BE49-F238E27FC236}">
                <a16:creationId xmlns="" xmlns:a16="http://schemas.microsoft.com/office/drawing/2014/main" id="{4476A8E0-DF99-44EA-BC7A-6EC5CF513866}"/>
              </a:ext>
            </a:extLst>
          </p:cNvPr>
          <p:cNvCxnSpPr>
            <a:cxnSpLocks noChangeShapeType="1"/>
            <a:stCxn id="12296" idx="6"/>
            <a:endCxn id="12308" idx="2"/>
          </p:cNvCxnSpPr>
          <p:nvPr/>
        </p:nvCxnSpPr>
        <p:spPr bwMode="auto">
          <a:xfrm>
            <a:off x="4603750" y="3059113"/>
            <a:ext cx="1404938"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14" name="AutoShape 26">
            <a:extLst>
              <a:ext uri="{FF2B5EF4-FFF2-40B4-BE49-F238E27FC236}">
                <a16:creationId xmlns="" xmlns:a16="http://schemas.microsoft.com/office/drawing/2014/main" id="{EF1D40A5-52A9-4CA8-8975-97612F90A077}"/>
              </a:ext>
            </a:extLst>
          </p:cNvPr>
          <p:cNvCxnSpPr>
            <a:cxnSpLocks noChangeShapeType="1"/>
            <a:stCxn id="12294" idx="6"/>
            <a:endCxn id="12295" idx="2"/>
          </p:cNvCxnSpPr>
          <p:nvPr/>
        </p:nvCxnSpPr>
        <p:spPr bwMode="auto">
          <a:xfrm>
            <a:off x="1793875" y="1658938"/>
            <a:ext cx="2519363" cy="0"/>
          </a:xfrm>
          <a:prstGeom prst="straightConnector1">
            <a:avLst/>
          </a:prstGeom>
          <a:noFill/>
          <a:ln w="762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Text Box 27">
            <a:extLst>
              <a:ext uri="{FF2B5EF4-FFF2-40B4-BE49-F238E27FC236}">
                <a16:creationId xmlns="" xmlns:a16="http://schemas.microsoft.com/office/drawing/2014/main" id="{E1146D27-7779-413B-AB6F-44EC2F352369}"/>
              </a:ext>
            </a:extLst>
          </p:cNvPr>
          <p:cNvSpPr txBox="1">
            <a:spLocks noChangeArrowheads="1"/>
          </p:cNvSpPr>
          <p:nvPr/>
        </p:nvSpPr>
        <p:spPr bwMode="auto">
          <a:xfrm>
            <a:off x="1484313" y="1060450"/>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en-US" sz="1800" b="1" i="0" u="none" strike="noStrike" kern="1200" cap="none" spc="0" normalizeH="0" baseline="0" noProof="0">
                <a:ln>
                  <a:noFill/>
                </a:ln>
                <a:solidFill>
                  <a:srgbClr val="006600"/>
                </a:solidFill>
                <a:effectLst/>
                <a:uLnTx/>
                <a:uFillTx/>
                <a:latin typeface="Courier New" panose="02070309020205020404" pitchFamily="49" charset="0"/>
                <a:ea typeface="ＭＳ Ｐゴシック" panose="020B0600070205080204" pitchFamily="34" charset="-128"/>
                <a:cs typeface="+mn-cs"/>
              </a:rPr>
              <a:t>-</a:t>
            </a:r>
          </a:p>
        </p:txBody>
      </p:sp>
      <p:sp>
        <p:nvSpPr>
          <p:cNvPr id="12316" name="Text Box 28">
            <a:extLst>
              <a:ext uri="{FF2B5EF4-FFF2-40B4-BE49-F238E27FC236}">
                <a16:creationId xmlns="" xmlns:a16="http://schemas.microsoft.com/office/drawing/2014/main" id="{0CF0D2F8-D8D6-4301-8BEC-83EDA35D781C}"/>
              </a:ext>
            </a:extLst>
          </p:cNvPr>
          <p:cNvSpPr txBox="1">
            <a:spLocks noChangeArrowheads="1"/>
          </p:cNvSpPr>
          <p:nvPr/>
        </p:nvSpPr>
        <p:spPr bwMode="auto">
          <a:xfrm>
            <a:off x="4024313" y="5886450"/>
            <a:ext cx="381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en-US" sz="16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FIFO Queue</a:t>
            </a:r>
          </a:p>
        </p:txBody>
      </p:sp>
      <p:sp>
        <p:nvSpPr>
          <p:cNvPr id="29" name="TextBox 28">
            <a:extLst>
              <a:ext uri="{FF2B5EF4-FFF2-40B4-BE49-F238E27FC236}">
                <a16:creationId xmlns="" xmlns:a16="http://schemas.microsoft.com/office/drawing/2014/main" id="{C5151CB2-FAA0-47A7-8E5F-9E230821AD22}"/>
              </a:ext>
            </a:extLst>
          </p:cNvPr>
          <p:cNvSpPr txBox="1"/>
          <p:nvPr/>
        </p:nvSpPr>
        <p:spPr>
          <a:xfrm>
            <a:off x="2552700" y="568981"/>
            <a:ext cx="4381791" cy="523220"/>
          </a:xfrm>
          <a:prstGeom prst="rect">
            <a:avLst/>
          </a:prstGeom>
          <a:solidFill>
            <a:srgbClr val="92D050"/>
          </a:solidFill>
          <a:ln>
            <a:solidFill>
              <a:srgbClr val="FF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panose="030F0702030302020204" pitchFamily="66" charset="0"/>
                <a:ea typeface="ＭＳ Ｐゴシック" panose="020B0600070205080204" pitchFamily="34" charset="-128"/>
                <a:cs typeface="+mn-cs"/>
              </a:rPr>
              <a:t>A</a:t>
            </a:r>
          </a:p>
        </p:txBody>
      </p:sp>
      <p:sp>
        <p:nvSpPr>
          <p:cNvPr id="32" name="Rectangle 2">
            <a:extLst>
              <a:ext uri="{FF2B5EF4-FFF2-40B4-BE49-F238E27FC236}">
                <a16:creationId xmlns="" xmlns:a16="http://schemas.microsoft.com/office/drawing/2014/main" id="{9D0C098F-6F30-4354-B62C-8ABE57CC06EB}"/>
              </a:ext>
            </a:extLst>
          </p:cNvPr>
          <p:cNvSpPr txBox="1">
            <a:spLocks noChangeArrowheads="1"/>
          </p:cNvSpPr>
          <p:nvPr/>
        </p:nvSpPr>
        <p:spPr>
          <a:xfrm>
            <a:off x="457200" y="97805"/>
            <a:ext cx="8229600" cy="419099"/>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3200" kern="1200">
                <a:solidFill>
                  <a:srgbClr val="002060"/>
                </a:solidFill>
                <a:latin typeface="+mj-lt"/>
                <a:ea typeface="+mj-ea"/>
                <a:cs typeface="+mj-cs"/>
              </a:defRPr>
            </a:lvl1pPr>
          </a:lstStyle>
          <a:p>
            <a:r>
              <a:rPr lang="en-US" altLang="en-US"/>
              <a:t>BFS</a:t>
            </a:r>
            <a:endParaRPr lang="en-US" altLang="en-US" dirty="0"/>
          </a:p>
        </p:txBody>
      </p:sp>
      <p:sp>
        <p:nvSpPr>
          <p:cNvPr id="5" name="Date Placeholder 4">
            <a:extLst>
              <a:ext uri="{FF2B5EF4-FFF2-40B4-BE49-F238E27FC236}">
                <a16:creationId xmlns="" xmlns:a16="http://schemas.microsoft.com/office/drawing/2014/main" id="{9EB80DD4-FD0C-4A70-9C9A-EE82EA5DE638}"/>
              </a:ext>
            </a:extLst>
          </p:cNvPr>
          <p:cNvSpPr>
            <a:spLocks noGrp="1"/>
          </p:cNvSpPr>
          <p:nvPr>
            <p:ph type="dt" sz="half" idx="10"/>
          </p:nvPr>
        </p:nvSpPr>
        <p:spPr/>
        <p:txBody>
          <a:bodyPr/>
          <a:lstStyle/>
          <a:p>
            <a:fld id="{E5A2E6B6-6B5C-4040-BEB2-9B65DABBCA4A}" type="datetime5">
              <a:rPr lang="en-US" smtClean="0"/>
              <a:t>28-Mar-22</a:t>
            </a:fld>
            <a:endParaRPr lang="en-US" dirty="0"/>
          </a:p>
        </p:txBody>
      </p:sp>
      <p:sp>
        <p:nvSpPr>
          <p:cNvPr id="6" name="Slide Number Placeholder 5">
            <a:extLst>
              <a:ext uri="{FF2B5EF4-FFF2-40B4-BE49-F238E27FC236}">
                <a16:creationId xmlns="" xmlns:a16="http://schemas.microsoft.com/office/drawing/2014/main" id="{476A5F3F-FA27-4A40-A867-E07705E095A9}"/>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756118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wipe(left)">
                                      <p:cBhvr>
                                        <p:cTn id="7" dur="500"/>
                                        <p:tgtEl>
                                          <p:spTgt spid="12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a:extLst>
              <a:ext uri="{FF2B5EF4-FFF2-40B4-BE49-F238E27FC236}">
                <a16:creationId xmlns="" xmlns:a16="http://schemas.microsoft.com/office/drawing/2014/main" id="{D811F2E0-6F19-4874-8E14-CE9D40BBC4E3}"/>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Line 3">
            <a:extLst>
              <a:ext uri="{FF2B5EF4-FFF2-40B4-BE49-F238E27FC236}">
                <a16:creationId xmlns="" xmlns:a16="http://schemas.microsoft.com/office/drawing/2014/main" id="{0BB1A034-7B62-4B72-93E6-1B1F05E64884}"/>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Line 4">
            <a:extLst>
              <a:ext uri="{FF2B5EF4-FFF2-40B4-BE49-F238E27FC236}">
                <a16:creationId xmlns="" xmlns:a16="http://schemas.microsoft.com/office/drawing/2014/main" id="{4380806E-30A3-4C64-9D8E-38E9DF16005E}"/>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a:extLst>
              <a:ext uri="{FF2B5EF4-FFF2-40B4-BE49-F238E27FC236}">
                <a16:creationId xmlns="" xmlns:a16="http://schemas.microsoft.com/office/drawing/2014/main" id="{83CE79A9-FABB-4DAB-A6CE-49902CFD5D37}"/>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Line 6">
            <a:extLst>
              <a:ext uri="{FF2B5EF4-FFF2-40B4-BE49-F238E27FC236}">
                <a16:creationId xmlns="" xmlns:a16="http://schemas.microsoft.com/office/drawing/2014/main" id="{9FE01323-94FA-4BFE-A188-E27A2EAE93EC}"/>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a:extLst>
              <a:ext uri="{FF2B5EF4-FFF2-40B4-BE49-F238E27FC236}">
                <a16:creationId xmlns="" xmlns:a16="http://schemas.microsoft.com/office/drawing/2014/main" id="{9064580D-EF0D-4F2C-B539-850F41F2425A}"/>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Line 8">
            <a:extLst>
              <a:ext uri="{FF2B5EF4-FFF2-40B4-BE49-F238E27FC236}">
                <a16:creationId xmlns="" xmlns:a16="http://schemas.microsoft.com/office/drawing/2014/main" id="{F4FAEF40-7721-4B98-8326-D7919ACFAAEE}"/>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a:extLst>
              <a:ext uri="{FF2B5EF4-FFF2-40B4-BE49-F238E27FC236}">
                <a16:creationId xmlns="" xmlns:a16="http://schemas.microsoft.com/office/drawing/2014/main" id="{10EF398A-5D63-47C3-9AE3-FD6F66AD3D69}"/>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Rectangle 10">
            <a:extLst>
              <a:ext uri="{FF2B5EF4-FFF2-40B4-BE49-F238E27FC236}">
                <a16:creationId xmlns="" xmlns:a16="http://schemas.microsoft.com/office/drawing/2014/main" id="{54D47E9D-2A85-4F83-9C89-6764508E589D}"/>
              </a:ext>
            </a:extLst>
          </p:cNvPr>
          <p:cNvSpPr>
            <a:spLocks noGrp="1" noChangeArrowheads="1"/>
          </p:cNvSpPr>
          <p:nvPr>
            <p:ph type="title"/>
          </p:nvPr>
        </p:nvSpPr>
        <p:spPr>
          <a:noFill/>
          <a:ln/>
        </p:spPr>
        <p:txBody>
          <a:bodyPr/>
          <a:lstStyle/>
          <a:p>
            <a:r>
              <a:rPr lang="en-US" altLang="en-US"/>
              <a:t>Depth-First Search</a:t>
            </a:r>
          </a:p>
        </p:txBody>
      </p:sp>
      <p:sp>
        <p:nvSpPr>
          <p:cNvPr id="34827" name="Rectangle 11">
            <a:extLst>
              <a:ext uri="{FF2B5EF4-FFF2-40B4-BE49-F238E27FC236}">
                <a16:creationId xmlns="" xmlns:a16="http://schemas.microsoft.com/office/drawing/2014/main" id="{4B2AB655-965F-4233-9836-E096215A73E3}"/>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4828" name="Oval 12">
            <a:extLst>
              <a:ext uri="{FF2B5EF4-FFF2-40B4-BE49-F238E27FC236}">
                <a16:creationId xmlns="" xmlns:a16="http://schemas.microsoft.com/office/drawing/2014/main" id="{C9D2F14C-86C4-42F3-9DA9-6EF3BB10A41F}"/>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Rectangle 13">
            <a:extLst>
              <a:ext uri="{FF2B5EF4-FFF2-40B4-BE49-F238E27FC236}">
                <a16:creationId xmlns="" xmlns:a16="http://schemas.microsoft.com/office/drawing/2014/main" id="{AC55F1A7-CBBB-4537-9415-54AD5147E61C}"/>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4830" name="Oval 14">
            <a:extLst>
              <a:ext uri="{FF2B5EF4-FFF2-40B4-BE49-F238E27FC236}">
                <a16:creationId xmlns="" xmlns:a16="http://schemas.microsoft.com/office/drawing/2014/main" id="{3CF5F4B8-6237-43FA-924A-8AD638A15038}"/>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Rectangle 15">
            <a:extLst>
              <a:ext uri="{FF2B5EF4-FFF2-40B4-BE49-F238E27FC236}">
                <a16:creationId xmlns="" xmlns:a16="http://schemas.microsoft.com/office/drawing/2014/main" id="{2C7C3455-5FB2-4054-BCA4-40B930411BDA}"/>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4832" name="Oval 16">
            <a:extLst>
              <a:ext uri="{FF2B5EF4-FFF2-40B4-BE49-F238E27FC236}">
                <a16:creationId xmlns="" xmlns:a16="http://schemas.microsoft.com/office/drawing/2014/main" id="{56592480-8734-41EB-BACE-8AC09021CEC6}"/>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Rectangle 17">
            <a:extLst>
              <a:ext uri="{FF2B5EF4-FFF2-40B4-BE49-F238E27FC236}">
                <a16:creationId xmlns="" xmlns:a16="http://schemas.microsoft.com/office/drawing/2014/main" id="{4D497CB2-8EB8-4955-8B99-4881D6206E64}"/>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4834" name="Oval 18">
            <a:extLst>
              <a:ext uri="{FF2B5EF4-FFF2-40B4-BE49-F238E27FC236}">
                <a16:creationId xmlns="" xmlns:a16="http://schemas.microsoft.com/office/drawing/2014/main" id="{72DBEDFF-0AE0-472F-97BA-5D5A9AACBB7D}"/>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Rectangle 19">
            <a:extLst>
              <a:ext uri="{FF2B5EF4-FFF2-40B4-BE49-F238E27FC236}">
                <a16:creationId xmlns="" xmlns:a16="http://schemas.microsoft.com/office/drawing/2014/main" id="{99E84C8F-A24B-4124-9E97-F68DDDE6A530}"/>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4836" name="Oval 20">
            <a:extLst>
              <a:ext uri="{FF2B5EF4-FFF2-40B4-BE49-F238E27FC236}">
                <a16:creationId xmlns="" xmlns:a16="http://schemas.microsoft.com/office/drawing/2014/main" id="{0CB99346-0CB9-4A72-967D-171F16A8282B}"/>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Rectangle 21">
            <a:extLst>
              <a:ext uri="{FF2B5EF4-FFF2-40B4-BE49-F238E27FC236}">
                <a16:creationId xmlns="" xmlns:a16="http://schemas.microsoft.com/office/drawing/2014/main" id="{A9DDC695-2B00-4BB1-A7C7-35F73AEDDCBC}"/>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4838" name="Oval 22">
            <a:extLst>
              <a:ext uri="{FF2B5EF4-FFF2-40B4-BE49-F238E27FC236}">
                <a16:creationId xmlns="" xmlns:a16="http://schemas.microsoft.com/office/drawing/2014/main" id="{F61453DD-DDA6-4B48-9D9A-58AF74DB4FC5}"/>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Rectangle 23">
            <a:extLst>
              <a:ext uri="{FF2B5EF4-FFF2-40B4-BE49-F238E27FC236}">
                <a16:creationId xmlns="" xmlns:a16="http://schemas.microsoft.com/office/drawing/2014/main" id="{27F2A998-B9C1-4276-B32D-2048B2373F78}"/>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4840" name="Oval 24">
            <a:extLst>
              <a:ext uri="{FF2B5EF4-FFF2-40B4-BE49-F238E27FC236}">
                <a16:creationId xmlns="" xmlns:a16="http://schemas.microsoft.com/office/drawing/2014/main" id="{AF5A5583-6F92-49A4-89A7-28C0CB6437D3}"/>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Rectangle 25">
            <a:extLst>
              <a:ext uri="{FF2B5EF4-FFF2-40B4-BE49-F238E27FC236}">
                <a16:creationId xmlns="" xmlns:a16="http://schemas.microsoft.com/office/drawing/2014/main" id="{0D65C1C7-94A7-4176-9DEF-457905473C6D}"/>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4842" name="Line 26">
            <a:extLst>
              <a:ext uri="{FF2B5EF4-FFF2-40B4-BE49-F238E27FC236}">
                <a16:creationId xmlns="" xmlns:a16="http://schemas.microsoft.com/office/drawing/2014/main" id="{B2E35ADD-5C5E-4346-A0A8-65CEA0AC1836}"/>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Rectangle 27">
            <a:extLst>
              <a:ext uri="{FF2B5EF4-FFF2-40B4-BE49-F238E27FC236}">
                <a16:creationId xmlns="" xmlns:a16="http://schemas.microsoft.com/office/drawing/2014/main" id="{D73AE4E3-B791-4A58-9126-CEDE69ADB2D7}"/>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44" name="Rectangle 28">
            <a:extLst>
              <a:ext uri="{FF2B5EF4-FFF2-40B4-BE49-F238E27FC236}">
                <a16:creationId xmlns="" xmlns:a16="http://schemas.microsoft.com/office/drawing/2014/main" id="{AEB262C4-4B93-4409-B5F0-35B7D1C140A7}"/>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45" name="Rectangle 29">
            <a:extLst>
              <a:ext uri="{FF2B5EF4-FFF2-40B4-BE49-F238E27FC236}">
                <a16:creationId xmlns="" xmlns:a16="http://schemas.microsoft.com/office/drawing/2014/main" id="{75A53B12-5137-4BD2-BC70-83F36F0F4893}"/>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46" name="Rectangle 30">
            <a:extLst>
              <a:ext uri="{FF2B5EF4-FFF2-40B4-BE49-F238E27FC236}">
                <a16:creationId xmlns="" xmlns:a16="http://schemas.microsoft.com/office/drawing/2014/main" id="{9709D73A-A689-4F1C-B901-6FA661685890}"/>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47" name="Line 31">
            <a:extLst>
              <a:ext uri="{FF2B5EF4-FFF2-40B4-BE49-F238E27FC236}">
                <a16:creationId xmlns="" xmlns:a16="http://schemas.microsoft.com/office/drawing/2014/main" id="{962B4AD0-83C6-4572-906A-25004C9FE535}"/>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Rectangle 32">
            <a:extLst>
              <a:ext uri="{FF2B5EF4-FFF2-40B4-BE49-F238E27FC236}">
                <a16:creationId xmlns="" xmlns:a16="http://schemas.microsoft.com/office/drawing/2014/main" id="{43EE50A2-B3F4-411D-8718-6F7343D4A7CD}"/>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49" name="Line 33">
            <a:extLst>
              <a:ext uri="{FF2B5EF4-FFF2-40B4-BE49-F238E27FC236}">
                <a16:creationId xmlns="" xmlns:a16="http://schemas.microsoft.com/office/drawing/2014/main" id="{88077B19-67E9-4F8D-9CB7-6F6E7F3FD9F1}"/>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Rectangle 34">
            <a:extLst>
              <a:ext uri="{FF2B5EF4-FFF2-40B4-BE49-F238E27FC236}">
                <a16:creationId xmlns="" xmlns:a16="http://schemas.microsoft.com/office/drawing/2014/main" id="{23B5867B-36DD-428E-B016-357175FDF81D}"/>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4851" name="Line 35">
            <a:extLst>
              <a:ext uri="{FF2B5EF4-FFF2-40B4-BE49-F238E27FC236}">
                <a16:creationId xmlns="" xmlns:a16="http://schemas.microsoft.com/office/drawing/2014/main" id="{A46668BD-BD4E-440F-A4F1-8B6ECC57647B}"/>
              </a:ext>
            </a:extLst>
          </p:cNvPr>
          <p:cNvSpPr>
            <a:spLocks noChangeShapeType="1"/>
          </p:cNvSpPr>
          <p:nvPr/>
        </p:nvSpPr>
        <p:spPr bwMode="auto">
          <a:xfrm>
            <a:off x="6638925" y="3482975"/>
            <a:ext cx="566738" cy="776288"/>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Rectangle 36">
            <a:extLst>
              <a:ext uri="{FF2B5EF4-FFF2-40B4-BE49-F238E27FC236}">
                <a16:creationId xmlns="" xmlns:a16="http://schemas.microsoft.com/office/drawing/2014/main" id="{87417676-44F0-4B4D-80D0-A013A6C64B00}"/>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4853" name="Rectangle 37">
            <a:extLst>
              <a:ext uri="{FF2B5EF4-FFF2-40B4-BE49-F238E27FC236}">
                <a16:creationId xmlns="" xmlns:a16="http://schemas.microsoft.com/office/drawing/2014/main" id="{BB5607B8-4F23-4475-A8C2-E60581A270F3}"/>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92FE5E6F-5B2E-4537-9169-628E80174518}"/>
              </a:ext>
            </a:extLst>
          </p:cNvPr>
          <p:cNvSpPr>
            <a:spLocks noGrp="1"/>
          </p:cNvSpPr>
          <p:nvPr>
            <p:ph type="dt" sz="half" idx="10"/>
          </p:nvPr>
        </p:nvSpPr>
        <p:spPr/>
        <p:txBody>
          <a:bodyPr/>
          <a:lstStyle/>
          <a:p>
            <a:fld id="{CD8FD38C-AEE8-4144-914C-6C86368CE4F9}" type="datetime5">
              <a:rPr lang="en-US" smtClean="0"/>
              <a:t>28-Mar-22</a:t>
            </a:fld>
            <a:endParaRPr lang="en-US"/>
          </a:p>
        </p:txBody>
      </p:sp>
      <p:sp>
        <p:nvSpPr>
          <p:cNvPr id="5" name="Slide Number Placeholder 4">
            <a:extLst>
              <a:ext uri="{FF2B5EF4-FFF2-40B4-BE49-F238E27FC236}">
                <a16:creationId xmlns="" xmlns:a16="http://schemas.microsoft.com/office/drawing/2014/main" id="{50830D76-2CCF-4DCE-85CF-0A023D84FCAE}"/>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2">
            <a:extLst>
              <a:ext uri="{FF2B5EF4-FFF2-40B4-BE49-F238E27FC236}">
                <a16:creationId xmlns="" xmlns:a16="http://schemas.microsoft.com/office/drawing/2014/main" id="{CEA79896-C931-493B-B295-45AFA665257B}"/>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3" name="Line 3">
            <a:extLst>
              <a:ext uri="{FF2B5EF4-FFF2-40B4-BE49-F238E27FC236}">
                <a16:creationId xmlns="" xmlns:a16="http://schemas.microsoft.com/office/drawing/2014/main" id="{F7369E58-1D6F-43C0-A5BD-39D48F46FD2E}"/>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Line 4">
            <a:extLst>
              <a:ext uri="{FF2B5EF4-FFF2-40B4-BE49-F238E27FC236}">
                <a16:creationId xmlns="" xmlns:a16="http://schemas.microsoft.com/office/drawing/2014/main" id="{D78D6DD9-1058-46BA-87F4-88AD16F6B92C}"/>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Line 5">
            <a:extLst>
              <a:ext uri="{FF2B5EF4-FFF2-40B4-BE49-F238E27FC236}">
                <a16:creationId xmlns="" xmlns:a16="http://schemas.microsoft.com/office/drawing/2014/main" id="{E6715F12-05B9-4361-81A0-0CD9EDD048F1}"/>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6">
            <a:extLst>
              <a:ext uri="{FF2B5EF4-FFF2-40B4-BE49-F238E27FC236}">
                <a16:creationId xmlns="" xmlns:a16="http://schemas.microsoft.com/office/drawing/2014/main" id="{9D97D483-CEFC-4BA6-9CE9-277D776BE53B}"/>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7">
            <a:extLst>
              <a:ext uri="{FF2B5EF4-FFF2-40B4-BE49-F238E27FC236}">
                <a16:creationId xmlns="" xmlns:a16="http://schemas.microsoft.com/office/drawing/2014/main" id="{5C8B4DB6-C5CD-4BD1-99FC-D472BE9D9F5B}"/>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8">
            <a:extLst>
              <a:ext uri="{FF2B5EF4-FFF2-40B4-BE49-F238E27FC236}">
                <a16:creationId xmlns="" xmlns:a16="http://schemas.microsoft.com/office/drawing/2014/main" id="{927C9D52-C856-4E99-8EF1-673163977D01}"/>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Line 9">
            <a:extLst>
              <a:ext uri="{FF2B5EF4-FFF2-40B4-BE49-F238E27FC236}">
                <a16:creationId xmlns="" xmlns:a16="http://schemas.microsoft.com/office/drawing/2014/main" id="{23D4EBC1-870F-4925-AF22-08E15CEA3B9E}"/>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a:extLst>
              <a:ext uri="{FF2B5EF4-FFF2-40B4-BE49-F238E27FC236}">
                <a16:creationId xmlns="" xmlns:a16="http://schemas.microsoft.com/office/drawing/2014/main" id="{A387DA8F-6F70-408D-91F3-293B688FD46C}"/>
              </a:ext>
            </a:extLst>
          </p:cNvPr>
          <p:cNvSpPr>
            <a:spLocks noGrp="1" noChangeArrowheads="1"/>
          </p:cNvSpPr>
          <p:nvPr>
            <p:ph type="title"/>
          </p:nvPr>
        </p:nvSpPr>
        <p:spPr>
          <a:noFill/>
          <a:ln/>
        </p:spPr>
        <p:txBody>
          <a:bodyPr/>
          <a:lstStyle/>
          <a:p>
            <a:r>
              <a:rPr lang="en-US" altLang="en-US"/>
              <a:t>Depth-First Search</a:t>
            </a:r>
          </a:p>
        </p:txBody>
      </p:sp>
      <p:sp>
        <p:nvSpPr>
          <p:cNvPr id="35851" name="Rectangle 11">
            <a:extLst>
              <a:ext uri="{FF2B5EF4-FFF2-40B4-BE49-F238E27FC236}">
                <a16:creationId xmlns="" xmlns:a16="http://schemas.microsoft.com/office/drawing/2014/main" id="{C8F32AF8-0F27-4B30-AAB1-BE0E5800B83C}"/>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5852" name="Oval 12">
            <a:extLst>
              <a:ext uri="{FF2B5EF4-FFF2-40B4-BE49-F238E27FC236}">
                <a16:creationId xmlns="" xmlns:a16="http://schemas.microsoft.com/office/drawing/2014/main" id="{9B823B14-6470-4725-8310-1D97F6FDCF31}"/>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3" name="Rectangle 13">
            <a:extLst>
              <a:ext uri="{FF2B5EF4-FFF2-40B4-BE49-F238E27FC236}">
                <a16:creationId xmlns="" xmlns:a16="http://schemas.microsoft.com/office/drawing/2014/main" id="{ADC4DC00-B3E7-4742-B910-E0E7B570324A}"/>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5854" name="Oval 14">
            <a:extLst>
              <a:ext uri="{FF2B5EF4-FFF2-40B4-BE49-F238E27FC236}">
                <a16:creationId xmlns="" xmlns:a16="http://schemas.microsoft.com/office/drawing/2014/main" id="{A875E98D-0667-4F83-8FDF-CADB5C87E0C6}"/>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Rectangle 15">
            <a:extLst>
              <a:ext uri="{FF2B5EF4-FFF2-40B4-BE49-F238E27FC236}">
                <a16:creationId xmlns="" xmlns:a16="http://schemas.microsoft.com/office/drawing/2014/main" id="{B8012B17-AF1A-450D-9CC5-328B642F1E1E}"/>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5856" name="Oval 16">
            <a:extLst>
              <a:ext uri="{FF2B5EF4-FFF2-40B4-BE49-F238E27FC236}">
                <a16:creationId xmlns="" xmlns:a16="http://schemas.microsoft.com/office/drawing/2014/main" id="{13E9021A-CD55-414A-BB8E-48FE74EE2FB9}"/>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Rectangle 17">
            <a:extLst>
              <a:ext uri="{FF2B5EF4-FFF2-40B4-BE49-F238E27FC236}">
                <a16:creationId xmlns="" xmlns:a16="http://schemas.microsoft.com/office/drawing/2014/main" id="{580E38F1-F173-4284-B85A-763B93522341}"/>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5858" name="Oval 18">
            <a:extLst>
              <a:ext uri="{FF2B5EF4-FFF2-40B4-BE49-F238E27FC236}">
                <a16:creationId xmlns="" xmlns:a16="http://schemas.microsoft.com/office/drawing/2014/main" id="{982CF572-13F2-4DA1-B949-12BEE89B1A7C}"/>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9" name="Rectangle 19">
            <a:extLst>
              <a:ext uri="{FF2B5EF4-FFF2-40B4-BE49-F238E27FC236}">
                <a16:creationId xmlns="" xmlns:a16="http://schemas.microsoft.com/office/drawing/2014/main" id="{0B558058-A957-45D5-9298-A62C55789519}"/>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5860" name="Oval 20">
            <a:extLst>
              <a:ext uri="{FF2B5EF4-FFF2-40B4-BE49-F238E27FC236}">
                <a16:creationId xmlns="" xmlns:a16="http://schemas.microsoft.com/office/drawing/2014/main" id="{B67A17FF-6B52-411E-A07E-7D2B18FB93EC}"/>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1" name="Rectangle 21">
            <a:extLst>
              <a:ext uri="{FF2B5EF4-FFF2-40B4-BE49-F238E27FC236}">
                <a16:creationId xmlns="" xmlns:a16="http://schemas.microsoft.com/office/drawing/2014/main" id="{3F8F5D49-06E2-4970-8D61-750BB946E82A}"/>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5862" name="Oval 22">
            <a:extLst>
              <a:ext uri="{FF2B5EF4-FFF2-40B4-BE49-F238E27FC236}">
                <a16:creationId xmlns="" xmlns:a16="http://schemas.microsoft.com/office/drawing/2014/main" id="{91A48575-0635-40CC-B74C-5CB0EF3D78BF}"/>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3" name="Rectangle 23">
            <a:extLst>
              <a:ext uri="{FF2B5EF4-FFF2-40B4-BE49-F238E27FC236}">
                <a16:creationId xmlns="" xmlns:a16="http://schemas.microsoft.com/office/drawing/2014/main" id="{A34DF150-EDD1-48CE-A09A-CB1FA7CE9F96}"/>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5864" name="Oval 24">
            <a:extLst>
              <a:ext uri="{FF2B5EF4-FFF2-40B4-BE49-F238E27FC236}">
                <a16:creationId xmlns="" xmlns:a16="http://schemas.microsoft.com/office/drawing/2014/main" id="{D30EFC89-1C02-46D1-A285-51833B6545A5}"/>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5" name="Rectangle 25">
            <a:extLst>
              <a:ext uri="{FF2B5EF4-FFF2-40B4-BE49-F238E27FC236}">
                <a16:creationId xmlns="" xmlns:a16="http://schemas.microsoft.com/office/drawing/2014/main" id="{232F41BE-C95D-407A-82CB-9876C13FEFA7}"/>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5866" name="Line 26">
            <a:extLst>
              <a:ext uri="{FF2B5EF4-FFF2-40B4-BE49-F238E27FC236}">
                <a16:creationId xmlns="" xmlns:a16="http://schemas.microsoft.com/office/drawing/2014/main" id="{C8EF0D23-5643-4463-9EDD-19A7F475BC6A}"/>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7" name="Rectangle 27">
            <a:extLst>
              <a:ext uri="{FF2B5EF4-FFF2-40B4-BE49-F238E27FC236}">
                <a16:creationId xmlns="" xmlns:a16="http://schemas.microsoft.com/office/drawing/2014/main" id="{FF692A7B-13BB-4197-928B-EBDB6EE5FD5A}"/>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68" name="Rectangle 28">
            <a:extLst>
              <a:ext uri="{FF2B5EF4-FFF2-40B4-BE49-F238E27FC236}">
                <a16:creationId xmlns="" xmlns:a16="http://schemas.microsoft.com/office/drawing/2014/main" id="{B8F55B4B-E79F-4C86-8161-1406B0CEF5DB}"/>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69" name="Rectangle 29">
            <a:extLst>
              <a:ext uri="{FF2B5EF4-FFF2-40B4-BE49-F238E27FC236}">
                <a16:creationId xmlns="" xmlns:a16="http://schemas.microsoft.com/office/drawing/2014/main" id="{540256A9-1031-4DB5-B021-908B49BDE9B5}"/>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70" name="Rectangle 30">
            <a:extLst>
              <a:ext uri="{FF2B5EF4-FFF2-40B4-BE49-F238E27FC236}">
                <a16:creationId xmlns="" xmlns:a16="http://schemas.microsoft.com/office/drawing/2014/main" id="{836EABF7-1593-47D3-99D3-49AE3E4221EC}"/>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71" name="Line 31">
            <a:extLst>
              <a:ext uri="{FF2B5EF4-FFF2-40B4-BE49-F238E27FC236}">
                <a16:creationId xmlns="" xmlns:a16="http://schemas.microsoft.com/office/drawing/2014/main" id="{86B0C363-DCD8-4F29-81F5-D1B80258BB20}"/>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2" name="Rectangle 32">
            <a:extLst>
              <a:ext uri="{FF2B5EF4-FFF2-40B4-BE49-F238E27FC236}">
                <a16:creationId xmlns="" xmlns:a16="http://schemas.microsoft.com/office/drawing/2014/main" id="{605A7577-F477-447D-958A-D72BD297190A}"/>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73" name="Line 33">
            <a:extLst>
              <a:ext uri="{FF2B5EF4-FFF2-40B4-BE49-F238E27FC236}">
                <a16:creationId xmlns="" xmlns:a16="http://schemas.microsoft.com/office/drawing/2014/main" id="{721F4A92-1655-4D86-90EB-9627CA60C30B}"/>
              </a:ext>
            </a:extLst>
          </p:cNvPr>
          <p:cNvSpPr>
            <a:spLocks noChangeShapeType="1"/>
          </p:cNvSpPr>
          <p:nvPr/>
        </p:nvSpPr>
        <p:spPr bwMode="auto">
          <a:xfrm flipH="1">
            <a:off x="5446713" y="3503613"/>
            <a:ext cx="615950" cy="755650"/>
          </a:xfrm>
          <a:prstGeom prst="line">
            <a:avLst/>
          </a:prstGeom>
          <a:noFill/>
          <a:ln w="254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74" name="Rectangle 34">
            <a:extLst>
              <a:ext uri="{FF2B5EF4-FFF2-40B4-BE49-F238E27FC236}">
                <a16:creationId xmlns="" xmlns:a16="http://schemas.microsoft.com/office/drawing/2014/main" id="{23074C28-6D87-479A-B2B9-2EE63CFA9810}"/>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5875" name="Rectangle 35">
            <a:extLst>
              <a:ext uri="{FF2B5EF4-FFF2-40B4-BE49-F238E27FC236}">
                <a16:creationId xmlns="" xmlns:a16="http://schemas.microsoft.com/office/drawing/2014/main" id="{FADAAE73-D260-475E-ADF9-27FF9251C983}"/>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5876" name="Rectangle 36">
            <a:extLst>
              <a:ext uri="{FF2B5EF4-FFF2-40B4-BE49-F238E27FC236}">
                <a16:creationId xmlns="" xmlns:a16="http://schemas.microsoft.com/office/drawing/2014/main" id="{3F6CF99D-1B15-41CF-BC9D-8C396593DC1E}"/>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EF2DDCE6-8D1E-4E67-8A08-62AA6EEAB378}"/>
              </a:ext>
            </a:extLst>
          </p:cNvPr>
          <p:cNvSpPr>
            <a:spLocks noGrp="1"/>
          </p:cNvSpPr>
          <p:nvPr>
            <p:ph type="dt" sz="half" idx="10"/>
          </p:nvPr>
        </p:nvSpPr>
        <p:spPr/>
        <p:txBody>
          <a:bodyPr/>
          <a:lstStyle/>
          <a:p>
            <a:fld id="{F6C8A08B-4B49-4374-9EB8-F943ABBE4BB8}" type="datetime5">
              <a:rPr lang="en-US" smtClean="0"/>
              <a:t>28-Mar-22</a:t>
            </a:fld>
            <a:endParaRPr lang="en-US"/>
          </a:p>
        </p:txBody>
      </p:sp>
      <p:sp>
        <p:nvSpPr>
          <p:cNvPr id="5" name="Slide Number Placeholder 4">
            <a:extLst>
              <a:ext uri="{FF2B5EF4-FFF2-40B4-BE49-F238E27FC236}">
                <a16:creationId xmlns="" xmlns:a16="http://schemas.microsoft.com/office/drawing/2014/main" id="{6BADDA60-AD32-4FA8-9A09-233A0289498D}"/>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a:extLst>
              <a:ext uri="{FF2B5EF4-FFF2-40B4-BE49-F238E27FC236}">
                <a16:creationId xmlns="" xmlns:a16="http://schemas.microsoft.com/office/drawing/2014/main" id="{A6776E0E-CAE6-44F2-97EF-E637251EF7EF}"/>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Line 3">
            <a:extLst>
              <a:ext uri="{FF2B5EF4-FFF2-40B4-BE49-F238E27FC236}">
                <a16:creationId xmlns="" xmlns:a16="http://schemas.microsoft.com/office/drawing/2014/main" id="{408FBE50-175A-4E85-B476-381F67F9C4FE}"/>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Line 4">
            <a:extLst>
              <a:ext uri="{FF2B5EF4-FFF2-40B4-BE49-F238E27FC236}">
                <a16:creationId xmlns="" xmlns:a16="http://schemas.microsoft.com/office/drawing/2014/main" id="{76D898E5-0816-4346-9275-5A8136883B95}"/>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a:extLst>
              <a:ext uri="{FF2B5EF4-FFF2-40B4-BE49-F238E27FC236}">
                <a16:creationId xmlns="" xmlns:a16="http://schemas.microsoft.com/office/drawing/2014/main" id="{BAE70B7D-6EA3-4AC2-B6F9-0C02648A2B37}"/>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Line 6">
            <a:extLst>
              <a:ext uri="{FF2B5EF4-FFF2-40B4-BE49-F238E27FC236}">
                <a16:creationId xmlns="" xmlns:a16="http://schemas.microsoft.com/office/drawing/2014/main" id="{F018A260-B3ED-4F4D-8D87-BF822EE088FF}"/>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Line 7">
            <a:extLst>
              <a:ext uri="{FF2B5EF4-FFF2-40B4-BE49-F238E27FC236}">
                <a16:creationId xmlns="" xmlns:a16="http://schemas.microsoft.com/office/drawing/2014/main" id="{A01A77BB-BE37-46A5-9E6E-433174C1B521}"/>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Line 8">
            <a:extLst>
              <a:ext uri="{FF2B5EF4-FFF2-40B4-BE49-F238E27FC236}">
                <a16:creationId xmlns="" xmlns:a16="http://schemas.microsoft.com/office/drawing/2014/main" id="{7812C3D3-DC68-4431-8568-4C3B13B2BE7E}"/>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9">
            <a:extLst>
              <a:ext uri="{FF2B5EF4-FFF2-40B4-BE49-F238E27FC236}">
                <a16:creationId xmlns="" xmlns:a16="http://schemas.microsoft.com/office/drawing/2014/main" id="{921C6073-DCDE-49D2-B789-B46C9CC63F8C}"/>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Rectangle 10">
            <a:extLst>
              <a:ext uri="{FF2B5EF4-FFF2-40B4-BE49-F238E27FC236}">
                <a16:creationId xmlns="" xmlns:a16="http://schemas.microsoft.com/office/drawing/2014/main" id="{CFB0EA5F-7F13-432E-8A87-F9BCDB10EE39}"/>
              </a:ext>
            </a:extLst>
          </p:cNvPr>
          <p:cNvSpPr>
            <a:spLocks noGrp="1" noChangeArrowheads="1"/>
          </p:cNvSpPr>
          <p:nvPr>
            <p:ph type="title"/>
          </p:nvPr>
        </p:nvSpPr>
        <p:spPr>
          <a:noFill/>
          <a:ln/>
        </p:spPr>
        <p:txBody>
          <a:bodyPr/>
          <a:lstStyle/>
          <a:p>
            <a:r>
              <a:rPr lang="en-US" altLang="en-US"/>
              <a:t>Depth-First Search</a:t>
            </a:r>
          </a:p>
        </p:txBody>
      </p:sp>
      <p:sp>
        <p:nvSpPr>
          <p:cNvPr id="36875" name="Rectangle 11">
            <a:extLst>
              <a:ext uri="{FF2B5EF4-FFF2-40B4-BE49-F238E27FC236}">
                <a16:creationId xmlns="" xmlns:a16="http://schemas.microsoft.com/office/drawing/2014/main" id="{68E125C8-B78A-43CD-A9C6-223D005184C3}"/>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6876" name="Oval 12">
            <a:extLst>
              <a:ext uri="{FF2B5EF4-FFF2-40B4-BE49-F238E27FC236}">
                <a16:creationId xmlns="" xmlns:a16="http://schemas.microsoft.com/office/drawing/2014/main" id="{AE67D9F3-93BD-46FD-8582-D180AE3755A7}"/>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Rectangle 13">
            <a:extLst>
              <a:ext uri="{FF2B5EF4-FFF2-40B4-BE49-F238E27FC236}">
                <a16:creationId xmlns="" xmlns:a16="http://schemas.microsoft.com/office/drawing/2014/main" id="{607F160C-99EC-47BD-8B5E-A34E2BD63858}"/>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6878" name="Oval 14">
            <a:extLst>
              <a:ext uri="{FF2B5EF4-FFF2-40B4-BE49-F238E27FC236}">
                <a16:creationId xmlns="" xmlns:a16="http://schemas.microsoft.com/office/drawing/2014/main" id="{BA6372AA-AFE2-4108-95B7-39D06014E4B0}"/>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Rectangle 15">
            <a:extLst>
              <a:ext uri="{FF2B5EF4-FFF2-40B4-BE49-F238E27FC236}">
                <a16:creationId xmlns="" xmlns:a16="http://schemas.microsoft.com/office/drawing/2014/main" id="{0F8FB6AC-0965-47F4-BB5B-A3E3F2316BE3}"/>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6880" name="Oval 16">
            <a:extLst>
              <a:ext uri="{FF2B5EF4-FFF2-40B4-BE49-F238E27FC236}">
                <a16:creationId xmlns="" xmlns:a16="http://schemas.microsoft.com/office/drawing/2014/main" id="{A4DF9DBC-CA34-4962-AA15-62C957B9CF57}"/>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1" name="Rectangle 17">
            <a:extLst>
              <a:ext uri="{FF2B5EF4-FFF2-40B4-BE49-F238E27FC236}">
                <a16:creationId xmlns="" xmlns:a16="http://schemas.microsoft.com/office/drawing/2014/main" id="{6E8287BA-F41F-4D43-8A89-EF562438065F}"/>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6882" name="Oval 18">
            <a:extLst>
              <a:ext uri="{FF2B5EF4-FFF2-40B4-BE49-F238E27FC236}">
                <a16:creationId xmlns="" xmlns:a16="http://schemas.microsoft.com/office/drawing/2014/main" id="{6485E808-5CE1-4CB6-9FB3-46EC2F8CA40C}"/>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3" name="Rectangle 19">
            <a:extLst>
              <a:ext uri="{FF2B5EF4-FFF2-40B4-BE49-F238E27FC236}">
                <a16:creationId xmlns="" xmlns:a16="http://schemas.microsoft.com/office/drawing/2014/main" id="{21CAE2F5-12B8-4D4C-A000-CA9BFFA0925F}"/>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6884" name="Oval 20">
            <a:extLst>
              <a:ext uri="{FF2B5EF4-FFF2-40B4-BE49-F238E27FC236}">
                <a16:creationId xmlns="" xmlns:a16="http://schemas.microsoft.com/office/drawing/2014/main" id="{86217957-9E9D-44CE-A621-257E43D1FC9A}"/>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5" name="Rectangle 21">
            <a:extLst>
              <a:ext uri="{FF2B5EF4-FFF2-40B4-BE49-F238E27FC236}">
                <a16:creationId xmlns="" xmlns:a16="http://schemas.microsoft.com/office/drawing/2014/main" id="{8F383444-B4A7-413E-903C-5B427CAE56AD}"/>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6886" name="Oval 22">
            <a:extLst>
              <a:ext uri="{FF2B5EF4-FFF2-40B4-BE49-F238E27FC236}">
                <a16:creationId xmlns="" xmlns:a16="http://schemas.microsoft.com/office/drawing/2014/main" id="{28CAF2A7-E91A-4AE1-BEA7-7D809749F0A8}"/>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7" name="Rectangle 23">
            <a:extLst>
              <a:ext uri="{FF2B5EF4-FFF2-40B4-BE49-F238E27FC236}">
                <a16:creationId xmlns="" xmlns:a16="http://schemas.microsoft.com/office/drawing/2014/main" id="{43FED8FE-68F2-4F75-9F82-4022E98F0B18}"/>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6888" name="Oval 24">
            <a:extLst>
              <a:ext uri="{FF2B5EF4-FFF2-40B4-BE49-F238E27FC236}">
                <a16:creationId xmlns="" xmlns:a16="http://schemas.microsoft.com/office/drawing/2014/main" id="{61D08A94-F7F4-44BF-A467-AC5C426E7492}"/>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9" name="Rectangle 25">
            <a:extLst>
              <a:ext uri="{FF2B5EF4-FFF2-40B4-BE49-F238E27FC236}">
                <a16:creationId xmlns="" xmlns:a16="http://schemas.microsoft.com/office/drawing/2014/main" id="{700FD6F9-C768-4B8C-8991-0C6D7AB657F0}"/>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6890" name="Line 26">
            <a:extLst>
              <a:ext uri="{FF2B5EF4-FFF2-40B4-BE49-F238E27FC236}">
                <a16:creationId xmlns="" xmlns:a16="http://schemas.microsoft.com/office/drawing/2014/main" id="{85B8FA0F-317F-4361-99AB-F7CEFFC10B59}"/>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Rectangle 27">
            <a:extLst>
              <a:ext uri="{FF2B5EF4-FFF2-40B4-BE49-F238E27FC236}">
                <a16:creationId xmlns="" xmlns:a16="http://schemas.microsoft.com/office/drawing/2014/main" id="{F3DCDB56-F4EC-4DA3-94FC-148C93865BD5}"/>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2" name="Rectangle 28">
            <a:extLst>
              <a:ext uri="{FF2B5EF4-FFF2-40B4-BE49-F238E27FC236}">
                <a16:creationId xmlns="" xmlns:a16="http://schemas.microsoft.com/office/drawing/2014/main" id="{9014BCC7-4526-4890-B3BF-C2A703F4A3D2}"/>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3" name="Rectangle 29">
            <a:extLst>
              <a:ext uri="{FF2B5EF4-FFF2-40B4-BE49-F238E27FC236}">
                <a16:creationId xmlns="" xmlns:a16="http://schemas.microsoft.com/office/drawing/2014/main" id="{2667D2F8-B921-43F9-9F6A-9F36FD45C6E5}"/>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4" name="Rectangle 30">
            <a:extLst>
              <a:ext uri="{FF2B5EF4-FFF2-40B4-BE49-F238E27FC236}">
                <a16:creationId xmlns="" xmlns:a16="http://schemas.microsoft.com/office/drawing/2014/main" id="{F279A395-0AC6-4DFE-B4A1-F2E9CD098B3E}"/>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5" name="Line 31">
            <a:extLst>
              <a:ext uri="{FF2B5EF4-FFF2-40B4-BE49-F238E27FC236}">
                <a16:creationId xmlns="" xmlns:a16="http://schemas.microsoft.com/office/drawing/2014/main" id="{37DB119D-9217-4823-9E59-13DCEEC3A829}"/>
              </a:ext>
            </a:extLst>
          </p:cNvPr>
          <p:cNvSpPr>
            <a:spLocks noChangeShapeType="1"/>
          </p:cNvSpPr>
          <p:nvPr/>
        </p:nvSpPr>
        <p:spPr bwMode="auto">
          <a:xfrm>
            <a:off x="3079750" y="3355975"/>
            <a:ext cx="2124075" cy="938213"/>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6" name="Rectangle 32">
            <a:extLst>
              <a:ext uri="{FF2B5EF4-FFF2-40B4-BE49-F238E27FC236}">
                <a16:creationId xmlns="" xmlns:a16="http://schemas.microsoft.com/office/drawing/2014/main" id="{54560AE6-D7D0-4A20-898E-5C77CACF78D0}"/>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7" name="Rectangle 33">
            <a:extLst>
              <a:ext uri="{FF2B5EF4-FFF2-40B4-BE49-F238E27FC236}">
                <a16:creationId xmlns="" xmlns:a16="http://schemas.microsoft.com/office/drawing/2014/main" id="{1B784F2C-6E33-41F0-BE5B-A2E3ED2682E1}"/>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6898" name="Rectangle 34">
            <a:extLst>
              <a:ext uri="{FF2B5EF4-FFF2-40B4-BE49-F238E27FC236}">
                <a16:creationId xmlns="" xmlns:a16="http://schemas.microsoft.com/office/drawing/2014/main" id="{CDD7C679-3FE2-457B-AC09-998558246D1D}"/>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6899" name="Rectangle 35">
            <a:extLst>
              <a:ext uri="{FF2B5EF4-FFF2-40B4-BE49-F238E27FC236}">
                <a16:creationId xmlns="" xmlns:a16="http://schemas.microsoft.com/office/drawing/2014/main" id="{7C3BFAF5-77C1-491A-BF91-7C85ACF94968}"/>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32090933-3B04-4A06-8877-CD8FD4B2F4AB}"/>
              </a:ext>
            </a:extLst>
          </p:cNvPr>
          <p:cNvSpPr>
            <a:spLocks noGrp="1"/>
          </p:cNvSpPr>
          <p:nvPr>
            <p:ph type="dt" sz="half" idx="10"/>
          </p:nvPr>
        </p:nvSpPr>
        <p:spPr/>
        <p:txBody>
          <a:bodyPr/>
          <a:lstStyle/>
          <a:p>
            <a:fld id="{4D6893CE-5933-4B55-8595-421B0019C919}" type="datetime5">
              <a:rPr lang="en-US" smtClean="0"/>
              <a:t>28-Mar-22</a:t>
            </a:fld>
            <a:endParaRPr lang="en-US"/>
          </a:p>
        </p:txBody>
      </p:sp>
      <p:sp>
        <p:nvSpPr>
          <p:cNvPr id="5" name="Slide Number Placeholder 4">
            <a:extLst>
              <a:ext uri="{FF2B5EF4-FFF2-40B4-BE49-F238E27FC236}">
                <a16:creationId xmlns="" xmlns:a16="http://schemas.microsoft.com/office/drawing/2014/main" id="{0A3C78D5-977A-401F-B4CB-7C5A698C7A4A}"/>
              </a:ext>
            </a:extLst>
          </p:cNvPr>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2">
            <a:extLst>
              <a:ext uri="{FF2B5EF4-FFF2-40B4-BE49-F238E27FC236}">
                <a16:creationId xmlns="" xmlns:a16="http://schemas.microsoft.com/office/drawing/2014/main" id="{46904F03-5B33-4F44-A4EC-FE760FF04FE3}"/>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Line 3">
            <a:extLst>
              <a:ext uri="{FF2B5EF4-FFF2-40B4-BE49-F238E27FC236}">
                <a16:creationId xmlns="" xmlns:a16="http://schemas.microsoft.com/office/drawing/2014/main" id="{1AC57AC4-579D-4D68-9663-B9D657A88A5B}"/>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Line 4">
            <a:extLst>
              <a:ext uri="{FF2B5EF4-FFF2-40B4-BE49-F238E27FC236}">
                <a16:creationId xmlns="" xmlns:a16="http://schemas.microsoft.com/office/drawing/2014/main" id="{2B695FE6-1FEE-4124-8726-B3A37C262B0A}"/>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3" name="Line 5">
            <a:extLst>
              <a:ext uri="{FF2B5EF4-FFF2-40B4-BE49-F238E27FC236}">
                <a16:creationId xmlns="" xmlns:a16="http://schemas.microsoft.com/office/drawing/2014/main" id="{3EDA1AA4-8452-4A1A-86F6-3E9305DBFC48}"/>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Line 6">
            <a:extLst>
              <a:ext uri="{FF2B5EF4-FFF2-40B4-BE49-F238E27FC236}">
                <a16:creationId xmlns="" xmlns:a16="http://schemas.microsoft.com/office/drawing/2014/main" id="{4AAE3FD5-1F2C-43F3-948F-D03D1D5FC988}"/>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5" name="Line 7">
            <a:extLst>
              <a:ext uri="{FF2B5EF4-FFF2-40B4-BE49-F238E27FC236}">
                <a16:creationId xmlns="" xmlns:a16="http://schemas.microsoft.com/office/drawing/2014/main" id="{8546B291-47D2-4192-A1B3-D65A1467A162}"/>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6" name="Line 8">
            <a:extLst>
              <a:ext uri="{FF2B5EF4-FFF2-40B4-BE49-F238E27FC236}">
                <a16:creationId xmlns="" xmlns:a16="http://schemas.microsoft.com/office/drawing/2014/main" id="{D7199B9D-C1AB-48E5-B3CF-B3AA66BA2011}"/>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Line 9">
            <a:extLst>
              <a:ext uri="{FF2B5EF4-FFF2-40B4-BE49-F238E27FC236}">
                <a16:creationId xmlns="" xmlns:a16="http://schemas.microsoft.com/office/drawing/2014/main" id="{51EB03B6-E0EA-4CAD-B92F-076843253FA2}"/>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Rectangle 10">
            <a:extLst>
              <a:ext uri="{FF2B5EF4-FFF2-40B4-BE49-F238E27FC236}">
                <a16:creationId xmlns="" xmlns:a16="http://schemas.microsoft.com/office/drawing/2014/main" id="{56EE49A1-BF40-4D14-96E1-97E217B2A92B}"/>
              </a:ext>
            </a:extLst>
          </p:cNvPr>
          <p:cNvSpPr>
            <a:spLocks noGrp="1" noChangeArrowheads="1"/>
          </p:cNvSpPr>
          <p:nvPr>
            <p:ph type="title"/>
          </p:nvPr>
        </p:nvSpPr>
        <p:spPr>
          <a:noFill/>
          <a:ln/>
        </p:spPr>
        <p:txBody>
          <a:bodyPr/>
          <a:lstStyle/>
          <a:p>
            <a:r>
              <a:rPr lang="en-US" altLang="en-US"/>
              <a:t>Depth-First Search</a:t>
            </a:r>
          </a:p>
        </p:txBody>
      </p:sp>
      <p:sp>
        <p:nvSpPr>
          <p:cNvPr id="37899" name="Rectangle 11">
            <a:extLst>
              <a:ext uri="{FF2B5EF4-FFF2-40B4-BE49-F238E27FC236}">
                <a16:creationId xmlns="" xmlns:a16="http://schemas.microsoft.com/office/drawing/2014/main" id="{1214C401-5C89-475D-939A-DD3F39CC8293}"/>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7900" name="Oval 12">
            <a:extLst>
              <a:ext uri="{FF2B5EF4-FFF2-40B4-BE49-F238E27FC236}">
                <a16:creationId xmlns="" xmlns:a16="http://schemas.microsoft.com/office/drawing/2014/main" id="{D3135475-5372-4B85-B858-8457DAD249BA}"/>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Rectangle 13">
            <a:extLst>
              <a:ext uri="{FF2B5EF4-FFF2-40B4-BE49-F238E27FC236}">
                <a16:creationId xmlns="" xmlns:a16="http://schemas.microsoft.com/office/drawing/2014/main" id="{0387486C-C6E8-476A-B326-0D98DE5EE53E}"/>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7902" name="Oval 14">
            <a:extLst>
              <a:ext uri="{FF2B5EF4-FFF2-40B4-BE49-F238E27FC236}">
                <a16:creationId xmlns="" xmlns:a16="http://schemas.microsoft.com/office/drawing/2014/main" id="{D268D0E5-C933-42BC-951F-C45C3AA1FC03}"/>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15">
            <a:extLst>
              <a:ext uri="{FF2B5EF4-FFF2-40B4-BE49-F238E27FC236}">
                <a16:creationId xmlns="" xmlns:a16="http://schemas.microsoft.com/office/drawing/2014/main" id="{E933C0B4-9A19-464E-A430-2332A026B461}"/>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7904" name="Oval 16">
            <a:extLst>
              <a:ext uri="{FF2B5EF4-FFF2-40B4-BE49-F238E27FC236}">
                <a16:creationId xmlns="" xmlns:a16="http://schemas.microsoft.com/office/drawing/2014/main" id="{D0F8FBEE-9D09-474A-8757-0F14FD7BBE8C}"/>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Rectangle 17">
            <a:extLst>
              <a:ext uri="{FF2B5EF4-FFF2-40B4-BE49-F238E27FC236}">
                <a16:creationId xmlns="" xmlns:a16="http://schemas.microsoft.com/office/drawing/2014/main" id="{9577D68D-FAB1-4006-AE5C-7AC54BA9CD24}"/>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7906" name="Oval 18">
            <a:extLst>
              <a:ext uri="{FF2B5EF4-FFF2-40B4-BE49-F238E27FC236}">
                <a16:creationId xmlns="" xmlns:a16="http://schemas.microsoft.com/office/drawing/2014/main" id="{DA54295A-F495-4EAA-A4FD-3E610579A3F0}"/>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Rectangle 19">
            <a:extLst>
              <a:ext uri="{FF2B5EF4-FFF2-40B4-BE49-F238E27FC236}">
                <a16:creationId xmlns="" xmlns:a16="http://schemas.microsoft.com/office/drawing/2014/main" id="{62D9D964-A292-41D1-B08A-3668E0BA8BC0}"/>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7908" name="Oval 20">
            <a:extLst>
              <a:ext uri="{FF2B5EF4-FFF2-40B4-BE49-F238E27FC236}">
                <a16:creationId xmlns="" xmlns:a16="http://schemas.microsoft.com/office/drawing/2014/main" id="{2950C6C9-5F93-4DAF-AD49-F44BE171596D}"/>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Rectangle 21">
            <a:extLst>
              <a:ext uri="{FF2B5EF4-FFF2-40B4-BE49-F238E27FC236}">
                <a16:creationId xmlns="" xmlns:a16="http://schemas.microsoft.com/office/drawing/2014/main" id="{9CCD26B3-80C7-451A-A00D-178F8D102C39}"/>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7910" name="Oval 22">
            <a:extLst>
              <a:ext uri="{FF2B5EF4-FFF2-40B4-BE49-F238E27FC236}">
                <a16:creationId xmlns="" xmlns:a16="http://schemas.microsoft.com/office/drawing/2014/main" id="{E713F3CA-E308-45E2-A86D-C2CC2E3A67F3}"/>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Rectangle 23">
            <a:extLst>
              <a:ext uri="{FF2B5EF4-FFF2-40B4-BE49-F238E27FC236}">
                <a16:creationId xmlns="" xmlns:a16="http://schemas.microsoft.com/office/drawing/2014/main" id="{B75BFD8F-5B3A-4C12-A7CB-BA4B7174380B}"/>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7912" name="Oval 24">
            <a:extLst>
              <a:ext uri="{FF2B5EF4-FFF2-40B4-BE49-F238E27FC236}">
                <a16:creationId xmlns="" xmlns:a16="http://schemas.microsoft.com/office/drawing/2014/main" id="{870C8611-B3DB-499F-B2AD-287E8D22E7F4}"/>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Rectangle 25">
            <a:extLst>
              <a:ext uri="{FF2B5EF4-FFF2-40B4-BE49-F238E27FC236}">
                <a16:creationId xmlns="" xmlns:a16="http://schemas.microsoft.com/office/drawing/2014/main" id="{8ACB211F-5444-4183-832B-B1C98CCB08A2}"/>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7914" name="Line 26">
            <a:extLst>
              <a:ext uri="{FF2B5EF4-FFF2-40B4-BE49-F238E27FC236}">
                <a16:creationId xmlns="" xmlns:a16="http://schemas.microsoft.com/office/drawing/2014/main" id="{17B51EBD-FCB4-4C57-886D-AACBB2512A55}"/>
              </a:ext>
            </a:extLst>
          </p:cNvPr>
          <p:cNvSpPr>
            <a:spLocks noChangeShapeType="1"/>
          </p:cNvSpPr>
          <p:nvPr/>
        </p:nvSpPr>
        <p:spPr bwMode="auto">
          <a:xfrm flipH="1">
            <a:off x="2762250" y="2505075"/>
            <a:ext cx="1536700" cy="62547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Rectangle 27">
            <a:extLst>
              <a:ext uri="{FF2B5EF4-FFF2-40B4-BE49-F238E27FC236}">
                <a16:creationId xmlns="" xmlns:a16="http://schemas.microsoft.com/office/drawing/2014/main" id="{DBA49597-A45A-49E7-935C-0DC89113275E}"/>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16" name="Rectangle 28">
            <a:extLst>
              <a:ext uri="{FF2B5EF4-FFF2-40B4-BE49-F238E27FC236}">
                <a16:creationId xmlns="" xmlns:a16="http://schemas.microsoft.com/office/drawing/2014/main" id="{8C682021-AF04-4331-A755-264A1366291D}"/>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17" name="Rectangle 29">
            <a:extLst>
              <a:ext uri="{FF2B5EF4-FFF2-40B4-BE49-F238E27FC236}">
                <a16:creationId xmlns="" xmlns:a16="http://schemas.microsoft.com/office/drawing/2014/main" id="{99FE34E2-AC01-4388-89A7-B03680909570}"/>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18" name="Rectangle 30">
            <a:extLst>
              <a:ext uri="{FF2B5EF4-FFF2-40B4-BE49-F238E27FC236}">
                <a16:creationId xmlns="" xmlns:a16="http://schemas.microsoft.com/office/drawing/2014/main" id="{B5EF2F98-A290-4792-B540-D3F5B6E9AE6A}"/>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19" name="Rectangle 31">
            <a:extLst>
              <a:ext uri="{FF2B5EF4-FFF2-40B4-BE49-F238E27FC236}">
                <a16:creationId xmlns="" xmlns:a16="http://schemas.microsoft.com/office/drawing/2014/main" id="{51925ED0-55F5-46ED-A599-44CC5F0BF45E}"/>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20" name="Rectangle 32">
            <a:extLst>
              <a:ext uri="{FF2B5EF4-FFF2-40B4-BE49-F238E27FC236}">
                <a16:creationId xmlns="" xmlns:a16="http://schemas.microsoft.com/office/drawing/2014/main" id="{EFDFC00F-7BE6-40B8-A263-568EBAED378C}"/>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7921" name="Rectangle 33">
            <a:extLst>
              <a:ext uri="{FF2B5EF4-FFF2-40B4-BE49-F238E27FC236}">
                <a16:creationId xmlns="" xmlns:a16="http://schemas.microsoft.com/office/drawing/2014/main" id="{0E70A75D-6E32-4FAE-82E5-0EAAF7FA62D2}"/>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7922" name="Rectangle 34">
            <a:extLst>
              <a:ext uri="{FF2B5EF4-FFF2-40B4-BE49-F238E27FC236}">
                <a16:creationId xmlns="" xmlns:a16="http://schemas.microsoft.com/office/drawing/2014/main" id="{0061E90D-CCD6-4ACF-BE48-A8A4404FC44D}"/>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37E1E7F1-46D5-453E-8136-901C24B9995B}"/>
              </a:ext>
            </a:extLst>
          </p:cNvPr>
          <p:cNvSpPr>
            <a:spLocks noGrp="1"/>
          </p:cNvSpPr>
          <p:nvPr>
            <p:ph type="dt" sz="half" idx="10"/>
          </p:nvPr>
        </p:nvSpPr>
        <p:spPr/>
        <p:txBody>
          <a:bodyPr/>
          <a:lstStyle/>
          <a:p>
            <a:fld id="{28F7926C-0452-42D5-9002-4AC70BAFDB84}" type="datetime5">
              <a:rPr lang="en-US" smtClean="0"/>
              <a:t>28-Mar-22</a:t>
            </a:fld>
            <a:endParaRPr lang="en-US"/>
          </a:p>
        </p:txBody>
      </p:sp>
      <p:sp>
        <p:nvSpPr>
          <p:cNvPr id="5" name="Slide Number Placeholder 4">
            <a:extLst>
              <a:ext uri="{FF2B5EF4-FFF2-40B4-BE49-F238E27FC236}">
                <a16:creationId xmlns="" xmlns:a16="http://schemas.microsoft.com/office/drawing/2014/main" id="{CD591646-ED81-49E8-8C4A-8AE3C9B86964}"/>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 xmlns:a16="http://schemas.microsoft.com/office/drawing/2014/main" id="{ACC1C38F-82EE-4326-AFFB-D311D6277DBA}"/>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Line 3">
            <a:extLst>
              <a:ext uri="{FF2B5EF4-FFF2-40B4-BE49-F238E27FC236}">
                <a16:creationId xmlns="" xmlns:a16="http://schemas.microsoft.com/office/drawing/2014/main" id="{DA56FE10-3B25-4FD2-8417-E7C1E5266B27}"/>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Line 4">
            <a:extLst>
              <a:ext uri="{FF2B5EF4-FFF2-40B4-BE49-F238E27FC236}">
                <a16:creationId xmlns="" xmlns:a16="http://schemas.microsoft.com/office/drawing/2014/main" id="{D825AD54-CA93-4CD1-90F9-F2D5B4E49681}"/>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Line 5">
            <a:extLst>
              <a:ext uri="{FF2B5EF4-FFF2-40B4-BE49-F238E27FC236}">
                <a16:creationId xmlns="" xmlns:a16="http://schemas.microsoft.com/office/drawing/2014/main" id="{1ECFFE71-9182-4EDA-BA2A-B70CC79B87BD}"/>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Line 6">
            <a:extLst>
              <a:ext uri="{FF2B5EF4-FFF2-40B4-BE49-F238E27FC236}">
                <a16:creationId xmlns="" xmlns:a16="http://schemas.microsoft.com/office/drawing/2014/main" id="{2ECB8325-BD59-4FBA-AEFD-D755628B4105}"/>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a:extLst>
              <a:ext uri="{FF2B5EF4-FFF2-40B4-BE49-F238E27FC236}">
                <a16:creationId xmlns="" xmlns:a16="http://schemas.microsoft.com/office/drawing/2014/main" id="{61A3778D-0308-4A20-B7FB-6CC91EA55A00}"/>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a:extLst>
              <a:ext uri="{FF2B5EF4-FFF2-40B4-BE49-F238E27FC236}">
                <a16:creationId xmlns="" xmlns:a16="http://schemas.microsoft.com/office/drawing/2014/main" id="{E8F112C8-2640-4A63-93CC-C272450D1578}"/>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a:extLst>
              <a:ext uri="{FF2B5EF4-FFF2-40B4-BE49-F238E27FC236}">
                <a16:creationId xmlns="" xmlns:a16="http://schemas.microsoft.com/office/drawing/2014/main" id="{AD3ECBC4-EF0C-4CA5-8B96-F9FB8EED6188}"/>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Rectangle 10">
            <a:extLst>
              <a:ext uri="{FF2B5EF4-FFF2-40B4-BE49-F238E27FC236}">
                <a16:creationId xmlns="" xmlns:a16="http://schemas.microsoft.com/office/drawing/2014/main" id="{69DD0B96-5256-4FC2-9FD1-5495B93E27D4}"/>
              </a:ext>
            </a:extLst>
          </p:cNvPr>
          <p:cNvSpPr>
            <a:spLocks noGrp="1" noChangeArrowheads="1"/>
          </p:cNvSpPr>
          <p:nvPr>
            <p:ph type="title"/>
          </p:nvPr>
        </p:nvSpPr>
        <p:spPr>
          <a:noFill/>
          <a:ln/>
        </p:spPr>
        <p:txBody>
          <a:bodyPr/>
          <a:lstStyle/>
          <a:p>
            <a:r>
              <a:rPr lang="en-US" altLang="en-US"/>
              <a:t>Depth-First Search</a:t>
            </a:r>
          </a:p>
        </p:txBody>
      </p:sp>
      <p:sp>
        <p:nvSpPr>
          <p:cNvPr id="38923" name="Rectangle 11">
            <a:extLst>
              <a:ext uri="{FF2B5EF4-FFF2-40B4-BE49-F238E27FC236}">
                <a16:creationId xmlns="" xmlns:a16="http://schemas.microsoft.com/office/drawing/2014/main" id="{C16F4413-ECE4-4376-9F58-B63CB43B64F5}"/>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8924" name="Oval 12">
            <a:extLst>
              <a:ext uri="{FF2B5EF4-FFF2-40B4-BE49-F238E27FC236}">
                <a16:creationId xmlns="" xmlns:a16="http://schemas.microsoft.com/office/drawing/2014/main" id="{DB248A88-E97C-4923-8DD0-3B470C3D70D5}"/>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Rectangle 13">
            <a:extLst>
              <a:ext uri="{FF2B5EF4-FFF2-40B4-BE49-F238E27FC236}">
                <a16:creationId xmlns="" xmlns:a16="http://schemas.microsoft.com/office/drawing/2014/main" id="{DB0C8BB5-FB04-4AC2-B21C-7795A50ADCDA}"/>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8926" name="Oval 14">
            <a:extLst>
              <a:ext uri="{FF2B5EF4-FFF2-40B4-BE49-F238E27FC236}">
                <a16:creationId xmlns="" xmlns:a16="http://schemas.microsoft.com/office/drawing/2014/main" id="{FE9A957A-DA57-44E3-9BCA-9CC12C537140}"/>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7" name="Rectangle 15">
            <a:extLst>
              <a:ext uri="{FF2B5EF4-FFF2-40B4-BE49-F238E27FC236}">
                <a16:creationId xmlns="" xmlns:a16="http://schemas.microsoft.com/office/drawing/2014/main" id="{D9841A0C-A12D-4CB7-9F9D-9B1EC6267BD0}"/>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8928" name="Oval 16">
            <a:extLst>
              <a:ext uri="{FF2B5EF4-FFF2-40B4-BE49-F238E27FC236}">
                <a16:creationId xmlns="" xmlns:a16="http://schemas.microsoft.com/office/drawing/2014/main" id="{FC051229-027D-4A6C-B60B-8C4B73BC2E68}"/>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a:extLst>
              <a:ext uri="{FF2B5EF4-FFF2-40B4-BE49-F238E27FC236}">
                <a16:creationId xmlns="" xmlns:a16="http://schemas.microsoft.com/office/drawing/2014/main" id="{1A479B48-A5BA-4E6E-805B-10C0392837E4}"/>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8930" name="Oval 18">
            <a:extLst>
              <a:ext uri="{FF2B5EF4-FFF2-40B4-BE49-F238E27FC236}">
                <a16:creationId xmlns="" xmlns:a16="http://schemas.microsoft.com/office/drawing/2014/main" id="{A1123734-E092-4C23-B71F-0E73DDEF4B0B}"/>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1" name="Rectangle 19">
            <a:extLst>
              <a:ext uri="{FF2B5EF4-FFF2-40B4-BE49-F238E27FC236}">
                <a16:creationId xmlns="" xmlns:a16="http://schemas.microsoft.com/office/drawing/2014/main" id="{81344B16-E59B-4FDE-AE8D-D9730A477E05}"/>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8932" name="Oval 20">
            <a:extLst>
              <a:ext uri="{FF2B5EF4-FFF2-40B4-BE49-F238E27FC236}">
                <a16:creationId xmlns="" xmlns:a16="http://schemas.microsoft.com/office/drawing/2014/main" id="{B2644E77-0FA3-4964-B326-49926E14D9EF}"/>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3" name="Rectangle 21">
            <a:extLst>
              <a:ext uri="{FF2B5EF4-FFF2-40B4-BE49-F238E27FC236}">
                <a16:creationId xmlns="" xmlns:a16="http://schemas.microsoft.com/office/drawing/2014/main" id="{54C226D4-F7AA-41DE-B96C-31BD4EF79DFB}"/>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8934" name="Oval 22">
            <a:extLst>
              <a:ext uri="{FF2B5EF4-FFF2-40B4-BE49-F238E27FC236}">
                <a16:creationId xmlns="" xmlns:a16="http://schemas.microsoft.com/office/drawing/2014/main" id="{D12BF1A1-854B-4080-B4B2-C33235B3837D}"/>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Rectangle 23">
            <a:extLst>
              <a:ext uri="{FF2B5EF4-FFF2-40B4-BE49-F238E27FC236}">
                <a16:creationId xmlns="" xmlns:a16="http://schemas.microsoft.com/office/drawing/2014/main" id="{FFDF91E3-6FA4-4ED5-8B46-55C844E36979}"/>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8936" name="Oval 24">
            <a:extLst>
              <a:ext uri="{FF2B5EF4-FFF2-40B4-BE49-F238E27FC236}">
                <a16:creationId xmlns="" xmlns:a16="http://schemas.microsoft.com/office/drawing/2014/main" id="{FF4D6F2E-7558-4B21-8589-1973498F4DA9}"/>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Rectangle 25">
            <a:extLst>
              <a:ext uri="{FF2B5EF4-FFF2-40B4-BE49-F238E27FC236}">
                <a16:creationId xmlns="" xmlns:a16="http://schemas.microsoft.com/office/drawing/2014/main" id="{D3D48315-7E1E-4C73-8B6B-D5DBDB9C7BDD}"/>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8938" name="Rectangle 26">
            <a:extLst>
              <a:ext uri="{FF2B5EF4-FFF2-40B4-BE49-F238E27FC236}">
                <a16:creationId xmlns="" xmlns:a16="http://schemas.microsoft.com/office/drawing/2014/main" id="{C87087CA-0745-4509-8AB6-E26CB1E45A6D}"/>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39" name="Rectangle 27">
            <a:extLst>
              <a:ext uri="{FF2B5EF4-FFF2-40B4-BE49-F238E27FC236}">
                <a16:creationId xmlns="" xmlns:a16="http://schemas.microsoft.com/office/drawing/2014/main" id="{4E9184B6-A7AA-47E8-97C8-7A256E8C4846}"/>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40" name="Rectangle 28">
            <a:extLst>
              <a:ext uri="{FF2B5EF4-FFF2-40B4-BE49-F238E27FC236}">
                <a16:creationId xmlns="" xmlns:a16="http://schemas.microsoft.com/office/drawing/2014/main" id="{2A43DC32-0EA8-49FA-9A86-61A785214E41}"/>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41" name="Rectangle 29">
            <a:extLst>
              <a:ext uri="{FF2B5EF4-FFF2-40B4-BE49-F238E27FC236}">
                <a16:creationId xmlns="" xmlns:a16="http://schemas.microsoft.com/office/drawing/2014/main" id="{8BD6258E-C3A1-4568-BA34-3DC928BB2C6D}"/>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42" name="Rectangle 30">
            <a:extLst>
              <a:ext uri="{FF2B5EF4-FFF2-40B4-BE49-F238E27FC236}">
                <a16:creationId xmlns="" xmlns:a16="http://schemas.microsoft.com/office/drawing/2014/main" id="{1621E964-FCA5-4296-8662-D93491714913}"/>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43" name="Rectangle 31">
            <a:extLst>
              <a:ext uri="{FF2B5EF4-FFF2-40B4-BE49-F238E27FC236}">
                <a16:creationId xmlns="" xmlns:a16="http://schemas.microsoft.com/office/drawing/2014/main" id="{E51378D6-CC73-4EDB-84F6-D171CD7724EE}"/>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8944" name="Rectangle 32">
            <a:extLst>
              <a:ext uri="{FF2B5EF4-FFF2-40B4-BE49-F238E27FC236}">
                <a16:creationId xmlns="" xmlns:a16="http://schemas.microsoft.com/office/drawing/2014/main" id="{AABB627A-D7E8-40D8-93FF-310C120F2DAF}"/>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8945" name="Rectangle 33">
            <a:extLst>
              <a:ext uri="{FF2B5EF4-FFF2-40B4-BE49-F238E27FC236}">
                <a16:creationId xmlns="" xmlns:a16="http://schemas.microsoft.com/office/drawing/2014/main" id="{A6FC5E93-D40E-4513-8DFD-11BDE784436E}"/>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4" name="Date Placeholder 3">
            <a:extLst>
              <a:ext uri="{FF2B5EF4-FFF2-40B4-BE49-F238E27FC236}">
                <a16:creationId xmlns="" xmlns:a16="http://schemas.microsoft.com/office/drawing/2014/main" id="{6A69EE32-5C95-443B-A6FC-B38BCF0835E3}"/>
              </a:ext>
            </a:extLst>
          </p:cNvPr>
          <p:cNvSpPr>
            <a:spLocks noGrp="1"/>
          </p:cNvSpPr>
          <p:nvPr>
            <p:ph type="dt" sz="half" idx="10"/>
          </p:nvPr>
        </p:nvSpPr>
        <p:spPr/>
        <p:txBody>
          <a:bodyPr/>
          <a:lstStyle/>
          <a:p>
            <a:fld id="{8214F7D4-AE22-4D6A-9A3A-0F05F8E9BB59}" type="datetime5">
              <a:rPr lang="en-US" smtClean="0"/>
              <a:t>28-Mar-22</a:t>
            </a:fld>
            <a:endParaRPr lang="en-US"/>
          </a:p>
        </p:txBody>
      </p:sp>
      <p:sp>
        <p:nvSpPr>
          <p:cNvPr id="5" name="Slide Number Placeholder 4">
            <a:extLst>
              <a:ext uri="{FF2B5EF4-FFF2-40B4-BE49-F238E27FC236}">
                <a16:creationId xmlns="" xmlns:a16="http://schemas.microsoft.com/office/drawing/2014/main" id="{34E95045-8BE5-4723-94B2-D454F3B68DAA}"/>
              </a:ext>
            </a:extLst>
          </p:cNvPr>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a:extLst>
              <a:ext uri="{FF2B5EF4-FFF2-40B4-BE49-F238E27FC236}">
                <a16:creationId xmlns="" xmlns:a16="http://schemas.microsoft.com/office/drawing/2014/main" id="{1FF96DE5-81C9-43D0-B49C-FC0840E758FB}"/>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39" name="Line 3">
            <a:extLst>
              <a:ext uri="{FF2B5EF4-FFF2-40B4-BE49-F238E27FC236}">
                <a16:creationId xmlns="" xmlns:a16="http://schemas.microsoft.com/office/drawing/2014/main" id="{F5077E1C-1557-46EC-92F1-2DC977FE4E99}"/>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Line 4">
            <a:extLst>
              <a:ext uri="{FF2B5EF4-FFF2-40B4-BE49-F238E27FC236}">
                <a16:creationId xmlns="" xmlns:a16="http://schemas.microsoft.com/office/drawing/2014/main" id="{A4D138CD-C183-4D05-A84A-5A805DE2FF43}"/>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1" name="Line 5">
            <a:extLst>
              <a:ext uri="{FF2B5EF4-FFF2-40B4-BE49-F238E27FC236}">
                <a16:creationId xmlns="" xmlns:a16="http://schemas.microsoft.com/office/drawing/2014/main" id="{F9DC4318-9066-43CA-8634-592241ADEA80}"/>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Line 6">
            <a:extLst>
              <a:ext uri="{FF2B5EF4-FFF2-40B4-BE49-F238E27FC236}">
                <a16:creationId xmlns="" xmlns:a16="http://schemas.microsoft.com/office/drawing/2014/main" id="{9EA65F80-BAEF-437E-B088-8BB0BED07A09}"/>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a:extLst>
              <a:ext uri="{FF2B5EF4-FFF2-40B4-BE49-F238E27FC236}">
                <a16:creationId xmlns="" xmlns:a16="http://schemas.microsoft.com/office/drawing/2014/main" id="{E210A8ED-04F5-463D-8BB6-74C401CD3D26}"/>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a:extLst>
              <a:ext uri="{FF2B5EF4-FFF2-40B4-BE49-F238E27FC236}">
                <a16:creationId xmlns="" xmlns:a16="http://schemas.microsoft.com/office/drawing/2014/main" id="{D3C70925-5064-4C37-8F95-7646C8A8C8D5}"/>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Line 9">
            <a:extLst>
              <a:ext uri="{FF2B5EF4-FFF2-40B4-BE49-F238E27FC236}">
                <a16:creationId xmlns="" xmlns:a16="http://schemas.microsoft.com/office/drawing/2014/main" id="{79C5BB81-7C2C-4B1E-ACC2-91ABFE686122}"/>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6" name="Rectangle 10">
            <a:extLst>
              <a:ext uri="{FF2B5EF4-FFF2-40B4-BE49-F238E27FC236}">
                <a16:creationId xmlns="" xmlns:a16="http://schemas.microsoft.com/office/drawing/2014/main" id="{BFA11905-7A43-498C-8C3C-84FFB88ECE6F}"/>
              </a:ext>
            </a:extLst>
          </p:cNvPr>
          <p:cNvSpPr>
            <a:spLocks noGrp="1" noChangeArrowheads="1"/>
          </p:cNvSpPr>
          <p:nvPr>
            <p:ph type="title"/>
          </p:nvPr>
        </p:nvSpPr>
        <p:spPr>
          <a:noFill/>
          <a:ln/>
        </p:spPr>
        <p:txBody>
          <a:bodyPr/>
          <a:lstStyle/>
          <a:p>
            <a:r>
              <a:rPr lang="en-US" altLang="en-US"/>
              <a:t>Depth-First Search</a:t>
            </a:r>
          </a:p>
        </p:txBody>
      </p:sp>
      <p:sp>
        <p:nvSpPr>
          <p:cNvPr id="39947" name="Rectangle 11">
            <a:extLst>
              <a:ext uri="{FF2B5EF4-FFF2-40B4-BE49-F238E27FC236}">
                <a16:creationId xmlns="" xmlns:a16="http://schemas.microsoft.com/office/drawing/2014/main" id="{4CE3AA65-AF66-49CF-AAE5-C3A645538CD9}"/>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a:t> </a:t>
            </a:r>
          </a:p>
        </p:txBody>
      </p:sp>
      <p:sp>
        <p:nvSpPr>
          <p:cNvPr id="39948" name="Oval 12">
            <a:extLst>
              <a:ext uri="{FF2B5EF4-FFF2-40B4-BE49-F238E27FC236}">
                <a16:creationId xmlns="" xmlns:a16="http://schemas.microsoft.com/office/drawing/2014/main" id="{DB694897-DD53-4AA8-A324-6A90D01D1320}"/>
              </a:ext>
            </a:extLst>
          </p:cNvPr>
          <p:cNvSpPr>
            <a:spLocks noChangeArrowheads="1"/>
          </p:cNvSpPr>
          <p:nvPr/>
        </p:nvSpPr>
        <p:spPr bwMode="auto">
          <a:xfrm>
            <a:off x="4364038" y="23272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Rectangle 13">
            <a:extLst>
              <a:ext uri="{FF2B5EF4-FFF2-40B4-BE49-F238E27FC236}">
                <a16:creationId xmlns="" xmlns:a16="http://schemas.microsoft.com/office/drawing/2014/main" id="{3C80F5C7-5482-4E6B-9D38-AB63EF503591}"/>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A</a:t>
            </a:r>
          </a:p>
        </p:txBody>
      </p:sp>
      <p:sp>
        <p:nvSpPr>
          <p:cNvPr id="39950" name="Oval 14">
            <a:extLst>
              <a:ext uri="{FF2B5EF4-FFF2-40B4-BE49-F238E27FC236}">
                <a16:creationId xmlns="" xmlns:a16="http://schemas.microsoft.com/office/drawing/2014/main" id="{6EF33C9A-4E3F-4287-A16C-9662E5DA5A97}"/>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5">
            <a:extLst>
              <a:ext uri="{FF2B5EF4-FFF2-40B4-BE49-F238E27FC236}">
                <a16:creationId xmlns="" xmlns:a16="http://schemas.microsoft.com/office/drawing/2014/main" id="{AAC69FD9-E3D7-433A-A477-85B979EC5028}"/>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39952" name="Oval 16">
            <a:extLst>
              <a:ext uri="{FF2B5EF4-FFF2-40B4-BE49-F238E27FC236}">
                <a16:creationId xmlns="" xmlns:a16="http://schemas.microsoft.com/office/drawing/2014/main" id="{6425320E-2C90-407D-8F2B-5FE9B3504E7E}"/>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7">
            <a:extLst>
              <a:ext uri="{FF2B5EF4-FFF2-40B4-BE49-F238E27FC236}">
                <a16:creationId xmlns="" xmlns:a16="http://schemas.microsoft.com/office/drawing/2014/main" id="{91A3A85B-9222-4134-A05F-36A155FF7DCC}"/>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39954" name="Oval 18">
            <a:extLst>
              <a:ext uri="{FF2B5EF4-FFF2-40B4-BE49-F238E27FC236}">
                <a16:creationId xmlns="" xmlns:a16="http://schemas.microsoft.com/office/drawing/2014/main" id="{CCC472C6-C086-4CFF-AA86-B6513E0141D2}"/>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Rectangle 19">
            <a:extLst>
              <a:ext uri="{FF2B5EF4-FFF2-40B4-BE49-F238E27FC236}">
                <a16:creationId xmlns="" xmlns:a16="http://schemas.microsoft.com/office/drawing/2014/main" id="{C3546587-F34F-48EA-A055-FC5EEC832784}"/>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39956" name="Oval 20">
            <a:extLst>
              <a:ext uri="{FF2B5EF4-FFF2-40B4-BE49-F238E27FC236}">
                <a16:creationId xmlns="" xmlns:a16="http://schemas.microsoft.com/office/drawing/2014/main" id="{C7ED8A33-7CA7-49A0-969C-D687CDBC546D}"/>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Rectangle 21">
            <a:extLst>
              <a:ext uri="{FF2B5EF4-FFF2-40B4-BE49-F238E27FC236}">
                <a16:creationId xmlns="" xmlns:a16="http://schemas.microsoft.com/office/drawing/2014/main" id="{EB9AA43A-FF0B-4D97-817E-66AC3ECD5668}"/>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39958" name="Oval 22">
            <a:extLst>
              <a:ext uri="{FF2B5EF4-FFF2-40B4-BE49-F238E27FC236}">
                <a16:creationId xmlns="" xmlns:a16="http://schemas.microsoft.com/office/drawing/2014/main" id="{5EDC906B-5DE9-46A1-B669-A60351B3ACF1}"/>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Rectangle 23">
            <a:extLst>
              <a:ext uri="{FF2B5EF4-FFF2-40B4-BE49-F238E27FC236}">
                <a16:creationId xmlns="" xmlns:a16="http://schemas.microsoft.com/office/drawing/2014/main" id="{AED0BF14-A13F-4FD3-BFAE-77F82AAEE288}"/>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39960" name="Oval 24">
            <a:extLst>
              <a:ext uri="{FF2B5EF4-FFF2-40B4-BE49-F238E27FC236}">
                <a16:creationId xmlns="" xmlns:a16="http://schemas.microsoft.com/office/drawing/2014/main" id="{1D2F2C70-D1B0-413D-9B47-44F9274AF646}"/>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Rectangle 25">
            <a:extLst>
              <a:ext uri="{FF2B5EF4-FFF2-40B4-BE49-F238E27FC236}">
                <a16:creationId xmlns="" xmlns:a16="http://schemas.microsoft.com/office/drawing/2014/main" id="{0B361E3B-5947-4ECC-9AFD-79AF9D268AAE}"/>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39962" name="Rectangle 26">
            <a:extLst>
              <a:ext uri="{FF2B5EF4-FFF2-40B4-BE49-F238E27FC236}">
                <a16:creationId xmlns="" xmlns:a16="http://schemas.microsoft.com/office/drawing/2014/main" id="{B7968B1C-E411-4E5A-BCA7-B2B53C8F4B27}"/>
              </a:ext>
            </a:extLst>
          </p:cNvPr>
          <p:cNvSpPr>
            <a:spLocks noChangeArrowheads="1"/>
          </p:cNvSpPr>
          <p:nvPr/>
        </p:nvSpPr>
        <p:spPr bwMode="auto">
          <a:xfrm>
            <a:off x="4187825" y="20240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3" name="Rectangle 27">
            <a:extLst>
              <a:ext uri="{FF2B5EF4-FFF2-40B4-BE49-F238E27FC236}">
                <a16:creationId xmlns="" xmlns:a16="http://schemas.microsoft.com/office/drawing/2014/main" id="{B64D70AB-54CC-4D00-8AE1-167B7C72C70B}"/>
              </a:ext>
            </a:extLst>
          </p:cNvPr>
          <p:cNvSpPr>
            <a:spLocks noChangeArrowheads="1"/>
          </p:cNvSpPr>
          <p:nvPr/>
        </p:nvSpPr>
        <p:spPr bwMode="auto">
          <a:xfrm>
            <a:off x="2301875" y="28590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4" name="Rectangle 28">
            <a:extLst>
              <a:ext uri="{FF2B5EF4-FFF2-40B4-BE49-F238E27FC236}">
                <a16:creationId xmlns="" xmlns:a16="http://schemas.microsoft.com/office/drawing/2014/main" id="{784B4E02-CBA7-48E7-AF2C-5C4B335F1A23}"/>
              </a:ext>
            </a:extLst>
          </p:cNvPr>
          <p:cNvSpPr>
            <a:spLocks noChangeArrowheads="1"/>
          </p:cNvSpPr>
          <p:nvPr/>
        </p:nvSpPr>
        <p:spPr bwMode="auto">
          <a:xfrm>
            <a:off x="1152525" y="402590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5" name="Rectangle 29">
            <a:extLst>
              <a:ext uri="{FF2B5EF4-FFF2-40B4-BE49-F238E27FC236}">
                <a16:creationId xmlns="" xmlns:a16="http://schemas.microsoft.com/office/drawing/2014/main" id="{FD5B316E-3CFA-4040-96AD-0A0F1871C078}"/>
              </a:ext>
            </a:extLst>
          </p:cNvPr>
          <p:cNvSpPr>
            <a:spLocks noChangeArrowheads="1"/>
          </p:cNvSpPr>
          <p:nvPr/>
        </p:nvSpPr>
        <p:spPr bwMode="auto">
          <a:xfrm>
            <a:off x="3867150" y="429577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6" name="Rectangle 30">
            <a:extLst>
              <a:ext uri="{FF2B5EF4-FFF2-40B4-BE49-F238E27FC236}">
                <a16:creationId xmlns="" xmlns:a16="http://schemas.microsoft.com/office/drawing/2014/main" id="{E937AFDD-6485-4187-9A4F-52070EE5FEC2}"/>
              </a:ext>
            </a:extLst>
          </p:cNvPr>
          <p:cNvSpPr>
            <a:spLocks noChangeArrowheads="1"/>
          </p:cNvSpPr>
          <p:nvPr/>
        </p:nvSpPr>
        <p:spPr bwMode="auto">
          <a:xfrm>
            <a:off x="5418138" y="45878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7" name="Rectangle 31">
            <a:extLst>
              <a:ext uri="{FF2B5EF4-FFF2-40B4-BE49-F238E27FC236}">
                <a16:creationId xmlns="" xmlns:a16="http://schemas.microsoft.com/office/drawing/2014/main" id="{70151A6D-A46F-4CC3-9811-0626C706009B}"/>
              </a:ext>
            </a:extLst>
          </p:cNvPr>
          <p:cNvSpPr>
            <a:spLocks noChangeArrowheads="1"/>
          </p:cNvSpPr>
          <p:nvPr/>
        </p:nvSpPr>
        <p:spPr bwMode="auto">
          <a:xfrm>
            <a:off x="6445250" y="291623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68" name="Rectangle 32">
            <a:extLst>
              <a:ext uri="{FF2B5EF4-FFF2-40B4-BE49-F238E27FC236}">
                <a16:creationId xmlns="" xmlns:a16="http://schemas.microsoft.com/office/drawing/2014/main" id="{4299B245-F3EC-461F-A7AF-7D2AE5EFABCC}"/>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39969" name="Rectangle 33">
            <a:extLst>
              <a:ext uri="{FF2B5EF4-FFF2-40B4-BE49-F238E27FC236}">
                <a16:creationId xmlns="" xmlns:a16="http://schemas.microsoft.com/office/drawing/2014/main" id="{ED5B14C1-C7BA-4132-9BC8-D481ACCC1E03}"/>
              </a:ext>
            </a:extLst>
          </p:cNvPr>
          <p:cNvSpPr>
            <a:spLocks noChangeArrowheads="1"/>
          </p:cNvSpPr>
          <p:nvPr/>
        </p:nvSpPr>
        <p:spPr bwMode="auto">
          <a:xfrm>
            <a:off x="7429500" y="4167188"/>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chemeClr val="tx2"/>
                </a:solidFill>
              </a:rPr>
              <a:t>v</a:t>
            </a:r>
          </a:p>
        </p:txBody>
      </p:sp>
      <p:sp>
        <p:nvSpPr>
          <p:cNvPr id="39970" name="Line 34">
            <a:extLst>
              <a:ext uri="{FF2B5EF4-FFF2-40B4-BE49-F238E27FC236}">
                <a16:creationId xmlns="" xmlns:a16="http://schemas.microsoft.com/office/drawing/2014/main" id="{35EF7FA2-EE55-40CE-9B56-4E9B3C329F36}"/>
              </a:ext>
            </a:extLst>
          </p:cNvPr>
          <p:cNvSpPr>
            <a:spLocks noChangeShapeType="1"/>
          </p:cNvSpPr>
          <p:nvPr/>
        </p:nvSpPr>
        <p:spPr bwMode="auto">
          <a:xfrm>
            <a:off x="4881563" y="2563813"/>
            <a:ext cx="1311275" cy="5429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73" name="Group 37">
            <a:extLst>
              <a:ext uri="{FF2B5EF4-FFF2-40B4-BE49-F238E27FC236}">
                <a16:creationId xmlns="" xmlns:a16="http://schemas.microsoft.com/office/drawing/2014/main" id="{07ED9132-C1ED-4A92-BF88-5F655921A313}"/>
              </a:ext>
            </a:extLst>
          </p:cNvPr>
          <p:cNvGrpSpPr>
            <a:grpSpLocks/>
          </p:cNvGrpSpPr>
          <p:nvPr/>
        </p:nvGrpSpPr>
        <p:grpSpPr bwMode="auto">
          <a:xfrm>
            <a:off x="5256213" y="2619375"/>
            <a:ext cx="447675" cy="322263"/>
            <a:chOff x="3311" y="1650"/>
            <a:chExt cx="282" cy="203"/>
          </a:xfrm>
        </p:grpSpPr>
        <p:sp>
          <p:nvSpPr>
            <p:cNvPr id="39971" name="Line 35">
              <a:extLst>
                <a:ext uri="{FF2B5EF4-FFF2-40B4-BE49-F238E27FC236}">
                  <a16:creationId xmlns="" xmlns:a16="http://schemas.microsoft.com/office/drawing/2014/main" id="{C812FDA8-492C-4ACE-BCC2-91959285BBE8}"/>
                </a:ext>
              </a:extLst>
            </p:cNvPr>
            <p:cNvSpPr>
              <a:spLocks noChangeShapeType="1"/>
            </p:cNvSpPr>
            <p:nvPr/>
          </p:nvSpPr>
          <p:spPr bwMode="auto">
            <a:xfrm>
              <a:off x="3342" y="1653"/>
              <a:ext cx="218"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72" name="Line 36">
              <a:extLst>
                <a:ext uri="{FF2B5EF4-FFF2-40B4-BE49-F238E27FC236}">
                  <a16:creationId xmlns="" xmlns:a16="http://schemas.microsoft.com/office/drawing/2014/main" id="{4B163122-BDB1-497D-9A90-C905B38357D4}"/>
                </a:ext>
              </a:extLst>
            </p:cNvPr>
            <p:cNvSpPr>
              <a:spLocks noChangeShapeType="1"/>
            </p:cNvSpPr>
            <p:nvPr/>
          </p:nvSpPr>
          <p:spPr bwMode="auto">
            <a:xfrm flipH="1">
              <a:off x="3311" y="1650"/>
              <a:ext cx="282" cy="200"/>
            </a:xfrm>
            <a:prstGeom prst="line">
              <a:avLst/>
            </a:prstGeom>
            <a:noFill/>
            <a:ln w="1016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 name="Date Placeholder 3">
            <a:extLst>
              <a:ext uri="{FF2B5EF4-FFF2-40B4-BE49-F238E27FC236}">
                <a16:creationId xmlns="" xmlns:a16="http://schemas.microsoft.com/office/drawing/2014/main" id="{A324E30E-3533-4FCA-9E92-CDF11221B49B}"/>
              </a:ext>
            </a:extLst>
          </p:cNvPr>
          <p:cNvSpPr>
            <a:spLocks noGrp="1"/>
          </p:cNvSpPr>
          <p:nvPr>
            <p:ph type="dt" sz="half" idx="10"/>
          </p:nvPr>
        </p:nvSpPr>
        <p:spPr/>
        <p:txBody>
          <a:bodyPr/>
          <a:lstStyle/>
          <a:p>
            <a:fld id="{D6F7D2BF-CAA1-46E3-AE5B-A626D3845657}" type="datetime5">
              <a:rPr lang="en-US" smtClean="0"/>
              <a:t>28-Mar-22</a:t>
            </a:fld>
            <a:endParaRPr lang="en-US"/>
          </a:p>
        </p:txBody>
      </p:sp>
      <p:sp>
        <p:nvSpPr>
          <p:cNvPr id="5" name="Slide Number Placeholder 4">
            <a:extLst>
              <a:ext uri="{FF2B5EF4-FFF2-40B4-BE49-F238E27FC236}">
                <a16:creationId xmlns="" xmlns:a16="http://schemas.microsoft.com/office/drawing/2014/main" id="{F9F3604E-D6C0-4DB4-82CC-8DDA731A28B5}"/>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 xmlns:a16="http://schemas.microsoft.com/office/drawing/2014/main" id="{2A899BB1-B0E6-4254-82D7-BC8A048233A4}"/>
              </a:ext>
            </a:extLst>
          </p:cNvPr>
          <p:cNvSpPr>
            <a:spLocks noChangeShapeType="1"/>
          </p:cNvSpPr>
          <p:nvPr/>
        </p:nvSpPr>
        <p:spPr bwMode="auto">
          <a:xfrm>
            <a:off x="2952750" y="3400425"/>
            <a:ext cx="2290763" cy="1041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Line 3">
            <a:extLst>
              <a:ext uri="{FF2B5EF4-FFF2-40B4-BE49-F238E27FC236}">
                <a16:creationId xmlns="" xmlns:a16="http://schemas.microsoft.com/office/drawing/2014/main" id="{12D96D9C-FB54-41CC-BDB5-8B2201953E05}"/>
              </a:ext>
            </a:extLst>
          </p:cNvPr>
          <p:cNvSpPr>
            <a:spLocks noChangeShapeType="1"/>
          </p:cNvSpPr>
          <p:nvPr/>
        </p:nvSpPr>
        <p:spPr bwMode="auto">
          <a:xfrm>
            <a:off x="1811338" y="4518025"/>
            <a:ext cx="16494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Line 4">
            <a:extLst>
              <a:ext uri="{FF2B5EF4-FFF2-40B4-BE49-F238E27FC236}">
                <a16:creationId xmlns="" xmlns:a16="http://schemas.microsoft.com/office/drawing/2014/main" id="{2A757AC4-70B5-4664-8418-7A1121F551B2}"/>
              </a:ext>
            </a:extLst>
          </p:cNvPr>
          <p:cNvSpPr>
            <a:spLocks noChangeShapeType="1"/>
          </p:cNvSpPr>
          <p:nvPr/>
        </p:nvSpPr>
        <p:spPr bwMode="auto">
          <a:xfrm flipH="1">
            <a:off x="1670050" y="3519488"/>
            <a:ext cx="952500" cy="8143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Line 5">
            <a:extLst>
              <a:ext uri="{FF2B5EF4-FFF2-40B4-BE49-F238E27FC236}">
                <a16:creationId xmlns="" xmlns:a16="http://schemas.microsoft.com/office/drawing/2014/main" id="{9099BFEA-2D78-4A02-B245-8FFF6F722672}"/>
              </a:ext>
            </a:extLst>
          </p:cNvPr>
          <p:cNvSpPr>
            <a:spLocks noChangeShapeType="1"/>
          </p:cNvSpPr>
          <p:nvPr/>
        </p:nvSpPr>
        <p:spPr bwMode="auto">
          <a:xfrm flipH="1">
            <a:off x="5522913" y="3490913"/>
            <a:ext cx="709612" cy="865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6">
            <a:extLst>
              <a:ext uri="{FF2B5EF4-FFF2-40B4-BE49-F238E27FC236}">
                <a16:creationId xmlns="" xmlns:a16="http://schemas.microsoft.com/office/drawing/2014/main" id="{AFB19164-94F9-4F36-9DB7-C98945F5D697}"/>
              </a:ext>
            </a:extLst>
          </p:cNvPr>
          <p:cNvSpPr>
            <a:spLocks noChangeShapeType="1"/>
          </p:cNvSpPr>
          <p:nvPr/>
        </p:nvSpPr>
        <p:spPr bwMode="auto">
          <a:xfrm>
            <a:off x="6508750" y="3500438"/>
            <a:ext cx="633413" cy="887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Line 7">
            <a:extLst>
              <a:ext uri="{FF2B5EF4-FFF2-40B4-BE49-F238E27FC236}">
                <a16:creationId xmlns="" xmlns:a16="http://schemas.microsoft.com/office/drawing/2014/main" id="{3A892031-E02E-4D26-8264-04C6C5FBAB37}"/>
              </a:ext>
            </a:extLst>
          </p:cNvPr>
          <p:cNvSpPr>
            <a:spLocks noChangeShapeType="1"/>
          </p:cNvSpPr>
          <p:nvPr/>
        </p:nvSpPr>
        <p:spPr bwMode="auto">
          <a:xfrm>
            <a:off x="2882900" y="3482975"/>
            <a:ext cx="620713" cy="8509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Line 8">
            <a:extLst>
              <a:ext uri="{FF2B5EF4-FFF2-40B4-BE49-F238E27FC236}">
                <a16:creationId xmlns="" xmlns:a16="http://schemas.microsoft.com/office/drawing/2014/main" id="{3879F60F-3CF1-4077-A790-416BA2E14BFF}"/>
              </a:ext>
            </a:extLst>
          </p:cNvPr>
          <p:cNvSpPr>
            <a:spLocks noChangeShapeType="1"/>
          </p:cNvSpPr>
          <p:nvPr/>
        </p:nvSpPr>
        <p:spPr bwMode="auto">
          <a:xfrm flipH="1">
            <a:off x="2897188" y="2630488"/>
            <a:ext cx="15367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9" name="Line 9">
            <a:extLst>
              <a:ext uri="{FF2B5EF4-FFF2-40B4-BE49-F238E27FC236}">
                <a16:creationId xmlns="" xmlns:a16="http://schemas.microsoft.com/office/drawing/2014/main" id="{A195B31A-ADF2-4D11-AA08-5B1BA884229C}"/>
              </a:ext>
            </a:extLst>
          </p:cNvPr>
          <p:cNvSpPr>
            <a:spLocks noChangeShapeType="1"/>
          </p:cNvSpPr>
          <p:nvPr/>
        </p:nvSpPr>
        <p:spPr bwMode="auto">
          <a:xfrm>
            <a:off x="4718050" y="2635250"/>
            <a:ext cx="1511300" cy="625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Rectangle 10">
            <a:extLst>
              <a:ext uri="{FF2B5EF4-FFF2-40B4-BE49-F238E27FC236}">
                <a16:creationId xmlns="" xmlns:a16="http://schemas.microsoft.com/office/drawing/2014/main" id="{7B146B46-0C86-467F-A6B0-2B0A5E76AF90}"/>
              </a:ext>
            </a:extLst>
          </p:cNvPr>
          <p:cNvSpPr>
            <a:spLocks noGrp="1" noChangeArrowheads="1"/>
          </p:cNvSpPr>
          <p:nvPr>
            <p:ph type="title"/>
          </p:nvPr>
        </p:nvSpPr>
        <p:spPr>
          <a:noFill/>
          <a:ln/>
        </p:spPr>
        <p:txBody>
          <a:bodyPr/>
          <a:lstStyle/>
          <a:p>
            <a:r>
              <a:rPr lang="en-US" altLang="en-US"/>
              <a:t>Depth-First Search</a:t>
            </a:r>
          </a:p>
        </p:txBody>
      </p:sp>
      <p:sp>
        <p:nvSpPr>
          <p:cNvPr id="40971" name="Rectangle 11">
            <a:extLst>
              <a:ext uri="{FF2B5EF4-FFF2-40B4-BE49-F238E27FC236}">
                <a16:creationId xmlns="" xmlns:a16="http://schemas.microsoft.com/office/drawing/2014/main" id="{5C6C7EE8-246C-4BAB-9CB9-D8EC26EC9D96}"/>
              </a:ext>
            </a:extLst>
          </p:cNvPr>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a:buFont typeface="Monotype Sorts" charset="2"/>
              <a:buNone/>
            </a:pPr>
            <a:r>
              <a:rPr lang="en-US" altLang="en-US" dirty="0"/>
              <a:t> </a:t>
            </a:r>
          </a:p>
        </p:txBody>
      </p:sp>
      <p:sp>
        <p:nvSpPr>
          <p:cNvPr id="40972" name="Oval 12">
            <a:extLst>
              <a:ext uri="{FF2B5EF4-FFF2-40B4-BE49-F238E27FC236}">
                <a16:creationId xmlns="" xmlns:a16="http://schemas.microsoft.com/office/drawing/2014/main" id="{79896171-3F08-44DD-94DB-B76EDF0D3078}"/>
              </a:ext>
            </a:extLst>
          </p:cNvPr>
          <p:cNvSpPr>
            <a:spLocks noChangeArrowheads="1"/>
          </p:cNvSpPr>
          <p:nvPr/>
        </p:nvSpPr>
        <p:spPr bwMode="auto">
          <a:xfrm>
            <a:off x="4364038" y="2327275"/>
            <a:ext cx="444500" cy="368300"/>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3" name="Rectangle 13">
            <a:extLst>
              <a:ext uri="{FF2B5EF4-FFF2-40B4-BE49-F238E27FC236}">
                <a16:creationId xmlns="" xmlns:a16="http://schemas.microsoft.com/office/drawing/2014/main" id="{62D85D76-C8CE-44A5-9C02-60489EBB66D4}"/>
              </a:ext>
            </a:extLst>
          </p:cNvPr>
          <p:cNvSpPr>
            <a:spLocks noChangeArrowheads="1"/>
          </p:cNvSpPr>
          <p:nvPr/>
        </p:nvSpPr>
        <p:spPr bwMode="auto">
          <a:xfrm>
            <a:off x="4411663" y="23145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dirty="0">
                <a:solidFill>
                  <a:srgbClr val="000000"/>
                </a:solidFill>
              </a:rPr>
              <a:t>A</a:t>
            </a:r>
          </a:p>
        </p:txBody>
      </p:sp>
      <p:sp>
        <p:nvSpPr>
          <p:cNvPr id="40974" name="Oval 14">
            <a:extLst>
              <a:ext uri="{FF2B5EF4-FFF2-40B4-BE49-F238E27FC236}">
                <a16:creationId xmlns="" xmlns:a16="http://schemas.microsoft.com/office/drawing/2014/main" id="{8DBFDCBF-2568-4DAE-9E1A-F64CDEA46E7D}"/>
              </a:ext>
            </a:extLst>
          </p:cNvPr>
          <p:cNvSpPr>
            <a:spLocks noChangeArrowheads="1"/>
          </p:cNvSpPr>
          <p:nvPr/>
        </p:nvSpPr>
        <p:spPr bwMode="auto">
          <a:xfrm>
            <a:off x="25352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5" name="Rectangle 15">
            <a:extLst>
              <a:ext uri="{FF2B5EF4-FFF2-40B4-BE49-F238E27FC236}">
                <a16:creationId xmlns="" xmlns:a16="http://schemas.microsoft.com/office/drawing/2014/main" id="{F38C70B3-CEC6-44D9-8147-B8DE802D8A20}"/>
              </a:ext>
            </a:extLst>
          </p:cNvPr>
          <p:cNvSpPr>
            <a:spLocks noChangeArrowheads="1"/>
          </p:cNvSpPr>
          <p:nvPr/>
        </p:nvSpPr>
        <p:spPr bwMode="auto">
          <a:xfrm>
            <a:off x="2582863" y="3190875"/>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B</a:t>
            </a:r>
          </a:p>
        </p:txBody>
      </p:sp>
      <p:sp>
        <p:nvSpPr>
          <p:cNvPr id="40976" name="Oval 16">
            <a:extLst>
              <a:ext uri="{FF2B5EF4-FFF2-40B4-BE49-F238E27FC236}">
                <a16:creationId xmlns="" xmlns:a16="http://schemas.microsoft.com/office/drawing/2014/main" id="{F32D00C9-6839-4513-9A61-A693D94EC615}"/>
              </a:ext>
            </a:extLst>
          </p:cNvPr>
          <p:cNvSpPr>
            <a:spLocks noChangeArrowheads="1"/>
          </p:cNvSpPr>
          <p:nvPr/>
        </p:nvSpPr>
        <p:spPr bwMode="auto">
          <a:xfrm>
            <a:off x="6116638" y="3203575"/>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Rectangle 17">
            <a:extLst>
              <a:ext uri="{FF2B5EF4-FFF2-40B4-BE49-F238E27FC236}">
                <a16:creationId xmlns="" xmlns:a16="http://schemas.microsoft.com/office/drawing/2014/main" id="{708871E2-EB3A-445A-93D3-5997C18DD532}"/>
              </a:ext>
            </a:extLst>
          </p:cNvPr>
          <p:cNvSpPr>
            <a:spLocks noChangeArrowheads="1"/>
          </p:cNvSpPr>
          <p:nvPr/>
        </p:nvSpPr>
        <p:spPr bwMode="auto">
          <a:xfrm>
            <a:off x="6156325" y="3190875"/>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C</a:t>
            </a:r>
          </a:p>
        </p:txBody>
      </p:sp>
      <p:sp>
        <p:nvSpPr>
          <p:cNvPr id="40978" name="Oval 18">
            <a:extLst>
              <a:ext uri="{FF2B5EF4-FFF2-40B4-BE49-F238E27FC236}">
                <a16:creationId xmlns="" xmlns:a16="http://schemas.microsoft.com/office/drawing/2014/main" id="{8ABF8154-0BA1-4369-8871-D014E06ACE10}"/>
              </a:ext>
            </a:extLst>
          </p:cNvPr>
          <p:cNvSpPr>
            <a:spLocks noChangeArrowheads="1"/>
          </p:cNvSpPr>
          <p:nvPr/>
        </p:nvSpPr>
        <p:spPr bwMode="auto">
          <a:xfrm>
            <a:off x="139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9" name="Rectangle 19">
            <a:extLst>
              <a:ext uri="{FF2B5EF4-FFF2-40B4-BE49-F238E27FC236}">
                <a16:creationId xmlns="" xmlns:a16="http://schemas.microsoft.com/office/drawing/2014/main" id="{04C810AD-E30D-40CD-9F4B-36285D7519C9}"/>
              </a:ext>
            </a:extLst>
          </p:cNvPr>
          <p:cNvSpPr>
            <a:spLocks noChangeArrowheads="1"/>
          </p:cNvSpPr>
          <p:nvPr/>
        </p:nvSpPr>
        <p:spPr bwMode="auto">
          <a:xfrm>
            <a:off x="1431925" y="43100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D</a:t>
            </a:r>
          </a:p>
        </p:txBody>
      </p:sp>
      <p:sp>
        <p:nvSpPr>
          <p:cNvPr id="40980" name="Oval 20">
            <a:extLst>
              <a:ext uri="{FF2B5EF4-FFF2-40B4-BE49-F238E27FC236}">
                <a16:creationId xmlns="" xmlns:a16="http://schemas.microsoft.com/office/drawing/2014/main" id="{E3E63F11-8911-4DF5-9048-233100D92F5A}"/>
              </a:ext>
            </a:extLst>
          </p:cNvPr>
          <p:cNvSpPr>
            <a:spLocks noChangeArrowheads="1"/>
          </p:cNvSpPr>
          <p:nvPr/>
        </p:nvSpPr>
        <p:spPr bwMode="auto">
          <a:xfrm>
            <a:off x="33734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1" name="Rectangle 21">
            <a:extLst>
              <a:ext uri="{FF2B5EF4-FFF2-40B4-BE49-F238E27FC236}">
                <a16:creationId xmlns="" xmlns:a16="http://schemas.microsoft.com/office/drawing/2014/main" id="{B70D9922-EAFA-42F7-AEE2-82E8F1AEFFB6}"/>
              </a:ext>
            </a:extLst>
          </p:cNvPr>
          <p:cNvSpPr>
            <a:spLocks noChangeArrowheads="1"/>
          </p:cNvSpPr>
          <p:nvPr/>
        </p:nvSpPr>
        <p:spPr bwMode="auto">
          <a:xfrm>
            <a:off x="3421063" y="4310063"/>
            <a:ext cx="3508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E</a:t>
            </a:r>
          </a:p>
        </p:txBody>
      </p:sp>
      <p:sp>
        <p:nvSpPr>
          <p:cNvPr id="40982" name="Oval 22">
            <a:extLst>
              <a:ext uri="{FF2B5EF4-FFF2-40B4-BE49-F238E27FC236}">
                <a16:creationId xmlns="" xmlns:a16="http://schemas.microsoft.com/office/drawing/2014/main" id="{26795C1E-919A-43C1-B847-5894BAA9D520}"/>
              </a:ext>
            </a:extLst>
          </p:cNvPr>
          <p:cNvSpPr>
            <a:spLocks noChangeArrowheads="1"/>
          </p:cNvSpPr>
          <p:nvPr/>
        </p:nvSpPr>
        <p:spPr bwMode="auto">
          <a:xfrm>
            <a:off x="52022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3" name="Rectangle 23">
            <a:extLst>
              <a:ext uri="{FF2B5EF4-FFF2-40B4-BE49-F238E27FC236}">
                <a16:creationId xmlns="" xmlns:a16="http://schemas.microsoft.com/office/drawing/2014/main" id="{BCE69C46-09B1-40A3-BC3F-230F3ABDDF4F}"/>
              </a:ext>
            </a:extLst>
          </p:cNvPr>
          <p:cNvSpPr>
            <a:spLocks noChangeArrowheads="1"/>
          </p:cNvSpPr>
          <p:nvPr/>
        </p:nvSpPr>
        <p:spPr bwMode="auto">
          <a:xfrm>
            <a:off x="5256213" y="43100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F</a:t>
            </a:r>
          </a:p>
        </p:txBody>
      </p:sp>
      <p:sp>
        <p:nvSpPr>
          <p:cNvPr id="40984" name="Oval 24">
            <a:extLst>
              <a:ext uri="{FF2B5EF4-FFF2-40B4-BE49-F238E27FC236}">
                <a16:creationId xmlns="" xmlns:a16="http://schemas.microsoft.com/office/drawing/2014/main" id="{EA58E065-8AC0-4DF5-AD85-4198CF94DC11}"/>
              </a:ext>
            </a:extLst>
          </p:cNvPr>
          <p:cNvSpPr>
            <a:spLocks noChangeArrowheads="1"/>
          </p:cNvSpPr>
          <p:nvPr/>
        </p:nvSpPr>
        <p:spPr bwMode="auto">
          <a:xfrm>
            <a:off x="7031038" y="4322763"/>
            <a:ext cx="444500" cy="368300"/>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5" name="Rectangle 25">
            <a:extLst>
              <a:ext uri="{FF2B5EF4-FFF2-40B4-BE49-F238E27FC236}">
                <a16:creationId xmlns="" xmlns:a16="http://schemas.microsoft.com/office/drawing/2014/main" id="{8A71E71C-2D71-42B6-BD22-941A0CAEEDFE}"/>
              </a:ext>
            </a:extLst>
          </p:cNvPr>
          <p:cNvSpPr>
            <a:spLocks noChangeArrowheads="1"/>
          </p:cNvSpPr>
          <p:nvPr/>
        </p:nvSpPr>
        <p:spPr bwMode="auto">
          <a:xfrm>
            <a:off x="7064375" y="4310063"/>
            <a:ext cx="377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r>
              <a:rPr lang="en-US" altLang="en-US" sz="2000" b="0">
                <a:solidFill>
                  <a:srgbClr val="000000"/>
                </a:solidFill>
              </a:rPr>
              <a:t>G</a:t>
            </a:r>
          </a:p>
        </p:txBody>
      </p:sp>
      <p:sp>
        <p:nvSpPr>
          <p:cNvPr id="40986" name="Rectangle 26">
            <a:extLst>
              <a:ext uri="{FF2B5EF4-FFF2-40B4-BE49-F238E27FC236}">
                <a16:creationId xmlns="" xmlns:a16="http://schemas.microsoft.com/office/drawing/2014/main" id="{A817D776-087D-447A-A7DF-EEF0C1B823FE}"/>
              </a:ext>
            </a:extLst>
          </p:cNvPr>
          <p:cNvSpPr>
            <a:spLocks noChangeArrowheads="1"/>
          </p:cNvSpPr>
          <p:nvPr/>
        </p:nvSpPr>
        <p:spPr bwMode="auto">
          <a:xfrm>
            <a:off x="2016125" y="5102225"/>
            <a:ext cx="5176838" cy="698500"/>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7" tIns="44450" rIns="90487" bIns="44450">
            <a:spAutoFit/>
          </a:bodyPr>
          <a:lstStyle/>
          <a:p>
            <a:r>
              <a:rPr lang="en-US" altLang="en-US" sz="4000" b="0">
                <a:solidFill>
                  <a:schemeClr val="hlink"/>
                </a:solidFill>
              </a:rPr>
              <a:t>A   B   D   E   F   C   G</a:t>
            </a:r>
          </a:p>
        </p:txBody>
      </p:sp>
      <p:sp>
        <p:nvSpPr>
          <p:cNvPr id="4" name="Date Placeholder 3">
            <a:extLst>
              <a:ext uri="{FF2B5EF4-FFF2-40B4-BE49-F238E27FC236}">
                <a16:creationId xmlns="" xmlns:a16="http://schemas.microsoft.com/office/drawing/2014/main" id="{CD37ADCF-56AD-4999-BFC2-CE337EDD161B}"/>
              </a:ext>
            </a:extLst>
          </p:cNvPr>
          <p:cNvSpPr>
            <a:spLocks noGrp="1"/>
          </p:cNvSpPr>
          <p:nvPr>
            <p:ph type="dt" sz="half" idx="10"/>
          </p:nvPr>
        </p:nvSpPr>
        <p:spPr/>
        <p:txBody>
          <a:bodyPr/>
          <a:lstStyle/>
          <a:p>
            <a:fld id="{9BACBDF1-73E2-449D-A1F7-4D503833BE44}" type="datetime5">
              <a:rPr lang="en-US" smtClean="0"/>
              <a:t>28-Mar-22</a:t>
            </a:fld>
            <a:endParaRPr lang="en-US"/>
          </a:p>
        </p:txBody>
      </p:sp>
      <p:sp>
        <p:nvSpPr>
          <p:cNvPr id="5" name="Slide Number Placeholder 4">
            <a:extLst>
              <a:ext uri="{FF2B5EF4-FFF2-40B4-BE49-F238E27FC236}">
                <a16:creationId xmlns="" xmlns:a16="http://schemas.microsoft.com/office/drawing/2014/main" id="{932C343D-CBC3-48A3-AFF1-1815D739558E}"/>
              </a:ext>
            </a:extLst>
          </p:cNvPr>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 xmlns:a16="http://schemas.microsoft.com/office/drawing/2014/main" id="{71279AF2-9208-473D-9AE0-06AFBA32BD2E}"/>
              </a:ext>
            </a:extLst>
          </p:cNvPr>
          <p:cNvSpPr>
            <a:spLocks noGrp="1" noChangeArrowheads="1"/>
          </p:cNvSpPr>
          <p:nvPr>
            <p:ph type="title"/>
          </p:nvPr>
        </p:nvSpPr>
        <p:spPr/>
        <p:txBody>
          <a:bodyPr/>
          <a:lstStyle/>
          <a:p>
            <a:r>
              <a:rPr lang="en-US" altLang="en-US"/>
              <a:t>Directed Depth First Search</a:t>
            </a:r>
          </a:p>
        </p:txBody>
      </p:sp>
      <p:sp>
        <p:nvSpPr>
          <p:cNvPr id="397356" name="Text Box 44">
            <a:extLst>
              <a:ext uri="{FF2B5EF4-FFF2-40B4-BE49-F238E27FC236}">
                <a16:creationId xmlns="" xmlns:a16="http://schemas.microsoft.com/office/drawing/2014/main" id="{5FEA62F2-FF24-4919-9F74-FA1002BB9BB5}"/>
              </a:ext>
            </a:extLst>
          </p:cNvPr>
          <p:cNvSpPr txBox="1">
            <a:spLocks noChangeArrowheads="1"/>
          </p:cNvSpPr>
          <p:nvPr/>
        </p:nvSpPr>
        <p:spPr bwMode="auto">
          <a:xfrm>
            <a:off x="6553200" y="1608138"/>
            <a:ext cx="1882775" cy="2976562"/>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800" b="0" i="0" u="sng" strike="noStrike" kern="1200" cap="none" spc="0" normalizeH="0" baseline="0" noProof="0">
                <a:ln>
                  <a:noFill/>
                </a:ln>
                <a:solidFill>
                  <a:srgbClr val="000000"/>
                </a:solidFill>
                <a:effectLst/>
                <a:uLnTx/>
                <a:uFillTx/>
                <a:latin typeface="Comic Sans MS" panose="030F0702030302020204" pitchFamily="66" charset="0"/>
                <a:ea typeface="+mn-ea"/>
                <a:cs typeface="+mn-cs"/>
              </a:rPr>
              <a:t>Adjacency Lists</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  F G</a:t>
            </a:r>
            <a:b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  A H</a:t>
            </a:r>
            <a:b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C:  A D</a:t>
            </a:r>
            <a:b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  C F</a:t>
            </a:r>
            <a:b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E:  C D G</a:t>
            </a:r>
            <a:b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F:  E</a:t>
            </a:r>
            <a: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t>
            </a:r>
            <a:b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  </a:t>
            </a:r>
            <a: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t>
            </a:r>
            <a:b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  B</a:t>
            </a:r>
            <a: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t>
            </a:r>
            <a:b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br>
            <a:r>
              <a:rPr kumimoji="0" lang="en-US" altLang="en-US" sz="18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  H</a:t>
            </a:r>
            <a:r>
              <a:rPr kumimoji="0" lang="en-US" altLang="en-US" sz="18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t>
            </a:r>
          </a:p>
        </p:txBody>
      </p:sp>
      <p:sp>
        <p:nvSpPr>
          <p:cNvPr id="397418" name="Oval 106">
            <a:extLst>
              <a:ext uri="{FF2B5EF4-FFF2-40B4-BE49-F238E27FC236}">
                <a16:creationId xmlns="" xmlns:a16="http://schemas.microsoft.com/office/drawing/2014/main" id="{BE9C19B5-1D71-4D9A-9469-8D88CAC9D09E}"/>
              </a:ext>
            </a:extLst>
          </p:cNvPr>
          <p:cNvSpPr>
            <a:spLocks noChangeAspect="1" noChangeArrowheads="1"/>
          </p:cNvSpPr>
          <p:nvPr/>
        </p:nvSpPr>
        <p:spPr bwMode="auto">
          <a:xfrm>
            <a:off x="584200" y="44577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F</a:t>
            </a:r>
          </a:p>
        </p:txBody>
      </p:sp>
      <p:sp>
        <p:nvSpPr>
          <p:cNvPr id="397419" name="Oval 107">
            <a:extLst>
              <a:ext uri="{FF2B5EF4-FFF2-40B4-BE49-F238E27FC236}">
                <a16:creationId xmlns="" xmlns:a16="http://schemas.microsoft.com/office/drawing/2014/main" id="{C24103DF-EFAA-4F15-94AC-2F094A540C0D}"/>
              </a:ext>
            </a:extLst>
          </p:cNvPr>
          <p:cNvSpPr>
            <a:spLocks noChangeAspect="1" noChangeArrowheads="1"/>
          </p:cNvSpPr>
          <p:nvPr/>
        </p:nvSpPr>
        <p:spPr bwMode="auto">
          <a:xfrm>
            <a:off x="1651000" y="1066800"/>
            <a:ext cx="304800" cy="306388"/>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A</a:t>
            </a:r>
          </a:p>
        </p:txBody>
      </p:sp>
      <p:sp>
        <p:nvSpPr>
          <p:cNvPr id="397420" name="Oval 108">
            <a:extLst>
              <a:ext uri="{FF2B5EF4-FFF2-40B4-BE49-F238E27FC236}">
                <a16:creationId xmlns="" xmlns:a16="http://schemas.microsoft.com/office/drawing/2014/main" id="{98A2601B-C610-4393-8ED6-3183603949CA}"/>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397421" name="AutoShape 109">
            <a:extLst>
              <a:ext uri="{FF2B5EF4-FFF2-40B4-BE49-F238E27FC236}">
                <a16:creationId xmlns="" xmlns:a16="http://schemas.microsoft.com/office/drawing/2014/main" id="{78CD9FB7-C227-4DEC-83E4-5A07137E189E}"/>
              </a:ext>
            </a:extLst>
          </p:cNvPr>
          <p:cNvCxnSpPr>
            <a:cxnSpLocks noChangeShapeType="1"/>
            <a:stCxn id="397418" idx="0"/>
            <a:endCxn id="397419"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7422" name="Oval 110">
            <a:extLst>
              <a:ext uri="{FF2B5EF4-FFF2-40B4-BE49-F238E27FC236}">
                <a16:creationId xmlns="" xmlns:a16="http://schemas.microsoft.com/office/drawing/2014/main" id="{6C8D476B-C77F-4D5A-BEDD-ADE0057F1C42}"/>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C</a:t>
            </a:r>
          </a:p>
        </p:txBody>
      </p:sp>
      <p:cxnSp>
        <p:nvCxnSpPr>
          <p:cNvPr id="397423" name="AutoShape 111">
            <a:extLst>
              <a:ext uri="{FF2B5EF4-FFF2-40B4-BE49-F238E27FC236}">
                <a16:creationId xmlns="" xmlns:a16="http://schemas.microsoft.com/office/drawing/2014/main" id="{EFB3CB7D-FABE-4AF7-8E26-04C70C204846}"/>
              </a:ext>
            </a:extLst>
          </p:cNvPr>
          <p:cNvCxnSpPr>
            <a:cxnSpLocks noChangeShapeType="1"/>
            <a:stCxn id="397419" idx="5"/>
            <a:endCxn id="397422"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7424" name="Oval 112">
            <a:extLst>
              <a:ext uri="{FF2B5EF4-FFF2-40B4-BE49-F238E27FC236}">
                <a16:creationId xmlns="" xmlns:a16="http://schemas.microsoft.com/office/drawing/2014/main" id="{A9CDA09C-6AC9-4111-ABDA-EBB8B9D58C03}"/>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397425" name="AutoShape 113">
            <a:extLst>
              <a:ext uri="{FF2B5EF4-FFF2-40B4-BE49-F238E27FC236}">
                <a16:creationId xmlns="" xmlns:a16="http://schemas.microsoft.com/office/drawing/2014/main" id="{E298FB81-2E90-4574-B0AD-EF0DCC7800F5}"/>
              </a:ext>
            </a:extLst>
          </p:cNvPr>
          <p:cNvCxnSpPr>
            <a:cxnSpLocks noChangeShapeType="1"/>
            <a:stCxn id="397419" idx="6"/>
            <a:endCxn id="397424"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7426" name="Oval 114">
            <a:extLst>
              <a:ext uri="{FF2B5EF4-FFF2-40B4-BE49-F238E27FC236}">
                <a16:creationId xmlns="" xmlns:a16="http://schemas.microsoft.com/office/drawing/2014/main" id="{C8C88817-D268-42F3-980F-3A1D13EB3E41}"/>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397427" name="Oval 115">
            <a:extLst>
              <a:ext uri="{FF2B5EF4-FFF2-40B4-BE49-F238E27FC236}">
                <a16:creationId xmlns="" xmlns:a16="http://schemas.microsoft.com/office/drawing/2014/main" id="{F70046C5-CF16-4F76-8721-CEBE1CB68682}"/>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E</a:t>
            </a:r>
          </a:p>
        </p:txBody>
      </p:sp>
      <p:cxnSp>
        <p:nvCxnSpPr>
          <p:cNvPr id="397428" name="AutoShape 116">
            <a:extLst>
              <a:ext uri="{FF2B5EF4-FFF2-40B4-BE49-F238E27FC236}">
                <a16:creationId xmlns="" xmlns:a16="http://schemas.microsoft.com/office/drawing/2014/main" id="{C1A431CF-5AF5-454B-A844-FD59F917E8EA}"/>
              </a:ext>
            </a:extLst>
          </p:cNvPr>
          <p:cNvCxnSpPr>
            <a:cxnSpLocks noChangeShapeType="1"/>
            <a:stCxn id="397427" idx="2"/>
            <a:endCxn id="397426"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29" name="AutoShape 117">
            <a:extLst>
              <a:ext uri="{FF2B5EF4-FFF2-40B4-BE49-F238E27FC236}">
                <a16:creationId xmlns="" xmlns:a16="http://schemas.microsoft.com/office/drawing/2014/main" id="{8083BE19-39FB-4F5B-A797-9C7CE6726677}"/>
              </a:ext>
            </a:extLst>
          </p:cNvPr>
          <p:cNvCxnSpPr>
            <a:cxnSpLocks noChangeShapeType="1"/>
            <a:stCxn id="397427" idx="3"/>
            <a:endCxn id="397418"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0" name="AutoShape 118">
            <a:extLst>
              <a:ext uri="{FF2B5EF4-FFF2-40B4-BE49-F238E27FC236}">
                <a16:creationId xmlns="" xmlns:a16="http://schemas.microsoft.com/office/drawing/2014/main" id="{387C8128-B52D-462E-BD09-BF851ADDC9F7}"/>
              </a:ext>
            </a:extLst>
          </p:cNvPr>
          <p:cNvCxnSpPr>
            <a:cxnSpLocks noChangeShapeType="1"/>
            <a:stCxn id="397418" idx="7"/>
            <a:endCxn id="397426"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1" name="AutoShape 119">
            <a:extLst>
              <a:ext uri="{FF2B5EF4-FFF2-40B4-BE49-F238E27FC236}">
                <a16:creationId xmlns="" xmlns:a16="http://schemas.microsoft.com/office/drawing/2014/main" id="{5D6181BD-C2F9-4163-A952-6829232A374D}"/>
              </a:ext>
            </a:extLst>
          </p:cNvPr>
          <p:cNvCxnSpPr>
            <a:cxnSpLocks noChangeShapeType="1"/>
            <a:stCxn id="397427" idx="7"/>
            <a:endCxn id="397424"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2" name="AutoShape 120">
            <a:extLst>
              <a:ext uri="{FF2B5EF4-FFF2-40B4-BE49-F238E27FC236}">
                <a16:creationId xmlns="" xmlns:a16="http://schemas.microsoft.com/office/drawing/2014/main" id="{E27C4188-1053-48A5-ACEE-2F0E6358ADE6}"/>
              </a:ext>
            </a:extLst>
          </p:cNvPr>
          <p:cNvCxnSpPr>
            <a:cxnSpLocks noChangeShapeType="1"/>
            <a:stCxn id="397427" idx="0"/>
            <a:endCxn id="397422"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3" name="AutoShape 121">
            <a:extLst>
              <a:ext uri="{FF2B5EF4-FFF2-40B4-BE49-F238E27FC236}">
                <a16:creationId xmlns="" xmlns:a16="http://schemas.microsoft.com/office/drawing/2014/main" id="{415B4430-F596-4A1C-8E69-3C0A7C6C9D24}"/>
              </a:ext>
            </a:extLst>
          </p:cNvPr>
          <p:cNvCxnSpPr>
            <a:cxnSpLocks noChangeShapeType="1"/>
            <a:stCxn id="397422" idx="3"/>
            <a:endCxn id="397426"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4" name="AutoShape 122">
            <a:extLst>
              <a:ext uri="{FF2B5EF4-FFF2-40B4-BE49-F238E27FC236}">
                <a16:creationId xmlns="" xmlns:a16="http://schemas.microsoft.com/office/drawing/2014/main" id="{861F788E-9B0C-479B-AF6F-06856710739D}"/>
              </a:ext>
            </a:extLst>
          </p:cNvPr>
          <p:cNvCxnSpPr>
            <a:cxnSpLocks noChangeShapeType="1"/>
            <a:stCxn id="397426" idx="0"/>
            <a:endCxn id="397422"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5" name="AutoShape 123">
            <a:extLst>
              <a:ext uri="{FF2B5EF4-FFF2-40B4-BE49-F238E27FC236}">
                <a16:creationId xmlns="" xmlns:a16="http://schemas.microsoft.com/office/drawing/2014/main" id="{F98C896B-BEBB-4F4B-9809-0E442E95D026}"/>
              </a:ext>
            </a:extLst>
          </p:cNvPr>
          <p:cNvCxnSpPr>
            <a:cxnSpLocks noChangeShapeType="1"/>
            <a:stCxn id="397419" idx="4"/>
            <a:endCxn id="397420"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7436" name="Oval 124">
            <a:extLst>
              <a:ext uri="{FF2B5EF4-FFF2-40B4-BE49-F238E27FC236}">
                <a16:creationId xmlns="" xmlns:a16="http://schemas.microsoft.com/office/drawing/2014/main" id="{9F1A12B7-9333-4F1C-8DA1-C4AADECF034A}"/>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397437" name="AutoShape 125">
            <a:extLst>
              <a:ext uri="{FF2B5EF4-FFF2-40B4-BE49-F238E27FC236}">
                <a16:creationId xmlns="" xmlns:a16="http://schemas.microsoft.com/office/drawing/2014/main" id="{9F5AA8EB-018E-4277-863E-3AD97CDF086B}"/>
              </a:ext>
            </a:extLst>
          </p:cNvPr>
          <p:cNvCxnSpPr>
            <a:cxnSpLocks noChangeShapeType="1"/>
            <a:stCxn id="397420" idx="6"/>
            <a:endCxn id="397436"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7438" name="AutoShape 126">
            <a:extLst>
              <a:ext uri="{FF2B5EF4-FFF2-40B4-BE49-F238E27FC236}">
                <a16:creationId xmlns="" xmlns:a16="http://schemas.microsoft.com/office/drawing/2014/main" id="{14B5AB18-EA71-4066-BD7B-9DA840A61B4C}"/>
              </a:ext>
            </a:extLst>
          </p:cNvPr>
          <p:cNvCxnSpPr>
            <a:cxnSpLocks noChangeShapeType="1"/>
            <a:stCxn id="397439" idx="7"/>
            <a:endCxn id="397436"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97439" name="Oval 127">
            <a:extLst>
              <a:ext uri="{FF2B5EF4-FFF2-40B4-BE49-F238E27FC236}">
                <a16:creationId xmlns="" xmlns:a16="http://schemas.microsoft.com/office/drawing/2014/main" id="{78C7C42A-97D4-43FF-B23D-E0809DFC005E}"/>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397440" name="AutoShape 128">
            <a:extLst>
              <a:ext uri="{FF2B5EF4-FFF2-40B4-BE49-F238E27FC236}">
                <a16:creationId xmlns="" xmlns:a16="http://schemas.microsoft.com/office/drawing/2014/main" id="{1978FAC5-5322-4ADC-BD63-4CE818242E65}"/>
              </a:ext>
            </a:extLst>
          </p:cNvPr>
          <p:cNvCxnSpPr>
            <a:cxnSpLocks noChangeShapeType="1"/>
            <a:stCxn id="397439" idx="0"/>
            <a:endCxn id="397420"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Slide Number Placeholder 1">
            <a:extLst>
              <a:ext uri="{FF2B5EF4-FFF2-40B4-BE49-F238E27FC236}">
                <a16:creationId xmlns="" xmlns:a16="http://schemas.microsoft.com/office/drawing/2014/main" id="{4F3D1D2F-0035-4F2E-A713-84498CF574AA}"/>
              </a:ext>
            </a:extLst>
          </p:cNvPr>
          <p:cNvSpPr>
            <a:spLocks noGrp="1"/>
          </p:cNvSpPr>
          <p:nvPr>
            <p:ph type="sldNum" sz="quarter" idx="10"/>
          </p:nvPr>
        </p:nvSpPr>
        <p:spPr/>
        <p:txBody>
          <a:bodyPr/>
          <a:lstStyle/>
          <a:p>
            <a:fld id="{E2861445-E88A-4AB2-8B3A-6A2BBB558DBC}" type="slidenum">
              <a:rPr lang="en-US" altLang="en-US" smtClean="0"/>
              <a:pPr/>
              <a:t>97</a:t>
            </a:fld>
            <a:endParaRPr lang="en-US" altLang="en-US" sz="14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 xmlns:a16="http://schemas.microsoft.com/office/drawing/2014/main" id="{88CD462B-1A51-4554-B113-BCEF19447EFD}"/>
              </a:ext>
            </a:extLst>
          </p:cNvPr>
          <p:cNvSpPr>
            <a:spLocks noGrp="1" noChangeArrowheads="1"/>
          </p:cNvSpPr>
          <p:nvPr>
            <p:ph type="title"/>
          </p:nvPr>
        </p:nvSpPr>
        <p:spPr/>
        <p:txBody>
          <a:bodyPr/>
          <a:lstStyle/>
          <a:p>
            <a:r>
              <a:rPr lang="en-US" altLang="en-US"/>
              <a:t>Directed Depth First Search</a:t>
            </a:r>
          </a:p>
        </p:txBody>
      </p:sp>
      <p:sp>
        <p:nvSpPr>
          <p:cNvPr id="464900" name="Oval 4">
            <a:extLst>
              <a:ext uri="{FF2B5EF4-FFF2-40B4-BE49-F238E27FC236}">
                <a16:creationId xmlns="" xmlns:a16="http://schemas.microsoft.com/office/drawing/2014/main" id="{07341C7B-0D23-466F-A5D9-B39843DAEF53}"/>
              </a:ext>
            </a:extLst>
          </p:cNvPr>
          <p:cNvSpPr>
            <a:spLocks noChangeAspect="1" noChangeArrowheads="1"/>
          </p:cNvSpPr>
          <p:nvPr/>
        </p:nvSpPr>
        <p:spPr bwMode="auto">
          <a:xfrm>
            <a:off x="584200" y="44577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F</a:t>
            </a:r>
          </a:p>
        </p:txBody>
      </p:sp>
      <p:sp>
        <p:nvSpPr>
          <p:cNvPr id="464901" name="Oval 5">
            <a:extLst>
              <a:ext uri="{FF2B5EF4-FFF2-40B4-BE49-F238E27FC236}">
                <a16:creationId xmlns="" xmlns:a16="http://schemas.microsoft.com/office/drawing/2014/main" id="{B2EB0BE4-389B-4289-A5C6-DEB2AE723B46}"/>
              </a:ext>
            </a:extLst>
          </p:cNvPr>
          <p:cNvSpPr>
            <a:spLocks noChangeAspect="1" noChangeArrowheads="1"/>
          </p:cNvSpPr>
          <p:nvPr/>
        </p:nvSpPr>
        <p:spPr bwMode="auto">
          <a:xfrm>
            <a:off x="1651000" y="1066800"/>
            <a:ext cx="304800" cy="3063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64902" name="Oval 6">
            <a:extLst>
              <a:ext uri="{FF2B5EF4-FFF2-40B4-BE49-F238E27FC236}">
                <a16:creationId xmlns="" xmlns:a16="http://schemas.microsoft.com/office/drawing/2014/main" id="{312ADED4-8E04-437B-9220-22D2E591C887}"/>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64903" name="AutoShape 7">
            <a:extLst>
              <a:ext uri="{FF2B5EF4-FFF2-40B4-BE49-F238E27FC236}">
                <a16:creationId xmlns="" xmlns:a16="http://schemas.microsoft.com/office/drawing/2014/main" id="{A0CF4EB1-27F4-4B1C-876D-591B72D53351}"/>
              </a:ext>
            </a:extLst>
          </p:cNvPr>
          <p:cNvCxnSpPr>
            <a:cxnSpLocks noChangeShapeType="1"/>
            <a:stCxn id="464900" idx="0"/>
            <a:endCxn id="464901"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04" name="Oval 8">
            <a:extLst>
              <a:ext uri="{FF2B5EF4-FFF2-40B4-BE49-F238E27FC236}">
                <a16:creationId xmlns="" xmlns:a16="http://schemas.microsoft.com/office/drawing/2014/main" id="{3A1D6C57-9B87-42C9-A1EB-4BF16BEF64F9}"/>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C</a:t>
            </a:r>
          </a:p>
        </p:txBody>
      </p:sp>
      <p:cxnSp>
        <p:nvCxnSpPr>
          <p:cNvPr id="464905" name="AutoShape 9">
            <a:extLst>
              <a:ext uri="{FF2B5EF4-FFF2-40B4-BE49-F238E27FC236}">
                <a16:creationId xmlns="" xmlns:a16="http://schemas.microsoft.com/office/drawing/2014/main" id="{A8747B7C-FDF9-4CD2-A44D-9B1B888575E5}"/>
              </a:ext>
            </a:extLst>
          </p:cNvPr>
          <p:cNvCxnSpPr>
            <a:cxnSpLocks noChangeShapeType="1"/>
            <a:stCxn id="464901" idx="5"/>
            <a:endCxn id="464904"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06" name="Oval 10">
            <a:extLst>
              <a:ext uri="{FF2B5EF4-FFF2-40B4-BE49-F238E27FC236}">
                <a16:creationId xmlns="" xmlns:a16="http://schemas.microsoft.com/office/drawing/2014/main" id="{D62349A4-E474-4441-A6D0-E81624AF4BC9}"/>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64907" name="AutoShape 11">
            <a:extLst>
              <a:ext uri="{FF2B5EF4-FFF2-40B4-BE49-F238E27FC236}">
                <a16:creationId xmlns="" xmlns:a16="http://schemas.microsoft.com/office/drawing/2014/main" id="{CAADE9E7-1487-4BC1-B06F-A5F033359B7A}"/>
              </a:ext>
            </a:extLst>
          </p:cNvPr>
          <p:cNvCxnSpPr>
            <a:cxnSpLocks noChangeShapeType="1"/>
            <a:stCxn id="464901" idx="6"/>
            <a:endCxn id="464906"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08" name="Oval 12">
            <a:extLst>
              <a:ext uri="{FF2B5EF4-FFF2-40B4-BE49-F238E27FC236}">
                <a16:creationId xmlns="" xmlns:a16="http://schemas.microsoft.com/office/drawing/2014/main" id="{1384007C-1640-452B-BB9D-EB6D8E6ACB75}"/>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464909" name="Oval 13">
            <a:extLst>
              <a:ext uri="{FF2B5EF4-FFF2-40B4-BE49-F238E27FC236}">
                <a16:creationId xmlns="" xmlns:a16="http://schemas.microsoft.com/office/drawing/2014/main" id="{11EDBD53-81C3-48E5-A4BD-9F882F71EB3F}"/>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E</a:t>
            </a:r>
          </a:p>
        </p:txBody>
      </p:sp>
      <p:cxnSp>
        <p:nvCxnSpPr>
          <p:cNvPr id="464910" name="AutoShape 14">
            <a:extLst>
              <a:ext uri="{FF2B5EF4-FFF2-40B4-BE49-F238E27FC236}">
                <a16:creationId xmlns="" xmlns:a16="http://schemas.microsoft.com/office/drawing/2014/main" id="{48992ED2-78D3-4C56-9BA2-62E9314B32DD}"/>
              </a:ext>
            </a:extLst>
          </p:cNvPr>
          <p:cNvCxnSpPr>
            <a:cxnSpLocks noChangeShapeType="1"/>
            <a:stCxn id="464909" idx="2"/>
            <a:endCxn id="464908"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1" name="AutoShape 15">
            <a:extLst>
              <a:ext uri="{FF2B5EF4-FFF2-40B4-BE49-F238E27FC236}">
                <a16:creationId xmlns="" xmlns:a16="http://schemas.microsoft.com/office/drawing/2014/main" id="{46D0EFF9-8B1E-4E39-B354-11434BD141FE}"/>
              </a:ext>
            </a:extLst>
          </p:cNvPr>
          <p:cNvCxnSpPr>
            <a:cxnSpLocks noChangeShapeType="1"/>
            <a:stCxn id="464909" idx="3"/>
            <a:endCxn id="464900"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2" name="AutoShape 16">
            <a:extLst>
              <a:ext uri="{FF2B5EF4-FFF2-40B4-BE49-F238E27FC236}">
                <a16:creationId xmlns="" xmlns:a16="http://schemas.microsoft.com/office/drawing/2014/main" id="{6B3B62B8-D902-4590-B432-D94DE02864C0}"/>
              </a:ext>
            </a:extLst>
          </p:cNvPr>
          <p:cNvCxnSpPr>
            <a:cxnSpLocks noChangeShapeType="1"/>
            <a:stCxn id="464900" idx="7"/>
            <a:endCxn id="464908"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3" name="AutoShape 17">
            <a:extLst>
              <a:ext uri="{FF2B5EF4-FFF2-40B4-BE49-F238E27FC236}">
                <a16:creationId xmlns="" xmlns:a16="http://schemas.microsoft.com/office/drawing/2014/main" id="{87FC17A0-055F-456D-9D50-52EDA54575F9}"/>
              </a:ext>
            </a:extLst>
          </p:cNvPr>
          <p:cNvCxnSpPr>
            <a:cxnSpLocks noChangeShapeType="1"/>
            <a:stCxn id="464909" idx="7"/>
            <a:endCxn id="464906"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4" name="AutoShape 18">
            <a:extLst>
              <a:ext uri="{FF2B5EF4-FFF2-40B4-BE49-F238E27FC236}">
                <a16:creationId xmlns="" xmlns:a16="http://schemas.microsoft.com/office/drawing/2014/main" id="{BD3BDD7B-16AF-4AF7-B807-763901D5FF6E}"/>
              </a:ext>
            </a:extLst>
          </p:cNvPr>
          <p:cNvCxnSpPr>
            <a:cxnSpLocks noChangeShapeType="1"/>
            <a:stCxn id="464909" idx="0"/>
            <a:endCxn id="464904"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5" name="AutoShape 19">
            <a:extLst>
              <a:ext uri="{FF2B5EF4-FFF2-40B4-BE49-F238E27FC236}">
                <a16:creationId xmlns="" xmlns:a16="http://schemas.microsoft.com/office/drawing/2014/main" id="{F9184575-E06F-415A-93A7-EFB41FD17327}"/>
              </a:ext>
            </a:extLst>
          </p:cNvPr>
          <p:cNvCxnSpPr>
            <a:cxnSpLocks noChangeShapeType="1"/>
            <a:stCxn id="464904" idx="3"/>
            <a:endCxn id="464908"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6" name="AutoShape 20">
            <a:extLst>
              <a:ext uri="{FF2B5EF4-FFF2-40B4-BE49-F238E27FC236}">
                <a16:creationId xmlns="" xmlns:a16="http://schemas.microsoft.com/office/drawing/2014/main" id="{692C9850-74C2-4850-9731-01B1B2527A47}"/>
              </a:ext>
            </a:extLst>
          </p:cNvPr>
          <p:cNvCxnSpPr>
            <a:cxnSpLocks noChangeShapeType="1"/>
            <a:stCxn id="464908" idx="0"/>
            <a:endCxn id="464904"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17" name="AutoShape 21">
            <a:extLst>
              <a:ext uri="{FF2B5EF4-FFF2-40B4-BE49-F238E27FC236}">
                <a16:creationId xmlns="" xmlns:a16="http://schemas.microsoft.com/office/drawing/2014/main" id="{8CFBF8ED-F5B3-4C5F-ABB0-B1DC3113AA38}"/>
              </a:ext>
            </a:extLst>
          </p:cNvPr>
          <p:cNvCxnSpPr>
            <a:cxnSpLocks noChangeShapeType="1"/>
            <a:stCxn id="464901" idx="4"/>
            <a:endCxn id="464902"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18" name="Oval 22">
            <a:extLst>
              <a:ext uri="{FF2B5EF4-FFF2-40B4-BE49-F238E27FC236}">
                <a16:creationId xmlns="" xmlns:a16="http://schemas.microsoft.com/office/drawing/2014/main" id="{81D39A8E-8695-43CE-9180-6D5A433F5D6B}"/>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64919" name="AutoShape 23">
            <a:extLst>
              <a:ext uri="{FF2B5EF4-FFF2-40B4-BE49-F238E27FC236}">
                <a16:creationId xmlns="" xmlns:a16="http://schemas.microsoft.com/office/drawing/2014/main" id="{F13FC797-3AFF-4D57-A8DF-B69698C60FD1}"/>
              </a:ext>
            </a:extLst>
          </p:cNvPr>
          <p:cNvCxnSpPr>
            <a:cxnSpLocks noChangeShapeType="1"/>
            <a:stCxn id="464902" idx="6"/>
            <a:endCxn id="464918"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4920" name="AutoShape 24">
            <a:extLst>
              <a:ext uri="{FF2B5EF4-FFF2-40B4-BE49-F238E27FC236}">
                <a16:creationId xmlns="" xmlns:a16="http://schemas.microsoft.com/office/drawing/2014/main" id="{75D73C8E-14E0-41A6-8927-7A9C6968309A}"/>
              </a:ext>
            </a:extLst>
          </p:cNvPr>
          <p:cNvCxnSpPr>
            <a:cxnSpLocks noChangeShapeType="1"/>
            <a:stCxn id="464921" idx="7"/>
            <a:endCxn id="464918"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21" name="Oval 25">
            <a:extLst>
              <a:ext uri="{FF2B5EF4-FFF2-40B4-BE49-F238E27FC236}">
                <a16:creationId xmlns="" xmlns:a16="http://schemas.microsoft.com/office/drawing/2014/main" id="{01A0026F-0767-4981-817A-BF1570807F7F}"/>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64922" name="AutoShape 26">
            <a:extLst>
              <a:ext uri="{FF2B5EF4-FFF2-40B4-BE49-F238E27FC236}">
                <a16:creationId xmlns="" xmlns:a16="http://schemas.microsoft.com/office/drawing/2014/main" id="{EBA88A94-5480-406A-A3F1-2973FBA52E9A}"/>
              </a:ext>
            </a:extLst>
          </p:cNvPr>
          <p:cNvCxnSpPr>
            <a:cxnSpLocks noChangeShapeType="1"/>
            <a:stCxn id="464921" idx="0"/>
            <a:endCxn id="464902"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4923" name="Text Box 27">
            <a:extLst>
              <a:ext uri="{FF2B5EF4-FFF2-40B4-BE49-F238E27FC236}">
                <a16:creationId xmlns="" xmlns:a16="http://schemas.microsoft.com/office/drawing/2014/main" id="{003A2F82-04F2-4408-AA2F-25A2048AB86B}"/>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64928" name="Text Box 32">
            <a:extLst>
              <a:ext uri="{FF2B5EF4-FFF2-40B4-BE49-F238E27FC236}">
                <a16:creationId xmlns="" xmlns:a16="http://schemas.microsoft.com/office/drawing/2014/main" id="{0BA36E3C-C97C-43CF-A384-BEADC13CE596}"/>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64929" name="AutoShape 33">
            <a:extLst>
              <a:ext uri="{FF2B5EF4-FFF2-40B4-BE49-F238E27FC236}">
                <a16:creationId xmlns="" xmlns:a16="http://schemas.microsoft.com/office/drawing/2014/main" id="{FA842A68-0FEA-4576-91FD-166AF164164C}"/>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64930" name="AutoShape 34">
            <a:extLst>
              <a:ext uri="{FF2B5EF4-FFF2-40B4-BE49-F238E27FC236}">
                <a16:creationId xmlns="" xmlns:a16="http://schemas.microsoft.com/office/drawing/2014/main" id="{07566355-5013-40DA-9857-DA6378AFEEA2}"/>
              </a:ext>
            </a:extLst>
          </p:cNvPr>
          <p:cNvCxnSpPr>
            <a:cxnSpLocks noChangeShapeType="1"/>
            <a:stCxn id="464900" idx="0"/>
            <a:endCxn id="464901" idx="3"/>
          </p:cNvCxnSpPr>
          <p:nvPr/>
        </p:nvCxnSpPr>
        <p:spPr bwMode="auto">
          <a:xfrm flipV="1">
            <a:off x="736600" y="1328738"/>
            <a:ext cx="958850" cy="3128962"/>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Slide Number Placeholder 1">
            <a:extLst>
              <a:ext uri="{FF2B5EF4-FFF2-40B4-BE49-F238E27FC236}">
                <a16:creationId xmlns="" xmlns:a16="http://schemas.microsoft.com/office/drawing/2014/main" id="{BE9C6813-BD60-4690-8B21-980A9E2DC1E6}"/>
              </a:ext>
            </a:extLst>
          </p:cNvPr>
          <p:cNvSpPr>
            <a:spLocks noGrp="1"/>
          </p:cNvSpPr>
          <p:nvPr>
            <p:ph type="sldNum" sz="quarter" idx="10"/>
          </p:nvPr>
        </p:nvSpPr>
        <p:spPr/>
        <p:txBody>
          <a:bodyPr/>
          <a:lstStyle/>
          <a:p>
            <a:fld id="{E2861445-E88A-4AB2-8B3A-6A2BBB558DBC}" type="slidenum">
              <a:rPr lang="en-US" altLang="en-US" smtClean="0"/>
              <a:pPr/>
              <a:t>98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64930"/>
                                        </p:tgtEl>
                                        <p:attrNameLst>
                                          <p:attrName>style.visibility</p:attrName>
                                        </p:attrNameLst>
                                      </p:cBhvr>
                                      <p:to>
                                        <p:strVal val="visible"/>
                                      </p:to>
                                    </p:set>
                                    <p:animEffect transition="in" filter="wipe(up)">
                                      <p:cBhvr>
                                        <p:cTn id="7" dur="500"/>
                                        <p:tgtEl>
                                          <p:spTgt spid="46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 xmlns:a16="http://schemas.microsoft.com/office/drawing/2014/main" id="{314FBDC4-092B-4A03-AB80-115A815660E3}"/>
              </a:ext>
            </a:extLst>
          </p:cNvPr>
          <p:cNvSpPr>
            <a:spLocks noGrp="1" noChangeArrowheads="1"/>
          </p:cNvSpPr>
          <p:nvPr>
            <p:ph type="title"/>
          </p:nvPr>
        </p:nvSpPr>
        <p:spPr/>
        <p:txBody>
          <a:bodyPr/>
          <a:lstStyle/>
          <a:p>
            <a:r>
              <a:rPr lang="en-US" altLang="en-US"/>
              <a:t>Directed Depth First Search</a:t>
            </a:r>
          </a:p>
        </p:txBody>
      </p:sp>
      <p:sp>
        <p:nvSpPr>
          <p:cNvPr id="467971" name="Oval 3">
            <a:extLst>
              <a:ext uri="{FF2B5EF4-FFF2-40B4-BE49-F238E27FC236}">
                <a16:creationId xmlns="" xmlns:a16="http://schemas.microsoft.com/office/drawing/2014/main" id="{6CC1AD20-8AE5-4099-AB92-D3244A5B38AC}"/>
              </a:ext>
            </a:extLst>
          </p:cNvPr>
          <p:cNvSpPr>
            <a:spLocks noChangeAspect="1" noChangeArrowheads="1"/>
          </p:cNvSpPr>
          <p:nvPr/>
        </p:nvSpPr>
        <p:spPr bwMode="auto">
          <a:xfrm>
            <a:off x="584200" y="44577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F</a:t>
            </a:r>
          </a:p>
        </p:txBody>
      </p:sp>
      <p:sp>
        <p:nvSpPr>
          <p:cNvPr id="467972" name="Oval 4">
            <a:extLst>
              <a:ext uri="{FF2B5EF4-FFF2-40B4-BE49-F238E27FC236}">
                <a16:creationId xmlns="" xmlns:a16="http://schemas.microsoft.com/office/drawing/2014/main" id="{6DD738E9-9CF3-432B-BC0D-6362AEFA668A}"/>
              </a:ext>
            </a:extLst>
          </p:cNvPr>
          <p:cNvSpPr>
            <a:spLocks noChangeAspect="1" noChangeArrowheads="1"/>
          </p:cNvSpPr>
          <p:nvPr/>
        </p:nvSpPr>
        <p:spPr bwMode="auto">
          <a:xfrm>
            <a:off x="1651000" y="1066800"/>
            <a:ext cx="304800" cy="306388"/>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FFFFFF"/>
                </a:solidFill>
                <a:effectLst/>
                <a:uLnTx/>
                <a:uFillTx/>
                <a:latin typeface="Courier New" panose="02070309020205020404" pitchFamily="49" charset="0"/>
                <a:ea typeface="+mn-ea"/>
                <a:cs typeface="+mn-cs"/>
              </a:rPr>
              <a:t>A</a:t>
            </a:r>
          </a:p>
        </p:txBody>
      </p:sp>
      <p:sp>
        <p:nvSpPr>
          <p:cNvPr id="467973" name="Oval 5">
            <a:extLst>
              <a:ext uri="{FF2B5EF4-FFF2-40B4-BE49-F238E27FC236}">
                <a16:creationId xmlns="" xmlns:a16="http://schemas.microsoft.com/office/drawing/2014/main" id="{EE9C767F-8C55-4ABD-9092-DF5F0C43300F}"/>
              </a:ext>
            </a:extLst>
          </p:cNvPr>
          <p:cNvSpPr>
            <a:spLocks noChangeAspect="1" noChangeArrowheads="1"/>
          </p:cNvSpPr>
          <p:nvPr/>
        </p:nvSpPr>
        <p:spPr bwMode="auto">
          <a:xfrm>
            <a:off x="1651000"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B</a:t>
            </a:r>
          </a:p>
        </p:txBody>
      </p:sp>
      <p:cxnSp>
        <p:nvCxnSpPr>
          <p:cNvPr id="467974" name="AutoShape 6">
            <a:extLst>
              <a:ext uri="{FF2B5EF4-FFF2-40B4-BE49-F238E27FC236}">
                <a16:creationId xmlns="" xmlns:a16="http://schemas.microsoft.com/office/drawing/2014/main" id="{647EEA8A-DD5E-4A65-8D36-DD9D08768D5F}"/>
              </a:ext>
            </a:extLst>
          </p:cNvPr>
          <p:cNvCxnSpPr>
            <a:cxnSpLocks noChangeShapeType="1"/>
            <a:stCxn id="467971" idx="0"/>
            <a:endCxn id="467972" idx="3"/>
          </p:cNvCxnSpPr>
          <p:nvPr/>
        </p:nvCxnSpPr>
        <p:spPr bwMode="auto">
          <a:xfrm flipV="1">
            <a:off x="736600" y="1328738"/>
            <a:ext cx="958850" cy="3128962"/>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75" name="Oval 7">
            <a:extLst>
              <a:ext uri="{FF2B5EF4-FFF2-40B4-BE49-F238E27FC236}">
                <a16:creationId xmlns="" xmlns:a16="http://schemas.microsoft.com/office/drawing/2014/main" id="{6A21358B-4A50-4C50-BA20-1681AD9216CB}"/>
              </a:ext>
            </a:extLst>
          </p:cNvPr>
          <p:cNvSpPr>
            <a:spLocks noChangeAspect="1" noChangeArrowheads="1"/>
          </p:cNvSpPr>
          <p:nvPr/>
        </p:nvSpPr>
        <p:spPr bwMode="auto">
          <a:xfrm>
            <a:off x="3695700" y="24161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C</a:t>
            </a:r>
          </a:p>
        </p:txBody>
      </p:sp>
      <p:cxnSp>
        <p:nvCxnSpPr>
          <p:cNvPr id="467976" name="AutoShape 8">
            <a:extLst>
              <a:ext uri="{FF2B5EF4-FFF2-40B4-BE49-F238E27FC236}">
                <a16:creationId xmlns="" xmlns:a16="http://schemas.microsoft.com/office/drawing/2014/main" id="{19341A86-F7CF-4D8B-82EC-C5C238F382C1}"/>
              </a:ext>
            </a:extLst>
          </p:cNvPr>
          <p:cNvCxnSpPr>
            <a:cxnSpLocks noChangeShapeType="1"/>
            <a:stCxn id="467972" idx="5"/>
            <a:endCxn id="467975" idx="1"/>
          </p:cNvCxnSpPr>
          <p:nvPr/>
        </p:nvCxnSpPr>
        <p:spPr bwMode="auto">
          <a:xfrm>
            <a:off x="1911350" y="1328738"/>
            <a:ext cx="1828800" cy="11318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77" name="Oval 9">
            <a:extLst>
              <a:ext uri="{FF2B5EF4-FFF2-40B4-BE49-F238E27FC236}">
                <a16:creationId xmlns="" xmlns:a16="http://schemas.microsoft.com/office/drawing/2014/main" id="{A8790774-D0CB-49C8-B145-0A7EE6701B66}"/>
              </a:ext>
            </a:extLst>
          </p:cNvPr>
          <p:cNvSpPr>
            <a:spLocks noChangeAspect="1" noChangeArrowheads="1"/>
          </p:cNvSpPr>
          <p:nvPr/>
        </p:nvSpPr>
        <p:spPr bwMode="auto">
          <a:xfrm>
            <a:off x="4940300" y="24288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a:t>
            </a:r>
          </a:p>
        </p:txBody>
      </p:sp>
      <p:cxnSp>
        <p:nvCxnSpPr>
          <p:cNvPr id="467978" name="AutoShape 10">
            <a:extLst>
              <a:ext uri="{FF2B5EF4-FFF2-40B4-BE49-F238E27FC236}">
                <a16:creationId xmlns="" xmlns:a16="http://schemas.microsoft.com/office/drawing/2014/main" id="{CDAA4512-A7B2-46A6-9903-5F65B3518FEB}"/>
              </a:ext>
            </a:extLst>
          </p:cNvPr>
          <p:cNvCxnSpPr>
            <a:cxnSpLocks noChangeShapeType="1"/>
            <a:stCxn id="467972" idx="6"/>
            <a:endCxn id="467977" idx="1"/>
          </p:cNvCxnSpPr>
          <p:nvPr/>
        </p:nvCxnSpPr>
        <p:spPr bwMode="auto">
          <a:xfrm>
            <a:off x="1955800" y="1220788"/>
            <a:ext cx="3028950" cy="12525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79" name="Oval 11">
            <a:extLst>
              <a:ext uri="{FF2B5EF4-FFF2-40B4-BE49-F238E27FC236}">
                <a16:creationId xmlns="" xmlns:a16="http://schemas.microsoft.com/office/drawing/2014/main" id="{0458063E-72A6-40E4-B3C5-C4FFCB4CA74B}"/>
              </a:ext>
            </a:extLst>
          </p:cNvPr>
          <p:cNvSpPr>
            <a:spLocks noChangeAspect="1" noChangeArrowheads="1"/>
          </p:cNvSpPr>
          <p:nvPr/>
        </p:nvSpPr>
        <p:spPr bwMode="auto">
          <a:xfrm>
            <a:off x="2400300" y="35433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D</a:t>
            </a:r>
          </a:p>
        </p:txBody>
      </p:sp>
      <p:sp>
        <p:nvSpPr>
          <p:cNvPr id="467980" name="Oval 12">
            <a:extLst>
              <a:ext uri="{FF2B5EF4-FFF2-40B4-BE49-F238E27FC236}">
                <a16:creationId xmlns="" xmlns:a16="http://schemas.microsoft.com/office/drawing/2014/main" id="{246601C1-B87E-42E6-8144-9DE549E2FD0B}"/>
              </a:ext>
            </a:extLst>
          </p:cNvPr>
          <p:cNvSpPr>
            <a:spLocks noChangeAspect="1" noChangeArrowheads="1"/>
          </p:cNvSpPr>
          <p:nvPr/>
        </p:nvSpPr>
        <p:spPr bwMode="auto">
          <a:xfrm>
            <a:off x="3695700" y="434340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E</a:t>
            </a:r>
          </a:p>
        </p:txBody>
      </p:sp>
      <p:cxnSp>
        <p:nvCxnSpPr>
          <p:cNvPr id="467981" name="AutoShape 13">
            <a:extLst>
              <a:ext uri="{FF2B5EF4-FFF2-40B4-BE49-F238E27FC236}">
                <a16:creationId xmlns="" xmlns:a16="http://schemas.microsoft.com/office/drawing/2014/main" id="{2CF6DB5F-0B35-4567-AC6B-62991E47B79D}"/>
              </a:ext>
            </a:extLst>
          </p:cNvPr>
          <p:cNvCxnSpPr>
            <a:cxnSpLocks noChangeShapeType="1"/>
            <a:stCxn id="467980" idx="2"/>
            <a:endCxn id="467979" idx="5"/>
          </p:cNvCxnSpPr>
          <p:nvPr/>
        </p:nvCxnSpPr>
        <p:spPr bwMode="auto">
          <a:xfrm flipH="1" flipV="1">
            <a:off x="2660650" y="3803650"/>
            <a:ext cx="103505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2" name="AutoShape 14">
            <a:extLst>
              <a:ext uri="{FF2B5EF4-FFF2-40B4-BE49-F238E27FC236}">
                <a16:creationId xmlns="" xmlns:a16="http://schemas.microsoft.com/office/drawing/2014/main" id="{B1C95393-F57C-4866-93DD-5EAF0507C890}"/>
              </a:ext>
            </a:extLst>
          </p:cNvPr>
          <p:cNvCxnSpPr>
            <a:cxnSpLocks noChangeShapeType="1"/>
            <a:stCxn id="467980" idx="3"/>
            <a:endCxn id="467971" idx="6"/>
          </p:cNvCxnSpPr>
          <p:nvPr/>
        </p:nvCxnSpPr>
        <p:spPr bwMode="auto">
          <a:xfrm flipH="1">
            <a:off x="889000" y="4603750"/>
            <a:ext cx="2851150" cy="635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3" name="AutoShape 15">
            <a:extLst>
              <a:ext uri="{FF2B5EF4-FFF2-40B4-BE49-F238E27FC236}">
                <a16:creationId xmlns="" xmlns:a16="http://schemas.microsoft.com/office/drawing/2014/main" id="{C8A80D2C-6DCF-4C71-850C-93CC71F5AFEC}"/>
              </a:ext>
            </a:extLst>
          </p:cNvPr>
          <p:cNvCxnSpPr>
            <a:cxnSpLocks noChangeShapeType="1"/>
            <a:stCxn id="467971" idx="7"/>
            <a:endCxn id="467979" idx="3"/>
          </p:cNvCxnSpPr>
          <p:nvPr/>
        </p:nvCxnSpPr>
        <p:spPr bwMode="auto">
          <a:xfrm flipV="1">
            <a:off x="844550" y="3803650"/>
            <a:ext cx="1600200" cy="69850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4" name="AutoShape 16">
            <a:extLst>
              <a:ext uri="{FF2B5EF4-FFF2-40B4-BE49-F238E27FC236}">
                <a16:creationId xmlns="" xmlns:a16="http://schemas.microsoft.com/office/drawing/2014/main" id="{24802A9A-8DAB-49E8-8D57-3AEC6DA9D8BC}"/>
              </a:ext>
            </a:extLst>
          </p:cNvPr>
          <p:cNvCxnSpPr>
            <a:cxnSpLocks noChangeShapeType="1"/>
            <a:stCxn id="467980" idx="7"/>
            <a:endCxn id="467977" idx="3"/>
          </p:cNvCxnSpPr>
          <p:nvPr/>
        </p:nvCxnSpPr>
        <p:spPr bwMode="auto">
          <a:xfrm flipV="1">
            <a:off x="3956050" y="2689225"/>
            <a:ext cx="1028700" cy="1698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5" name="AutoShape 17">
            <a:extLst>
              <a:ext uri="{FF2B5EF4-FFF2-40B4-BE49-F238E27FC236}">
                <a16:creationId xmlns="" xmlns:a16="http://schemas.microsoft.com/office/drawing/2014/main" id="{1C142E74-E00A-4D2D-9421-A574ED549119}"/>
              </a:ext>
            </a:extLst>
          </p:cNvPr>
          <p:cNvCxnSpPr>
            <a:cxnSpLocks noChangeShapeType="1"/>
            <a:stCxn id="467980" idx="0"/>
            <a:endCxn id="467975" idx="4"/>
          </p:cNvCxnSpPr>
          <p:nvPr/>
        </p:nvCxnSpPr>
        <p:spPr bwMode="auto">
          <a:xfrm flipV="1">
            <a:off x="3848100" y="2720975"/>
            <a:ext cx="0" cy="162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6" name="AutoShape 18">
            <a:extLst>
              <a:ext uri="{FF2B5EF4-FFF2-40B4-BE49-F238E27FC236}">
                <a16:creationId xmlns="" xmlns:a16="http://schemas.microsoft.com/office/drawing/2014/main" id="{82516B69-3EFB-4613-A16E-2F29698274CF}"/>
              </a:ext>
            </a:extLst>
          </p:cNvPr>
          <p:cNvCxnSpPr>
            <a:cxnSpLocks noChangeShapeType="1"/>
            <a:stCxn id="467975" idx="3"/>
            <a:endCxn id="467979" idx="7"/>
          </p:cNvCxnSpPr>
          <p:nvPr/>
        </p:nvCxnSpPr>
        <p:spPr bwMode="auto">
          <a:xfrm flipH="1">
            <a:off x="2660650" y="2676525"/>
            <a:ext cx="1079500" cy="9112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7" name="AutoShape 19">
            <a:extLst>
              <a:ext uri="{FF2B5EF4-FFF2-40B4-BE49-F238E27FC236}">
                <a16:creationId xmlns="" xmlns:a16="http://schemas.microsoft.com/office/drawing/2014/main" id="{D94AA3F8-142F-49A5-A51F-EA47A1BBA49B}"/>
              </a:ext>
            </a:extLst>
          </p:cNvPr>
          <p:cNvCxnSpPr>
            <a:cxnSpLocks noChangeShapeType="1"/>
            <a:stCxn id="467979" idx="0"/>
            <a:endCxn id="467975" idx="2"/>
          </p:cNvCxnSpPr>
          <p:nvPr/>
        </p:nvCxnSpPr>
        <p:spPr bwMode="auto">
          <a:xfrm flipV="1">
            <a:off x="2552700" y="2568575"/>
            <a:ext cx="1143000" cy="9747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88" name="AutoShape 20">
            <a:extLst>
              <a:ext uri="{FF2B5EF4-FFF2-40B4-BE49-F238E27FC236}">
                <a16:creationId xmlns="" xmlns:a16="http://schemas.microsoft.com/office/drawing/2014/main" id="{07D739E6-CF91-4BD8-A46A-8918D98C2508}"/>
              </a:ext>
            </a:extLst>
          </p:cNvPr>
          <p:cNvCxnSpPr>
            <a:cxnSpLocks noChangeShapeType="1"/>
            <a:stCxn id="467972" idx="4"/>
            <a:endCxn id="467973" idx="0"/>
          </p:cNvCxnSpPr>
          <p:nvPr/>
        </p:nvCxnSpPr>
        <p:spPr bwMode="auto">
          <a:xfrm>
            <a:off x="1803400" y="1373188"/>
            <a:ext cx="0" cy="992187"/>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89" name="Oval 21">
            <a:extLst>
              <a:ext uri="{FF2B5EF4-FFF2-40B4-BE49-F238E27FC236}">
                <a16:creationId xmlns="" xmlns:a16="http://schemas.microsoft.com/office/drawing/2014/main" id="{7DDCE831-7426-40CC-8596-8021DB575B39}"/>
              </a:ext>
            </a:extLst>
          </p:cNvPr>
          <p:cNvSpPr>
            <a:spLocks noChangeAspect="1" noChangeArrowheads="1"/>
          </p:cNvSpPr>
          <p:nvPr/>
        </p:nvSpPr>
        <p:spPr bwMode="auto">
          <a:xfrm>
            <a:off x="2568575" y="2365375"/>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H</a:t>
            </a:r>
          </a:p>
        </p:txBody>
      </p:sp>
      <p:cxnSp>
        <p:nvCxnSpPr>
          <p:cNvPr id="467990" name="AutoShape 22">
            <a:extLst>
              <a:ext uri="{FF2B5EF4-FFF2-40B4-BE49-F238E27FC236}">
                <a16:creationId xmlns="" xmlns:a16="http://schemas.microsoft.com/office/drawing/2014/main" id="{56574401-F7AF-4AD4-AF77-57ADD7D4A1E9}"/>
              </a:ext>
            </a:extLst>
          </p:cNvPr>
          <p:cNvCxnSpPr>
            <a:cxnSpLocks noChangeShapeType="1"/>
            <a:stCxn id="467973" idx="6"/>
            <a:endCxn id="467989" idx="2"/>
          </p:cNvCxnSpPr>
          <p:nvPr/>
        </p:nvCxnSpPr>
        <p:spPr bwMode="auto">
          <a:xfrm>
            <a:off x="1955800" y="2517775"/>
            <a:ext cx="612775" cy="0"/>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7991" name="AutoShape 23">
            <a:extLst>
              <a:ext uri="{FF2B5EF4-FFF2-40B4-BE49-F238E27FC236}">
                <a16:creationId xmlns="" xmlns:a16="http://schemas.microsoft.com/office/drawing/2014/main" id="{808305D2-F03F-4042-8D4B-D6C71E6471D0}"/>
              </a:ext>
            </a:extLst>
          </p:cNvPr>
          <p:cNvCxnSpPr>
            <a:cxnSpLocks noChangeShapeType="1"/>
            <a:stCxn id="467992" idx="7"/>
            <a:endCxn id="467989" idx="3"/>
          </p:cNvCxnSpPr>
          <p:nvPr/>
        </p:nvCxnSpPr>
        <p:spPr bwMode="auto">
          <a:xfrm flipV="1">
            <a:off x="1914525" y="2625725"/>
            <a:ext cx="698500" cy="549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92" name="Oval 24">
            <a:extLst>
              <a:ext uri="{FF2B5EF4-FFF2-40B4-BE49-F238E27FC236}">
                <a16:creationId xmlns="" xmlns:a16="http://schemas.microsoft.com/office/drawing/2014/main" id="{403848AF-13D2-4CFA-BEDC-B86A20FFC499}"/>
              </a:ext>
            </a:extLst>
          </p:cNvPr>
          <p:cNvSpPr>
            <a:spLocks noChangeAspect="1" noChangeArrowheads="1"/>
          </p:cNvSpPr>
          <p:nvPr/>
        </p:nvSpPr>
        <p:spPr bwMode="auto">
          <a:xfrm>
            <a:off x="1654175" y="3130550"/>
            <a:ext cx="304800" cy="3048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I</a:t>
            </a:r>
          </a:p>
        </p:txBody>
      </p:sp>
      <p:cxnSp>
        <p:nvCxnSpPr>
          <p:cNvPr id="467993" name="AutoShape 25">
            <a:extLst>
              <a:ext uri="{FF2B5EF4-FFF2-40B4-BE49-F238E27FC236}">
                <a16:creationId xmlns="" xmlns:a16="http://schemas.microsoft.com/office/drawing/2014/main" id="{7A469755-6A8F-49FF-B5BF-A37BCB3252E8}"/>
              </a:ext>
            </a:extLst>
          </p:cNvPr>
          <p:cNvCxnSpPr>
            <a:cxnSpLocks noChangeShapeType="1"/>
            <a:stCxn id="467992" idx="0"/>
            <a:endCxn id="467973" idx="4"/>
          </p:cNvCxnSpPr>
          <p:nvPr/>
        </p:nvCxnSpPr>
        <p:spPr bwMode="auto">
          <a:xfrm flipH="1" flipV="1">
            <a:off x="1803400" y="2670175"/>
            <a:ext cx="3175" cy="460375"/>
          </a:xfrm>
          <a:prstGeom prst="straightConnector1">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7994" name="Text Box 26">
            <a:extLst>
              <a:ext uri="{FF2B5EF4-FFF2-40B4-BE49-F238E27FC236}">
                <a16:creationId xmlns="" xmlns:a16="http://schemas.microsoft.com/office/drawing/2014/main" id="{1B2BEBBE-4B93-451F-91F9-317363510559}"/>
              </a:ext>
            </a:extLst>
          </p:cNvPr>
          <p:cNvSpPr txBox="1">
            <a:spLocks noChangeArrowheads="1"/>
          </p:cNvSpPr>
          <p:nvPr/>
        </p:nvSpPr>
        <p:spPr bwMode="auto">
          <a:xfrm>
            <a:off x="5510213" y="4843463"/>
            <a:ext cx="3187700" cy="1909762"/>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dfs(A)</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A-F  A-G</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
            </a:r>
            <a:b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b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67999" name="Text Box 31">
            <a:extLst>
              <a:ext uri="{FF2B5EF4-FFF2-40B4-BE49-F238E27FC236}">
                <a16:creationId xmlns="" xmlns:a16="http://schemas.microsoft.com/office/drawing/2014/main" id="{729F879F-2F8C-46EB-A2E0-C6BF59D4F94B}"/>
              </a:ext>
            </a:extLst>
          </p:cNvPr>
          <p:cNvSpPr txBox="1">
            <a:spLocks noChangeArrowheads="1"/>
          </p:cNvSpPr>
          <p:nvPr/>
        </p:nvSpPr>
        <p:spPr bwMode="auto">
          <a:xfrm>
            <a:off x="2674938" y="6316663"/>
            <a:ext cx="2303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rPr>
              <a:t>Function call stack:</a:t>
            </a:r>
          </a:p>
        </p:txBody>
      </p:sp>
      <p:sp>
        <p:nvSpPr>
          <p:cNvPr id="468000" name="AutoShape 32">
            <a:extLst>
              <a:ext uri="{FF2B5EF4-FFF2-40B4-BE49-F238E27FC236}">
                <a16:creationId xmlns="" xmlns:a16="http://schemas.microsoft.com/office/drawing/2014/main" id="{0347BFCD-9CBE-4E65-81EC-0FCD1BA163AE}"/>
              </a:ext>
            </a:extLst>
          </p:cNvPr>
          <p:cNvSpPr>
            <a:spLocks noChangeAspect="1" noChangeArrowheads="1"/>
          </p:cNvSpPr>
          <p:nvPr/>
        </p:nvSpPr>
        <p:spPr bwMode="auto">
          <a:xfrm>
            <a:off x="6707188" y="6169025"/>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cxnSp>
        <p:nvCxnSpPr>
          <p:cNvPr id="468001" name="AutoShape 33">
            <a:extLst>
              <a:ext uri="{FF2B5EF4-FFF2-40B4-BE49-F238E27FC236}">
                <a16:creationId xmlns="" xmlns:a16="http://schemas.microsoft.com/office/drawing/2014/main" id="{28EFF163-A59F-42C7-8118-7AEEE2AC422D}"/>
              </a:ext>
            </a:extLst>
          </p:cNvPr>
          <p:cNvCxnSpPr>
            <a:cxnSpLocks noChangeShapeType="1"/>
            <a:stCxn id="467980" idx="3"/>
            <a:endCxn id="467971" idx="6"/>
          </p:cNvCxnSpPr>
          <p:nvPr/>
        </p:nvCxnSpPr>
        <p:spPr bwMode="auto">
          <a:xfrm flipH="1">
            <a:off x="889000" y="4603750"/>
            <a:ext cx="2851150" cy="6350"/>
          </a:xfrm>
          <a:prstGeom prst="straightConnector1">
            <a:avLst/>
          </a:prstGeom>
          <a:noFill/>
          <a:ln w="5080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68002" name="Text Box 34">
            <a:extLst>
              <a:ext uri="{FF2B5EF4-FFF2-40B4-BE49-F238E27FC236}">
                <a16:creationId xmlns="" xmlns:a16="http://schemas.microsoft.com/office/drawing/2014/main" id="{75D00194-1890-4298-A759-E117370C143B}"/>
              </a:ext>
            </a:extLst>
          </p:cNvPr>
          <p:cNvSpPr txBox="1">
            <a:spLocks noChangeArrowheads="1"/>
          </p:cNvSpPr>
          <p:nvPr/>
        </p:nvSpPr>
        <p:spPr bwMode="auto">
          <a:xfrm>
            <a:off x="5562600" y="3949700"/>
            <a:ext cx="3187700" cy="2008188"/>
          </a:xfrm>
          <a:prstGeom prst="rect">
            <a:avLst/>
          </a:prstGeom>
          <a:solidFill>
            <a:schemeClr val="bg1"/>
          </a:solidFill>
          <a:ln>
            <a:noFill/>
          </a:ln>
          <a:effectLst/>
          <a:scene3d>
            <a:camera prst="legacyObliqueTopRight">
              <a:rot lat="16499998" lon="0" rev="0"/>
            </a:camera>
            <a:lightRig rig="legacyFlat3" dir="r"/>
          </a:scene3d>
          <a:sp3d extrusionH="430200" prstMaterial="legacyMatte">
            <a:bevelT w="13500" h="13500" prst="angle"/>
            <a:bevelB w="13500" h="13500" prst="angle"/>
            <a:extrusionClr>
              <a:schemeClr val="bg2"/>
            </a:extrusionClr>
            <a:contourClr>
              <a:schemeClr val="bg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17961" dir="13500000" algn="ctr" rotWithShape="0">
                    <a:schemeClr val="bg1">
                      <a:gamma/>
                      <a:shade val="60000"/>
                      <a:invGamma/>
                    </a:schemeClr>
                  </a:outerShdw>
                </a:effectLst>
              </a14:hiddenEffects>
            </a:ext>
          </a:extLst>
        </p:spPr>
        <p:txBody>
          <a:bodyPr>
            <a:spAutoFit/>
            <a:flatTx/>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1"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11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
            </a:r>
            <a:br>
              <a:rPr kumimoji="0" lang="en-US" altLang="en-US" sz="1600" b="1"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br>
            <a:r>
              <a:rPr kumimoji="0" lang="en-US" altLang="en-US" sz="1800" b="0" i="0" u="none" strike="noStrike" kern="1200" cap="none" spc="0" normalizeH="0" baseline="0" noProof="0">
                <a:ln>
                  <a:noFill/>
                </a:ln>
                <a:solidFill>
                  <a:srgbClr val="CC0000"/>
                </a:solidFill>
                <a:effectLst/>
                <a:uLnTx/>
                <a:uFillTx/>
                <a:latin typeface="Comic Sans MS" panose="030F0702030302020204" pitchFamily="66" charset="0"/>
                <a:ea typeface="+mn-ea"/>
                <a:cs typeface="+mn-cs"/>
              </a:rPr>
              <a:t>visit(F)</a:t>
            </a:r>
          </a:p>
          <a:p>
            <a:pPr marL="0" marR="0" lvl="0" indent="0" algn="ctr" defTabSz="914400" rtl="0" eaLnBrk="0" fontAlgn="base" latinLnBrk="0" hangingPunct="0">
              <a:lnSpc>
                <a:spcPct val="7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rPr>
              <a:t>F-E</a:t>
            </a: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6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10000"/>
              </a:solidFill>
              <a:effectLst/>
              <a:uLnTx/>
              <a:uFillTx/>
              <a:latin typeface="Comic Sans MS" panose="030F0702030302020204" pitchFamily="66" charset="0"/>
              <a:ea typeface="+mn-ea"/>
              <a:cs typeface="+mn-cs"/>
            </a:endParaRPr>
          </a:p>
        </p:txBody>
      </p:sp>
      <p:sp>
        <p:nvSpPr>
          <p:cNvPr id="468003" name="AutoShape 35">
            <a:extLst>
              <a:ext uri="{FF2B5EF4-FFF2-40B4-BE49-F238E27FC236}">
                <a16:creationId xmlns="" xmlns:a16="http://schemas.microsoft.com/office/drawing/2014/main" id="{C39B6F57-AE8B-459D-B304-0577098F7745}"/>
              </a:ext>
            </a:extLst>
          </p:cNvPr>
          <p:cNvSpPr>
            <a:spLocks noChangeAspect="1" noChangeArrowheads="1"/>
          </p:cNvSpPr>
          <p:nvPr/>
        </p:nvSpPr>
        <p:spPr bwMode="auto">
          <a:xfrm>
            <a:off x="7008813" y="5281613"/>
            <a:ext cx="274637" cy="320675"/>
          </a:xfrm>
          <a:prstGeom prst="upArrow">
            <a:avLst>
              <a:gd name="adj1" fmla="val 49769"/>
              <a:gd name="adj2" fmla="val 61360"/>
            </a:avLst>
          </a:prstGeom>
          <a:solidFill>
            <a:srgbClr val="FFFF0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a:ln>
                <a:noFill/>
              </a:ln>
              <a:solidFill>
                <a:srgbClr val="000000"/>
              </a:solidFill>
              <a:effectLst/>
              <a:uLnTx/>
              <a:uFillTx/>
              <a:latin typeface="Comic Sans MS" panose="030F0702030302020204" pitchFamily="66" charset="0"/>
              <a:ea typeface="+mn-ea"/>
              <a:cs typeface="+mn-cs"/>
            </a:endParaRPr>
          </a:p>
        </p:txBody>
      </p:sp>
      <p:sp>
        <p:nvSpPr>
          <p:cNvPr id="2" name="Slide Number Placeholder 1">
            <a:extLst>
              <a:ext uri="{FF2B5EF4-FFF2-40B4-BE49-F238E27FC236}">
                <a16:creationId xmlns="" xmlns:a16="http://schemas.microsoft.com/office/drawing/2014/main" id="{B287A96B-4EFD-40F1-A848-4414A089582C}"/>
              </a:ext>
            </a:extLst>
          </p:cNvPr>
          <p:cNvSpPr>
            <a:spLocks noGrp="1"/>
          </p:cNvSpPr>
          <p:nvPr>
            <p:ph type="sldNum" sz="quarter" idx="10"/>
          </p:nvPr>
        </p:nvSpPr>
        <p:spPr/>
        <p:txBody>
          <a:bodyPr/>
          <a:lstStyle/>
          <a:p>
            <a:fld id="{E2861445-E88A-4AB2-8B3A-6A2BBB558DBC}" type="slidenum">
              <a:rPr lang="en-US" altLang="en-US" smtClean="0"/>
              <a:pPr/>
              <a:t>99</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8001"/>
                                        </p:tgtEl>
                                        <p:attrNameLst>
                                          <p:attrName>style.visibility</p:attrName>
                                        </p:attrNameLst>
                                      </p:cBhvr>
                                      <p:to>
                                        <p:strVal val="visible"/>
                                      </p:to>
                                    </p:set>
                                    <p:animEffect transition="in" filter="wipe(left)">
                                      <p:cBhvr>
                                        <p:cTn id="7" dur="500"/>
                                        <p:tgtEl>
                                          <p:spTgt spid="468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accent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altLang="en-US" sz="18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3600</Words>
  <Application>Microsoft Office PowerPoint</Application>
  <PresentationFormat>On-screen Show (4:3)</PresentationFormat>
  <Paragraphs>2405</Paragraphs>
  <Slides>117</Slides>
  <Notes>100</Notes>
  <HiddenSlides>0</HiddenSlides>
  <MMClips>0</MMClips>
  <ScaleCrop>false</ScaleCrop>
  <HeadingPairs>
    <vt:vector size="4" baseType="variant">
      <vt:variant>
        <vt:lpstr>Theme</vt:lpstr>
      </vt:variant>
      <vt:variant>
        <vt:i4>2</vt:i4>
      </vt:variant>
      <vt:variant>
        <vt:lpstr>Slide Titles</vt:lpstr>
      </vt:variant>
      <vt:variant>
        <vt:i4>117</vt:i4>
      </vt:variant>
    </vt:vector>
  </HeadingPairs>
  <TitlesOfParts>
    <vt:vector size="119" baseType="lpstr">
      <vt:lpstr>Office Theme</vt:lpstr>
      <vt:lpstr>introalgsds</vt:lpstr>
      <vt:lpstr>PowerPoint Presentation</vt:lpstr>
      <vt:lpstr>BFS and DFS</vt:lpstr>
      <vt:lpstr>BFS</vt:lpstr>
      <vt:lpstr>BFS</vt:lpstr>
      <vt:lpstr>Breadth First Search(Undirected)</vt:lpstr>
      <vt:lpstr>BFS</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BFS, BF tree start node 1 </vt:lpstr>
      <vt:lpstr>BFS, BF tree start node 2</vt:lpstr>
      <vt:lpstr>BFS, BF tree start node 3</vt:lpstr>
      <vt:lpstr>BFS, BF tree and shortest path</vt:lpstr>
      <vt:lpstr>BFS, BF tree and shortest path</vt:lpstr>
      <vt:lpstr>BFS, BF tree and shortest path</vt:lpstr>
      <vt:lpstr>BFS, shortest path Recursive way</vt:lpstr>
      <vt:lpstr>DFS</vt:lpstr>
      <vt:lpstr>DFS Procedure</vt:lpstr>
      <vt:lpstr>DFS: Kinds of edges</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Applications of BFS</vt:lpstr>
      <vt:lpstr>Applications of DFS</vt:lpstr>
      <vt:lpstr>BFS vs DFS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H&amp;H</dc:creator>
  <cp:lastModifiedBy>Fahad Ahmed</cp:lastModifiedBy>
  <cp:revision>97</cp:revision>
  <dcterms:created xsi:type="dcterms:W3CDTF">2006-08-16T00:00:00Z</dcterms:created>
  <dcterms:modified xsi:type="dcterms:W3CDTF">2022-03-28T05:25:08Z</dcterms:modified>
</cp:coreProperties>
</file>