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6" d="100"/>
          <a:sy n="66" d="100"/>
        </p:scale>
        <p:origin x="1148" y="3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2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606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/>
              <a:t>numeric</a:t>
            </a:r>
            <a:r>
              <a:rPr lang="en-US" altLang="en-US" sz="1700"/>
              <a:t>(8,2</a:t>
            </a:r>
            <a:r>
              <a:rPr lang="en-US" altLang="en-US" sz="1700" smtClean="0"/>
              <a:t>)</a:t>
            </a:r>
            <a:endParaRPr lang="en-US" altLang="en-US" sz="1700" dirty="0" smtClean="0"/>
          </a:p>
          <a:p>
            <a:pPr lvl="1"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);</a:t>
            </a:r>
            <a:endParaRPr lang="en-US" altLang="en-US" sz="1700" dirty="0"/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</a:t>
            </a:r>
            <a:r>
              <a:rPr lang="en-US" sz="1700">
                <a:ea typeface="ＭＳ Ｐゴシック" pitchFamily="34" charset="-128"/>
              </a:rPr>
              <a:t>of </a:t>
            </a:r>
            <a:r>
              <a:rPr lang="en-US" sz="1700" smtClean="0">
                <a:ea typeface="ＭＳ Ｐゴシック" pitchFamily="34" charset="-128"/>
              </a:rPr>
              <a:t>various </a:t>
            </a:r>
            <a:r>
              <a:rPr lang="en-US" sz="1700" dirty="0">
                <a:ea typeface="ＭＳ Ｐゴシック" pitchFamily="34" charset="-128"/>
              </a:rPr>
              <a:t>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</a:t>
            </a:r>
            <a:r>
              <a:rPr lang="en-US" altLang="en-US" sz="1700" dirty="0" smtClean="0"/>
              <a:t>in duplication </a:t>
            </a:r>
            <a:r>
              <a:rPr lang="en-US" altLang="en-US" sz="1700" dirty="0"/>
              <a:t>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96376</TotalTime>
  <Words>2009</Words>
  <Application>Microsoft Office PowerPoint</Application>
  <PresentationFormat>On-screen Show (4:3)</PresentationFormat>
  <Paragraphs>305</Paragraphs>
  <Slides>37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ThinkPad</cp:lastModifiedBy>
  <cp:revision>462</cp:revision>
  <cp:lastPrinted>1999-06-28T19:27:31Z</cp:lastPrinted>
  <dcterms:created xsi:type="dcterms:W3CDTF">2009-12-21T15:40:22Z</dcterms:created>
  <dcterms:modified xsi:type="dcterms:W3CDTF">2021-01-11T03:48:57Z</dcterms:modified>
</cp:coreProperties>
</file>