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 varScale="1">
        <p:scale>
          <a:sx n="66" d="100"/>
          <a:sy n="66" d="100"/>
        </p:scale>
        <p:origin x="1148" y="3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6967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5195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91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12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83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608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5431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267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87771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841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03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9685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1367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977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556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876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232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247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335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194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683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37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8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92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71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92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xmlns="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 smtClean="0">
                <a:sym typeface="Symbol" panose="05050102010706020507" pitchFamily="18" charset="2"/>
              </a:rPr>
              <a:t>)</a:t>
            </a:r>
            <a:r>
              <a:rPr lang="en-US" altLang="en-US" sz="1700" dirty="0" smtClean="0"/>
              <a:t> </a:t>
            </a:r>
            <a:endParaRPr lang="en-US" altLang="en-US" sz="1700" dirty="0"/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 smtClean="0">
                    <a:sym typeface="Symbol" panose="05050102010706020507" pitchFamily="18" charset="2"/>
                  </a:rPr>
                  <a:t>)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 rotWithShape="0"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ja-JP" sz="1700" dirty="0">
                <a:sym typeface="Symbol" panose="05050102010706020507" pitchFamily="18" charset="2"/>
              </a:rPr>
              <a:t/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</a:t>
            </a:r>
            <a:r>
              <a:rPr lang="en-US" altLang="en-US" sz="1700" dirty="0" smtClean="0">
                <a:sym typeface="Symbol" panose="05050102010706020507" pitchFamily="18" charset="2"/>
              </a:rPr>
              <a:t>Physics </a:t>
            </a:r>
            <a:r>
              <a:rPr lang="en-US" altLang="en-US" sz="1700" dirty="0">
                <a:sym typeface="Symbol" panose="05050102010706020507" pitchFamily="18" charset="2"/>
              </a:rPr>
              <a:t>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</a:t>
            </a:r>
            <a:r>
              <a:rPr lang="en-US" altLang="ja-JP" i="1" baseline="-25000">
                <a:sym typeface="Symbol" panose="05050102010706020507" pitchFamily="18" charset="2"/>
              </a:rPr>
              <a:t>&gt; </a:t>
            </a:r>
            <a:r>
              <a:rPr lang="en-US" altLang="ja-JP" i="1" baseline="-25000" smtClean="0">
                <a:sym typeface="Symbol" panose="05050102010706020507" pitchFamily="18" charset="2"/>
              </a:rPr>
              <a:t>90,000</a:t>
            </a:r>
            <a:r>
              <a:rPr lang="en-US" altLang="ja-JP" i="1" smtClean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93922</TotalTime>
  <Words>1351</Words>
  <Application>Microsoft Office PowerPoint</Application>
  <PresentationFormat>On-screen Show (4:3)</PresentationFormat>
  <Paragraphs>234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42" baseType="lpstr">
      <vt:lpstr>ＭＳ Ｐゴシック</vt:lpstr>
      <vt:lpstr>ＭＳ Ｐゴシック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ThinkPad</cp:lastModifiedBy>
  <cp:revision>485</cp:revision>
  <cp:lastPrinted>1999-06-28T19:27:31Z</cp:lastPrinted>
  <dcterms:created xsi:type="dcterms:W3CDTF">2009-12-21T15:40:22Z</dcterms:created>
  <dcterms:modified xsi:type="dcterms:W3CDTF">2021-01-18T04:09:10Z</dcterms:modified>
</cp:coreProperties>
</file>