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4" r:id="rId1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Tempus Sans ITC" panose="04020404030D07020202" pitchFamily="82" charset="0"/>
      <p:regular r:id="rId19"/>
    </p:embeddedFont>
    <p:embeddedFont>
      <p:font typeface="Ubuntu" panose="020B0504030602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CCEBEC-D894-4591-BDB9-C53F4D44B32D}">
  <a:tblStyle styleId="{50CCEBEC-D894-4591-BDB9-C53F4D44B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87" d="100"/>
          <a:sy n="87" d="100"/>
        </p:scale>
        <p:origin x="672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043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4" name="Google Shape;50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5" name="Google Shape;50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Google Shape;5127;g940a6dd4b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8" name="Google Shape;5128;g940a6dd4b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Google Shape;5144;gaafc7fd8e0_0_2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5" name="Google Shape;5145;gaafc7fd8e0_0_2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" name="Google Shape;5437;gad9d9e45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8" name="Google Shape;5438;gad9d9e45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7" name="Google Shape;5537;gadcf989537_0_2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8" name="Google Shape;5538;gadcf989537_0_2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8" name="Google Shape;5578;gaafc7fd8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9" name="Google Shape;5579;gaafc7fd8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8" name="Google Shape;5578;gaafc7fd8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9" name="Google Shape;5579;gaafc7fd8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6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ses Are Red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66567" y="-210761"/>
            <a:ext cx="6518900" cy="1739250"/>
          </a:xfrm>
          <a:custGeom>
            <a:avLst/>
            <a:gdLst/>
            <a:ahLst/>
            <a:cxnLst/>
            <a:rect l="l" t="t" r="r" b="b"/>
            <a:pathLst>
              <a:path w="260756" h="69570" extrusionOk="0">
                <a:moveTo>
                  <a:pt x="30358" y="67511"/>
                </a:moveTo>
                <a:cubicBezTo>
                  <a:pt x="42063" y="75751"/>
                  <a:pt x="67810" y="56672"/>
                  <a:pt x="83982" y="55515"/>
                </a:cubicBezTo>
                <a:cubicBezTo>
                  <a:pt x="100155" y="54358"/>
                  <a:pt x="113969" y="60863"/>
                  <a:pt x="127393" y="60569"/>
                </a:cubicBezTo>
                <a:cubicBezTo>
                  <a:pt x="140817" y="60275"/>
                  <a:pt x="154800" y="59938"/>
                  <a:pt x="164525" y="53749"/>
                </a:cubicBezTo>
                <a:cubicBezTo>
                  <a:pt x="174250" y="47561"/>
                  <a:pt x="177255" y="29778"/>
                  <a:pt x="185743" y="23438"/>
                </a:cubicBezTo>
                <a:cubicBezTo>
                  <a:pt x="194231" y="17098"/>
                  <a:pt x="204246" y="18800"/>
                  <a:pt x="215452" y="15711"/>
                </a:cubicBezTo>
                <a:cubicBezTo>
                  <a:pt x="226658" y="12622"/>
                  <a:pt x="249552" y="7172"/>
                  <a:pt x="252981" y="4905"/>
                </a:cubicBezTo>
                <a:cubicBezTo>
                  <a:pt x="256410" y="2638"/>
                  <a:pt x="275900" y="1913"/>
                  <a:pt x="236028" y="2108"/>
                </a:cubicBezTo>
                <a:cubicBezTo>
                  <a:pt x="196156" y="2304"/>
                  <a:pt x="48029" y="-4822"/>
                  <a:pt x="13751" y="6078"/>
                </a:cubicBezTo>
                <a:cubicBezTo>
                  <a:pt x="-20527" y="16979"/>
                  <a:pt x="18653" y="59272"/>
                  <a:pt x="30358" y="675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36207" y="-57722"/>
            <a:ext cx="1188943" cy="1132778"/>
          </a:xfrm>
          <a:custGeom>
            <a:avLst/>
            <a:gdLst/>
            <a:ahLst/>
            <a:cxnLst/>
            <a:rect l="l" t="t" r="r" b="b"/>
            <a:pathLst>
              <a:path w="28154" h="26824" extrusionOk="0">
                <a:moveTo>
                  <a:pt x="0" y="1"/>
                </a:moveTo>
                <a:lnTo>
                  <a:pt x="0" y="26653"/>
                </a:lnTo>
                <a:cubicBezTo>
                  <a:pt x="242" y="26768"/>
                  <a:pt x="500" y="26824"/>
                  <a:pt x="755" y="26824"/>
                </a:cubicBezTo>
                <a:cubicBezTo>
                  <a:pt x="1241" y="26824"/>
                  <a:pt x="1719" y="26624"/>
                  <a:pt x="2068" y="26253"/>
                </a:cubicBezTo>
                <a:cubicBezTo>
                  <a:pt x="3936" y="24151"/>
                  <a:pt x="3736" y="20916"/>
                  <a:pt x="5271" y="18681"/>
                </a:cubicBezTo>
                <a:cubicBezTo>
                  <a:pt x="5938" y="17680"/>
                  <a:pt x="6972" y="16579"/>
                  <a:pt x="8206" y="16446"/>
                </a:cubicBezTo>
                <a:cubicBezTo>
                  <a:pt x="8268" y="16439"/>
                  <a:pt x="8330" y="16436"/>
                  <a:pt x="8391" y="16436"/>
                </a:cubicBezTo>
                <a:cubicBezTo>
                  <a:pt x="9272" y="16436"/>
                  <a:pt x="9977" y="17091"/>
                  <a:pt x="10508" y="17747"/>
                </a:cubicBezTo>
                <a:cubicBezTo>
                  <a:pt x="11108" y="18547"/>
                  <a:pt x="11675" y="19515"/>
                  <a:pt x="12576" y="20015"/>
                </a:cubicBezTo>
                <a:cubicBezTo>
                  <a:pt x="12944" y="20236"/>
                  <a:pt x="13353" y="20344"/>
                  <a:pt x="13756" y="20344"/>
                </a:cubicBezTo>
                <a:cubicBezTo>
                  <a:pt x="14448" y="20344"/>
                  <a:pt x="15123" y="20026"/>
                  <a:pt x="15545" y="19415"/>
                </a:cubicBezTo>
                <a:cubicBezTo>
                  <a:pt x="17079" y="17080"/>
                  <a:pt x="16645" y="13711"/>
                  <a:pt x="16645" y="11042"/>
                </a:cubicBezTo>
                <a:cubicBezTo>
                  <a:pt x="16645" y="10575"/>
                  <a:pt x="17012" y="10208"/>
                  <a:pt x="17479" y="10208"/>
                </a:cubicBezTo>
                <a:cubicBezTo>
                  <a:pt x="17680" y="10196"/>
                  <a:pt x="17881" y="10191"/>
                  <a:pt x="18082" y="10191"/>
                </a:cubicBezTo>
                <a:cubicBezTo>
                  <a:pt x="19742" y="10191"/>
                  <a:pt x="21400" y="10550"/>
                  <a:pt x="23044" y="10550"/>
                </a:cubicBezTo>
                <a:cubicBezTo>
                  <a:pt x="23447" y="10550"/>
                  <a:pt x="23849" y="10529"/>
                  <a:pt x="24251" y="10475"/>
                </a:cubicBezTo>
                <a:cubicBezTo>
                  <a:pt x="26486" y="10175"/>
                  <a:pt x="27987" y="7973"/>
                  <a:pt x="28087" y="5805"/>
                </a:cubicBezTo>
                <a:cubicBezTo>
                  <a:pt x="28154" y="3670"/>
                  <a:pt x="27019" y="1635"/>
                  <a:pt x="254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16265" y="3509457"/>
            <a:ext cx="7429825" cy="1787350"/>
          </a:xfrm>
          <a:custGeom>
            <a:avLst/>
            <a:gdLst/>
            <a:ahLst/>
            <a:cxnLst/>
            <a:rect l="l" t="t" r="r" b="b"/>
            <a:pathLst>
              <a:path w="297193" h="71494" extrusionOk="0">
                <a:moveTo>
                  <a:pt x="261414" y="1586"/>
                </a:moveTo>
                <a:cubicBezTo>
                  <a:pt x="248476" y="-6295"/>
                  <a:pt x="223411" y="17697"/>
                  <a:pt x="203459" y="18961"/>
                </a:cubicBezTo>
                <a:cubicBezTo>
                  <a:pt x="183507" y="20225"/>
                  <a:pt x="157487" y="8529"/>
                  <a:pt x="141700" y="9170"/>
                </a:cubicBezTo>
                <a:cubicBezTo>
                  <a:pt x="125913" y="9812"/>
                  <a:pt x="119588" y="16836"/>
                  <a:pt x="108736" y="22810"/>
                </a:cubicBezTo>
                <a:cubicBezTo>
                  <a:pt x="97884" y="28784"/>
                  <a:pt x="87684" y="39462"/>
                  <a:pt x="76589" y="45012"/>
                </a:cubicBezTo>
                <a:cubicBezTo>
                  <a:pt x="65494" y="50562"/>
                  <a:pt x="50702" y="53079"/>
                  <a:pt x="42164" y="56108"/>
                </a:cubicBezTo>
                <a:cubicBezTo>
                  <a:pt x="33626" y="59137"/>
                  <a:pt x="29393" y="61337"/>
                  <a:pt x="25363" y="63186"/>
                </a:cubicBezTo>
                <a:cubicBezTo>
                  <a:pt x="21333" y="65035"/>
                  <a:pt x="-24634" y="66693"/>
                  <a:pt x="17986" y="67203"/>
                </a:cubicBezTo>
                <a:cubicBezTo>
                  <a:pt x="60606" y="67713"/>
                  <a:pt x="240514" y="77183"/>
                  <a:pt x="281085" y="66247"/>
                </a:cubicBezTo>
                <a:cubicBezTo>
                  <a:pt x="321656" y="55311"/>
                  <a:pt x="274352" y="9467"/>
                  <a:pt x="261414" y="15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551404" y="3900018"/>
            <a:ext cx="1624100" cy="1315312"/>
          </a:xfrm>
          <a:custGeom>
            <a:avLst/>
            <a:gdLst/>
            <a:ahLst/>
            <a:cxnLst/>
            <a:rect l="l" t="t" r="r" b="b"/>
            <a:pathLst>
              <a:path w="29622" h="23990" extrusionOk="0">
                <a:moveTo>
                  <a:pt x="28304" y="0"/>
                </a:moveTo>
                <a:cubicBezTo>
                  <a:pt x="26729" y="0"/>
                  <a:pt x="25244" y="1108"/>
                  <a:pt x="24251" y="2441"/>
                </a:cubicBezTo>
                <a:cubicBezTo>
                  <a:pt x="23517" y="3408"/>
                  <a:pt x="22883" y="4476"/>
                  <a:pt x="22150" y="5476"/>
                </a:cubicBezTo>
                <a:cubicBezTo>
                  <a:pt x="21649" y="6244"/>
                  <a:pt x="21015" y="7144"/>
                  <a:pt x="20148" y="7545"/>
                </a:cubicBezTo>
                <a:cubicBezTo>
                  <a:pt x="19728" y="7732"/>
                  <a:pt x="19333" y="7814"/>
                  <a:pt x="18960" y="7814"/>
                </a:cubicBezTo>
                <a:cubicBezTo>
                  <a:pt x="16941" y="7814"/>
                  <a:pt x="15578" y="5384"/>
                  <a:pt x="14311" y="3975"/>
                </a:cubicBezTo>
                <a:cubicBezTo>
                  <a:pt x="13740" y="3326"/>
                  <a:pt x="12987" y="2617"/>
                  <a:pt x="12131" y="2617"/>
                </a:cubicBezTo>
                <a:cubicBezTo>
                  <a:pt x="11887" y="2617"/>
                  <a:pt x="11634" y="2675"/>
                  <a:pt x="11375" y="2808"/>
                </a:cubicBezTo>
                <a:cubicBezTo>
                  <a:pt x="10074" y="3442"/>
                  <a:pt x="10074" y="4909"/>
                  <a:pt x="10208" y="6177"/>
                </a:cubicBezTo>
                <a:cubicBezTo>
                  <a:pt x="10408" y="7678"/>
                  <a:pt x="10875" y="9112"/>
                  <a:pt x="11175" y="10613"/>
                </a:cubicBezTo>
                <a:cubicBezTo>
                  <a:pt x="11342" y="11314"/>
                  <a:pt x="11442" y="12014"/>
                  <a:pt x="11642" y="12715"/>
                </a:cubicBezTo>
                <a:cubicBezTo>
                  <a:pt x="11809" y="13149"/>
                  <a:pt x="11942" y="13582"/>
                  <a:pt x="12076" y="14016"/>
                </a:cubicBezTo>
                <a:cubicBezTo>
                  <a:pt x="12243" y="15150"/>
                  <a:pt x="11409" y="15484"/>
                  <a:pt x="10475" y="15717"/>
                </a:cubicBezTo>
                <a:cubicBezTo>
                  <a:pt x="9107" y="16117"/>
                  <a:pt x="7706" y="16351"/>
                  <a:pt x="6305" y="16418"/>
                </a:cubicBezTo>
                <a:cubicBezTo>
                  <a:pt x="4537" y="16484"/>
                  <a:pt x="0" y="16418"/>
                  <a:pt x="868" y="19253"/>
                </a:cubicBezTo>
                <a:cubicBezTo>
                  <a:pt x="1502" y="21254"/>
                  <a:pt x="4003" y="22522"/>
                  <a:pt x="5738" y="23356"/>
                </a:cubicBezTo>
                <a:cubicBezTo>
                  <a:pt x="6205" y="23589"/>
                  <a:pt x="6639" y="23790"/>
                  <a:pt x="7106" y="23990"/>
                </a:cubicBezTo>
                <a:lnTo>
                  <a:pt x="29622" y="23990"/>
                </a:lnTo>
                <a:lnTo>
                  <a:pt x="29622" y="273"/>
                </a:lnTo>
                <a:cubicBezTo>
                  <a:pt x="29181" y="85"/>
                  <a:pt x="28739" y="0"/>
                  <a:pt x="283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55000" y="959425"/>
            <a:ext cx="2034000" cy="24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455200" y="4266600"/>
            <a:ext cx="4233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903254" y="4693877"/>
            <a:ext cx="64082" cy="50787"/>
          </a:xfrm>
          <a:custGeom>
            <a:avLst/>
            <a:gdLst/>
            <a:ahLst/>
            <a:cxnLst/>
            <a:rect l="l" t="t" r="r" b="b"/>
            <a:pathLst>
              <a:path w="1769" h="1402" extrusionOk="0">
                <a:moveTo>
                  <a:pt x="868" y="1"/>
                </a:moveTo>
                <a:cubicBezTo>
                  <a:pt x="0" y="68"/>
                  <a:pt x="0" y="1335"/>
                  <a:pt x="868" y="1402"/>
                </a:cubicBezTo>
                <a:cubicBezTo>
                  <a:pt x="1768" y="1335"/>
                  <a:pt x="1768" y="68"/>
                  <a:pt x="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34389" y="4881089"/>
            <a:ext cx="143813" cy="143994"/>
          </a:xfrm>
          <a:custGeom>
            <a:avLst/>
            <a:gdLst/>
            <a:ahLst/>
            <a:cxnLst/>
            <a:rect l="l" t="t" r="r" b="b"/>
            <a:pathLst>
              <a:path w="3970" h="3975" extrusionOk="0">
                <a:moveTo>
                  <a:pt x="940" y="0"/>
                </a:moveTo>
                <a:cubicBezTo>
                  <a:pt x="848" y="0"/>
                  <a:pt x="746" y="22"/>
                  <a:pt x="634" y="70"/>
                </a:cubicBezTo>
                <a:cubicBezTo>
                  <a:pt x="0" y="337"/>
                  <a:pt x="100" y="1371"/>
                  <a:pt x="167" y="1905"/>
                </a:cubicBezTo>
                <a:cubicBezTo>
                  <a:pt x="234" y="2572"/>
                  <a:pt x="400" y="3239"/>
                  <a:pt x="734" y="3873"/>
                </a:cubicBezTo>
                <a:cubicBezTo>
                  <a:pt x="755" y="3937"/>
                  <a:pt x="819" y="3974"/>
                  <a:pt x="888" y="3974"/>
                </a:cubicBezTo>
                <a:cubicBezTo>
                  <a:pt x="926" y="3974"/>
                  <a:pt x="965" y="3963"/>
                  <a:pt x="1001" y="3939"/>
                </a:cubicBezTo>
                <a:lnTo>
                  <a:pt x="1234" y="3939"/>
                </a:lnTo>
                <a:cubicBezTo>
                  <a:pt x="1668" y="3739"/>
                  <a:pt x="2068" y="3472"/>
                  <a:pt x="2402" y="3139"/>
                </a:cubicBezTo>
                <a:cubicBezTo>
                  <a:pt x="2835" y="2738"/>
                  <a:pt x="3970" y="1771"/>
                  <a:pt x="3236" y="1204"/>
                </a:cubicBezTo>
                <a:cubicBezTo>
                  <a:pt x="3133" y="1120"/>
                  <a:pt x="3012" y="1086"/>
                  <a:pt x="2885" y="1086"/>
                </a:cubicBezTo>
                <a:cubicBezTo>
                  <a:pt x="2558" y="1086"/>
                  <a:pt x="2194" y="1312"/>
                  <a:pt x="2001" y="1504"/>
                </a:cubicBezTo>
                <a:cubicBezTo>
                  <a:pt x="1801" y="1671"/>
                  <a:pt x="1635" y="1871"/>
                  <a:pt x="1501" y="2071"/>
                </a:cubicBezTo>
                <a:cubicBezTo>
                  <a:pt x="1568" y="1738"/>
                  <a:pt x="1635" y="1404"/>
                  <a:pt x="1635" y="1071"/>
                </a:cubicBezTo>
                <a:cubicBezTo>
                  <a:pt x="1635" y="594"/>
                  <a:pt x="1423" y="0"/>
                  <a:pt x="9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91111" y="661521"/>
            <a:ext cx="971953" cy="1072695"/>
          </a:xfrm>
          <a:custGeom>
            <a:avLst/>
            <a:gdLst/>
            <a:ahLst/>
            <a:cxnLst/>
            <a:rect l="l" t="t" r="r" b="b"/>
            <a:pathLst>
              <a:path w="26831" h="29612" extrusionOk="0">
                <a:moveTo>
                  <a:pt x="26707" y="0"/>
                </a:moveTo>
                <a:cubicBezTo>
                  <a:pt x="26675" y="0"/>
                  <a:pt x="26642" y="15"/>
                  <a:pt x="26619" y="48"/>
                </a:cubicBezTo>
                <a:cubicBezTo>
                  <a:pt x="22750" y="6553"/>
                  <a:pt x="16512" y="10523"/>
                  <a:pt x="10641" y="15026"/>
                </a:cubicBezTo>
                <a:cubicBezTo>
                  <a:pt x="8039" y="16961"/>
                  <a:pt x="5638" y="19196"/>
                  <a:pt x="3503" y="21664"/>
                </a:cubicBezTo>
                <a:cubicBezTo>
                  <a:pt x="1668" y="23899"/>
                  <a:pt x="100" y="26567"/>
                  <a:pt x="0" y="29536"/>
                </a:cubicBezTo>
                <a:cubicBezTo>
                  <a:pt x="17" y="29586"/>
                  <a:pt x="67" y="29611"/>
                  <a:pt x="117" y="29611"/>
                </a:cubicBezTo>
                <a:cubicBezTo>
                  <a:pt x="167" y="29611"/>
                  <a:pt x="217" y="29586"/>
                  <a:pt x="234" y="29536"/>
                </a:cubicBezTo>
                <a:lnTo>
                  <a:pt x="201" y="29536"/>
                </a:lnTo>
                <a:cubicBezTo>
                  <a:pt x="334" y="26201"/>
                  <a:pt x="2302" y="23265"/>
                  <a:pt x="4470" y="20863"/>
                </a:cubicBezTo>
                <a:cubicBezTo>
                  <a:pt x="6672" y="18495"/>
                  <a:pt x="9140" y="16327"/>
                  <a:pt x="11775" y="14425"/>
                </a:cubicBezTo>
                <a:cubicBezTo>
                  <a:pt x="17379" y="10256"/>
                  <a:pt x="23150" y="6286"/>
                  <a:pt x="26786" y="149"/>
                </a:cubicBezTo>
                <a:cubicBezTo>
                  <a:pt x="26831" y="60"/>
                  <a:pt x="26771" y="0"/>
                  <a:pt x="267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5939" y="1031671"/>
            <a:ext cx="168881" cy="205903"/>
          </a:xfrm>
          <a:custGeom>
            <a:avLst/>
            <a:gdLst/>
            <a:ahLst/>
            <a:cxnLst/>
            <a:rect l="l" t="t" r="r" b="b"/>
            <a:pathLst>
              <a:path w="4662" h="5684" extrusionOk="0">
                <a:moveTo>
                  <a:pt x="2273" y="237"/>
                </a:moveTo>
                <a:cubicBezTo>
                  <a:pt x="4324" y="237"/>
                  <a:pt x="2563" y="4503"/>
                  <a:pt x="1962" y="5485"/>
                </a:cubicBezTo>
                <a:lnTo>
                  <a:pt x="1962" y="5485"/>
                </a:lnTo>
                <a:cubicBezTo>
                  <a:pt x="1385" y="4390"/>
                  <a:pt x="293" y="271"/>
                  <a:pt x="2226" y="238"/>
                </a:cubicBezTo>
                <a:cubicBezTo>
                  <a:pt x="2242" y="237"/>
                  <a:pt x="2258" y="237"/>
                  <a:pt x="2273" y="237"/>
                </a:cubicBezTo>
                <a:close/>
                <a:moveTo>
                  <a:pt x="2238" y="0"/>
                </a:moveTo>
                <a:cubicBezTo>
                  <a:pt x="1" y="0"/>
                  <a:pt x="1202" y="4560"/>
                  <a:pt x="1792" y="5642"/>
                </a:cubicBezTo>
                <a:cubicBezTo>
                  <a:pt x="1812" y="5671"/>
                  <a:pt x="1843" y="5683"/>
                  <a:pt x="1875" y="5683"/>
                </a:cubicBezTo>
                <a:cubicBezTo>
                  <a:pt x="1902" y="5683"/>
                  <a:pt x="1930" y="5675"/>
                  <a:pt x="1953" y="5661"/>
                </a:cubicBezTo>
                <a:lnTo>
                  <a:pt x="1953" y="5661"/>
                </a:lnTo>
                <a:cubicBezTo>
                  <a:pt x="1974" y="5675"/>
                  <a:pt x="2001" y="5683"/>
                  <a:pt x="2028" y="5683"/>
                </a:cubicBezTo>
                <a:cubicBezTo>
                  <a:pt x="2062" y="5683"/>
                  <a:pt x="2097" y="5671"/>
                  <a:pt x="2126" y="5642"/>
                </a:cubicBezTo>
                <a:cubicBezTo>
                  <a:pt x="2760" y="4674"/>
                  <a:pt x="4661" y="205"/>
                  <a:pt x="2360" y="4"/>
                </a:cubicBezTo>
                <a:cubicBezTo>
                  <a:pt x="2318" y="2"/>
                  <a:pt x="2277" y="0"/>
                  <a:pt x="22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5180" y="1137775"/>
            <a:ext cx="197136" cy="81542"/>
          </a:xfrm>
          <a:custGeom>
            <a:avLst/>
            <a:gdLst/>
            <a:ahLst/>
            <a:cxnLst/>
            <a:rect l="l" t="t" r="r" b="b"/>
            <a:pathLst>
              <a:path w="5442" h="2251" extrusionOk="0">
                <a:moveTo>
                  <a:pt x="2615" y="0"/>
                </a:moveTo>
                <a:cubicBezTo>
                  <a:pt x="1708" y="0"/>
                  <a:pt x="779" y="170"/>
                  <a:pt x="371" y="311"/>
                </a:cubicBezTo>
                <a:cubicBezTo>
                  <a:pt x="256" y="368"/>
                  <a:pt x="290" y="525"/>
                  <a:pt x="386" y="525"/>
                </a:cubicBezTo>
                <a:cubicBezTo>
                  <a:pt x="402" y="525"/>
                  <a:pt x="419" y="521"/>
                  <a:pt x="438" y="511"/>
                </a:cubicBezTo>
                <a:cubicBezTo>
                  <a:pt x="969" y="323"/>
                  <a:pt x="1764" y="161"/>
                  <a:pt x="2534" y="161"/>
                </a:cubicBezTo>
                <a:cubicBezTo>
                  <a:pt x="3263" y="161"/>
                  <a:pt x="3969" y="306"/>
                  <a:pt x="4407" y="711"/>
                </a:cubicBezTo>
                <a:cubicBezTo>
                  <a:pt x="5441" y="1679"/>
                  <a:pt x="3473" y="2046"/>
                  <a:pt x="2906" y="2046"/>
                </a:cubicBezTo>
                <a:cubicBezTo>
                  <a:pt x="1872" y="2046"/>
                  <a:pt x="771" y="1212"/>
                  <a:pt x="238" y="378"/>
                </a:cubicBezTo>
                <a:cubicBezTo>
                  <a:pt x="218" y="338"/>
                  <a:pt x="185" y="322"/>
                  <a:pt x="153" y="322"/>
                </a:cubicBezTo>
                <a:cubicBezTo>
                  <a:pt x="78" y="322"/>
                  <a:pt x="1" y="408"/>
                  <a:pt x="71" y="478"/>
                </a:cubicBezTo>
                <a:cubicBezTo>
                  <a:pt x="705" y="1445"/>
                  <a:pt x="1739" y="2112"/>
                  <a:pt x="2906" y="2246"/>
                </a:cubicBezTo>
                <a:cubicBezTo>
                  <a:pt x="2955" y="2249"/>
                  <a:pt x="3009" y="2250"/>
                  <a:pt x="3068" y="2250"/>
                </a:cubicBezTo>
                <a:cubicBezTo>
                  <a:pt x="3655" y="2250"/>
                  <a:pt x="4686" y="2085"/>
                  <a:pt x="4808" y="1479"/>
                </a:cubicBezTo>
                <a:cubicBezTo>
                  <a:pt x="5059" y="321"/>
                  <a:pt x="3858" y="0"/>
                  <a:pt x="2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61106" y="863839"/>
            <a:ext cx="96685" cy="200723"/>
          </a:xfrm>
          <a:custGeom>
            <a:avLst/>
            <a:gdLst/>
            <a:ahLst/>
            <a:cxnLst/>
            <a:rect l="l" t="t" r="r" b="b"/>
            <a:pathLst>
              <a:path w="2669" h="5541" extrusionOk="0">
                <a:moveTo>
                  <a:pt x="1846" y="191"/>
                </a:moveTo>
                <a:cubicBezTo>
                  <a:pt x="2498" y="191"/>
                  <a:pt x="2392" y="1971"/>
                  <a:pt x="2336" y="2369"/>
                </a:cubicBezTo>
                <a:cubicBezTo>
                  <a:pt x="2140" y="3446"/>
                  <a:pt x="1657" y="4458"/>
                  <a:pt x="981" y="5313"/>
                </a:cubicBezTo>
                <a:lnTo>
                  <a:pt x="981" y="5313"/>
                </a:lnTo>
                <a:cubicBezTo>
                  <a:pt x="980" y="5300"/>
                  <a:pt x="975" y="5286"/>
                  <a:pt x="968" y="5271"/>
                </a:cubicBezTo>
                <a:cubicBezTo>
                  <a:pt x="401" y="3837"/>
                  <a:pt x="1" y="1502"/>
                  <a:pt x="1435" y="368"/>
                </a:cubicBezTo>
                <a:cubicBezTo>
                  <a:pt x="1597" y="245"/>
                  <a:pt x="1733" y="191"/>
                  <a:pt x="1846" y="191"/>
                </a:cubicBezTo>
                <a:close/>
                <a:moveTo>
                  <a:pt x="1895" y="0"/>
                </a:moveTo>
                <a:cubicBezTo>
                  <a:pt x="1886" y="0"/>
                  <a:pt x="1877" y="0"/>
                  <a:pt x="1869" y="1"/>
                </a:cubicBezTo>
                <a:cubicBezTo>
                  <a:pt x="1235" y="34"/>
                  <a:pt x="734" y="735"/>
                  <a:pt x="501" y="1302"/>
                </a:cubicBezTo>
                <a:cubicBezTo>
                  <a:pt x="1" y="2536"/>
                  <a:pt x="301" y="4137"/>
                  <a:pt x="768" y="5338"/>
                </a:cubicBezTo>
                <a:cubicBezTo>
                  <a:pt x="793" y="5389"/>
                  <a:pt x="838" y="5411"/>
                  <a:pt x="880" y="5411"/>
                </a:cubicBezTo>
                <a:cubicBezTo>
                  <a:pt x="890" y="5411"/>
                  <a:pt x="900" y="5409"/>
                  <a:pt x="910" y="5407"/>
                </a:cubicBezTo>
                <a:lnTo>
                  <a:pt x="910" y="5407"/>
                </a:lnTo>
                <a:cubicBezTo>
                  <a:pt x="883" y="5473"/>
                  <a:pt x="945" y="5540"/>
                  <a:pt x="1005" y="5540"/>
                </a:cubicBezTo>
                <a:cubicBezTo>
                  <a:pt x="1028" y="5540"/>
                  <a:pt x="1051" y="5530"/>
                  <a:pt x="1068" y="5505"/>
                </a:cubicBezTo>
                <a:cubicBezTo>
                  <a:pt x="1935" y="4471"/>
                  <a:pt x="2436" y="3236"/>
                  <a:pt x="2602" y="1902"/>
                </a:cubicBezTo>
                <a:cubicBezTo>
                  <a:pt x="2635" y="1473"/>
                  <a:pt x="2668" y="0"/>
                  <a:pt x="18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05427" y="926147"/>
            <a:ext cx="167468" cy="90889"/>
          </a:xfrm>
          <a:custGeom>
            <a:avLst/>
            <a:gdLst/>
            <a:ahLst/>
            <a:cxnLst/>
            <a:rect l="l" t="t" r="r" b="b"/>
            <a:pathLst>
              <a:path w="4623" h="2509" extrusionOk="0">
                <a:moveTo>
                  <a:pt x="3229" y="196"/>
                </a:moveTo>
                <a:cubicBezTo>
                  <a:pt x="3393" y="196"/>
                  <a:pt x="3557" y="212"/>
                  <a:pt x="3722" y="249"/>
                </a:cubicBezTo>
                <a:cubicBezTo>
                  <a:pt x="4489" y="449"/>
                  <a:pt x="4456" y="1250"/>
                  <a:pt x="4022" y="1717"/>
                </a:cubicBezTo>
                <a:cubicBezTo>
                  <a:pt x="3722" y="2050"/>
                  <a:pt x="3288" y="2250"/>
                  <a:pt x="2821" y="2317"/>
                </a:cubicBezTo>
                <a:cubicBezTo>
                  <a:pt x="2761" y="2323"/>
                  <a:pt x="2700" y="2327"/>
                  <a:pt x="2638" y="2327"/>
                </a:cubicBezTo>
                <a:cubicBezTo>
                  <a:pt x="1805" y="2327"/>
                  <a:pt x="937" y="1748"/>
                  <a:pt x="291" y="1262"/>
                </a:cubicBezTo>
                <a:lnTo>
                  <a:pt x="291" y="1262"/>
                </a:lnTo>
                <a:cubicBezTo>
                  <a:pt x="301" y="1260"/>
                  <a:pt x="310" y="1256"/>
                  <a:pt x="320" y="1250"/>
                </a:cubicBezTo>
                <a:cubicBezTo>
                  <a:pt x="1212" y="847"/>
                  <a:pt x="2203" y="196"/>
                  <a:pt x="3229" y="196"/>
                </a:cubicBezTo>
                <a:close/>
                <a:moveTo>
                  <a:pt x="3144" y="0"/>
                </a:moveTo>
                <a:cubicBezTo>
                  <a:pt x="3042" y="0"/>
                  <a:pt x="2945" y="6"/>
                  <a:pt x="2855" y="15"/>
                </a:cubicBezTo>
                <a:cubicBezTo>
                  <a:pt x="1921" y="149"/>
                  <a:pt x="1054" y="682"/>
                  <a:pt x="220" y="1083"/>
                </a:cubicBezTo>
                <a:cubicBezTo>
                  <a:pt x="174" y="1105"/>
                  <a:pt x="160" y="1140"/>
                  <a:pt x="164" y="1172"/>
                </a:cubicBezTo>
                <a:lnTo>
                  <a:pt x="164" y="1172"/>
                </a:lnTo>
                <a:cubicBezTo>
                  <a:pt x="158" y="1170"/>
                  <a:pt x="151" y="1169"/>
                  <a:pt x="145" y="1169"/>
                </a:cubicBezTo>
                <a:cubicBezTo>
                  <a:pt x="62" y="1169"/>
                  <a:pt x="0" y="1326"/>
                  <a:pt x="86" y="1383"/>
                </a:cubicBezTo>
                <a:cubicBezTo>
                  <a:pt x="823" y="1922"/>
                  <a:pt x="1729" y="2509"/>
                  <a:pt x="2681" y="2509"/>
                </a:cubicBezTo>
                <a:cubicBezTo>
                  <a:pt x="2849" y="2509"/>
                  <a:pt x="3018" y="2490"/>
                  <a:pt x="3188" y="2450"/>
                </a:cubicBezTo>
                <a:cubicBezTo>
                  <a:pt x="3889" y="2284"/>
                  <a:pt x="4623" y="1650"/>
                  <a:pt x="4556" y="916"/>
                </a:cubicBezTo>
                <a:cubicBezTo>
                  <a:pt x="4527" y="200"/>
                  <a:pt x="3761" y="0"/>
                  <a:pt x="31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85883" y="688364"/>
            <a:ext cx="88244" cy="163339"/>
          </a:xfrm>
          <a:custGeom>
            <a:avLst/>
            <a:gdLst/>
            <a:ahLst/>
            <a:cxnLst/>
            <a:rect l="l" t="t" r="r" b="b"/>
            <a:pathLst>
              <a:path w="2436" h="4509" extrusionOk="0">
                <a:moveTo>
                  <a:pt x="850" y="224"/>
                </a:moveTo>
                <a:cubicBezTo>
                  <a:pt x="942" y="224"/>
                  <a:pt x="1047" y="250"/>
                  <a:pt x="1168" y="308"/>
                </a:cubicBezTo>
                <a:cubicBezTo>
                  <a:pt x="2435" y="942"/>
                  <a:pt x="1501" y="3177"/>
                  <a:pt x="1168" y="4111"/>
                </a:cubicBezTo>
                <a:cubicBezTo>
                  <a:pt x="1167" y="4114"/>
                  <a:pt x="1166" y="4118"/>
                  <a:pt x="1165" y="4121"/>
                </a:cubicBezTo>
                <a:lnTo>
                  <a:pt x="1165" y="4121"/>
                </a:lnTo>
                <a:cubicBezTo>
                  <a:pt x="665" y="3521"/>
                  <a:pt x="354" y="2795"/>
                  <a:pt x="234" y="2043"/>
                </a:cubicBezTo>
                <a:cubicBezTo>
                  <a:pt x="204" y="1517"/>
                  <a:pt x="201" y="224"/>
                  <a:pt x="850" y="224"/>
                </a:cubicBezTo>
                <a:close/>
                <a:moveTo>
                  <a:pt x="855" y="0"/>
                </a:moveTo>
                <a:cubicBezTo>
                  <a:pt x="815" y="0"/>
                  <a:pt x="775" y="3"/>
                  <a:pt x="734" y="8"/>
                </a:cubicBezTo>
                <a:cubicBezTo>
                  <a:pt x="133" y="75"/>
                  <a:pt x="67" y="1109"/>
                  <a:pt x="33" y="1542"/>
                </a:cubicBezTo>
                <a:cubicBezTo>
                  <a:pt x="0" y="2710"/>
                  <a:pt x="500" y="3611"/>
                  <a:pt x="1201" y="4478"/>
                </a:cubicBezTo>
                <a:cubicBezTo>
                  <a:pt x="1223" y="4500"/>
                  <a:pt x="1246" y="4509"/>
                  <a:pt x="1268" y="4509"/>
                </a:cubicBezTo>
                <a:cubicBezTo>
                  <a:pt x="1349" y="4509"/>
                  <a:pt x="1420" y="4389"/>
                  <a:pt x="1368" y="4311"/>
                </a:cubicBezTo>
                <a:lnTo>
                  <a:pt x="1334" y="4311"/>
                </a:lnTo>
                <a:cubicBezTo>
                  <a:pt x="1309" y="4284"/>
                  <a:pt x="1284" y="4257"/>
                  <a:pt x="1259" y="4229"/>
                </a:cubicBezTo>
                <a:lnTo>
                  <a:pt x="1259" y="4229"/>
                </a:lnTo>
                <a:cubicBezTo>
                  <a:pt x="1260" y="4229"/>
                  <a:pt x="1261" y="4229"/>
                  <a:pt x="1261" y="4229"/>
                </a:cubicBezTo>
                <a:cubicBezTo>
                  <a:pt x="1306" y="4229"/>
                  <a:pt x="1353" y="4203"/>
                  <a:pt x="1368" y="4144"/>
                </a:cubicBezTo>
                <a:cubicBezTo>
                  <a:pt x="1768" y="3310"/>
                  <a:pt x="1968" y="2376"/>
                  <a:pt x="2001" y="1442"/>
                </a:cubicBezTo>
                <a:cubicBezTo>
                  <a:pt x="2001" y="811"/>
                  <a:pt x="1553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03072" y="576645"/>
            <a:ext cx="154717" cy="176198"/>
          </a:xfrm>
          <a:custGeom>
            <a:avLst/>
            <a:gdLst/>
            <a:ahLst/>
            <a:cxnLst/>
            <a:rect l="l" t="t" r="r" b="b"/>
            <a:pathLst>
              <a:path w="4271" h="4864" extrusionOk="0">
                <a:moveTo>
                  <a:pt x="2628" y="0"/>
                </a:moveTo>
                <a:cubicBezTo>
                  <a:pt x="1906" y="0"/>
                  <a:pt x="1301" y="822"/>
                  <a:pt x="935" y="1357"/>
                </a:cubicBezTo>
                <a:cubicBezTo>
                  <a:pt x="401" y="2258"/>
                  <a:pt x="1" y="3626"/>
                  <a:pt x="468" y="4626"/>
                </a:cubicBezTo>
                <a:cubicBezTo>
                  <a:pt x="487" y="4656"/>
                  <a:pt x="515" y="4668"/>
                  <a:pt x="544" y="4668"/>
                </a:cubicBezTo>
                <a:cubicBezTo>
                  <a:pt x="615" y="4668"/>
                  <a:pt x="691" y="4597"/>
                  <a:pt x="668" y="4526"/>
                </a:cubicBezTo>
                <a:cubicBezTo>
                  <a:pt x="67" y="3259"/>
                  <a:pt x="1068" y="357"/>
                  <a:pt x="2636" y="223"/>
                </a:cubicBezTo>
                <a:cubicBezTo>
                  <a:pt x="2650" y="222"/>
                  <a:pt x="2664" y="222"/>
                  <a:pt x="2678" y="222"/>
                </a:cubicBezTo>
                <a:cubicBezTo>
                  <a:pt x="3191" y="222"/>
                  <a:pt x="3575" y="801"/>
                  <a:pt x="3770" y="1191"/>
                </a:cubicBezTo>
                <a:cubicBezTo>
                  <a:pt x="3970" y="1791"/>
                  <a:pt x="3737" y="2425"/>
                  <a:pt x="3436" y="2925"/>
                </a:cubicBezTo>
                <a:cubicBezTo>
                  <a:pt x="2922" y="3825"/>
                  <a:pt x="1819" y="4663"/>
                  <a:pt x="755" y="4663"/>
                </a:cubicBezTo>
                <a:cubicBezTo>
                  <a:pt x="715" y="4663"/>
                  <a:pt x="674" y="4662"/>
                  <a:pt x="634" y="4660"/>
                </a:cubicBezTo>
                <a:cubicBezTo>
                  <a:pt x="501" y="4660"/>
                  <a:pt x="501" y="4860"/>
                  <a:pt x="634" y="4860"/>
                </a:cubicBezTo>
                <a:cubicBezTo>
                  <a:pt x="675" y="4862"/>
                  <a:pt x="715" y="4863"/>
                  <a:pt x="755" y="4863"/>
                </a:cubicBezTo>
                <a:cubicBezTo>
                  <a:pt x="1978" y="4863"/>
                  <a:pt x="3122" y="3892"/>
                  <a:pt x="3703" y="2858"/>
                </a:cubicBezTo>
                <a:cubicBezTo>
                  <a:pt x="4270" y="1924"/>
                  <a:pt x="4137" y="590"/>
                  <a:pt x="3036" y="90"/>
                </a:cubicBezTo>
                <a:cubicBezTo>
                  <a:pt x="2897" y="28"/>
                  <a:pt x="2760" y="0"/>
                  <a:pt x="2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308758" y="3292177"/>
            <a:ext cx="972062" cy="1073347"/>
          </a:xfrm>
          <a:custGeom>
            <a:avLst/>
            <a:gdLst/>
            <a:ahLst/>
            <a:cxnLst/>
            <a:rect l="l" t="t" r="r" b="b"/>
            <a:pathLst>
              <a:path w="26834" h="29630" extrusionOk="0">
                <a:moveTo>
                  <a:pt x="26729" y="0"/>
                </a:moveTo>
                <a:cubicBezTo>
                  <a:pt x="26675" y="0"/>
                  <a:pt x="26617" y="34"/>
                  <a:pt x="26600" y="101"/>
                </a:cubicBezTo>
                <a:lnTo>
                  <a:pt x="26633" y="101"/>
                </a:lnTo>
                <a:cubicBezTo>
                  <a:pt x="26533" y="3436"/>
                  <a:pt x="24532" y="6338"/>
                  <a:pt x="22364" y="8740"/>
                </a:cubicBezTo>
                <a:cubicBezTo>
                  <a:pt x="20162" y="11142"/>
                  <a:pt x="17727" y="13277"/>
                  <a:pt x="15058" y="15178"/>
                </a:cubicBezTo>
                <a:cubicBezTo>
                  <a:pt x="9454" y="19348"/>
                  <a:pt x="3684" y="23317"/>
                  <a:pt x="48" y="29488"/>
                </a:cubicBezTo>
                <a:cubicBezTo>
                  <a:pt x="1" y="29559"/>
                  <a:pt x="70" y="29630"/>
                  <a:pt x="150" y="29630"/>
                </a:cubicBezTo>
                <a:cubicBezTo>
                  <a:pt x="184" y="29630"/>
                  <a:pt x="219" y="29618"/>
                  <a:pt x="248" y="29588"/>
                </a:cubicBezTo>
                <a:cubicBezTo>
                  <a:pt x="4084" y="23084"/>
                  <a:pt x="10322" y="19081"/>
                  <a:pt x="16193" y="14611"/>
                </a:cubicBezTo>
                <a:cubicBezTo>
                  <a:pt x="18794" y="12643"/>
                  <a:pt x="21196" y="10441"/>
                  <a:pt x="23331" y="7939"/>
                </a:cubicBezTo>
                <a:cubicBezTo>
                  <a:pt x="25166" y="5738"/>
                  <a:pt x="26733" y="3036"/>
                  <a:pt x="26834" y="101"/>
                </a:cubicBezTo>
                <a:cubicBezTo>
                  <a:pt x="26834" y="34"/>
                  <a:pt x="26784" y="0"/>
                  <a:pt x="26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834893" y="3788934"/>
            <a:ext cx="170040" cy="205504"/>
          </a:xfrm>
          <a:custGeom>
            <a:avLst/>
            <a:gdLst/>
            <a:ahLst/>
            <a:cxnLst/>
            <a:rect l="l" t="t" r="r" b="b"/>
            <a:pathLst>
              <a:path w="4694" h="5673" extrusionOk="0">
                <a:moveTo>
                  <a:pt x="2701" y="220"/>
                </a:moveTo>
                <a:cubicBezTo>
                  <a:pt x="3278" y="1286"/>
                  <a:pt x="4369" y="5435"/>
                  <a:pt x="2469" y="5468"/>
                </a:cubicBezTo>
                <a:cubicBezTo>
                  <a:pt x="2461" y="5468"/>
                  <a:pt x="2453" y="5468"/>
                  <a:pt x="2445" y="5468"/>
                </a:cubicBezTo>
                <a:cubicBezTo>
                  <a:pt x="357" y="5468"/>
                  <a:pt x="2099" y="1203"/>
                  <a:pt x="2701" y="220"/>
                </a:cubicBezTo>
                <a:close/>
                <a:moveTo>
                  <a:pt x="2657" y="1"/>
                </a:moveTo>
                <a:cubicBezTo>
                  <a:pt x="2625" y="1"/>
                  <a:pt x="2591" y="20"/>
                  <a:pt x="2569" y="64"/>
                </a:cubicBezTo>
                <a:cubicBezTo>
                  <a:pt x="1902" y="1031"/>
                  <a:pt x="1" y="5501"/>
                  <a:pt x="2302" y="5668"/>
                </a:cubicBezTo>
                <a:cubicBezTo>
                  <a:pt x="2345" y="5671"/>
                  <a:pt x="2387" y="5672"/>
                  <a:pt x="2427" y="5672"/>
                </a:cubicBezTo>
                <a:cubicBezTo>
                  <a:pt x="4693" y="5672"/>
                  <a:pt x="3459" y="1146"/>
                  <a:pt x="2869" y="64"/>
                </a:cubicBezTo>
                <a:cubicBezTo>
                  <a:pt x="2847" y="20"/>
                  <a:pt x="2810" y="1"/>
                  <a:pt x="2773" y="1"/>
                </a:cubicBezTo>
                <a:cubicBezTo>
                  <a:pt x="2751" y="1"/>
                  <a:pt x="2729" y="8"/>
                  <a:pt x="2710" y="19"/>
                </a:cubicBezTo>
                <a:lnTo>
                  <a:pt x="2710" y="19"/>
                </a:lnTo>
                <a:cubicBezTo>
                  <a:pt x="2695" y="8"/>
                  <a:pt x="2676" y="1"/>
                  <a:pt x="2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8846" y="3806757"/>
            <a:ext cx="196050" cy="82050"/>
          </a:xfrm>
          <a:custGeom>
            <a:avLst/>
            <a:gdLst/>
            <a:ahLst/>
            <a:cxnLst/>
            <a:rect l="l" t="t" r="r" b="b"/>
            <a:pathLst>
              <a:path w="5412" h="2265" extrusionOk="0">
                <a:moveTo>
                  <a:pt x="2425" y="237"/>
                </a:moveTo>
                <a:cubicBezTo>
                  <a:pt x="2450" y="237"/>
                  <a:pt x="2474" y="238"/>
                  <a:pt x="2496" y="239"/>
                </a:cubicBezTo>
                <a:cubicBezTo>
                  <a:pt x="3463" y="239"/>
                  <a:pt x="4489" y="969"/>
                  <a:pt x="5054" y="1746"/>
                </a:cubicBezTo>
                <a:lnTo>
                  <a:pt x="5054" y="1746"/>
                </a:lnTo>
                <a:cubicBezTo>
                  <a:pt x="5044" y="1740"/>
                  <a:pt x="5032" y="1736"/>
                  <a:pt x="5020" y="1736"/>
                </a:cubicBezTo>
                <a:cubicBezTo>
                  <a:pt x="5012" y="1736"/>
                  <a:pt x="5005" y="1738"/>
                  <a:pt x="4997" y="1740"/>
                </a:cubicBezTo>
                <a:cubicBezTo>
                  <a:pt x="4435" y="1934"/>
                  <a:pt x="3603" y="2109"/>
                  <a:pt x="2811" y="2109"/>
                </a:cubicBezTo>
                <a:cubicBezTo>
                  <a:pt x="2100" y="2109"/>
                  <a:pt x="1420" y="1968"/>
                  <a:pt x="995" y="1573"/>
                </a:cubicBezTo>
                <a:cubicBezTo>
                  <a:pt x="0" y="643"/>
                  <a:pt x="1782" y="237"/>
                  <a:pt x="2425" y="237"/>
                </a:cubicBezTo>
                <a:close/>
                <a:moveTo>
                  <a:pt x="2335" y="1"/>
                </a:moveTo>
                <a:cubicBezTo>
                  <a:pt x="1748" y="1"/>
                  <a:pt x="716" y="169"/>
                  <a:pt x="594" y="806"/>
                </a:cubicBezTo>
                <a:cubicBezTo>
                  <a:pt x="347" y="1947"/>
                  <a:pt x="1509" y="2264"/>
                  <a:pt x="2733" y="2264"/>
                </a:cubicBezTo>
                <a:cubicBezTo>
                  <a:pt x="3656" y="2264"/>
                  <a:pt x="4615" y="2084"/>
                  <a:pt x="5031" y="1940"/>
                </a:cubicBezTo>
                <a:cubicBezTo>
                  <a:pt x="5099" y="1923"/>
                  <a:pt x="5115" y="1862"/>
                  <a:pt x="5101" y="1812"/>
                </a:cubicBezTo>
                <a:lnTo>
                  <a:pt x="5101" y="1812"/>
                </a:lnTo>
                <a:cubicBezTo>
                  <a:pt x="5123" y="1843"/>
                  <a:pt x="5144" y="1875"/>
                  <a:pt x="5164" y="1907"/>
                </a:cubicBezTo>
                <a:cubicBezTo>
                  <a:pt x="5184" y="1936"/>
                  <a:pt x="5215" y="1948"/>
                  <a:pt x="5247" y="1948"/>
                </a:cubicBezTo>
                <a:cubicBezTo>
                  <a:pt x="5325" y="1948"/>
                  <a:pt x="5411" y="1878"/>
                  <a:pt x="5364" y="1807"/>
                </a:cubicBezTo>
                <a:cubicBezTo>
                  <a:pt x="4697" y="806"/>
                  <a:pt x="3663" y="172"/>
                  <a:pt x="2496" y="6"/>
                </a:cubicBezTo>
                <a:cubicBezTo>
                  <a:pt x="2447" y="3"/>
                  <a:pt x="2394" y="1"/>
                  <a:pt x="23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631923" y="3961692"/>
            <a:ext cx="96685" cy="200578"/>
          </a:xfrm>
          <a:custGeom>
            <a:avLst/>
            <a:gdLst/>
            <a:ahLst/>
            <a:cxnLst/>
            <a:rect l="l" t="t" r="r" b="b"/>
            <a:pathLst>
              <a:path w="2669" h="5537" extrusionOk="0">
                <a:moveTo>
                  <a:pt x="1693" y="248"/>
                </a:moveTo>
                <a:cubicBezTo>
                  <a:pt x="1695" y="253"/>
                  <a:pt x="1698" y="259"/>
                  <a:pt x="1701" y="265"/>
                </a:cubicBezTo>
                <a:cubicBezTo>
                  <a:pt x="2268" y="1733"/>
                  <a:pt x="2668" y="4068"/>
                  <a:pt x="1234" y="5169"/>
                </a:cubicBezTo>
                <a:cubicBezTo>
                  <a:pt x="1072" y="5292"/>
                  <a:pt x="936" y="5345"/>
                  <a:pt x="823" y="5345"/>
                </a:cubicBezTo>
                <a:cubicBezTo>
                  <a:pt x="172" y="5345"/>
                  <a:pt x="281" y="3565"/>
                  <a:pt x="367" y="3167"/>
                </a:cubicBezTo>
                <a:cubicBezTo>
                  <a:pt x="563" y="2088"/>
                  <a:pt x="1016" y="1073"/>
                  <a:pt x="1693" y="248"/>
                </a:cubicBezTo>
                <a:close/>
                <a:moveTo>
                  <a:pt x="1655" y="1"/>
                </a:moveTo>
                <a:cubicBezTo>
                  <a:pt x="1635" y="1"/>
                  <a:pt x="1615" y="10"/>
                  <a:pt x="1601" y="32"/>
                </a:cubicBezTo>
                <a:cubicBezTo>
                  <a:pt x="734" y="1066"/>
                  <a:pt x="233" y="2333"/>
                  <a:pt x="66" y="3668"/>
                </a:cubicBezTo>
                <a:cubicBezTo>
                  <a:pt x="33" y="4096"/>
                  <a:pt x="1" y="5536"/>
                  <a:pt x="774" y="5536"/>
                </a:cubicBezTo>
                <a:cubicBezTo>
                  <a:pt x="782" y="5536"/>
                  <a:pt x="791" y="5536"/>
                  <a:pt x="800" y="5536"/>
                </a:cubicBezTo>
                <a:cubicBezTo>
                  <a:pt x="1434" y="5536"/>
                  <a:pt x="1934" y="4802"/>
                  <a:pt x="2168" y="4268"/>
                </a:cubicBezTo>
                <a:cubicBezTo>
                  <a:pt x="2668" y="3001"/>
                  <a:pt x="2368" y="1433"/>
                  <a:pt x="1901" y="199"/>
                </a:cubicBezTo>
                <a:cubicBezTo>
                  <a:pt x="1875" y="159"/>
                  <a:pt x="1828" y="140"/>
                  <a:pt x="1784" y="140"/>
                </a:cubicBezTo>
                <a:cubicBezTo>
                  <a:pt x="1778" y="140"/>
                  <a:pt x="1771" y="141"/>
                  <a:pt x="1764" y="142"/>
                </a:cubicBezTo>
                <a:lnTo>
                  <a:pt x="1764" y="142"/>
                </a:lnTo>
                <a:cubicBezTo>
                  <a:pt x="1775" y="73"/>
                  <a:pt x="1711" y="1"/>
                  <a:pt x="16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18013" y="4009473"/>
            <a:ext cx="167432" cy="90961"/>
          </a:xfrm>
          <a:custGeom>
            <a:avLst/>
            <a:gdLst/>
            <a:ahLst/>
            <a:cxnLst/>
            <a:rect l="l" t="t" r="r" b="b"/>
            <a:pathLst>
              <a:path w="4622" h="2511" extrusionOk="0">
                <a:moveTo>
                  <a:pt x="2038" y="197"/>
                </a:moveTo>
                <a:cubicBezTo>
                  <a:pt x="2856" y="197"/>
                  <a:pt x="3680" y="767"/>
                  <a:pt x="4310" y="1244"/>
                </a:cubicBezTo>
                <a:lnTo>
                  <a:pt x="4310" y="1244"/>
                </a:lnTo>
                <a:cubicBezTo>
                  <a:pt x="4308" y="1245"/>
                  <a:pt x="4306" y="1246"/>
                  <a:pt x="4304" y="1248"/>
                </a:cubicBezTo>
                <a:cubicBezTo>
                  <a:pt x="3393" y="1646"/>
                  <a:pt x="2409" y="2312"/>
                  <a:pt x="1414" y="2312"/>
                </a:cubicBezTo>
                <a:cubicBezTo>
                  <a:pt x="1243" y="2312"/>
                  <a:pt x="1072" y="2293"/>
                  <a:pt x="901" y="2249"/>
                </a:cubicBezTo>
                <a:cubicBezTo>
                  <a:pt x="134" y="2082"/>
                  <a:pt x="167" y="1248"/>
                  <a:pt x="568" y="781"/>
                </a:cubicBezTo>
                <a:cubicBezTo>
                  <a:pt x="901" y="447"/>
                  <a:pt x="1335" y="247"/>
                  <a:pt x="1802" y="214"/>
                </a:cubicBezTo>
                <a:cubicBezTo>
                  <a:pt x="1881" y="203"/>
                  <a:pt x="1959" y="197"/>
                  <a:pt x="2038" y="197"/>
                </a:cubicBezTo>
                <a:close/>
                <a:moveTo>
                  <a:pt x="1882" y="1"/>
                </a:moveTo>
                <a:cubicBezTo>
                  <a:pt x="1733" y="1"/>
                  <a:pt x="1584" y="15"/>
                  <a:pt x="1435" y="47"/>
                </a:cubicBezTo>
                <a:cubicBezTo>
                  <a:pt x="734" y="214"/>
                  <a:pt x="1" y="848"/>
                  <a:pt x="34" y="1615"/>
                </a:cubicBezTo>
                <a:cubicBezTo>
                  <a:pt x="89" y="2297"/>
                  <a:pt x="791" y="2511"/>
                  <a:pt x="1374" y="2511"/>
                </a:cubicBezTo>
                <a:cubicBezTo>
                  <a:pt x="1503" y="2511"/>
                  <a:pt x="1626" y="2500"/>
                  <a:pt x="1735" y="2482"/>
                </a:cubicBezTo>
                <a:cubicBezTo>
                  <a:pt x="2702" y="2349"/>
                  <a:pt x="3536" y="1815"/>
                  <a:pt x="4404" y="1415"/>
                </a:cubicBezTo>
                <a:cubicBezTo>
                  <a:pt x="4442" y="1402"/>
                  <a:pt x="4451" y="1365"/>
                  <a:pt x="4442" y="1328"/>
                </a:cubicBezTo>
                <a:lnTo>
                  <a:pt x="4442" y="1328"/>
                </a:lnTo>
                <a:cubicBezTo>
                  <a:pt x="4450" y="1329"/>
                  <a:pt x="4457" y="1330"/>
                  <a:pt x="4464" y="1330"/>
                </a:cubicBezTo>
                <a:cubicBezTo>
                  <a:pt x="4564" y="1330"/>
                  <a:pt x="4621" y="1199"/>
                  <a:pt x="4537" y="1114"/>
                </a:cubicBezTo>
                <a:cubicBezTo>
                  <a:pt x="3787" y="595"/>
                  <a:pt x="2837" y="1"/>
                  <a:pt x="18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415586" y="4175421"/>
            <a:ext cx="88244" cy="162324"/>
          </a:xfrm>
          <a:custGeom>
            <a:avLst/>
            <a:gdLst/>
            <a:ahLst/>
            <a:cxnLst/>
            <a:rect l="l" t="t" r="r" b="b"/>
            <a:pathLst>
              <a:path w="2436" h="4481" extrusionOk="0">
                <a:moveTo>
                  <a:pt x="1272" y="384"/>
                </a:moveTo>
                <a:cubicBezTo>
                  <a:pt x="1777" y="960"/>
                  <a:pt x="2112" y="1688"/>
                  <a:pt x="2202" y="2471"/>
                </a:cubicBezTo>
                <a:cubicBezTo>
                  <a:pt x="2261" y="2967"/>
                  <a:pt x="2243" y="4256"/>
                  <a:pt x="1588" y="4256"/>
                </a:cubicBezTo>
                <a:cubicBezTo>
                  <a:pt x="1495" y="4256"/>
                  <a:pt x="1389" y="4230"/>
                  <a:pt x="1268" y="4172"/>
                </a:cubicBezTo>
                <a:cubicBezTo>
                  <a:pt x="1" y="3572"/>
                  <a:pt x="935" y="1304"/>
                  <a:pt x="1268" y="403"/>
                </a:cubicBezTo>
                <a:cubicBezTo>
                  <a:pt x="1270" y="396"/>
                  <a:pt x="1271" y="390"/>
                  <a:pt x="1272" y="384"/>
                </a:cubicBezTo>
                <a:close/>
                <a:moveTo>
                  <a:pt x="1157" y="1"/>
                </a:moveTo>
                <a:cubicBezTo>
                  <a:pt x="1081" y="1"/>
                  <a:pt x="1018" y="94"/>
                  <a:pt x="1068" y="169"/>
                </a:cubicBezTo>
                <a:lnTo>
                  <a:pt x="1102" y="203"/>
                </a:lnTo>
                <a:cubicBezTo>
                  <a:pt x="1122" y="223"/>
                  <a:pt x="1141" y="243"/>
                  <a:pt x="1161" y="264"/>
                </a:cubicBezTo>
                <a:lnTo>
                  <a:pt x="1161" y="264"/>
                </a:lnTo>
                <a:cubicBezTo>
                  <a:pt x="1160" y="263"/>
                  <a:pt x="1158" y="263"/>
                  <a:pt x="1157" y="263"/>
                </a:cubicBezTo>
                <a:cubicBezTo>
                  <a:pt x="1118" y="263"/>
                  <a:pt x="1081" y="285"/>
                  <a:pt x="1068" y="336"/>
                </a:cubicBezTo>
                <a:cubicBezTo>
                  <a:pt x="668" y="1203"/>
                  <a:pt x="468" y="2104"/>
                  <a:pt x="434" y="3038"/>
                </a:cubicBezTo>
                <a:cubicBezTo>
                  <a:pt x="434" y="3670"/>
                  <a:pt x="883" y="4480"/>
                  <a:pt x="1581" y="4480"/>
                </a:cubicBezTo>
                <a:cubicBezTo>
                  <a:pt x="1621" y="4480"/>
                  <a:pt x="1661" y="4478"/>
                  <a:pt x="1702" y="4472"/>
                </a:cubicBezTo>
                <a:cubicBezTo>
                  <a:pt x="2336" y="4406"/>
                  <a:pt x="2369" y="3405"/>
                  <a:pt x="2403" y="2938"/>
                </a:cubicBezTo>
                <a:cubicBezTo>
                  <a:pt x="2436" y="1804"/>
                  <a:pt x="1936" y="903"/>
                  <a:pt x="1235" y="36"/>
                </a:cubicBezTo>
                <a:cubicBezTo>
                  <a:pt x="1210" y="11"/>
                  <a:pt x="1183" y="1"/>
                  <a:pt x="11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31925" y="4274461"/>
            <a:ext cx="154717" cy="176198"/>
          </a:xfrm>
          <a:custGeom>
            <a:avLst/>
            <a:gdLst/>
            <a:ahLst/>
            <a:cxnLst/>
            <a:rect l="l" t="t" r="r" b="b"/>
            <a:pathLst>
              <a:path w="4271" h="4864" extrusionOk="0">
                <a:moveTo>
                  <a:pt x="3516" y="1"/>
                </a:moveTo>
                <a:cubicBezTo>
                  <a:pt x="2293" y="1"/>
                  <a:pt x="1149" y="972"/>
                  <a:pt x="568" y="2005"/>
                </a:cubicBezTo>
                <a:cubicBezTo>
                  <a:pt x="1" y="2939"/>
                  <a:pt x="134" y="4274"/>
                  <a:pt x="1268" y="4774"/>
                </a:cubicBezTo>
                <a:cubicBezTo>
                  <a:pt x="1402" y="4836"/>
                  <a:pt x="1535" y="4864"/>
                  <a:pt x="1665" y="4864"/>
                </a:cubicBezTo>
                <a:cubicBezTo>
                  <a:pt x="2374" y="4864"/>
                  <a:pt x="2998" y="4042"/>
                  <a:pt x="3336" y="3506"/>
                </a:cubicBezTo>
                <a:cubicBezTo>
                  <a:pt x="3870" y="2606"/>
                  <a:pt x="4270" y="1238"/>
                  <a:pt x="3803" y="237"/>
                </a:cubicBezTo>
                <a:cubicBezTo>
                  <a:pt x="3784" y="209"/>
                  <a:pt x="3757" y="197"/>
                  <a:pt x="3730" y="197"/>
                </a:cubicBezTo>
                <a:cubicBezTo>
                  <a:pt x="3661" y="197"/>
                  <a:pt x="3589" y="275"/>
                  <a:pt x="3636" y="371"/>
                </a:cubicBezTo>
                <a:lnTo>
                  <a:pt x="3603" y="371"/>
                </a:lnTo>
                <a:cubicBezTo>
                  <a:pt x="4204" y="1605"/>
                  <a:pt x="3236" y="4540"/>
                  <a:pt x="1635" y="4641"/>
                </a:cubicBezTo>
                <a:cubicBezTo>
                  <a:pt x="1620" y="4641"/>
                  <a:pt x="1605" y="4642"/>
                  <a:pt x="1590" y="4642"/>
                </a:cubicBezTo>
                <a:cubicBezTo>
                  <a:pt x="1079" y="4642"/>
                  <a:pt x="696" y="4095"/>
                  <a:pt x="534" y="3673"/>
                </a:cubicBezTo>
                <a:cubicBezTo>
                  <a:pt x="301" y="3073"/>
                  <a:pt x="534" y="2439"/>
                  <a:pt x="834" y="1939"/>
                </a:cubicBezTo>
                <a:cubicBezTo>
                  <a:pt x="1349" y="1039"/>
                  <a:pt x="2452" y="200"/>
                  <a:pt x="3516" y="200"/>
                </a:cubicBezTo>
                <a:cubicBezTo>
                  <a:pt x="3556" y="200"/>
                  <a:pt x="3596" y="202"/>
                  <a:pt x="3636" y="204"/>
                </a:cubicBezTo>
                <a:cubicBezTo>
                  <a:pt x="3770" y="204"/>
                  <a:pt x="3770" y="4"/>
                  <a:pt x="3636" y="4"/>
                </a:cubicBezTo>
                <a:cubicBezTo>
                  <a:pt x="3596" y="2"/>
                  <a:pt x="3556" y="1"/>
                  <a:pt x="3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-42641" y="86592"/>
            <a:ext cx="408106" cy="405134"/>
            <a:chOff x="233409" y="90004"/>
            <a:chExt cx="408106" cy="405134"/>
          </a:xfrm>
        </p:grpSpPr>
        <p:sp>
          <p:nvSpPr>
            <p:cNvPr id="32" name="Google Shape;32;p2"/>
            <p:cNvSpPr/>
            <p:nvPr/>
          </p:nvSpPr>
          <p:spPr>
            <a:xfrm rot="7807411">
              <a:off x="246987" y="202898"/>
              <a:ext cx="343996" cy="195472"/>
            </a:xfrm>
            <a:custGeom>
              <a:avLst/>
              <a:gdLst/>
              <a:ahLst/>
              <a:cxnLst/>
              <a:rect l="l" t="t" r="r" b="b"/>
              <a:pathLst>
                <a:path w="9496" h="5396" extrusionOk="0">
                  <a:moveTo>
                    <a:pt x="162" y="0"/>
                  </a:moveTo>
                  <a:cubicBezTo>
                    <a:pt x="84" y="0"/>
                    <a:pt x="0" y="86"/>
                    <a:pt x="47" y="156"/>
                  </a:cubicBezTo>
                  <a:cubicBezTo>
                    <a:pt x="748" y="1491"/>
                    <a:pt x="1515" y="2692"/>
                    <a:pt x="2949" y="3292"/>
                  </a:cubicBezTo>
                  <a:cubicBezTo>
                    <a:pt x="3916" y="3692"/>
                    <a:pt x="5051" y="3692"/>
                    <a:pt x="6018" y="3892"/>
                  </a:cubicBezTo>
                  <a:cubicBezTo>
                    <a:pt x="7219" y="4093"/>
                    <a:pt x="8353" y="4593"/>
                    <a:pt x="9254" y="5360"/>
                  </a:cubicBezTo>
                  <a:cubicBezTo>
                    <a:pt x="9279" y="5385"/>
                    <a:pt x="9308" y="5396"/>
                    <a:pt x="9336" y="5396"/>
                  </a:cubicBezTo>
                  <a:cubicBezTo>
                    <a:pt x="9420" y="5396"/>
                    <a:pt x="9495" y="5302"/>
                    <a:pt x="9420" y="5227"/>
                  </a:cubicBezTo>
                  <a:cubicBezTo>
                    <a:pt x="7919" y="3993"/>
                    <a:pt x="6185" y="3659"/>
                    <a:pt x="4317" y="3392"/>
                  </a:cubicBezTo>
                  <a:cubicBezTo>
                    <a:pt x="2249" y="3125"/>
                    <a:pt x="1181" y="1791"/>
                    <a:pt x="247" y="56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7807411">
              <a:off x="420325" y="157602"/>
              <a:ext cx="203877" cy="140084"/>
            </a:xfrm>
            <a:custGeom>
              <a:avLst/>
              <a:gdLst/>
              <a:ahLst/>
              <a:cxnLst/>
              <a:rect l="l" t="t" r="r" b="b"/>
              <a:pathLst>
                <a:path w="5628" h="3867" extrusionOk="0">
                  <a:moveTo>
                    <a:pt x="5492" y="1"/>
                  </a:moveTo>
                  <a:cubicBezTo>
                    <a:pt x="5456" y="1"/>
                    <a:pt x="5427" y="22"/>
                    <a:pt x="5427" y="73"/>
                  </a:cubicBezTo>
                  <a:cubicBezTo>
                    <a:pt x="5227" y="1341"/>
                    <a:pt x="4927" y="2475"/>
                    <a:pt x="3759" y="3142"/>
                  </a:cubicBezTo>
                  <a:cubicBezTo>
                    <a:pt x="3055" y="3494"/>
                    <a:pt x="2299" y="3666"/>
                    <a:pt x="1540" y="3666"/>
                  </a:cubicBezTo>
                  <a:cubicBezTo>
                    <a:pt x="1077" y="3666"/>
                    <a:pt x="612" y="3602"/>
                    <a:pt x="157" y="3476"/>
                  </a:cubicBezTo>
                  <a:cubicBezTo>
                    <a:pt x="149" y="3473"/>
                    <a:pt x="142" y="3472"/>
                    <a:pt x="134" y="3472"/>
                  </a:cubicBezTo>
                  <a:cubicBezTo>
                    <a:pt x="48" y="3472"/>
                    <a:pt x="0" y="3645"/>
                    <a:pt x="123" y="3676"/>
                  </a:cubicBezTo>
                  <a:cubicBezTo>
                    <a:pt x="591" y="3802"/>
                    <a:pt x="1074" y="3866"/>
                    <a:pt x="1556" y="3866"/>
                  </a:cubicBezTo>
                  <a:cubicBezTo>
                    <a:pt x="2345" y="3866"/>
                    <a:pt x="3134" y="3694"/>
                    <a:pt x="3859" y="3342"/>
                  </a:cubicBezTo>
                  <a:cubicBezTo>
                    <a:pt x="5127" y="2742"/>
                    <a:pt x="5427" y="1374"/>
                    <a:pt x="5627" y="140"/>
                  </a:cubicBezTo>
                  <a:cubicBezTo>
                    <a:pt x="5627" y="58"/>
                    <a:pt x="5551" y="1"/>
                    <a:pt x="5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7807411">
              <a:off x="507243" y="205308"/>
              <a:ext cx="10904" cy="125992"/>
            </a:xfrm>
            <a:custGeom>
              <a:avLst/>
              <a:gdLst/>
              <a:ahLst/>
              <a:cxnLst/>
              <a:rect l="l" t="t" r="r" b="b"/>
              <a:pathLst>
                <a:path w="301" h="3478" extrusionOk="0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1" y="1201"/>
                    <a:pt x="67" y="2302"/>
                    <a:pt x="101" y="3402"/>
                  </a:cubicBezTo>
                  <a:cubicBezTo>
                    <a:pt x="101" y="3452"/>
                    <a:pt x="142" y="3477"/>
                    <a:pt x="188" y="3477"/>
                  </a:cubicBezTo>
                  <a:cubicBezTo>
                    <a:pt x="234" y="3477"/>
                    <a:pt x="284" y="3452"/>
                    <a:pt x="301" y="3402"/>
                  </a:cubicBezTo>
                  <a:cubicBezTo>
                    <a:pt x="301" y="2302"/>
                    <a:pt x="201" y="1201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7807411">
              <a:off x="459446" y="175597"/>
              <a:ext cx="124362" cy="50571"/>
            </a:xfrm>
            <a:custGeom>
              <a:avLst/>
              <a:gdLst/>
              <a:ahLst/>
              <a:cxnLst/>
              <a:rect l="l" t="t" r="r" b="b"/>
              <a:pathLst>
                <a:path w="3433" h="1396" extrusionOk="0">
                  <a:moveTo>
                    <a:pt x="164" y="1"/>
                  </a:moveTo>
                  <a:cubicBezTo>
                    <a:pt x="77" y="1"/>
                    <a:pt x="1" y="132"/>
                    <a:pt x="113" y="216"/>
                  </a:cubicBezTo>
                  <a:cubicBezTo>
                    <a:pt x="1014" y="883"/>
                    <a:pt x="2181" y="1050"/>
                    <a:pt x="3249" y="1384"/>
                  </a:cubicBezTo>
                  <a:cubicBezTo>
                    <a:pt x="3265" y="1392"/>
                    <a:pt x="3281" y="1396"/>
                    <a:pt x="3295" y="1396"/>
                  </a:cubicBezTo>
                  <a:cubicBezTo>
                    <a:pt x="3396" y="1396"/>
                    <a:pt x="3432" y="1213"/>
                    <a:pt x="3315" y="1184"/>
                  </a:cubicBezTo>
                  <a:cubicBezTo>
                    <a:pt x="2281" y="850"/>
                    <a:pt x="1114" y="683"/>
                    <a:pt x="213" y="16"/>
                  </a:cubicBezTo>
                  <a:cubicBezTo>
                    <a:pt x="197" y="6"/>
                    <a:pt x="18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7807411">
              <a:off x="577433" y="226308"/>
              <a:ext cx="41116" cy="30212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cubicBezTo>
                    <a:pt x="1135" y="834"/>
                    <a:pt x="113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7807411">
              <a:off x="538149" y="290914"/>
              <a:ext cx="42347" cy="30248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634" y="834"/>
                  </a:lnTo>
                  <a:cubicBezTo>
                    <a:pt x="11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7807411">
              <a:off x="501282" y="329396"/>
              <a:ext cx="30248" cy="32639"/>
            </a:xfrm>
            <a:custGeom>
              <a:avLst/>
              <a:gdLst/>
              <a:ahLst/>
              <a:cxnLst/>
              <a:rect l="l" t="t" r="r" b="b"/>
              <a:pathLst>
                <a:path w="835" h="901" extrusionOk="0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lnTo>
                    <a:pt x="1" y="501"/>
                  </a:lnTo>
                  <a:cubicBezTo>
                    <a:pt x="1" y="767"/>
                    <a:pt x="209" y="901"/>
                    <a:pt x="417" y="901"/>
                  </a:cubicBezTo>
                  <a:cubicBezTo>
                    <a:pt x="626" y="901"/>
                    <a:pt x="834" y="767"/>
                    <a:pt x="834" y="501"/>
                  </a:cubicBezTo>
                  <a:lnTo>
                    <a:pt x="834" y="434"/>
                  </a:ln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7807411">
              <a:off x="558587" y="149883"/>
              <a:ext cx="30248" cy="36298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601"/>
                  </a:lnTo>
                  <a:cubicBezTo>
                    <a:pt x="0" y="868"/>
                    <a:pt x="209" y="1001"/>
                    <a:pt x="417" y="1001"/>
                  </a:cubicBezTo>
                  <a:cubicBezTo>
                    <a:pt x="626" y="1001"/>
                    <a:pt x="834" y="868"/>
                    <a:pt x="834" y="601"/>
                  </a:cubicBezTo>
                  <a:lnTo>
                    <a:pt x="834" y="434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7807411">
              <a:off x="516086" y="100346"/>
              <a:ext cx="41116" cy="30248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34" y="835"/>
                    <a:pt x="1134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466917" y="183995"/>
            <a:ext cx="44738" cy="33870"/>
          </a:xfrm>
          <a:custGeom>
            <a:avLst/>
            <a:gdLst/>
            <a:ahLst/>
            <a:cxnLst/>
            <a:rect l="l" t="t" r="r" b="b"/>
            <a:pathLst>
              <a:path w="1235" h="935" extrusionOk="0">
                <a:moveTo>
                  <a:pt x="634" y="1"/>
                </a:moveTo>
                <a:cubicBezTo>
                  <a:pt x="0" y="1"/>
                  <a:pt x="0" y="935"/>
                  <a:pt x="634" y="935"/>
                </a:cubicBezTo>
                <a:cubicBezTo>
                  <a:pt x="1234" y="935"/>
                  <a:pt x="1234" y="1"/>
                  <a:pt x="6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169653" y="402723"/>
            <a:ext cx="66509" cy="49592"/>
          </a:xfrm>
          <a:custGeom>
            <a:avLst/>
            <a:gdLst/>
            <a:ahLst/>
            <a:cxnLst/>
            <a:rect l="l" t="t" r="r" b="b"/>
            <a:pathLst>
              <a:path w="1836" h="1369" extrusionOk="0">
                <a:moveTo>
                  <a:pt x="934" y="1"/>
                </a:moveTo>
                <a:cubicBezTo>
                  <a:pt x="0" y="1"/>
                  <a:pt x="0" y="1368"/>
                  <a:pt x="934" y="1368"/>
                </a:cubicBezTo>
                <a:cubicBezTo>
                  <a:pt x="1835" y="1368"/>
                  <a:pt x="1835" y="1"/>
                  <a:pt x="9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294123" y="125998"/>
            <a:ext cx="71327" cy="65785"/>
          </a:xfrm>
          <a:custGeom>
            <a:avLst/>
            <a:gdLst/>
            <a:ahLst/>
            <a:cxnLst/>
            <a:rect l="l" t="t" r="r" b="b"/>
            <a:pathLst>
              <a:path w="1969" h="1816" extrusionOk="0">
                <a:moveTo>
                  <a:pt x="1501" y="1"/>
                </a:moveTo>
                <a:cubicBezTo>
                  <a:pt x="1268" y="1"/>
                  <a:pt x="1168" y="334"/>
                  <a:pt x="1134" y="501"/>
                </a:cubicBezTo>
                <a:cubicBezTo>
                  <a:pt x="1101" y="635"/>
                  <a:pt x="1101" y="768"/>
                  <a:pt x="1134" y="868"/>
                </a:cubicBezTo>
                <a:cubicBezTo>
                  <a:pt x="1034" y="735"/>
                  <a:pt x="968" y="601"/>
                  <a:pt x="867" y="468"/>
                </a:cubicBezTo>
                <a:cubicBezTo>
                  <a:pt x="767" y="327"/>
                  <a:pt x="594" y="199"/>
                  <a:pt x="436" y="199"/>
                </a:cubicBezTo>
                <a:cubicBezTo>
                  <a:pt x="331" y="199"/>
                  <a:pt x="233" y="255"/>
                  <a:pt x="167" y="401"/>
                </a:cubicBezTo>
                <a:cubicBezTo>
                  <a:pt x="0" y="768"/>
                  <a:pt x="400" y="1035"/>
                  <a:pt x="601" y="1235"/>
                </a:cubicBezTo>
                <a:cubicBezTo>
                  <a:pt x="834" y="1502"/>
                  <a:pt x="1101" y="1669"/>
                  <a:pt x="1435" y="1802"/>
                </a:cubicBezTo>
                <a:cubicBezTo>
                  <a:pt x="1443" y="1811"/>
                  <a:pt x="1455" y="1815"/>
                  <a:pt x="1467" y="1815"/>
                </a:cubicBezTo>
                <a:cubicBezTo>
                  <a:pt x="1499" y="1815"/>
                  <a:pt x="1535" y="1784"/>
                  <a:pt x="1535" y="1735"/>
                </a:cubicBezTo>
                <a:cubicBezTo>
                  <a:pt x="1568" y="1735"/>
                  <a:pt x="1601" y="1702"/>
                  <a:pt x="1635" y="1669"/>
                </a:cubicBezTo>
                <a:cubicBezTo>
                  <a:pt x="1735" y="1468"/>
                  <a:pt x="1801" y="1235"/>
                  <a:pt x="1801" y="1001"/>
                </a:cubicBezTo>
                <a:cubicBezTo>
                  <a:pt x="1835" y="701"/>
                  <a:pt x="1968" y="1"/>
                  <a:pt x="1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98158" y="1495354"/>
            <a:ext cx="44738" cy="33870"/>
          </a:xfrm>
          <a:custGeom>
            <a:avLst/>
            <a:gdLst/>
            <a:ahLst/>
            <a:cxnLst/>
            <a:rect l="l" t="t" r="r" b="b"/>
            <a:pathLst>
              <a:path w="1235" h="935" extrusionOk="0">
                <a:moveTo>
                  <a:pt x="601" y="0"/>
                </a:moveTo>
                <a:cubicBezTo>
                  <a:pt x="0" y="0"/>
                  <a:pt x="0" y="934"/>
                  <a:pt x="601" y="934"/>
                </a:cubicBezTo>
                <a:cubicBezTo>
                  <a:pt x="1235" y="901"/>
                  <a:pt x="1235" y="0"/>
                  <a:pt x="6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02705" y="1883073"/>
            <a:ext cx="67596" cy="64553"/>
          </a:xfrm>
          <a:custGeom>
            <a:avLst/>
            <a:gdLst/>
            <a:ahLst/>
            <a:cxnLst/>
            <a:rect l="l" t="t" r="r" b="b"/>
            <a:pathLst>
              <a:path w="1866" h="1782" extrusionOk="0">
                <a:moveTo>
                  <a:pt x="1459" y="1"/>
                </a:moveTo>
                <a:cubicBezTo>
                  <a:pt x="1441" y="1"/>
                  <a:pt x="1421" y="2"/>
                  <a:pt x="1401" y="5"/>
                </a:cubicBezTo>
                <a:cubicBezTo>
                  <a:pt x="1201" y="38"/>
                  <a:pt x="1101" y="372"/>
                  <a:pt x="1101" y="539"/>
                </a:cubicBezTo>
                <a:cubicBezTo>
                  <a:pt x="1101" y="672"/>
                  <a:pt x="1101" y="805"/>
                  <a:pt x="1134" y="905"/>
                </a:cubicBezTo>
                <a:cubicBezTo>
                  <a:pt x="1068" y="772"/>
                  <a:pt x="934" y="639"/>
                  <a:pt x="834" y="539"/>
                </a:cubicBezTo>
                <a:cubicBezTo>
                  <a:pt x="722" y="426"/>
                  <a:pt x="558" y="335"/>
                  <a:pt x="411" y="335"/>
                </a:cubicBezTo>
                <a:cubicBezTo>
                  <a:pt x="296" y="335"/>
                  <a:pt x="192" y="392"/>
                  <a:pt x="134" y="539"/>
                </a:cubicBezTo>
                <a:cubicBezTo>
                  <a:pt x="0" y="905"/>
                  <a:pt x="434" y="1172"/>
                  <a:pt x="634" y="1306"/>
                </a:cubicBezTo>
                <a:cubicBezTo>
                  <a:pt x="901" y="1539"/>
                  <a:pt x="1201" y="1673"/>
                  <a:pt x="1535" y="1773"/>
                </a:cubicBezTo>
                <a:cubicBezTo>
                  <a:pt x="1541" y="1779"/>
                  <a:pt x="1549" y="1782"/>
                  <a:pt x="1557" y="1782"/>
                </a:cubicBezTo>
                <a:cubicBezTo>
                  <a:pt x="1591" y="1782"/>
                  <a:pt x="1635" y="1733"/>
                  <a:pt x="1635" y="1706"/>
                </a:cubicBezTo>
                <a:cubicBezTo>
                  <a:pt x="1668" y="1673"/>
                  <a:pt x="1701" y="1639"/>
                  <a:pt x="1701" y="1606"/>
                </a:cubicBezTo>
                <a:cubicBezTo>
                  <a:pt x="1768" y="1406"/>
                  <a:pt x="1835" y="1172"/>
                  <a:pt x="1801" y="939"/>
                </a:cubicBezTo>
                <a:cubicBezTo>
                  <a:pt x="1833" y="683"/>
                  <a:pt x="1865" y="1"/>
                  <a:pt x="14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2"/>
          <p:cNvGrpSpPr/>
          <p:nvPr/>
        </p:nvGrpSpPr>
        <p:grpSpPr>
          <a:xfrm rot="2700000" flipH="1">
            <a:off x="8445743" y="4805057"/>
            <a:ext cx="408102" cy="405131"/>
            <a:chOff x="233409" y="90004"/>
            <a:chExt cx="408106" cy="405134"/>
          </a:xfrm>
        </p:grpSpPr>
        <p:sp>
          <p:nvSpPr>
            <p:cNvPr id="47" name="Google Shape;47;p2"/>
            <p:cNvSpPr/>
            <p:nvPr/>
          </p:nvSpPr>
          <p:spPr>
            <a:xfrm rot="7807411">
              <a:off x="246987" y="202898"/>
              <a:ext cx="343996" cy="195472"/>
            </a:xfrm>
            <a:custGeom>
              <a:avLst/>
              <a:gdLst/>
              <a:ahLst/>
              <a:cxnLst/>
              <a:rect l="l" t="t" r="r" b="b"/>
              <a:pathLst>
                <a:path w="9496" h="5396" extrusionOk="0">
                  <a:moveTo>
                    <a:pt x="162" y="0"/>
                  </a:moveTo>
                  <a:cubicBezTo>
                    <a:pt x="84" y="0"/>
                    <a:pt x="0" y="86"/>
                    <a:pt x="47" y="156"/>
                  </a:cubicBezTo>
                  <a:cubicBezTo>
                    <a:pt x="748" y="1491"/>
                    <a:pt x="1515" y="2692"/>
                    <a:pt x="2949" y="3292"/>
                  </a:cubicBezTo>
                  <a:cubicBezTo>
                    <a:pt x="3916" y="3692"/>
                    <a:pt x="5051" y="3692"/>
                    <a:pt x="6018" y="3892"/>
                  </a:cubicBezTo>
                  <a:cubicBezTo>
                    <a:pt x="7219" y="4093"/>
                    <a:pt x="8353" y="4593"/>
                    <a:pt x="9254" y="5360"/>
                  </a:cubicBezTo>
                  <a:cubicBezTo>
                    <a:pt x="9279" y="5385"/>
                    <a:pt x="9308" y="5396"/>
                    <a:pt x="9336" y="5396"/>
                  </a:cubicBezTo>
                  <a:cubicBezTo>
                    <a:pt x="9420" y="5396"/>
                    <a:pt x="9495" y="5302"/>
                    <a:pt x="9420" y="5227"/>
                  </a:cubicBezTo>
                  <a:cubicBezTo>
                    <a:pt x="7919" y="3993"/>
                    <a:pt x="6185" y="3659"/>
                    <a:pt x="4317" y="3392"/>
                  </a:cubicBezTo>
                  <a:cubicBezTo>
                    <a:pt x="2249" y="3125"/>
                    <a:pt x="1181" y="1791"/>
                    <a:pt x="247" y="56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7807411">
              <a:off x="420325" y="157602"/>
              <a:ext cx="203877" cy="140084"/>
            </a:xfrm>
            <a:custGeom>
              <a:avLst/>
              <a:gdLst/>
              <a:ahLst/>
              <a:cxnLst/>
              <a:rect l="l" t="t" r="r" b="b"/>
              <a:pathLst>
                <a:path w="5628" h="3867" extrusionOk="0">
                  <a:moveTo>
                    <a:pt x="5492" y="1"/>
                  </a:moveTo>
                  <a:cubicBezTo>
                    <a:pt x="5456" y="1"/>
                    <a:pt x="5427" y="22"/>
                    <a:pt x="5427" y="73"/>
                  </a:cubicBezTo>
                  <a:cubicBezTo>
                    <a:pt x="5227" y="1341"/>
                    <a:pt x="4927" y="2475"/>
                    <a:pt x="3759" y="3142"/>
                  </a:cubicBezTo>
                  <a:cubicBezTo>
                    <a:pt x="3055" y="3494"/>
                    <a:pt x="2299" y="3666"/>
                    <a:pt x="1540" y="3666"/>
                  </a:cubicBezTo>
                  <a:cubicBezTo>
                    <a:pt x="1077" y="3666"/>
                    <a:pt x="612" y="3602"/>
                    <a:pt x="157" y="3476"/>
                  </a:cubicBezTo>
                  <a:cubicBezTo>
                    <a:pt x="149" y="3473"/>
                    <a:pt x="142" y="3472"/>
                    <a:pt x="134" y="3472"/>
                  </a:cubicBezTo>
                  <a:cubicBezTo>
                    <a:pt x="48" y="3472"/>
                    <a:pt x="0" y="3645"/>
                    <a:pt x="123" y="3676"/>
                  </a:cubicBezTo>
                  <a:cubicBezTo>
                    <a:pt x="591" y="3802"/>
                    <a:pt x="1074" y="3866"/>
                    <a:pt x="1556" y="3866"/>
                  </a:cubicBezTo>
                  <a:cubicBezTo>
                    <a:pt x="2345" y="3866"/>
                    <a:pt x="3134" y="3694"/>
                    <a:pt x="3859" y="3342"/>
                  </a:cubicBezTo>
                  <a:cubicBezTo>
                    <a:pt x="5127" y="2742"/>
                    <a:pt x="5427" y="1374"/>
                    <a:pt x="5627" y="140"/>
                  </a:cubicBezTo>
                  <a:cubicBezTo>
                    <a:pt x="5627" y="58"/>
                    <a:pt x="5551" y="1"/>
                    <a:pt x="5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7807411">
              <a:off x="507243" y="205308"/>
              <a:ext cx="10904" cy="125992"/>
            </a:xfrm>
            <a:custGeom>
              <a:avLst/>
              <a:gdLst/>
              <a:ahLst/>
              <a:cxnLst/>
              <a:rect l="l" t="t" r="r" b="b"/>
              <a:pathLst>
                <a:path w="301" h="3478" extrusionOk="0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1" y="1201"/>
                    <a:pt x="67" y="2302"/>
                    <a:pt x="101" y="3402"/>
                  </a:cubicBezTo>
                  <a:cubicBezTo>
                    <a:pt x="101" y="3452"/>
                    <a:pt x="142" y="3477"/>
                    <a:pt x="188" y="3477"/>
                  </a:cubicBezTo>
                  <a:cubicBezTo>
                    <a:pt x="234" y="3477"/>
                    <a:pt x="284" y="3452"/>
                    <a:pt x="301" y="3402"/>
                  </a:cubicBezTo>
                  <a:cubicBezTo>
                    <a:pt x="301" y="2302"/>
                    <a:pt x="201" y="1201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7807411">
              <a:off x="459446" y="175597"/>
              <a:ext cx="124362" cy="50571"/>
            </a:xfrm>
            <a:custGeom>
              <a:avLst/>
              <a:gdLst/>
              <a:ahLst/>
              <a:cxnLst/>
              <a:rect l="l" t="t" r="r" b="b"/>
              <a:pathLst>
                <a:path w="3433" h="1396" extrusionOk="0">
                  <a:moveTo>
                    <a:pt x="164" y="1"/>
                  </a:moveTo>
                  <a:cubicBezTo>
                    <a:pt x="77" y="1"/>
                    <a:pt x="1" y="132"/>
                    <a:pt x="113" y="216"/>
                  </a:cubicBezTo>
                  <a:cubicBezTo>
                    <a:pt x="1014" y="883"/>
                    <a:pt x="2181" y="1050"/>
                    <a:pt x="3249" y="1384"/>
                  </a:cubicBezTo>
                  <a:cubicBezTo>
                    <a:pt x="3265" y="1392"/>
                    <a:pt x="3281" y="1396"/>
                    <a:pt x="3295" y="1396"/>
                  </a:cubicBezTo>
                  <a:cubicBezTo>
                    <a:pt x="3396" y="1396"/>
                    <a:pt x="3432" y="1213"/>
                    <a:pt x="3315" y="1184"/>
                  </a:cubicBezTo>
                  <a:cubicBezTo>
                    <a:pt x="2281" y="850"/>
                    <a:pt x="1114" y="683"/>
                    <a:pt x="213" y="16"/>
                  </a:cubicBezTo>
                  <a:cubicBezTo>
                    <a:pt x="197" y="6"/>
                    <a:pt x="18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7807411">
              <a:off x="577433" y="226308"/>
              <a:ext cx="41116" cy="30212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cubicBezTo>
                    <a:pt x="1135" y="834"/>
                    <a:pt x="113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7807411">
              <a:off x="538149" y="290914"/>
              <a:ext cx="42347" cy="30248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634" y="834"/>
                  </a:lnTo>
                  <a:cubicBezTo>
                    <a:pt x="11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7807411">
              <a:off x="501282" y="329396"/>
              <a:ext cx="30248" cy="32639"/>
            </a:xfrm>
            <a:custGeom>
              <a:avLst/>
              <a:gdLst/>
              <a:ahLst/>
              <a:cxnLst/>
              <a:rect l="l" t="t" r="r" b="b"/>
              <a:pathLst>
                <a:path w="835" h="901" extrusionOk="0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lnTo>
                    <a:pt x="1" y="501"/>
                  </a:lnTo>
                  <a:cubicBezTo>
                    <a:pt x="1" y="767"/>
                    <a:pt x="209" y="901"/>
                    <a:pt x="417" y="901"/>
                  </a:cubicBezTo>
                  <a:cubicBezTo>
                    <a:pt x="626" y="901"/>
                    <a:pt x="834" y="767"/>
                    <a:pt x="834" y="501"/>
                  </a:cubicBezTo>
                  <a:lnTo>
                    <a:pt x="834" y="434"/>
                  </a:ln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7807411">
              <a:off x="558587" y="149883"/>
              <a:ext cx="30248" cy="36298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601"/>
                  </a:lnTo>
                  <a:cubicBezTo>
                    <a:pt x="0" y="868"/>
                    <a:pt x="209" y="1001"/>
                    <a:pt x="417" y="1001"/>
                  </a:cubicBezTo>
                  <a:cubicBezTo>
                    <a:pt x="626" y="1001"/>
                    <a:pt x="834" y="868"/>
                    <a:pt x="834" y="601"/>
                  </a:cubicBezTo>
                  <a:lnTo>
                    <a:pt x="834" y="434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7807411">
              <a:off x="516086" y="100346"/>
              <a:ext cx="41116" cy="30248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34" y="835"/>
                    <a:pt x="1134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7692926" y="-85874"/>
            <a:ext cx="1559657" cy="1966970"/>
            <a:chOff x="7692926" y="-85874"/>
            <a:chExt cx="1559657" cy="1966970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778276" y="-85874"/>
              <a:ext cx="1020594" cy="402764"/>
              <a:chOff x="7778276" y="-85874"/>
              <a:chExt cx="1020594" cy="40276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7778276" y="-85836"/>
                <a:ext cx="1018448" cy="402726"/>
              </a:xfrm>
              <a:custGeom>
                <a:avLst/>
                <a:gdLst/>
                <a:ahLst/>
                <a:cxnLst/>
                <a:rect l="l" t="t" r="r" b="b"/>
                <a:pathLst>
                  <a:path w="27054" h="10698" extrusionOk="0">
                    <a:moveTo>
                      <a:pt x="19636" y="193"/>
                    </a:moveTo>
                    <a:cubicBezTo>
                      <a:pt x="22079" y="193"/>
                      <a:pt x="24513" y="566"/>
                      <a:pt x="26806" y="1426"/>
                    </a:cubicBezTo>
                    <a:lnTo>
                      <a:pt x="26806" y="1426"/>
                    </a:lnTo>
                    <a:cubicBezTo>
                      <a:pt x="25999" y="1835"/>
                      <a:pt x="25474" y="2648"/>
                      <a:pt x="24852" y="3237"/>
                    </a:cubicBezTo>
                    <a:cubicBezTo>
                      <a:pt x="23918" y="4104"/>
                      <a:pt x="22951" y="4905"/>
                      <a:pt x="21983" y="5706"/>
                    </a:cubicBezTo>
                    <a:cubicBezTo>
                      <a:pt x="20983" y="6573"/>
                      <a:pt x="19882" y="7307"/>
                      <a:pt x="18714" y="7940"/>
                    </a:cubicBezTo>
                    <a:cubicBezTo>
                      <a:pt x="17447" y="8541"/>
                      <a:pt x="16112" y="9075"/>
                      <a:pt x="14778" y="9508"/>
                    </a:cubicBezTo>
                    <a:cubicBezTo>
                      <a:pt x="12850" y="10160"/>
                      <a:pt x="10840" y="10485"/>
                      <a:pt x="8812" y="10485"/>
                    </a:cubicBezTo>
                    <a:cubicBezTo>
                      <a:pt x="8244" y="10485"/>
                      <a:pt x="7675" y="10460"/>
                      <a:pt x="7106" y="10409"/>
                    </a:cubicBezTo>
                    <a:cubicBezTo>
                      <a:pt x="5938" y="10242"/>
                      <a:pt x="4771" y="9909"/>
                      <a:pt x="3670" y="9475"/>
                    </a:cubicBezTo>
                    <a:cubicBezTo>
                      <a:pt x="2636" y="9141"/>
                      <a:pt x="1669" y="8708"/>
                      <a:pt x="735" y="8174"/>
                    </a:cubicBezTo>
                    <a:cubicBezTo>
                      <a:pt x="668" y="8107"/>
                      <a:pt x="134" y="7840"/>
                      <a:pt x="368" y="7640"/>
                    </a:cubicBezTo>
                    <a:cubicBezTo>
                      <a:pt x="601" y="7407"/>
                      <a:pt x="868" y="7207"/>
                      <a:pt x="1135" y="7006"/>
                    </a:cubicBezTo>
                    <a:cubicBezTo>
                      <a:pt x="1569" y="6673"/>
                      <a:pt x="2002" y="6406"/>
                      <a:pt x="2469" y="6139"/>
                    </a:cubicBezTo>
                    <a:cubicBezTo>
                      <a:pt x="3370" y="5572"/>
                      <a:pt x="4337" y="5072"/>
                      <a:pt x="5205" y="4471"/>
                    </a:cubicBezTo>
                    <a:cubicBezTo>
                      <a:pt x="7339" y="3037"/>
                      <a:pt x="9674" y="1969"/>
                      <a:pt x="12143" y="1269"/>
                    </a:cubicBezTo>
                    <a:cubicBezTo>
                      <a:pt x="14553" y="595"/>
                      <a:pt x="17100" y="193"/>
                      <a:pt x="19636" y="193"/>
                    </a:cubicBezTo>
                    <a:close/>
                    <a:moveTo>
                      <a:pt x="19687" y="1"/>
                    </a:moveTo>
                    <a:cubicBezTo>
                      <a:pt x="17319" y="1"/>
                      <a:pt x="14941" y="349"/>
                      <a:pt x="12643" y="935"/>
                    </a:cubicBezTo>
                    <a:cubicBezTo>
                      <a:pt x="10242" y="1536"/>
                      <a:pt x="7973" y="2503"/>
                      <a:pt x="5872" y="3804"/>
                    </a:cubicBezTo>
                    <a:cubicBezTo>
                      <a:pt x="4838" y="4438"/>
                      <a:pt x="3870" y="5072"/>
                      <a:pt x="2836" y="5672"/>
                    </a:cubicBezTo>
                    <a:cubicBezTo>
                      <a:pt x="1836" y="6206"/>
                      <a:pt x="902" y="6873"/>
                      <a:pt x="34" y="7674"/>
                    </a:cubicBezTo>
                    <a:cubicBezTo>
                      <a:pt x="1" y="7707"/>
                      <a:pt x="1" y="7774"/>
                      <a:pt x="34" y="7807"/>
                    </a:cubicBezTo>
                    <a:cubicBezTo>
                      <a:pt x="701" y="8441"/>
                      <a:pt x="1469" y="8908"/>
                      <a:pt x="2303" y="9175"/>
                    </a:cubicBezTo>
                    <a:cubicBezTo>
                      <a:pt x="3370" y="9608"/>
                      <a:pt x="4471" y="10009"/>
                      <a:pt x="5572" y="10342"/>
                    </a:cubicBezTo>
                    <a:cubicBezTo>
                      <a:pt x="6547" y="10593"/>
                      <a:pt x="7584" y="10697"/>
                      <a:pt x="8635" y="10697"/>
                    </a:cubicBezTo>
                    <a:cubicBezTo>
                      <a:pt x="10244" y="10697"/>
                      <a:pt x="11884" y="10452"/>
                      <a:pt x="13377" y="10109"/>
                    </a:cubicBezTo>
                    <a:cubicBezTo>
                      <a:pt x="14745" y="9742"/>
                      <a:pt x="16112" y="9275"/>
                      <a:pt x="17413" y="8708"/>
                    </a:cubicBezTo>
                    <a:cubicBezTo>
                      <a:pt x="18648" y="8241"/>
                      <a:pt x="19815" y="7607"/>
                      <a:pt x="20882" y="6806"/>
                    </a:cubicBezTo>
                    <a:cubicBezTo>
                      <a:pt x="21983" y="6006"/>
                      <a:pt x="23051" y="5138"/>
                      <a:pt x="24051" y="4271"/>
                    </a:cubicBezTo>
                    <a:cubicBezTo>
                      <a:pt x="24585" y="3804"/>
                      <a:pt x="25085" y="3337"/>
                      <a:pt x="25552" y="2837"/>
                    </a:cubicBezTo>
                    <a:cubicBezTo>
                      <a:pt x="25919" y="2336"/>
                      <a:pt x="26386" y="1903"/>
                      <a:pt x="26953" y="1603"/>
                    </a:cubicBezTo>
                    <a:cubicBezTo>
                      <a:pt x="27024" y="1567"/>
                      <a:pt x="27020" y="1504"/>
                      <a:pt x="26986" y="1457"/>
                    </a:cubicBezTo>
                    <a:lnTo>
                      <a:pt x="26986" y="1457"/>
                    </a:lnTo>
                    <a:cubicBezTo>
                      <a:pt x="27041" y="1414"/>
                      <a:pt x="27054" y="1294"/>
                      <a:pt x="26953" y="1269"/>
                    </a:cubicBezTo>
                    <a:lnTo>
                      <a:pt x="26987" y="1269"/>
                    </a:lnTo>
                    <a:cubicBezTo>
                      <a:pt x="24633" y="382"/>
                      <a:pt x="22165" y="1"/>
                      <a:pt x="19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785843" y="-36972"/>
                <a:ext cx="1013027" cy="245069"/>
              </a:xfrm>
              <a:custGeom>
                <a:avLst/>
                <a:gdLst/>
                <a:ahLst/>
                <a:cxnLst/>
                <a:rect l="l" t="t" r="r" b="b"/>
                <a:pathLst>
                  <a:path w="26910" h="6510" extrusionOk="0">
                    <a:moveTo>
                      <a:pt x="26748" y="1"/>
                    </a:moveTo>
                    <a:cubicBezTo>
                      <a:pt x="26739" y="1"/>
                      <a:pt x="26729" y="2"/>
                      <a:pt x="26719" y="4"/>
                    </a:cubicBezTo>
                    <a:cubicBezTo>
                      <a:pt x="22283" y="1205"/>
                      <a:pt x="17980" y="2806"/>
                      <a:pt x="13576" y="4041"/>
                    </a:cubicBezTo>
                    <a:cubicBezTo>
                      <a:pt x="11508" y="4641"/>
                      <a:pt x="9473" y="5342"/>
                      <a:pt x="7339" y="5775"/>
                    </a:cubicBezTo>
                    <a:cubicBezTo>
                      <a:pt x="5004" y="6242"/>
                      <a:pt x="2535" y="6276"/>
                      <a:pt x="133" y="6309"/>
                    </a:cubicBezTo>
                    <a:cubicBezTo>
                      <a:pt x="0" y="6309"/>
                      <a:pt x="0" y="6509"/>
                      <a:pt x="133" y="6509"/>
                    </a:cubicBezTo>
                    <a:cubicBezTo>
                      <a:pt x="2268" y="6509"/>
                      <a:pt x="4370" y="6409"/>
                      <a:pt x="6505" y="6142"/>
                    </a:cubicBezTo>
                    <a:cubicBezTo>
                      <a:pt x="8740" y="5842"/>
                      <a:pt x="10874" y="5075"/>
                      <a:pt x="13043" y="4408"/>
                    </a:cubicBezTo>
                    <a:cubicBezTo>
                      <a:pt x="17646" y="3040"/>
                      <a:pt x="22149" y="1472"/>
                      <a:pt x="26786" y="204"/>
                    </a:cubicBezTo>
                    <a:cubicBezTo>
                      <a:pt x="26909" y="174"/>
                      <a:pt x="26862" y="1"/>
                      <a:pt x="26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915758" y="112029"/>
                <a:ext cx="130026" cy="18423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4894" extrusionOk="0">
                    <a:moveTo>
                      <a:pt x="138" y="1"/>
                    </a:moveTo>
                    <a:cubicBezTo>
                      <a:pt x="58" y="1"/>
                      <a:pt x="1" y="132"/>
                      <a:pt x="85" y="216"/>
                    </a:cubicBezTo>
                    <a:lnTo>
                      <a:pt x="85" y="183"/>
                    </a:lnTo>
                    <a:cubicBezTo>
                      <a:pt x="986" y="816"/>
                      <a:pt x="2086" y="1083"/>
                      <a:pt x="2920" y="1817"/>
                    </a:cubicBezTo>
                    <a:cubicBezTo>
                      <a:pt x="3387" y="2251"/>
                      <a:pt x="2720" y="2885"/>
                      <a:pt x="2453" y="3252"/>
                    </a:cubicBezTo>
                    <a:cubicBezTo>
                      <a:pt x="2086" y="3719"/>
                      <a:pt x="1853" y="4252"/>
                      <a:pt x="1519" y="4719"/>
                    </a:cubicBezTo>
                    <a:cubicBezTo>
                      <a:pt x="1471" y="4815"/>
                      <a:pt x="1544" y="4893"/>
                      <a:pt x="1613" y="4893"/>
                    </a:cubicBezTo>
                    <a:cubicBezTo>
                      <a:pt x="1640" y="4893"/>
                      <a:pt x="1667" y="4881"/>
                      <a:pt x="1686" y="4853"/>
                    </a:cubicBezTo>
                    <a:cubicBezTo>
                      <a:pt x="2120" y="4219"/>
                      <a:pt x="2487" y="3585"/>
                      <a:pt x="2920" y="2985"/>
                    </a:cubicBezTo>
                    <a:cubicBezTo>
                      <a:pt x="3087" y="2751"/>
                      <a:pt x="3454" y="2284"/>
                      <a:pt x="3321" y="1984"/>
                    </a:cubicBezTo>
                    <a:cubicBezTo>
                      <a:pt x="3187" y="1650"/>
                      <a:pt x="2620" y="1317"/>
                      <a:pt x="2286" y="1150"/>
                    </a:cubicBezTo>
                    <a:cubicBezTo>
                      <a:pt x="1619" y="716"/>
                      <a:pt x="852" y="483"/>
                      <a:pt x="185" y="16"/>
                    </a:cubicBezTo>
                    <a:cubicBezTo>
                      <a:pt x="169" y="5"/>
                      <a:pt x="153" y="1"/>
                      <a:pt x="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067809" y="20249"/>
                <a:ext cx="165111" cy="291109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733" extrusionOk="0">
                    <a:moveTo>
                      <a:pt x="158" y="1"/>
                    </a:moveTo>
                    <a:cubicBezTo>
                      <a:pt x="74" y="1"/>
                      <a:pt x="1" y="104"/>
                      <a:pt x="82" y="186"/>
                    </a:cubicBezTo>
                    <a:cubicBezTo>
                      <a:pt x="683" y="719"/>
                      <a:pt x="1483" y="1019"/>
                      <a:pt x="2150" y="1520"/>
                    </a:cubicBezTo>
                    <a:cubicBezTo>
                      <a:pt x="2817" y="1953"/>
                      <a:pt x="3418" y="2487"/>
                      <a:pt x="3952" y="3121"/>
                    </a:cubicBezTo>
                    <a:cubicBezTo>
                      <a:pt x="4385" y="3655"/>
                      <a:pt x="3418" y="4956"/>
                      <a:pt x="3151" y="5456"/>
                    </a:cubicBezTo>
                    <a:cubicBezTo>
                      <a:pt x="2851" y="6157"/>
                      <a:pt x="2584" y="6857"/>
                      <a:pt x="2384" y="7624"/>
                    </a:cubicBezTo>
                    <a:cubicBezTo>
                      <a:pt x="2344" y="7684"/>
                      <a:pt x="2400" y="7732"/>
                      <a:pt x="2465" y="7732"/>
                    </a:cubicBezTo>
                    <a:cubicBezTo>
                      <a:pt x="2509" y="7732"/>
                      <a:pt x="2557" y="7711"/>
                      <a:pt x="2584" y="7658"/>
                    </a:cubicBezTo>
                    <a:cubicBezTo>
                      <a:pt x="2884" y="6724"/>
                      <a:pt x="3251" y="5790"/>
                      <a:pt x="3685" y="4889"/>
                    </a:cubicBezTo>
                    <a:cubicBezTo>
                      <a:pt x="3918" y="4422"/>
                      <a:pt x="4385" y="3688"/>
                      <a:pt x="4218" y="3121"/>
                    </a:cubicBezTo>
                    <a:cubicBezTo>
                      <a:pt x="4018" y="2554"/>
                      <a:pt x="3184" y="2020"/>
                      <a:pt x="2684" y="1653"/>
                    </a:cubicBezTo>
                    <a:cubicBezTo>
                      <a:pt x="1917" y="1053"/>
                      <a:pt x="949" y="686"/>
                      <a:pt x="216" y="19"/>
                    </a:cubicBezTo>
                    <a:cubicBezTo>
                      <a:pt x="197" y="6"/>
                      <a:pt x="177" y="1"/>
                      <a:pt x="1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270230" y="-50713"/>
                <a:ext cx="164847" cy="303005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8049" extrusionOk="0">
                    <a:moveTo>
                      <a:pt x="160" y="0"/>
                    </a:moveTo>
                    <a:cubicBezTo>
                      <a:pt x="76" y="0"/>
                      <a:pt x="1" y="94"/>
                      <a:pt x="76" y="169"/>
                    </a:cubicBezTo>
                    <a:cubicBezTo>
                      <a:pt x="376" y="469"/>
                      <a:pt x="743" y="770"/>
                      <a:pt x="1110" y="1003"/>
                    </a:cubicBezTo>
                    <a:cubicBezTo>
                      <a:pt x="1577" y="1403"/>
                      <a:pt x="2044" y="1804"/>
                      <a:pt x="2444" y="2271"/>
                    </a:cubicBezTo>
                    <a:cubicBezTo>
                      <a:pt x="2744" y="2504"/>
                      <a:pt x="3044" y="2738"/>
                      <a:pt x="3378" y="2904"/>
                    </a:cubicBezTo>
                    <a:cubicBezTo>
                      <a:pt x="4012" y="3271"/>
                      <a:pt x="4045" y="3705"/>
                      <a:pt x="3945" y="4339"/>
                    </a:cubicBezTo>
                    <a:cubicBezTo>
                      <a:pt x="3778" y="5440"/>
                      <a:pt x="2778" y="6874"/>
                      <a:pt x="3278" y="8008"/>
                    </a:cubicBezTo>
                    <a:cubicBezTo>
                      <a:pt x="3287" y="8037"/>
                      <a:pt x="3310" y="8049"/>
                      <a:pt x="3337" y="8049"/>
                    </a:cubicBezTo>
                    <a:cubicBezTo>
                      <a:pt x="3403" y="8049"/>
                      <a:pt x="3492" y="7970"/>
                      <a:pt x="3445" y="7875"/>
                    </a:cubicBezTo>
                    <a:cubicBezTo>
                      <a:pt x="3144" y="7174"/>
                      <a:pt x="3611" y="6174"/>
                      <a:pt x="3878" y="5506"/>
                    </a:cubicBezTo>
                    <a:cubicBezTo>
                      <a:pt x="4045" y="4939"/>
                      <a:pt x="4379" y="4172"/>
                      <a:pt x="4212" y="3538"/>
                    </a:cubicBezTo>
                    <a:cubicBezTo>
                      <a:pt x="4045" y="2904"/>
                      <a:pt x="3478" y="2771"/>
                      <a:pt x="3011" y="2437"/>
                    </a:cubicBezTo>
                    <a:cubicBezTo>
                      <a:pt x="2544" y="2037"/>
                      <a:pt x="2077" y="1637"/>
                      <a:pt x="1643" y="1170"/>
                    </a:cubicBezTo>
                    <a:cubicBezTo>
                      <a:pt x="1243" y="770"/>
                      <a:pt x="676" y="469"/>
                      <a:pt x="242" y="36"/>
                    </a:cubicBezTo>
                    <a:cubicBezTo>
                      <a:pt x="217" y="11"/>
                      <a:pt x="188" y="0"/>
                      <a:pt x="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471145" y="-85874"/>
                <a:ext cx="154796" cy="226359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6013" extrusionOk="0">
                    <a:moveTo>
                      <a:pt x="132" y="0"/>
                    </a:moveTo>
                    <a:cubicBezTo>
                      <a:pt x="57" y="0"/>
                      <a:pt x="1" y="94"/>
                      <a:pt x="76" y="169"/>
                    </a:cubicBezTo>
                    <a:lnTo>
                      <a:pt x="76" y="203"/>
                    </a:lnTo>
                    <a:cubicBezTo>
                      <a:pt x="509" y="603"/>
                      <a:pt x="976" y="970"/>
                      <a:pt x="1477" y="1303"/>
                    </a:cubicBezTo>
                    <a:cubicBezTo>
                      <a:pt x="2077" y="1737"/>
                      <a:pt x="2744" y="1937"/>
                      <a:pt x="3311" y="2404"/>
                    </a:cubicBezTo>
                    <a:cubicBezTo>
                      <a:pt x="4112" y="3105"/>
                      <a:pt x="3445" y="5006"/>
                      <a:pt x="3245" y="5873"/>
                    </a:cubicBezTo>
                    <a:cubicBezTo>
                      <a:pt x="3224" y="5956"/>
                      <a:pt x="3293" y="6013"/>
                      <a:pt x="3356" y="6013"/>
                    </a:cubicBezTo>
                    <a:cubicBezTo>
                      <a:pt x="3395" y="6013"/>
                      <a:pt x="3432" y="5991"/>
                      <a:pt x="3445" y="5940"/>
                    </a:cubicBezTo>
                    <a:cubicBezTo>
                      <a:pt x="3678" y="4973"/>
                      <a:pt x="4112" y="3572"/>
                      <a:pt x="3745" y="2604"/>
                    </a:cubicBezTo>
                    <a:cubicBezTo>
                      <a:pt x="3545" y="2137"/>
                      <a:pt x="2911" y="1837"/>
                      <a:pt x="2511" y="1637"/>
                    </a:cubicBezTo>
                    <a:cubicBezTo>
                      <a:pt x="1677" y="1203"/>
                      <a:pt x="910" y="670"/>
                      <a:pt x="209" y="36"/>
                    </a:cubicBezTo>
                    <a:cubicBezTo>
                      <a:pt x="184" y="11"/>
                      <a:pt x="157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8870885" y="1290484"/>
              <a:ext cx="171437" cy="590612"/>
              <a:chOff x="8910997" y="1170509"/>
              <a:chExt cx="171437" cy="590612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8946158" y="1170509"/>
                <a:ext cx="51498" cy="59061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5689" extrusionOk="0">
                    <a:moveTo>
                      <a:pt x="327" y="1"/>
                    </a:moveTo>
                    <a:cubicBezTo>
                      <a:pt x="270" y="1"/>
                      <a:pt x="215" y="44"/>
                      <a:pt x="234" y="119"/>
                    </a:cubicBezTo>
                    <a:cubicBezTo>
                      <a:pt x="801" y="2888"/>
                      <a:pt x="1134" y="5623"/>
                      <a:pt x="734" y="8458"/>
                    </a:cubicBezTo>
                    <a:cubicBezTo>
                      <a:pt x="334" y="10927"/>
                      <a:pt x="0" y="13195"/>
                      <a:pt x="734" y="15630"/>
                    </a:cubicBezTo>
                    <a:cubicBezTo>
                      <a:pt x="747" y="15670"/>
                      <a:pt x="781" y="15688"/>
                      <a:pt x="817" y="15688"/>
                    </a:cubicBezTo>
                    <a:cubicBezTo>
                      <a:pt x="873" y="15688"/>
                      <a:pt x="934" y="15644"/>
                      <a:pt x="934" y="15563"/>
                    </a:cubicBezTo>
                    <a:cubicBezTo>
                      <a:pt x="133" y="12928"/>
                      <a:pt x="667" y="10493"/>
                      <a:pt x="1001" y="7858"/>
                    </a:cubicBezTo>
                    <a:cubicBezTo>
                      <a:pt x="1368" y="5189"/>
                      <a:pt x="934" y="2621"/>
                      <a:pt x="434" y="86"/>
                    </a:cubicBezTo>
                    <a:cubicBezTo>
                      <a:pt x="419" y="27"/>
                      <a:pt x="372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956812" y="1640702"/>
                <a:ext cx="87299" cy="86245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291" extrusionOk="0">
                    <a:moveTo>
                      <a:pt x="353" y="307"/>
                    </a:moveTo>
                    <a:cubicBezTo>
                      <a:pt x="595" y="422"/>
                      <a:pt x="823" y="561"/>
                      <a:pt x="1051" y="738"/>
                    </a:cubicBezTo>
                    <a:cubicBezTo>
                      <a:pt x="1418" y="972"/>
                      <a:pt x="1718" y="1339"/>
                      <a:pt x="1919" y="1739"/>
                    </a:cubicBezTo>
                    <a:cubicBezTo>
                      <a:pt x="1972" y="1953"/>
                      <a:pt x="1748" y="2059"/>
                      <a:pt x="1571" y="2059"/>
                    </a:cubicBezTo>
                    <a:cubicBezTo>
                      <a:pt x="1526" y="2059"/>
                      <a:pt x="1485" y="2053"/>
                      <a:pt x="1452" y="2039"/>
                    </a:cubicBezTo>
                    <a:cubicBezTo>
                      <a:pt x="1185" y="1973"/>
                      <a:pt x="985" y="1672"/>
                      <a:pt x="818" y="1472"/>
                    </a:cubicBezTo>
                    <a:cubicBezTo>
                      <a:pt x="590" y="1101"/>
                      <a:pt x="435" y="706"/>
                      <a:pt x="353" y="307"/>
                    </a:cubicBezTo>
                    <a:close/>
                    <a:moveTo>
                      <a:pt x="128" y="1"/>
                    </a:moveTo>
                    <a:cubicBezTo>
                      <a:pt x="47" y="1"/>
                      <a:pt x="0" y="153"/>
                      <a:pt x="96" y="197"/>
                    </a:cubicBezTo>
                    <a:lnTo>
                      <a:pt x="96" y="197"/>
                    </a:lnTo>
                    <a:cubicBezTo>
                      <a:pt x="178" y="767"/>
                      <a:pt x="436" y="1331"/>
                      <a:pt x="784" y="1806"/>
                    </a:cubicBezTo>
                    <a:cubicBezTo>
                      <a:pt x="961" y="2026"/>
                      <a:pt x="1312" y="2290"/>
                      <a:pt x="1626" y="2290"/>
                    </a:cubicBezTo>
                    <a:cubicBezTo>
                      <a:pt x="1787" y="2290"/>
                      <a:pt x="1939" y="2221"/>
                      <a:pt x="2052" y="2039"/>
                    </a:cubicBezTo>
                    <a:cubicBezTo>
                      <a:pt x="2319" y="1606"/>
                      <a:pt x="1819" y="1139"/>
                      <a:pt x="1552" y="905"/>
                    </a:cubicBezTo>
                    <a:cubicBezTo>
                      <a:pt x="1192" y="546"/>
                      <a:pt x="778" y="267"/>
                      <a:pt x="311" y="69"/>
                    </a:cubicBezTo>
                    <a:lnTo>
                      <a:pt x="311" y="69"/>
                    </a:lnTo>
                    <a:cubicBezTo>
                      <a:pt x="294" y="26"/>
                      <a:pt x="247" y="5"/>
                      <a:pt x="201" y="5"/>
                    </a:cubicBezTo>
                    <a:cubicBezTo>
                      <a:pt x="188" y="5"/>
                      <a:pt x="175" y="6"/>
                      <a:pt x="163" y="9"/>
                    </a:cubicBezTo>
                    <a:lnTo>
                      <a:pt x="163" y="9"/>
                    </a:lnTo>
                    <a:cubicBezTo>
                      <a:pt x="159" y="8"/>
                      <a:pt x="155" y="6"/>
                      <a:pt x="151" y="5"/>
                    </a:cubicBezTo>
                    <a:cubicBezTo>
                      <a:pt x="143" y="2"/>
                      <a:pt x="136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8968746" y="1511578"/>
                <a:ext cx="76645" cy="8379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226" extrusionOk="0">
                    <a:moveTo>
                      <a:pt x="212" y="277"/>
                    </a:moveTo>
                    <a:lnTo>
                      <a:pt x="212" y="277"/>
                    </a:lnTo>
                    <a:cubicBezTo>
                      <a:pt x="375" y="441"/>
                      <a:pt x="538" y="609"/>
                      <a:pt x="701" y="799"/>
                    </a:cubicBezTo>
                    <a:cubicBezTo>
                      <a:pt x="1001" y="1066"/>
                      <a:pt x="1201" y="1433"/>
                      <a:pt x="1268" y="1833"/>
                    </a:cubicBezTo>
                    <a:cubicBezTo>
                      <a:pt x="1268" y="1973"/>
                      <a:pt x="1168" y="2021"/>
                      <a:pt x="1053" y="2021"/>
                    </a:cubicBezTo>
                    <a:cubicBezTo>
                      <a:pt x="948" y="2021"/>
                      <a:pt x="831" y="1981"/>
                      <a:pt x="768" y="1934"/>
                    </a:cubicBezTo>
                    <a:cubicBezTo>
                      <a:pt x="601" y="1733"/>
                      <a:pt x="501" y="1533"/>
                      <a:pt x="434" y="1300"/>
                    </a:cubicBezTo>
                    <a:cubicBezTo>
                      <a:pt x="314" y="970"/>
                      <a:pt x="248" y="612"/>
                      <a:pt x="212" y="277"/>
                    </a:cubicBezTo>
                    <a:close/>
                    <a:moveTo>
                      <a:pt x="166" y="1"/>
                    </a:moveTo>
                    <a:cubicBezTo>
                      <a:pt x="124" y="1"/>
                      <a:pt x="86" y="32"/>
                      <a:pt x="72" y="69"/>
                    </a:cubicBezTo>
                    <a:lnTo>
                      <a:pt x="72" y="69"/>
                    </a:lnTo>
                    <a:cubicBezTo>
                      <a:pt x="33" y="80"/>
                      <a:pt x="0" y="112"/>
                      <a:pt x="0" y="166"/>
                    </a:cubicBezTo>
                    <a:cubicBezTo>
                      <a:pt x="0" y="665"/>
                      <a:pt x="259" y="2226"/>
                      <a:pt x="982" y="2226"/>
                    </a:cubicBezTo>
                    <a:cubicBezTo>
                      <a:pt x="1080" y="2226"/>
                      <a:pt x="1186" y="2197"/>
                      <a:pt x="1301" y="2134"/>
                    </a:cubicBezTo>
                    <a:cubicBezTo>
                      <a:pt x="2035" y="1733"/>
                      <a:pt x="568" y="299"/>
                      <a:pt x="234" y="32"/>
                    </a:cubicBezTo>
                    <a:cubicBezTo>
                      <a:pt x="212" y="10"/>
                      <a:pt x="188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910997" y="1414678"/>
                <a:ext cx="77925" cy="7382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961" extrusionOk="0">
                    <a:moveTo>
                      <a:pt x="1773" y="261"/>
                    </a:moveTo>
                    <a:cubicBezTo>
                      <a:pt x="1479" y="812"/>
                      <a:pt x="1080" y="1282"/>
                      <a:pt x="600" y="1672"/>
                    </a:cubicBezTo>
                    <a:cubicBezTo>
                      <a:pt x="556" y="1706"/>
                      <a:pt x="519" y="1720"/>
                      <a:pt x="487" y="1720"/>
                    </a:cubicBezTo>
                    <a:cubicBezTo>
                      <a:pt x="423" y="1720"/>
                      <a:pt x="378" y="1661"/>
                      <a:pt x="334" y="1572"/>
                    </a:cubicBezTo>
                    <a:cubicBezTo>
                      <a:pt x="267" y="1305"/>
                      <a:pt x="367" y="1005"/>
                      <a:pt x="600" y="838"/>
                    </a:cubicBezTo>
                    <a:cubicBezTo>
                      <a:pt x="948" y="577"/>
                      <a:pt x="1346" y="392"/>
                      <a:pt x="1773" y="261"/>
                    </a:cubicBezTo>
                    <a:close/>
                    <a:moveTo>
                      <a:pt x="1930" y="1"/>
                    </a:moveTo>
                    <a:cubicBezTo>
                      <a:pt x="1921" y="1"/>
                      <a:pt x="1912" y="2"/>
                      <a:pt x="1901" y="4"/>
                    </a:cubicBezTo>
                    <a:lnTo>
                      <a:pt x="1935" y="4"/>
                    </a:lnTo>
                    <a:cubicBezTo>
                      <a:pt x="1368" y="204"/>
                      <a:pt x="701" y="371"/>
                      <a:pt x="300" y="838"/>
                    </a:cubicBezTo>
                    <a:cubicBezTo>
                      <a:pt x="100" y="1072"/>
                      <a:pt x="0" y="1772"/>
                      <a:pt x="367" y="1939"/>
                    </a:cubicBezTo>
                    <a:cubicBezTo>
                      <a:pt x="411" y="1954"/>
                      <a:pt x="453" y="1960"/>
                      <a:pt x="495" y="1960"/>
                    </a:cubicBezTo>
                    <a:cubicBezTo>
                      <a:pt x="838" y="1960"/>
                      <a:pt x="1119" y="1517"/>
                      <a:pt x="1268" y="1339"/>
                    </a:cubicBezTo>
                    <a:cubicBezTo>
                      <a:pt x="1568" y="972"/>
                      <a:pt x="1835" y="571"/>
                      <a:pt x="2035" y="171"/>
                    </a:cubicBezTo>
                    <a:cubicBezTo>
                      <a:pt x="2069" y="102"/>
                      <a:pt x="2033" y="43"/>
                      <a:pt x="1985" y="19"/>
                    </a:cubicBezTo>
                    <a:lnTo>
                      <a:pt x="1985" y="19"/>
                    </a:lnTo>
                    <a:cubicBezTo>
                      <a:pt x="1970" y="8"/>
                      <a:pt x="1952" y="1"/>
                      <a:pt x="19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983804" y="1349476"/>
                <a:ext cx="98630" cy="71036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1887" extrusionOk="0">
                    <a:moveTo>
                      <a:pt x="238" y="203"/>
                    </a:moveTo>
                    <a:cubicBezTo>
                      <a:pt x="864" y="244"/>
                      <a:pt x="2167" y="875"/>
                      <a:pt x="1569" y="1536"/>
                    </a:cubicBezTo>
                    <a:cubicBezTo>
                      <a:pt x="1479" y="1631"/>
                      <a:pt x="1386" y="1672"/>
                      <a:pt x="1291" y="1672"/>
                    </a:cubicBezTo>
                    <a:cubicBezTo>
                      <a:pt x="803" y="1672"/>
                      <a:pt x="295" y="578"/>
                      <a:pt x="238" y="203"/>
                    </a:cubicBezTo>
                    <a:close/>
                    <a:moveTo>
                      <a:pt x="171" y="1"/>
                    </a:moveTo>
                    <a:cubicBezTo>
                      <a:pt x="159" y="1"/>
                      <a:pt x="146" y="1"/>
                      <a:pt x="134" y="2"/>
                    </a:cubicBezTo>
                    <a:cubicBezTo>
                      <a:pt x="44" y="2"/>
                      <a:pt x="3" y="69"/>
                      <a:pt x="10" y="127"/>
                    </a:cubicBezTo>
                    <a:lnTo>
                      <a:pt x="10" y="127"/>
                    </a:lnTo>
                    <a:cubicBezTo>
                      <a:pt x="4" y="139"/>
                      <a:pt x="1" y="153"/>
                      <a:pt x="1" y="168"/>
                    </a:cubicBezTo>
                    <a:lnTo>
                      <a:pt x="25" y="168"/>
                    </a:lnTo>
                    <a:cubicBezTo>
                      <a:pt x="28" y="173"/>
                      <a:pt x="32" y="177"/>
                      <a:pt x="36" y="180"/>
                    </a:cubicBezTo>
                    <a:lnTo>
                      <a:pt x="36" y="180"/>
                    </a:lnTo>
                    <a:cubicBezTo>
                      <a:pt x="98" y="683"/>
                      <a:pt x="672" y="1886"/>
                      <a:pt x="1298" y="1886"/>
                    </a:cubicBezTo>
                    <a:cubicBezTo>
                      <a:pt x="1432" y="1886"/>
                      <a:pt x="1568" y="1831"/>
                      <a:pt x="1702" y="1703"/>
                    </a:cubicBezTo>
                    <a:cubicBezTo>
                      <a:pt x="2619" y="884"/>
                      <a:pt x="867" y="1"/>
                      <a:pt x="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8213498" y="948701"/>
              <a:ext cx="611658" cy="434768"/>
              <a:chOff x="8213498" y="948701"/>
              <a:chExt cx="611658" cy="43476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8325080" y="948701"/>
                <a:ext cx="500076" cy="422904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1234" extrusionOk="0">
                    <a:moveTo>
                      <a:pt x="11824" y="0"/>
                    </a:moveTo>
                    <a:cubicBezTo>
                      <a:pt x="9312" y="0"/>
                      <a:pt x="6711" y="1595"/>
                      <a:pt x="4823" y="2976"/>
                    </a:cubicBezTo>
                    <a:cubicBezTo>
                      <a:pt x="3555" y="3910"/>
                      <a:pt x="2521" y="5144"/>
                      <a:pt x="1821" y="6545"/>
                    </a:cubicBezTo>
                    <a:cubicBezTo>
                      <a:pt x="1054" y="7979"/>
                      <a:pt x="453" y="9514"/>
                      <a:pt x="20" y="11115"/>
                    </a:cubicBezTo>
                    <a:cubicBezTo>
                      <a:pt x="1" y="11190"/>
                      <a:pt x="56" y="11233"/>
                      <a:pt x="113" y="11233"/>
                    </a:cubicBezTo>
                    <a:cubicBezTo>
                      <a:pt x="158" y="11233"/>
                      <a:pt x="205" y="11207"/>
                      <a:pt x="220" y="11148"/>
                    </a:cubicBezTo>
                    <a:cubicBezTo>
                      <a:pt x="620" y="9680"/>
                      <a:pt x="1187" y="8246"/>
                      <a:pt x="1888" y="6878"/>
                    </a:cubicBezTo>
                    <a:cubicBezTo>
                      <a:pt x="2555" y="5411"/>
                      <a:pt x="3589" y="4110"/>
                      <a:pt x="4890" y="3142"/>
                    </a:cubicBezTo>
                    <a:cubicBezTo>
                      <a:pt x="6756" y="1785"/>
                      <a:pt x="9366" y="211"/>
                      <a:pt x="11825" y="211"/>
                    </a:cubicBezTo>
                    <a:cubicBezTo>
                      <a:pt x="12266" y="211"/>
                      <a:pt x="12703" y="262"/>
                      <a:pt x="13129" y="374"/>
                    </a:cubicBezTo>
                    <a:cubicBezTo>
                      <a:pt x="13138" y="377"/>
                      <a:pt x="13147" y="378"/>
                      <a:pt x="13155" y="378"/>
                    </a:cubicBezTo>
                    <a:cubicBezTo>
                      <a:pt x="13239" y="378"/>
                      <a:pt x="13284" y="234"/>
                      <a:pt x="13162" y="174"/>
                    </a:cubicBezTo>
                    <a:lnTo>
                      <a:pt x="13196" y="174"/>
                    </a:lnTo>
                    <a:cubicBezTo>
                      <a:pt x="12745" y="54"/>
                      <a:pt x="12286" y="0"/>
                      <a:pt x="11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224453" y="1205331"/>
                <a:ext cx="275448" cy="99232"/>
              </a:xfrm>
              <a:custGeom>
                <a:avLst/>
                <a:gdLst/>
                <a:ahLst/>
                <a:cxnLst/>
                <a:rect l="l" t="t" r="r" b="b"/>
                <a:pathLst>
                  <a:path w="7317" h="2636" extrusionOk="0">
                    <a:moveTo>
                      <a:pt x="3649" y="0"/>
                    </a:moveTo>
                    <a:cubicBezTo>
                      <a:pt x="2417" y="0"/>
                      <a:pt x="1336" y="666"/>
                      <a:pt x="124" y="962"/>
                    </a:cubicBezTo>
                    <a:cubicBezTo>
                      <a:pt x="1" y="993"/>
                      <a:pt x="20" y="1166"/>
                      <a:pt x="155" y="1166"/>
                    </a:cubicBezTo>
                    <a:cubicBezTo>
                      <a:pt x="166" y="1166"/>
                      <a:pt x="178" y="1165"/>
                      <a:pt x="191" y="1162"/>
                    </a:cubicBezTo>
                    <a:cubicBezTo>
                      <a:pt x="1365" y="898"/>
                      <a:pt x="2409" y="221"/>
                      <a:pt x="3598" y="221"/>
                    </a:cubicBezTo>
                    <a:cubicBezTo>
                      <a:pt x="3760" y="221"/>
                      <a:pt x="3925" y="233"/>
                      <a:pt x="4094" y="261"/>
                    </a:cubicBezTo>
                    <a:cubicBezTo>
                      <a:pt x="5395" y="428"/>
                      <a:pt x="6762" y="1229"/>
                      <a:pt x="7096" y="2563"/>
                    </a:cubicBezTo>
                    <a:cubicBezTo>
                      <a:pt x="7108" y="2614"/>
                      <a:pt x="7146" y="2636"/>
                      <a:pt x="7185" y="2636"/>
                    </a:cubicBezTo>
                    <a:cubicBezTo>
                      <a:pt x="7248" y="2636"/>
                      <a:pt x="7317" y="2579"/>
                      <a:pt x="7296" y="2496"/>
                    </a:cubicBezTo>
                    <a:cubicBezTo>
                      <a:pt x="6996" y="1195"/>
                      <a:pt x="5761" y="462"/>
                      <a:pt x="4561" y="128"/>
                    </a:cubicBezTo>
                    <a:cubicBezTo>
                      <a:pt x="4246" y="38"/>
                      <a:pt x="3943" y="0"/>
                      <a:pt x="36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252235" y="1209284"/>
                <a:ext cx="140265" cy="119448"/>
              </a:xfrm>
              <a:custGeom>
                <a:avLst/>
                <a:gdLst/>
                <a:ahLst/>
                <a:cxnLst/>
                <a:rect l="l" t="t" r="r" b="b"/>
                <a:pathLst>
                  <a:path w="3726" h="3173" extrusionOk="0">
                    <a:moveTo>
                      <a:pt x="3574" y="0"/>
                    </a:moveTo>
                    <a:cubicBezTo>
                      <a:pt x="3541" y="0"/>
                      <a:pt x="3509" y="16"/>
                      <a:pt x="3489" y="56"/>
                    </a:cubicBezTo>
                    <a:cubicBezTo>
                      <a:pt x="2555" y="1224"/>
                      <a:pt x="1388" y="2225"/>
                      <a:pt x="87" y="2958"/>
                    </a:cubicBezTo>
                    <a:cubicBezTo>
                      <a:pt x="1" y="3016"/>
                      <a:pt x="63" y="3172"/>
                      <a:pt x="145" y="3172"/>
                    </a:cubicBezTo>
                    <a:cubicBezTo>
                      <a:pt x="159" y="3172"/>
                      <a:pt x="173" y="3168"/>
                      <a:pt x="187" y="3159"/>
                    </a:cubicBezTo>
                    <a:lnTo>
                      <a:pt x="187" y="3125"/>
                    </a:lnTo>
                    <a:cubicBezTo>
                      <a:pt x="1521" y="2358"/>
                      <a:pt x="2722" y="1357"/>
                      <a:pt x="3656" y="156"/>
                    </a:cubicBezTo>
                    <a:cubicBezTo>
                      <a:pt x="3726" y="87"/>
                      <a:pt x="3649" y="0"/>
                      <a:pt x="35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383129" y="1211467"/>
                <a:ext cx="65766" cy="141846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768" extrusionOk="0">
                    <a:moveTo>
                      <a:pt x="173" y="1"/>
                    </a:moveTo>
                    <a:cubicBezTo>
                      <a:pt x="85" y="1"/>
                      <a:pt x="1" y="113"/>
                      <a:pt x="79" y="165"/>
                    </a:cubicBezTo>
                    <a:cubicBezTo>
                      <a:pt x="512" y="666"/>
                      <a:pt x="846" y="1233"/>
                      <a:pt x="1013" y="1833"/>
                    </a:cubicBezTo>
                    <a:cubicBezTo>
                      <a:pt x="1246" y="2433"/>
                      <a:pt x="1446" y="3034"/>
                      <a:pt x="1513" y="3668"/>
                    </a:cubicBezTo>
                    <a:cubicBezTo>
                      <a:pt x="1513" y="3734"/>
                      <a:pt x="1571" y="3768"/>
                      <a:pt x="1630" y="3768"/>
                    </a:cubicBezTo>
                    <a:cubicBezTo>
                      <a:pt x="1688" y="3768"/>
                      <a:pt x="1747" y="3734"/>
                      <a:pt x="1747" y="3668"/>
                    </a:cubicBezTo>
                    <a:cubicBezTo>
                      <a:pt x="1647" y="2967"/>
                      <a:pt x="1446" y="2267"/>
                      <a:pt x="1146" y="1633"/>
                    </a:cubicBezTo>
                    <a:cubicBezTo>
                      <a:pt x="979" y="1032"/>
                      <a:pt x="646" y="499"/>
                      <a:pt x="246" y="32"/>
                    </a:cubicBezTo>
                    <a:cubicBezTo>
                      <a:pt x="223" y="10"/>
                      <a:pt x="198" y="1"/>
                      <a:pt x="1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213498" y="1235109"/>
                <a:ext cx="38774" cy="2544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76" extrusionOk="0">
                    <a:moveTo>
                      <a:pt x="424" y="0"/>
                    </a:moveTo>
                    <a:cubicBezTo>
                      <a:pt x="1" y="0"/>
                      <a:pt x="1" y="675"/>
                      <a:pt x="424" y="675"/>
                    </a:cubicBezTo>
                    <a:cubicBezTo>
                      <a:pt x="443" y="675"/>
                      <a:pt x="462" y="674"/>
                      <a:pt x="482" y="671"/>
                    </a:cubicBezTo>
                    <a:lnTo>
                      <a:pt x="549" y="671"/>
                    </a:lnTo>
                    <a:cubicBezTo>
                      <a:pt x="569" y="674"/>
                      <a:pt x="588" y="675"/>
                      <a:pt x="606" y="675"/>
                    </a:cubicBezTo>
                    <a:cubicBezTo>
                      <a:pt x="1030" y="675"/>
                      <a:pt x="1030" y="0"/>
                      <a:pt x="606" y="0"/>
                    </a:cubicBezTo>
                    <a:cubicBezTo>
                      <a:pt x="588" y="0"/>
                      <a:pt x="569" y="2"/>
                      <a:pt x="549" y="4"/>
                    </a:cubicBezTo>
                    <a:lnTo>
                      <a:pt x="482" y="4"/>
                    </a:lnTo>
                    <a:cubicBezTo>
                      <a:pt x="462" y="2"/>
                      <a:pt x="443" y="0"/>
                      <a:pt x="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250466" y="1313110"/>
                <a:ext cx="37683" cy="2638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01" extrusionOk="0">
                    <a:moveTo>
                      <a:pt x="467" y="0"/>
                    </a:moveTo>
                    <a:cubicBezTo>
                      <a:pt x="0" y="0"/>
                      <a:pt x="0" y="701"/>
                      <a:pt x="467" y="701"/>
                    </a:cubicBezTo>
                    <a:lnTo>
                      <a:pt x="534" y="701"/>
                    </a:lnTo>
                    <a:cubicBezTo>
                      <a:pt x="1001" y="701"/>
                      <a:pt x="1001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8328317" y="1357043"/>
                <a:ext cx="28911" cy="2642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02" extrusionOk="0">
                    <a:moveTo>
                      <a:pt x="367" y="1"/>
                    </a:moveTo>
                    <a:cubicBezTo>
                      <a:pt x="167" y="1"/>
                      <a:pt x="0" y="134"/>
                      <a:pt x="0" y="334"/>
                    </a:cubicBezTo>
                    <a:cubicBezTo>
                      <a:pt x="0" y="535"/>
                      <a:pt x="167" y="668"/>
                      <a:pt x="367" y="701"/>
                    </a:cubicBezTo>
                    <a:lnTo>
                      <a:pt x="434" y="701"/>
                    </a:lnTo>
                    <a:cubicBezTo>
                      <a:pt x="601" y="668"/>
                      <a:pt x="768" y="535"/>
                      <a:pt x="768" y="334"/>
                    </a:cubicBezTo>
                    <a:cubicBezTo>
                      <a:pt x="768" y="134"/>
                      <a:pt x="601" y="1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442572" y="1340742"/>
                <a:ext cx="27669" cy="2638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701" extrusionOk="0">
                    <a:moveTo>
                      <a:pt x="334" y="0"/>
                    </a:moveTo>
                    <a:cubicBezTo>
                      <a:pt x="134" y="0"/>
                      <a:pt x="1" y="167"/>
                      <a:pt x="1" y="334"/>
                    </a:cubicBezTo>
                    <a:cubicBezTo>
                      <a:pt x="1" y="534"/>
                      <a:pt x="134" y="701"/>
                      <a:pt x="334" y="701"/>
                    </a:cubicBezTo>
                    <a:lnTo>
                      <a:pt x="401" y="701"/>
                    </a:lnTo>
                    <a:cubicBezTo>
                      <a:pt x="601" y="701"/>
                      <a:pt x="735" y="534"/>
                      <a:pt x="735" y="334"/>
                    </a:cubicBezTo>
                    <a:cubicBezTo>
                      <a:pt x="735" y="167"/>
                      <a:pt x="601" y="0"/>
                      <a:pt x="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8480255" y="1289243"/>
                <a:ext cx="38963" cy="2642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702" extrusionOk="0">
                    <a:moveTo>
                      <a:pt x="468" y="1"/>
                    </a:moveTo>
                    <a:cubicBezTo>
                      <a:pt x="1" y="1"/>
                      <a:pt x="1" y="701"/>
                      <a:pt x="468" y="701"/>
                    </a:cubicBezTo>
                    <a:lnTo>
                      <a:pt x="568" y="701"/>
                    </a:lnTo>
                    <a:cubicBezTo>
                      <a:pt x="1035" y="701"/>
                      <a:pt x="1035" y="1"/>
                      <a:pt x="5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2"/>
            <p:cNvGrpSpPr/>
            <p:nvPr/>
          </p:nvGrpSpPr>
          <p:grpSpPr>
            <a:xfrm>
              <a:off x="8546814" y="427482"/>
              <a:ext cx="705768" cy="1177197"/>
              <a:chOff x="8556864" y="319795"/>
              <a:chExt cx="705768" cy="1177197"/>
            </a:xfrm>
          </p:grpSpPr>
          <p:sp>
            <p:nvSpPr>
              <p:cNvPr id="81" name="Google Shape;81;p2"/>
              <p:cNvSpPr/>
              <p:nvPr/>
            </p:nvSpPr>
            <p:spPr>
              <a:xfrm>
                <a:off x="8556864" y="319795"/>
                <a:ext cx="705768" cy="1177197"/>
              </a:xfrm>
              <a:custGeom>
                <a:avLst/>
                <a:gdLst/>
                <a:ahLst/>
                <a:cxnLst/>
                <a:rect l="l" t="t" r="r" b="b"/>
                <a:pathLst>
                  <a:path w="18748" h="31271" extrusionOk="0">
                    <a:moveTo>
                      <a:pt x="16979" y="1"/>
                    </a:moveTo>
                    <a:cubicBezTo>
                      <a:pt x="15278" y="1769"/>
                      <a:pt x="10208" y="5905"/>
                      <a:pt x="8540" y="7306"/>
                    </a:cubicBezTo>
                    <a:cubicBezTo>
                      <a:pt x="7072" y="8574"/>
                      <a:pt x="5671" y="9941"/>
                      <a:pt x="4370" y="11342"/>
                    </a:cubicBezTo>
                    <a:cubicBezTo>
                      <a:pt x="3570" y="12143"/>
                      <a:pt x="1902" y="13744"/>
                      <a:pt x="1735" y="14911"/>
                    </a:cubicBezTo>
                    <a:cubicBezTo>
                      <a:pt x="1468" y="16679"/>
                      <a:pt x="4403" y="16980"/>
                      <a:pt x="5638" y="17180"/>
                    </a:cubicBezTo>
                    <a:cubicBezTo>
                      <a:pt x="4470" y="18214"/>
                      <a:pt x="0" y="20182"/>
                      <a:pt x="1168" y="22383"/>
                    </a:cubicBezTo>
                    <a:cubicBezTo>
                      <a:pt x="1572" y="23124"/>
                      <a:pt x="2773" y="23363"/>
                      <a:pt x="4028" y="23363"/>
                    </a:cubicBezTo>
                    <a:cubicBezTo>
                      <a:pt x="5260" y="23363"/>
                      <a:pt x="6544" y="23132"/>
                      <a:pt x="7172" y="22917"/>
                    </a:cubicBezTo>
                    <a:lnTo>
                      <a:pt x="7172" y="22917"/>
                    </a:lnTo>
                    <a:cubicBezTo>
                      <a:pt x="6205" y="24151"/>
                      <a:pt x="2335" y="30890"/>
                      <a:pt x="5638" y="31257"/>
                    </a:cubicBezTo>
                    <a:cubicBezTo>
                      <a:pt x="5705" y="31266"/>
                      <a:pt x="5772" y="31270"/>
                      <a:pt x="5839" y="31270"/>
                    </a:cubicBezTo>
                    <a:cubicBezTo>
                      <a:pt x="8209" y="31270"/>
                      <a:pt x="10032" y="25639"/>
                      <a:pt x="10908" y="23985"/>
                    </a:cubicBezTo>
                    <a:cubicBezTo>
                      <a:pt x="11537" y="24834"/>
                      <a:pt x="12225" y="26809"/>
                      <a:pt x="13588" y="26809"/>
                    </a:cubicBezTo>
                    <a:cubicBezTo>
                      <a:pt x="13670" y="26809"/>
                      <a:pt x="13756" y="26802"/>
                      <a:pt x="13844" y="26787"/>
                    </a:cubicBezTo>
                    <a:cubicBezTo>
                      <a:pt x="15144" y="26553"/>
                      <a:pt x="15278" y="24118"/>
                      <a:pt x="15378" y="23117"/>
                    </a:cubicBezTo>
                    <a:cubicBezTo>
                      <a:pt x="15545" y="21716"/>
                      <a:pt x="15545" y="20282"/>
                      <a:pt x="15378" y="18881"/>
                    </a:cubicBezTo>
                    <a:cubicBezTo>
                      <a:pt x="15211" y="17747"/>
                      <a:pt x="14711" y="16513"/>
                      <a:pt x="14711" y="15345"/>
                    </a:cubicBezTo>
                    <a:lnTo>
                      <a:pt x="14711" y="15345"/>
                    </a:lnTo>
                    <a:cubicBezTo>
                      <a:pt x="15381" y="15900"/>
                      <a:pt x="16211" y="17159"/>
                      <a:pt x="17002" y="17159"/>
                    </a:cubicBezTo>
                    <a:cubicBezTo>
                      <a:pt x="17353" y="17159"/>
                      <a:pt x="17696" y="16912"/>
                      <a:pt x="18013" y="16246"/>
                    </a:cubicBezTo>
                    <a:cubicBezTo>
                      <a:pt x="18747" y="14845"/>
                      <a:pt x="17413" y="2302"/>
                      <a:pt x="16979" y="34"/>
                    </a:cubicBezTo>
                    <a:lnTo>
                      <a:pt x="169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794672" y="325780"/>
                <a:ext cx="415714" cy="1066671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28335" extrusionOk="0">
                    <a:moveTo>
                      <a:pt x="10878" y="0"/>
                    </a:moveTo>
                    <a:cubicBezTo>
                      <a:pt x="10846" y="0"/>
                      <a:pt x="10815" y="13"/>
                      <a:pt x="10796" y="42"/>
                    </a:cubicBezTo>
                    <a:lnTo>
                      <a:pt x="10829" y="42"/>
                    </a:lnTo>
                    <a:cubicBezTo>
                      <a:pt x="8527" y="4512"/>
                      <a:pt x="7493" y="9449"/>
                      <a:pt x="6025" y="14219"/>
                    </a:cubicBezTo>
                    <a:cubicBezTo>
                      <a:pt x="5225" y="16787"/>
                      <a:pt x="4258" y="19322"/>
                      <a:pt x="3157" y="21791"/>
                    </a:cubicBezTo>
                    <a:cubicBezTo>
                      <a:pt x="2223" y="23959"/>
                      <a:pt x="722" y="25927"/>
                      <a:pt x="21" y="28195"/>
                    </a:cubicBezTo>
                    <a:cubicBezTo>
                      <a:pt x="1" y="28278"/>
                      <a:pt x="69" y="28335"/>
                      <a:pt x="132" y="28335"/>
                    </a:cubicBezTo>
                    <a:cubicBezTo>
                      <a:pt x="172" y="28335"/>
                      <a:pt x="209" y="28313"/>
                      <a:pt x="221" y="28262"/>
                    </a:cubicBezTo>
                    <a:cubicBezTo>
                      <a:pt x="622" y="27128"/>
                      <a:pt x="1155" y="26027"/>
                      <a:pt x="1789" y="25026"/>
                    </a:cubicBezTo>
                    <a:cubicBezTo>
                      <a:pt x="2423" y="23926"/>
                      <a:pt x="2957" y="22758"/>
                      <a:pt x="3457" y="21624"/>
                    </a:cubicBezTo>
                    <a:cubicBezTo>
                      <a:pt x="4458" y="19322"/>
                      <a:pt x="5358" y="16954"/>
                      <a:pt x="6126" y="14552"/>
                    </a:cubicBezTo>
                    <a:cubicBezTo>
                      <a:pt x="7627" y="9716"/>
                      <a:pt x="8627" y="4712"/>
                      <a:pt x="10996" y="142"/>
                    </a:cubicBezTo>
                    <a:cubicBezTo>
                      <a:pt x="11043" y="71"/>
                      <a:pt x="10957" y="0"/>
                      <a:pt x="108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699127" y="959204"/>
                <a:ext cx="370803" cy="252899"/>
              </a:xfrm>
              <a:custGeom>
                <a:avLst/>
                <a:gdLst/>
                <a:ahLst/>
                <a:cxnLst/>
                <a:rect l="l" t="t" r="r" b="b"/>
                <a:pathLst>
                  <a:path w="9850" h="6718" extrusionOk="0">
                    <a:moveTo>
                      <a:pt x="7760" y="0"/>
                    </a:moveTo>
                    <a:cubicBezTo>
                      <a:pt x="7738" y="0"/>
                      <a:pt x="7716" y="8"/>
                      <a:pt x="7696" y="28"/>
                    </a:cubicBezTo>
                    <a:cubicBezTo>
                      <a:pt x="6495" y="1095"/>
                      <a:pt x="5228" y="2063"/>
                      <a:pt x="3860" y="2863"/>
                    </a:cubicBezTo>
                    <a:cubicBezTo>
                      <a:pt x="2967" y="3429"/>
                      <a:pt x="1729" y="4340"/>
                      <a:pt x="596" y="4340"/>
                    </a:cubicBezTo>
                    <a:cubicBezTo>
                      <a:pt x="459" y="4340"/>
                      <a:pt x="324" y="4326"/>
                      <a:pt x="191" y="4298"/>
                    </a:cubicBezTo>
                    <a:cubicBezTo>
                      <a:pt x="181" y="4295"/>
                      <a:pt x="171" y="4294"/>
                      <a:pt x="161" y="4294"/>
                    </a:cubicBezTo>
                    <a:cubicBezTo>
                      <a:pt x="48" y="4294"/>
                      <a:pt x="1" y="4467"/>
                      <a:pt x="124" y="4498"/>
                    </a:cubicBezTo>
                    <a:lnTo>
                      <a:pt x="124" y="4531"/>
                    </a:lnTo>
                    <a:cubicBezTo>
                      <a:pt x="263" y="4560"/>
                      <a:pt x="402" y="4573"/>
                      <a:pt x="542" y="4573"/>
                    </a:cubicBezTo>
                    <a:cubicBezTo>
                      <a:pt x="1547" y="4573"/>
                      <a:pt x="2573" y="3895"/>
                      <a:pt x="3393" y="3397"/>
                    </a:cubicBezTo>
                    <a:cubicBezTo>
                      <a:pt x="4938" y="2528"/>
                      <a:pt x="6358" y="1504"/>
                      <a:pt x="7684" y="325"/>
                    </a:cubicBezTo>
                    <a:lnTo>
                      <a:pt x="7684" y="325"/>
                    </a:lnTo>
                    <a:cubicBezTo>
                      <a:pt x="7797" y="1289"/>
                      <a:pt x="8055" y="2222"/>
                      <a:pt x="8430" y="3097"/>
                    </a:cubicBezTo>
                    <a:cubicBezTo>
                      <a:pt x="8830" y="4264"/>
                      <a:pt x="9264" y="5465"/>
                      <a:pt x="9631" y="6633"/>
                    </a:cubicBezTo>
                    <a:cubicBezTo>
                      <a:pt x="9646" y="6691"/>
                      <a:pt x="9692" y="6718"/>
                      <a:pt x="9737" y="6718"/>
                    </a:cubicBezTo>
                    <a:cubicBezTo>
                      <a:pt x="9795" y="6718"/>
                      <a:pt x="9850" y="6674"/>
                      <a:pt x="9831" y="6599"/>
                    </a:cubicBezTo>
                    <a:cubicBezTo>
                      <a:pt x="9464" y="5465"/>
                      <a:pt x="9064" y="4364"/>
                      <a:pt x="8697" y="3264"/>
                    </a:cubicBezTo>
                    <a:cubicBezTo>
                      <a:pt x="8363" y="2230"/>
                      <a:pt x="7896" y="1195"/>
                      <a:pt x="7863" y="95"/>
                    </a:cubicBezTo>
                    <a:cubicBezTo>
                      <a:pt x="7863" y="48"/>
                      <a:pt x="7813" y="0"/>
                      <a:pt x="7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713809" y="708071"/>
                <a:ext cx="471579" cy="168198"/>
              </a:xfrm>
              <a:custGeom>
                <a:avLst/>
                <a:gdLst/>
                <a:ahLst/>
                <a:cxnLst/>
                <a:rect l="l" t="t" r="r" b="b"/>
                <a:pathLst>
                  <a:path w="12527" h="4468" extrusionOk="0">
                    <a:moveTo>
                      <a:pt x="9318" y="0"/>
                    </a:moveTo>
                    <a:cubicBezTo>
                      <a:pt x="9264" y="0"/>
                      <a:pt x="9208" y="36"/>
                      <a:pt x="9208" y="94"/>
                    </a:cubicBezTo>
                    <a:cubicBezTo>
                      <a:pt x="9208" y="294"/>
                      <a:pt x="7573" y="1128"/>
                      <a:pt x="7340" y="1295"/>
                    </a:cubicBezTo>
                    <a:cubicBezTo>
                      <a:pt x="6606" y="1762"/>
                      <a:pt x="5872" y="2196"/>
                      <a:pt x="5105" y="2596"/>
                    </a:cubicBezTo>
                    <a:cubicBezTo>
                      <a:pt x="3653" y="3306"/>
                      <a:pt x="1952" y="4234"/>
                      <a:pt x="303" y="4234"/>
                    </a:cubicBezTo>
                    <a:cubicBezTo>
                      <a:pt x="246" y="4234"/>
                      <a:pt x="190" y="4233"/>
                      <a:pt x="134" y="4231"/>
                    </a:cubicBezTo>
                    <a:cubicBezTo>
                      <a:pt x="1" y="4231"/>
                      <a:pt x="1" y="4431"/>
                      <a:pt x="134" y="4431"/>
                    </a:cubicBezTo>
                    <a:lnTo>
                      <a:pt x="134" y="4464"/>
                    </a:lnTo>
                    <a:cubicBezTo>
                      <a:pt x="191" y="4466"/>
                      <a:pt x="247" y="4467"/>
                      <a:pt x="303" y="4467"/>
                    </a:cubicBezTo>
                    <a:cubicBezTo>
                      <a:pt x="2013" y="4467"/>
                      <a:pt x="3687" y="3507"/>
                      <a:pt x="5205" y="2796"/>
                    </a:cubicBezTo>
                    <a:cubicBezTo>
                      <a:pt x="6139" y="2296"/>
                      <a:pt x="7073" y="1762"/>
                      <a:pt x="7940" y="1195"/>
                    </a:cubicBezTo>
                    <a:cubicBezTo>
                      <a:pt x="8183" y="1033"/>
                      <a:pt x="9016" y="674"/>
                      <a:pt x="9325" y="349"/>
                    </a:cubicBezTo>
                    <a:lnTo>
                      <a:pt x="9325" y="349"/>
                    </a:lnTo>
                    <a:cubicBezTo>
                      <a:pt x="10042" y="1889"/>
                      <a:pt x="11284" y="3048"/>
                      <a:pt x="12310" y="4331"/>
                    </a:cubicBezTo>
                    <a:cubicBezTo>
                      <a:pt x="12335" y="4356"/>
                      <a:pt x="12362" y="4366"/>
                      <a:pt x="12387" y="4366"/>
                    </a:cubicBezTo>
                    <a:cubicBezTo>
                      <a:pt x="12464" y="4366"/>
                      <a:pt x="12527" y="4272"/>
                      <a:pt x="12477" y="4197"/>
                    </a:cubicBezTo>
                    <a:cubicBezTo>
                      <a:pt x="11426" y="2851"/>
                      <a:pt x="10149" y="1698"/>
                      <a:pt x="9441" y="135"/>
                    </a:cubicBezTo>
                    <a:lnTo>
                      <a:pt x="9441" y="135"/>
                    </a:lnTo>
                    <a:cubicBezTo>
                      <a:pt x="9441" y="133"/>
                      <a:pt x="9441" y="130"/>
                      <a:pt x="9441" y="128"/>
                    </a:cubicBezTo>
                    <a:lnTo>
                      <a:pt x="9441" y="128"/>
                    </a:lnTo>
                    <a:lnTo>
                      <a:pt x="9438" y="128"/>
                    </a:lnTo>
                    <a:lnTo>
                      <a:pt x="9438" y="128"/>
                    </a:lnTo>
                    <a:cubicBezTo>
                      <a:pt x="9428" y="106"/>
                      <a:pt x="9418" y="83"/>
                      <a:pt x="9408" y="61"/>
                    </a:cubicBezTo>
                    <a:cubicBezTo>
                      <a:pt x="9394" y="19"/>
                      <a:pt x="9356" y="0"/>
                      <a:pt x="9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890066" y="510168"/>
                <a:ext cx="316557" cy="135070"/>
              </a:xfrm>
              <a:custGeom>
                <a:avLst/>
                <a:gdLst/>
                <a:ahLst/>
                <a:cxnLst/>
                <a:rect l="l" t="t" r="r" b="b"/>
                <a:pathLst>
                  <a:path w="8409" h="3588" extrusionOk="0">
                    <a:moveTo>
                      <a:pt x="6256" y="0"/>
                    </a:moveTo>
                    <a:cubicBezTo>
                      <a:pt x="6246" y="0"/>
                      <a:pt x="6237" y="4"/>
                      <a:pt x="6227" y="14"/>
                    </a:cubicBezTo>
                    <a:cubicBezTo>
                      <a:pt x="4025" y="848"/>
                      <a:pt x="2257" y="2449"/>
                      <a:pt x="122" y="3383"/>
                    </a:cubicBezTo>
                    <a:cubicBezTo>
                      <a:pt x="1" y="3444"/>
                      <a:pt x="101" y="3588"/>
                      <a:pt x="195" y="3588"/>
                    </a:cubicBezTo>
                    <a:cubicBezTo>
                      <a:pt x="204" y="3588"/>
                      <a:pt x="214" y="3586"/>
                      <a:pt x="222" y="3583"/>
                    </a:cubicBezTo>
                    <a:cubicBezTo>
                      <a:pt x="1757" y="2916"/>
                      <a:pt x="3125" y="1915"/>
                      <a:pt x="4559" y="1048"/>
                    </a:cubicBezTo>
                    <a:cubicBezTo>
                      <a:pt x="4859" y="848"/>
                      <a:pt x="5193" y="681"/>
                      <a:pt x="5526" y="514"/>
                    </a:cubicBezTo>
                    <a:cubicBezTo>
                      <a:pt x="5706" y="433"/>
                      <a:pt x="5845" y="397"/>
                      <a:pt x="5959" y="397"/>
                    </a:cubicBezTo>
                    <a:cubicBezTo>
                      <a:pt x="6309" y="397"/>
                      <a:pt x="6408" y="737"/>
                      <a:pt x="6660" y="1115"/>
                    </a:cubicBezTo>
                    <a:cubicBezTo>
                      <a:pt x="7094" y="1815"/>
                      <a:pt x="7694" y="2382"/>
                      <a:pt x="8161" y="3050"/>
                    </a:cubicBezTo>
                    <a:cubicBezTo>
                      <a:pt x="8191" y="3079"/>
                      <a:pt x="8226" y="3091"/>
                      <a:pt x="8259" y="3091"/>
                    </a:cubicBezTo>
                    <a:cubicBezTo>
                      <a:pt x="8339" y="3091"/>
                      <a:pt x="8409" y="3020"/>
                      <a:pt x="8362" y="2950"/>
                    </a:cubicBezTo>
                    <a:cubicBezTo>
                      <a:pt x="7628" y="1982"/>
                      <a:pt x="6794" y="1148"/>
                      <a:pt x="6327" y="47"/>
                    </a:cubicBezTo>
                    <a:cubicBezTo>
                      <a:pt x="6303" y="24"/>
                      <a:pt x="6280" y="0"/>
                      <a:pt x="6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15528" y="743006"/>
                <a:ext cx="23905" cy="176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8" extrusionOk="0">
                    <a:moveTo>
                      <a:pt x="301" y="0"/>
                    </a:moveTo>
                    <a:cubicBezTo>
                      <a:pt x="1" y="0"/>
                      <a:pt x="1" y="467"/>
                      <a:pt x="301" y="467"/>
                    </a:cubicBezTo>
                    <a:cubicBezTo>
                      <a:pt x="635" y="467"/>
                      <a:pt x="635" y="0"/>
                      <a:pt x="3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846924" y="717896"/>
                <a:ext cx="20140" cy="1761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68" extrusionOk="0">
                    <a:moveTo>
                      <a:pt x="268" y="0"/>
                    </a:moveTo>
                    <a:cubicBezTo>
                      <a:pt x="1" y="33"/>
                      <a:pt x="1" y="434"/>
                      <a:pt x="268" y="467"/>
                    </a:cubicBezTo>
                    <a:cubicBezTo>
                      <a:pt x="535" y="434"/>
                      <a:pt x="535" y="33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855733" y="757123"/>
                <a:ext cx="17618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18" extrusionOk="0">
                    <a:moveTo>
                      <a:pt x="234" y="0"/>
                    </a:moveTo>
                    <a:cubicBezTo>
                      <a:pt x="117" y="0"/>
                      <a:pt x="0" y="75"/>
                      <a:pt x="0" y="226"/>
                    </a:cubicBezTo>
                    <a:lnTo>
                      <a:pt x="0" y="292"/>
                    </a:lnTo>
                    <a:cubicBezTo>
                      <a:pt x="0" y="442"/>
                      <a:pt x="117" y="517"/>
                      <a:pt x="234" y="517"/>
                    </a:cubicBezTo>
                    <a:cubicBezTo>
                      <a:pt x="351" y="517"/>
                      <a:pt x="467" y="442"/>
                      <a:pt x="467" y="292"/>
                    </a:cubicBezTo>
                    <a:lnTo>
                      <a:pt x="467" y="226"/>
                    </a:lnTo>
                    <a:cubicBezTo>
                      <a:pt x="467" y="75"/>
                      <a:pt x="351" y="0"/>
                      <a:pt x="2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879601" y="960221"/>
                <a:ext cx="20102" cy="1637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35" extrusionOk="0">
                    <a:moveTo>
                      <a:pt x="267" y="1"/>
                    </a:moveTo>
                    <a:cubicBezTo>
                      <a:pt x="0" y="34"/>
                      <a:pt x="0" y="401"/>
                      <a:pt x="267" y="435"/>
                    </a:cubicBezTo>
                    <a:cubicBezTo>
                      <a:pt x="534" y="401"/>
                      <a:pt x="534" y="34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907195" y="930104"/>
                <a:ext cx="20140" cy="1761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68" extrusionOk="0">
                    <a:moveTo>
                      <a:pt x="268" y="0"/>
                    </a:moveTo>
                    <a:cubicBezTo>
                      <a:pt x="1" y="34"/>
                      <a:pt x="1" y="434"/>
                      <a:pt x="268" y="467"/>
                    </a:cubicBezTo>
                    <a:cubicBezTo>
                      <a:pt x="535" y="434"/>
                      <a:pt x="535" y="34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8864505" y="921295"/>
                <a:ext cx="22662" cy="1637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35" extrusionOk="0">
                    <a:moveTo>
                      <a:pt x="301" y="1"/>
                    </a:moveTo>
                    <a:cubicBezTo>
                      <a:pt x="1" y="1"/>
                      <a:pt x="1" y="435"/>
                      <a:pt x="301" y="435"/>
                    </a:cubicBezTo>
                    <a:cubicBezTo>
                      <a:pt x="601" y="435"/>
                      <a:pt x="601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9076751" y="1075717"/>
                <a:ext cx="22625" cy="1641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6" extrusionOk="0">
                    <a:moveTo>
                      <a:pt x="330" y="0"/>
                    </a:moveTo>
                    <a:cubicBezTo>
                      <a:pt x="321" y="0"/>
                      <a:pt x="311" y="1"/>
                      <a:pt x="300" y="2"/>
                    </a:cubicBezTo>
                    <a:cubicBezTo>
                      <a:pt x="0" y="2"/>
                      <a:pt x="0" y="435"/>
                      <a:pt x="300" y="435"/>
                    </a:cubicBezTo>
                    <a:cubicBezTo>
                      <a:pt x="590" y="435"/>
                      <a:pt x="600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9059170" y="1033065"/>
                <a:ext cx="20102" cy="176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68" extrusionOk="0">
                    <a:moveTo>
                      <a:pt x="267" y="1"/>
                    </a:moveTo>
                    <a:cubicBezTo>
                      <a:pt x="0" y="34"/>
                      <a:pt x="0" y="434"/>
                      <a:pt x="267" y="468"/>
                    </a:cubicBezTo>
                    <a:cubicBezTo>
                      <a:pt x="534" y="434"/>
                      <a:pt x="534" y="34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9137022" y="704081"/>
                <a:ext cx="22625" cy="176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68" extrusionOk="0">
                    <a:moveTo>
                      <a:pt x="301" y="0"/>
                    </a:moveTo>
                    <a:cubicBezTo>
                      <a:pt x="0" y="0"/>
                      <a:pt x="0" y="467"/>
                      <a:pt x="301" y="467"/>
                    </a:cubicBezTo>
                    <a:cubicBezTo>
                      <a:pt x="601" y="434"/>
                      <a:pt x="601" y="0"/>
                      <a:pt x="3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9085522" y="459196"/>
                <a:ext cx="23905" cy="176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8" extrusionOk="0">
                    <a:moveTo>
                      <a:pt x="334" y="0"/>
                    </a:moveTo>
                    <a:cubicBezTo>
                      <a:pt x="1" y="0"/>
                      <a:pt x="1" y="467"/>
                      <a:pt x="334" y="467"/>
                    </a:cubicBezTo>
                    <a:cubicBezTo>
                      <a:pt x="634" y="467"/>
                      <a:pt x="634" y="0"/>
                      <a:pt x="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865785" y="1308066"/>
                <a:ext cx="23867" cy="1761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8" extrusionOk="0">
                    <a:moveTo>
                      <a:pt x="334" y="1"/>
                    </a:moveTo>
                    <a:cubicBezTo>
                      <a:pt x="0" y="1"/>
                      <a:pt x="0" y="468"/>
                      <a:pt x="334" y="468"/>
                    </a:cubicBezTo>
                    <a:cubicBezTo>
                      <a:pt x="634" y="468"/>
                      <a:pt x="634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8887130" y="1266656"/>
                <a:ext cx="25147" cy="176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8" extrusionOk="0">
                    <a:moveTo>
                      <a:pt x="300" y="0"/>
                    </a:moveTo>
                    <a:cubicBezTo>
                      <a:pt x="0" y="0"/>
                      <a:pt x="0" y="467"/>
                      <a:pt x="300" y="467"/>
                    </a:cubicBezTo>
                    <a:lnTo>
                      <a:pt x="367" y="467"/>
                    </a:lnTo>
                    <a:cubicBezTo>
                      <a:pt x="667" y="467"/>
                      <a:pt x="667" y="0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7983978" y="-48128"/>
              <a:ext cx="1248235" cy="1191276"/>
              <a:chOff x="7923678" y="20260"/>
              <a:chExt cx="1248235" cy="1191276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8021632" y="20260"/>
                <a:ext cx="1150281" cy="1191276"/>
              </a:xfrm>
              <a:custGeom>
                <a:avLst/>
                <a:gdLst/>
                <a:ahLst/>
                <a:cxnLst/>
                <a:rect l="l" t="t" r="r" b="b"/>
                <a:pathLst>
                  <a:path w="30556" h="31645" extrusionOk="0">
                    <a:moveTo>
                      <a:pt x="30322" y="0"/>
                    </a:moveTo>
                    <a:cubicBezTo>
                      <a:pt x="29154" y="167"/>
                      <a:pt x="28087" y="1034"/>
                      <a:pt x="27186" y="1735"/>
                    </a:cubicBezTo>
                    <a:cubicBezTo>
                      <a:pt x="25852" y="2702"/>
                      <a:pt x="24684" y="3870"/>
                      <a:pt x="23650" y="5171"/>
                    </a:cubicBezTo>
                    <a:cubicBezTo>
                      <a:pt x="22349" y="6872"/>
                      <a:pt x="21282" y="8740"/>
                      <a:pt x="20081" y="10508"/>
                    </a:cubicBezTo>
                    <a:cubicBezTo>
                      <a:pt x="18747" y="12442"/>
                      <a:pt x="17312" y="14310"/>
                      <a:pt x="15745" y="16045"/>
                    </a:cubicBezTo>
                    <a:cubicBezTo>
                      <a:pt x="14344" y="17646"/>
                      <a:pt x="12709" y="18947"/>
                      <a:pt x="10841" y="19948"/>
                    </a:cubicBezTo>
                    <a:cubicBezTo>
                      <a:pt x="9107" y="20815"/>
                      <a:pt x="7305" y="21516"/>
                      <a:pt x="5637" y="22550"/>
                    </a:cubicBezTo>
                    <a:cubicBezTo>
                      <a:pt x="2402" y="24584"/>
                      <a:pt x="267" y="27687"/>
                      <a:pt x="0" y="31556"/>
                    </a:cubicBezTo>
                    <a:cubicBezTo>
                      <a:pt x="0" y="31610"/>
                      <a:pt x="57" y="31644"/>
                      <a:pt x="111" y="31644"/>
                    </a:cubicBezTo>
                    <a:cubicBezTo>
                      <a:pt x="157" y="31644"/>
                      <a:pt x="200" y="31618"/>
                      <a:pt x="200" y="31556"/>
                    </a:cubicBezTo>
                    <a:cubicBezTo>
                      <a:pt x="202" y="31545"/>
                      <a:pt x="204" y="31534"/>
                      <a:pt x="206" y="31523"/>
                    </a:cubicBezTo>
                    <a:lnTo>
                      <a:pt x="234" y="31523"/>
                    </a:lnTo>
                    <a:cubicBezTo>
                      <a:pt x="239" y="31443"/>
                      <a:pt x="245" y="31364"/>
                      <a:pt x="253" y="31286"/>
                    </a:cubicBezTo>
                    <a:lnTo>
                      <a:pt x="253" y="31286"/>
                    </a:lnTo>
                    <a:cubicBezTo>
                      <a:pt x="1025" y="27553"/>
                      <a:pt x="3614" y="24773"/>
                      <a:pt x="6872" y="22883"/>
                    </a:cubicBezTo>
                    <a:cubicBezTo>
                      <a:pt x="8406" y="21983"/>
                      <a:pt x="10074" y="21282"/>
                      <a:pt x="11675" y="20481"/>
                    </a:cubicBezTo>
                    <a:cubicBezTo>
                      <a:pt x="13143" y="19714"/>
                      <a:pt x="14444" y="18747"/>
                      <a:pt x="15611" y="17579"/>
                    </a:cubicBezTo>
                    <a:cubicBezTo>
                      <a:pt x="18013" y="15311"/>
                      <a:pt x="19848" y="12542"/>
                      <a:pt x="21716" y="9841"/>
                    </a:cubicBezTo>
                    <a:cubicBezTo>
                      <a:pt x="22650" y="8473"/>
                      <a:pt x="23650" y="7139"/>
                      <a:pt x="24618" y="5771"/>
                    </a:cubicBezTo>
                    <a:cubicBezTo>
                      <a:pt x="25718" y="4136"/>
                      <a:pt x="26919" y="2569"/>
                      <a:pt x="28520" y="1434"/>
                    </a:cubicBezTo>
                    <a:cubicBezTo>
                      <a:pt x="28633" y="1350"/>
                      <a:pt x="28556" y="1219"/>
                      <a:pt x="28469" y="1219"/>
                    </a:cubicBezTo>
                    <a:cubicBezTo>
                      <a:pt x="28453" y="1219"/>
                      <a:pt x="28436" y="1224"/>
                      <a:pt x="28420" y="1234"/>
                    </a:cubicBezTo>
                    <a:cubicBezTo>
                      <a:pt x="27119" y="2235"/>
                      <a:pt x="25985" y="3436"/>
                      <a:pt x="25051" y="4770"/>
                    </a:cubicBezTo>
                    <a:cubicBezTo>
                      <a:pt x="23984" y="6205"/>
                      <a:pt x="22983" y="7639"/>
                      <a:pt x="21949" y="9107"/>
                    </a:cubicBezTo>
                    <a:cubicBezTo>
                      <a:pt x="19948" y="11975"/>
                      <a:pt x="18013" y="14978"/>
                      <a:pt x="15478" y="17446"/>
                    </a:cubicBezTo>
                    <a:cubicBezTo>
                      <a:pt x="14177" y="18714"/>
                      <a:pt x="12676" y="19748"/>
                      <a:pt x="11041" y="20548"/>
                    </a:cubicBezTo>
                    <a:cubicBezTo>
                      <a:pt x="9373" y="21382"/>
                      <a:pt x="7639" y="22149"/>
                      <a:pt x="6038" y="23150"/>
                    </a:cubicBezTo>
                    <a:cubicBezTo>
                      <a:pt x="3535" y="24718"/>
                      <a:pt x="1509" y="26943"/>
                      <a:pt x="519" y="29695"/>
                    </a:cubicBezTo>
                    <a:lnTo>
                      <a:pt x="519" y="29695"/>
                    </a:lnTo>
                    <a:cubicBezTo>
                      <a:pt x="1353" y="26327"/>
                      <a:pt x="3777" y="23817"/>
                      <a:pt x="6905" y="22083"/>
                    </a:cubicBezTo>
                    <a:cubicBezTo>
                      <a:pt x="8539" y="21149"/>
                      <a:pt x="10341" y="20548"/>
                      <a:pt x="11942" y="19581"/>
                    </a:cubicBezTo>
                    <a:cubicBezTo>
                      <a:pt x="13510" y="18580"/>
                      <a:pt x="14911" y="17379"/>
                      <a:pt x="16078" y="15978"/>
                    </a:cubicBezTo>
                    <a:cubicBezTo>
                      <a:pt x="18880" y="12876"/>
                      <a:pt x="21115" y="9374"/>
                      <a:pt x="23383" y="5904"/>
                    </a:cubicBezTo>
                    <a:cubicBezTo>
                      <a:pt x="24351" y="4537"/>
                      <a:pt x="25518" y="3336"/>
                      <a:pt x="26819" y="2302"/>
                    </a:cubicBezTo>
                    <a:cubicBezTo>
                      <a:pt x="27787" y="1468"/>
                      <a:pt x="29087" y="400"/>
                      <a:pt x="30422" y="200"/>
                    </a:cubicBezTo>
                    <a:cubicBezTo>
                      <a:pt x="30555" y="200"/>
                      <a:pt x="30488" y="0"/>
                      <a:pt x="30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531467" y="133234"/>
                <a:ext cx="440785" cy="62641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1664" extrusionOk="0">
                    <a:moveTo>
                      <a:pt x="4362" y="1"/>
                    </a:moveTo>
                    <a:cubicBezTo>
                      <a:pt x="3442" y="1"/>
                      <a:pt x="2496" y="103"/>
                      <a:pt x="1701" y="468"/>
                    </a:cubicBezTo>
                    <a:cubicBezTo>
                      <a:pt x="1368" y="568"/>
                      <a:pt x="0" y="1169"/>
                      <a:pt x="367" y="1569"/>
                    </a:cubicBezTo>
                    <a:cubicBezTo>
                      <a:pt x="436" y="1638"/>
                      <a:pt x="611" y="1663"/>
                      <a:pt x="831" y="1663"/>
                    </a:cubicBezTo>
                    <a:cubicBezTo>
                      <a:pt x="1362" y="1663"/>
                      <a:pt x="2156" y="1516"/>
                      <a:pt x="2368" y="1469"/>
                    </a:cubicBezTo>
                    <a:cubicBezTo>
                      <a:pt x="4403" y="1402"/>
                      <a:pt x="6371" y="1102"/>
                      <a:pt x="8339" y="969"/>
                    </a:cubicBezTo>
                    <a:cubicBezTo>
                      <a:pt x="9440" y="869"/>
                      <a:pt x="10708" y="935"/>
                      <a:pt x="11708" y="568"/>
                    </a:cubicBezTo>
                    <a:lnTo>
                      <a:pt x="11708" y="435"/>
                    </a:lnTo>
                    <a:cubicBezTo>
                      <a:pt x="11548" y="440"/>
                      <a:pt x="11388" y="443"/>
                      <a:pt x="11226" y="443"/>
                    </a:cubicBezTo>
                    <a:cubicBezTo>
                      <a:pt x="9438" y="443"/>
                      <a:pt x="7582" y="129"/>
                      <a:pt x="5838" y="68"/>
                    </a:cubicBezTo>
                    <a:cubicBezTo>
                      <a:pt x="5374" y="32"/>
                      <a:pt x="4872" y="1"/>
                      <a:pt x="4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442285" y="251291"/>
                <a:ext cx="450837" cy="91816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2439" extrusionOk="0">
                    <a:moveTo>
                      <a:pt x="11976" y="1"/>
                    </a:moveTo>
                    <a:cubicBezTo>
                      <a:pt x="10666" y="713"/>
                      <a:pt x="9182" y="824"/>
                      <a:pt x="7688" y="824"/>
                    </a:cubicBezTo>
                    <a:cubicBezTo>
                      <a:pt x="7013" y="824"/>
                      <a:pt x="6336" y="801"/>
                      <a:pt x="5671" y="801"/>
                    </a:cubicBezTo>
                    <a:cubicBezTo>
                      <a:pt x="5537" y="798"/>
                      <a:pt x="5403" y="796"/>
                      <a:pt x="5270" y="796"/>
                    </a:cubicBezTo>
                    <a:cubicBezTo>
                      <a:pt x="4109" y="796"/>
                      <a:pt x="2972" y="922"/>
                      <a:pt x="1835" y="1102"/>
                    </a:cubicBezTo>
                    <a:cubicBezTo>
                      <a:pt x="1468" y="1168"/>
                      <a:pt x="1" y="1402"/>
                      <a:pt x="67" y="1969"/>
                    </a:cubicBezTo>
                    <a:cubicBezTo>
                      <a:pt x="94" y="2396"/>
                      <a:pt x="889" y="2439"/>
                      <a:pt x="1428" y="2439"/>
                    </a:cubicBezTo>
                    <a:cubicBezTo>
                      <a:pt x="1563" y="2439"/>
                      <a:pt x="1682" y="2436"/>
                      <a:pt x="1769" y="2436"/>
                    </a:cubicBezTo>
                    <a:cubicBezTo>
                      <a:pt x="4971" y="2403"/>
                      <a:pt x="8707" y="1969"/>
                      <a:pt x="11609" y="501"/>
                    </a:cubicBez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349375" y="375634"/>
                <a:ext cx="459608" cy="126864"/>
              </a:xfrm>
              <a:custGeom>
                <a:avLst/>
                <a:gdLst/>
                <a:ahLst/>
                <a:cxnLst/>
                <a:rect l="l" t="t" r="r" b="b"/>
                <a:pathLst>
                  <a:path w="12209" h="3370" extrusionOk="0">
                    <a:moveTo>
                      <a:pt x="12209" y="0"/>
                    </a:moveTo>
                    <a:cubicBezTo>
                      <a:pt x="10319" y="977"/>
                      <a:pt x="8251" y="1507"/>
                      <a:pt x="6117" y="1507"/>
                    </a:cubicBezTo>
                    <a:cubicBezTo>
                      <a:pt x="5991" y="1507"/>
                      <a:pt x="5864" y="1505"/>
                      <a:pt x="5738" y="1501"/>
                    </a:cubicBezTo>
                    <a:cubicBezTo>
                      <a:pt x="5206" y="1501"/>
                      <a:pt x="4512" y="1447"/>
                      <a:pt x="3823" y="1447"/>
                    </a:cubicBezTo>
                    <a:cubicBezTo>
                      <a:pt x="3084" y="1447"/>
                      <a:pt x="2352" y="1509"/>
                      <a:pt x="1835" y="1768"/>
                    </a:cubicBezTo>
                    <a:cubicBezTo>
                      <a:pt x="0" y="2669"/>
                      <a:pt x="2936" y="3369"/>
                      <a:pt x="3736" y="3369"/>
                    </a:cubicBezTo>
                    <a:cubicBezTo>
                      <a:pt x="3765" y="3370"/>
                      <a:pt x="3795" y="3370"/>
                      <a:pt x="3824" y="3370"/>
                    </a:cubicBezTo>
                    <a:cubicBezTo>
                      <a:pt x="6548" y="3370"/>
                      <a:pt x="10096" y="1850"/>
                      <a:pt x="12142" y="167"/>
                    </a:cubicBezTo>
                    <a:lnTo>
                      <a:pt x="12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314214" y="531336"/>
                <a:ext cx="386802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2625" extrusionOk="0">
                    <a:moveTo>
                      <a:pt x="10274" y="1"/>
                    </a:moveTo>
                    <a:lnTo>
                      <a:pt x="10274" y="1"/>
                    </a:lnTo>
                    <a:cubicBezTo>
                      <a:pt x="8173" y="1435"/>
                      <a:pt x="5838" y="1101"/>
                      <a:pt x="3403" y="1268"/>
                    </a:cubicBezTo>
                    <a:cubicBezTo>
                      <a:pt x="2535" y="1301"/>
                      <a:pt x="0" y="2102"/>
                      <a:pt x="2035" y="2502"/>
                    </a:cubicBezTo>
                    <a:cubicBezTo>
                      <a:pt x="2490" y="2584"/>
                      <a:pt x="2954" y="2625"/>
                      <a:pt x="3417" y="2625"/>
                    </a:cubicBezTo>
                    <a:cubicBezTo>
                      <a:pt x="4277" y="2625"/>
                      <a:pt x="5136" y="2484"/>
                      <a:pt x="5938" y="2202"/>
                    </a:cubicBezTo>
                    <a:cubicBezTo>
                      <a:pt x="7305" y="1768"/>
                      <a:pt x="8807" y="1268"/>
                      <a:pt x="9941" y="401"/>
                    </a:cubicBezTo>
                    <a:lnTo>
                      <a:pt x="10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8271524" y="658314"/>
                <a:ext cx="261219" cy="5560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477" extrusionOk="0">
                    <a:moveTo>
                      <a:pt x="1788" y="0"/>
                    </a:moveTo>
                    <a:cubicBezTo>
                      <a:pt x="1350" y="0"/>
                      <a:pt x="972" y="92"/>
                      <a:pt x="734" y="330"/>
                    </a:cubicBezTo>
                    <a:cubicBezTo>
                      <a:pt x="0" y="1097"/>
                      <a:pt x="3136" y="1298"/>
                      <a:pt x="3769" y="1331"/>
                    </a:cubicBezTo>
                    <a:cubicBezTo>
                      <a:pt x="4483" y="1433"/>
                      <a:pt x="5196" y="1476"/>
                      <a:pt x="5910" y="1476"/>
                    </a:cubicBezTo>
                    <a:cubicBezTo>
                      <a:pt x="6130" y="1476"/>
                      <a:pt x="6351" y="1472"/>
                      <a:pt x="6571" y="1464"/>
                    </a:cubicBezTo>
                    <a:lnTo>
                      <a:pt x="6638" y="1464"/>
                    </a:lnTo>
                    <a:lnTo>
                      <a:pt x="6938" y="1331"/>
                    </a:lnTo>
                    <a:cubicBezTo>
                      <a:pt x="6238" y="1298"/>
                      <a:pt x="5571" y="1131"/>
                      <a:pt x="4970" y="831"/>
                    </a:cubicBezTo>
                    <a:cubicBezTo>
                      <a:pt x="4351" y="569"/>
                      <a:pt x="2882" y="0"/>
                      <a:pt x="17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8197437" y="716740"/>
                <a:ext cx="226058" cy="6576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1747" extrusionOk="0">
                    <a:moveTo>
                      <a:pt x="826" y="0"/>
                    </a:moveTo>
                    <a:cubicBezTo>
                      <a:pt x="326" y="0"/>
                      <a:pt x="0" y="152"/>
                      <a:pt x="0" y="546"/>
                    </a:cubicBezTo>
                    <a:cubicBezTo>
                      <a:pt x="0" y="1714"/>
                      <a:pt x="5037" y="1614"/>
                      <a:pt x="5904" y="1747"/>
                    </a:cubicBezTo>
                    <a:lnTo>
                      <a:pt x="6004" y="1647"/>
                    </a:lnTo>
                    <a:cubicBezTo>
                      <a:pt x="5527" y="1421"/>
                      <a:pt x="2358" y="0"/>
                      <a:pt x="8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105732" y="775015"/>
                <a:ext cx="190935" cy="67799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1801" extrusionOk="0">
                    <a:moveTo>
                      <a:pt x="1794" y="1"/>
                    </a:moveTo>
                    <a:cubicBezTo>
                      <a:pt x="1559" y="1"/>
                      <a:pt x="1337" y="50"/>
                      <a:pt x="1135" y="166"/>
                    </a:cubicBezTo>
                    <a:cubicBezTo>
                      <a:pt x="1" y="799"/>
                      <a:pt x="2469" y="1300"/>
                      <a:pt x="3070" y="1467"/>
                    </a:cubicBezTo>
                    <a:cubicBezTo>
                      <a:pt x="3670" y="1600"/>
                      <a:pt x="4271" y="1667"/>
                      <a:pt x="4804" y="1800"/>
                    </a:cubicBezTo>
                    <a:lnTo>
                      <a:pt x="5071" y="1633"/>
                    </a:lnTo>
                    <a:cubicBezTo>
                      <a:pt x="4326" y="1137"/>
                      <a:pt x="2919" y="1"/>
                      <a:pt x="17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972994" y="866155"/>
                <a:ext cx="244542" cy="47809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270" extrusionOk="0">
                    <a:moveTo>
                      <a:pt x="2367" y="0"/>
                    </a:moveTo>
                    <a:cubicBezTo>
                      <a:pt x="1184" y="0"/>
                      <a:pt x="185" y="191"/>
                      <a:pt x="58" y="813"/>
                    </a:cubicBezTo>
                    <a:cubicBezTo>
                      <a:pt x="0" y="1143"/>
                      <a:pt x="959" y="1269"/>
                      <a:pt x="2134" y="1269"/>
                    </a:cubicBezTo>
                    <a:cubicBezTo>
                      <a:pt x="3695" y="1269"/>
                      <a:pt x="5639" y="1047"/>
                      <a:pt x="6095" y="780"/>
                    </a:cubicBezTo>
                    <a:cubicBezTo>
                      <a:pt x="6129" y="713"/>
                      <a:pt x="6329" y="580"/>
                      <a:pt x="6362" y="547"/>
                    </a:cubicBezTo>
                    <a:lnTo>
                      <a:pt x="6496" y="447"/>
                    </a:lnTo>
                    <a:cubicBezTo>
                      <a:pt x="5920" y="351"/>
                      <a:pt x="3973" y="0"/>
                      <a:pt x="23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923678" y="957032"/>
                <a:ext cx="202191" cy="90988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417" extrusionOk="0">
                    <a:moveTo>
                      <a:pt x="5371" y="1"/>
                    </a:moveTo>
                    <a:cubicBezTo>
                      <a:pt x="4637" y="1"/>
                      <a:pt x="3903" y="67"/>
                      <a:pt x="3169" y="201"/>
                    </a:cubicBezTo>
                    <a:cubicBezTo>
                      <a:pt x="2202" y="368"/>
                      <a:pt x="134" y="935"/>
                      <a:pt x="0" y="2135"/>
                    </a:cubicBezTo>
                    <a:cubicBezTo>
                      <a:pt x="73" y="2333"/>
                      <a:pt x="263" y="2416"/>
                      <a:pt x="534" y="2416"/>
                    </a:cubicBezTo>
                    <a:cubicBezTo>
                      <a:pt x="1633" y="2416"/>
                      <a:pt x="4046" y="1043"/>
                      <a:pt x="5171" y="401"/>
                    </a:cubicBez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092895" y="977134"/>
                <a:ext cx="78189" cy="170871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4539" extrusionOk="0">
                    <a:moveTo>
                      <a:pt x="1443" y="0"/>
                    </a:moveTo>
                    <a:lnTo>
                      <a:pt x="1243" y="267"/>
                    </a:lnTo>
                    <a:cubicBezTo>
                      <a:pt x="979" y="794"/>
                      <a:pt x="1" y="4539"/>
                      <a:pt x="1066" y="4539"/>
                    </a:cubicBezTo>
                    <a:cubicBezTo>
                      <a:pt x="1080" y="4539"/>
                      <a:pt x="1095" y="4538"/>
                      <a:pt x="1109" y="4537"/>
                    </a:cubicBezTo>
                    <a:cubicBezTo>
                      <a:pt x="2077" y="4437"/>
                      <a:pt x="1543" y="601"/>
                      <a:pt x="1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171387" y="918106"/>
                <a:ext cx="71262" cy="1851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4917" extrusionOk="0">
                    <a:moveTo>
                      <a:pt x="1292" y="1"/>
                    </a:moveTo>
                    <a:cubicBezTo>
                      <a:pt x="1198" y="537"/>
                      <a:pt x="1" y="4917"/>
                      <a:pt x="996" y="4917"/>
                    </a:cubicBezTo>
                    <a:cubicBezTo>
                      <a:pt x="1054" y="4917"/>
                      <a:pt x="1119" y="4902"/>
                      <a:pt x="1192" y="4871"/>
                    </a:cubicBezTo>
                    <a:cubicBezTo>
                      <a:pt x="1893" y="4537"/>
                      <a:pt x="1659" y="2469"/>
                      <a:pt x="1559" y="1969"/>
                    </a:cubicBezTo>
                    <a:cubicBezTo>
                      <a:pt x="1359" y="1368"/>
                      <a:pt x="1292" y="701"/>
                      <a:pt x="1359" y="34"/>
                    </a:cubicBez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264108" y="860358"/>
                <a:ext cx="94075" cy="163869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4353" extrusionOk="0">
                    <a:moveTo>
                      <a:pt x="1198" y="0"/>
                    </a:moveTo>
                    <a:cubicBezTo>
                      <a:pt x="940" y="579"/>
                      <a:pt x="1" y="4352"/>
                      <a:pt x="1250" y="4352"/>
                    </a:cubicBezTo>
                    <a:cubicBezTo>
                      <a:pt x="1296" y="4352"/>
                      <a:pt x="1345" y="4347"/>
                      <a:pt x="1398" y="4337"/>
                    </a:cubicBezTo>
                    <a:cubicBezTo>
                      <a:pt x="2499" y="4036"/>
                      <a:pt x="1265" y="934"/>
                      <a:pt x="1265" y="167"/>
                    </a:cubicBez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357808" y="820152"/>
                <a:ext cx="83271" cy="177496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4715" extrusionOk="0">
                    <a:moveTo>
                      <a:pt x="1010" y="1"/>
                    </a:moveTo>
                    <a:cubicBezTo>
                      <a:pt x="758" y="631"/>
                      <a:pt x="0" y="4714"/>
                      <a:pt x="1042" y="4714"/>
                    </a:cubicBezTo>
                    <a:cubicBezTo>
                      <a:pt x="1103" y="4714"/>
                      <a:pt x="1170" y="4700"/>
                      <a:pt x="1244" y="4671"/>
                    </a:cubicBezTo>
                    <a:cubicBezTo>
                      <a:pt x="2211" y="4237"/>
                      <a:pt x="1277" y="735"/>
                      <a:pt x="1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473681" y="769933"/>
                <a:ext cx="99232" cy="16876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483" extrusionOk="0">
                    <a:moveTo>
                      <a:pt x="334" y="0"/>
                    </a:moveTo>
                    <a:cubicBezTo>
                      <a:pt x="201" y="968"/>
                      <a:pt x="1" y="2102"/>
                      <a:pt x="267" y="3036"/>
                    </a:cubicBezTo>
                    <a:cubicBezTo>
                      <a:pt x="396" y="3551"/>
                      <a:pt x="724" y="4483"/>
                      <a:pt x="1173" y="4483"/>
                    </a:cubicBezTo>
                    <a:cubicBezTo>
                      <a:pt x="1306" y="4483"/>
                      <a:pt x="1449" y="4401"/>
                      <a:pt x="1602" y="4203"/>
                    </a:cubicBezTo>
                    <a:cubicBezTo>
                      <a:pt x="2636" y="2836"/>
                      <a:pt x="501" y="1401"/>
                      <a:pt x="401" y="201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564106" y="714670"/>
                <a:ext cx="104239" cy="190371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5057" extrusionOk="0">
                    <a:moveTo>
                      <a:pt x="134" y="1"/>
                    </a:moveTo>
                    <a:lnTo>
                      <a:pt x="0" y="201"/>
                    </a:lnTo>
                    <a:cubicBezTo>
                      <a:pt x="167" y="1202"/>
                      <a:pt x="234" y="2169"/>
                      <a:pt x="501" y="3170"/>
                    </a:cubicBezTo>
                    <a:cubicBezTo>
                      <a:pt x="602" y="3628"/>
                      <a:pt x="1112" y="5057"/>
                      <a:pt x="1629" y="5057"/>
                    </a:cubicBezTo>
                    <a:cubicBezTo>
                      <a:pt x="1790" y="5057"/>
                      <a:pt x="1952" y="4919"/>
                      <a:pt x="2102" y="4571"/>
                    </a:cubicBezTo>
                    <a:cubicBezTo>
                      <a:pt x="2769" y="3103"/>
                      <a:pt x="601" y="1235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652009" y="626767"/>
                <a:ext cx="124341" cy="182917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4859" extrusionOk="0">
                    <a:moveTo>
                      <a:pt x="200" y="1"/>
                    </a:moveTo>
                    <a:lnTo>
                      <a:pt x="0" y="134"/>
                    </a:lnTo>
                    <a:cubicBezTo>
                      <a:pt x="434" y="1068"/>
                      <a:pt x="601" y="2136"/>
                      <a:pt x="1001" y="3036"/>
                    </a:cubicBezTo>
                    <a:cubicBezTo>
                      <a:pt x="1236" y="3507"/>
                      <a:pt x="2005" y="4859"/>
                      <a:pt x="2551" y="4859"/>
                    </a:cubicBezTo>
                    <a:cubicBezTo>
                      <a:pt x="2701" y="4859"/>
                      <a:pt x="2835" y="4756"/>
                      <a:pt x="2936" y="4504"/>
                    </a:cubicBezTo>
                    <a:cubicBezTo>
                      <a:pt x="3303" y="3537"/>
                      <a:pt x="2335" y="2069"/>
                      <a:pt x="1802" y="1468"/>
                    </a:cubicBezTo>
                    <a:cubicBezTo>
                      <a:pt x="1335" y="968"/>
                      <a:pt x="501" y="50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733625" y="530093"/>
                <a:ext cx="148208" cy="17000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516" extrusionOk="0">
                    <a:moveTo>
                      <a:pt x="101" y="0"/>
                    </a:moveTo>
                    <a:lnTo>
                      <a:pt x="1" y="234"/>
                    </a:lnTo>
                    <a:cubicBezTo>
                      <a:pt x="114" y="997"/>
                      <a:pt x="1880" y="4515"/>
                      <a:pt x="2883" y="4515"/>
                    </a:cubicBezTo>
                    <a:cubicBezTo>
                      <a:pt x="3063" y="4515"/>
                      <a:pt x="3219" y="4401"/>
                      <a:pt x="3336" y="4136"/>
                    </a:cubicBezTo>
                    <a:cubicBezTo>
                      <a:pt x="3937" y="2702"/>
                      <a:pt x="1201" y="40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808126" y="415802"/>
                <a:ext cx="193006" cy="215480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724" extrusionOk="0">
                    <a:moveTo>
                      <a:pt x="123" y="1"/>
                    </a:moveTo>
                    <a:lnTo>
                      <a:pt x="123" y="334"/>
                    </a:lnTo>
                    <a:cubicBezTo>
                      <a:pt x="1" y="1281"/>
                      <a:pt x="1920" y="5724"/>
                      <a:pt x="3218" y="5724"/>
                    </a:cubicBezTo>
                    <a:cubicBezTo>
                      <a:pt x="3338" y="5724"/>
                      <a:pt x="3452" y="5686"/>
                      <a:pt x="3559" y="5605"/>
                    </a:cubicBezTo>
                    <a:cubicBezTo>
                      <a:pt x="5127" y="4404"/>
                      <a:pt x="323" y="1068"/>
                      <a:pt x="1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881798" y="312841"/>
                <a:ext cx="159540" cy="195829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5202" extrusionOk="0">
                    <a:moveTo>
                      <a:pt x="201" y="0"/>
                    </a:moveTo>
                    <a:lnTo>
                      <a:pt x="134" y="134"/>
                    </a:lnTo>
                    <a:cubicBezTo>
                      <a:pt x="1" y="868"/>
                      <a:pt x="701" y="1902"/>
                      <a:pt x="935" y="2636"/>
                    </a:cubicBezTo>
                    <a:cubicBezTo>
                      <a:pt x="1124" y="3204"/>
                      <a:pt x="2127" y="5202"/>
                      <a:pt x="2980" y="5202"/>
                    </a:cubicBezTo>
                    <a:cubicBezTo>
                      <a:pt x="3177" y="5202"/>
                      <a:pt x="3367" y="5095"/>
                      <a:pt x="3537" y="4837"/>
                    </a:cubicBezTo>
                    <a:cubicBezTo>
                      <a:pt x="4237" y="3736"/>
                      <a:pt x="2502" y="2035"/>
                      <a:pt x="1869" y="1435"/>
                    </a:cubicBezTo>
                    <a:cubicBezTo>
                      <a:pt x="1368" y="934"/>
                      <a:pt x="735" y="501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952120" y="209880"/>
                <a:ext cx="113387" cy="168386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4473" extrusionOk="0">
                    <a:moveTo>
                      <a:pt x="268" y="0"/>
                    </a:moveTo>
                    <a:lnTo>
                      <a:pt x="34" y="300"/>
                    </a:lnTo>
                    <a:cubicBezTo>
                      <a:pt x="1" y="1134"/>
                      <a:pt x="434" y="1735"/>
                      <a:pt x="768" y="2535"/>
                    </a:cubicBezTo>
                    <a:cubicBezTo>
                      <a:pt x="1001" y="3136"/>
                      <a:pt x="1335" y="3669"/>
                      <a:pt x="1769" y="4136"/>
                    </a:cubicBezTo>
                    <a:cubicBezTo>
                      <a:pt x="2003" y="4358"/>
                      <a:pt x="2258" y="4472"/>
                      <a:pt x="2467" y="4472"/>
                    </a:cubicBezTo>
                    <a:cubicBezTo>
                      <a:pt x="2794" y="4472"/>
                      <a:pt x="3012" y="4192"/>
                      <a:pt x="2869" y="3603"/>
                    </a:cubicBezTo>
                    <a:cubicBezTo>
                      <a:pt x="2569" y="2202"/>
                      <a:pt x="668" y="1301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971902" y="980748"/>
                <a:ext cx="80749" cy="35838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952" extrusionOk="0">
                    <a:moveTo>
                      <a:pt x="1984" y="1"/>
                    </a:moveTo>
                    <a:cubicBezTo>
                      <a:pt x="1975" y="1"/>
                      <a:pt x="1965" y="2"/>
                      <a:pt x="1955" y="4"/>
                    </a:cubicBezTo>
                    <a:cubicBezTo>
                      <a:pt x="1321" y="205"/>
                      <a:pt x="687" y="438"/>
                      <a:pt x="87" y="772"/>
                    </a:cubicBezTo>
                    <a:cubicBezTo>
                      <a:pt x="1" y="800"/>
                      <a:pt x="63" y="952"/>
                      <a:pt x="145" y="952"/>
                    </a:cubicBezTo>
                    <a:cubicBezTo>
                      <a:pt x="159" y="952"/>
                      <a:pt x="173" y="948"/>
                      <a:pt x="187" y="938"/>
                    </a:cubicBezTo>
                    <a:cubicBezTo>
                      <a:pt x="787" y="638"/>
                      <a:pt x="1388" y="405"/>
                      <a:pt x="2022" y="205"/>
                    </a:cubicBezTo>
                    <a:cubicBezTo>
                      <a:pt x="2145" y="174"/>
                      <a:pt x="2097" y="1"/>
                      <a:pt x="19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8024117" y="882945"/>
                <a:ext cx="94225" cy="16376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35" extrusionOk="0">
                    <a:moveTo>
                      <a:pt x="2402" y="1"/>
                    </a:moveTo>
                    <a:cubicBezTo>
                      <a:pt x="1635" y="34"/>
                      <a:pt x="868" y="101"/>
                      <a:pt x="134" y="234"/>
                    </a:cubicBezTo>
                    <a:cubicBezTo>
                      <a:pt x="1" y="234"/>
                      <a:pt x="1" y="434"/>
                      <a:pt x="134" y="434"/>
                    </a:cubicBezTo>
                    <a:cubicBezTo>
                      <a:pt x="868" y="301"/>
                      <a:pt x="1635" y="234"/>
                      <a:pt x="2402" y="201"/>
                    </a:cubicBezTo>
                    <a:cubicBezTo>
                      <a:pt x="2503" y="167"/>
                      <a:pt x="2503" y="1"/>
                      <a:pt x="2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8130089" y="1048473"/>
                <a:ext cx="10842" cy="65879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750" extrusionOk="0">
                    <a:moveTo>
                      <a:pt x="147" y="1"/>
                    </a:moveTo>
                    <a:cubicBezTo>
                      <a:pt x="82" y="1"/>
                      <a:pt x="0" y="58"/>
                      <a:pt x="21" y="140"/>
                    </a:cubicBezTo>
                    <a:cubicBezTo>
                      <a:pt x="88" y="640"/>
                      <a:pt x="88" y="1141"/>
                      <a:pt x="54" y="1675"/>
                    </a:cubicBezTo>
                    <a:cubicBezTo>
                      <a:pt x="71" y="1725"/>
                      <a:pt x="121" y="1750"/>
                      <a:pt x="171" y="1750"/>
                    </a:cubicBezTo>
                    <a:cubicBezTo>
                      <a:pt x="221" y="1750"/>
                      <a:pt x="271" y="1725"/>
                      <a:pt x="288" y="1675"/>
                    </a:cubicBezTo>
                    <a:cubicBezTo>
                      <a:pt x="288" y="1141"/>
                      <a:pt x="288" y="607"/>
                      <a:pt x="221" y="73"/>
                    </a:cubicBezTo>
                    <a:cubicBezTo>
                      <a:pt x="221" y="22"/>
                      <a:pt x="187" y="1"/>
                      <a:pt x="1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8209973" y="1013236"/>
                <a:ext cx="12611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650" extrusionOk="0">
                    <a:moveTo>
                      <a:pt x="213" y="0"/>
                    </a:moveTo>
                    <a:cubicBezTo>
                      <a:pt x="167" y="0"/>
                      <a:pt x="117" y="25"/>
                      <a:pt x="101" y="75"/>
                    </a:cubicBezTo>
                    <a:cubicBezTo>
                      <a:pt x="101" y="542"/>
                      <a:pt x="101" y="1043"/>
                      <a:pt x="1" y="1510"/>
                    </a:cubicBezTo>
                    <a:cubicBezTo>
                      <a:pt x="1" y="1592"/>
                      <a:pt x="77" y="1649"/>
                      <a:pt x="143" y="1649"/>
                    </a:cubicBezTo>
                    <a:cubicBezTo>
                      <a:pt x="184" y="1649"/>
                      <a:pt x="221" y="1627"/>
                      <a:pt x="234" y="1576"/>
                    </a:cubicBezTo>
                    <a:cubicBezTo>
                      <a:pt x="301" y="1076"/>
                      <a:pt x="334" y="576"/>
                      <a:pt x="301" y="75"/>
                    </a:cubicBezTo>
                    <a:cubicBezTo>
                      <a:pt x="301" y="25"/>
                      <a:pt x="259" y="0"/>
                      <a:pt x="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8307927" y="936929"/>
                <a:ext cx="8809" cy="6410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703" extrusionOk="0">
                    <a:moveTo>
                      <a:pt x="134" y="1"/>
                    </a:moveTo>
                    <a:cubicBezTo>
                      <a:pt x="84" y="1"/>
                      <a:pt x="34" y="34"/>
                      <a:pt x="34" y="101"/>
                    </a:cubicBezTo>
                    <a:cubicBezTo>
                      <a:pt x="34" y="601"/>
                      <a:pt x="0" y="1102"/>
                      <a:pt x="34" y="1602"/>
                    </a:cubicBezTo>
                    <a:cubicBezTo>
                      <a:pt x="34" y="1669"/>
                      <a:pt x="84" y="1702"/>
                      <a:pt x="134" y="1702"/>
                    </a:cubicBezTo>
                    <a:cubicBezTo>
                      <a:pt x="184" y="1702"/>
                      <a:pt x="234" y="1669"/>
                      <a:pt x="234" y="1602"/>
                    </a:cubicBezTo>
                    <a:cubicBezTo>
                      <a:pt x="201" y="1102"/>
                      <a:pt x="234" y="601"/>
                      <a:pt x="234" y="101"/>
                    </a:cubicBezTo>
                    <a:cubicBezTo>
                      <a:pt x="234" y="34"/>
                      <a:pt x="184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8173946" y="788643"/>
                <a:ext cx="71224" cy="24018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638" extrusionOk="0">
                    <a:moveTo>
                      <a:pt x="161" y="0"/>
                    </a:moveTo>
                    <a:cubicBezTo>
                      <a:pt x="48" y="0"/>
                      <a:pt x="0" y="173"/>
                      <a:pt x="124" y="204"/>
                    </a:cubicBezTo>
                    <a:cubicBezTo>
                      <a:pt x="657" y="404"/>
                      <a:pt x="1191" y="504"/>
                      <a:pt x="1725" y="638"/>
                    </a:cubicBezTo>
                    <a:cubicBezTo>
                      <a:pt x="1858" y="638"/>
                      <a:pt x="1892" y="471"/>
                      <a:pt x="1792" y="437"/>
                    </a:cubicBezTo>
                    <a:cubicBezTo>
                      <a:pt x="1258" y="304"/>
                      <a:pt x="724" y="204"/>
                      <a:pt x="190" y="4"/>
                    </a:cubicBezTo>
                    <a:cubicBezTo>
                      <a:pt x="180" y="1"/>
                      <a:pt x="170" y="0"/>
                      <a:pt x="1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8234217" y="732099"/>
                <a:ext cx="82518" cy="21533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72" extrusionOk="0">
                    <a:moveTo>
                      <a:pt x="161" y="1"/>
                    </a:moveTo>
                    <a:cubicBezTo>
                      <a:pt x="48" y="1"/>
                      <a:pt x="1" y="174"/>
                      <a:pt x="124" y="205"/>
                    </a:cubicBezTo>
                    <a:cubicBezTo>
                      <a:pt x="758" y="372"/>
                      <a:pt x="1391" y="505"/>
                      <a:pt x="2025" y="572"/>
                    </a:cubicBezTo>
                    <a:cubicBezTo>
                      <a:pt x="2159" y="572"/>
                      <a:pt x="2192" y="372"/>
                      <a:pt x="2059" y="372"/>
                    </a:cubicBezTo>
                    <a:cubicBezTo>
                      <a:pt x="1425" y="305"/>
                      <a:pt x="824" y="171"/>
                      <a:pt x="191" y="5"/>
                    </a:cubicBezTo>
                    <a:cubicBezTo>
                      <a:pt x="180" y="2"/>
                      <a:pt x="171" y="1"/>
                      <a:pt x="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8330515" y="674502"/>
                <a:ext cx="75403" cy="15096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401" extrusionOk="0">
                    <a:moveTo>
                      <a:pt x="134" y="0"/>
                    </a:moveTo>
                    <a:cubicBezTo>
                      <a:pt x="1" y="0"/>
                      <a:pt x="1" y="234"/>
                      <a:pt x="134" y="234"/>
                    </a:cubicBezTo>
                    <a:cubicBezTo>
                      <a:pt x="701" y="234"/>
                      <a:pt x="1302" y="300"/>
                      <a:pt x="1869" y="401"/>
                    </a:cubicBezTo>
                    <a:cubicBezTo>
                      <a:pt x="2002" y="401"/>
                      <a:pt x="2002" y="200"/>
                      <a:pt x="1869" y="200"/>
                    </a:cubicBezTo>
                    <a:cubicBezTo>
                      <a:pt x="1302" y="100"/>
                      <a:pt x="701" y="34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8423989" y="588595"/>
                <a:ext cx="69116" cy="24921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662" extrusionOk="0">
                    <a:moveTo>
                      <a:pt x="1706" y="1"/>
                    </a:moveTo>
                    <a:cubicBezTo>
                      <a:pt x="1690" y="1"/>
                      <a:pt x="1673" y="5"/>
                      <a:pt x="1654" y="14"/>
                    </a:cubicBezTo>
                    <a:cubicBezTo>
                      <a:pt x="1154" y="181"/>
                      <a:pt x="620" y="281"/>
                      <a:pt x="86" y="448"/>
                    </a:cubicBezTo>
                    <a:cubicBezTo>
                      <a:pt x="0" y="505"/>
                      <a:pt x="13" y="661"/>
                      <a:pt x="103" y="661"/>
                    </a:cubicBezTo>
                    <a:cubicBezTo>
                      <a:pt x="118" y="661"/>
                      <a:pt x="134" y="657"/>
                      <a:pt x="153" y="648"/>
                    </a:cubicBezTo>
                    <a:cubicBezTo>
                      <a:pt x="687" y="481"/>
                      <a:pt x="1221" y="381"/>
                      <a:pt x="1721" y="214"/>
                    </a:cubicBezTo>
                    <a:cubicBezTo>
                      <a:pt x="1836" y="157"/>
                      <a:pt x="1802" y="1"/>
                      <a:pt x="17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8390823" y="898003"/>
                <a:ext cx="12084" cy="61813"/>
              </a:xfrm>
              <a:custGeom>
                <a:avLst/>
                <a:gdLst/>
                <a:ahLst/>
                <a:cxnLst/>
                <a:rect l="l" t="t" r="r" b="b"/>
                <a:pathLst>
                  <a:path w="321" h="1642" extrusionOk="0">
                    <a:moveTo>
                      <a:pt x="133" y="1"/>
                    </a:moveTo>
                    <a:cubicBezTo>
                      <a:pt x="83" y="1"/>
                      <a:pt x="33" y="34"/>
                      <a:pt x="33" y="101"/>
                    </a:cubicBezTo>
                    <a:cubicBezTo>
                      <a:pt x="0" y="601"/>
                      <a:pt x="0" y="1068"/>
                      <a:pt x="100" y="1569"/>
                    </a:cubicBezTo>
                    <a:cubicBezTo>
                      <a:pt x="100" y="1620"/>
                      <a:pt x="134" y="1641"/>
                      <a:pt x="174" y="1641"/>
                    </a:cubicBezTo>
                    <a:cubicBezTo>
                      <a:pt x="240" y="1641"/>
                      <a:pt x="321" y="1584"/>
                      <a:pt x="300" y="1502"/>
                    </a:cubicBezTo>
                    <a:cubicBezTo>
                      <a:pt x="200" y="1035"/>
                      <a:pt x="200" y="568"/>
                      <a:pt x="234" y="101"/>
                    </a:cubicBezTo>
                    <a:cubicBezTo>
                      <a:pt x="234" y="34"/>
                      <a:pt x="183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8494537" y="839389"/>
                <a:ext cx="32450" cy="52703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400" extrusionOk="0">
                    <a:moveTo>
                      <a:pt x="162" y="1"/>
                    </a:moveTo>
                    <a:cubicBezTo>
                      <a:pt x="84" y="1"/>
                      <a:pt x="0" y="87"/>
                      <a:pt x="47" y="157"/>
                    </a:cubicBezTo>
                    <a:cubicBezTo>
                      <a:pt x="214" y="557"/>
                      <a:pt x="414" y="957"/>
                      <a:pt x="647" y="1358"/>
                    </a:cubicBezTo>
                    <a:cubicBezTo>
                      <a:pt x="667" y="1387"/>
                      <a:pt x="695" y="1399"/>
                      <a:pt x="723" y="1399"/>
                    </a:cubicBezTo>
                    <a:cubicBezTo>
                      <a:pt x="792" y="1399"/>
                      <a:pt x="861" y="1328"/>
                      <a:pt x="814" y="1258"/>
                    </a:cubicBezTo>
                    <a:cubicBezTo>
                      <a:pt x="614" y="857"/>
                      <a:pt x="414" y="457"/>
                      <a:pt x="247" y="57"/>
                    </a:cubicBezTo>
                    <a:cubicBezTo>
                      <a:pt x="227" y="17"/>
                      <a:pt x="195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8588312" y="795984"/>
                <a:ext cx="37871" cy="6147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633" extrusionOk="0">
                    <a:moveTo>
                      <a:pt x="148" y="1"/>
                    </a:moveTo>
                    <a:cubicBezTo>
                      <a:pt x="77" y="1"/>
                      <a:pt x="1" y="72"/>
                      <a:pt x="24" y="142"/>
                    </a:cubicBezTo>
                    <a:cubicBezTo>
                      <a:pt x="258" y="643"/>
                      <a:pt x="491" y="1110"/>
                      <a:pt x="792" y="1577"/>
                    </a:cubicBezTo>
                    <a:cubicBezTo>
                      <a:pt x="812" y="1617"/>
                      <a:pt x="841" y="1633"/>
                      <a:pt x="870" y="1633"/>
                    </a:cubicBezTo>
                    <a:cubicBezTo>
                      <a:pt x="938" y="1633"/>
                      <a:pt x="1005" y="1547"/>
                      <a:pt x="958" y="1477"/>
                    </a:cubicBezTo>
                    <a:cubicBezTo>
                      <a:pt x="692" y="1010"/>
                      <a:pt x="425" y="543"/>
                      <a:pt x="225" y="42"/>
                    </a:cubicBezTo>
                    <a:cubicBezTo>
                      <a:pt x="205" y="13"/>
                      <a:pt x="177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8775788" y="582157"/>
                <a:ext cx="59893" cy="54773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55" extrusionOk="0">
                    <a:moveTo>
                      <a:pt x="187" y="0"/>
                    </a:moveTo>
                    <a:cubicBezTo>
                      <a:pt x="95" y="0"/>
                      <a:pt x="0" y="104"/>
                      <a:pt x="81" y="185"/>
                    </a:cubicBezTo>
                    <a:cubicBezTo>
                      <a:pt x="548" y="552"/>
                      <a:pt x="982" y="952"/>
                      <a:pt x="1382" y="1419"/>
                    </a:cubicBezTo>
                    <a:cubicBezTo>
                      <a:pt x="1399" y="1444"/>
                      <a:pt x="1422" y="1455"/>
                      <a:pt x="1445" y="1455"/>
                    </a:cubicBezTo>
                    <a:cubicBezTo>
                      <a:pt x="1516" y="1455"/>
                      <a:pt x="1591" y="1361"/>
                      <a:pt x="1516" y="1286"/>
                    </a:cubicBezTo>
                    <a:cubicBezTo>
                      <a:pt x="1115" y="819"/>
                      <a:pt x="682" y="418"/>
                      <a:pt x="248" y="18"/>
                    </a:cubicBezTo>
                    <a:cubicBezTo>
                      <a:pt x="229" y="6"/>
                      <a:pt x="208" y="0"/>
                      <a:pt x="1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8691650" y="689259"/>
                <a:ext cx="47922" cy="7152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900" extrusionOk="0">
                    <a:moveTo>
                      <a:pt x="139" y="0"/>
                    </a:moveTo>
                    <a:cubicBezTo>
                      <a:pt x="71" y="0"/>
                      <a:pt x="1" y="71"/>
                      <a:pt x="48" y="142"/>
                    </a:cubicBezTo>
                    <a:cubicBezTo>
                      <a:pt x="382" y="709"/>
                      <a:pt x="782" y="1243"/>
                      <a:pt x="1049" y="1843"/>
                    </a:cubicBezTo>
                    <a:cubicBezTo>
                      <a:pt x="1069" y="1883"/>
                      <a:pt x="1098" y="1899"/>
                      <a:pt x="1128" y="1899"/>
                    </a:cubicBezTo>
                    <a:cubicBezTo>
                      <a:pt x="1198" y="1899"/>
                      <a:pt x="1272" y="1813"/>
                      <a:pt x="1249" y="1743"/>
                    </a:cubicBezTo>
                    <a:cubicBezTo>
                      <a:pt x="949" y="1143"/>
                      <a:pt x="548" y="609"/>
                      <a:pt x="215" y="42"/>
                    </a:cubicBezTo>
                    <a:cubicBezTo>
                      <a:pt x="195" y="13"/>
                      <a:pt x="167" y="0"/>
                      <a:pt x="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8467394" y="454727"/>
                <a:ext cx="103034" cy="15133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402" extrusionOk="0">
                    <a:moveTo>
                      <a:pt x="201" y="1"/>
                    </a:moveTo>
                    <a:cubicBezTo>
                      <a:pt x="68" y="1"/>
                      <a:pt x="1" y="201"/>
                      <a:pt x="134" y="234"/>
                    </a:cubicBezTo>
                    <a:cubicBezTo>
                      <a:pt x="968" y="334"/>
                      <a:pt x="1769" y="401"/>
                      <a:pt x="2603" y="401"/>
                    </a:cubicBezTo>
                    <a:cubicBezTo>
                      <a:pt x="2736" y="368"/>
                      <a:pt x="2736" y="201"/>
                      <a:pt x="2603" y="201"/>
                    </a:cubicBezTo>
                    <a:cubicBezTo>
                      <a:pt x="1802" y="201"/>
                      <a:pt x="1002" y="134"/>
                      <a:pt x="2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8526423" y="297632"/>
                <a:ext cx="100098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511" extrusionOk="0">
                    <a:moveTo>
                      <a:pt x="2498" y="0"/>
                    </a:moveTo>
                    <a:cubicBezTo>
                      <a:pt x="2489" y="0"/>
                      <a:pt x="2479" y="2"/>
                      <a:pt x="2469" y="4"/>
                    </a:cubicBezTo>
                    <a:cubicBezTo>
                      <a:pt x="1858" y="190"/>
                      <a:pt x="1227" y="291"/>
                      <a:pt x="608" y="291"/>
                    </a:cubicBezTo>
                    <a:cubicBezTo>
                      <a:pt x="449" y="291"/>
                      <a:pt x="291" y="285"/>
                      <a:pt x="134" y="271"/>
                    </a:cubicBezTo>
                    <a:cubicBezTo>
                      <a:pt x="1" y="271"/>
                      <a:pt x="1" y="471"/>
                      <a:pt x="134" y="504"/>
                    </a:cubicBezTo>
                    <a:cubicBezTo>
                      <a:pt x="234" y="509"/>
                      <a:pt x="335" y="511"/>
                      <a:pt x="436" y="511"/>
                    </a:cubicBezTo>
                    <a:cubicBezTo>
                      <a:pt x="1142" y="511"/>
                      <a:pt x="1864" y="409"/>
                      <a:pt x="2536" y="204"/>
                    </a:cubicBezTo>
                    <a:cubicBezTo>
                      <a:pt x="2659" y="173"/>
                      <a:pt x="2611" y="0"/>
                      <a:pt x="2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8624377" y="150739"/>
                <a:ext cx="112709" cy="2149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571" extrusionOk="0">
                    <a:moveTo>
                      <a:pt x="2861" y="0"/>
                    </a:moveTo>
                    <a:cubicBezTo>
                      <a:pt x="2853" y="0"/>
                      <a:pt x="2845" y="1"/>
                      <a:pt x="2836" y="3"/>
                    </a:cubicBezTo>
                    <a:cubicBezTo>
                      <a:pt x="1935" y="203"/>
                      <a:pt x="1035" y="337"/>
                      <a:pt x="134" y="370"/>
                    </a:cubicBezTo>
                    <a:cubicBezTo>
                      <a:pt x="0" y="370"/>
                      <a:pt x="0" y="570"/>
                      <a:pt x="134" y="570"/>
                    </a:cubicBezTo>
                    <a:cubicBezTo>
                      <a:pt x="1068" y="537"/>
                      <a:pt x="1969" y="404"/>
                      <a:pt x="2869" y="203"/>
                    </a:cubicBezTo>
                    <a:cubicBezTo>
                      <a:pt x="2994" y="203"/>
                      <a:pt x="2973" y="0"/>
                      <a:pt x="2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853752" y="510668"/>
                <a:ext cx="74876" cy="69756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853" extrusionOk="0">
                    <a:moveTo>
                      <a:pt x="151" y="0"/>
                    </a:moveTo>
                    <a:cubicBezTo>
                      <a:pt x="52" y="0"/>
                      <a:pt x="0" y="127"/>
                      <a:pt x="112" y="183"/>
                    </a:cubicBezTo>
                    <a:cubicBezTo>
                      <a:pt x="712" y="683"/>
                      <a:pt x="1246" y="1250"/>
                      <a:pt x="1780" y="1817"/>
                    </a:cubicBezTo>
                    <a:cubicBezTo>
                      <a:pt x="1805" y="1842"/>
                      <a:pt x="1832" y="1853"/>
                      <a:pt x="1857" y="1853"/>
                    </a:cubicBezTo>
                    <a:cubicBezTo>
                      <a:pt x="1932" y="1853"/>
                      <a:pt x="1988" y="1759"/>
                      <a:pt x="1913" y="1684"/>
                    </a:cubicBezTo>
                    <a:cubicBezTo>
                      <a:pt x="1379" y="1083"/>
                      <a:pt x="812" y="516"/>
                      <a:pt x="212" y="16"/>
                    </a:cubicBezTo>
                    <a:cubicBezTo>
                      <a:pt x="190" y="5"/>
                      <a:pt x="170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8925241" y="374053"/>
                <a:ext cx="66368" cy="78527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086" extrusionOk="0">
                    <a:moveTo>
                      <a:pt x="150" y="1"/>
                    </a:moveTo>
                    <a:cubicBezTo>
                      <a:pt x="70" y="1"/>
                      <a:pt x="0" y="72"/>
                      <a:pt x="48" y="142"/>
                    </a:cubicBezTo>
                    <a:cubicBezTo>
                      <a:pt x="515" y="809"/>
                      <a:pt x="1048" y="1410"/>
                      <a:pt x="1515" y="2044"/>
                    </a:cubicBezTo>
                    <a:cubicBezTo>
                      <a:pt x="1545" y="2073"/>
                      <a:pt x="1580" y="2085"/>
                      <a:pt x="1613" y="2085"/>
                    </a:cubicBezTo>
                    <a:cubicBezTo>
                      <a:pt x="1693" y="2085"/>
                      <a:pt x="1763" y="2014"/>
                      <a:pt x="1715" y="1944"/>
                    </a:cubicBezTo>
                    <a:cubicBezTo>
                      <a:pt x="1248" y="1276"/>
                      <a:pt x="715" y="676"/>
                      <a:pt x="248" y="42"/>
                    </a:cubicBezTo>
                    <a:cubicBezTo>
                      <a:pt x="218" y="13"/>
                      <a:pt x="183" y="1"/>
                      <a:pt x="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8986415" y="266763"/>
                <a:ext cx="51649" cy="7837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82" extrusionOk="0">
                    <a:moveTo>
                      <a:pt x="145" y="1"/>
                    </a:moveTo>
                    <a:cubicBezTo>
                      <a:pt x="75" y="1"/>
                      <a:pt x="0" y="87"/>
                      <a:pt x="24" y="157"/>
                    </a:cubicBezTo>
                    <a:cubicBezTo>
                      <a:pt x="357" y="791"/>
                      <a:pt x="724" y="1425"/>
                      <a:pt x="1124" y="2025"/>
                    </a:cubicBezTo>
                    <a:cubicBezTo>
                      <a:pt x="1155" y="2065"/>
                      <a:pt x="1191" y="2081"/>
                      <a:pt x="1225" y="2081"/>
                    </a:cubicBezTo>
                    <a:cubicBezTo>
                      <a:pt x="1304" y="2081"/>
                      <a:pt x="1371" y="1995"/>
                      <a:pt x="1325" y="1925"/>
                    </a:cubicBezTo>
                    <a:cubicBezTo>
                      <a:pt x="891" y="1324"/>
                      <a:pt x="524" y="691"/>
                      <a:pt x="224" y="57"/>
                    </a:cubicBezTo>
                    <a:cubicBezTo>
                      <a:pt x="204" y="17"/>
                      <a:pt x="175" y="1"/>
                      <a:pt x="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2"/>
            <p:cNvGrpSpPr/>
            <p:nvPr/>
          </p:nvGrpSpPr>
          <p:grpSpPr>
            <a:xfrm rot="-1110663">
              <a:off x="7852317" y="272533"/>
              <a:ext cx="780902" cy="326888"/>
              <a:chOff x="7936040" y="253594"/>
              <a:chExt cx="780871" cy="326875"/>
            </a:xfrm>
          </p:grpSpPr>
          <p:sp>
            <p:nvSpPr>
              <p:cNvPr id="141" name="Google Shape;141;p2"/>
              <p:cNvSpPr/>
              <p:nvPr/>
            </p:nvSpPr>
            <p:spPr>
              <a:xfrm>
                <a:off x="7992019" y="253594"/>
                <a:ext cx="724892" cy="284559"/>
              </a:xfrm>
              <a:custGeom>
                <a:avLst/>
                <a:gdLst/>
                <a:ahLst/>
                <a:cxnLst/>
                <a:rect l="l" t="t" r="r" b="b"/>
                <a:pathLst>
                  <a:path w="19256" h="7559" extrusionOk="0">
                    <a:moveTo>
                      <a:pt x="19139" y="1"/>
                    </a:moveTo>
                    <a:cubicBezTo>
                      <a:pt x="19102" y="1"/>
                      <a:pt x="19068" y="19"/>
                      <a:pt x="19055" y="59"/>
                    </a:cubicBezTo>
                    <a:lnTo>
                      <a:pt x="19022" y="92"/>
                    </a:lnTo>
                    <a:cubicBezTo>
                      <a:pt x="18622" y="1460"/>
                      <a:pt x="16487" y="2194"/>
                      <a:pt x="15252" y="2527"/>
                    </a:cubicBezTo>
                    <a:cubicBezTo>
                      <a:pt x="13451" y="2961"/>
                      <a:pt x="11550" y="3094"/>
                      <a:pt x="9715" y="3394"/>
                    </a:cubicBezTo>
                    <a:cubicBezTo>
                      <a:pt x="7847" y="3695"/>
                      <a:pt x="6013" y="4128"/>
                      <a:pt x="4245" y="4729"/>
                    </a:cubicBezTo>
                    <a:cubicBezTo>
                      <a:pt x="2610" y="5296"/>
                      <a:pt x="1476" y="6430"/>
                      <a:pt x="108" y="7364"/>
                    </a:cubicBezTo>
                    <a:cubicBezTo>
                      <a:pt x="1" y="7418"/>
                      <a:pt x="67" y="7558"/>
                      <a:pt x="149" y="7558"/>
                    </a:cubicBezTo>
                    <a:cubicBezTo>
                      <a:pt x="168" y="7558"/>
                      <a:pt x="189" y="7550"/>
                      <a:pt x="208" y="7531"/>
                    </a:cubicBezTo>
                    <a:cubicBezTo>
                      <a:pt x="876" y="7097"/>
                      <a:pt x="1443" y="6497"/>
                      <a:pt x="2143" y="6063"/>
                    </a:cubicBezTo>
                    <a:cubicBezTo>
                      <a:pt x="2977" y="5529"/>
                      <a:pt x="3878" y="5062"/>
                      <a:pt x="4812" y="4762"/>
                    </a:cubicBezTo>
                    <a:cubicBezTo>
                      <a:pt x="6846" y="4128"/>
                      <a:pt x="8948" y="3695"/>
                      <a:pt x="11083" y="3394"/>
                    </a:cubicBezTo>
                    <a:cubicBezTo>
                      <a:pt x="12917" y="3094"/>
                      <a:pt x="14886" y="3028"/>
                      <a:pt x="16587" y="2294"/>
                    </a:cubicBezTo>
                    <a:cubicBezTo>
                      <a:pt x="17587" y="1860"/>
                      <a:pt x="18922" y="1260"/>
                      <a:pt x="19255" y="125"/>
                    </a:cubicBezTo>
                    <a:cubicBezTo>
                      <a:pt x="19255" y="45"/>
                      <a:pt x="19194" y="1"/>
                      <a:pt x="19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020630" y="379594"/>
                <a:ext cx="122836" cy="6516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731" extrusionOk="0">
                    <a:moveTo>
                      <a:pt x="173" y="1"/>
                    </a:moveTo>
                    <a:cubicBezTo>
                      <a:pt x="83" y="1"/>
                      <a:pt x="1" y="157"/>
                      <a:pt x="116" y="214"/>
                    </a:cubicBezTo>
                    <a:cubicBezTo>
                      <a:pt x="1116" y="681"/>
                      <a:pt x="2084" y="1182"/>
                      <a:pt x="3051" y="1715"/>
                    </a:cubicBezTo>
                    <a:cubicBezTo>
                      <a:pt x="3073" y="1726"/>
                      <a:pt x="3093" y="1731"/>
                      <a:pt x="3112" y="1731"/>
                    </a:cubicBezTo>
                    <a:cubicBezTo>
                      <a:pt x="3211" y="1731"/>
                      <a:pt x="3263" y="1604"/>
                      <a:pt x="3151" y="1549"/>
                    </a:cubicBezTo>
                    <a:cubicBezTo>
                      <a:pt x="2217" y="981"/>
                      <a:pt x="1216" y="514"/>
                      <a:pt x="216" y="14"/>
                    </a:cubicBezTo>
                    <a:cubicBezTo>
                      <a:pt x="202" y="5"/>
                      <a:pt x="187" y="1"/>
                      <a:pt x="1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962651" y="321846"/>
                <a:ext cx="154495" cy="10017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2661" extrusionOk="0">
                    <a:moveTo>
                      <a:pt x="1090" y="216"/>
                    </a:moveTo>
                    <a:cubicBezTo>
                      <a:pt x="1461" y="216"/>
                      <a:pt x="1930" y="402"/>
                      <a:pt x="2136" y="514"/>
                    </a:cubicBezTo>
                    <a:cubicBezTo>
                      <a:pt x="2914" y="903"/>
                      <a:pt x="3502" y="1575"/>
                      <a:pt x="3749" y="2439"/>
                    </a:cubicBezTo>
                    <a:lnTo>
                      <a:pt x="3749" y="2439"/>
                    </a:lnTo>
                    <a:cubicBezTo>
                      <a:pt x="3626" y="2449"/>
                      <a:pt x="3497" y="2454"/>
                      <a:pt x="3364" y="2454"/>
                    </a:cubicBezTo>
                    <a:cubicBezTo>
                      <a:pt x="2143" y="2454"/>
                      <a:pt x="596" y="2013"/>
                      <a:pt x="568" y="681"/>
                    </a:cubicBezTo>
                    <a:cubicBezTo>
                      <a:pt x="568" y="329"/>
                      <a:pt x="799" y="216"/>
                      <a:pt x="1090" y="216"/>
                    </a:cubicBezTo>
                    <a:close/>
                    <a:moveTo>
                      <a:pt x="1102" y="0"/>
                    </a:moveTo>
                    <a:cubicBezTo>
                      <a:pt x="838" y="0"/>
                      <a:pt x="595" y="81"/>
                      <a:pt x="435" y="314"/>
                    </a:cubicBezTo>
                    <a:cubicBezTo>
                      <a:pt x="1" y="981"/>
                      <a:pt x="768" y="1848"/>
                      <a:pt x="1269" y="2149"/>
                    </a:cubicBezTo>
                    <a:cubicBezTo>
                      <a:pt x="1915" y="2485"/>
                      <a:pt x="2621" y="2660"/>
                      <a:pt x="3341" y="2660"/>
                    </a:cubicBezTo>
                    <a:cubicBezTo>
                      <a:pt x="3550" y="2660"/>
                      <a:pt x="3760" y="2646"/>
                      <a:pt x="3970" y="2616"/>
                    </a:cubicBezTo>
                    <a:cubicBezTo>
                      <a:pt x="4095" y="2616"/>
                      <a:pt x="4103" y="2412"/>
                      <a:pt x="3995" y="2412"/>
                    </a:cubicBezTo>
                    <a:cubicBezTo>
                      <a:pt x="3988" y="2412"/>
                      <a:pt x="3979" y="2413"/>
                      <a:pt x="3970" y="2415"/>
                    </a:cubicBezTo>
                    <a:cubicBezTo>
                      <a:pt x="3967" y="2416"/>
                      <a:pt x="3964" y="2416"/>
                      <a:pt x="3961" y="2417"/>
                    </a:cubicBezTo>
                    <a:lnTo>
                      <a:pt x="3961" y="2417"/>
                    </a:lnTo>
                    <a:cubicBezTo>
                      <a:pt x="3689" y="1464"/>
                      <a:pt x="3026" y="676"/>
                      <a:pt x="2102" y="247"/>
                    </a:cubicBezTo>
                    <a:cubicBezTo>
                      <a:pt x="1821" y="134"/>
                      <a:pt x="1443" y="0"/>
                      <a:pt x="1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936040" y="463920"/>
                <a:ext cx="159012" cy="116549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096" extrusionOk="0">
                    <a:moveTo>
                      <a:pt x="3903" y="209"/>
                    </a:moveTo>
                    <a:cubicBezTo>
                      <a:pt x="3510" y="969"/>
                      <a:pt x="3571" y="1816"/>
                      <a:pt x="2763" y="2344"/>
                    </a:cubicBezTo>
                    <a:cubicBezTo>
                      <a:pt x="2400" y="2562"/>
                      <a:pt x="1781" y="2858"/>
                      <a:pt x="1291" y="2858"/>
                    </a:cubicBezTo>
                    <a:cubicBezTo>
                      <a:pt x="881" y="2858"/>
                      <a:pt x="561" y="2650"/>
                      <a:pt x="561" y="2010"/>
                    </a:cubicBezTo>
                    <a:cubicBezTo>
                      <a:pt x="561" y="724"/>
                      <a:pt x="2803" y="235"/>
                      <a:pt x="3903" y="209"/>
                    </a:cubicBezTo>
                    <a:close/>
                    <a:moveTo>
                      <a:pt x="4073" y="1"/>
                    </a:moveTo>
                    <a:cubicBezTo>
                      <a:pt x="4060" y="1"/>
                      <a:pt x="4046" y="4"/>
                      <a:pt x="4034" y="10"/>
                    </a:cubicBezTo>
                    <a:lnTo>
                      <a:pt x="4034" y="10"/>
                    </a:lnTo>
                    <a:cubicBezTo>
                      <a:pt x="2738" y="32"/>
                      <a:pt x="1" y="738"/>
                      <a:pt x="394" y="2444"/>
                    </a:cubicBezTo>
                    <a:cubicBezTo>
                      <a:pt x="510" y="2926"/>
                      <a:pt x="892" y="3096"/>
                      <a:pt x="1317" y="3096"/>
                    </a:cubicBezTo>
                    <a:cubicBezTo>
                      <a:pt x="1628" y="3096"/>
                      <a:pt x="1961" y="3005"/>
                      <a:pt x="2229" y="2878"/>
                    </a:cubicBezTo>
                    <a:cubicBezTo>
                      <a:pt x="2696" y="2678"/>
                      <a:pt x="3163" y="2344"/>
                      <a:pt x="3497" y="1944"/>
                    </a:cubicBezTo>
                    <a:cubicBezTo>
                      <a:pt x="3915" y="1462"/>
                      <a:pt x="3837" y="762"/>
                      <a:pt x="4129" y="205"/>
                    </a:cubicBezTo>
                    <a:lnTo>
                      <a:pt x="4129" y="205"/>
                    </a:lnTo>
                    <a:cubicBezTo>
                      <a:pt x="4223" y="177"/>
                      <a:pt x="4220" y="28"/>
                      <a:pt x="4118" y="11"/>
                    </a:cubicBezTo>
                    <a:lnTo>
                      <a:pt x="4118" y="11"/>
                    </a:lnTo>
                    <a:cubicBezTo>
                      <a:pt x="4104" y="4"/>
                      <a:pt x="4088" y="1"/>
                      <a:pt x="4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195452" y="389909"/>
                <a:ext cx="19161" cy="557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481" extrusionOk="0">
                    <a:moveTo>
                      <a:pt x="133" y="1"/>
                    </a:moveTo>
                    <a:cubicBezTo>
                      <a:pt x="69" y="1"/>
                      <a:pt x="1" y="58"/>
                      <a:pt x="21" y="140"/>
                    </a:cubicBezTo>
                    <a:lnTo>
                      <a:pt x="288" y="1408"/>
                    </a:lnTo>
                    <a:cubicBezTo>
                      <a:pt x="301" y="1459"/>
                      <a:pt x="338" y="1481"/>
                      <a:pt x="377" y="1481"/>
                    </a:cubicBezTo>
                    <a:cubicBezTo>
                      <a:pt x="440" y="1481"/>
                      <a:pt x="509" y="1424"/>
                      <a:pt x="488" y="1341"/>
                    </a:cubicBezTo>
                    <a:lnTo>
                      <a:pt x="222" y="74"/>
                    </a:lnTo>
                    <a:cubicBezTo>
                      <a:pt x="209" y="23"/>
                      <a:pt x="172" y="1"/>
                      <a:pt x="1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8231893" y="379895"/>
                <a:ext cx="19124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249" extrusionOk="0">
                    <a:moveTo>
                      <a:pt x="132" y="0"/>
                    </a:moveTo>
                    <a:cubicBezTo>
                      <a:pt x="69" y="0"/>
                      <a:pt x="0" y="57"/>
                      <a:pt x="21" y="140"/>
                    </a:cubicBezTo>
                    <a:cubicBezTo>
                      <a:pt x="87" y="473"/>
                      <a:pt x="188" y="840"/>
                      <a:pt x="288" y="1174"/>
                    </a:cubicBezTo>
                    <a:cubicBezTo>
                      <a:pt x="301" y="1227"/>
                      <a:pt x="341" y="1248"/>
                      <a:pt x="382" y="1248"/>
                    </a:cubicBezTo>
                    <a:cubicBezTo>
                      <a:pt x="444" y="1248"/>
                      <a:pt x="508" y="1200"/>
                      <a:pt x="488" y="1140"/>
                    </a:cubicBezTo>
                    <a:cubicBezTo>
                      <a:pt x="388" y="773"/>
                      <a:pt x="321" y="440"/>
                      <a:pt x="221" y="73"/>
                    </a:cubicBezTo>
                    <a:cubicBezTo>
                      <a:pt x="208" y="22"/>
                      <a:pt x="171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8266301" y="376658"/>
                <a:ext cx="19839" cy="50633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345" extrusionOk="0">
                    <a:moveTo>
                      <a:pt x="124" y="1"/>
                    </a:moveTo>
                    <a:cubicBezTo>
                      <a:pt x="58" y="1"/>
                      <a:pt x="0" y="45"/>
                      <a:pt x="41" y="125"/>
                    </a:cubicBezTo>
                    <a:cubicBezTo>
                      <a:pt x="141" y="492"/>
                      <a:pt x="241" y="893"/>
                      <a:pt x="308" y="1260"/>
                    </a:cubicBezTo>
                    <a:cubicBezTo>
                      <a:pt x="322" y="1318"/>
                      <a:pt x="369" y="1345"/>
                      <a:pt x="414" y="1345"/>
                    </a:cubicBezTo>
                    <a:cubicBezTo>
                      <a:pt x="472" y="1345"/>
                      <a:pt x="526" y="1301"/>
                      <a:pt x="508" y="1226"/>
                    </a:cubicBezTo>
                    <a:cubicBezTo>
                      <a:pt x="408" y="826"/>
                      <a:pt x="374" y="459"/>
                      <a:pt x="241" y="59"/>
                    </a:cubicBezTo>
                    <a:cubicBezTo>
                      <a:pt x="215" y="19"/>
                      <a:pt x="167" y="1"/>
                      <a:pt x="1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2"/>
            <p:cNvGrpSpPr/>
            <p:nvPr/>
          </p:nvGrpSpPr>
          <p:grpSpPr>
            <a:xfrm>
              <a:off x="7820614" y="807661"/>
              <a:ext cx="115572" cy="87940"/>
              <a:chOff x="7529664" y="637523"/>
              <a:chExt cx="115572" cy="8794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7529664" y="665155"/>
                <a:ext cx="35198" cy="2638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701" extrusionOk="0">
                    <a:moveTo>
                      <a:pt x="467" y="0"/>
                    </a:moveTo>
                    <a:cubicBezTo>
                      <a:pt x="0" y="0"/>
                      <a:pt x="0" y="701"/>
                      <a:pt x="467" y="701"/>
                    </a:cubicBezTo>
                    <a:cubicBezTo>
                      <a:pt x="934" y="667"/>
                      <a:pt x="934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7615045" y="637523"/>
                <a:ext cx="30191" cy="2514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68" extrusionOk="0">
                    <a:moveTo>
                      <a:pt x="401" y="0"/>
                    </a:moveTo>
                    <a:cubicBezTo>
                      <a:pt x="0" y="34"/>
                      <a:pt x="0" y="634"/>
                      <a:pt x="401" y="667"/>
                    </a:cubicBezTo>
                    <a:cubicBezTo>
                      <a:pt x="801" y="634"/>
                      <a:pt x="801" y="34"/>
                      <a:pt x="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593700" y="699036"/>
                <a:ext cx="31434" cy="26427"/>
              </a:xfrm>
              <a:custGeom>
                <a:avLst/>
                <a:gdLst/>
                <a:ahLst/>
                <a:cxnLst/>
                <a:rect l="l" t="t" r="r" b="b"/>
                <a:pathLst>
                  <a:path w="835" h="702" extrusionOk="0">
                    <a:moveTo>
                      <a:pt x="434" y="1"/>
                    </a:moveTo>
                    <a:cubicBezTo>
                      <a:pt x="0" y="67"/>
                      <a:pt x="0" y="668"/>
                      <a:pt x="434" y="701"/>
                    </a:cubicBezTo>
                    <a:cubicBezTo>
                      <a:pt x="834" y="668"/>
                      <a:pt x="834" y="67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2"/>
            <p:cNvSpPr/>
            <p:nvPr/>
          </p:nvSpPr>
          <p:spPr>
            <a:xfrm>
              <a:off x="8546813" y="1502731"/>
              <a:ext cx="33956" cy="25147"/>
            </a:xfrm>
            <a:custGeom>
              <a:avLst/>
              <a:gdLst/>
              <a:ahLst/>
              <a:cxnLst/>
              <a:rect l="l" t="t" r="r" b="b"/>
              <a:pathLst>
                <a:path w="902" h="668" extrusionOk="0">
                  <a:moveTo>
                    <a:pt x="467" y="0"/>
                  </a:moveTo>
                  <a:cubicBezTo>
                    <a:pt x="0" y="0"/>
                    <a:pt x="0" y="667"/>
                    <a:pt x="467" y="667"/>
                  </a:cubicBezTo>
                  <a:cubicBezTo>
                    <a:pt x="901" y="667"/>
                    <a:pt x="901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629709" y="1516547"/>
              <a:ext cx="35198" cy="25147"/>
            </a:xfrm>
            <a:custGeom>
              <a:avLst/>
              <a:gdLst/>
              <a:ahLst/>
              <a:cxnLst/>
              <a:rect l="l" t="t" r="r" b="b"/>
              <a:pathLst>
                <a:path w="935" h="668" extrusionOk="0">
                  <a:moveTo>
                    <a:pt x="467" y="0"/>
                  </a:moveTo>
                  <a:cubicBezTo>
                    <a:pt x="0" y="0"/>
                    <a:pt x="0" y="667"/>
                    <a:pt x="467" y="667"/>
                  </a:cubicBezTo>
                  <a:cubicBezTo>
                    <a:pt x="934" y="667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913914" y="1290485"/>
              <a:ext cx="41485" cy="33956"/>
            </a:xfrm>
            <a:custGeom>
              <a:avLst/>
              <a:gdLst/>
              <a:ahLst/>
              <a:cxnLst/>
              <a:rect l="l" t="t" r="r" b="b"/>
              <a:pathLst>
                <a:path w="1102" h="902" extrusionOk="0">
                  <a:moveTo>
                    <a:pt x="534" y="1"/>
                  </a:moveTo>
                  <a:cubicBezTo>
                    <a:pt x="0" y="34"/>
                    <a:pt x="0" y="868"/>
                    <a:pt x="534" y="902"/>
                  </a:cubicBezTo>
                  <a:cubicBezTo>
                    <a:pt x="1101" y="868"/>
                    <a:pt x="1101" y="34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881545" y="341841"/>
              <a:ext cx="46492" cy="35198"/>
            </a:xfrm>
            <a:custGeom>
              <a:avLst/>
              <a:gdLst/>
              <a:ahLst/>
              <a:cxnLst/>
              <a:rect l="l" t="t" r="r" b="b"/>
              <a:pathLst>
                <a:path w="1235" h="935" extrusionOk="0">
                  <a:moveTo>
                    <a:pt x="634" y="1"/>
                  </a:moveTo>
                  <a:cubicBezTo>
                    <a:pt x="0" y="1"/>
                    <a:pt x="0" y="935"/>
                    <a:pt x="634" y="935"/>
                  </a:cubicBezTo>
                  <a:cubicBezTo>
                    <a:pt x="1234" y="935"/>
                    <a:pt x="123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9088045" y="1477621"/>
              <a:ext cx="46492" cy="35198"/>
            </a:xfrm>
            <a:custGeom>
              <a:avLst/>
              <a:gdLst/>
              <a:ahLst/>
              <a:cxnLst/>
              <a:rect l="l" t="t" r="r" b="b"/>
              <a:pathLst>
                <a:path w="1235" h="935" extrusionOk="0">
                  <a:moveTo>
                    <a:pt x="601" y="0"/>
                  </a:moveTo>
                  <a:cubicBezTo>
                    <a:pt x="0" y="0"/>
                    <a:pt x="0" y="934"/>
                    <a:pt x="601" y="934"/>
                  </a:cubicBezTo>
                  <a:cubicBezTo>
                    <a:pt x="1235" y="901"/>
                    <a:pt x="1235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8305025" y="521732"/>
              <a:ext cx="69116" cy="51536"/>
            </a:xfrm>
            <a:custGeom>
              <a:avLst/>
              <a:gdLst/>
              <a:ahLst/>
              <a:cxnLst/>
              <a:rect l="l" t="t" r="r" b="b"/>
              <a:pathLst>
                <a:path w="1836" h="1369" extrusionOk="0">
                  <a:moveTo>
                    <a:pt x="934" y="1"/>
                  </a:moveTo>
                  <a:cubicBezTo>
                    <a:pt x="0" y="1"/>
                    <a:pt x="0" y="1368"/>
                    <a:pt x="934" y="1368"/>
                  </a:cubicBezTo>
                  <a:cubicBezTo>
                    <a:pt x="1835" y="1368"/>
                    <a:pt x="1835" y="1"/>
                    <a:pt x="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254016" y="1091641"/>
              <a:ext cx="69116" cy="51498"/>
            </a:xfrm>
            <a:custGeom>
              <a:avLst/>
              <a:gdLst/>
              <a:ahLst/>
              <a:cxnLst/>
              <a:rect l="l" t="t" r="r" b="b"/>
              <a:pathLst>
                <a:path w="1836" h="1368" extrusionOk="0">
                  <a:moveTo>
                    <a:pt x="902" y="0"/>
                  </a:moveTo>
                  <a:cubicBezTo>
                    <a:pt x="1" y="0"/>
                    <a:pt x="1" y="1368"/>
                    <a:pt x="902" y="1368"/>
                  </a:cubicBezTo>
                  <a:cubicBezTo>
                    <a:pt x="1836" y="1368"/>
                    <a:pt x="1836" y="0"/>
                    <a:pt x="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738198" y="1737642"/>
              <a:ext cx="70246" cy="67083"/>
            </a:xfrm>
            <a:custGeom>
              <a:avLst/>
              <a:gdLst/>
              <a:ahLst/>
              <a:cxnLst/>
              <a:rect l="l" t="t" r="r" b="b"/>
              <a:pathLst>
                <a:path w="1866" h="1782" extrusionOk="0">
                  <a:moveTo>
                    <a:pt x="1459" y="1"/>
                  </a:moveTo>
                  <a:cubicBezTo>
                    <a:pt x="1441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39"/>
                  </a:cubicBezTo>
                  <a:cubicBezTo>
                    <a:pt x="1101" y="672"/>
                    <a:pt x="1101" y="805"/>
                    <a:pt x="1134" y="905"/>
                  </a:cubicBezTo>
                  <a:cubicBezTo>
                    <a:pt x="1068" y="772"/>
                    <a:pt x="934" y="639"/>
                    <a:pt x="834" y="539"/>
                  </a:cubicBezTo>
                  <a:cubicBezTo>
                    <a:pt x="722" y="426"/>
                    <a:pt x="558" y="335"/>
                    <a:pt x="411" y="335"/>
                  </a:cubicBezTo>
                  <a:cubicBezTo>
                    <a:pt x="296" y="335"/>
                    <a:pt x="192" y="392"/>
                    <a:pt x="134" y="539"/>
                  </a:cubicBezTo>
                  <a:cubicBezTo>
                    <a:pt x="0" y="905"/>
                    <a:pt x="434" y="1172"/>
                    <a:pt x="634" y="1306"/>
                  </a:cubicBezTo>
                  <a:cubicBezTo>
                    <a:pt x="901" y="1539"/>
                    <a:pt x="1201" y="1673"/>
                    <a:pt x="1535" y="1773"/>
                  </a:cubicBezTo>
                  <a:cubicBezTo>
                    <a:pt x="1541" y="1779"/>
                    <a:pt x="1549" y="1782"/>
                    <a:pt x="1557" y="1782"/>
                  </a:cubicBezTo>
                  <a:cubicBezTo>
                    <a:pt x="1591" y="1782"/>
                    <a:pt x="1635" y="1733"/>
                    <a:pt x="1635" y="1706"/>
                  </a:cubicBezTo>
                  <a:cubicBezTo>
                    <a:pt x="1668" y="1673"/>
                    <a:pt x="1701" y="1639"/>
                    <a:pt x="1701" y="1606"/>
                  </a:cubicBezTo>
                  <a:cubicBezTo>
                    <a:pt x="1768" y="1406"/>
                    <a:pt x="1835" y="1172"/>
                    <a:pt x="1801" y="939"/>
                  </a:cubicBezTo>
                  <a:cubicBezTo>
                    <a:pt x="1833" y="683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692926" y="49795"/>
              <a:ext cx="74123" cy="68363"/>
            </a:xfrm>
            <a:custGeom>
              <a:avLst/>
              <a:gdLst/>
              <a:ahLst/>
              <a:cxnLst/>
              <a:rect l="l" t="t" r="r" b="b"/>
              <a:pathLst>
                <a:path w="1969" h="1816" extrusionOk="0">
                  <a:moveTo>
                    <a:pt x="1501" y="1"/>
                  </a:moveTo>
                  <a:cubicBezTo>
                    <a:pt x="1268" y="1"/>
                    <a:pt x="1168" y="334"/>
                    <a:pt x="1134" y="501"/>
                  </a:cubicBezTo>
                  <a:cubicBezTo>
                    <a:pt x="1101" y="635"/>
                    <a:pt x="1101" y="768"/>
                    <a:pt x="1134" y="868"/>
                  </a:cubicBezTo>
                  <a:cubicBezTo>
                    <a:pt x="1034" y="735"/>
                    <a:pt x="968" y="601"/>
                    <a:pt x="867" y="468"/>
                  </a:cubicBezTo>
                  <a:cubicBezTo>
                    <a:pt x="767" y="327"/>
                    <a:pt x="594" y="199"/>
                    <a:pt x="436" y="199"/>
                  </a:cubicBezTo>
                  <a:cubicBezTo>
                    <a:pt x="331" y="199"/>
                    <a:pt x="233" y="255"/>
                    <a:pt x="167" y="401"/>
                  </a:cubicBezTo>
                  <a:cubicBezTo>
                    <a:pt x="0" y="768"/>
                    <a:pt x="400" y="1035"/>
                    <a:pt x="601" y="1235"/>
                  </a:cubicBezTo>
                  <a:cubicBezTo>
                    <a:pt x="834" y="1502"/>
                    <a:pt x="1101" y="1669"/>
                    <a:pt x="1435" y="1802"/>
                  </a:cubicBezTo>
                  <a:cubicBezTo>
                    <a:pt x="1443" y="1811"/>
                    <a:pt x="1455" y="1815"/>
                    <a:pt x="1467" y="1815"/>
                  </a:cubicBezTo>
                  <a:cubicBezTo>
                    <a:pt x="1499" y="1815"/>
                    <a:pt x="1535" y="1784"/>
                    <a:pt x="1535" y="1735"/>
                  </a:cubicBezTo>
                  <a:cubicBezTo>
                    <a:pt x="1568" y="1735"/>
                    <a:pt x="1601" y="1702"/>
                    <a:pt x="1635" y="1669"/>
                  </a:cubicBezTo>
                  <a:cubicBezTo>
                    <a:pt x="1735" y="1468"/>
                    <a:pt x="1801" y="1235"/>
                    <a:pt x="1801" y="1001"/>
                  </a:cubicBezTo>
                  <a:cubicBezTo>
                    <a:pt x="1835" y="701"/>
                    <a:pt x="1968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-134477" y="3653137"/>
            <a:ext cx="1727071" cy="1571248"/>
            <a:chOff x="-134477" y="3653137"/>
            <a:chExt cx="1727071" cy="1571248"/>
          </a:xfrm>
        </p:grpSpPr>
        <p:grpSp>
          <p:nvGrpSpPr>
            <p:cNvPr id="162" name="Google Shape;162;p2"/>
            <p:cNvGrpSpPr/>
            <p:nvPr/>
          </p:nvGrpSpPr>
          <p:grpSpPr>
            <a:xfrm>
              <a:off x="-75600" y="4091036"/>
              <a:ext cx="914079" cy="1092600"/>
              <a:chOff x="-91100" y="4114698"/>
              <a:chExt cx="914079" cy="1092600"/>
            </a:xfrm>
          </p:grpSpPr>
          <p:sp>
            <p:nvSpPr>
              <p:cNvPr id="163" name="Google Shape;163;p2"/>
              <p:cNvSpPr/>
              <p:nvPr/>
            </p:nvSpPr>
            <p:spPr>
              <a:xfrm>
                <a:off x="-70771" y="4114698"/>
                <a:ext cx="893750" cy="1092600"/>
              </a:xfrm>
              <a:custGeom>
                <a:avLst/>
                <a:gdLst/>
                <a:ahLst/>
                <a:cxnLst/>
                <a:rect l="l" t="t" r="r" b="b"/>
                <a:pathLst>
                  <a:path w="35750" h="43704" extrusionOk="0">
                    <a:moveTo>
                      <a:pt x="1768" y="25355"/>
                    </a:moveTo>
                    <a:cubicBezTo>
                      <a:pt x="4728" y="21052"/>
                      <a:pt x="14139" y="12217"/>
                      <a:pt x="18267" y="8394"/>
                    </a:cubicBezTo>
                    <a:cubicBezTo>
                      <a:pt x="22395" y="4571"/>
                      <a:pt x="24146" y="3771"/>
                      <a:pt x="26535" y="2416"/>
                    </a:cubicBezTo>
                    <a:cubicBezTo>
                      <a:pt x="28924" y="1061"/>
                      <a:pt x="31068" y="606"/>
                      <a:pt x="32601" y="264"/>
                    </a:cubicBezTo>
                    <a:cubicBezTo>
                      <a:pt x="34134" y="-78"/>
                      <a:pt x="35561" y="-128"/>
                      <a:pt x="35732" y="362"/>
                    </a:cubicBezTo>
                    <a:cubicBezTo>
                      <a:pt x="35903" y="853"/>
                      <a:pt x="34833" y="1250"/>
                      <a:pt x="33626" y="3207"/>
                    </a:cubicBezTo>
                    <a:cubicBezTo>
                      <a:pt x="32419" y="5164"/>
                      <a:pt x="30049" y="8207"/>
                      <a:pt x="28492" y="12103"/>
                    </a:cubicBezTo>
                    <a:cubicBezTo>
                      <a:pt x="26935" y="15999"/>
                      <a:pt x="26046" y="22393"/>
                      <a:pt x="24285" y="26584"/>
                    </a:cubicBezTo>
                    <a:cubicBezTo>
                      <a:pt x="22524" y="30775"/>
                      <a:pt x="20534" y="34640"/>
                      <a:pt x="17925" y="37249"/>
                    </a:cubicBezTo>
                    <a:cubicBezTo>
                      <a:pt x="15316" y="39858"/>
                      <a:pt x="11500" y="41261"/>
                      <a:pt x="8630" y="42239"/>
                    </a:cubicBezTo>
                    <a:cubicBezTo>
                      <a:pt x="5760" y="43217"/>
                      <a:pt x="2059" y="44456"/>
                      <a:pt x="705" y="43119"/>
                    </a:cubicBezTo>
                    <a:cubicBezTo>
                      <a:pt x="-648" y="41782"/>
                      <a:pt x="332" y="37176"/>
                      <a:pt x="509" y="34215"/>
                    </a:cubicBezTo>
                    <a:cubicBezTo>
                      <a:pt x="686" y="31254"/>
                      <a:pt x="-1192" y="29659"/>
                      <a:pt x="1768" y="2535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" name="Google Shape;164;p2"/>
              <p:cNvSpPr/>
              <p:nvPr/>
            </p:nvSpPr>
            <p:spPr>
              <a:xfrm>
                <a:off x="-91100" y="4167931"/>
                <a:ext cx="872850" cy="990201"/>
              </a:xfrm>
              <a:custGeom>
                <a:avLst/>
                <a:gdLst/>
                <a:ahLst/>
                <a:cxnLst/>
                <a:rect l="l" t="t" r="r" b="b"/>
                <a:pathLst>
                  <a:path w="25289" h="28689" extrusionOk="0">
                    <a:moveTo>
                      <a:pt x="25122" y="0"/>
                    </a:moveTo>
                    <a:cubicBezTo>
                      <a:pt x="25114" y="0"/>
                      <a:pt x="25106" y="2"/>
                      <a:pt x="25097" y="4"/>
                    </a:cubicBezTo>
                    <a:lnTo>
                      <a:pt x="25097" y="37"/>
                    </a:lnTo>
                    <a:cubicBezTo>
                      <a:pt x="23896" y="304"/>
                      <a:pt x="22995" y="1271"/>
                      <a:pt x="22095" y="2005"/>
                    </a:cubicBezTo>
                    <a:cubicBezTo>
                      <a:pt x="20827" y="3006"/>
                      <a:pt x="19626" y="4073"/>
                      <a:pt x="18525" y="5274"/>
                    </a:cubicBezTo>
                    <a:cubicBezTo>
                      <a:pt x="16357" y="7609"/>
                      <a:pt x="14523" y="10211"/>
                      <a:pt x="13055" y="13046"/>
                    </a:cubicBezTo>
                    <a:cubicBezTo>
                      <a:pt x="11487" y="16049"/>
                      <a:pt x="9853" y="18951"/>
                      <a:pt x="7618" y="21519"/>
                    </a:cubicBezTo>
                    <a:cubicBezTo>
                      <a:pt x="6450" y="22853"/>
                      <a:pt x="5216" y="24088"/>
                      <a:pt x="3982" y="25322"/>
                    </a:cubicBezTo>
                    <a:cubicBezTo>
                      <a:pt x="2714" y="26556"/>
                      <a:pt x="1347" y="27390"/>
                      <a:pt x="79" y="28524"/>
                    </a:cubicBezTo>
                    <a:cubicBezTo>
                      <a:pt x="1" y="28576"/>
                      <a:pt x="85" y="28689"/>
                      <a:pt x="173" y="28689"/>
                    </a:cubicBezTo>
                    <a:cubicBezTo>
                      <a:pt x="198" y="28689"/>
                      <a:pt x="224" y="28680"/>
                      <a:pt x="246" y="28658"/>
                    </a:cubicBezTo>
                    <a:cubicBezTo>
                      <a:pt x="1413" y="27590"/>
                      <a:pt x="2781" y="26823"/>
                      <a:pt x="3882" y="25689"/>
                    </a:cubicBezTo>
                    <a:cubicBezTo>
                      <a:pt x="5016" y="24588"/>
                      <a:pt x="6250" y="23320"/>
                      <a:pt x="7351" y="22120"/>
                    </a:cubicBezTo>
                    <a:cubicBezTo>
                      <a:pt x="9486" y="19718"/>
                      <a:pt x="11287" y="17049"/>
                      <a:pt x="12721" y="14181"/>
                    </a:cubicBezTo>
                    <a:cubicBezTo>
                      <a:pt x="14122" y="11345"/>
                      <a:pt x="15857" y="8677"/>
                      <a:pt x="17925" y="6275"/>
                    </a:cubicBezTo>
                    <a:cubicBezTo>
                      <a:pt x="18926" y="5107"/>
                      <a:pt x="19993" y="4007"/>
                      <a:pt x="21161" y="3039"/>
                    </a:cubicBezTo>
                    <a:cubicBezTo>
                      <a:pt x="21728" y="2539"/>
                      <a:pt x="22328" y="2105"/>
                      <a:pt x="22929" y="1638"/>
                    </a:cubicBezTo>
                    <a:cubicBezTo>
                      <a:pt x="23629" y="1071"/>
                      <a:pt x="24230" y="437"/>
                      <a:pt x="25164" y="237"/>
                    </a:cubicBezTo>
                    <a:cubicBezTo>
                      <a:pt x="25288" y="206"/>
                      <a:pt x="25238" y="0"/>
                      <a:pt x="25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65718" y="4148465"/>
                <a:ext cx="59918" cy="110862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212" extrusionOk="0">
                    <a:moveTo>
                      <a:pt x="118" y="1"/>
                    </a:moveTo>
                    <a:cubicBezTo>
                      <a:pt x="59" y="1"/>
                      <a:pt x="1" y="34"/>
                      <a:pt x="1" y="101"/>
                    </a:cubicBezTo>
                    <a:cubicBezTo>
                      <a:pt x="68" y="1001"/>
                      <a:pt x="68" y="1902"/>
                      <a:pt x="1" y="2803"/>
                    </a:cubicBezTo>
                    <a:cubicBezTo>
                      <a:pt x="1" y="2836"/>
                      <a:pt x="68" y="2903"/>
                      <a:pt x="134" y="2903"/>
                    </a:cubicBezTo>
                    <a:cubicBezTo>
                      <a:pt x="298" y="2903"/>
                      <a:pt x="1042" y="3104"/>
                      <a:pt x="1362" y="3104"/>
                    </a:cubicBezTo>
                    <a:cubicBezTo>
                      <a:pt x="1434" y="3104"/>
                      <a:pt x="1484" y="3094"/>
                      <a:pt x="1502" y="3070"/>
                    </a:cubicBezTo>
                    <a:lnTo>
                      <a:pt x="1502" y="3070"/>
                    </a:lnTo>
                    <a:cubicBezTo>
                      <a:pt x="1455" y="3140"/>
                      <a:pt x="1524" y="3211"/>
                      <a:pt x="1593" y="3211"/>
                    </a:cubicBezTo>
                    <a:cubicBezTo>
                      <a:pt x="1621" y="3211"/>
                      <a:pt x="1649" y="3199"/>
                      <a:pt x="1669" y="3170"/>
                    </a:cubicBezTo>
                    <a:lnTo>
                      <a:pt x="1702" y="3170"/>
                    </a:lnTo>
                    <a:cubicBezTo>
                      <a:pt x="1735" y="3136"/>
                      <a:pt x="1735" y="3070"/>
                      <a:pt x="1702" y="3036"/>
                    </a:cubicBezTo>
                    <a:cubicBezTo>
                      <a:pt x="1435" y="2803"/>
                      <a:pt x="801" y="2769"/>
                      <a:pt x="435" y="2736"/>
                    </a:cubicBezTo>
                    <a:lnTo>
                      <a:pt x="201" y="2703"/>
                    </a:lnTo>
                    <a:cubicBezTo>
                      <a:pt x="268" y="2436"/>
                      <a:pt x="268" y="2169"/>
                      <a:pt x="268" y="1902"/>
                    </a:cubicBezTo>
                    <a:cubicBezTo>
                      <a:pt x="268" y="1302"/>
                      <a:pt x="268" y="701"/>
                      <a:pt x="234" y="101"/>
                    </a:cubicBezTo>
                    <a:cubicBezTo>
                      <a:pt x="234" y="34"/>
                      <a:pt x="176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499561" y="4227988"/>
                <a:ext cx="177373" cy="147448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4272" extrusionOk="0">
                    <a:moveTo>
                      <a:pt x="143" y="0"/>
                    </a:moveTo>
                    <a:cubicBezTo>
                      <a:pt x="64" y="0"/>
                      <a:pt x="0" y="113"/>
                      <a:pt x="78" y="165"/>
                    </a:cubicBezTo>
                    <a:cubicBezTo>
                      <a:pt x="945" y="999"/>
                      <a:pt x="1046" y="2467"/>
                      <a:pt x="1312" y="3568"/>
                    </a:cubicBezTo>
                    <a:cubicBezTo>
                      <a:pt x="1346" y="3601"/>
                      <a:pt x="1379" y="3634"/>
                      <a:pt x="1412" y="3634"/>
                    </a:cubicBezTo>
                    <a:cubicBezTo>
                      <a:pt x="2580" y="3901"/>
                      <a:pt x="3781" y="4101"/>
                      <a:pt x="4982" y="4268"/>
                    </a:cubicBezTo>
                    <a:cubicBezTo>
                      <a:pt x="4992" y="4271"/>
                      <a:pt x="5001" y="4272"/>
                      <a:pt x="5010" y="4272"/>
                    </a:cubicBezTo>
                    <a:cubicBezTo>
                      <a:pt x="5119" y="4272"/>
                      <a:pt x="5138" y="4099"/>
                      <a:pt x="5015" y="4068"/>
                    </a:cubicBezTo>
                    <a:lnTo>
                      <a:pt x="5048" y="4068"/>
                    </a:lnTo>
                    <a:cubicBezTo>
                      <a:pt x="4348" y="3968"/>
                      <a:pt x="3647" y="3834"/>
                      <a:pt x="2947" y="3734"/>
                    </a:cubicBezTo>
                    <a:cubicBezTo>
                      <a:pt x="2547" y="3668"/>
                      <a:pt x="2180" y="3568"/>
                      <a:pt x="1779" y="3501"/>
                    </a:cubicBezTo>
                    <a:cubicBezTo>
                      <a:pt x="1379" y="3434"/>
                      <a:pt x="1412" y="3034"/>
                      <a:pt x="1346" y="2734"/>
                    </a:cubicBezTo>
                    <a:cubicBezTo>
                      <a:pt x="1146" y="1800"/>
                      <a:pt x="945" y="699"/>
                      <a:pt x="212" y="32"/>
                    </a:cubicBezTo>
                    <a:cubicBezTo>
                      <a:pt x="189" y="10"/>
                      <a:pt x="166" y="0"/>
                      <a:pt x="1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355736" y="4345272"/>
                <a:ext cx="266283" cy="163601"/>
              </a:xfrm>
              <a:custGeom>
                <a:avLst/>
                <a:gdLst/>
                <a:ahLst/>
                <a:cxnLst/>
                <a:rect l="l" t="t" r="r" b="b"/>
                <a:pathLst>
                  <a:path w="7715" h="4740" extrusionOk="0">
                    <a:moveTo>
                      <a:pt x="146" y="1"/>
                    </a:moveTo>
                    <a:cubicBezTo>
                      <a:pt x="76" y="1"/>
                      <a:pt x="0" y="94"/>
                      <a:pt x="76" y="170"/>
                    </a:cubicBezTo>
                    <a:cubicBezTo>
                      <a:pt x="1143" y="1437"/>
                      <a:pt x="1677" y="3005"/>
                      <a:pt x="2144" y="4606"/>
                    </a:cubicBezTo>
                    <a:cubicBezTo>
                      <a:pt x="2144" y="4639"/>
                      <a:pt x="2210" y="4673"/>
                      <a:pt x="2244" y="4673"/>
                    </a:cubicBezTo>
                    <a:cubicBezTo>
                      <a:pt x="4045" y="4739"/>
                      <a:pt x="5813" y="4739"/>
                      <a:pt x="7614" y="4739"/>
                    </a:cubicBezTo>
                    <a:cubicBezTo>
                      <a:pt x="7714" y="4706"/>
                      <a:pt x="7714" y="4539"/>
                      <a:pt x="7614" y="4506"/>
                    </a:cubicBezTo>
                    <a:lnTo>
                      <a:pt x="4579" y="4506"/>
                    </a:lnTo>
                    <a:cubicBezTo>
                      <a:pt x="4145" y="4506"/>
                      <a:pt x="3678" y="4473"/>
                      <a:pt x="3244" y="4473"/>
                    </a:cubicBezTo>
                    <a:cubicBezTo>
                      <a:pt x="2577" y="4473"/>
                      <a:pt x="2310" y="4473"/>
                      <a:pt x="2110" y="3772"/>
                    </a:cubicBezTo>
                    <a:cubicBezTo>
                      <a:pt x="1743" y="2404"/>
                      <a:pt x="1110" y="1137"/>
                      <a:pt x="209" y="36"/>
                    </a:cubicBezTo>
                    <a:cubicBezTo>
                      <a:pt x="192" y="11"/>
                      <a:pt x="169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25509" y="4482436"/>
                <a:ext cx="344356" cy="209989"/>
              </a:xfrm>
              <a:custGeom>
                <a:avLst/>
                <a:gdLst/>
                <a:ahLst/>
                <a:cxnLst/>
                <a:rect l="l" t="t" r="r" b="b"/>
                <a:pathLst>
                  <a:path w="9977" h="6084" extrusionOk="0">
                    <a:moveTo>
                      <a:pt x="175" y="1"/>
                    </a:moveTo>
                    <a:cubicBezTo>
                      <a:pt x="86" y="1"/>
                      <a:pt x="1" y="120"/>
                      <a:pt x="79" y="198"/>
                    </a:cubicBezTo>
                    <a:cubicBezTo>
                      <a:pt x="1514" y="1866"/>
                      <a:pt x="2014" y="4068"/>
                      <a:pt x="2881" y="6036"/>
                    </a:cubicBezTo>
                    <a:cubicBezTo>
                      <a:pt x="2881" y="6059"/>
                      <a:pt x="2915" y="6083"/>
                      <a:pt x="2946" y="6083"/>
                    </a:cubicBezTo>
                    <a:cubicBezTo>
                      <a:pt x="2959" y="6083"/>
                      <a:pt x="2971" y="6079"/>
                      <a:pt x="2981" y="6069"/>
                    </a:cubicBezTo>
                    <a:cubicBezTo>
                      <a:pt x="5250" y="5602"/>
                      <a:pt x="7585" y="5869"/>
                      <a:pt x="9853" y="5369"/>
                    </a:cubicBezTo>
                    <a:cubicBezTo>
                      <a:pt x="9976" y="5338"/>
                      <a:pt x="9957" y="5165"/>
                      <a:pt x="9848" y="5165"/>
                    </a:cubicBezTo>
                    <a:cubicBezTo>
                      <a:pt x="9839" y="5165"/>
                      <a:pt x="9830" y="5166"/>
                      <a:pt x="9819" y="5169"/>
                    </a:cubicBezTo>
                    <a:cubicBezTo>
                      <a:pt x="8519" y="5402"/>
                      <a:pt x="7251" y="5536"/>
                      <a:pt x="5950" y="5536"/>
                    </a:cubicBezTo>
                    <a:cubicBezTo>
                      <a:pt x="5350" y="5569"/>
                      <a:pt x="4749" y="5602"/>
                      <a:pt x="4149" y="5669"/>
                    </a:cubicBezTo>
                    <a:cubicBezTo>
                      <a:pt x="3869" y="5700"/>
                      <a:pt x="3619" y="5774"/>
                      <a:pt x="3400" y="5774"/>
                    </a:cubicBezTo>
                    <a:cubicBezTo>
                      <a:pt x="3150" y="5774"/>
                      <a:pt x="2942" y="5676"/>
                      <a:pt x="2781" y="5302"/>
                    </a:cubicBezTo>
                    <a:cubicBezTo>
                      <a:pt x="2047" y="3467"/>
                      <a:pt x="1514" y="1533"/>
                      <a:pt x="246" y="32"/>
                    </a:cubicBezTo>
                    <a:cubicBezTo>
                      <a:pt x="224" y="10"/>
                      <a:pt x="199" y="1"/>
                      <a:pt x="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87200" y="4614705"/>
                <a:ext cx="406986" cy="247911"/>
              </a:xfrm>
              <a:custGeom>
                <a:avLst/>
                <a:gdLst/>
                <a:ahLst/>
                <a:cxnLst/>
                <a:rect l="l" t="t" r="r" b="b"/>
                <a:pathLst>
                  <a:path w="11389" h="6937" extrusionOk="0">
                    <a:moveTo>
                      <a:pt x="162" y="0"/>
                    </a:moveTo>
                    <a:cubicBezTo>
                      <a:pt x="84" y="0"/>
                      <a:pt x="1" y="87"/>
                      <a:pt x="47" y="157"/>
                    </a:cubicBezTo>
                    <a:cubicBezTo>
                      <a:pt x="648" y="1491"/>
                      <a:pt x="1382" y="2758"/>
                      <a:pt x="2015" y="4093"/>
                    </a:cubicBezTo>
                    <a:cubicBezTo>
                      <a:pt x="2349" y="4727"/>
                      <a:pt x="2682" y="5394"/>
                      <a:pt x="2983" y="6061"/>
                    </a:cubicBezTo>
                    <a:cubicBezTo>
                      <a:pt x="3083" y="6328"/>
                      <a:pt x="3316" y="6595"/>
                      <a:pt x="3583" y="6761"/>
                    </a:cubicBezTo>
                    <a:cubicBezTo>
                      <a:pt x="3887" y="6872"/>
                      <a:pt x="4214" y="6937"/>
                      <a:pt x="4545" y="6937"/>
                    </a:cubicBezTo>
                    <a:cubicBezTo>
                      <a:pt x="4613" y="6937"/>
                      <a:pt x="4682" y="6934"/>
                      <a:pt x="4751" y="6928"/>
                    </a:cubicBezTo>
                    <a:cubicBezTo>
                      <a:pt x="5451" y="6928"/>
                      <a:pt x="6152" y="6895"/>
                      <a:pt x="6852" y="6895"/>
                    </a:cubicBezTo>
                    <a:cubicBezTo>
                      <a:pt x="8320" y="6895"/>
                      <a:pt x="9754" y="6828"/>
                      <a:pt x="11222" y="6828"/>
                    </a:cubicBezTo>
                    <a:cubicBezTo>
                      <a:pt x="11389" y="6828"/>
                      <a:pt x="11389" y="6628"/>
                      <a:pt x="11222" y="6628"/>
                    </a:cubicBezTo>
                    <a:cubicBezTo>
                      <a:pt x="10021" y="6628"/>
                      <a:pt x="8854" y="6661"/>
                      <a:pt x="7686" y="6695"/>
                    </a:cubicBezTo>
                    <a:lnTo>
                      <a:pt x="5718" y="6695"/>
                    </a:lnTo>
                    <a:cubicBezTo>
                      <a:pt x="5493" y="6718"/>
                      <a:pt x="5269" y="6729"/>
                      <a:pt x="5046" y="6729"/>
                    </a:cubicBezTo>
                    <a:cubicBezTo>
                      <a:pt x="4639" y="6729"/>
                      <a:pt x="4238" y="6693"/>
                      <a:pt x="3850" y="6628"/>
                    </a:cubicBezTo>
                    <a:cubicBezTo>
                      <a:pt x="3350" y="6494"/>
                      <a:pt x="3183" y="6027"/>
                      <a:pt x="3016" y="5594"/>
                    </a:cubicBezTo>
                    <a:cubicBezTo>
                      <a:pt x="2716" y="4960"/>
                      <a:pt x="2382" y="4360"/>
                      <a:pt x="2082" y="3692"/>
                    </a:cubicBezTo>
                    <a:cubicBezTo>
                      <a:pt x="1482" y="2492"/>
                      <a:pt x="814" y="1291"/>
                      <a:pt x="247" y="57"/>
                    </a:cubicBezTo>
                    <a:cubicBezTo>
                      <a:pt x="227" y="16"/>
                      <a:pt x="195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3240" y="4693946"/>
                <a:ext cx="386223" cy="335072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9708" extrusionOk="0">
                    <a:moveTo>
                      <a:pt x="151" y="1"/>
                    </a:moveTo>
                    <a:cubicBezTo>
                      <a:pt x="80" y="1"/>
                      <a:pt x="1" y="79"/>
                      <a:pt x="25" y="175"/>
                    </a:cubicBezTo>
                    <a:cubicBezTo>
                      <a:pt x="392" y="942"/>
                      <a:pt x="625" y="1743"/>
                      <a:pt x="792" y="2543"/>
                    </a:cubicBezTo>
                    <a:cubicBezTo>
                      <a:pt x="1025" y="3510"/>
                      <a:pt x="1326" y="4478"/>
                      <a:pt x="1593" y="5412"/>
                    </a:cubicBezTo>
                    <a:cubicBezTo>
                      <a:pt x="1793" y="6046"/>
                      <a:pt x="1993" y="6646"/>
                      <a:pt x="2126" y="7280"/>
                    </a:cubicBezTo>
                    <a:cubicBezTo>
                      <a:pt x="2226" y="7647"/>
                      <a:pt x="2293" y="8180"/>
                      <a:pt x="2627" y="8414"/>
                    </a:cubicBezTo>
                    <a:cubicBezTo>
                      <a:pt x="3094" y="8681"/>
                      <a:pt x="3627" y="8848"/>
                      <a:pt x="4161" y="8948"/>
                    </a:cubicBezTo>
                    <a:cubicBezTo>
                      <a:pt x="4995" y="9114"/>
                      <a:pt x="5829" y="9315"/>
                      <a:pt x="6663" y="9448"/>
                    </a:cubicBezTo>
                    <a:cubicBezTo>
                      <a:pt x="7520" y="9623"/>
                      <a:pt x="8377" y="9708"/>
                      <a:pt x="9233" y="9708"/>
                    </a:cubicBezTo>
                    <a:cubicBezTo>
                      <a:pt x="9844" y="9708"/>
                      <a:pt x="10455" y="9665"/>
                      <a:pt x="11066" y="9581"/>
                    </a:cubicBezTo>
                    <a:cubicBezTo>
                      <a:pt x="11189" y="9551"/>
                      <a:pt x="11142" y="9378"/>
                      <a:pt x="11029" y="9378"/>
                    </a:cubicBezTo>
                    <a:cubicBezTo>
                      <a:pt x="11019" y="9378"/>
                      <a:pt x="11009" y="9379"/>
                      <a:pt x="10999" y="9381"/>
                    </a:cubicBezTo>
                    <a:lnTo>
                      <a:pt x="10999" y="9348"/>
                    </a:lnTo>
                    <a:cubicBezTo>
                      <a:pt x="10374" y="9443"/>
                      <a:pt x="9749" y="9488"/>
                      <a:pt x="9129" y="9488"/>
                    </a:cubicBezTo>
                    <a:cubicBezTo>
                      <a:pt x="8226" y="9488"/>
                      <a:pt x="7333" y="9392"/>
                      <a:pt x="6463" y="9215"/>
                    </a:cubicBezTo>
                    <a:cubicBezTo>
                      <a:pt x="5796" y="9081"/>
                      <a:pt x="5128" y="8948"/>
                      <a:pt x="4461" y="8781"/>
                    </a:cubicBezTo>
                    <a:cubicBezTo>
                      <a:pt x="3794" y="8614"/>
                      <a:pt x="2727" y="8547"/>
                      <a:pt x="2493" y="7780"/>
                    </a:cubicBezTo>
                    <a:cubicBezTo>
                      <a:pt x="2326" y="7313"/>
                      <a:pt x="2260" y="6813"/>
                      <a:pt x="2126" y="6312"/>
                    </a:cubicBezTo>
                    <a:cubicBezTo>
                      <a:pt x="1926" y="5612"/>
                      <a:pt x="1659" y="4911"/>
                      <a:pt x="1459" y="4211"/>
                    </a:cubicBezTo>
                    <a:cubicBezTo>
                      <a:pt x="1092" y="2843"/>
                      <a:pt x="859" y="1309"/>
                      <a:pt x="225" y="41"/>
                    </a:cubicBezTo>
                    <a:cubicBezTo>
                      <a:pt x="206" y="13"/>
                      <a:pt x="179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2"/>
            <p:cNvGrpSpPr/>
            <p:nvPr/>
          </p:nvGrpSpPr>
          <p:grpSpPr>
            <a:xfrm>
              <a:off x="-22453" y="4050638"/>
              <a:ext cx="191214" cy="563457"/>
              <a:chOff x="114197" y="3383775"/>
              <a:chExt cx="191214" cy="563457"/>
            </a:xfrm>
          </p:grpSpPr>
          <p:sp>
            <p:nvSpPr>
              <p:cNvPr id="172" name="Google Shape;172;p2"/>
              <p:cNvSpPr/>
              <p:nvPr/>
            </p:nvSpPr>
            <p:spPr>
              <a:xfrm>
                <a:off x="195999" y="3383775"/>
                <a:ext cx="46078" cy="56345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6325" extrusionOk="0">
                    <a:moveTo>
                      <a:pt x="512" y="0"/>
                    </a:moveTo>
                    <a:cubicBezTo>
                      <a:pt x="448" y="0"/>
                      <a:pt x="380" y="57"/>
                      <a:pt x="400" y="140"/>
                    </a:cubicBezTo>
                    <a:cubicBezTo>
                      <a:pt x="801" y="1441"/>
                      <a:pt x="934" y="2808"/>
                      <a:pt x="867" y="4176"/>
                    </a:cubicBezTo>
                    <a:cubicBezTo>
                      <a:pt x="801" y="5510"/>
                      <a:pt x="467" y="6811"/>
                      <a:pt x="300" y="8146"/>
                    </a:cubicBezTo>
                    <a:cubicBezTo>
                      <a:pt x="0" y="10881"/>
                      <a:pt x="367" y="13549"/>
                      <a:pt x="901" y="16251"/>
                    </a:cubicBezTo>
                    <a:cubicBezTo>
                      <a:pt x="914" y="16302"/>
                      <a:pt x="951" y="16324"/>
                      <a:pt x="990" y="16324"/>
                    </a:cubicBezTo>
                    <a:cubicBezTo>
                      <a:pt x="1053" y="16324"/>
                      <a:pt x="1122" y="16267"/>
                      <a:pt x="1101" y="16185"/>
                    </a:cubicBezTo>
                    <a:cubicBezTo>
                      <a:pt x="534" y="13316"/>
                      <a:pt x="167" y="10447"/>
                      <a:pt x="601" y="7512"/>
                    </a:cubicBezTo>
                    <a:cubicBezTo>
                      <a:pt x="1001" y="4977"/>
                      <a:pt x="1334" y="2608"/>
                      <a:pt x="601" y="73"/>
                    </a:cubicBezTo>
                    <a:cubicBezTo>
                      <a:pt x="588" y="22"/>
                      <a:pt x="551" y="0"/>
                      <a:pt x="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51094" y="3416807"/>
                <a:ext cx="82456" cy="8245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89" extrusionOk="0">
                    <a:moveTo>
                      <a:pt x="766" y="230"/>
                    </a:moveTo>
                    <a:cubicBezTo>
                      <a:pt x="814" y="230"/>
                      <a:pt x="861" y="237"/>
                      <a:pt x="901" y="250"/>
                    </a:cubicBezTo>
                    <a:cubicBezTo>
                      <a:pt x="1168" y="317"/>
                      <a:pt x="1368" y="617"/>
                      <a:pt x="1535" y="851"/>
                    </a:cubicBezTo>
                    <a:cubicBezTo>
                      <a:pt x="1761" y="1218"/>
                      <a:pt x="1939" y="1609"/>
                      <a:pt x="2029" y="2044"/>
                    </a:cubicBezTo>
                    <a:lnTo>
                      <a:pt x="2029" y="2044"/>
                    </a:lnTo>
                    <a:cubicBezTo>
                      <a:pt x="1777" y="1920"/>
                      <a:pt x="1529" y="1762"/>
                      <a:pt x="1301" y="1585"/>
                    </a:cubicBezTo>
                    <a:cubicBezTo>
                      <a:pt x="901" y="1351"/>
                      <a:pt x="567" y="984"/>
                      <a:pt x="401" y="551"/>
                    </a:cubicBezTo>
                    <a:cubicBezTo>
                      <a:pt x="347" y="337"/>
                      <a:pt x="571" y="230"/>
                      <a:pt x="766" y="230"/>
                    </a:cubicBezTo>
                    <a:close/>
                    <a:moveTo>
                      <a:pt x="689" y="1"/>
                    </a:moveTo>
                    <a:cubicBezTo>
                      <a:pt x="529" y="1"/>
                      <a:pt x="379" y="71"/>
                      <a:pt x="267" y="250"/>
                    </a:cubicBezTo>
                    <a:cubicBezTo>
                      <a:pt x="0" y="684"/>
                      <a:pt x="501" y="1184"/>
                      <a:pt x="801" y="1451"/>
                    </a:cubicBezTo>
                    <a:cubicBezTo>
                      <a:pt x="1163" y="1814"/>
                      <a:pt x="1580" y="2094"/>
                      <a:pt x="2077" y="2317"/>
                    </a:cubicBezTo>
                    <a:lnTo>
                      <a:pt x="2077" y="2317"/>
                    </a:lnTo>
                    <a:cubicBezTo>
                      <a:pt x="2097" y="2352"/>
                      <a:pt x="2149" y="2373"/>
                      <a:pt x="2197" y="2373"/>
                    </a:cubicBezTo>
                    <a:cubicBezTo>
                      <a:pt x="2200" y="2373"/>
                      <a:pt x="2203" y="2373"/>
                      <a:pt x="2206" y="2373"/>
                    </a:cubicBezTo>
                    <a:lnTo>
                      <a:pt x="2206" y="2373"/>
                    </a:lnTo>
                    <a:cubicBezTo>
                      <a:pt x="2215" y="2377"/>
                      <a:pt x="2225" y="2381"/>
                      <a:pt x="2235" y="2385"/>
                    </a:cubicBezTo>
                    <a:cubicBezTo>
                      <a:pt x="2243" y="2388"/>
                      <a:pt x="2250" y="2389"/>
                      <a:pt x="2257" y="2389"/>
                    </a:cubicBezTo>
                    <a:cubicBezTo>
                      <a:pt x="2341" y="2389"/>
                      <a:pt x="2388" y="2225"/>
                      <a:pt x="2281" y="2159"/>
                    </a:cubicBezTo>
                    <a:lnTo>
                      <a:pt x="2281" y="2159"/>
                    </a:lnTo>
                    <a:cubicBezTo>
                      <a:pt x="2167" y="1542"/>
                      <a:pt x="1909" y="986"/>
                      <a:pt x="1535" y="517"/>
                    </a:cubicBezTo>
                    <a:cubicBezTo>
                      <a:pt x="1358" y="274"/>
                      <a:pt x="1004" y="1"/>
                      <a:pt x="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16121" y="3493258"/>
                <a:ext cx="89290" cy="80109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2321" extrusionOk="0">
                    <a:moveTo>
                      <a:pt x="1886" y="204"/>
                    </a:moveTo>
                    <a:cubicBezTo>
                      <a:pt x="2152" y="204"/>
                      <a:pt x="2119" y="671"/>
                      <a:pt x="2052" y="804"/>
                    </a:cubicBezTo>
                    <a:cubicBezTo>
                      <a:pt x="1886" y="1037"/>
                      <a:pt x="1685" y="1238"/>
                      <a:pt x="1419" y="1371"/>
                    </a:cubicBezTo>
                    <a:cubicBezTo>
                      <a:pt x="1158" y="1567"/>
                      <a:pt x="855" y="1706"/>
                      <a:pt x="555" y="1862"/>
                    </a:cubicBezTo>
                    <a:lnTo>
                      <a:pt x="555" y="1862"/>
                    </a:lnTo>
                    <a:cubicBezTo>
                      <a:pt x="670" y="1609"/>
                      <a:pt x="808" y="1357"/>
                      <a:pt x="985" y="1104"/>
                    </a:cubicBezTo>
                    <a:cubicBezTo>
                      <a:pt x="1152" y="837"/>
                      <a:pt x="1485" y="237"/>
                      <a:pt x="1886" y="204"/>
                    </a:cubicBezTo>
                    <a:close/>
                    <a:moveTo>
                      <a:pt x="1880" y="0"/>
                    </a:moveTo>
                    <a:cubicBezTo>
                      <a:pt x="1568" y="0"/>
                      <a:pt x="1249" y="419"/>
                      <a:pt x="1085" y="637"/>
                    </a:cubicBezTo>
                    <a:cubicBezTo>
                      <a:pt x="730" y="1056"/>
                      <a:pt x="469" y="1507"/>
                      <a:pt x="271" y="2018"/>
                    </a:cubicBezTo>
                    <a:lnTo>
                      <a:pt x="271" y="2018"/>
                    </a:lnTo>
                    <a:cubicBezTo>
                      <a:pt x="208" y="2056"/>
                      <a:pt x="145" y="2096"/>
                      <a:pt x="84" y="2138"/>
                    </a:cubicBezTo>
                    <a:cubicBezTo>
                      <a:pt x="0" y="2194"/>
                      <a:pt x="57" y="2321"/>
                      <a:pt x="156" y="2321"/>
                    </a:cubicBezTo>
                    <a:cubicBezTo>
                      <a:pt x="176" y="2321"/>
                      <a:pt x="196" y="2316"/>
                      <a:pt x="218" y="2305"/>
                    </a:cubicBezTo>
                    <a:cubicBezTo>
                      <a:pt x="785" y="1938"/>
                      <a:pt x="1419" y="1705"/>
                      <a:pt x="1919" y="1271"/>
                    </a:cubicBezTo>
                    <a:cubicBezTo>
                      <a:pt x="2253" y="1004"/>
                      <a:pt x="2586" y="370"/>
                      <a:pt x="2086" y="70"/>
                    </a:cubicBezTo>
                    <a:cubicBezTo>
                      <a:pt x="2019" y="21"/>
                      <a:pt x="1949" y="0"/>
                      <a:pt x="18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48782" y="3541269"/>
                <a:ext cx="72585" cy="79833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313" extrusionOk="0">
                    <a:moveTo>
                      <a:pt x="1015" y="229"/>
                    </a:moveTo>
                    <a:cubicBezTo>
                      <a:pt x="1124" y="229"/>
                      <a:pt x="1240" y="268"/>
                      <a:pt x="1301" y="314"/>
                    </a:cubicBezTo>
                    <a:cubicBezTo>
                      <a:pt x="1468" y="514"/>
                      <a:pt x="1602" y="714"/>
                      <a:pt x="1668" y="981"/>
                    </a:cubicBezTo>
                    <a:cubicBezTo>
                      <a:pt x="1791" y="1319"/>
                      <a:pt x="1857" y="1685"/>
                      <a:pt x="1893" y="2053"/>
                    </a:cubicBezTo>
                    <a:lnTo>
                      <a:pt x="1893" y="2053"/>
                    </a:lnTo>
                    <a:cubicBezTo>
                      <a:pt x="1706" y="1884"/>
                      <a:pt x="1542" y="1711"/>
                      <a:pt x="1402" y="1514"/>
                    </a:cubicBezTo>
                    <a:cubicBezTo>
                      <a:pt x="1068" y="1214"/>
                      <a:pt x="868" y="847"/>
                      <a:pt x="768" y="447"/>
                    </a:cubicBezTo>
                    <a:cubicBezTo>
                      <a:pt x="768" y="284"/>
                      <a:pt x="886" y="229"/>
                      <a:pt x="1015" y="229"/>
                    </a:cubicBezTo>
                    <a:close/>
                    <a:moveTo>
                      <a:pt x="2102" y="2148"/>
                    </a:moveTo>
                    <a:cubicBezTo>
                      <a:pt x="2102" y="2151"/>
                      <a:pt x="2102" y="2153"/>
                      <a:pt x="2102" y="2156"/>
                    </a:cubicBezTo>
                    <a:lnTo>
                      <a:pt x="2102" y="2156"/>
                    </a:lnTo>
                    <a:cubicBezTo>
                      <a:pt x="2102" y="2165"/>
                      <a:pt x="2102" y="2173"/>
                      <a:pt x="2102" y="2182"/>
                    </a:cubicBezTo>
                    <a:lnTo>
                      <a:pt x="2102" y="2148"/>
                    </a:lnTo>
                    <a:close/>
                    <a:moveTo>
                      <a:pt x="1064" y="1"/>
                    </a:moveTo>
                    <a:cubicBezTo>
                      <a:pt x="972" y="1"/>
                      <a:pt x="873" y="25"/>
                      <a:pt x="768" y="80"/>
                    </a:cubicBezTo>
                    <a:cubicBezTo>
                      <a:pt x="1" y="514"/>
                      <a:pt x="1535" y="2015"/>
                      <a:pt x="1869" y="2282"/>
                    </a:cubicBezTo>
                    <a:cubicBezTo>
                      <a:pt x="1891" y="2304"/>
                      <a:pt x="1914" y="2313"/>
                      <a:pt x="1937" y="2313"/>
                    </a:cubicBezTo>
                    <a:cubicBezTo>
                      <a:pt x="1979" y="2313"/>
                      <a:pt x="2016" y="2282"/>
                      <a:pt x="2031" y="2245"/>
                    </a:cubicBezTo>
                    <a:lnTo>
                      <a:pt x="2031" y="2245"/>
                    </a:lnTo>
                    <a:cubicBezTo>
                      <a:pt x="2068" y="2235"/>
                      <a:pt x="2099" y="2205"/>
                      <a:pt x="2102" y="2156"/>
                    </a:cubicBezTo>
                    <a:lnTo>
                      <a:pt x="2102" y="2156"/>
                    </a:lnTo>
                    <a:cubicBezTo>
                      <a:pt x="2093" y="1596"/>
                      <a:pt x="1799" y="1"/>
                      <a:pt x="10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02212" y="3644643"/>
                <a:ext cx="74414" cy="7006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030" extrusionOk="0">
                    <a:moveTo>
                      <a:pt x="1638" y="240"/>
                    </a:moveTo>
                    <a:cubicBezTo>
                      <a:pt x="1712" y="240"/>
                      <a:pt x="1766" y="308"/>
                      <a:pt x="1788" y="421"/>
                    </a:cubicBezTo>
                    <a:cubicBezTo>
                      <a:pt x="1855" y="688"/>
                      <a:pt x="1755" y="988"/>
                      <a:pt x="1521" y="1155"/>
                    </a:cubicBezTo>
                    <a:cubicBezTo>
                      <a:pt x="1156" y="1436"/>
                      <a:pt x="766" y="1622"/>
                      <a:pt x="333" y="1754"/>
                    </a:cubicBezTo>
                    <a:lnTo>
                      <a:pt x="333" y="1754"/>
                    </a:lnTo>
                    <a:cubicBezTo>
                      <a:pt x="626" y="1181"/>
                      <a:pt x="1022" y="670"/>
                      <a:pt x="1521" y="287"/>
                    </a:cubicBezTo>
                    <a:cubicBezTo>
                      <a:pt x="1564" y="255"/>
                      <a:pt x="1603" y="240"/>
                      <a:pt x="1638" y="240"/>
                    </a:cubicBezTo>
                    <a:close/>
                    <a:moveTo>
                      <a:pt x="1633" y="0"/>
                    </a:moveTo>
                    <a:cubicBezTo>
                      <a:pt x="1287" y="0"/>
                      <a:pt x="1000" y="475"/>
                      <a:pt x="821" y="654"/>
                    </a:cubicBezTo>
                    <a:cubicBezTo>
                      <a:pt x="526" y="1015"/>
                      <a:pt x="263" y="1439"/>
                      <a:pt x="64" y="1834"/>
                    </a:cubicBezTo>
                    <a:lnTo>
                      <a:pt x="64" y="1834"/>
                    </a:lnTo>
                    <a:cubicBezTo>
                      <a:pt x="0" y="1882"/>
                      <a:pt x="25" y="2022"/>
                      <a:pt x="121" y="2026"/>
                    </a:cubicBezTo>
                    <a:lnTo>
                      <a:pt x="121" y="2026"/>
                    </a:lnTo>
                    <a:cubicBezTo>
                      <a:pt x="130" y="2028"/>
                      <a:pt x="138" y="2029"/>
                      <a:pt x="147" y="2029"/>
                    </a:cubicBezTo>
                    <a:cubicBezTo>
                      <a:pt x="170" y="2029"/>
                      <a:pt x="192" y="2021"/>
                      <a:pt x="209" y="2003"/>
                    </a:cubicBezTo>
                    <a:lnTo>
                      <a:pt x="209" y="2003"/>
                    </a:lnTo>
                    <a:cubicBezTo>
                      <a:pt x="766" y="1811"/>
                      <a:pt x="1434" y="1639"/>
                      <a:pt x="1822" y="1155"/>
                    </a:cubicBezTo>
                    <a:cubicBezTo>
                      <a:pt x="2022" y="921"/>
                      <a:pt x="2155" y="187"/>
                      <a:pt x="1755" y="21"/>
                    </a:cubicBezTo>
                    <a:cubicBezTo>
                      <a:pt x="1713" y="7"/>
                      <a:pt x="1673" y="0"/>
                      <a:pt x="16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14197" y="3708842"/>
                <a:ext cx="92293" cy="66752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934" extrusionOk="0">
                    <a:moveTo>
                      <a:pt x="1339" y="198"/>
                    </a:moveTo>
                    <a:cubicBezTo>
                      <a:pt x="1837" y="198"/>
                      <a:pt x="2374" y="1349"/>
                      <a:pt x="2433" y="1729"/>
                    </a:cubicBezTo>
                    <a:lnTo>
                      <a:pt x="2433" y="1729"/>
                    </a:lnTo>
                    <a:cubicBezTo>
                      <a:pt x="1798" y="1688"/>
                      <a:pt x="408" y="1053"/>
                      <a:pt x="1069" y="329"/>
                    </a:cubicBezTo>
                    <a:cubicBezTo>
                      <a:pt x="1156" y="237"/>
                      <a:pt x="1247" y="198"/>
                      <a:pt x="1339" y="198"/>
                    </a:cubicBezTo>
                    <a:close/>
                    <a:moveTo>
                      <a:pt x="1344" y="0"/>
                    </a:moveTo>
                    <a:cubicBezTo>
                      <a:pt x="1200" y="0"/>
                      <a:pt x="1051" y="59"/>
                      <a:pt x="902" y="195"/>
                    </a:cubicBezTo>
                    <a:cubicBezTo>
                      <a:pt x="0" y="1033"/>
                      <a:pt x="1713" y="1933"/>
                      <a:pt x="2462" y="1933"/>
                    </a:cubicBezTo>
                    <a:cubicBezTo>
                      <a:pt x="2488" y="1933"/>
                      <a:pt x="2513" y="1932"/>
                      <a:pt x="2537" y="1930"/>
                    </a:cubicBezTo>
                    <a:cubicBezTo>
                      <a:pt x="2632" y="1930"/>
                      <a:pt x="2673" y="1865"/>
                      <a:pt x="2659" y="1809"/>
                    </a:cubicBezTo>
                    <a:lnTo>
                      <a:pt x="2659" y="1809"/>
                    </a:lnTo>
                    <a:cubicBezTo>
                      <a:pt x="2666" y="1796"/>
                      <a:pt x="2670" y="1781"/>
                      <a:pt x="2670" y="1763"/>
                    </a:cubicBezTo>
                    <a:cubicBezTo>
                      <a:pt x="2588" y="1242"/>
                      <a:pt x="2010" y="0"/>
                      <a:pt x="1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"/>
            <p:cNvGrpSpPr/>
            <p:nvPr/>
          </p:nvGrpSpPr>
          <p:grpSpPr>
            <a:xfrm rot="-820414">
              <a:off x="-93823" y="4052283"/>
              <a:ext cx="584197" cy="414002"/>
              <a:chOff x="357531" y="3743933"/>
              <a:chExt cx="584172" cy="413984"/>
            </a:xfrm>
          </p:grpSpPr>
          <p:sp>
            <p:nvSpPr>
              <p:cNvPr id="179" name="Google Shape;179;p2"/>
              <p:cNvSpPr/>
              <p:nvPr/>
            </p:nvSpPr>
            <p:spPr>
              <a:xfrm>
                <a:off x="357531" y="3755645"/>
                <a:ext cx="477032" cy="402272"/>
              </a:xfrm>
              <a:custGeom>
                <a:avLst/>
                <a:gdLst/>
                <a:ahLst/>
                <a:cxnLst/>
                <a:rect l="l" t="t" r="r" b="b"/>
                <a:pathLst>
                  <a:path w="13821" h="11655" extrusionOk="0">
                    <a:moveTo>
                      <a:pt x="13703" y="1"/>
                    </a:moveTo>
                    <a:cubicBezTo>
                      <a:pt x="13665" y="1"/>
                      <a:pt x="13625" y="23"/>
                      <a:pt x="13600" y="74"/>
                    </a:cubicBezTo>
                    <a:cubicBezTo>
                      <a:pt x="13200" y="1575"/>
                      <a:pt x="12633" y="3009"/>
                      <a:pt x="11932" y="4410"/>
                    </a:cubicBezTo>
                    <a:cubicBezTo>
                      <a:pt x="11198" y="5978"/>
                      <a:pt x="10131" y="7345"/>
                      <a:pt x="8763" y="8413"/>
                    </a:cubicBezTo>
                    <a:cubicBezTo>
                      <a:pt x="6850" y="9820"/>
                      <a:pt x="4130" y="11464"/>
                      <a:pt x="1584" y="11464"/>
                    </a:cubicBezTo>
                    <a:cubicBezTo>
                      <a:pt x="1111" y="11464"/>
                      <a:pt x="645" y="11407"/>
                      <a:pt x="190" y="11282"/>
                    </a:cubicBezTo>
                    <a:cubicBezTo>
                      <a:pt x="180" y="11279"/>
                      <a:pt x="170" y="11278"/>
                      <a:pt x="161" y="11278"/>
                    </a:cubicBezTo>
                    <a:cubicBezTo>
                      <a:pt x="48" y="11278"/>
                      <a:pt x="0" y="11451"/>
                      <a:pt x="124" y="11482"/>
                    </a:cubicBezTo>
                    <a:cubicBezTo>
                      <a:pt x="580" y="11601"/>
                      <a:pt x="1046" y="11655"/>
                      <a:pt x="1516" y="11655"/>
                    </a:cubicBezTo>
                    <a:cubicBezTo>
                      <a:pt x="4071" y="11655"/>
                      <a:pt x="6752" y="10060"/>
                      <a:pt x="8696" y="8680"/>
                    </a:cubicBezTo>
                    <a:cubicBezTo>
                      <a:pt x="10031" y="7712"/>
                      <a:pt x="11131" y="6445"/>
                      <a:pt x="11865" y="4977"/>
                    </a:cubicBezTo>
                    <a:cubicBezTo>
                      <a:pt x="12699" y="3443"/>
                      <a:pt x="13366" y="1808"/>
                      <a:pt x="13800" y="140"/>
                    </a:cubicBezTo>
                    <a:cubicBezTo>
                      <a:pt x="13821" y="58"/>
                      <a:pt x="13765" y="1"/>
                      <a:pt x="13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668480" y="3818980"/>
                <a:ext cx="261727" cy="94364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2734" extrusionOk="0">
                    <a:moveTo>
                      <a:pt x="132" y="0"/>
                    </a:moveTo>
                    <a:cubicBezTo>
                      <a:pt x="69" y="0"/>
                      <a:pt x="0" y="57"/>
                      <a:pt x="21" y="140"/>
                    </a:cubicBezTo>
                    <a:cubicBezTo>
                      <a:pt x="355" y="1508"/>
                      <a:pt x="1622" y="2275"/>
                      <a:pt x="2890" y="2608"/>
                    </a:cubicBezTo>
                    <a:cubicBezTo>
                      <a:pt x="3209" y="2696"/>
                      <a:pt x="3515" y="2733"/>
                      <a:pt x="3810" y="2733"/>
                    </a:cubicBezTo>
                    <a:cubicBezTo>
                      <a:pt x="5089" y="2733"/>
                      <a:pt x="6186" y="2039"/>
                      <a:pt x="7460" y="1741"/>
                    </a:cubicBezTo>
                    <a:cubicBezTo>
                      <a:pt x="7583" y="1710"/>
                      <a:pt x="7564" y="1537"/>
                      <a:pt x="7455" y="1537"/>
                    </a:cubicBezTo>
                    <a:cubicBezTo>
                      <a:pt x="7446" y="1537"/>
                      <a:pt x="7436" y="1538"/>
                      <a:pt x="7426" y="1541"/>
                    </a:cubicBezTo>
                    <a:cubicBezTo>
                      <a:pt x="6172" y="1839"/>
                      <a:pt x="5079" y="2539"/>
                      <a:pt x="3787" y="2539"/>
                    </a:cubicBezTo>
                    <a:cubicBezTo>
                      <a:pt x="3635" y="2539"/>
                      <a:pt x="3481" y="2529"/>
                      <a:pt x="3323" y="2508"/>
                    </a:cubicBezTo>
                    <a:cubicBezTo>
                      <a:pt x="1989" y="2275"/>
                      <a:pt x="555" y="1474"/>
                      <a:pt x="221" y="73"/>
                    </a:cubicBezTo>
                    <a:cubicBezTo>
                      <a:pt x="208" y="22"/>
                      <a:pt x="171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771508" y="3797132"/>
                <a:ext cx="133366" cy="112174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50" extrusionOk="0">
                    <a:moveTo>
                      <a:pt x="3706" y="0"/>
                    </a:moveTo>
                    <a:cubicBezTo>
                      <a:pt x="3695" y="0"/>
                      <a:pt x="3685" y="2"/>
                      <a:pt x="3674" y="6"/>
                    </a:cubicBezTo>
                    <a:lnTo>
                      <a:pt x="3641" y="6"/>
                    </a:lnTo>
                    <a:cubicBezTo>
                      <a:pt x="2273" y="806"/>
                      <a:pt x="1039" y="1840"/>
                      <a:pt x="71" y="3108"/>
                    </a:cubicBezTo>
                    <a:cubicBezTo>
                      <a:pt x="1" y="3179"/>
                      <a:pt x="80" y="3249"/>
                      <a:pt x="156" y="3249"/>
                    </a:cubicBezTo>
                    <a:cubicBezTo>
                      <a:pt x="188" y="3249"/>
                      <a:pt x="219" y="3237"/>
                      <a:pt x="238" y="3208"/>
                    </a:cubicBezTo>
                    <a:cubicBezTo>
                      <a:pt x="1206" y="1974"/>
                      <a:pt x="2406" y="973"/>
                      <a:pt x="3774" y="206"/>
                    </a:cubicBezTo>
                    <a:cubicBezTo>
                      <a:pt x="3863" y="116"/>
                      <a:pt x="3793" y="0"/>
                      <a:pt x="3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716974" y="3773144"/>
                <a:ext cx="62023" cy="134643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3901" extrusionOk="0">
                    <a:moveTo>
                      <a:pt x="105" y="0"/>
                    </a:moveTo>
                    <a:cubicBezTo>
                      <a:pt x="50" y="0"/>
                      <a:pt x="0" y="34"/>
                      <a:pt x="17" y="100"/>
                    </a:cubicBezTo>
                    <a:cubicBezTo>
                      <a:pt x="117" y="834"/>
                      <a:pt x="317" y="1535"/>
                      <a:pt x="617" y="2202"/>
                    </a:cubicBezTo>
                    <a:cubicBezTo>
                      <a:pt x="818" y="2836"/>
                      <a:pt x="1118" y="3403"/>
                      <a:pt x="1551" y="3870"/>
                    </a:cubicBezTo>
                    <a:cubicBezTo>
                      <a:pt x="1581" y="3892"/>
                      <a:pt x="1610" y="3901"/>
                      <a:pt x="1637" y="3901"/>
                    </a:cubicBezTo>
                    <a:cubicBezTo>
                      <a:pt x="1732" y="3901"/>
                      <a:pt x="1796" y="3788"/>
                      <a:pt x="1718" y="3736"/>
                    </a:cubicBezTo>
                    <a:cubicBezTo>
                      <a:pt x="1251" y="3303"/>
                      <a:pt x="984" y="2569"/>
                      <a:pt x="751" y="1968"/>
                    </a:cubicBezTo>
                    <a:cubicBezTo>
                      <a:pt x="484" y="1368"/>
                      <a:pt x="317" y="734"/>
                      <a:pt x="217" y="100"/>
                    </a:cubicBezTo>
                    <a:cubicBezTo>
                      <a:pt x="217" y="34"/>
                      <a:pt x="159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903288" y="3860606"/>
                <a:ext cx="38415" cy="25438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737" extrusionOk="0">
                    <a:moveTo>
                      <a:pt x="491" y="0"/>
                    </a:moveTo>
                    <a:cubicBezTo>
                      <a:pt x="0" y="0"/>
                      <a:pt x="0" y="736"/>
                      <a:pt x="491" y="736"/>
                    </a:cubicBezTo>
                    <a:cubicBezTo>
                      <a:pt x="502" y="736"/>
                      <a:pt x="512" y="736"/>
                      <a:pt x="523" y="735"/>
                    </a:cubicBezTo>
                    <a:lnTo>
                      <a:pt x="590" y="735"/>
                    </a:lnTo>
                    <a:cubicBezTo>
                      <a:pt x="601" y="736"/>
                      <a:pt x="611" y="736"/>
                      <a:pt x="622" y="736"/>
                    </a:cubicBezTo>
                    <a:cubicBezTo>
                      <a:pt x="1113" y="736"/>
                      <a:pt x="1113" y="0"/>
                      <a:pt x="622" y="0"/>
                    </a:cubicBezTo>
                    <a:cubicBezTo>
                      <a:pt x="611" y="0"/>
                      <a:pt x="601" y="1"/>
                      <a:pt x="590" y="1"/>
                    </a:cubicBezTo>
                    <a:lnTo>
                      <a:pt x="523" y="1"/>
                    </a:lnTo>
                    <a:cubicBezTo>
                      <a:pt x="512" y="1"/>
                      <a:pt x="502" y="0"/>
                      <a:pt x="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885261" y="3789841"/>
                <a:ext cx="32893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09" extrusionOk="0">
                    <a:moveTo>
                      <a:pt x="612" y="1"/>
                    </a:moveTo>
                    <a:cubicBezTo>
                      <a:pt x="597" y="1"/>
                      <a:pt x="583" y="2"/>
                      <a:pt x="567" y="4"/>
                    </a:cubicBezTo>
                    <a:lnTo>
                      <a:pt x="500" y="4"/>
                    </a:lnTo>
                    <a:cubicBezTo>
                      <a:pt x="0" y="4"/>
                      <a:pt x="0" y="705"/>
                      <a:pt x="500" y="705"/>
                    </a:cubicBezTo>
                    <a:lnTo>
                      <a:pt x="567" y="705"/>
                    </a:lnTo>
                    <a:cubicBezTo>
                      <a:pt x="583" y="708"/>
                      <a:pt x="597" y="709"/>
                      <a:pt x="612" y="709"/>
                    </a:cubicBezTo>
                    <a:cubicBezTo>
                      <a:pt x="953" y="709"/>
                      <a:pt x="953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813914" y="3743933"/>
                <a:ext cx="34584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735" extrusionOk="0">
                    <a:moveTo>
                      <a:pt x="468" y="0"/>
                    </a:moveTo>
                    <a:cubicBezTo>
                      <a:pt x="1" y="0"/>
                      <a:pt x="1" y="734"/>
                      <a:pt x="468" y="734"/>
                    </a:cubicBezTo>
                    <a:lnTo>
                      <a:pt x="534" y="734"/>
                    </a:lnTo>
                    <a:cubicBezTo>
                      <a:pt x="1001" y="734"/>
                      <a:pt x="1001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692226" y="3759303"/>
                <a:ext cx="34550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35" extrusionOk="0">
                    <a:moveTo>
                      <a:pt x="467" y="1"/>
                    </a:moveTo>
                    <a:cubicBezTo>
                      <a:pt x="0" y="1"/>
                      <a:pt x="0" y="735"/>
                      <a:pt x="467" y="735"/>
                    </a:cubicBezTo>
                    <a:lnTo>
                      <a:pt x="534" y="735"/>
                    </a:lnTo>
                    <a:cubicBezTo>
                      <a:pt x="1001" y="735"/>
                      <a:pt x="1001" y="1"/>
                      <a:pt x="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649600" y="3807659"/>
                <a:ext cx="3689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735" extrusionOk="0">
                    <a:moveTo>
                      <a:pt x="468" y="1"/>
                    </a:moveTo>
                    <a:cubicBezTo>
                      <a:pt x="1" y="1"/>
                      <a:pt x="1" y="735"/>
                      <a:pt x="468" y="735"/>
                    </a:cubicBezTo>
                    <a:lnTo>
                      <a:pt x="601" y="735"/>
                    </a:lnTo>
                    <a:cubicBezTo>
                      <a:pt x="1068" y="735"/>
                      <a:pt x="1068" y="1"/>
                      <a:pt x="6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395516" y="4840024"/>
              <a:ext cx="971390" cy="384361"/>
              <a:chOff x="1928754" y="4491924"/>
              <a:chExt cx="971390" cy="38436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1929030" y="4491924"/>
                <a:ext cx="971114" cy="384290"/>
              </a:xfrm>
              <a:custGeom>
                <a:avLst/>
                <a:gdLst/>
                <a:ahLst/>
                <a:cxnLst/>
                <a:rect l="l" t="t" r="r" b="b"/>
                <a:pathLst>
                  <a:path w="28136" h="11134" extrusionOk="0">
                    <a:moveTo>
                      <a:pt x="19627" y="262"/>
                    </a:moveTo>
                    <a:cubicBezTo>
                      <a:pt x="21916" y="262"/>
                      <a:pt x="24139" y="1115"/>
                      <a:pt x="26201" y="2031"/>
                    </a:cubicBezTo>
                    <a:cubicBezTo>
                      <a:pt x="26635" y="2198"/>
                      <a:pt x="27035" y="2398"/>
                      <a:pt x="27402" y="2665"/>
                    </a:cubicBezTo>
                    <a:cubicBezTo>
                      <a:pt x="27502" y="2732"/>
                      <a:pt x="27969" y="2965"/>
                      <a:pt x="27769" y="3165"/>
                    </a:cubicBezTo>
                    <a:cubicBezTo>
                      <a:pt x="27535" y="3399"/>
                      <a:pt x="27269" y="3632"/>
                      <a:pt x="27002" y="3832"/>
                    </a:cubicBezTo>
                    <a:cubicBezTo>
                      <a:pt x="26068" y="4500"/>
                      <a:pt x="25067" y="5100"/>
                      <a:pt x="24033" y="5634"/>
                    </a:cubicBezTo>
                    <a:cubicBezTo>
                      <a:pt x="21865" y="6935"/>
                      <a:pt x="19863" y="8302"/>
                      <a:pt x="17462" y="9170"/>
                    </a:cubicBezTo>
                    <a:cubicBezTo>
                      <a:pt x="14439" y="10300"/>
                      <a:pt x="11119" y="10935"/>
                      <a:pt x="7835" y="10935"/>
                    </a:cubicBezTo>
                    <a:cubicBezTo>
                      <a:pt x="6080" y="10935"/>
                      <a:pt x="4335" y="10754"/>
                      <a:pt x="2651" y="10370"/>
                    </a:cubicBezTo>
                    <a:cubicBezTo>
                      <a:pt x="1830" y="10181"/>
                      <a:pt x="1039" y="9962"/>
                      <a:pt x="278" y="9656"/>
                    </a:cubicBezTo>
                    <a:lnTo>
                      <a:pt x="278" y="9656"/>
                    </a:lnTo>
                    <a:cubicBezTo>
                      <a:pt x="1028" y="9285"/>
                      <a:pt x="1491" y="8562"/>
                      <a:pt x="2084" y="7969"/>
                    </a:cubicBezTo>
                    <a:cubicBezTo>
                      <a:pt x="3018" y="7068"/>
                      <a:pt x="3985" y="6234"/>
                      <a:pt x="5019" y="5434"/>
                    </a:cubicBezTo>
                    <a:cubicBezTo>
                      <a:pt x="5987" y="4600"/>
                      <a:pt x="7021" y="3866"/>
                      <a:pt x="8088" y="3199"/>
                    </a:cubicBezTo>
                    <a:cubicBezTo>
                      <a:pt x="9289" y="2498"/>
                      <a:pt x="10590" y="2098"/>
                      <a:pt x="11891" y="1564"/>
                    </a:cubicBezTo>
                    <a:cubicBezTo>
                      <a:pt x="14293" y="597"/>
                      <a:pt x="16894" y="297"/>
                      <a:pt x="19496" y="263"/>
                    </a:cubicBezTo>
                    <a:cubicBezTo>
                      <a:pt x="19540" y="263"/>
                      <a:pt x="19584" y="262"/>
                      <a:pt x="19627" y="262"/>
                    </a:cubicBezTo>
                    <a:close/>
                    <a:moveTo>
                      <a:pt x="19044" y="1"/>
                    </a:moveTo>
                    <a:cubicBezTo>
                      <a:pt x="17372" y="1"/>
                      <a:pt x="15674" y="258"/>
                      <a:pt x="14126" y="630"/>
                    </a:cubicBezTo>
                    <a:cubicBezTo>
                      <a:pt x="12658" y="1030"/>
                      <a:pt x="11224" y="1531"/>
                      <a:pt x="9856" y="2165"/>
                    </a:cubicBezTo>
                    <a:cubicBezTo>
                      <a:pt x="8589" y="2665"/>
                      <a:pt x="7354" y="3332"/>
                      <a:pt x="6287" y="4166"/>
                    </a:cubicBezTo>
                    <a:cubicBezTo>
                      <a:pt x="5153" y="5000"/>
                      <a:pt x="4052" y="5867"/>
                      <a:pt x="3018" y="6801"/>
                    </a:cubicBezTo>
                    <a:cubicBezTo>
                      <a:pt x="2551" y="7201"/>
                      <a:pt x="2051" y="7668"/>
                      <a:pt x="1617" y="8135"/>
                    </a:cubicBezTo>
                    <a:cubicBezTo>
                      <a:pt x="1183" y="8602"/>
                      <a:pt x="783" y="9203"/>
                      <a:pt x="116" y="9470"/>
                    </a:cubicBezTo>
                    <a:cubicBezTo>
                      <a:pt x="70" y="9500"/>
                      <a:pt x="66" y="9558"/>
                      <a:pt x="88" y="9605"/>
                    </a:cubicBezTo>
                    <a:lnTo>
                      <a:pt x="88" y="9605"/>
                    </a:lnTo>
                    <a:cubicBezTo>
                      <a:pt x="8" y="9636"/>
                      <a:pt x="0" y="9776"/>
                      <a:pt x="82" y="9803"/>
                    </a:cubicBezTo>
                    <a:lnTo>
                      <a:pt x="116" y="9803"/>
                    </a:lnTo>
                    <a:cubicBezTo>
                      <a:pt x="2539" y="10736"/>
                      <a:pt x="5101" y="11134"/>
                      <a:pt x="7673" y="11134"/>
                    </a:cubicBezTo>
                    <a:cubicBezTo>
                      <a:pt x="10163" y="11134"/>
                      <a:pt x="12664" y="10760"/>
                      <a:pt x="15060" y="10137"/>
                    </a:cubicBezTo>
                    <a:cubicBezTo>
                      <a:pt x="17562" y="9503"/>
                      <a:pt x="19930" y="8502"/>
                      <a:pt x="22098" y="7135"/>
                    </a:cubicBezTo>
                    <a:cubicBezTo>
                      <a:pt x="23166" y="6468"/>
                      <a:pt x="24233" y="5800"/>
                      <a:pt x="25300" y="5167"/>
                    </a:cubicBezTo>
                    <a:cubicBezTo>
                      <a:pt x="26335" y="4600"/>
                      <a:pt x="27269" y="3932"/>
                      <a:pt x="28102" y="3165"/>
                    </a:cubicBezTo>
                    <a:cubicBezTo>
                      <a:pt x="28136" y="3099"/>
                      <a:pt x="28136" y="3032"/>
                      <a:pt x="28102" y="2998"/>
                    </a:cubicBezTo>
                    <a:cubicBezTo>
                      <a:pt x="27469" y="2398"/>
                      <a:pt x="26701" y="1931"/>
                      <a:pt x="25868" y="1631"/>
                    </a:cubicBezTo>
                    <a:cubicBezTo>
                      <a:pt x="24733" y="1164"/>
                      <a:pt x="23599" y="764"/>
                      <a:pt x="22465" y="430"/>
                    </a:cubicBezTo>
                    <a:cubicBezTo>
                      <a:pt x="21378" y="127"/>
                      <a:pt x="20217" y="1"/>
                      <a:pt x="19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928754" y="4596368"/>
                <a:ext cx="964487" cy="232907"/>
              </a:xfrm>
              <a:custGeom>
                <a:avLst/>
                <a:gdLst/>
                <a:ahLst/>
                <a:cxnLst/>
                <a:rect l="l" t="t" r="r" b="b"/>
                <a:pathLst>
                  <a:path w="27944" h="6748" extrusionOk="0">
                    <a:moveTo>
                      <a:pt x="27142" y="1"/>
                    </a:moveTo>
                    <a:cubicBezTo>
                      <a:pt x="25158" y="1"/>
                      <a:pt x="23155" y="133"/>
                      <a:pt x="21206" y="373"/>
                    </a:cubicBezTo>
                    <a:cubicBezTo>
                      <a:pt x="18770" y="706"/>
                      <a:pt x="16435" y="1574"/>
                      <a:pt x="14100" y="2241"/>
                    </a:cubicBezTo>
                    <a:cubicBezTo>
                      <a:pt x="9397" y="3608"/>
                      <a:pt x="4827" y="5243"/>
                      <a:pt x="124" y="6544"/>
                    </a:cubicBezTo>
                    <a:cubicBezTo>
                      <a:pt x="1" y="6575"/>
                      <a:pt x="20" y="6748"/>
                      <a:pt x="155" y="6748"/>
                    </a:cubicBezTo>
                    <a:cubicBezTo>
                      <a:pt x="166" y="6748"/>
                      <a:pt x="178" y="6747"/>
                      <a:pt x="191" y="6744"/>
                    </a:cubicBezTo>
                    <a:cubicBezTo>
                      <a:pt x="4760" y="5510"/>
                      <a:pt x="9264" y="3842"/>
                      <a:pt x="13834" y="2541"/>
                    </a:cubicBezTo>
                    <a:cubicBezTo>
                      <a:pt x="16102" y="1907"/>
                      <a:pt x="18303" y="1107"/>
                      <a:pt x="20638" y="673"/>
                    </a:cubicBezTo>
                    <a:cubicBezTo>
                      <a:pt x="22665" y="359"/>
                      <a:pt x="24716" y="192"/>
                      <a:pt x="26770" y="192"/>
                    </a:cubicBezTo>
                    <a:cubicBezTo>
                      <a:pt x="27117" y="192"/>
                      <a:pt x="27464" y="196"/>
                      <a:pt x="27810" y="206"/>
                    </a:cubicBezTo>
                    <a:cubicBezTo>
                      <a:pt x="27944" y="206"/>
                      <a:pt x="27944" y="6"/>
                      <a:pt x="27810" y="6"/>
                    </a:cubicBezTo>
                    <a:cubicBezTo>
                      <a:pt x="27588" y="2"/>
                      <a:pt x="27365" y="1"/>
                      <a:pt x="271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644534" y="4512219"/>
                <a:ext cx="126049" cy="175785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5093" extrusionOk="0">
                    <a:moveTo>
                      <a:pt x="1951" y="1"/>
                    </a:moveTo>
                    <a:cubicBezTo>
                      <a:pt x="1919" y="1"/>
                      <a:pt x="1888" y="13"/>
                      <a:pt x="1869" y="42"/>
                    </a:cubicBezTo>
                    <a:cubicBezTo>
                      <a:pt x="1435" y="676"/>
                      <a:pt x="1035" y="1343"/>
                      <a:pt x="601" y="1977"/>
                    </a:cubicBezTo>
                    <a:cubicBezTo>
                      <a:pt x="501" y="2144"/>
                      <a:pt x="1" y="2744"/>
                      <a:pt x="167" y="3011"/>
                    </a:cubicBezTo>
                    <a:cubicBezTo>
                      <a:pt x="868" y="4078"/>
                      <a:pt x="2436" y="4379"/>
                      <a:pt x="3436" y="5079"/>
                    </a:cubicBezTo>
                    <a:cubicBezTo>
                      <a:pt x="3455" y="5088"/>
                      <a:pt x="3473" y="5092"/>
                      <a:pt x="3490" y="5092"/>
                    </a:cubicBezTo>
                    <a:cubicBezTo>
                      <a:pt x="3593" y="5092"/>
                      <a:pt x="3651" y="4936"/>
                      <a:pt x="3536" y="4879"/>
                    </a:cubicBezTo>
                    <a:cubicBezTo>
                      <a:pt x="2602" y="4245"/>
                      <a:pt x="1435" y="3945"/>
                      <a:pt x="601" y="3178"/>
                    </a:cubicBezTo>
                    <a:cubicBezTo>
                      <a:pt x="101" y="2744"/>
                      <a:pt x="801" y="2044"/>
                      <a:pt x="1068" y="1677"/>
                    </a:cubicBezTo>
                    <a:cubicBezTo>
                      <a:pt x="1435" y="1210"/>
                      <a:pt x="1702" y="643"/>
                      <a:pt x="2035" y="142"/>
                    </a:cubicBezTo>
                    <a:cubicBezTo>
                      <a:pt x="2106" y="71"/>
                      <a:pt x="2027" y="1"/>
                      <a:pt x="1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466089" y="4498413"/>
                <a:ext cx="159183" cy="277259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8033" extrusionOk="0">
                    <a:moveTo>
                      <a:pt x="2020" y="0"/>
                    </a:moveTo>
                    <a:cubicBezTo>
                      <a:pt x="1976" y="0"/>
                      <a:pt x="1928" y="22"/>
                      <a:pt x="1902" y="75"/>
                    </a:cubicBezTo>
                    <a:cubicBezTo>
                      <a:pt x="1601" y="1043"/>
                      <a:pt x="1234" y="1977"/>
                      <a:pt x="801" y="2877"/>
                    </a:cubicBezTo>
                    <a:cubicBezTo>
                      <a:pt x="534" y="3378"/>
                      <a:pt x="0" y="4178"/>
                      <a:pt x="234" y="4779"/>
                    </a:cubicBezTo>
                    <a:cubicBezTo>
                      <a:pt x="434" y="5379"/>
                      <a:pt x="1234" y="5879"/>
                      <a:pt x="1701" y="6213"/>
                    </a:cubicBezTo>
                    <a:cubicBezTo>
                      <a:pt x="2535" y="6913"/>
                      <a:pt x="3569" y="7280"/>
                      <a:pt x="4370" y="8014"/>
                    </a:cubicBezTo>
                    <a:cubicBezTo>
                      <a:pt x="4389" y="8027"/>
                      <a:pt x="4410" y="8032"/>
                      <a:pt x="4431" y="8032"/>
                    </a:cubicBezTo>
                    <a:cubicBezTo>
                      <a:pt x="4522" y="8032"/>
                      <a:pt x="4612" y="7929"/>
                      <a:pt x="4503" y="7847"/>
                    </a:cubicBezTo>
                    <a:lnTo>
                      <a:pt x="4537" y="7847"/>
                    </a:lnTo>
                    <a:cubicBezTo>
                      <a:pt x="3870" y="7247"/>
                      <a:pt x="3036" y="7013"/>
                      <a:pt x="2369" y="6446"/>
                    </a:cubicBezTo>
                    <a:cubicBezTo>
                      <a:pt x="1668" y="6013"/>
                      <a:pt x="1001" y="5446"/>
                      <a:pt x="467" y="4779"/>
                    </a:cubicBezTo>
                    <a:cubicBezTo>
                      <a:pt x="67" y="4245"/>
                      <a:pt x="968" y="2977"/>
                      <a:pt x="1234" y="2477"/>
                    </a:cubicBezTo>
                    <a:cubicBezTo>
                      <a:pt x="1601" y="1710"/>
                      <a:pt x="1868" y="909"/>
                      <a:pt x="2102" y="109"/>
                    </a:cubicBezTo>
                    <a:cubicBezTo>
                      <a:pt x="2142" y="49"/>
                      <a:pt x="2086" y="0"/>
                      <a:pt x="20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278395" y="4553155"/>
                <a:ext cx="153592" cy="289719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8394" extrusionOk="0">
                    <a:moveTo>
                      <a:pt x="971" y="1"/>
                    </a:moveTo>
                    <a:cubicBezTo>
                      <a:pt x="905" y="1"/>
                      <a:pt x="822" y="87"/>
                      <a:pt x="868" y="157"/>
                    </a:cubicBezTo>
                    <a:cubicBezTo>
                      <a:pt x="1168" y="891"/>
                      <a:pt x="701" y="1825"/>
                      <a:pt x="501" y="2525"/>
                    </a:cubicBezTo>
                    <a:cubicBezTo>
                      <a:pt x="268" y="3159"/>
                      <a:pt x="1" y="3893"/>
                      <a:pt x="68" y="4560"/>
                    </a:cubicBezTo>
                    <a:cubicBezTo>
                      <a:pt x="168" y="5294"/>
                      <a:pt x="768" y="5427"/>
                      <a:pt x="1335" y="5828"/>
                    </a:cubicBezTo>
                    <a:cubicBezTo>
                      <a:pt x="1836" y="6228"/>
                      <a:pt x="2303" y="6662"/>
                      <a:pt x="2736" y="7162"/>
                    </a:cubicBezTo>
                    <a:cubicBezTo>
                      <a:pt x="3170" y="7596"/>
                      <a:pt x="3770" y="7896"/>
                      <a:pt x="4204" y="8363"/>
                    </a:cubicBezTo>
                    <a:cubicBezTo>
                      <a:pt x="4226" y="8385"/>
                      <a:pt x="4250" y="8394"/>
                      <a:pt x="4275" y="8394"/>
                    </a:cubicBezTo>
                    <a:cubicBezTo>
                      <a:pt x="4364" y="8394"/>
                      <a:pt x="4449" y="8275"/>
                      <a:pt x="4371" y="8196"/>
                    </a:cubicBezTo>
                    <a:cubicBezTo>
                      <a:pt x="4037" y="7896"/>
                      <a:pt x="3670" y="7596"/>
                      <a:pt x="3303" y="7329"/>
                    </a:cubicBezTo>
                    <a:cubicBezTo>
                      <a:pt x="2803" y="6929"/>
                      <a:pt x="2336" y="6495"/>
                      <a:pt x="1902" y="6028"/>
                    </a:cubicBezTo>
                    <a:cubicBezTo>
                      <a:pt x="1602" y="5761"/>
                      <a:pt x="1269" y="5528"/>
                      <a:pt x="935" y="5327"/>
                    </a:cubicBezTo>
                    <a:cubicBezTo>
                      <a:pt x="301" y="4994"/>
                      <a:pt x="234" y="4527"/>
                      <a:pt x="335" y="3893"/>
                    </a:cubicBezTo>
                    <a:cubicBezTo>
                      <a:pt x="501" y="2726"/>
                      <a:pt x="1569" y="1224"/>
                      <a:pt x="1035" y="57"/>
                    </a:cubicBezTo>
                    <a:cubicBezTo>
                      <a:pt x="1025" y="17"/>
                      <a:pt x="1000" y="1"/>
                      <a:pt x="9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091908" y="4660808"/>
                <a:ext cx="148932" cy="215477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6243" extrusionOk="0">
                    <a:moveTo>
                      <a:pt x="791" y="1"/>
                    </a:moveTo>
                    <a:cubicBezTo>
                      <a:pt x="750" y="1"/>
                      <a:pt x="713" y="23"/>
                      <a:pt x="701" y="74"/>
                    </a:cubicBezTo>
                    <a:cubicBezTo>
                      <a:pt x="500" y="1008"/>
                      <a:pt x="0" y="2509"/>
                      <a:pt x="400" y="3443"/>
                    </a:cubicBezTo>
                    <a:cubicBezTo>
                      <a:pt x="634" y="4010"/>
                      <a:pt x="1268" y="4310"/>
                      <a:pt x="1768" y="4577"/>
                    </a:cubicBezTo>
                    <a:cubicBezTo>
                      <a:pt x="2602" y="5010"/>
                      <a:pt x="3403" y="5544"/>
                      <a:pt x="4103" y="6211"/>
                    </a:cubicBezTo>
                    <a:cubicBezTo>
                      <a:pt x="4117" y="6233"/>
                      <a:pt x="4137" y="6242"/>
                      <a:pt x="4157" y="6242"/>
                    </a:cubicBezTo>
                    <a:cubicBezTo>
                      <a:pt x="4230" y="6242"/>
                      <a:pt x="4315" y="6123"/>
                      <a:pt x="4236" y="6045"/>
                    </a:cubicBezTo>
                    <a:cubicBezTo>
                      <a:pt x="3736" y="5578"/>
                      <a:pt x="3202" y="5144"/>
                      <a:pt x="2635" y="4777"/>
                    </a:cubicBezTo>
                    <a:cubicBezTo>
                      <a:pt x="2002" y="4477"/>
                      <a:pt x="1401" y="4110"/>
                      <a:pt x="834" y="3709"/>
                    </a:cubicBezTo>
                    <a:cubicBezTo>
                      <a:pt x="33" y="3009"/>
                      <a:pt x="701" y="1041"/>
                      <a:pt x="934" y="140"/>
                    </a:cubicBezTo>
                    <a:cubicBezTo>
                      <a:pt x="934" y="58"/>
                      <a:pt x="858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"/>
            <p:cNvGrpSpPr/>
            <p:nvPr/>
          </p:nvGrpSpPr>
          <p:grpSpPr>
            <a:xfrm>
              <a:off x="287292" y="3972850"/>
              <a:ext cx="1187844" cy="1134819"/>
              <a:chOff x="287292" y="3972850"/>
              <a:chExt cx="1187844" cy="1134819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287292" y="3972850"/>
                <a:ext cx="1094609" cy="1134819"/>
              </a:xfrm>
              <a:custGeom>
                <a:avLst/>
                <a:gdLst/>
                <a:ahLst/>
                <a:cxnLst/>
                <a:rect l="l" t="t" r="r" b="b"/>
                <a:pathLst>
                  <a:path w="31714" h="32879" extrusionOk="0">
                    <a:moveTo>
                      <a:pt x="31578" y="0"/>
                    </a:moveTo>
                    <a:cubicBezTo>
                      <a:pt x="31534" y="0"/>
                      <a:pt x="31494" y="27"/>
                      <a:pt x="31480" y="85"/>
                    </a:cubicBezTo>
                    <a:cubicBezTo>
                      <a:pt x="30779" y="4055"/>
                      <a:pt x="28077" y="7057"/>
                      <a:pt x="24675" y="9058"/>
                    </a:cubicBezTo>
                    <a:cubicBezTo>
                      <a:pt x="23040" y="10026"/>
                      <a:pt x="21272" y="10759"/>
                      <a:pt x="19571" y="11593"/>
                    </a:cubicBezTo>
                    <a:cubicBezTo>
                      <a:pt x="18037" y="12394"/>
                      <a:pt x="16669" y="13428"/>
                      <a:pt x="15435" y="14629"/>
                    </a:cubicBezTo>
                    <a:cubicBezTo>
                      <a:pt x="13000" y="16964"/>
                      <a:pt x="11132" y="19799"/>
                      <a:pt x="9230" y="22568"/>
                    </a:cubicBezTo>
                    <a:cubicBezTo>
                      <a:pt x="8230" y="24002"/>
                      <a:pt x="7196" y="25403"/>
                      <a:pt x="6195" y="26838"/>
                    </a:cubicBezTo>
                    <a:cubicBezTo>
                      <a:pt x="4994" y="28572"/>
                      <a:pt x="3760" y="30207"/>
                      <a:pt x="2059" y="31441"/>
                    </a:cubicBezTo>
                    <a:cubicBezTo>
                      <a:pt x="1978" y="31495"/>
                      <a:pt x="2027" y="31635"/>
                      <a:pt x="2102" y="31635"/>
                    </a:cubicBezTo>
                    <a:cubicBezTo>
                      <a:pt x="2120" y="31635"/>
                      <a:pt x="2139" y="31627"/>
                      <a:pt x="2159" y="31608"/>
                    </a:cubicBezTo>
                    <a:cubicBezTo>
                      <a:pt x="3560" y="30574"/>
                      <a:pt x="4760" y="29306"/>
                      <a:pt x="5761" y="27872"/>
                    </a:cubicBezTo>
                    <a:cubicBezTo>
                      <a:pt x="6829" y="26371"/>
                      <a:pt x="7896" y="24836"/>
                      <a:pt x="8963" y="23335"/>
                    </a:cubicBezTo>
                    <a:cubicBezTo>
                      <a:pt x="11065" y="20300"/>
                      <a:pt x="13100" y="17197"/>
                      <a:pt x="15768" y="14629"/>
                    </a:cubicBezTo>
                    <a:cubicBezTo>
                      <a:pt x="17169" y="13328"/>
                      <a:pt x="18737" y="12260"/>
                      <a:pt x="20472" y="11427"/>
                    </a:cubicBezTo>
                    <a:cubicBezTo>
                      <a:pt x="22273" y="10593"/>
                      <a:pt x="24041" y="9659"/>
                      <a:pt x="25775" y="8625"/>
                    </a:cubicBezTo>
                    <a:cubicBezTo>
                      <a:pt x="28227" y="7017"/>
                      <a:pt x="30211" y="4765"/>
                      <a:pt x="31202" y="2050"/>
                    </a:cubicBezTo>
                    <a:lnTo>
                      <a:pt x="31202" y="2050"/>
                    </a:lnTo>
                    <a:cubicBezTo>
                      <a:pt x="30323" y="5527"/>
                      <a:pt x="27839" y="8112"/>
                      <a:pt x="24608" y="9925"/>
                    </a:cubicBezTo>
                    <a:cubicBezTo>
                      <a:pt x="22907" y="10859"/>
                      <a:pt x="21072" y="11527"/>
                      <a:pt x="19371" y="12494"/>
                    </a:cubicBezTo>
                    <a:cubicBezTo>
                      <a:pt x="17770" y="13495"/>
                      <a:pt x="16335" y="14762"/>
                      <a:pt x="15101" y="16197"/>
                    </a:cubicBezTo>
                    <a:cubicBezTo>
                      <a:pt x="12166" y="19432"/>
                      <a:pt x="9797" y="23102"/>
                      <a:pt x="7429" y="26737"/>
                    </a:cubicBezTo>
                    <a:cubicBezTo>
                      <a:pt x="6462" y="28172"/>
                      <a:pt x="5261" y="29406"/>
                      <a:pt x="3893" y="30507"/>
                    </a:cubicBezTo>
                    <a:cubicBezTo>
                      <a:pt x="2859" y="31341"/>
                      <a:pt x="1525" y="32475"/>
                      <a:pt x="124" y="32675"/>
                    </a:cubicBezTo>
                    <a:cubicBezTo>
                      <a:pt x="1" y="32706"/>
                      <a:pt x="48" y="32879"/>
                      <a:pt x="161" y="32879"/>
                    </a:cubicBezTo>
                    <a:cubicBezTo>
                      <a:pt x="171" y="32879"/>
                      <a:pt x="180" y="32878"/>
                      <a:pt x="191" y="32875"/>
                    </a:cubicBezTo>
                    <a:lnTo>
                      <a:pt x="224" y="32875"/>
                    </a:lnTo>
                    <a:cubicBezTo>
                      <a:pt x="1425" y="32708"/>
                      <a:pt x="2559" y="31808"/>
                      <a:pt x="3493" y="31074"/>
                    </a:cubicBezTo>
                    <a:cubicBezTo>
                      <a:pt x="4861" y="30040"/>
                      <a:pt x="6095" y="28839"/>
                      <a:pt x="7162" y="27505"/>
                    </a:cubicBezTo>
                    <a:cubicBezTo>
                      <a:pt x="8530" y="25703"/>
                      <a:pt x="9664" y="23702"/>
                      <a:pt x="10898" y="21867"/>
                    </a:cubicBezTo>
                    <a:cubicBezTo>
                      <a:pt x="12299" y="19866"/>
                      <a:pt x="13800" y="17931"/>
                      <a:pt x="15401" y="16130"/>
                    </a:cubicBezTo>
                    <a:cubicBezTo>
                      <a:pt x="16836" y="14529"/>
                      <a:pt x="18537" y="13161"/>
                      <a:pt x="20438" y="12160"/>
                    </a:cubicBezTo>
                    <a:cubicBezTo>
                      <a:pt x="22240" y="11260"/>
                      <a:pt x="24108" y="10526"/>
                      <a:pt x="25842" y="9458"/>
                    </a:cubicBezTo>
                    <a:cubicBezTo>
                      <a:pt x="29194" y="7367"/>
                      <a:pt x="31391" y="4120"/>
                      <a:pt x="31708" y="178"/>
                    </a:cubicBezTo>
                    <a:lnTo>
                      <a:pt x="31708" y="178"/>
                    </a:lnTo>
                    <a:cubicBezTo>
                      <a:pt x="31710" y="169"/>
                      <a:pt x="31711" y="160"/>
                      <a:pt x="31713" y="152"/>
                    </a:cubicBezTo>
                    <a:lnTo>
                      <a:pt x="31710" y="151"/>
                    </a:lnTo>
                    <a:lnTo>
                      <a:pt x="31710" y="151"/>
                    </a:lnTo>
                    <a:cubicBezTo>
                      <a:pt x="31711" y="140"/>
                      <a:pt x="31712" y="129"/>
                      <a:pt x="31713" y="118"/>
                    </a:cubicBezTo>
                    <a:cubicBezTo>
                      <a:pt x="31694" y="44"/>
                      <a:pt x="31633" y="0"/>
                      <a:pt x="31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76919" y="4940801"/>
                <a:ext cx="42025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721" extrusionOk="0">
                    <a:moveTo>
                      <a:pt x="11297" y="0"/>
                    </a:moveTo>
                    <a:cubicBezTo>
                      <a:pt x="10747" y="0"/>
                      <a:pt x="9919" y="147"/>
                      <a:pt x="9707" y="195"/>
                    </a:cubicBezTo>
                    <a:cubicBezTo>
                      <a:pt x="7606" y="295"/>
                      <a:pt x="5538" y="561"/>
                      <a:pt x="3503" y="728"/>
                    </a:cubicBezTo>
                    <a:cubicBezTo>
                      <a:pt x="2335" y="828"/>
                      <a:pt x="1068" y="762"/>
                      <a:pt x="0" y="1129"/>
                    </a:cubicBezTo>
                    <a:lnTo>
                      <a:pt x="0" y="1262"/>
                    </a:lnTo>
                    <a:cubicBezTo>
                      <a:pt x="165" y="1256"/>
                      <a:pt x="331" y="1254"/>
                      <a:pt x="497" y="1254"/>
                    </a:cubicBezTo>
                    <a:cubicBezTo>
                      <a:pt x="2347" y="1254"/>
                      <a:pt x="4268" y="1570"/>
                      <a:pt x="6105" y="1662"/>
                    </a:cubicBezTo>
                    <a:cubicBezTo>
                      <a:pt x="6539" y="1695"/>
                      <a:pt x="7009" y="1720"/>
                      <a:pt x="7490" y="1720"/>
                    </a:cubicBezTo>
                    <a:cubicBezTo>
                      <a:pt x="8486" y="1720"/>
                      <a:pt x="9531" y="1611"/>
                      <a:pt x="10408" y="1229"/>
                    </a:cubicBezTo>
                    <a:cubicBezTo>
                      <a:pt x="10741" y="1162"/>
                      <a:pt x="12176" y="528"/>
                      <a:pt x="11775" y="94"/>
                    </a:cubicBezTo>
                    <a:cubicBezTo>
                      <a:pt x="11707" y="26"/>
                      <a:pt x="11526" y="0"/>
                      <a:pt x="112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551749" y="4800116"/>
                <a:ext cx="429470" cy="8753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2536" extrusionOk="0">
                    <a:moveTo>
                      <a:pt x="10794" y="0"/>
                    </a:moveTo>
                    <a:cubicBezTo>
                      <a:pt x="10722" y="0"/>
                      <a:pt x="10659" y="1"/>
                      <a:pt x="10608" y="1"/>
                    </a:cubicBezTo>
                    <a:cubicBezTo>
                      <a:pt x="7272" y="68"/>
                      <a:pt x="3403" y="501"/>
                      <a:pt x="367" y="2036"/>
                    </a:cubicBezTo>
                    <a:lnTo>
                      <a:pt x="1" y="2536"/>
                    </a:lnTo>
                    <a:cubicBezTo>
                      <a:pt x="1356" y="1824"/>
                      <a:pt x="2918" y="1713"/>
                      <a:pt x="4478" y="1713"/>
                    </a:cubicBezTo>
                    <a:cubicBezTo>
                      <a:pt x="5183" y="1713"/>
                      <a:pt x="5887" y="1735"/>
                      <a:pt x="6572" y="1735"/>
                    </a:cubicBezTo>
                    <a:cubicBezTo>
                      <a:pt x="7873" y="1735"/>
                      <a:pt x="9207" y="1602"/>
                      <a:pt x="10508" y="1402"/>
                    </a:cubicBezTo>
                    <a:cubicBezTo>
                      <a:pt x="10908" y="1335"/>
                      <a:pt x="12443" y="1102"/>
                      <a:pt x="12376" y="468"/>
                    </a:cubicBezTo>
                    <a:cubicBezTo>
                      <a:pt x="12347" y="26"/>
                      <a:pt x="11330" y="0"/>
                      <a:pt x="10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34828" y="4650444"/>
                <a:ext cx="438686" cy="120941"/>
              </a:xfrm>
              <a:custGeom>
                <a:avLst/>
                <a:gdLst/>
                <a:ahLst/>
                <a:cxnLst/>
                <a:rect l="l" t="t" r="r" b="b"/>
                <a:pathLst>
                  <a:path w="12710" h="3504" extrusionOk="0">
                    <a:moveTo>
                      <a:pt x="8753" y="0"/>
                    </a:moveTo>
                    <a:cubicBezTo>
                      <a:pt x="5897" y="0"/>
                      <a:pt x="2246" y="1619"/>
                      <a:pt x="67" y="3336"/>
                    </a:cubicBezTo>
                    <a:lnTo>
                      <a:pt x="0" y="3503"/>
                    </a:lnTo>
                    <a:cubicBezTo>
                      <a:pt x="1953" y="2495"/>
                      <a:pt x="4144" y="1963"/>
                      <a:pt x="6348" y="1963"/>
                    </a:cubicBezTo>
                    <a:cubicBezTo>
                      <a:pt x="6478" y="1963"/>
                      <a:pt x="6608" y="1965"/>
                      <a:pt x="6738" y="1969"/>
                    </a:cubicBezTo>
                    <a:cubicBezTo>
                      <a:pt x="7268" y="1969"/>
                      <a:pt x="7957" y="2020"/>
                      <a:pt x="8650" y="2020"/>
                    </a:cubicBezTo>
                    <a:cubicBezTo>
                      <a:pt x="9442" y="2020"/>
                      <a:pt x="10239" y="1953"/>
                      <a:pt x="10808" y="1669"/>
                    </a:cubicBezTo>
                    <a:cubicBezTo>
                      <a:pt x="12709" y="735"/>
                      <a:pt x="9640" y="1"/>
                      <a:pt x="8840" y="1"/>
                    </a:cubicBezTo>
                    <a:cubicBezTo>
                      <a:pt x="8811" y="0"/>
                      <a:pt x="8782" y="0"/>
                      <a:pt x="8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734818" y="4527686"/>
                <a:ext cx="368448" cy="94019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2724" extrusionOk="0">
                    <a:moveTo>
                      <a:pt x="7155" y="0"/>
                    </a:moveTo>
                    <a:cubicBezTo>
                      <a:pt x="6253" y="0"/>
                      <a:pt x="5357" y="149"/>
                      <a:pt x="4504" y="455"/>
                    </a:cubicBezTo>
                    <a:cubicBezTo>
                      <a:pt x="3069" y="889"/>
                      <a:pt x="1535" y="1423"/>
                      <a:pt x="334" y="2323"/>
                    </a:cubicBezTo>
                    <a:lnTo>
                      <a:pt x="0" y="2723"/>
                    </a:lnTo>
                    <a:cubicBezTo>
                      <a:pt x="2169" y="1222"/>
                      <a:pt x="4604" y="1556"/>
                      <a:pt x="7139" y="1423"/>
                    </a:cubicBezTo>
                    <a:cubicBezTo>
                      <a:pt x="8039" y="1356"/>
                      <a:pt x="10675" y="555"/>
                      <a:pt x="8573" y="122"/>
                    </a:cubicBezTo>
                    <a:cubicBezTo>
                      <a:pt x="8103" y="41"/>
                      <a:pt x="7628" y="0"/>
                      <a:pt x="7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894831" y="4446919"/>
                <a:ext cx="249889" cy="53119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1539" extrusionOk="0">
                    <a:moveTo>
                      <a:pt x="1166" y="0"/>
                    </a:moveTo>
                    <a:cubicBezTo>
                      <a:pt x="902" y="0"/>
                      <a:pt x="636" y="9"/>
                      <a:pt x="368" y="27"/>
                    </a:cubicBezTo>
                    <a:lnTo>
                      <a:pt x="335" y="27"/>
                    </a:lnTo>
                    <a:lnTo>
                      <a:pt x="1" y="160"/>
                    </a:lnTo>
                    <a:cubicBezTo>
                      <a:pt x="735" y="193"/>
                      <a:pt x="1402" y="360"/>
                      <a:pt x="2069" y="694"/>
                    </a:cubicBezTo>
                    <a:cubicBezTo>
                      <a:pt x="2711" y="955"/>
                      <a:pt x="4233" y="1538"/>
                      <a:pt x="5357" y="1538"/>
                    </a:cubicBezTo>
                    <a:cubicBezTo>
                      <a:pt x="5811" y="1538"/>
                      <a:pt x="6199" y="1443"/>
                      <a:pt x="6439" y="1194"/>
                    </a:cubicBezTo>
                    <a:cubicBezTo>
                      <a:pt x="7239" y="393"/>
                      <a:pt x="3937" y="193"/>
                      <a:pt x="3303" y="160"/>
                    </a:cubicBezTo>
                    <a:cubicBezTo>
                      <a:pt x="2595" y="62"/>
                      <a:pt x="1887" y="0"/>
                      <a:pt x="1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998481" y="4381030"/>
                <a:ext cx="216478" cy="63404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1837" extrusionOk="0">
                    <a:moveTo>
                      <a:pt x="100" y="1"/>
                    </a:moveTo>
                    <a:lnTo>
                      <a:pt x="0" y="101"/>
                    </a:lnTo>
                    <a:cubicBezTo>
                      <a:pt x="528" y="352"/>
                      <a:pt x="3825" y="1837"/>
                      <a:pt x="5415" y="1837"/>
                    </a:cubicBezTo>
                    <a:cubicBezTo>
                      <a:pt x="5934" y="1837"/>
                      <a:pt x="6271" y="1679"/>
                      <a:pt x="6271" y="1268"/>
                    </a:cubicBezTo>
                    <a:cubicBezTo>
                      <a:pt x="6271" y="68"/>
                      <a:pt x="1001" y="168"/>
                      <a:pt x="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119354" y="4323458"/>
                <a:ext cx="181963" cy="65509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1898" extrusionOk="0">
                    <a:moveTo>
                      <a:pt x="301" y="1"/>
                    </a:moveTo>
                    <a:lnTo>
                      <a:pt x="1" y="168"/>
                    </a:lnTo>
                    <a:cubicBezTo>
                      <a:pt x="804" y="722"/>
                      <a:pt x="2298" y="1897"/>
                      <a:pt x="3450" y="1897"/>
                    </a:cubicBezTo>
                    <a:cubicBezTo>
                      <a:pt x="3685" y="1897"/>
                      <a:pt x="3906" y="1849"/>
                      <a:pt x="4104" y="1736"/>
                    </a:cubicBezTo>
                    <a:cubicBezTo>
                      <a:pt x="5271" y="1068"/>
                      <a:pt x="2703" y="535"/>
                      <a:pt x="2102" y="401"/>
                    </a:cubicBezTo>
                    <a:cubicBezTo>
                      <a:pt x="1502" y="234"/>
                      <a:pt x="868" y="134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195357" y="4256118"/>
                <a:ext cx="232217" cy="46112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1336" extrusionOk="0">
                    <a:moveTo>
                      <a:pt x="4577" y="0"/>
                    </a:moveTo>
                    <a:cubicBezTo>
                      <a:pt x="2946" y="0"/>
                      <a:pt x="882" y="248"/>
                      <a:pt x="400" y="518"/>
                    </a:cubicBezTo>
                    <a:cubicBezTo>
                      <a:pt x="367" y="584"/>
                      <a:pt x="167" y="718"/>
                      <a:pt x="134" y="751"/>
                    </a:cubicBezTo>
                    <a:lnTo>
                      <a:pt x="0" y="851"/>
                    </a:lnTo>
                    <a:cubicBezTo>
                      <a:pt x="596" y="966"/>
                      <a:pt x="2628" y="1336"/>
                      <a:pt x="4297" y="1336"/>
                    </a:cubicBezTo>
                    <a:cubicBezTo>
                      <a:pt x="5526" y="1336"/>
                      <a:pt x="6558" y="1135"/>
                      <a:pt x="6672" y="484"/>
                    </a:cubicBezTo>
                    <a:cubicBezTo>
                      <a:pt x="6728" y="132"/>
                      <a:pt x="5768" y="0"/>
                      <a:pt x="45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82853" y="4128791"/>
                <a:ext cx="192283" cy="8649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2506" extrusionOk="0">
                    <a:moveTo>
                      <a:pt x="5012" y="1"/>
                    </a:moveTo>
                    <a:cubicBezTo>
                      <a:pt x="3872" y="1"/>
                      <a:pt x="1375" y="1431"/>
                      <a:pt x="200" y="2072"/>
                    </a:cubicBezTo>
                    <a:lnTo>
                      <a:pt x="0" y="2505"/>
                    </a:lnTo>
                    <a:cubicBezTo>
                      <a:pt x="768" y="2505"/>
                      <a:pt x="1535" y="2439"/>
                      <a:pt x="2269" y="2305"/>
                    </a:cubicBezTo>
                    <a:cubicBezTo>
                      <a:pt x="3303" y="2105"/>
                      <a:pt x="5438" y="1538"/>
                      <a:pt x="5571" y="304"/>
                    </a:cubicBezTo>
                    <a:cubicBezTo>
                      <a:pt x="5498" y="90"/>
                      <a:pt x="5297" y="1"/>
                      <a:pt x="5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240261" y="4033287"/>
                <a:ext cx="73966" cy="162428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4706" extrusionOk="0">
                    <a:moveTo>
                      <a:pt x="1043" y="0"/>
                    </a:moveTo>
                    <a:cubicBezTo>
                      <a:pt x="1030" y="0"/>
                      <a:pt x="1015" y="1"/>
                      <a:pt x="1001" y="2"/>
                    </a:cubicBezTo>
                    <a:cubicBezTo>
                      <a:pt x="0" y="102"/>
                      <a:pt x="567" y="4105"/>
                      <a:pt x="667" y="4705"/>
                    </a:cubicBezTo>
                    <a:lnTo>
                      <a:pt x="834" y="4472"/>
                    </a:lnTo>
                    <a:cubicBezTo>
                      <a:pt x="1131" y="3879"/>
                      <a:pt x="2143" y="0"/>
                      <a:pt x="1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172335" y="4076707"/>
                <a:ext cx="67580" cy="176579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5116" extrusionOk="0">
                    <a:moveTo>
                      <a:pt x="900" y="1"/>
                    </a:moveTo>
                    <a:cubicBezTo>
                      <a:pt x="841" y="1"/>
                      <a:pt x="774" y="15"/>
                      <a:pt x="701" y="45"/>
                    </a:cubicBezTo>
                    <a:cubicBezTo>
                      <a:pt x="0" y="378"/>
                      <a:pt x="234" y="2547"/>
                      <a:pt x="334" y="3047"/>
                    </a:cubicBezTo>
                    <a:cubicBezTo>
                      <a:pt x="534" y="3714"/>
                      <a:pt x="600" y="4381"/>
                      <a:pt x="534" y="5048"/>
                    </a:cubicBezTo>
                    <a:lnTo>
                      <a:pt x="600" y="5115"/>
                    </a:lnTo>
                    <a:cubicBezTo>
                      <a:pt x="695" y="4578"/>
                      <a:pt x="1957" y="1"/>
                      <a:pt x="9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061782" y="4151260"/>
                <a:ext cx="89463" cy="156111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4523" extrusionOk="0">
                    <a:moveTo>
                      <a:pt x="1299" y="1"/>
                    </a:moveTo>
                    <a:cubicBezTo>
                      <a:pt x="1248" y="1"/>
                      <a:pt x="1193" y="7"/>
                      <a:pt x="1135" y="20"/>
                    </a:cubicBezTo>
                    <a:cubicBezTo>
                      <a:pt x="1" y="320"/>
                      <a:pt x="1302" y="3556"/>
                      <a:pt x="1302" y="4390"/>
                    </a:cubicBezTo>
                    <a:lnTo>
                      <a:pt x="1335" y="4523"/>
                    </a:lnTo>
                    <a:cubicBezTo>
                      <a:pt x="1624" y="3913"/>
                      <a:pt x="2592" y="1"/>
                      <a:pt x="1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982362" y="4176767"/>
                <a:ext cx="79626" cy="168606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885" extrusionOk="0">
                    <a:moveTo>
                      <a:pt x="1216" y="1"/>
                    </a:moveTo>
                    <a:cubicBezTo>
                      <a:pt x="1151" y="1"/>
                      <a:pt x="1080" y="16"/>
                      <a:pt x="1001" y="48"/>
                    </a:cubicBezTo>
                    <a:cubicBezTo>
                      <a:pt x="0" y="482"/>
                      <a:pt x="967" y="4118"/>
                      <a:pt x="1201" y="4885"/>
                    </a:cubicBezTo>
                    <a:lnTo>
                      <a:pt x="1234" y="4885"/>
                    </a:lnTo>
                    <a:cubicBezTo>
                      <a:pt x="1518" y="4255"/>
                      <a:pt x="2306" y="1"/>
                      <a:pt x="1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856864" y="4232924"/>
                <a:ext cx="94433" cy="159666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4626" extrusionOk="0">
                    <a:moveTo>
                      <a:pt x="1516" y="0"/>
                    </a:moveTo>
                    <a:cubicBezTo>
                      <a:pt x="1377" y="0"/>
                      <a:pt x="1227" y="84"/>
                      <a:pt x="1068" y="289"/>
                    </a:cubicBezTo>
                    <a:cubicBezTo>
                      <a:pt x="0" y="1723"/>
                      <a:pt x="2202" y="3224"/>
                      <a:pt x="2302" y="4459"/>
                    </a:cubicBezTo>
                    <a:lnTo>
                      <a:pt x="2402" y="4625"/>
                    </a:lnTo>
                    <a:cubicBezTo>
                      <a:pt x="2535" y="3625"/>
                      <a:pt x="2735" y="2491"/>
                      <a:pt x="2435" y="1490"/>
                    </a:cubicBezTo>
                    <a:cubicBezTo>
                      <a:pt x="2332" y="974"/>
                      <a:pt x="1990" y="0"/>
                      <a:pt x="1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767055" y="4265472"/>
                <a:ext cx="99058" cy="18006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5217" extrusionOk="0">
                    <a:moveTo>
                      <a:pt x="1164" y="0"/>
                    </a:moveTo>
                    <a:cubicBezTo>
                      <a:pt x="997" y="0"/>
                      <a:pt x="827" y="146"/>
                      <a:pt x="667" y="513"/>
                    </a:cubicBezTo>
                    <a:cubicBezTo>
                      <a:pt x="0" y="2015"/>
                      <a:pt x="2235" y="3983"/>
                      <a:pt x="2702" y="5217"/>
                    </a:cubicBezTo>
                    <a:lnTo>
                      <a:pt x="2869" y="5050"/>
                    </a:lnTo>
                    <a:cubicBezTo>
                      <a:pt x="2669" y="3983"/>
                      <a:pt x="2602" y="2982"/>
                      <a:pt x="2335" y="1948"/>
                    </a:cubicBezTo>
                    <a:cubicBezTo>
                      <a:pt x="2208" y="1466"/>
                      <a:pt x="1696" y="0"/>
                      <a:pt x="1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662267" y="4355799"/>
                <a:ext cx="119767" cy="173783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035" extrusionOk="0">
                    <a:moveTo>
                      <a:pt x="792" y="1"/>
                    </a:moveTo>
                    <a:cubicBezTo>
                      <a:pt x="638" y="1"/>
                      <a:pt x="502" y="106"/>
                      <a:pt x="401" y="365"/>
                    </a:cubicBezTo>
                    <a:cubicBezTo>
                      <a:pt x="1" y="1366"/>
                      <a:pt x="1002" y="2900"/>
                      <a:pt x="1602" y="3500"/>
                    </a:cubicBezTo>
                    <a:cubicBezTo>
                      <a:pt x="2069" y="4034"/>
                      <a:pt x="2936" y="4501"/>
                      <a:pt x="3270" y="5035"/>
                    </a:cubicBezTo>
                    <a:lnTo>
                      <a:pt x="3470" y="4901"/>
                    </a:lnTo>
                    <a:cubicBezTo>
                      <a:pt x="3036" y="3934"/>
                      <a:pt x="2836" y="2833"/>
                      <a:pt x="2403" y="1899"/>
                    </a:cubicBezTo>
                    <a:cubicBezTo>
                      <a:pt x="2167" y="1402"/>
                      <a:pt x="1356" y="1"/>
                      <a:pt x="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562103" y="4460311"/>
                <a:ext cx="141650" cy="16253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709" extrusionOk="0">
                    <a:moveTo>
                      <a:pt x="1114" y="1"/>
                    </a:moveTo>
                    <a:cubicBezTo>
                      <a:pt x="923" y="1"/>
                      <a:pt x="758" y="122"/>
                      <a:pt x="635" y="406"/>
                    </a:cubicBezTo>
                    <a:cubicBezTo>
                      <a:pt x="1" y="1873"/>
                      <a:pt x="2836" y="4275"/>
                      <a:pt x="3970" y="4709"/>
                    </a:cubicBezTo>
                    <a:lnTo>
                      <a:pt x="4104" y="4442"/>
                    </a:lnTo>
                    <a:cubicBezTo>
                      <a:pt x="3991" y="3652"/>
                      <a:pt x="2161" y="1"/>
                      <a:pt x="1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448134" y="4525304"/>
                <a:ext cx="184897" cy="205778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5962" extrusionOk="0">
                    <a:moveTo>
                      <a:pt x="1992" y="1"/>
                    </a:moveTo>
                    <a:cubicBezTo>
                      <a:pt x="1867" y="1"/>
                      <a:pt x="1747" y="40"/>
                      <a:pt x="1635" y="124"/>
                    </a:cubicBezTo>
                    <a:cubicBezTo>
                      <a:pt x="0" y="1391"/>
                      <a:pt x="5037" y="4861"/>
                      <a:pt x="5204" y="5961"/>
                    </a:cubicBezTo>
                    <a:lnTo>
                      <a:pt x="5204" y="5628"/>
                    </a:lnTo>
                    <a:cubicBezTo>
                      <a:pt x="5357" y="4620"/>
                      <a:pt x="3355" y="1"/>
                      <a:pt x="1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10132" y="4644141"/>
                <a:ext cx="152004" cy="18596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5388" extrusionOk="0">
                    <a:moveTo>
                      <a:pt x="1294" y="0"/>
                    </a:moveTo>
                    <a:cubicBezTo>
                      <a:pt x="1085" y="0"/>
                      <a:pt x="884" y="113"/>
                      <a:pt x="701" y="384"/>
                    </a:cubicBezTo>
                    <a:cubicBezTo>
                      <a:pt x="1" y="1518"/>
                      <a:pt x="1802" y="3286"/>
                      <a:pt x="2436" y="3919"/>
                    </a:cubicBezTo>
                    <a:cubicBezTo>
                      <a:pt x="2969" y="4420"/>
                      <a:pt x="3637" y="4853"/>
                      <a:pt x="4170" y="5387"/>
                    </a:cubicBezTo>
                    <a:lnTo>
                      <a:pt x="4270" y="5254"/>
                    </a:lnTo>
                    <a:cubicBezTo>
                      <a:pt x="4404" y="4486"/>
                      <a:pt x="3703" y="3386"/>
                      <a:pt x="3436" y="2652"/>
                    </a:cubicBezTo>
                    <a:cubicBezTo>
                      <a:pt x="3220" y="2084"/>
                      <a:pt x="2191" y="0"/>
                      <a:pt x="1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87214" y="4767361"/>
                <a:ext cx="108170" cy="159459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4620" extrusionOk="0">
                    <a:moveTo>
                      <a:pt x="574" y="1"/>
                    </a:moveTo>
                    <a:cubicBezTo>
                      <a:pt x="227" y="1"/>
                      <a:pt x="0" y="301"/>
                      <a:pt x="164" y="916"/>
                    </a:cubicBezTo>
                    <a:cubicBezTo>
                      <a:pt x="498" y="2351"/>
                      <a:pt x="2433" y="3285"/>
                      <a:pt x="2866" y="4619"/>
                    </a:cubicBezTo>
                    <a:lnTo>
                      <a:pt x="3100" y="4319"/>
                    </a:lnTo>
                    <a:cubicBezTo>
                      <a:pt x="3133" y="3452"/>
                      <a:pt x="2666" y="2818"/>
                      <a:pt x="2332" y="2017"/>
                    </a:cubicBezTo>
                    <a:cubicBezTo>
                      <a:pt x="2099" y="1383"/>
                      <a:pt x="1732" y="816"/>
                      <a:pt x="1298" y="349"/>
                    </a:cubicBezTo>
                    <a:cubicBezTo>
                      <a:pt x="1054" y="118"/>
                      <a:pt x="791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353437" y="4158681"/>
                <a:ext cx="76416" cy="3368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976" extrusionOk="0">
                    <a:moveTo>
                      <a:pt x="2019" y="1"/>
                    </a:moveTo>
                    <a:cubicBezTo>
                      <a:pt x="2010" y="1"/>
                      <a:pt x="2000" y="2"/>
                      <a:pt x="1992" y="5"/>
                    </a:cubicBezTo>
                    <a:cubicBezTo>
                      <a:pt x="1391" y="338"/>
                      <a:pt x="757" y="572"/>
                      <a:pt x="124" y="772"/>
                    </a:cubicBezTo>
                    <a:cubicBezTo>
                      <a:pt x="0" y="803"/>
                      <a:pt x="19" y="976"/>
                      <a:pt x="128" y="976"/>
                    </a:cubicBezTo>
                    <a:cubicBezTo>
                      <a:pt x="137" y="976"/>
                      <a:pt x="147" y="975"/>
                      <a:pt x="157" y="972"/>
                    </a:cubicBezTo>
                    <a:cubicBezTo>
                      <a:pt x="824" y="772"/>
                      <a:pt x="1491" y="505"/>
                      <a:pt x="2092" y="205"/>
                    </a:cubicBezTo>
                    <a:cubicBezTo>
                      <a:pt x="2213" y="144"/>
                      <a:pt x="2113" y="1"/>
                      <a:pt x="20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289756" y="4270511"/>
                <a:ext cx="89843" cy="1615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468" extrusionOk="0">
                    <a:moveTo>
                      <a:pt x="2469" y="1"/>
                    </a:moveTo>
                    <a:cubicBezTo>
                      <a:pt x="1702" y="134"/>
                      <a:pt x="901" y="201"/>
                      <a:pt x="134" y="234"/>
                    </a:cubicBezTo>
                    <a:cubicBezTo>
                      <a:pt x="0" y="234"/>
                      <a:pt x="0" y="468"/>
                      <a:pt x="134" y="468"/>
                    </a:cubicBezTo>
                    <a:cubicBezTo>
                      <a:pt x="901" y="434"/>
                      <a:pt x="1702" y="334"/>
                      <a:pt x="2469" y="234"/>
                    </a:cubicBezTo>
                    <a:cubicBezTo>
                      <a:pt x="2602" y="234"/>
                      <a:pt x="2602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267873" y="4065559"/>
                <a:ext cx="10389" cy="6285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821" extrusionOk="0">
                    <a:moveTo>
                      <a:pt x="134" y="1"/>
                    </a:moveTo>
                    <a:cubicBezTo>
                      <a:pt x="84" y="1"/>
                      <a:pt x="34" y="34"/>
                      <a:pt x="34" y="101"/>
                    </a:cubicBezTo>
                    <a:lnTo>
                      <a:pt x="34" y="68"/>
                    </a:lnTo>
                    <a:lnTo>
                      <a:pt x="34" y="68"/>
                    </a:lnTo>
                    <a:cubicBezTo>
                      <a:pt x="1" y="635"/>
                      <a:pt x="34" y="1202"/>
                      <a:pt x="101" y="1736"/>
                    </a:cubicBezTo>
                    <a:cubicBezTo>
                      <a:pt x="101" y="1794"/>
                      <a:pt x="139" y="1820"/>
                      <a:pt x="182" y="1820"/>
                    </a:cubicBezTo>
                    <a:cubicBezTo>
                      <a:pt x="238" y="1820"/>
                      <a:pt x="301" y="1777"/>
                      <a:pt x="301" y="1702"/>
                    </a:cubicBezTo>
                    <a:cubicBezTo>
                      <a:pt x="234" y="1168"/>
                      <a:pt x="201" y="635"/>
                      <a:pt x="234" y="101"/>
                    </a:cubicBezTo>
                    <a:cubicBezTo>
                      <a:pt x="234" y="34"/>
                      <a:pt x="184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190731" y="4102456"/>
                <a:ext cx="11563" cy="5984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34" extrusionOk="0">
                    <a:moveTo>
                      <a:pt x="210" y="1"/>
                    </a:moveTo>
                    <a:cubicBezTo>
                      <a:pt x="170" y="1"/>
                      <a:pt x="134" y="29"/>
                      <a:pt x="134" y="99"/>
                    </a:cubicBezTo>
                    <a:cubicBezTo>
                      <a:pt x="34" y="600"/>
                      <a:pt x="1" y="1134"/>
                      <a:pt x="34" y="1634"/>
                    </a:cubicBezTo>
                    <a:cubicBezTo>
                      <a:pt x="34" y="1701"/>
                      <a:pt x="76" y="1734"/>
                      <a:pt x="122" y="1734"/>
                    </a:cubicBezTo>
                    <a:cubicBezTo>
                      <a:pt x="168" y="1734"/>
                      <a:pt x="218" y="1701"/>
                      <a:pt x="234" y="1634"/>
                    </a:cubicBezTo>
                    <a:cubicBezTo>
                      <a:pt x="234" y="1134"/>
                      <a:pt x="268" y="633"/>
                      <a:pt x="334" y="133"/>
                    </a:cubicBezTo>
                    <a:cubicBezTo>
                      <a:pt x="334" y="55"/>
                      <a:pt x="267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100923" y="4173799"/>
                <a:ext cx="8111" cy="5905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711" extrusionOk="0">
                    <a:moveTo>
                      <a:pt x="101" y="1"/>
                    </a:moveTo>
                    <a:cubicBezTo>
                      <a:pt x="51" y="1"/>
                      <a:pt x="1" y="34"/>
                      <a:pt x="1" y="101"/>
                    </a:cubicBezTo>
                    <a:cubicBezTo>
                      <a:pt x="34" y="601"/>
                      <a:pt x="1" y="1101"/>
                      <a:pt x="1" y="1635"/>
                    </a:cubicBezTo>
                    <a:cubicBezTo>
                      <a:pt x="18" y="1685"/>
                      <a:pt x="68" y="1710"/>
                      <a:pt x="113" y="1710"/>
                    </a:cubicBezTo>
                    <a:cubicBezTo>
                      <a:pt x="159" y="1710"/>
                      <a:pt x="201" y="1685"/>
                      <a:pt x="201" y="1635"/>
                    </a:cubicBezTo>
                    <a:cubicBezTo>
                      <a:pt x="201" y="1101"/>
                      <a:pt x="234" y="601"/>
                      <a:pt x="201" y="101"/>
                    </a:cubicBezTo>
                    <a:cubicBezTo>
                      <a:pt x="201" y="34"/>
                      <a:pt x="151" y="1"/>
                      <a:pt x="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168158" y="4353279"/>
                <a:ext cx="68305" cy="2215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642" extrusionOk="0">
                    <a:moveTo>
                      <a:pt x="158" y="1"/>
                    </a:moveTo>
                    <a:cubicBezTo>
                      <a:pt x="45" y="1"/>
                      <a:pt x="0" y="174"/>
                      <a:pt x="154" y="204"/>
                    </a:cubicBezTo>
                    <a:cubicBezTo>
                      <a:pt x="688" y="371"/>
                      <a:pt x="1255" y="471"/>
                      <a:pt x="1822" y="638"/>
                    </a:cubicBezTo>
                    <a:cubicBezTo>
                      <a:pt x="1830" y="641"/>
                      <a:pt x="1837" y="642"/>
                      <a:pt x="1845" y="642"/>
                    </a:cubicBezTo>
                    <a:cubicBezTo>
                      <a:pt x="1931" y="642"/>
                      <a:pt x="1979" y="469"/>
                      <a:pt x="1856" y="438"/>
                    </a:cubicBezTo>
                    <a:cubicBezTo>
                      <a:pt x="1322" y="271"/>
                      <a:pt x="755" y="138"/>
                      <a:pt x="188" y="4"/>
                    </a:cubicBezTo>
                    <a:cubicBezTo>
                      <a:pt x="178" y="2"/>
                      <a:pt x="168" y="1"/>
                      <a:pt x="1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101302" y="4409712"/>
                <a:ext cx="77590" cy="19846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575" extrusionOk="0">
                    <a:moveTo>
                      <a:pt x="128" y="0"/>
                    </a:moveTo>
                    <a:cubicBezTo>
                      <a:pt x="19" y="0"/>
                      <a:pt x="0" y="173"/>
                      <a:pt x="123" y="204"/>
                    </a:cubicBezTo>
                    <a:cubicBezTo>
                      <a:pt x="757" y="271"/>
                      <a:pt x="1424" y="404"/>
                      <a:pt x="2058" y="571"/>
                    </a:cubicBezTo>
                    <a:cubicBezTo>
                      <a:pt x="2068" y="573"/>
                      <a:pt x="2078" y="575"/>
                      <a:pt x="2087" y="575"/>
                    </a:cubicBezTo>
                    <a:cubicBezTo>
                      <a:pt x="2200" y="575"/>
                      <a:pt x="2248" y="401"/>
                      <a:pt x="2125" y="371"/>
                    </a:cubicBezTo>
                    <a:cubicBezTo>
                      <a:pt x="1491" y="204"/>
                      <a:pt x="824" y="70"/>
                      <a:pt x="157" y="4"/>
                    </a:cubicBezTo>
                    <a:cubicBezTo>
                      <a:pt x="146" y="1"/>
                      <a:pt x="137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015739" y="4470839"/>
                <a:ext cx="71412" cy="13841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401" extrusionOk="0">
                    <a:moveTo>
                      <a:pt x="134" y="1"/>
                    </a:moveTo>
                    <a:cubicBezTo>
                      <a:pt x="0" y="1"/>
                      <a:pt x="0" y="201"/>
                      <a:pt x="134" y="201"/>
                    </a:cubicBezTo>
                    <a:cubicBezTo>
                      <a:pt x="734" y="301"/>
                      <a:pt x="1335" y="368"/>
                      <a:pt x="1969" y="401"/>
                    </a:cubicBezTo>
                    <a:cubicBezTo>
                      <a:pt x="2062" y="401"/>
                      <a:pt x="2068" y="198"/>
                      <a:pt x="1987" y="198"/>
                    </a:cubicBezTo>
                    <a:cubicBezTo>
                      <a:pt x="1981" y="198"/>
                      <a:pt x="1975" y="199"/>
                      <a:pt x="1969" y="201"/>
                    </a:cubicBezTo>
                    <a:cubicBezTo>
                      <a:pt x="1335" y="167"/>
                      <a:pt x="734" y="10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933178" y="4542907"/>
                <a:ext cx="65820" cy="23677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686" extrusionOk="0">
                    <a:moveTo>
                      <a:pt x="1777" y="1"/>
                    </a:moveTo>
                    <a:cubicBezTo>
                      <a:pt x="1761" y="1"/>
                      <a:pt x="1744" y="5"/>
                      <a:pt x="1725" y="14"/>
                    </a:cubicBezTo>
                    <a:cubicBezTo>
                      <a:pt x="1192" y="181"/>
                      <a:pt x="658" y="281"/>
                      <a:pt x="124" y="481"/>
                    </a:cubicBezTo>
                    <a:cubicBezTo>
                      <a:pt x="1" y="512"/>
                      <a:pt x="48" y="685"/>
                      <a:pt x="135" y="685"/>
                    </a:cubicBezTo>
                    <a:cubicBezTo>
                      <a:pt x="142" y="685"/>
                      <a:pt x="150" y="684"/>
                      <a:pt x="158" y="681"/>
                    </a:cubicBezTo>
                    <a:cubicBezTo>
                      <a:pt x="691" y="481"/>
                      <a:pt x="1258" y="381"/>
                      <a:pt x="1792" y="214"/>
                    </a:cubicBezTo>
                    <a:cubicBezTo>
                      <a:pt x="1907" y="157"/>
                      <a:pt x="1873" y="1"/>
                      <a:pt x="17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019673" y="4213561"/>
                <a:ext cx="11079" cy="58123"/>
              </a:xfrm>
              <a:custGeom>
                <a:avLst/>
                <a:gdLst/>
                <a:ahLst/>
                <a:cxnLst/>
                <a:rect l="l" t="t" r="r" b="b"/>
                <a:pathLst>
                  <a:path w="321" h="1684" extrusionOk="0">
                    <a:moveTo>
                      <a:pt x="120" y="0"/>
                    </a:moveTo>
                    <a:cubicBezTo>
                      <a:pt x="60" y="0"/>
                      <a:pt x="0" y="52"/>
                      <a:pt x="20" y="149"/>
                    </a:cubicBezTo>
                    <a:cubicBezTo>
                      <a:pt x="87" y="616"/>
                      <a:pt x="120" y="1117"/>
                      <a:pt x="53" y="1584"/>
                    </a:cubicBezTo>
                    <a:cubicBezTo>
                      <a:pt x="53" y="1651"/>
                      <a:pt x="112" y="1684"/>
                      <a:pt x="170" y="1684"/>
                    </a:cubicBezTo>
                    <a:cubicBezTo>
                      <a:pt x="228" y="1684"/>
                      <a:pt x="287" y="1651"/>
                      <a:pt x="287" y="1584"/>
                    </a:cubicBezTo>
                    <a:cubicBezTo>
                      <a:pt x="320" y="1083"/>
                      <a:pt x="287" y="583"/>
                      <a:pt x="220" y="83"/>
                    </a:cubicBezTo>
                    <a:cubicBezTo>
                      <a:pt x="206" y="27"/>
                      <a:pt x="163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900941" y="4277138"/>
                <a:ext cx="30097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466" extrusionOk="0">
                    <a:moveTo>
                      <a:pt x="133" y="1"/>
                    </a:moveTo>
                    <a:cubicBezTo>
                      <a:pt x="60" y="1"/>
                      <a:pt x="1" y="71"/>
                      <a:pt x="24" y="142"/>
                    </a:cubicBezTo>
                    <a:cubicBezTo>
                      <a:pt x="258" y="542"/>
                      <a:pt x="458" y="976"/>
                      <a:pt x="658" y="1410"/>
                    </a:cubicBezTo>
                    <a:cubicBezTo>
                      <a:pt x="668" y="1450"/>
                      <a:pt x="693" y="1466"/>
                      <a:pt x="721" y="1466"/>
                    </a:cubicBezTo>
                    <a:cubicBezTo>
                      <a:pt x="788" y="1466"/>
                      <a:pt x="871" y="1380"/>
                      <a:pt x="825" y="1310"/>
                    </a:cubicBezTo>
                    <a:cubicBezTo>
                      <a:pt x="658" y="876"/>
                      <a:pt x="458" y="442"/>
                      <a:pt x="224" y="42"/>
                    </a:cubicBezTo>
                    <a:cubicBezTo>
                      <a:pt x="195" y="13"/>
                      <a:pt x="163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806058" y="4310515"/>
                <a:ext cx="36344" cy="58158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685" extrusionOk="0">
                    <a:moveTo>
                      <a:pt x="156" y="1"/>
                    </a:moveTo>
                    <a:cubicBezTo>
                      <a:pt x="80" y="1"/>
                      <a:pt x="0" y="72"/>
                      <a:pt x="71" y="142"/>
                    </a:cubicBezTo>
                    <a:cubicBezTo>
                      <a:pt x="338" y="643"/>
                      <a:pt x="605" y="1110"/>
                      <a:pt x="805" y="1644"/>
                    </a:cubicBezTo>
                    <a:cubicBezTo>
                      <a:pt x="825" y="1673"/>
                      <a:pt x="856" y="1685"/>
                      <a:pt x="888" y="1685"/>
                    </a:cubicBezTo>
                    <a:cubicBezTo>
                      <a:pt x="966" y="1685"/>
                      <a:pt x="1052" y="1614"/>
                      <a:pt x="1005" y="1543"/>
                    </a:cubicBezTo>
                    <a:cubicBezTo>
                      <a:pt x="772" y="1010"/>
                      <a:pt x="505" y="509"/>
                      <a:pt x="238" y="42"/>
                    </a:cubicBezTo>
                    <a:cubicBezTo>
                      <a:pt x="218" y="13"/>
                      <a:pt x="187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606732" y="4521438"/>
                <a:ext cx="55983" cy="51807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01" extrusionOk="0">
                    <a:moveTo>
                      <a:pt x="146" y="0"/>
                    </a:moveTo>
                    <a:cubicBezTo>
                      <a:pt x="75" y="0"/>
                      <a:pt x="0" y="94"/>
                      <a:pt x="75" y="169"/>
                    </a:cubicBezTo>
                    <a:cubicBezTo>
                      <a:pt x="476" y="636"/>
                      <a:pt x="943" y="1070"/>
                      <a:pt x="1410" y="1470"/>
                    </a:cubicBezTo>
                    <a:cubicBezTo>
                      <a:pt x="1431" y="1492"/>
                      <a:pt x="1455" y="1501"/>
                      <a:pt x="1477" y="1501"/>
                    </a:cubicBezTo>
                    <a:cubicBezTo>
                      <a:pt x="1557" y="1501"/>
                      <a:pt x="1621" y="1382"/>
                      <a:pt x="1543" y="1303"/>
                    </a:cubicBezTo>
                    <a:cubicBezTo>
                      <a:pt x="1076" y="936"/>
                      <a:pt x="642" y="503"/>
                      <a:pt x="209" y="36"/>
                    </a:cubicBezTo>
                    <a:cubicBezTo>
                      <a:pt x="192" y="11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697472" y="4402671"/>
                <a:ext cx="45801" cy="68064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972" extrusionOk="0">
                    <a:moveTo>
                      <a:pt x="156" y="0"/>
                    </a:moveTo>
                    <a:cubicBezTo>
                      <a:pt x="90" y="0"/>
                      <a:pt x="0" y="79"/>
                      <a:pt x="48" y="174"/>
                    </a:cubicBezTo>
                    <a:cubicBezTo>
                      <a:pt x="348" y="775"/>
                      <a:pt x="749" y="1342"/>
                      <a:pt x="1082" y="1909"/>
                    </a:cubicBezTo>
                    <a:cubicBezTo>
                      <a:pt x="1116" y="1953"/>
                      <a:pt x="1156" y="1972"/>
                      <a:pt x="1193" y="1972"/>
                    </a:cubicBezTo>
                    <a:cubicBezTo>
                      <a:pt x="1268" y="1972"/>
                      <a:pt x="1327" y="1898"/>
                      <a:pt x="1282" y="1809"/>
                    </a:cubicBezTo>
                    <a:cubicBezTo>
                      <a:pt x="949" y="1242"/>
                      <a:pt x="515" y="675"/>
                      <a:pt x="215" y="41"/>
                    </a:cubicBezTo>
                    <a:cubicBezTo>
                      <a:pt x="206" y="13"/>
                      <a:pt x="183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859142" y="4679243"/>
                <a:ext cx="97574" cy="13979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405" extrusionOk="0">
                    <a:moveTo>
                      <a:pt x="134" y="0"/>
                    </a:moveTo>
                    <a:cubicBezTo>
                      <a:pt x="1" y="0"/>
                      <a:pt x="1" y="200"/>
                      <a:pt x="134" y="200"/>
                    </a:cubicBezTo>
                    <a:cubicBezTo>
                      <a:pt x="968" y="234"/>
                      <a:pt x="1802" y="267"/>
                      <a:pt x="2636" y="401"/>
                    </a:cubicBezTo>
                    <a:cubicBezTo>
                      <a:pt x="2646" y="403"/>
                      <a:pt x="2656" y="404"/>
                      <a:pt x="2665" y="404"/>
                    </a:cubicBezTo>
                    <a:cubicBezTo>
                      <a:pt x="2779" y="404"/>
                      <a:pt x="2826" y="231"/>
                      <a:pt x="2703" y="200"/>
                    </a:cubicBezTo>
                    <a:cubicBezTo>
                      <a:pt x="1836" y="67"/>
                      <a:pt x="1002" y="0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806541" y="4825899"/>
                <a:ext cx="95261" cy="18155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526" extrusionOk="0">
                    <a:moveTo>
                      <a:pt x="2099" y="1"/>
                    </a:moveTo>
                    <a:cubicBezTo>
                      <a:pt x="1419" y="1"/>
                      <a:pt x="761" y="102"/>
                      <a:pt x="124" y="288"/>
                    </a:cubicBezTo>
                    <a:cubicBezTo>
                      <a:pt x="1" y="350"/>
                      <a:pt x="20" y="525"/>
                      <a:pt x="129" y="525"/>
                    </a:cubicBezTo>
                    <a:cubicBezTo>
                      <a:pt x="138" y="525"/>
                      <a:pt x="147" y="524"/>
                      <a:pt x="157" y="521"/>
                    </a:cubicBezTo>
                    <a:cubicBezTo>
                      <a:pt x="798" y="308"/>
                      <a:pt x="1459" y="201"/>
                      <a:pt x="2126" y="201"/>
                    </a:cubicBezTo>
                    <a:cubicBezTo>
                      <a:pt x="2292" y="201"/>
                      <a:pt x="2459" y="208"/>
                      <a:pt x="2626" y="221"/>
                    </a:cubicBezTo>
                    <a:cubicBezTo>
                      <a:pt x="2759" y="221"/>
                      <a:pt x="2759" y="21"/>
                      <a:pt x="2626" y="21"/>
                    </a:cubicBezTo>
                    <a:cubicBezTo>
                      <a:pt x="2449" y="7"/>
                      <a:pt x="2273" y="1"/>
                      <a:pt x="20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699474" y="4963615"/>
                <a:ext cx="106755" cy="19743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572" extrusionOk="0">
                    <a:moveTo>
                      <a:pt x="2992" y="1"/>
                    </a:moveTo>
                    <a:cubicBezTo>
                      <a:pt x="2025" y="34"/>
                      <a:pt x="1058" y="134"/>
                      <a:pt x="124" y="367"/>
                    </a:cubicBezTo>
                    <a:cubicBezTo>
                      <a:pt x="0" y="398"/>
                      <a:pt x="48" y="571"/>
                      <a:pt x="161" y="571"/>
                    </a:cubicBezTo>
                    <a:cubicBezTo>
                      <a:pt x="170" y="571"/>
                      <a:pt x="180" y="570"/>
                      <a:pt x="190" y="568"/>
                    </a:cubicBezTo>
                    <a:cubicBezTo>
                      <a:pt x="1091" y="367"/>
                      <a:pt x="2025" y="234"/>
                      <a:pt x="2992" y="201"/>
                    </a:cubicBezTo>
                    <a:cubicBezTo>
                      <a:pt x="3092" y="167"/>
                      <a:pt x="3092" y="1"/>
                      <a:pt x="29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517786" y="4574385"/>
                <a:ext cx="71239" cy="66269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920" extrusionOk="0">
                    <a:moveTo>
                      <a:pt x="140" y="1"/>
                    </a:moveTo>
                    <a:cubicBezTo>
                      <a:pt x="63" y="1"/>
                      <a:pt x="0" y="95"/>
                      <a:pt x="51" y="170"/>
                    </a:cubicBezTo>
                    <a:cubicBezTo>
                      <a:pt x="618" y="803"/>
                      <a:pt x="1218" y="1370"/>
                      <a:pt x="1852" y="1904"/>
                    </a:cubicBezTo>
                    <a:cubicBezTo>
                      <a:pt x="1868" y="1915"/>
                      <a:pt x="1885" y="1920"/>
                      <a:pt x="1902" y="1920"/>
                    </a:cubicBezTo>
                    <a:cubicBezTo>
                      <a:pt x="1988" y="1920"/>
                      <a:pt x="2064" y="1793"/>
                      <a:pt x="1952" y="1737"/>
                    </a:cubicBezTo>
                    <a:cubicBezTo>
                      <a:pt x="1318" y="1204"/>
                      <a:pt x="751" y="637"/>
                      <a:pt x="217" y="36"/>
                    </a:cubicBezTo>
                    <a:cubicBezTo>
                      <a:pt x="192" y="11"/>
                      <a:pt x="165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458005" y="4696224"/>
                <a:ext cx="63162" cy="74276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2152" extrusionOk="0">
                    <a:moveTo>
                      <a:pt x="165" y="1"/>
                    </a:moveTo>
                    <a:cubicBezTo>
                      <a:pt x="87" y="1"/>
                      <a:pt x="1" y="71"/>
                      <a:pt x="48" y="142"/>
                    </a:cubicBezTo>
                    <a:cubicBezTo>
                      <a:pt x="548" y="809"/>
                      <a:pt x="1115" y="1443"/>
                      <a:pt x="1582" y="2110"/>
                    </a:cubicBezTo>
                    <a:cubicBezTo>
                      <a:pt x="1612" y="2140"/>
                      <a:pt x="1647" y="2152"/>
                      <a:pt x="1680" y="2152"/>
                    </a:cubicBezTo>
                    <a:cubicBezTo>
                      <a:pt x="1760" y="2152"/>
                      <a:pt x="1830" y="2081"/>
                      <a:pt x="1783" y="2010"/>
                    </a:cubicBezTo>
                    <a:cubicBezTo>
                      <a:pt x="1282" y="1310"/>
                      <a:pt x="715" y="709"/>
                      <a:pt x="248" y="42"/>
                    </a:cubicBezTo>
                    <a:cubicBezTo>
                      <a:pt x="229" y="13"/>
                      <a:pt x="198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413446" y="4798701"/>
                <a:ext cx="49011" cy="74276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152" extrusionOk="0">
                    <a:moveTo>
                      <a:pt x="156" y="0"/>
                    </a:moveTo>
                    <a:cubicBezTo>
                      <a:pt x="80" y="0"/>
                      <a:pt x="1" y="71"/>
                      <a:pt x="71" y="142"/>
                    </a:cubicBezTo>
                    <a:cubicBezTo>
                      <a:pt x="472" y="776"/>
                      <a:pt x="872" y="1409"/>
                      <a:pt x="1206" y="2110"/>
                    </a:cubicBezTo>
                    <a:cubicBezTo>
                      <a:pt x="1225" y="2139"/>
                      <a:pt x="1253" y="2151"/>
                      <a:pt x="1282" y="2151"/>
                    </a:cubicBezTo>
                    <a:cubicBezTo>
                      <a:pt x="1350" y="2151"/>
                      <a:pt x="1419" y="2081"/>
                      <a:pt x="1372" y="2010"/>
                    </a:cubicBezTo>
                    <a:cubicBezTo>
                      <a:pt x="1039" y="1309"/>
                      <a:pt x="672" y="676"/>
                      <a:pt x="238" y="42"/>
                    </a:cubicBezTo>
                    <a:cubicBezTo>
                      <a:pt x="219" y="13"/>
                      <a:pt x="188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2"/>
            <p:cNvGrpSpPr/>
            <p:nvPr/>
          </p:nvGrpSpPr>
          <p:grpSpPr>
            <a:xfrm>
              <a:off x="698404" y="4536073"/>
              <a:ext cx="744184" cy="310359"/>
              <a:chOff x="698404" y="4536073"/>
              <a:chExt cx="744184" cy="310359"/>
            </a:xfrm>
          </p:grpSpPr>
          <p:sp>
            <p:nvSpPr>
              <p:cNvPr id="238" name="Google Shape;238;p2"/>
              <p:cNvSpPr/>
              <p:nvPr/>
            </p:nvSpPr>
            <p:spPr>
              <a:xfrm>
                <a:off x="698404" y="4575835"/>
                <a:ext cx="689713" cy="270598"/>
              </a:xfrm>
              <a:custGeom>
                <a:avLst/>
                <a:gdLst/>
                <a:ahLst/>
                <a:cxnLst/>
                <a:rect l="l" t="t" r="r" b="b"/>
                <a:pathLst>
                  <a:path w="19983" h="7840" extrusionOk="0">
                    <a:moveTo>
                      <a:pt x="19859" y="0"/>
                    </a:moveTo>
                    <a:cubicBezTo>
                      <a:pt x="19841" y="0"/>
                      <a:pt x="19821" y="8"/>
                      <a:pt x="19802" y="28"/>
                    </a:cubicBezTo>
                    <a:cubicBezTo>
                      <a:pt x="19001" y="528"/>
                      <a:pt x="18334" y="1162"/>
                      <a:pt x="17567" y="1695"/>
                    </a:cubicBezTo>
                    <a:cubicBezTo>
                      <a:pt x="16733" y="2229"/>
                      <a:pt x="15866" y="2629"/>
                      <a:pt x="14932" y="2930"/>
                    </a:cubicBezTo>
                    <a:cubicBezTo>
                      <a:pt x="12797" y="3563"/>
                      <a:pt x="10629" y="4030"/>
                      <a:pt x="8427" y="4331"/>
                    </a:cubicBezTo>
                    <a:cubicBezTo>
                      <a:pt x="6559" y="4631"/>
                      <a:pt x="4558" y="4731"/>
                      <a:pt x="2790" y="5465"/>
                    </a:cubicBezTo>
                    <a:cubicBezTo>
                      <a:pt x="1756" y="5932"/>
                      <a:pt x="355" y="6532"/>
                      <a:pt x="21" y="7700"/>
                    </a:cubicBezTo>
                    <a:cubicBezTo>
                      <a:pt x="1" y="7782"/>
                      <a:pt x="69" y="7839"/>
                      <a:pt x="132" y="7839"/>
                    </a:cubicBezTo>
                    <a:cubicBezTo>
                      <a:pt x="172" y="7839"/>
                      <a:pt x="209" y="7817"/>
                      <a:pt x="221" y="7766"/>
                    </a:cubicBezTo>
                    <a:cubicBezTo>
                      <a:pt x="622" y="6332"/>
                      <a:pt x="2857" y="5565"/>
                      <a:pt x="4158" y="5231"/>
                    </a:cubicBezTo>
                    <a:cubicBezTo>
                      <a:pt x="6059" y="4731"/>
                      <a:pt x="8127" y="4631"/>
                      <a:pt x="10095" y="4264"/>
                    </a:cubicBezTo>
                    <a:cubicBezTo>
                      <a:pt x="11996" y="3997"/>
                      <a:pt x="13898" y="3530"/>
                      <a:pt x="15732" y="2863"/>
                    </a:cubicBezTo>
                    <a:cubicBezTo>
                      <a:pt x="17367" y="2262"/>
                      <a:pt x="18501" y="1128"/>
                      <a:pt x="19902" y="194"/>
                    </a:cubicBezTo>
                    <a:cubicBezTo>
                      <a:pt x="19983" y="141"/>
                      <a:pt x="19933" y="0"/>
                      <a:pt x="19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244437" y="4664884"/>
                <a:ext cx="116316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789" extrusionOk="0">
                    <a:moveTo>
                      <a:pt x="151" y="1"/>
                    </a:moveTo>
                    <a:cubicBezTo>
                      <a:pt x="53" y="1"/>
                      <a:pt x="1" y="127"/>
                      <a:pt x="113" y="183"/>
                    </a:cubicBezTo>
                    <a:cubicBezTo>
                      <a:pt x="1080" y="750"/>
                      <a:pt x="2114" y="1284"/>
                      <a:pt x="3148" y="1784"/>
                    </a:cubicBezTo>
                    <a:cubicBezTo>
                      <a:pt x="3160" y="1787"/>
                      <a:pt x="3172" y="1788"/>
                      <a:pt x="3183" y="1788"/>
                    </a:cubicBezTo>
                    <a:cubicBezTo>
                      <a:pt x="3298" y="1788"/>
                      <a:pt x="3370" y="1645"/>
                      <a:pt x="3248" y="1584"/>
                    </a:cubicBezTo>
                    <a:cubicBezTo>
                      <a:pt x="2214" y="1083"/>
                      <a:pt x="1213" y="583"/>
                      <a:pt x="213" y="16"/>
                    </a:cubicBezTo>
                    <a:cubicBezTo>
                      <a:pt x="191" y="5"/>
                      <a:pt x="170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289756" y="4685766"/>
                <a:ext cx="146240" cy="95745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774" extrusionOk="0">
                    <a:moveTo>
                      <a:pt x="743" y="240"/>
                    </a:moveTo>
                    <a:cubicBezTo>
                      <a:pt x="1994" y="240"/>
                      <a:pt x="3641" y="689"/>
                      <a:pt x="3670" y="2080"/>
                    </a:cubicBezTo>
                    <a:cubicBezTo>
                      <a:pt x="3670" y="2446"/>
                      <a:pt x="3425" y="2561"/>
                      <a:pt x="3117" y="2561"/>
                    </a:cubicBezTo>
                    <a:cubicBezTo>
                      <a:pt x="2724" y="2561"/>
                      <a:pt x="2226" y="2373"/>
                      <a:pt x="2002" y="2280"/>
                    </a:cubicBezTo>
                    <a:cubicBezTo>
                      <a:pt x="1192" y="1858"/>
                      <a:pt x="602" y="1122"/>
                      <a:pt x="355" y="255"/>
                    </a:cubicBezTo>
                    <a:lnTo>
                      <a:pt x="355" y="255"/>
                    </a:lnTo>
                    <a:cubicBezTo>
                      <a:pt x="478" y="245"/>
                      <a:pt x="608" y="240"/>
                      <a:pt x="743" y="240"/>
                    </a:cubicBezTo>
                    <a:close/>
                    <a:moveTo>
                      <a:pt x="778" y="0"/>
                    </a:moveTo>
                    <a:cubicBezTo>
                      <a:pt x="564" y="0"/>
                      <a:pt x="349" y="15"/>
                      <a:pt x="134" y="45"/>
                    </a:cubicBezTo>
                    <a:cubicBezTo>
                      <a:pt x="0" y="45"/>
                      <a:pt x="0" y="278"/>
                      <a:pt x="134" y="278"/>
                    </a:cubicBezTo>
                    <a:cubicBezTo>
                      <a:pt x="137" y="278"/>
                      <a:pt x="140" y="278"/>
                      <a:pt x="143" y="277"/>
                    </a:cubicBezTo>
                    <a:lnTo>
                      <a:pt x="143" y="277"/>
                    </a:lnTo>
                    <a:cubicBezTo>
                      <a:pt x="416" y="1264"/>
                      <a:pt x="1111" y="2084"/>
                      <a:pt x="2035" y="2513"/>
                    </a:cubicBezTo>
                    <a:cubicBezTo>
                      <a:pt x="2339" y="2627"/>
                      <a:pt x="2730" y="2774"/>
                      <a:pt x="3084" y="2774"/>
                    </a:cubicBezTo>
                    <a:cubicBezTo>
                      <a:pt x="3351" y="2774"/>
                      <a:pt x="3598" y="2690"/>
                      <a:pt x="3770" y="2447"/>
                    </a:cubicBezTo>
                    <a:cubicBezTo>
                      <a:pt x="4237" y="1779"/>
                      <a:pt x="3436" y="879"/>
                      <a:pt x="2936" y="545"/>
                    </a:cubicBezTo>
                    <a:cubicBezTo>
                      <a:pt x="2261" y="182"/>
                      <a:pt x="1526" y="0"/>
                      <a:pt x="7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291551" y="4536073"/>
                <a:ext cx="151038" cy="110103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3190" extrusionOk="0">
                    <a:moveTo>
                      <a:pt x="3028" y="210"/>
                    </a:moveTo>
                    <a:cubicBezTo>
                      <a:pt x="3454" y="210"/>
                      <a:pt x="3785" y="428"/>
                      <a:pt x="3785" y="1079"/>
                    </a:cubicBezTo>
                    <a:cubicBezTo>
                      <a:pt x="3785" y="2432"/>
                      <a:pt x="1440" y="2954"/>
                      <a:pt x="306" y="2981"/>
                    </a:cubicBezTo>
                    <a:lnTo>
                      <a:pt x="306" y="2981"/>
                    </a:lnTo>
                    <a:cubicBezTo>
                      <a:pt x="703" y="2188"/>
                      <a:pt x="642" y="1309"/>
                      <a:pt x="1483" y="779"/>
                    </a:cubicBezTo>
                    <a:cubicBezTo>
                      <a:pt x="1865" y="524"/>
                      <a:pt x="2516" y="210"/>
                      <a:pt x="3028" y="210"/>
                    </a:cubicBezTo>
                    <a:close/>
                    <a:moveTo>
                      <a:pt x="3015" y="0"/>
                    </a:moveTo>
                    <a:cubicBezTo>
                      <a:pt x="2689" y="0"/>
                      <a:pt x="2343" y="97"/>
                      <a:pt x="2083" y="212"/>
                    </a:cubicBezTo>
                    <a:cubicBezTo>
                      <a:pt x="1550" y="412"/>
                      <a:pt x="1083" y="746"/>
                      <a:pt x="716" y="1180"/>
                    </a:cubicBezTo>
                    <a:cubicBezTo>
                      <a:pt x="329" y="1695"/>
                      <a:pt x="378" y="2397"/>
                      <a:pt x="81" y="2986"/>
                    </a:cubicBezTo>
                    <a:lnTo>
                      <a:pt x="81" y="2986"/>
                    </a:lnTo>
                    <a:cubicBezTo>
                      <a:pt x="19" y="3005"/>
                      <a:pt x="1" y="3079"/>
                      <a:pt x="27" y="3130"/>
                    </a:cubicBezTo>
                    <a:lnTo>
                      <a:pt x="27" y="3130"/>
                    </a:lnTo>
                    <a:cubicBezTo>
                      <a:pt x="43" y="3165"/>
                      <a:pt x="88" y="3189"/>
                      <a:pt x="133" y="3189"/>
                    </a:cubicBezTo>
                    <a:cubicBezTo>
                      <a:pt x="147" y="3189"/>
                      <a:pt x="160" y="3187"/>
                      <a:pt x="173" y="3182"/>
                    </a:cubicBezTo>
                    <a:lnTo>
                      <a:pt x="173" y="3182"/>
                    </a:lnTo>
                    <a:cubicBezTo>
                      <a:pt x="182" y="3182"/>
                      <a:pt x="192" y="3182"/>
                      <a:pt x="202" y="3182"/>
                    </a:cubicBezTo>
                    <a:cubicBezTo>
                      <a:pt x="1543" y="3182"/>
                      <a:pt x="4376" y="2441"/>
                      <a:pt x="3951" y="679"/>
                    </a:cubicBezTo>
                    <a:cubicBezTo>
                      <a:pt x="3838" y="167"/>
                      <a:pt x="3444" y="0"/>
                      <a:pt x="3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195840" y="4664781"/>
                <a:ext cx="18673" cy="5153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493" extrusionOk="0">
                    <a:moveTo>
                      <a:pt x="113" y="1"/>
                    </a:moveTo>
                    <a:cubicBezTo>
                      <a:pt x="56" y="1"/>
                      <a:pt x="1" y="44"/>
                      <a:pt x="20" y="119"/>
                    </a:cubicBezTo>
                    <a:cubicBezTo>
                      <a:pt x="120" y="553"/>
                      <a:pt x="220" y="986"/>
                      <a:pt x="320" y="1420"/>
                    </a:cubicBezTo>
                    <a:cubicBezTo>
                      <a:pt x="332" y="1471"/>
                      <a:pt x="370" y="1493"/>
                      <a:pt x="409" y="1493"/>
                    </a:cubicBezTo>
                    <a:cubicBezTo>
                      <a:pt x="472" y="1493"/>
                      <a:pt x="540" y="1436"/>
                      <a:pt x="520" y="1353"/>
                    </a:cubicBezTo>
                    <a:lnTo>
                      <a:pt x="220" y="86"/>
                    </a:lnTo>
                    <a:cubicBezTo>
                      <a:pt x="205" y="27"/>
                      <a:pt x="158" y="1"/>
                      <a:pt x="1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1161255" y="4681348"/>
                <a:ext cx="18707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313" extrusionOk="0">
                    <a:moveTo>
                      <a:pt x="132" y="0"/>
                    </a:moveTo>
                    <a:cubicBezTo>
                      <a:pt x="69" y="0"/>
                      <a:pt x="0" y="57"/>
                      <a:pt x="21" y="139"/>
                    </a:cubicBezTo>
                    <a:cubicBezTo>
                      <a:pt x="121" y="506"/>
                      <a:pt x="221" y="873"/>
                      <a:pt x="321" y="1240"/>
                    </a:cubicBezTo>
                    <a:cubicBezTo>
                      <a:pt x="334" y="1291"/>
                      <a:pt x="371" y="1313"/>
                      <a:pt x="410" y="1313"/>
                    </a:cubicBezTo>
                    <a:cubicBezTo>
                      <a:pt x="473" y="1313"/>
                      <a:pt x="542" y="1256"/>
                      <a:pt x="521" y="1174"/>
                    </a:cubicBezTo>
                    <a:cubicBezTo>
                      <a:pt x="421" y="807"/>
                      <a:pt x="321" y="440"/>
                      <a:pt x="221" y="73"/>
                    </a:cubicBezTo>
                    <a:cubicBezTo>
                      <a:pt x="208" y="22"/>
                      <a:pt x="171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1127845" y="4681348"/>
                <a:ext cx="18707" cy="48286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399" extrusionOk="0">
                    <a:moveTo>
                      <a:pt x="133" y="0"/>
                    </a:moveTo>
                    <a:cubicBezTo>
                      <a:pt x="69" y="0"/>
                      <a:pt x="1" y="57"/>
                      <a:pt x="21" y="139"/>
                    </a:cubicBezTo>
                    <a:cubicBezTo>
                      <a:pt x="122" y="540"/>
                      <a:pt x="188" y="940"/>
                      <a:pt x="322" y="1340"/>
                    </a:cubicBezTo>
                    <a:cubicBezTo>
                      <a:pt x="335" y="1380"/>
                      <a:pt x="374" y="1399"/>
                      <a:pt x="414" y="1399"/>
                    </a:cubicBezTo>
                    <a:cubicBezTo>
                      <a:pt x="477" y="1399"/>
                      <a:pt x="542" y="1354"/>
                      <a:pt x="522" y="1274"/>
                    </a:cubicBezTo>
                    <a:cubicBezTo>
                      <a:pt x="422" y="873"/>
                      <a:pt x="322" y="473"/>
                      <a:pt x="222" y="73"/>
                    </a:cubicBezTo>
                    <a:cubicBezTo>
                      <a:pt x="209" y="22"/>
                      <a:pt x="172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2"/>
            <p:cNvGrpSpPr/>
            <p:nvPr/>
          </p:nvGrpSpPr>
          <p:grpSpPr>
            <a:xfrm>
              <a:off x="1480868" y="4370675"/>
              <a:ext cx="111726" cy="84079"/>
              <a:chOff x="1480868" y="4370675"/>
              <a:chExt cx="111726" cy="84079"/>
            </a:xfrm>
          </p:grpSpPr>
          <p:sp>
            <p:nvSpPr>
              <p:cNvPr id="246" name="Google Shape;246;p2"/>
              <p:cNvSpPr/>
              <p:nvPr/>
            </p:nvSpPr>
            <p:spPr>
              <a:xfrm>
                <a:off x="1559183" y="4404051"/>
                <a:ext cx="33411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702" extrusionOk="0">
                    <a:moveTo>
                      <a:pt x="500" y="1"/>
                    </a:moveTo>
                    <a:cubicBezTo>
                      <a:pt x="0" y="1"/>
                      <a:pt x="0" y="701"/>
                      <a:pt x="500" y="701"/>
                    </a:cubicBezTo>
                    <a:cubicBezTo>
                      <a:pt x="967" y="701"/>
                      <a:pt x="967" y="1"/>
                      <a:pt x="5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480868" y="4430559"/>
                <a:ext cx="32272" cy="2419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701" extrusionOk="0">
                    <a:moveTo>
                      <a:pt x="468" y="0"/>
                    </a:moveTo>
                    <a:cubicBezTo>
                      <a:pt x="1" y="0"/>
                      <a:pt x="1" y="701"/>
                      <a:pt x="468" y="701"/>
                    </a:cubicBezTo>
                    <a:cubicBezTo>
                      <a:pt x="935" y="701"/>
                      <a:pt x="935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500438" y="4370675"/>
                <a:ext cx="32272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735" extrusionOk="0">
                    <a:moveTo>
                      <a:pt x="468" y="1"/>
                    </a:moveTo>
                    <a:cubicBezTo>
                      <a:pt x="1" y="1"/>
                      <a:pt x="1" y="734"/>
                      <a:pt x="468" y="734"/>
                    </a:cubicBezTo>
                    <a:cubicBezTo>
                      <a:pt x="935" y="734"/>
                      <a:pt x="935" y="1"/>
                      <a:pt x="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2"/>
            <p:cNvGrpSpPr/>
            <p:nvPr/>
          </p:nvGrpSpPr>
          <p:grpSpPr>
            <a:xfrm>
              <a:off x="497557" y="3828541"/>
              <a:ext cx="111691" cy="96746"/>
              <a:chOff x="511469" y="3533641"/>
              <a:chExt cx="111691" cy="96746"/>
            </a:xfrm>
          </p:grpSpPr>
          <p:sp>
            <p:nvSpPr>
              <p:cNvPr id="250" name="Google Shape;250;p2"/>
              <p:cNvSpPr/>
              <p:nvPr/>
            </p:nvSpPr>
            <p:spPr>
              <a:xfrm>
                <a:off x="589750" y="3606193"/>
                <a:ext cx="33411" cy="2419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701" extrusionOk="0">
                    <a:moveTo>
                      <a:pt x="501" y="0"/>
                    </a:moveTo>
                    <a:cubicBezTo>
                      <a:pt x="0" y="0"/>
                      <a:pt x="0" y="701"/>
                      <a:pt x="501" y="701"/>
                    </a:cubicBezTo>
                    <a:cubicBezTo>
                      <a:pt x="968" y="701"/>
                      <a:pt x="968" y="0"/>
                      <a:pt x="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511469" y="3592387"/>
                <a:ext cx="32272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935" h="734" extrusionOk="0">
                    <a:moveTo>
                      <a:pt x="467" y="0"/>
                    </a:moveTo>
                    <a:cubicBezTo>
                      <a:pt x="0" y="0"/>
                      <a:pt x="0" y="734"/>
                      <a:pt x="467" y="734"/>
                    </a:cubicBezTo>
                    <a:cubicBezTo>
                      <a:pt x="934" y="734"/>
                      <a:pt x="934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543707" y="3533641"/>
                <a:ext cx="33411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702" extrusionOk="0">
                    <a:moveTo>
                      <a:pt x="500" y="1"/>
                    </a:moveTo>
                    <a:cubicBezTo>
                      <a:pt x="0" y="1"/>
                      <a:pt x="0" y="701"/>
                      <a:pt x="500" y="701"/>
                    </a:cubicBezTo>
                    <a:cubicBezTo>
                      <a:pt x="967" y="701"/>
                      <a:pt x="967" y="1"/>
                      <a:pt x="5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2"/>
            <p:cNvSpPr/>
            <p:nvPr/>
          </p:nvSpPr>
          <p:spPr>
            <a:xfrm>
              <a:off x="1061766" y="3978292"/>
              <a:ext cx="40314" cy="33411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601" y="0"/>
                  </a:moveTo>
                  <a:cubicBezTo>
                    <a:pt x="0" y="67"/>
                    <a:pt x="0" y="901"/>
                    <a:pt x="601" y="968"/>
                  </a:cubicBezTo>
                  <a:cubicBezTo>
                    <a:pt x="1168" y="901"/>
                    <a:pt x="1168" y="67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494708" y="4854236"/>
              <a:ext cx="43765" cy="33411"/>
            </a:xfrm>
            <a:custGeom>
              <a:avLst/>
              <a:gdLst/>
              <a:ahLst/>
              <a:cxnLst/>
              <a:rect l="l" t="t" r="r" b="b"/>
              <a:pathLst>
                <a:path w="1268" h="968" extrusionOk="0">
                  <a:moveTo>
                    <a:pt x="634" y="1"/>
                  </a:moveTo>
                  <a:cubicBezTo>
                    <a:pt x="0" y="1"/>
                    <a:pt x="0" y="968"/>
                    <a:pt x="634" y="968"/>
                  </a:cubicBezTo>
                  <a:cubicBezTo>
                    <a:pt x="1268" y="968"/>
                    <a:pt x="1268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57151" y="3854560"/>
              <a:ext cx="40348" cy="33411"/>
            </a:xfrm>
            <a:custGeom>
              <a:avLst/>
              <a:gdLst/>
              <a:ahLst/>
              <a:cxnLst/>
              <a:rect l="l" t="t" r="r" b="b"/>
              <a:pathLst>
                <a:path w="1169" h="968" extrusionOk="0">
                  <a:moveTo>
                    <a:pt x="568" y="0"/>
                  </a:moveTo>
                  <a:cubicBezTo>
                    <a:pt x="1" y="67"/>
                    <a:pt x="1" y="901"/>
                    <a:pt x="568" y="967"/>
                  </a:cubicBezTo>
                  <a:cubicBezTo>
                    <a:pt x="1168" y="901"/>
                    <a:pt x="1168" y="67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269199" y="3888297"/>
              <a:ext cx="66787" cy="49529"/>
            </a:xfrm>
            <a:custGeom>
              <a:avLst/>
              <a:gdLst/>
              <a:ahLst/>
              <a:cxnLst/>
              <a:rect l="l" t="t" r="r" b="b"/>
              <a:pathLst>
                <a:path w="1935" h="1435" extrusionOk="0">
                  <a:moveTo>
                    <a:pt x="968" y="1"/>
                  </a:moveTo>
                  <a:cubicBezTo>
                    <a:pt x="0" y="1"/>
                    <a:pt x="0" y="1435"/>
                    <a:pt x="968" y="1435"/>
                  </a:cubicBezTo>
                  <a:cubicBezTo>
                    <a:pt x="1935" y="1435"/>
                    <a:pt x="1935" y="1"/>
                    <a:pt x="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64691" y="3846498"/>
              <a:ext cx="65648" cy="49529"/>
            </a:xfrm>
            <a:custGeom>
              <a:avLst/>
              <a:gdLst/>
              <a:ahLst/>
              <a:cxnLst/>
              <a:rect l="l" t="t" r="r" b="b"/>
              <a:pathLst>
                <a:path w="1902" h="1435" extrusionOk="0">
                  <a:moveTo>
                    <a:pt x="934" y="0"/>
                  </a:moveTo>
                  <a:cubicBezTo>
                    <a:pt x="0" y="0"/>
                    <a:pt x="0" y="1434"/>
                    <a:pt x="934" y="1434"/>
                  </a:cubicBezTo>
                  <a:cubicBezTo>
                    <a:pt x="1902" y="1434"/>
                    <a:pt x="1902" y="0"/>
                    <a:pt x="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25497" y="3653137"/>
              <a:ext cx="63266" cy="61644"/>
            </a:xfrm>
            <a:custGeom>
              <a:avLst/>
              <a:gdLst/>
              <a:ahLst/>
              <a:cxnLst/>
              <a:rect l="l" t="t" r="r" b="b"/>
              <a:pathLst>
                <a:path w="1833" h="1786" extrusionOk="0">
                  <a:moveTo>
                    <a:pt x="1455" y="1"/>
                  </a:moveTo>
                  <a:cubicBezTo>
                    <a:pt x="1438" y="1"/>
                    <a:pt x="1420" y="2"/>
                    <a:pt x="1402" y="5"/>
                  </a:cubicBezTo>
                  <a:cubicBezTo>
                    <a:pt x="1168" y="38"/>
                    <a:pt x="1068" y="372"/>
                    <a:pt x="1068" y="572"/>
                  </a:cubicBezTo>
                  <a:cubicBezTo>
                    <a:pt x="1068" y="672"/>
                    <a:pt x="1101" y="806"/>
                    <a:pt x="1135" y="939"/>
                  </a:cubicBezTo>
                  <a:cubicBezTo>
                    <a:pt x="1035" y="772"/>
                    <a:pt x="935" y="672"/>
                    <a:pt x="801" y="539"/>
                  </a:cubicBezTo>
                  <a:cubicBezTo>
                    <a:pt x="711" y="430"/>
                    <a:pt x="551" y="341"/>
                    <a:pt x="409" y="341"/>
                  </a:cubicBezTo>
                  <a:cubicBezTo>
                    <a:pt x="288" y="341"/>
                    <a:pt x="180" y="404"/>
                    <a:pt x="134" y="572"/>
                  </a:cubicBezTo>
                  <a:cubicBezTo>
                    <a:pt x="1" y="939"/>
                    <a:pt x="401" y="1172"/>
                    <a:pt x="601" y="1339"/>
                  </a:cubicBezTo>
                  <a:cubicBezTo>
                    <a:pt x="868" y="1539"/>
                    <a:pt x="1168" y="1706"/>
                    <a:pt x="1502" y="1773"/>
                  </a:cubicBezTo>
                  <a:cubicBezTo>
                    <a:pt x="1520" y="1782"/>
                    <a:pt x="1535" y="1786"/>
                    <a:pt x="1548" y="1786"/>
                  </a:cubicBezTo>
                  <a:cubicBezTo>
                    <a:pt x="1584" y="1786"/>
                    <a:pt x="1602" y="1755"/>
                    <a:pt x="1602" y="1706"/>
                  </a:cubicBezTo>
                  <a:cubicBezTo>
                    <a:pt x="1635" y="1706"/>
                    <a:pt x="1669" y="1673"/>
                    <a:pt x="1702" y="1639"/>
                  </a:cubicBezTo>
                  <a:cubicBezTo>
                    <a:pt x="1769" y="1406"/>
                    <a:pt x="1802" y="1172"/>
                    <a:pt x="1802" y="939"/>
                  </a:cubicBezTo>
                  <a:cubicBezTo>
                    <a:pt x="1802" y="684"/>
                    <a:pt x="1832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21979" y="3987329"/>
              <a:ext cx="64405" cy="62369"/>
            </a:xfrm>
            <a:custGeom>
              <a:avLst/>
              <a:gdLst/>
              <a:ahLst/>
              <a:cxnLst/>
              <a:rect l="l" t="t" r="r" b="b"/>
              <a:pathLst>
                <a:path w="1866" h="1807" extrusionOk="0">
                  <a:moveTo>
                    <a:pt x="1459" y="1"/>
                  </a:moveTo>
                  <a:cubicBezTo>
                    <a:pt x="1440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72"/>
                  </a:cubicBezTo>
                  <a:cubicBezTo>
                    <a:pt x="1101" y="672"/>
                    <a:pt x="1134" y="806"/>
                    <a:pt x="1168" y="939"/>
                  </a:cubicBezTo>
                  <a:cubicBezTo>
                    <a:pt x="1067" y="772"/>
                    <a:pt x="967" y="672"/>
                    <a:pt x="834" y="539"/>
                  </a:cubicBezTo>
                  <a:cubicBezTo>
                    <a:pt x="725" y="430"/>
                    <a:pt x="568" y="341"/>
                    <a:pt x="425" y="341"/>
                  </a:cubicBezTo>
                  <a:cubicBezTo>
                    <a:pt x="304" y="341"/>
                    <a:pt x="194" y="404"/>
                    <a:pt x="133" y="572"/>
                  </a:cubicBezTo>
                  <a:cubicBezTo>
                    <a:pt x="0" y="939"/>
                    <a:pt x="434" y="1173"/>
                    <a:pt x="634" y="1339"/>
                  </a:cubicBezTo>
                  <a:cubicBezTo>
                    <a:pt x="901" y="1539"/>
                    <a:pt x="1201" y="1706"/>
                    <a:pt x="1534" y="1806"/>
                  </a:cubicBezTo>
                  <a:cubicBezTo>
                    <a:pt x="1568" y="1806"/>
                    <a:pt x="1635" y="1773"/>
                    <a:pt x="1635" y="1706"/>
                  </a:cubicBezTo>
                  <a:cubicBezTo>
                    <a:pt x="1668" y="1706"/>
                    <a:pt x="1701" y="1673"/>
                    <a:pt x="1701" y="1606"/>
                  </a:cubicBezTo>
                  <a:cubicBezTo>
                    <a:pt x="1801" y="1406"/>
                    <a:pt x="1835" y="1173"/>
                    <a:pt x="1835" y="939"/>
                  </a:cubicBezTo>
                  <a:cubicBezTo>
                    <a:pt x="1835" y="684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_1_1_1">
    <p:spTree>
      <p:nvGrpSpPr>
        <p:cNvPr id="1" name="Shape 4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8" name="Google Shape;4788;p31"/>
          <p:cNvSpPr/>
          <p:nvPr/>
        </p:nvSpPr>
        <p:spPr>
          <a:xfrm>
            <a:off x="-865825" y="-228700"/>
            <a:ext cx="8217273" cy="482986"/>
          </a:xfrm>
          <a:custGeom>
            <a:avLst/>
            <a:gdLst/>
            <a:ahLst/>
            <a:cxnLst/>
            <a:rect l="l" t="t" r="r" b="b"/>
            <a:pathLst>
              <a:path w="308167" h="51546" extrusionOk="0">
                <a:moveTo>
                  <a:pt x="283804" y="40079"/>
                </a:moveTo>
                <a:cubicBezTo>
                  <a:pt x="268806" y="44885"/>
                  <a:pt x="219328" y="30228"/>
                  <a:pt x="195142" y="32122"/>
                </a:cubicBezTo>
                <a:cubicBezTo>
                  <a:pt x="170956" y="34017"/>
                  <a:pt x="154853" y="53088"/>
                  <a:pt x="138687" y="51446"/>
                </a:cubicBezTo>
                <a:cubicBezTo>
                  <a:pt x="122521" y="49804"/>
                  <a:pt x="112669" y="24608"/>
                  <a:pt x="98145" y="22271"/>
                </a:cubicBezTo>
                <a:cubicBezTo>
                  <a:pt x="83621" y="19935"/>
                  <a:pt x="63666" y="38879"/>
                  <a:pt x="51541" y="37427"/>
                </a:cubicBezTo>
                <a:cubicBezTo>
                  <a:pt x="39416" y="35975"/>
                  <a:pt x="29783" y="18656"/>
                  <a:pt x="25397" y="13557"/>
                </a:cubicBezTo>
                <a:cubicBezTo>
                  <a:pt x="21011" y="8458"/>
                  <a:pt x="26502" y="8730"/>
                  <a:pt x="25224" y="6834"/>
                </a:cubicBezTo>
                <a:cubicBezTo>
                  <a:pt x="23946" y="4938"/>
                  <a:pt x="-25591" y="2773"/>
                  <a:pt x="17727" y="2182"/>
                </a:cubicBezTo>
                <a:cubicBezTo>
                  <a:pt x="61045" y="1591"/>
                  <a:pt x="240786" y="-3027"/>
                  <a:pt x="285132" y="3289"/>
                </a:cubicBezTo>
                <a:cubicBezTo>
                  <a:pt x="329478" y="9605"/>
                  <a:pt x="298802" y="35274"/>
                  <a:pt x="283804" y="400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789" name="Google Shape;4789;p31"/>
          <p:cNvSpPr/>
          <p:nvPr/>
        </p:nvSpPr>
        <p:spPr>
          <a:xfrm>
            <a:off x="6192325" y="-1561600"/>
            <a:ext cx="6052187" cy="2454525"/>
          </a:xfrm>
          <a:custGeom>
            <a:avLst/>
            <a:gdLst/>
            <a:ahLst/>
            <a:cxnLst/>
            <a:rect l="l" t="t" r="r" b="b"/>
            <a:pathLst>
              <a:path w="226610" h="98181" extrusionOk="0">
                <a:moveTo>
                  <a:pt x="55" y="31732"/>
                </a:moveTo>
                <a:cubicBezTo>
                  <a:pt x="-1928" y="19227"/>
                  <a:pt x="50079" y="28011"/>
                  <a:pt x="69617" y="23067"/>
                </a:cubicBezTo>
                <a:cubicBezTo>
                  <a:pt x="89155" y="18123"/>
                  <a:pt x="104472" y="5216"/>
                  <a:pt x="117285" y="2066"/>
                </a:cubicBezTo>
                <a:cubicBezTo>
                  <a:pt x="130098" y="-1084"/>
                  <a:pt x="138137" y="-818"/>
                  <a:pt x="146496" y="4165"/>
                </a:cubicBezTo>
                <a:cubicBezTo>
                  <a:pt x="154855" y="9148"/>
                  <a:pt x="159149" y="26421"/>
                  <a:pt x="167438" y="31965"/>
                </a:cubicBezTo>
                <a:cubicBezTo>
                  <a:pt x="175727" y="37509"/>
                  <a:pt x="188967" y="35729"/>
                  <a:pt x="196229" y="37431"/>
                </a:cubicBezTo>
                <a:cubicBezTo>
                  <a:pt x="203491" y="39133"/>
                  <a:pt x="207398" y="40849"/>
                  <a:pt x="211009" y="42176"/>
                </a:cubicBezTo>
                <a:cubicBezTo>
                  <a:pt x="214620" y="43503"/>
                  <a:pt x="239478" y="36074"/>
                  <a:pt x="217896" y="45394"/>
                </a:cubicBezTo>
                <a:cubicBezTo>
                  <a:pt x="196314" y="54715"/>
                  <a:pt x="117824" y="100376"/>
                  <a:pt x="81517" y="98099"/>
                </a:cubicBezTo>
                <a:cubicBezTo>
                  <a:pt x="45210" y="95822"/>
                  <a:pt x="2038" y="44237"/>
                  <a:pt x="55" y="317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790" name="Google Shape;4790;p31"/>
          <p:cNvSpPr/>
          <p:nvPr/>
        </p:nvSpPr>
        <p:spPr>
          <a:xfrm>
            <a:off x="2578900" y="4443462"/>
            <a:ext cx="8173600" cy="1019275"/>
          </a:xfrm>
          <a:custGeom>
            <a:avLst/>
            <a:gdLst/>
            <a:ahLst/>
            <a:cxnLst/>
            <a:rect l="l" t="t" r="r" b="b"/>
            <a:pathLst>
              <a:path w="326944" h="40771" extrusionOk="0">
                <a:moveTo>
                  <a:pt x="31085" y="17280"/>
                </a:moveTo>
                <a:cubicBezTo>
                  <a:pt x="44597" y="15184"/>
                  <a:pt x="79533" y="25471"/>
                  <a:pt x="101877" y="25214"/>
                </a:cubicBezTo>
                <a:cubicBezTo>
                  <a:pt x="124222" y="24958"/>
                  <a:pt x="142229" y="16752"/>
                  <a:pt x="165152" y="15741"/>
                </a:cubicBezTo>
                <a:cubicBezTo>
                  <a:pt x="188075" y="14731"/>
                  <a:pt x="216935" y="21740"/>
                  <a:pt x="239416" y="19151"/>
                </a:cubicBezTo>
                <a:cubicBezTo>
                  <a:pt x="261897" y="16562"/>
                  <a:pt x="293261" y="-2161"/>
                  <a:pt x="300039" y="207"/>
                </a:cubicBezTo>
                <a:cubicBezTo>
                  <a:pt x="306818" y="2575"/>
                  <a:pt x="280256" y="27054"/>
                  <a:pt x="280087" y="33359"/>
                </a:cubicBezTo>
                <a:cubicBezTo>
                  <a:pt x="279919" y="39664"/>
                  <a:pt x="294471" y="36816"/>
                  <a:pt x="299028" y="38035"/>
                </a:cubicBezTo>
                <a:cubicBezTo>
                  <a:pt x="303585" y="39254"/>
                  <a:pt x="353797" y="40712"/>
                  <a:pt x="307427" y="40671"/>
                </a:cubicBezTo>
                <a:cubicBezTo>
                  <a:pt x="261057" y="40630"/>
                  <a:pt x="66865" y="41687"/>
                  <a:pt x="20808" y="37788"/>
                </a:cubicBezTo>
                <a:cubicBezTo>
                  <a:pt x="-25249" y="33890"/>
                  <a:pt x="17574" y="19376"/>
                  <a:pt x="31085" y="17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791" name="Google Shape;4791;p31"/>
          <p:cNvSpPr/>
          <p:nvPr/>
        </p:nvSpPr>
        <p:spPr>
          <a:xfrm>
            <a:off x="-1118909" y="4388213"/>
            <a:ext cx="6361450" cy="1233800"/>
          </a:xfrm>
          <a:custGeom>
            <a:avLst/>
            <a:gdLst/>
            <a:ahLst/>
            <a:cxnLst/>
            <a:rect l="l" t="t" r="r" b="b"/>
            <a:pathLst>
              <a:path w="254458" h="49352" extrusionOk="0">
                <a:moveTo>
                  <a:pt x="19228" y="10274"/>
                </a:moveTo>
                <a:cubicBezTo>
                  <a:pt x="25886" y="2698"/>
                  <a:pt x="45941" y="-1483"/>
                  <a:pt x="57372" y="483"/>
                </a:cubicBezTo>
                <a:cubicBezTo>
                  <a:pt x="68803" y="2449"/>
                  <a:pt x="80045" y="17765"/>
                  <a:pt x="87812" y="22069"/>
                </a:cubicBezTo>
                <a:cubicBezTo>
                  <a:pt x="95579" y="26373"/>
                  <a:pt x="95419" y="27102"/>
                  <a:pt x="103976" y="26309"/>
                </a:cubicBezTo>
                <a:cubicBezTo>
                  <a:pt x="112533" y="25516"/>
                  <a:pt x="126400" y="16426"/>
                  <a:pt x="139156" y="17310"/>
                </a:cubicBezTo>
                <a:cubicBezTo>
                  <a:pt x="151912" y="18194"/>
                  <a:pt x="166004" y="27895"/>
                  <a:pt x="180513" y="31613"/>
                </a:cubicBezTo>
                <a:cubicBezTo>
                  <a:pt x="195022" y="35331"/>
                  <a:pt x="216250" y="37021"/>
                  <a:pt x="226209" y="39618"/>
                </a:cubicBezTo>
                <a:cubicBezTo>
                  <a:pt x="236168" y="42215"/>
                  <a:pt x="275062" y="46142"/>
                  <a:pt x="240265" y="47196"/>
                </a:cubicBezTo>
                <a:cubicBezTo>
                  <a:pt x="205468" y="48250"/>
                  <a:pt x="54266" y="52096"/>
                  <a:pt x="17426" y="45942"/>
                </a:cubicBezTo>
                <a:cubicBezTo>
                  <a:pt x="-19413" y="39788"/>
                  <a:pt x="12570" y="17851"/>
                  <a:pt x="19228" y="1027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792" name="Google Shape;4792;p31"/>
          <p:cNvSpPr/>
          <p:nvPr/>
        </p:nvSpPr>
        <p:spPr>
          <a:xfrm rot="1121112" flipH="1">
            <a:off x="5872634" y="4790445"/>
            <a:ext cx="388189" cy="335984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3" name="Google Shape;4793;p31"/>
          <p:cNvGrpSpPr/>
          <p:nvPr/>
        </p:nvGrpSpPr>
        <p:grpSpPr>
          <a:xfrm flipH="1">
            <a:off x="-38343" y="4406353"/>
            <a:ext cx="781823" cy="759783"/>
            <a:chOff x="8197580" y="4205811"/>
            <a:chExt cx="998242" cy="969977"/>
          </a:xfrm>
        </p:grpSpPr>
        <p:sp>
          <p:nvSpPr>
            <p:cNvPr id="4794" name="Google Shape;4794;p31"/>
            <p:cNvSpPr/>
            <p:nvPr/>
          </p:nvSpPr>
          <p:spPr>
            <a:xfrm rot="5400000">
              <a:off x="8651689" y="4271362"/>
              <a:ext cx="609684" cy="478582"/>
            </a:xfrm>
            <a:custGeom>
              <a:avLst/>
              <a:gdLst/>
              <a:ahLst/>
              <a:cxnLst/>
              <a:rect l="l" t="t" r="r" b="b"/>
              <a:pathLst>
                <a:path w="14311" h="11233" extrusionOk="0">
                  <a:moveTo>
                    <a:pt x="9399" y="0"/>
                  </a:moveTo>
                  <a:cubicBezTo>
                    <a:pt x="9391" y="0"/>
                    <a:pt x="9383" y="1"/>
                    <a:pt x="9374" y="4"/>
                  </a:cubicBezTo>
                  <a:cubicBezTo>
                    <a:pt x="7273" y="237"/>
                    <a:pt x="5038" y="270"/>
                    <a:pt x="3070" y="1038"/>
                  </a:cubicBezTo>
                  <a:cubicBezTo>
                    <a:pt x="2269" y="1338"/>
                    <a:pt x="968" y="2305"/>
                    <a:pt x="2236" y="2972"/>
                  </a:cubicBezTo>
                  <a:cubicBezTo>
                    <a:pt x="2536" y="3106"/>
                    <a:pt x="2869" y="3206"/>
                    <a:pt x="3203" y="3273"/>
                  </a:cubicBezTo>
                  <a:cubicBezTo>
                    <a:pt x="3437" y="3339"/>
                    <a:pt x="3670" y="3439"/>
                    <a:pt x="3904" y="3539"/>
                  </a:cubicBezTo>
                  <a:cubicBezTo>
                    <a:pt x="3703" y="3606"/>
                    <a:pt x="3503" y="3673"/>
                    <a:pt x="3303" y="3773"/>
                  </a:cubicBezTo>
                  <a:cubicBezTo>
                    <a:pt x="2603" y="4006"/>
                    <a:pt x="1702" y="4040"/>
                    <a:pt x="1102" y="4540"/>
                  </a:cubicBezTo>
                  <a:cubicBezTo>
                    <a:pt x="134" y="5341"/>
                    <a:pt x="501" y="6041"/>
                    <a:pt x="1535" y="6408"/>
                  </a:cubicBezTo>
                  <a:cubicBezTo>
                    <a:pt x="1835" y="6508"/>
                    <a:pt x="2136" y="6575"/>
                    <a:pt x="2436" y="6642"/>
                  </a:cubicBezTo>
                  <a:cubicBezTo>
                    <a:pt x="2636" y="6675"/>
                    <a:pt x="2803" y="6742"/>
                    <a:pt x="3003" y="6808"/>
                  </a:cubicBezTo>
                  <a:cubicBezTo>
                    <a:pt x="2636" y="7209"/>
                    <a:pt x="2302" y="7642"/>
                    <a:pt x="1969" y="8043"/>
                  </a:cubicBezTo>
                  <a:cubicBezTo>
                    <a:pt x="1635" y="8476"/>
                    <a:pt x="468" y="9977"/>
                    <a:pt x="1068" y="10611"/>
                  </a:cubicBezTo>
                  <a:cubicBezTo>
                    <a:pt x="1239" y="10789"/>
                    <a:pt x="1434" y="10862"/>
                    <a:pt x="1640" y="10862"/>
                  </a:cubicBezTo>
                  <a:cubicBezTo>
                    <a:pt x="2403" y="10862"/>
                    <a:pt x="3324" y="9864"/>
                    <a:pt x="3770" y="9444"/>
                  </a:cubicBezTo>
                  <a:cubicBezTo>
                    <a:pt x="3937" y="9277"/>
                    <a:pt x="4070" y="9110"/>
                    <a:pt x="4237" y="8943"/>
                  </a:cubicBezTo>
                  <a:cubicBezTo>
                    <a:pt x="4365" y="8816"/>
                    <a:pt x="4628" y="8455"/>
                    <a:pt x="4760" y="8455"/>
                  </a:cubicBezTo>
                  <a:cubicBezTo>
                    <a:pt x="4801" y="8455"/>
                    <a:pt x="4830" y="8490"/>
                    <a:pt x="4838" y="8576"/>
                  </a:cubicBezTo>
                  <a:cubicBezTo>
                    <a:pt x="4838" y="8843"/>
                    <a:pt x="4904" y="9110"/>
                    <a:pt x="4938" y="9344"/>
                  </a:cubicBezTo>
                  <a:cubicBezTo>
                    <a:pt x="5038" y="9944"/>
                    <a:pt x="5305" y="10478"/>
                    <a:pt x="5671" y="10945"/>
                  </a:cubicBezTo>
                  <a:cubicBezTo>
                    <a:pt x="5867" y="11149"/>
                    <a:pt x="6082" y="11233"/>
                    <a:pt x="6298" y="11233"/>
                  </a:cubicBezTo>
                  <a:cubicBezTo>
                    <a:pt x="6892" y="11233"/>
                    <a:pt x="7495" y="10600"/>
                    <a:pt x="7740" y="10111"/>
                  </a:cubicBezTo>
                  <a:cubicBezTo>
                    <a:pt x="7973" y="9410"/>
                    <a:pt x="8140" y="8710"/>
                    <a:pt x="8207" y="7976"/>
                  </a:cubicBezTo>
                  <a:cubicBezTo>
                    <a:pt x="8307" y="7642"/>
                    <a:pt x="8407" y="7309"/>
                    <a:pt x="8473" y="6942"/>
                  </a:cubicBezTo>
                  <a:cubicBezTo>
                    <a:pt x="8707" y="7175"/>
                    <a:pt x="8940" y="7409"/>
                    <a:pt x="9207" y="7609"/>
                  </a:cubicBezTo>
                  <a:cubicBezTo>
                    <a:pt x="9661" y="8015"/>
                    <a:pt x="10336" y="8523"/>
                    <a:pt x="10977" y="8523"/>
                  </a:cubicBezTo>
                  <a:cubicBezTo>
                    <a:pt x="11232" y="8523"/>
                    <a:pt x="11481" y="8442"/>
                    <a:pt x="11709" y="8243"/>
                  </a:cubicBezTo>
                  <a:cubicBezTo>
                    <a:pt x="12703" y="7311"/>
                    <a:pt x="12107" y="5368"/>
                    <a:pt x="11777" y="4189"/>
                  </a:cubicBezTo>
                  <a:lnTo>
                    <a:pt x="11777" y="4189"/>
                  </a:lnTo>
                  <a:cubicBezTo>
                    <a:pt x="12186" y="4379"/>
                    <a:pt x="12829" y="4622"/>
                    <a:pt x="13352" y="4622"/>
                  </a:cubicBezTo>
                  <a:cubicBezTo>
                    <a:pt x="13748" y="4622"/>
                    <a:pt x="14075" y="4482"/>
                    <a:pt x="14178" y="4073"/>
                  </a:cubicBezTo>
                  <a:cubicBezTo>
                    <a:pt x="14311" y="3439"/>
                    <a:pt x="14044" y="2806"/>
                    <a:pt x="13777" y="2272"/>
                  </a:cubicBezTo>
                  <a:cubicBezTo>
                    <a:pt x="13544" y="1771"/>
                    <a:pt x="13177" y="971"/>
                    <a:pt x="12610" y="804"/>
                  </a:cubicBezTo>
                  <a:cubicBezTo>
                    <a:pt x="12593" y="796"/>
                    <a:pt x="12578" y="792"/>
                    <a:pt x="12565" y="792"/>
                  </a:cubicBezTo>
                  <a:cubicBezTo>
                    <a:pt x="12470" y="792"/>
                    <a:pt x="12455" y="975"/>
                    <a:pt x="12543" y="1004"/>
                  </a:cubicBezTo>
                  <a:cubicBezTo>
                    <a:pt x="13310" y="1238"/>
                    <a:pt x="13811" y="2739"/>
                    <a:pt x="13977" y="3406"/>
                  </a:cubicBezTo>
                  <a:cubicBezTo>
                    <a:pt x="14152" y="4151"/>
                    <a:pt x="13784" y="4384"/>
                    <a:pt x="13279" y="4384"/>
                  </a:cubicBezTo>
                  <a:cubicBezTo>
                    <a:pt x="12754" y="4384"/>
                    <a:pt x="12080" y="4132"/>
                    <a:pt x="11710" y="3942"/>
                  </a:cubicBezTo>
                  <a:lnTo>
                    <a:pt x="11710" y="3942"/>
                  </a:lnTo>
                  <a:cubicBezTo>
                    <a:pt x="11710" y="3941"/>
                    <a:pt x="11709" y="3941"/>
                    <a:pt x="11709" y="3940"/>
                  </a:cubicBezTo>
                  <a:lnTo>
                    <a:pt x="11708" y="3941"/>
                  </a:lnTo>
                  <a:lnTo>
                    <a:pt x="11708" y="3941"/>
                  </a:lnTo>
                  <a:cubicBezTo>
                    <a:pt x="11685" y="3929"/>
                    <a:pt x="11663" y="3918"/>
                    <a:pt x="11642" y="3906"/>
                  </a:cubicBezTo>
                  <a:cubicBezTo>
                    <a:pt x="11625" y="3900"/>
                    <a:pt x="11607" y="3898"/>
                    <a:pt x="11590" y="3898"/>
                  </a:cubicBezTo>
                  <a:cubicBezTo>
                    <a:pt x="11511" y="3898"/>
                    <a:pt x="11448" y="3957"/>
                    <a:pt x="11476" y="4040"/>
                  </a:cubicBezTo>
                  <a:cubicBezTo>
                    <a:pt x="11809" y="5107"/>
                    <a:pt x="12676" y="7742"/>
                    <a:pt x="11209" y="8310"/>
                  </a:cubicBezTo>
                  <a:cubicBezTo>
                    <a:pt x="11107" y="8351"/>
                    <a:pt x="11000" y="8370"/>
                    <a:pt x="10891" y="8370"/>
                  </a:cubicBezTo>
                  <a:cubicBezTo>
                    <a:pt x="10037" y="8370"/>
                    <a:pt x="9010" y="7215"/>
                    <a:pt x="8507" y="6742"/>
                  </a:cubicBezTo>
                  <a:cubicBezTo>
                    <a:pt x="8473" y="6725"/>
                    <a:pt x="8440" y="6717"/>
                    <a:pt x="8411" y="6717"/>
                  </a:cubicBezTo>
                  <a:cubicBezTo>
                    <a:pt x="8382" y="6717"/>
                    <a:pt x="8357" y="6725"/>
                    <a:pt x="8340" y="6742"/>
                  </a:cubicBezTo>
                  <a:cubicBezTo>
                    <a:pt x="7806" y="8009"/>
                    <a:pt x="8073" y="9577"/>
                    <a:pt x="7106" y="10645"/>
                  </a:cubicBezTo>
                  <a:cubicBezTo>
                    <a:pt x="6833" y="10944"/>
                    <a:pt x="6587" y="11068"/>
                    <a:pt x="6367" y="11068"/>
                  </a:cubicBezTo>
                  <a:cubicBezTo>
                    <a:pt x="5485" y="11068"/>
                    <a:pt x="5031" y="9064"/>
                    <a:pt x="5004" y="8343"/>
                  </a:cubicBezTo>
                  <a:cubicBezTo>
                    <a:pt x="5004" y="8288"/>
                    <a:pt x="4960" y="8234"/>
                    <a:pt x="4907" y="8234"/>
                  </a:cubicBezTo>
                  <a:cubicBezTo>
                    <a:pt x="4895" y="8234"/>
                    <a:pt x="4883" y="8237"/>
                    <a:pt x="4871" y="8243"/>
                  </a:cubicBezTo>
                  <a:cubicBezTo>
                    <a:pt x="4204" y="8543"/>
                    <a:pt x="3770" y="9143"/>
                    <a:pt x="3236" y="9644"/>
                  </a:cubicBezTo>
                  <a:cubicBezTo>
                    <a:pt x="2903" y="9944"/>
                    <a:pt x="2569" y="10211"/>
                    <a:pt x="2202" y="10478"/>
                  </a:cubicBezTo>
                  <a:cubicBezTo>
                    <a:pt x="2015" y="10599"/>
                    <a:pt x="1825" y="10658"/>
                    <a:pt x="1658" y="10658"/>
                  </a:cubicBezTo>
                  <a:cubicBezTo>
                    <a:pt x="1319" y="10658"/>
                    <a:pt x="1079" y="10413"/>
                    <a:pt x="1168" y="9944"/>
                  </a:cubicBezTo>
                  <a:cubicBezTo>
                    <a:pt x="1435" y="8777"/>
                    <a:pt x="2469" y="7742"/>
                    <a:pt x="3203" y="6875"/>
                  </a:cubicBezTo>
                  <a:cubicBezTo>
                    <a:pt x="3270" y="6808"/>
                    <a:pt x="3236" y="6742"/>
                    <a:pt x="3203" y="6708"/>
                  </a:cubicBezTo>
                  <a:cubicBezTo>
                    <a:pt x="2469" y="6308"/>
                    <a:pt x="1268" y="6442"/>
                    <a:pt x="768" y="5708"/>
                  </a:cubicBezTo>
                  <a:cubicBezTo>
                    <a:pt x="1" y="4674"/>
                    <a:pt x="3570" y="3973"/>
                    <a:pt x="4104" y="3639"/>
                  </a:cubicBezTo>
                  <a:cubicBezTo>
                    <a:pt x="4170" y="3606"/>
                    <a:pt x="4170" y="3506"/>
                    <a:pt x="4104" y="3473"/>
                  </a:cubicBezTo>
                  <a:cubicBezTo>
                    <a:pt x="3637" y="3106"/>
                    <a:pt x="3036" y="3039"/>
                    <a:pt x="2469" y="2839"/>
                  </a:cubicBezTo>
                  <a:cubicBezTo>
                    <a:pt x="868" y="2305"/>
                    <a:pt x="3070" y="1238"/>
                    <a:pt x="3570" y="1071"/>
                  </a:cubicBezTo>
                  <a:cubicBezTo>
                    <a:pt x="5405" y="471"/>
                    <a:pt x="7439" y="404"/>
                    <a:pt x="9374" y="204"/>
                  </a:cubicBezTo>
                  <a:cubicBezTo>
                    <a:pt x="9499" y="204"/>
                    <a:pt x="9507" y="0"/>
                    <a:pt x="9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1"/>
            <p:cNvSpPr/>
            <p:nvPr/>
          </p:nvSpPr>
          <p:spPr>
            <a:xfrm rot="5400000">
              <a:off x="8855844" y="4358363"/>
              <a:ext cx="326080" cy="322009"/>
            </a:xfrm>
            <a:custGeom>
              <a:avLst/>
              <a:gdLst/>
              <a:ahLst/>
              <a:cxnLst/>
              <a:rect l="l" t="t" r="r" b="b"/>
              <a:pathLst>
                <a:path w="7654" h="7558" extrusionOk="0">
                  <a:moveTo>
                    <a:pt x="7505" y="0"/>
                  </a:moveTo>
                  <a:cubicBezTo>
                    <a:pt x="7468" y="0"/>
                    <a:pt x="7431" y="19"/>
                    <a:pt x="7409" y="63"/>
                  </a:cubicBezTo>
                  <a:cubicBezTo>
                    <a:pt x="5508" y="3032"/>
                    <a:pt x="2105" y="4566"/>
                    <a:pt x="70" y="7402"/>
                  </a:cubicBezTo>
                  <a:cubicBezTo>
                    <a:pt x="0" y="7472"/>
                    <a:pt x="77" y="7558"/>
                    <a:pt x="152" y="7558"/>
                  </a:cubicBezTo>
                  <a:cubicBezTo>
                    <a:pt x="185" y="7558"/>
                    <a:pt x="217" y="7542"/>
                    <a:pt x="237" y="7502"/>
                  </a:cubicBezTo>
                  <a:cubicBezTo>
                    <a:pt x="2305" y="4666"/>
                    <a:pt x="5674" y="3132"/>
                    <a:pt x="7609" y="163"/>
                  </a:cubicBezTo>
                  <a:cubicBezTo>
                    <a:pt x="7654" y="74"/>
                    <a:pt x="7579" y="0"/>
                    <a:pt x="7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1"/>
            <p:cNvSpPr/>
            <p:nvPr/>
          </p:nvSpPr>
          <p:spPr>
            <a:xfrm rot="5400000">
              <a:off x="8782404" y="4347774"/>
              <a:ext cx="139310" cy="115928"/>
            </a:xfrm>
            <a:custGeom>
              <a:avLst/>
              <a:gdLst/>
              <a:ahLst/>
              <a:cxnLst/>
              <a:rect l="l" t="t" r="r" b="b"/>
              <a:pathLst>
                <a:path w="3270" h="2721" extrusionOk="0">
                  <a:moveTo>
                    <a:pt x="134" y="0"/>
                  </a:moveTo>
                  <a:cubicBezTo>
                    <a:pt x="0" y="0"/>
                    <a:pt x="0" y="200"/>
                    <a:pt x="134" y="200"/>
                  </a:cubicBezTo>
                  <a:cubicBezTo>
                    <a:pt x="601" y="267"/>
                    <a:pt x="1034" y="300"/>
                    <a:pt x="1468" y="300"/>
                  </a:cubicBezTo>
                  <a:cubicBezTo>
                    <a:pt x="1868" y="300"/>
                    <a:pt x="2268" y="367"/>
                    <a:pt x="2635" y="500"/>
                  </a:cubicBezTo>
                  <a:cubicBezTo>
                    <a:pt x="2869" y="601"/>
                    <a:pt x="2802" y="1068"/>
                    <a:pt x="2835" y="1268"/>
                  </a:cubicBezTo>
                  <a:cubicBezTo>
                    <a:pt x="2936" y="1735"/>
                    <a:pt x="2969" y="2202"/>
                    <a:pt x="3069" y="2635"/>
                  </a:cubicBezTo>
                  <a:cubicBezTo>
                    <a:pt x="3069" y="2694"/>
                    <a:pt x="3107" y="2720"/>
                    <a:pt x="3151" y="2720"/>
                  </a:cubicBezTo>
                  <a:cubicBezTo>
                    <a:pt x="3206" y="2720"/>
                    <a:pt x="3269" y="2677"/>
                    <a:pt x="3269" y="2602"/>
                  </a:cubicBezTo>
                  <a:cubicBezTo>
                    <a:pt x="3169" y="2002"/>
                    <a:pt x="3069" y="1401"/>
                    <a:pt x="3002" y="834"/>
                  </a:cubicBezTo>
                  <a:cubicBezTo>
                    <a:pt x="3002" y="634"/>
                    <a:pt x="2936" y="467"/>
                    <a:pt x="2802" y="334"/>
                  </a:cubicBezTo>
                  <a:cubicBezTo>
                    <a:pt x="2602" y="234"/>
                    <a:pt x="2368" y="167"/>
                    <a:pt x="2168" y="167"/>
                  </a:cubicBezTo>
                  <a:cubicBezTo>
                    <a:pt x="1468" y="100"/>
                    <a:pt x="801" y="67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1"/>
            <p:cNvSpPr/>
            <p:nvPr/>
          </p:nvSpPr>
          <p:spPr>
            <a:xfrm rot="5400000">
              <a:off x="8873634" y="4431367"/>
              <a:ext cx="240321" cy="173914"/>
            </a:xfrm>
            <a:custGeom>
              <a:avLst/>
              <a:gdLst/>
              <a:ahLst/>
              <a:cxnLst/>
              <a:rect l="l" t="t" r="r" b="b"/>
              <a:pathLst>
                <a:path w="5641" h="4082" extrusionOk="0">
                  <a:moveTo>
                    <a:pt x="195" y="0"/>
                  </a:moveTo>
                  <a:cubicBezTo>
                    <a:pt x="101" y="0"/>
                    <a:pt x="1" y="144"/>
                    <a:pt x="122" y="205"/>
                  </a:cubicBezTo>
                  <a:lnTo>
                    <a:pt x="122" y="171"/>
                  </a:lnTo>
                  <a:cubicBezTo>
                    <a:pt x="1123" y="638"/>
                    <a:pt x="2291" y="705"/>
                    <a:pt x="3358" y="805"/>
                  </a:cubicBezTo>
                  <a:cubicBezTo>
                    <a:pt x="3858" y="838"/>
                    <a:pt x="4125" y="1806"/>
                    <a:pt x="4359" y="2173"/>
                  </a:cubicBezTo>
                  <a:cubicBezTo>
                    <a:pt x="4759" y="2773"/>
                    <a:pt x="5093" y="3374"/>
                    <a:pt x="5426" y="4041"/>
                  </a:cubicBezTo>
                  <a:cubicBezTo>
                    <a:pt x="5445" y="4069"/>
                    <a:pt x="5472" y="4081"/>
                    <a:pt x="5499" y="4081"/>
                  </a:cubicBezTo>
                  <a:cubicBezTo>
                    <a:pt x="5569" y="4081"/>
                    <a:pt x="5641" y="4003"/>
                    <a:pt x="5593" y="3907"/>
                  </a:cubicBezTo>
                  <a:cubicBezTo>
                    <a:pt x="5126" y="2807"/>
                    <a:pt x="4225" y="1906"/>
                    <a:pt x="3892" y="705"/>
                  </a:cubicBezTo>
                  <a:cubicBezTo>
                    <a:pt x="3892" y="672"/>
                    <a:pt x="3825" y="638"/>
                    <a:pt x="3792" y="638"/>
                  </a:cubicBezTo>
                  <a:cubicBezTo>
                    <a:pt x="2591" y="538"/>
                    <a:pt x="1323" y="505"/>
                    <a:pt x="222" y="4"/>
                  </a:cubicBezTo>
                  <a:cubicBezTo>
                    <a:pt x="214" y="2"/>
                    <a:pt x="204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1"/>
            <p:cNvSpPr/>
            <p:nvPr/>
          </p:nvSpPr>
          <p:spPr>
            <a:xfrm rot="5400000">
              <a:off x="9007345" y="4583270"/>
              <a:ext cx="213992" cy="98631"/>
            </a:xfrm>
            <a:custGeom>
              <a:avLst/>
              <a:gdLst/>
              <a:ahLst/>
              <a:cxnLst/>
              <a:rect l="l" t="t" r="r" b="b"/>
              <a:pathLst>
                <a:path w="5023" h="2315" extrusionOk="0">
                  <a:moveTo>
                    <a:pt x="3066" y="0"/>
                  </a:moveTo>
                  <a:cubicBezTo>
                    <a:pt x="2718" y="0"/>
                    <a:pt x="2108" y="121"/>
                    <a:pt x="1801" y="149"/>
                  </a:cubicBezTo>
                  <a:lnTo>
                    <a:pt x="134" y="149"/>
                  </a:lnTo>
                  <a:cubicBezTo>
                    <a:pt x="0" y="149"/>
                    <a:pt x="0" y="349"/>
                    <a:pt x="134" y="349"/>
                  </a:cubicBezTo>
                  <a:cubicBezTo>
                    <a:pt x="1068" y="349"/>
                    <a:pt x="2002" y="316"/>
                    <a:pt x="2936" y="249"/>
                  </a:cubicBezTo>
                  <a:cubicBezTo>
                    <a:pt x="2950" y="248"/>
                    <a:pt x="2964" y="247"/>
                    <a:pt x="2978" y="247"/>
                  </a:cubicBezTo>
                  <a:cubicBezTo>
                    <a:pt x="3667" y="247"/>
                    <a:pt x="4411" y="1794"/>
                    <a:pt x="4804" y="2284"/>
                  </a:cubicBezTo>
                  <a:cubicBezTo>
                    <a:pt x="4825" y="2306"/>
                    <a:pt x="4849" y="2315"/>
                    <a:pt x="4871" y="2315"/>
                  </a:cubicBezTo>
                  <a:cubicBezTo>
                    <a:pt x="4952" y="2315"/>
                    <a:pt x="5023" y="2196"/>
                    <a:pt x="4970" y="2117"/>
                  </a:cubicBezTo>
                  <a:cubicBezTo>
                    <a:pt x="4603" y="1717"/>
                    <a:pt x="4337" y="1283"/>
                    <a:pt x="4003" y="850"/>
                  </a:cubicBezTo>
                  <a:cubicBezTo>
                    <a:pt x="3836" y="650"/>
                    <a:pt x="3503" y="82"/>
                    <a:pt x="3236" y="16"/>
                  </a:cubicBezTo>
                  <a:cubicBezTo>
                    <a:pt x="3192" y="5"/>
                    <a:pt x="3134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1"/>
            <p:cNvSpPr/>
            <p:nvPr/>
          </p:nvSpPr>
          <p:spPr>
            <a:xfrm rot="5400000">
              <a:off x="8486281" y="4465650"/>
              <a:ext cx="773108" cy="591698"/>
            </a:xfrm>
            <a:custGeom>
              <a:avLst/>
              <a:gdLst/>
              <a:ahLst/>
              <a:cxnLst/>
              <a:rect l="l" t="t" r="r" b="b"/>
              <a:pathLst>
                <a:path w="18147" h="13888" extrusionOk="0">
                  <a:moveTo>
                    <a:pt x="15620" y="1"/>
                  </a:moveTo>
                  <a:cubicBezTo>
                    <a:pt x="12296" y="1"/>
                    <a:pt x="8294" y="1154"/>
                    <a:pt x="6305" y="3169"/>
                  </a:cubicBezTo>
                  <a:cubicBezTo>
                    <a:pt x="3703" y="6038"/>
                    <a:pt x="1435" y="10141"/>
                    <a:pt x="0" y="13677"/>
                  </a:cubicBezTo>
                  <a:cubicBezTo>
                    <a:pt x="815" y="13819"/>
                    <a:pt x="1642" y="13887"/>
                    <a:pt x="2471" y="13887"/>
                  </a:cubicBezTo>
                  <a:cubicBezTo>
                    <a:pt x="10030" y="13887"/>
                    <a:pt x="17779" y="8202"/>
                    <a:pt x="18080" y="567"/>
                  </a:cubicBezTo>
                  <a:lnTo>
                    <a:pt x="18080" y="401"/>
                  </a:lnTo>
                  <a:lnTo>
                    <a:pt x="18147" y="267"/>
                  </a:lnTo>
                  <a:cubicBezTo>
                    <a:pt x="17393" y="88"/>
                    <a:pt x="16532" y="1"/>
                    <a:pt x="15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1"/>
            <p:cNvSpPr/>
            <p:nvPr/>
          </p:nvSpPr>
          <p:spPr>
            <a:xfrm rot="5400000">
              <a:off x="8549164" y="4554180"/>
              <a:ext cx="700854" cy="542362"/>
            </a:xfrm>
            <a:custGeom>
              <a:avLst/>
              <a:gdLst/>
              <a:ahLst/>
              <a:cxnLst/>
              <a:rect l="l" t="t" r="r" b="b"/>
              <a:pathLst>
                <a:path w="16451" h="12730" extrusionOk="0">
                  <a:moveTo>
                    <a:pt x="16314" y="1"/>
                  </a:moveTo>
                  <a:cubicBezTo>
                    <a:pt x="16299" y="1"/>
                    <a:pt x="16283" y="5"/>
                    <a:pt x="16267" y="16"/>
                  </a:cubicBezTo>
                  <a:cubicBezTo>
                    <a:pt x="13298" y="1884"/>
                    <a:pt x="10563" y="4086"/>
                    <a:pt x="8061" y="6521"/>
                  </a:cubicBezTo>
                  <a:cubicBezTo>
                    <a:pt x="5626" y="8756"/>
                    <a:pt x="3191" y="11191"/>
                    <a:pt x="122" y="12525"/>
                  </a:cubicBezTo>
                  <a:cubicBezTo>
                    <a:pt x="0" y="12586"/>
                    <a:pt x="100" y="12729"/>
                    <a:pt x="194" y="12729"/>
                  </a:cubicBezTo>
                  <a:cubicBezTo>
                    <a:pt x="204" y="12729"/>
                    <a:pt x="213" y="12728"/>
                    <a:pt x="222" y="12725"/>
                  </a:cubicBezTo>
                  <a:cubicBezTo>
                    <a:pt x="3157" y="11458"/>
                    <a:pt x="5526" y="9156"/>
                    <a:pt x="7794" y="7021"/>
                  </a:cubicBezTo>
                  <a:cubicBezTo>
                    <a:pt x="10462" y="4519"/>
                    <a:pt x="13231" y="2117"/>
                    <a:pt x="16367" y="183"/>
                  </a:cubicBezTo>
                  <a:cubicBezTo>
                    <a:pt x="16451" y="127"/>
                    <a:pt x="16394" y="1"/>
                    <a:pt x="16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1"/>
            <p:cNvSpPr/>
            <p:nvPr/>
          </p:nvSpPr>
          <p:spPr>
            <a:xfrm rot="5400000">
              <a:off x="8619251" y="4520452"/>
              <a:ext cx="162060" cy="129647"/>
            </a:xfrm>
            <a:custGeom>
              <a:avLst/>
              <a:gdLst/>
              <a:ahLst/>
              <a:cxnLst/>
              <a:rect l="l" t="t" r="r" b="b"/>
              <a:pathLst>
                <a:path w="3804" h="3043" extrusionOk="0">
                  <a:moveTo>
                    <a:pt x="201" y="1"/>
                  </a:moveTo>
                  <a:cubicBezTo>
                    <a:pt x="67" y="1"/>
                    <a:pt x="1" y="168"/>
                    <a:pt x="134" y="201"/>
                  </a:cubicBezTo>
                  <a:lnTo>
                    <a:pt x="134" y="168"/>
                  </a:lnTo>
                  <a:cubicBezTo>
                    <a:pt x="1068" y="301"/>
                    <a:pt x="2036" y="401"/>
                    <a:pt x="2970" y="468"/>
                  </a:cubicBezTo>
                  <a:cubicBezTo>
                    <a:pt x="2989" y="468"/>
                    <a:pt x="3046" y="465"/>
                    <a:pt x="3117" y="465"/>
                  </a:cubicBezTo>
                  <a:cubicBezTo>
                    <a:pt x="3295" y="465"/>
                    <a:pt x="3560" y="482"/>
                    <a:pt x="3537" y="601"/>
                  </a:cubicBezTo>
                  <a:cubicBezTo>
                    <a:pt x="3470" y="801"/>
                    <a:pt x="3437" y="1035"/>
                    <a:pt x="3370" y="1268"/>
                  </a:cubicBezTo>
                  <a:cubicBezTo>
                    <a:pt x="3270" y="1802"/>
                    <a:pt x="3203" y="2369"/>
                    <a:pt x="3103" y="2903"/>
                  </a:cubicBezTo>
                  <a:cubicBezTo>
                    <a:pt x="3082" y="2985"/>
                    <a:pt x="3151" y="3042"/>
                    <a:pt x="3214" y="3042"/>
                  </a:cubicBezTo>
                  <a:cubicBezTo>
                    <a:pt x="3253" y="3042"/>
                    <a:pt x="3290" y="3021"/>
                    <a:pt x="3303" y="2970"/>
                  </a:cubicBezTo>
                  <a:cubicBezTo>
                    <a:pt x="3403" y="2102"/>
                    <a:pt x="3570" y="1268"/>
                    <a:pt x="3803" y="468"/>
                  </a:cubicBezTo>
                  <a:cubicBezTo>
                    <a:pt x="3803" y="401"/>
                    <a:pt x="3770" y="334"/>
                    <a:pt x="3703" y="334"/>
                  </a:cubicBezTo>
                  <a:cubicBezTo>
                    <a:pt x="2536" y="234"/>
                    <a:pt x="1368" y="168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1"/>
            <p:cNvSpPr/>
            <p:nvPr/>
          </p:nvSpPr>
          <p:spPr>
            <a:xfrm rot="5400000">
              <a:off x="8684752" y="4588210"/>
              <a:ext cx="203853" cy="202416"/>
            </a:xfrm>
            <a:custGeom>
              <a:avLst/>
              <a:gdLst/>
              <a:ahLst/>
              <a:cxnLst/>
              <a:rect l="l" t="t" r="r" b="b"/>
              <a:pathLst>
                <a:path w="4785" h="4751" extrusionOk="0">
                  <a:moveTo>
                    <a:pt x="130" y="1"/>
                  </a:moveTo>
                  <a:cubicBezTo>
                    <a:pt x="33" y="1"/>
                    <a:pt x="0" y="157"/>
                    <a:pt x="115" y="214"/>
                  </a:cubicBezTo>
                  <a:cubicBezTo>
                    <a:pt x="1316" y="481"/>
                    <a:pt x="2550" y="648"/>
                    <a:pt x="3784" y="748"/>
                  </a:cubicBezTo>
                  <a:cubicBezTo>
                    <a:pt x="4318" y="815"/>
                    <a:pt x="4585" y="781"/>
                    <a:pt x="4518" y="1348"/>
                  </a:cubicBezTo>
                  <a:cubicBezTo>
                    <a:pt x="4485" y="1782"/>
                    <a:pt x="4451" y="2149"/>
                    <a:pt x="4418" y="2549"/>
                  </a:cubicBezTo>
                  <a:cubicBezTo>
                    <a:pt x="4385" y="3250"/>
                    <a:pt x="4318" y="3950"/>
                    <a:pt x="4251" y="4651"/>
                  </a:cubicBezTo>
                  <a:cubicBezTo>
                    <a:pt x="4251" y="4717"/>
                    <a:pt x="4301" y="4751"/>
                    <a:pt x="4351" y="4751"/>
                  </a:cubicBezTo>
                  <a:cubicBezTo>
                    <a:pt x="4401" y="4751"/>
                    <a:pt x="4451" y="4717"/>
                    <a:pt x="4451" y="4651"/>
                  </a:cubicBezTo>
                  <a:cubicBezTo>
                    <a:pt x="4618" y="3350"/>
                    <a:pt x="4618" y="2049"/>
                    <a:pt x="4785" y="781"/>
                  </a:cubicBezTo>
                  <a:cubicBezTo>
                    <a:pt x="4785" y="715"/>
                    <a:pt x="4752" y="681"/>
                    <a:pt x="4718" y="681"/>
                  </a:cubicBezTo>
                  <a:cubicBezTo>
                    <a:pt x="3184" y="448"/>
                    <a:pt x="1649" y="381"/>
                    <a:pt x="182" y="14"/>
                  </a:cubicBezTo>
                  <a:cubicBezTo>
                    <a:pt x="163" y="5"/>
                    <a:pt x="146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1"/>
            <p:cNvSpPr/>
            <p:nvPr/>
          </p:nvSpPr>
          <p:spPr>
            <a:xfrm rot="5400000">
              <a:off x="8782398" y="4701917"/>
              <a:ext cx="234101" cy="226190"/>
            </a:xfrm>
            <a:custGeom>
              <a:avLst/>
              <a:gdLst/>
              <a:ahLst/>
              <a:cxnLst/>
              <a:rect l="l" t="t" r="r" b="b"/>
              <a:pathLst>
                <a:path w="5495" h="5309" extrusionOk="0">
                  <a:moveTo>
                    <a:pt x="161" y="1"/>
                  </a:moveTo>
                  <a:cubicBezTo>
                    <a:pt x="48" y="1"/>
                    <a:pt x="1" y="174"/>
                    <a:pt x="124" y="205"/>
                  </a:cubicBezTo>
                  <a:lnTo>
                    <a:pt x="124" y="171"/>
                  </a:lnTo>
                  <a:cubicBezTo>
                    <a:pt x="1658" y="472"/>
                    <a:pt x="3326" y="205"/>
                    <a:pt x="4727" y="905"/>
                  </a:cubicBezTo>
                  <a:cubicBezTo>
                    <a:pt x="5394" y="1239"/>
                    <a:pt x="5194" y="2039"/>
                    <a:pt x="5127" y="2607"/>
                  </a:cubicBezTo>
                  <a:cubicBezTo>
                    <a:pt x="4994" y="3474"/>
                    <a:pt x="4861" y="4341"/>
                    <a:pt x="4760" y="5208"/>
                  </a:cubicBezTo>
                  <a:cubicBezTo>
                    <a:pt x="4760" y="5275"/>
                    <a:pt x="4810" y="5308"/>
                    <a:pt x="4861" y="5308"/>
                  </a:cubicBezTo>
                  <a:cubicBezTo>
                    <a:pt x="4911" y="5308"/>
                    <a:pt x="4961" y="5275"/>
                    <a:pt x="4961" y="5208"/>
                  </a:cubicBezTo>
                  <a:cubicBezTo>
                    <a:pt x="5094" y="4208"/>
                    <a:pt x="5261" y="3207"/>
                    <a:pt x="5394" y="2206"/>
                  </a:cubicBezTo>
                  <a:cubicBezTo>
                    <a:pt x="5494" y="1739"/>
                    <a:pt x="5394" y="1272"/>
                    <a:pt x="5127" y="939"/>
                  </a:cubicBezTo>
                  <a:cubicBezTo>
                    <a:pt x="4660" y="505"/>
                    <a:pt x="3826" y="372"/>
                    <a:pt x="3259" y="271"/>
                  </a:cubicBezTo>
                  <a:cubicBezTo>
                    <a:pt x="2225" y="138"/>
                    <a:pt x="1191" y="171"/>
                    <a:pt x="190" y="5"/>
                  </a:cubicBezTo>
                  <a:cubicBezTo>
                    <a:pt x="180" y="2"/>
                    <a:pt x="170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1"/>
            <p:cNvSpPr/>
            <p:nvPr/>
          </p:nvSpPr>
          <p:spPr>
            <a:xfrm rot="5400000">
              <a:off x="8918601" y="4851838"/>
              <a:ext cx="195247" cy="186908"/>
            </a:xfrm>
            <a:custGeom>
              <a:avLst/>
              <a:gdLst/>
              <a:ahLst/>
              <a:cxnLst/>
              <a:rect l="l" t="t" r="r" b="b"/>
              <a:pathLst>
                <a:path w="4583" h="4387" extrusionOk="0">
                  <a:moveTo>
                    <a:pt x="163" y="1"/>
                  </a:moveTo>
                  <a:cubicBezTo>
                    <a:pt x="76" y="1"/>
                    <a:pt x="0" y="127"/>
                    <a:pt x="112" y="183"/>
                  </a:cubicBezTo>
                  <a:cubicBezTo>
                    <a:pt x="1180" y="683"/>
                    <a:pt x="2414" y="450"/>
                    <a:pt x="3415" y="1050"/>
                  </a:cubicBezTo>
                  <a:cubicBezTo>
                    <a:pt x="4415" y="1617"/>
                    <a:pt x="4182" y="3319"/>
                    <a:pt x="4182" y="4286"/>
                  </a:cubicBezTo>
                  <a:cubicBezTo>
                    <a:pt x="4199" y="4353"/>
                    <a:pt x="4249" y="4386"/>
                    <a:pt x="4294" y="4386"/>
                  </a:cubicBezTo>
                  <a:cubicBezTo>
                    <a:pt x="4340" y="4386"/>
                    <a:pt x="4382" y="4353"/>
                    <a:pt x="4382" y="4286"/>
                  </a:cubicBezTo>
                  <a:cubicBezTo>
                    <a:pt x="4382" y="3385"/>
                    <a:pt x="4582" y="2084"/>
                    <a:pt x="3948" y="1284"/>
                  </a:cubicBezTo>
                  <a:cubicBezTo>
                    <a:pt x="3048" y="150"/>
                    <a:pt x="1413" y="583"/>
                    <a:pt x="212" y="16"/>
                  </a:cubicBezTo>
                  <a:cubicBezTo>
                    <a:pt x="196" y="6"/>
                    <a:pt x="179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1"/>
            <p:cNvSpPr/>
            <p:nvPr/>
          </p:nvSpPr>
          <p:spPr>
            <a:xfrm rot="5400000">
              <a:off x="8357977" y="4499410"/>
              <a:ext cx="592942" cy="754109"/>
            </a:xfrm>
            <a:custGeom>
              <a:avLst/>
              <a:gdLst/>
              <a:ahLst/>
              <a:cxnLst/>
              <a:rect l="l" t="t" r="r" b="b"/>
              <a:pathLst>
                <a:path w="13918" h="17700" extrusionOk="0">
                  <a:moveTo>
                    <a:pt x="13762" y="1"/>
                  </a:moveTo>
                  <a:cubicBezTo>
                    <a:pt x="13743" y="1"/>
                    <a:pt x="13722" y="5"/>
                    <a:pt x="13701" y="16"/>
                  </a:cubicBezTo>
                  <a:cubicBezTo>
                    <a:pt x="10598" y="2017"/>
                    <a:pt x="10098" y="5620"/>
                    <a:pt x="8897" y="8856"/>
                  </a:cubicBezTo>
                  <a:cubicBezTo>
                    <a:pt x="7429" y="12692"/>
                    <a:pt x="4060" y="16161"/>
                    <a:pt x="124" y="17495"/>
                  </a:cubicBezTo>
                  <a:cubicBezTo>
                    <a:pt x="1" y="17526"/>
                    <a:pt x="48" y="17699"/>
                    <a:pt x="161" y="17699"/>
                  </a:cubicBezTo>
                  <a:cubicBezTo>
                    <a:pt x="171" y="17699"/>
                    <a:pt x="181" y="17698"/>
                    <a:pt x="191" y="17695"/>
                  </a:cubicBezTo>
                  <a:cubicBezTo>
                    <a:pt x="3760" y="16494"/>
                    <a:pt x="6729" y="13592"/>
                    <a:pt x="8463" y="10323"/>
                  </a:cubicBezTo>
                  <a:cubicBezTo>
                    <a:pt x="10265" y="6888"/>
                    <a:pt x="10265" y="2484"/>
                    <a:pt x="13834" y="183"/>
                  </a:cubicBezTo>
                  <a:cubicBezTo>
                    <a:pt x="13918" y="127"/>
                    <a:pt x="13861" y="1"/>
                    <a:pt x="13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1"/>
            <p:cNvSpPr/>
            <p:nvPr/>
          </p:nvSpPr>
          <p:spPr>
            <a:xfrm rot="5400000">
              <a:off x="8326635" y="4704904"/>
              <a:ext cx="246881" cy="24668"/>
            </a:xfrm>
            <a:custGeom>
              <a:avLst/>
              <a:gdLst/>
              <a:ahLst/>
              <a:cxnLst/>
              <a:rect l="l" t="t" r="r" b="b"/>
              <a:pathLst>
                <a:path w="5795" h="579" extrusionOk="0">
                  <a:moveTo>
                    <a:pt x="167" y="1"/>
                  </a:moveTo>
                  <a:cubicBezTo>
                    <a:pt x="67" y="1"/>
                    <a:pt x="0" y="168"/>
                    <a:pt x="134" y="201"/>
                  </a:cubicBezTo>
                  <a:cubicBezTo>
                    <a:pt x="1104" y="452"/>
                    <a:pt x="2103" y="578"/>
                    <a:pt x="3104" y="578"/>
                  </a:cubicBezTo>
                  <a:cubicBezTo>
                    <a:pt x="3963" y="578"/>
                    <a:pt x="4824" y="486"/>
                    <a:pt x="5671" y="301"/>
                  </a:cubicBezTo>
                  <a:cubicBezTo>
                    <a:pt x="5794" y="270"/>
                    <a:pt x="5747" y="97"/>
                    <a:pt x="5634" y="97"/>
                  </a:cubicBezTo>
                  <a:cubicBezTo>
                    <a:pt x="5624" y="97"/>
                    <a:pt x="5614" y="98"/>
                    <a:pt x="5604" y="101"/>
                  </a:cubicBezTo>
                  <a:cubicBezTo>
                    <a:pt x="4773" y="286"/>
                    <a:pt x="3934" y="378"/>
                    <a:pt x="3095" y="378"/>
                  </a:cubicBezTo>
                  <a:cubicBezTo>
                    <a:pt x="2117" y="378"/>
                    <a:pt x="1137" y="252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1"/>
            <p:cNvSpPr/>
            <p:nvPr/>
          </p:nvSpPr>
          <p:spPr>
            <a:xfrm rot="5400000">
              <a:off x="8367549" y="4804612"/>
              <a:ext cx="80093" cy="274248"/>
            </a:xfrm>
            <a:custGeom>
              <a:avLst/>
              <a:gdLst/>
              <a:ahLst/>
              <a:cxnLst/>
              <a:rect l="l" t="t" r="r" b="b"/>
              <a:pathLst>
                <a:path w="1880" h="6437" extrusionOk="0">
                  <a:moveTo>
                    <a:pt x="174" y="1"/>
                  </a:moveTo>
                  <a:cubicBezTo>
                    <a:pt x="85" y="1"/>
                    <a:pt x="0" y="120"/>
                    <a:pt x="79" y="198"/>
                  </a:cubicBezTo>
                  <a:cubicBezTo>
                    <a:pt x="1680" y="1699"/>
                    <a:pt x="1246" y="4368"/>
                    <a:pt x="1113" y="6336"/>
                  </a:cubicBezTo>
                  <a:cubicBezTo>
                    <a:pt x="1113" y="6403"/>
                    <a:pt x="1163" y="6436"/>
                    <a:pt x="1213" y="6436"/>
                  </a:cubicBezTo>
                  <a:cubicBezTo>
                    <a:pt x="1263" y="6436"/>
                    <a:pt x="1313" y="6403"/>
                    <a:pt x="1313" y="6336"/>
                  </a:cubicBezTo>
                  <a:cubicBezTo>
                    <a:pt x="1446" y="4301"/>
                    <a:pt x="1880" y="1599"/>
                    <a:pt x="245" y="32"/>
                  </a:cubicBezTo>
                  <a:cubicBezTo>
                    <a:pt x="224" y="10"/>
                    <a:pt x="199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1"/>
            <p:cNvSpPr/>
            <p:nvPr/>
          </p:nvSpPr>
          <p:spPr>
            <a:xfrm rot="5400000">
              <a:off x="8351322" y="4601994"/>
              <a:ext cx="216676" cy="105533"/>
            </a:xfrm>
            <a:custGeom>
              <a:avLst/>
              <a:gdLst/>
              <a:ahLst/>
              <a:cxnLst/>
              <a:rect l="l" t="t" r="r" b="b"/>
              <a:pathLst>
                <a:path w="5086" h="2477" extrusionOk="0">
                  <a:moveTo>
                    <a:pt x="2106" y="229"/>
                  </a:moveTo>
                  <a:cubicBezTo>
                    <a:pt x="2386" y="229"/>
                    <a:pt x="2667" y="272"/>
                    <a:pt x="2947" y="374"/>
                  </a:cubicBezTo>
                  <a:cubicBezTo>
                    <a:pt x="3655" y="559"/>
                    <a:pt x="4277" y="971"/>
                    <a:pt x="4736" y="1531"/>
                  </a:cubicBezTo>
                  <a:lnTo>
                    <a:pt x="4736" y="1531"/>
                  </a:lnTo>
                  <a:cubicBezTo>
                    <a:pt x="4702" y="1542"/>
                    <a:pt x="4669" y="1567"/>
                    <a:pt x="4648" y="1609"/>
                  </a:cubicBezTo>
                  <a:cubicBezTo>
                    <a:pt x="4459" y="2142"/>
                    <a:pt x="3621" y="2347"/>
                    <a:pt x="2762" y="2347"/>
                  </a:cubicBezTo>
                  <a:cubicBezTo>
                    <a:pt x="1958" y="2347"/>
                    <a:pt x="1135" y="2167"/>
                    <a:pt x="812" y="1909"/>
                  </a:cubicBezTo>
                  <a:cubicBezTo>
                    <a:pt x="412" y="1175"/>
                    <a:pt x="478" y="708"/>
                    <a:pt x="1046" y="474"/>
                  </a:cubicBezTo>
                  <a:cubicBezTo>
                    <a:pt x="1312" y="341"/>
                    <a:pt x="1579" y="241"/>
                    <a:pt x="1846" y="241"/>
                  </a:cubicBezTo>
                  <a:cubicBezTo>
                    <a:pt x="1933" y="233"/>
                    <a:pt x="2019" y="229"/>
                    <a:pt x="2106" y="229"/>
                  </a:cubicBezTo>
                  <a:close/>
                  <a:moveTo>
                    <a:pt x="2129" y="1"/>
                  </a:moveTo>
                  <a:cubicBezTo>
                    <a:pt x="1375" y="1"/>
                    <a:pt x="0" y="441"/>
                    <a:pt x="312" y="1375"/>
                  </a:cubicBezTo>
                  <a:cubicBezTo>
                    <a:pt x="641" y="2423"/>
                    <a:pt x="1508" y="2477"/>
                    <a:pt x="2405" y="2477"/>
                  </a:cubicBezTo>
                  <a:cubicBezTo>
                    <a:pt x="2508" y="2477"/>
                    <a:pt x="2611" y="2476"/>
                    <a:pt x="2713" y="2476"/>
                  </a:cubicBezTo>
                  <a:cubicBezTo>
                    <a:pt x="3474" y="2476"/>
                    <a:pt x="4529" y="2476"/>
                    <a:pt x="4840" y="1664"/>
                  </a:cubicBezTo>
                  <a:lnTo>
                    <a:pt x="4840" y="1664"/>
                  </a:lnTo>
                  <a:cubicBezTo>
                    <a:pt x="4843" y="1668"/>
                    <a:pt x="4846" y="1672"/>
                    <a:pt x="4848" y="1675"/>
                  </a:cubicBezTo>
                  <a:cubicBezTo>
                    <a:pt x="4868" y="1705"/>
                    <a:pt x="4899" y="1717"/>
                    <a:pt x="4930" y="1717"/>
                  </a:cubicBezTo>
                  <a:cubicBezTo>
                    <a:pt x="5006" y="1717"/>
                    <a:pt x="5086" y="1646"/>
                    <a:pt x="5015" y="1575"/>
                  </a:cubicBezTo>
                  <a:cubicBezTo>
                    <a:pt x="4348" y="708"/>
                    <a:pt x="3381" y="141"/>
                    <a:pt x="2280" y="7"/>
                  </a:cubicBezTo>
                  <a:cubicBezTo>
                    <a:pt x="2233" y="3"/>
                    <a:pt x="2183" y="1"/>
                    <a:pt x="2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1"/>
            <p:cNvSpPr/>
            <p:nvPr/>
          </p:nvSpPr>
          <p:spPr>
            <a:xfrm rot="5400000">
              <a:off x="8184083" y="4560775"/>
              <a:ext cx="231246" cy="132416"/>
            </a:xfrm>
            <a:custGeom>
              <a:avLst/>
              <a:gdLst/>
              <a:ahLst/>
              <a:cxnLst/>
              <a:rect l="l" t="t" r="r" b="b"/>
              <a:pathLst>
                <a:path w="5428" h="3108" extrusionOk="0">
                  <a:moveTo>
                    <a:pt x="5007" y="277"/>
                  </a:moveTo>
                  <a:cubicBezTo>
                    <a:pt x="4853" y="975"/>
                    <a:pt x="4700" y="1509"/>
                    <a:pt x="4137" y="2072"/>
                  </a:cubicBezTo>
                  <a:cubicBezTo>
                    <a:pt x="3737" y="2473"/>
                    <a:pt x="3236" y="2706"/>
                    <a:pt x="2669" y="2806"/>
                  </a:cubicBezTo>
                  <a:cubicBezTo>
                    <a:pt x="2402" y="2856"/>
                    <a:pt x="2127" y="2881"/>
                    <a:pt x="1852" y="2881"/>
                  </a:cubicBezTo>
                  <a:cubicBezTo>
                    <a:pt x="1577" y="2881"/>
                    <a:pt x="1301" y="2856"/>
                    <a:pt x="1035" y="2806"/>
                  </a:cubicBezTo>
                  <a:cubicBezTo>
                    <a:pt x="301" y="2606"/>
                    <a:pt x="367" y="1739"/>
                    <a:pt x="801" y="1305"/>
                  </a:cubicBezTo>
                  <a:cubicBezTo>
                    <a:pt x="1763" y="250"/>
                    <a:pt x="3648" y="552"/>
                    <a:pt x="5007" y="277"/>
                  </a:cubicBezTo>
                  <a:close/>
                  <a:moveTo>
                    <a:pt x="5267" y="0"/>
                  </a:moveTo>
                  <a:cubicBezTo>
                    <a:pt x="5258" y="0"/>
                    <a:pt x="5248" y="2"/>
                    <a:pt x="5238" y="4"/>
                  </a:cubicBezTo>
                  <a:cubicBezTo>
                    <a:pt x="3903" y="371"/>
                    <a:pt x="1" y="4"/>
                    <a:pt x="267" y="2272"/>
                  </a:cubicBezTo>
                  <a:cubicBezTo>
                    <a:pt x="358" y="2950"/>
                    <a:pt x="1060" y="3108"/>
                    <a:pt x="1722" y="3108"/>
                  </a:cubicBezTo>
                  <a:cubicBezTo>
                    <a:pt x="2037" y="3108"/>
                    <a:pt x="2343" y="3072"/>
                    <a:pt x="2569" y="3040"/>
                  </a:cubicBezTo>
                  <a:cubicBezTo>
                    <a:pt x="3103" y="2973"/>
                    <a:pt x="3636" y="2739"/>
                    <a:pt x="4103" y="2406"/>
                  </a:cubicBezTo>
                  <a:cubicBezTo>
                    <a:pt x="4437" y="2139"/>
                    <a:pt x="4704" y="1805"/>
                    <a:pt x="4937" y="1472"/>
                  </a:cubicBezTo>
                  <a:cubicBezTo>
                    <a:pt x="5004" y="1372"/>
                    <a:pt x="5271" y="271"/>
                    <a:pt x="5171" y="271"/>
                  </a:cubicBezTo>
                  <a:cubicBezTo>
                    <a:pt x="5212" y="271"/>
                    <a:pt x="5241" y="249"/>
                    <a:pt x="5256" y="218"/>
                  </a:cubicBezTo>
                  <a:lnTo>
                    <a:pt x="5256" y="218"/>
                  </a:lnTo>
                  <a:cubicBezTo>
                    <a:pt x="5272" y="214"/>
                    <a:pt x="5288" y="209"/>
                    <a:pt x="5304" y="204"/>
                  </a:cubicBezTo>
                  <a:cubicBezTo>
                    <a:pt x="5428" y="174"/>
                    <a:pt x="5380" y="0"/>
                    <a:pt x="5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1"/>
            <p:cNvSpPr/>
            <p:nvPr/>
          </p:nvSpPr>
          <p:spPr>
            <a:xfrm rot="5400000">
              <a:off x="8236844" y="4858634"/>
              <a:ext cx="123675" cy="202203"/>
            </a:xfrm>
            <a:custGeom>
              <a:avLst/>
              <a:gdLst/>
              <a:ahLst/>
              <a:cxnLst/>
              <a:rect l="l" t="t" r="r" b="b"/>
              <a:pathLst>
                <a:path w="2903" h="4746" extrusionOk="0">
                  <a:moveTo>
                    <a:pt x="1530" y="222"/>
                  </a:moveTo>
                  <a:cubicBezTo>
                    <a:pt x="2160" y="818"/>
                    <a:pt x="2538" y="1627"/>
                    <a:pt x="2603" y="2467"/>
                  </a:cubicBezTo>
                  <a:cubicBezTo>
                    <a:pt x="2603" y="3268"/>
                    <a:pt x="2369" y="4502"/>
                    <a:pt x="1368" y="4569"/>
                  </a:cubicBezTo>
                  <a:cubicBezTo>
                    <a:pt x="1356" y="4569"/>
                    <a:pt x="1343" y="4569"/>
                    <a:pt x="1331" y="4569"/>
                  </a:cubicBezTo>
                  <a:cubicBezTo>
                    <a:pt x="234" y="4569"/>
                    <a:pt x="236" y="3126"/>
                    <a:pt x="368" y="2367"/>
                  </a:cubicBezTo>
                  <a:cubicBezTo>
                    <a:pt x="497" y="1523"/>
                    <a:pt x="1069" y="900"/>
                    <a:pt x="1530" y="222"/>
                  </a:cubicBezTo>
                  <a:close/>
                  <a:moveTo>
                    <a:pt x="1533" y="1"/>
                  </a:moveTo>
                  <a:cubicBezTo>
                    <a:pt x="1511" y="1"/>
                    <a:pt x="1489" y="10"/>
                    <a:pt x="1472" y="24"/>
                  </a:cubicBezTo>
                  <a:lnTo>
                    <a:pt x="1472" y="24"/>
                  </a:lnTo>
                  <a:cubicBezTo>
                    <a:pt x="1445" y="27"/>
                    <a:pt x="1419" y="40"/>
                    <a:pt x="1402" y="65"/>
                  </a:cubicBezTo>
                  <a:cubicBezTo>
                    <a:pt x="701" y="1066"/>
                    <a:pt x="67" y="1900"/>
                    <a:pt x="67" y="3168"/>
                  </a:cubicBezTo>
                  <a:cubicBezTo>
                    <a:pt x="1" y="3968"/>
                    <a:pt x="568" y="4669"/>
                    <a:pt x="1368" y="4735"/>
                  </a:cubicBezTo>
                  <a:cubicBezTo>
                    <a:pt x="1418" y="4742"/>
                    <a:pt x="1466" y="4746"/>
                    <a:pt x="1513" y="4746"/>
                  </a:cubicBezTo>
                  <a:cubicBezTo>
                    <a:pt x="2341" y="4746"/>
                    <a:pt x="2675" y="3666"/>
                    <a:pt x="2769" y="3034"/>
                  </a:cubicBezTo>
                  <a:cubicBezTo>
                    <a:pt x="2903" y="1900"/>
                    <a:pt x="2469" y="766"/>
                    <a:pt x="1602" y="32"/>
                  </a:cubicBezTo>
                  <a:cubicBezTo>
                    <a:pt x="1580" y="10"/>
                    <a:pt x="1556" y="1"/>
                    <a:pt x="1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1" name="Google Shape;4811;p31"/>
          <p:cNvGrpSpPr/>
          <p:nvPr/>
        </p:nvGrpSpPr>
        <p:grpSpPr>
          <a:xfrm flipH="1">
            <a:off x="8302206" y="-128204"/>
            <a:ext cx="910774" cy="885126"/>
            <a:chOff x="-36607" y="-28910"/>
            <a:chExt cx="999532" cy="971385"/>
          </a:xfrm>
        </p:grpSpPr>
        <p:sp>
          <p:nvSpPr>
            <p:cNvPr id="4812" name="Google Shape;4812;p31"/>
            <p:cNvSpPr/>
            <p:nvPr/>
          </p:nvSpPr>
          <p:spPr>
            <a:xfrm rot="5400000">
              <a:off x="-101796" y="396574"/>
              <a:ext cx="611090" cy="480712"/>
            </a:xfrm>
            <a:custGeom>
              <a:avLst/>
              <a:gdLst/>
              <a:ahLst/>
              <a:cxnLst/>
              <a:rect l="l" t="t" r="r" b="b"/>
              <a:pathLst>
                <a:path w="14344" h="11283" extrusionOk="0">
                  <a:moveTo>
                    <a:pt x="8019" y="1"/>
                  </a:moveTo>
                  <a:cubicBezTo>
                    <a:pt x="7443" y="1"/>
                    <a:pt x="6848" y="633"/>
                    <a:pt x="6605" y="1142"/>
                  </a:cubicBezTo>
                  <a:cubicBezTo>
                    <a:pt x="6338" y="1809"/>
                    <a:pt x="6171" y="2543"/>
                    <a:pt x="6105" y="3277"/>
                  </a:cubicBezTo>
                  <a:cubicBezTo>
                    <a:pt x="6005" y="3611"/>
                    <a:pt x="5938" y="3944"/>
                    <a:pt x="5871" y="4278"/>
                  </a:cubicBezTo>
                  <a:cubicBezTo>
                    <a:pt x="5638" y="4078"/>
                    <a:pt x="5404" y="3844"/>
                    <a:pt x="5137" y="3644"/>
                  </a:cubicBezTo>
                  <a:cubicBezTo>
                    <a:pt x="4661" y="3239"/>
                    <a:pt x="3998" y="2716"/>
                    <a:pt x="3367" y="2716"/>
                  </a:cubicBezTo>
                  <a:cubicBezTo>
                    <a:pt x="3113" y="2716"/>
                    <a:pt x="2865" y="2800"/>
                    <a:pt x="2636" y="3010"/>
                  </a:cubicBezTo>
                  <a:cubicBezTo>
                    <a:pt x="1632" y="3920"/>
                    <a:pt x="2220" y="5890"/>
                    <a:pt x="2572" y="7065"/>
                  </a:cubicBezTo>
                  <a:lnTo>
                    <a:pt x="2572" y="7065"/>
                  </a:lnTo>
                  <a:cubicBezTo>
                    <a:pt x="2159" y="6871"/>
                    <a:pt x="1501" y="6617"/>
                    <a:pt x="974" y="6617"/>
                  </a:cubicBezTo>
                  <a:cubicBezTo>
                    <a:pt x="578" y="6617"/>
                    <a:pt x="256" y="6760"/>
                    <a:pt x="167" y="7180"/>
                  </a:cubicBezTo>
                  <a:cubicBezTo>
                    <a:pt x="0" y="7814"/>
                    <a:pt x="301" y="8448"/>
                    <a:pt x="567" y="9015"/>
                  </a:cubicBezTo>
                  <a:cubicBezTo>
                    <a:pt x="801" y="9482"/>
                    <a:pt x="1168" y="10282"/>
                    <a:pt x="1735" y="10449"/>
                  </a:cubicBezTo>
                  <a:cubicBezTo>
                    <a:pt x="1749" y="10458"/>
                    <a:pt x="1762" y="10462"/>
                    <a:pt x="1774" y="10462"/>
                  </a:cubicBezTo>
                  <a:cubicBezTo>
                    <a:pt x="1850" y="10462"/>
                    <a:pt x="1883" y="10306"/>
                    <a:pt x="1768" y="10249"/>
                  </a:cubicBezTo>
                  <a:cubicBezTo>
                    <a:pt x="1034" y="10015"/>
                    <a:pt x="534" y="8548"/>
                    <a:pt x="367" y="7847"/>
                  </a:cubicBezTo>
                  <a:cubicBezTo>
                    <a:pt x="193" y="7102"/>
                    <a:pt x="561" y="6870"/>
                    <a:pt x="1066" y="6870"/>
                  </a:cubicBezTo>
                  <a:cubicBezTo>
                    <a:pt x="1625" y="6870"/>
                    <a:pt x="2352" y="7154"/>
                    <a:pt x="2702" y="7347"/>
                  </a:cubicBezTo>
                  <a:cubicBezTo>
                    <a:pt x="2720" y="7353"/>
                    <a:pt x="2737" y="7355"/>
                    <a:pt x="2752" y="7355"/>
                  </a:cubicBezTo>
                  <a:cubicBezTo>
                    <a:pt x="2824" y="7355"/>
                    <a:pt x="2869" y="7296"/>
                    <a:pt x="2869" y="7213"/>
                  </a:cubicBezTo>
                  <a:cubicBezTo>
                    <a:pt x="2535" y="6179"/>
                    <a:pt x="1635" y="3544"/>
                    <a:pt x="3136" y="2944"/>
                  </a:cubicBezTo>
                  <a:cubicBezTo>
                    <a:pt x="3238" y="2902"/>
                    <a:pt x="3344" y="2883"/>
                    <a:pt x="3452" y="2883"/>
                  </a:cubicBezTo>
                  <a:cubicBezTo>
                    <a:pt x="4301" y="2883"/>
                    <a:pt x="5305" y="4038"/>
                    <a:pt x="5838" y="4511"/>
                  </a:cubicBezTo>
                  <a:cubicBezTo>
                    <a:pt x="5851" y="4537"/>
                    <a:pt x="5873" y="4548"/>
                    <a:pt x="5898" y="4548"/>
                  </a:cubicBezTo>
                  <a:cubicBezTo>
                    <a:pt x="5938" y="4548"/>
                    <a:pt x="5984" y="4519"/>
                    <a:pt x="6005" y="4478"/>
                  </a:cubicBezTo>
                  <a:cubicBezTo>
                    <a:pt x="6538" y="3244"/>
                    <a:pt x="6271" y="1643"/>
                    <a:pt x="7205" y="609"/>
                  </a:cubicBezTo>
                  <a:cubicBezTo>
                    <a:pt x="7480" y="307"/>
                    <a:pt x="7729" y="182"/>
                    <a:pt x="7950" y="182"/>
                  </a:cubicBezTo>
                  <a:cubicBezTo>
                    <a:pt x="8829" y="182"/>
                    <a:pt x="9287" y="2157"/>
                    <a:pt x="9340" y="2877"/>
                  </a:cubicBezTo>
                  <a:cubicBezTo>
                    <a:pt x="9340" y="2931"/>
                    <a:pt x="9385" y="2986"/>
                    <a:pt x="9437" y="2986"/>
                  </a:cubicBezTo>
                  <a:cubicBezTo>
                    <a:pt x="9449" y="2986"/>
                    <a:pt x="9462" y="2983"/>
                    <a:pt x="9474" y="2977"/>
                  </a:cubicBezTo>
                  <a:cubicBezTo>
                    <a:pt x="10141" y="2710"/>
                    <a:pt x="10575" y="2076"/>
                    <a:pt x="11108" y="1609"/>
                  </a:cubicBezTo>
                  <a:cubicBezTo>
                    <a:pt x="11442" y="1309"/>
                    <a:pt x="11775" y="1042"/>
                    <a:pt x="12142" y="809"/>
                  </a:cubicBezTo>
                  <a:cubicBezTo>
                    <a:pt x="12329" y="688"/>
                    <a:pt x="12520" y="628"/>
                    <a:pt x="12687" y="628"/>
                  </a:cubicBezTo>
                  <a:cubicBezTo>
                    <a:pt x="13026" y="628"/>
                    <a:pt x="13266" y="873"/>
                    <a:pt x="13176" y="1342"/>
                  </a:cubicBezTo>
                  <a:cubicBezTo>
                    <a:pt x="12910" y="2510"/>
                    <a:pt x="11875" y="3544"/>
                    <a:pt x="11108" y="4411"/>
                  </a:cubicBezTo>
                  <a:cubicBezTo>
                    <a:pt x="11075" y="4445"/>
                    <a:pt x="11075" y="4545"/>
                    <a:pt x="11142" y="4578"/>
                  </a:cubicBezTo>
                  <a:cubicBezTo>
                    <a:pt x="11875" y="4945"/>
                    <a:pt x="13076" y="4845"/>
                    <a:pt x="13577" y="5545"/>
                  </a:cubicBezTo>
                  <a:cubicBezTo>
                    <a:pt x="14344" y="6613"/>
                    <a:pt x="10741" y="7313"/>
                    <a:pt x="10208" y="7647"/>
                  </a:cubicBezTo>
                  <a:cubicBezTo>
                    <a:pt x="10141" y="7680"/>
                    <a:pt x="10141" y="7780"/>
                    <a:pt x="10208" y="7814"/>
                  </a:cubicBezTo>
                  <a:cubicBezTo>
                    <a:pt x="10708" y="8181"/>
                    <a:pt x="11308" y="8247"/>
                    <a:pt x="11875" y="8414"/>
                  </a:cubicBezTo>
                  <a:cubicBezTo>
                    <a:pt x="13477" y="8948"/>
                    <a:pt x="11275" y="10049"/>
                    <a:pt x="10775" y="10182"/>
                  </a:cubicBezTo>
                  <a:cubicBezTo>
                    <a:pt x="8940" y="10816"/>
                    <a:pt x="6905" y="10849"/>
                    <a:pt x="4971" y="11049"/>
                  </a:cubicBezTo>
                  <a:cubicBezTo>
                    <a:pt x="4837" y="11049"/>
                    <a:pt x="4837" y="11283"/>
                    <a:pt x="4971" y="11283"/>
                  </a:cubicBezTo>
                  <a:lnTo>
                    <a:pt x="4971" y="11250"/>
                  </a:lnTo>
                  <a:cubicBezTo>
                    <a:pt x="7039" y="11016"/>
                    <a:pt x="9307" y="10983"/>
                    <a:pt x="11275" y="10216"/>
                  </a:cubicBezTo>
                  <a:cubicBezTo>
                    <a:pt x="12042" y="9915"/>
                    <a:pt x="13343" y="8981"/>
                    <a:pt x="12109" y="8281"/>
                  </a:cubicBezTo>
                  <a:cubicBezTo>
                    <a:pt x="11775" y="8147"/>
                    <a:pt x="11442" y="8047"/>
                    <a:pt x="11108" y="7981"/>
                  </a:cubicBezTo>
                  <a:cubicBezTo>
                    <a:pt x="10875" y="7914"/>
                    <a:pt x="10641" y="7814"/>
                    <a:pt x="10441" y="7714"/>
                  </a:cubicBezTo>
                  <a:cubicBezTo>
                    <a:pt x="10608" y="7647"/>
                    <a:pt x="10808" y="7580"/>
                    <a:pt x="11008" y="7480"/>
                  </a:cubicBezTo>
                  <a:cubicBezTo>
                    <a:pt x="11742" y="7247"/>
                    <a:pt x="12609" y="7213"/>
                    <a:pt x="13210" y="6713"/>
                  </a:cubicBezTo>
                  <a:cubicBezTo>
                    <a:pt x="14177" y="5912"/>
                    <a:pt x="13810" y="5212"/>
                    <a:pt x="12809" y="4845"/>
                  </a:cubicBezTo>
                  <a:cubicBezTo>
                    <a:pt x="12509" y="4745"/>
                    <a:pt x="12209" y="4678"/>
                    <a:pt x="11909" y="4611"/>
                  </a:cubicBezTo>
                  <a:cubicBezTo>
                    <a:pt x="11709" y="4578"/>
                    <a:pt x="11542" y="4511"/>
                    <a:pt x="11342" y="4445"/>
                  </a:cubicBezTo>
                  <a:cubicBezTo>
                    <a:pt x="11709" y="4044"/>
                    <a:pt x="12042" y="3611"/>
                    <a:pt x="12376" y="3177"/>
                  </a:cubicBezTo>
                  <a:cubicBezTo>
                    <a:pt x="12676" y="2743"/>
                    <a:pt x="13877" y="1242"/>
                    <a:pt x="13243" y="609"/>
                  </a:cubicBezTo>
                  <a:cubicBezTo>
                    <a:pt x="13082" y="440"/>
                    <a:pt x="12894" y="371"/>
                    <a:pt x="12693" y="371"/>
                  </a:cubicBezTo>
                  <a:cubicBezTo>
                    <a:pt x="11938" y="371"/>
                    <a:pt x="10996" y="1355"/>
                    <a:pt x="10575" y="1776"/>
                  </a:cubicBezTo>
                  <a:cubicBezTo>
                    <a:pt x="10408" y="1943"/>
                    <a:pt x="10241" y="2110"/>
                    <a:pt x="10074" y="2310"/>
                  </a:cubicBezTo>
                  <a:cubicBezTo>
                    <a:pt x="9974" y="2435"/>
                    <a:pt x="9725" y="2784"/>
                    <a:pt x="9592" y="2784"/>
                  </a:cubicBezTo>
                  <a:cubicBezTo>
                    <a:pt x="9547" y="2784"/>
                    <a:pt x="9516" y="2744"/>
                    <a:pt x="9507" y="2643"/>
                  </a:cubicBezTo>
                  <a:cubicBezTo>
                    <a:pt x="9474" y="2377"/>
                    <a:pt x="9440" y="2143"/>
                    <a:pt x="9374" y="1876"/>
                  </a:cubicBezTo>
                  <a:cubicBezTo>
                    <a:pt x="9307" y="1276"/>
                    <a:pt x="9040" y="742"/>
                    <a:pt x="8640" y="308"/>
                  </a:cubicBezTo>
                  <a:cubicBezTo>
                    <a:pt x="8449" y="90"/>
                    <a:pt x="8235" y="1"/>
                    <a:pt x="8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1"/>
            <p:cNvSpPr/>
            <p:nvPr/>
          </p:nvSpPr>
          <p:spPr>
            <a:xfrm rot="5400000">
              <a:off x="-21509" y="467066"/>
              <a:ext cx="325654" cy="321412"/>
            </a:xfrm>
            <a:custGeom>
              <a:avLst/>
              <a:gdLst/>
              <a:ahLst/>
              <a:cxnLst/>
              <a:rect l="l" t="t" r="r" b="b"/>
              <a:pathLst>
                <a:path w="7644" h="7544" extrusionOk="0">
                  <a:moveTo>
                    <a:pt x="7488" y="1"/>
                  </a:moveTo>
                  <a:cubicBezTo>
                    <a:pt x="7457" y="1"/>
                    <a:pt x="7426" y="13"/>
                    <a:pt x="7406" y="42"/>
                  </a:cubicBezTo>
                  <a:cubicBezTo>
                    <a:pt x="5338" y="2878"/>
                    <a:pt x="1969" y="4412"/>
                    <a:pt x="68" y="7381"/>
                  </a:cubicBezTo>
                  <a:cubicBezTo>
                    <a:pt x="1" y="7470"/>
                    <a:pt x="68" y="7544"/>
                    <a:pt x="139" y="7544"/>
                  </a:cubicBezTo>
                  <a:cubicBezTo>
                    <a:pt x="175" y="7544"/>
                    <a:pt x="212" y="7525"/>
                    <a:pt x="234" y="7481"/>
                  </a:cubicBezTo>
                  <a:cubicBezTo>
                    <a:pt x="2136" y="4512"/>
                    <a:pt x="5538" y="2978"/>
                    <a:pt x="7573" y="142"/>
                  </a:cubicBezTo>
                  <a:cubicBezTo>
                    <a:pt x="7644" y="72"/>
                    <a:pt x="7564" y="1"/>
                    <a:pt x="7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1"/>
            <p:cNvSpPr/>
            <p:nvPr/>
          </p:nvSpPr>
          <p:spPr>
            <a:xfrm rot="5400000">
              <a:off x="181924" y="692655"/>
              <a:ext cx="139310" cy="115971"/>
            </a:xfrm>
            <a:custGeom>
              <a:avLst/>
              <a:gdLst/>
              <a:ahLst/>
              <a:cxnLst/>
              <a:rect l="l" t="t" r="r" b="b"/>
              <a:pathLst>
                <a:path w="3270" h="2722" extrusionOk="0">
                  <a:moveTo>
                    <a:pt x="119" y="1"/>
                  </a:moveTo>
                  <a:cubicBezTo>
                    <a:pt x="63" y="1"/>
                    <a:pt x="0" y="44"/>
                    <a:pt x="0" y="119"/>
                  </a:cubicBezTo>
                  <a:cubicBezTo>
                    <a:pt x="100" y="720"/>
                    <a:pt x="200" y="1320"/>
                    <a:pt x="267" y="1920"/>
                  </a:cubicBezTo>
                  <a:cubicBezTo>
                    <a:pt x="267" y="2087"/>
                    <a:pt x="334" y="2254"/>
                    <a:pt x="467" y="2387"/>
                  </a:cubicBezTo>
                  <a:cubicBezTo>
                    <a:pt x="667" y="2488"/>
                    <a:pt x="901" y="2554"/>
                    <a:pt x="1134" y="2554"/>
                  </a:cubicBezTo>
                  <a:cubicBezTo>
                    <a:pt x="1801" y="2621"/>
                    <a:pt x="2469" y="2654"/>
                    <a:pt x="3136" y="2721"/>
                  </a:cubicBezTo>
                  <a:cubicBezTo>
                    <a:pt x="3269" y="2721"/>
                    <a:pt x="3269" y="2521"/>
                    <a:pt x="3136" y="2521"/>
                  </a:cubicBezTo>
                  <a:cubicBezTo>
                    <a:pt x="2702" y="2454"/>
                    <a:pt x="2235" y="2454"/>
                    <a:pt x="1801" y="2421"/>
                  </a:cubicBezTo>
                  <a:cubicBezTo>
                    <a:pt x="1401" y="2421"/>
                    <a:pt x="1001" y="2354"/>
                    <a:pt x="634" y="2254"/>
                  </a:cubicBezTo>
                  <a:cubicBezTo>
                    <a:pt x="400" y="2121"/>
                    <a:pt x="467" y="1654"/>
                    <a:pt x="434" y="1453"/>
                  </a:cubicBezTo>
                  <a:cubicBezTo>
                    <a:pt x="334" y="986"/>
                    <a:pt x="300" y="519"/>
                    <a:pt x="200" y="86"/>
                  </a:cubicBezTo>
                  <a:cubicBezTo>
                    <a:pt x="200" y="27"/>
                    <a:pt x="162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1"/>
            <p:cNvSpPr/>
            <p:nvPr/>
          </p:nvSpPr>
          <p:spPr>
            <a:xfrm rot="5400000">
              <a:off x="46190" y="542009"/>
              <a:ext cx="240278" cy="173147"/>
            </a:xfrm>
            <a:custGeom>
              <a:avLst/>
              <a:gdLst/>
              <a:ahLst/>
              <a:cxnLst/>
              <a:rect l="l" t="t" r="r" b="b"/>
              <a:pathLst>
                <a:path w="5640" h="4064" extrusionOk="0">
                  <a:moveTo>
                    <a:pt x="162" y="1"/>
                  </a:moveTo>
                  <a:cubicBezTo>
                    <a:pt x="84" y="1"/>
                    <a:pt x="1" y="87"/>
                    <a:pt x="47" y="157"/>
                  </a:cubicBezTo>
                  <a:cubicBezTo>
                    <a:pt x="548" y="1258"/>
                    <a:pt x="1415" y="2158"/>
                    <a:pt x="1749" y="3359"/>
                  </a:cubicBezTo>
                  <a:cubicBezTo>
                    <a:pt x="1782" y="3392"/>
                    <a:pt x="1815" y="3426"/>
                    <a:pt x="1849" y="3426"/>
                  </a:cubicBezTo>
                  <a:cubicBezTo>
                    <a:pt x="3049" y="3526"/>
                    <a:pt x="4317" y="3559"/>
                    <a:pt x="5418" y="4060"/>
                  </a:cubicBezTo>
                  <a:cubicBezTo>
                    <a:pt x="5430" y="4063"/>
                    <a:pt x="5441" y="4064"/>
                    <a:pt x="5453" y="4064"/>
                  </a:cubicBezTo>
                  <a:cubicBezTo>
                    <a:pt x="5567" y="4064"/>
                    <a:pt x="5639" y="3920"/>
                    <a:pt x="5518" y="3859"/>
                  </a:cubicBezTo>
                  <a:lnTo>
                    <a:pt x="5518" y="3859"/>
                  </a:lnTo>
                  <a:lnTo>
                    <a:pt x="5518" y="3893"/>
                  </a:lnTo>
                  <a:cubicBezTo>
                    <a:pt x="4517" y="3426"/>
                    <a:pt x="3350" y="3359"/>
                    <a:pt x="2282" y="3259"/>
                  </a:cubicBezTo>
                  <a:cubicBezTo>
                    <a:pt x="1782" y="3226"/>
                    <a:pt x="1515" y="2292"/>
                    <a:pt x="1282" y="1891"/>
                  </a:cubicBezTo>
                  <a:cubicBezTo>
                    <a:pt x="881" y="1291"/>
                    <a:pt x="548" y="691"/>
                    <a:pt x="247" y="57"/>
                  </a:cubicBezTo>
                  <a:cubicBezTo>
                    <a:pt x="227" y="17"/>
                    <a:pt x="195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1"/>
            <p:cNvSpPr/>
            <p:nvPr/>
          </p:nvSpPr>
          <p:spPr>
            <a:xfrm rot="5400000">
              <a:off x="-61381" y="464473"/>
              <a:ext cx="213737" cy="99994"/>
            </a:xfrm>
            <a:custGeom>
              <a:avLst/>
              <a:gdLst/>
              <a:ahLst/>
              <a:cxnLst/>
              <a:rect l="l" t="t" r="r" b="b"/>
              <a:pathLst>
                <a:path w="5017" h="2347" extrusionOk="0">
                  <a:moveTo>
                    <a:pt x="159" y="0"/>
                  </a:moveTo>
                  <a:cubicBezTo>
                    <a:pt x="86" y="0"/>
                    <a:pt x="1" y="119"/>
                    <a:pt x="79" y="198"/>
                  </a:cubicBezTo>
                  <a:cubicBezTo>
                    <a:pt x="413" y="598"/>
                    <a:pt x="713" y="1032"/>
                    <a:pt x="1047" y="1465"/>
                  </a:cubicBezTo>
                  <a:cubicBezTo>
                    <a:pt x="1213" y="1666"/>
                    <a:pt x="1514" y="2233"/>
                    <a:pt x="1814" y="2333"/>
                  </a:cubicBezTo>
                  <a:cubicBezTo>
                    <a:pt x="1852" y="2342"/>
                    <a:pt x="1900" y="2346"/>
                    <a:pt x="1956" y="2346"/>
                  </a:cubicBezTo>
                  <a:cubicBezTo>
                    <a:pt x="2292" y="2346"/>
                    <a:pt x="2900" y="2199"/>
                    <a:pt x="3215" y="2199"/>
                  </a:cubicBezTo>
                  <a:lnTo>
                    <a:pt x="4883" y="2199"/>
                  </a:lnTo>
                  <a:cubicBezTo>
                    <a:pt x="5016" y="2199"/>
                    <a:pt x="5016" y="1999"/>
                    <a:pt x="4883" y="1999"/>
                  </a:cubicBezTo>
                  <a:cubicBezTo>
                    <a:pt x="4632" y="1990"/>
                    <a:pt x="4382" y="1986"/>
                    <a:pt x="4132" y="1986"/>
                  </a:cubicBezTo>
                  <a:cubicBezTo>
                    <a:pt x="3448" y="1986"/>
                    <a:pt x="2764" y="2017"/>
                    <a:pt x="2081" y="2066"/>
                  </a:cubicBezTo>
                  <a:cubicBezTo>
                    <a:pt x="2067" y="2067"/>
                    <a:pt x="2052" y="2068"/>
                    <a:pt x="2038" y="2068"/>
                  </a:cubicBezTo>
                  <a:cubicBezTo>
                    <a:pt x="1351" y="2068"/>
                    <a:pt x="638" y="521"/>
                    <a:pt x="213" y="31"/>
                  </a:cubicBezTo>
                  <a:cubicBezTo>
                    <a:pt x="198" y="9"/>
                    <a:pt x="179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1"/>
            <p:cNvSpPr/>
            <p:nvPr/>
          </p:nvSpPr>
          <p:spPr>
            <a:xfrm rot="5400000">
              <a:off x="-99646" y="88869"/>
              <a:ext cx="773150" cy="593062"/>
            </a:xfrm>
            <a:custGeom>
              <a:avLst/>
              <a:gdLst/>
              <a:ahLst/>
              <a:cxnLst/>
              <a:rect l="l" t="t" r="r" b="b"/>
              <a:pathLst>
                <a:path w="18148" h="13920" extrusionOk="0">
                  <a:moveTo>
                    <a:pt x="15676" y="0"/>
                  </a:moveTo>
                  <a:cubicBezTo>
                    <a:pt x="8117" y="0"/>
                    <a:pt x="368" y="5685"/>
                    <a:pt x="67" y="13320"/>
                  </a:cubicBezTo>
                  <a:lnTo>
                    <a:pt x="67" y="13487"/>
                  </a:lnTo>
                  <a:lnTo>
                    <a:pt x="1" y="13653"/>
                  </a:lnTo>
                  <a:cubicBezTo>
                    <a:pt x="761" y="13832"/>
                    <a:pt x="1623" y="13919"/>
                    <a:pt x="2535" y="13919"/>
                  </a:cubicBezTo>
                  <a:cubicBezTo>
                    <a:pt x="5867" y="13919"/>
                    <a:pt x="9852" y="12761"/>
                    <a:pt x="11843" y="10718"/>
                  </a:cubicBezTo>
                  <a:cubicBezTo>
                    <a:pt x="14444" y="7849"/>
                    <a:pt x="16713" y="3746"/>
                    <a:pt x="18147" y="210"/>
                  </a:cubicBezTo>
                  <a:cubicBezTo>
                    <a:pt x="17332" y="69"/>
                    <a:pt x="16505" y="0"/>
                    <a:pt x="15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1"/>
            <p:cNvSpPr/>
            <p:nvPr/>
          </p:nvSpPr>
          <p:spPr>
            <a:xfrm rot="5400000">
              <a:off x="-89804" y="50613"/>
              <a:ext cx="700470" cy="541424"/>
            </a:xfrm>
            <a:custGeom>
              <a:avLst/>
              <a:gdLst/>
              <a:ahLst/>
              <a:cxnLst/>
              <a:rect l="l" t="t" r="r" b="b"/>
              <a:pathLst>
                <a:path w="16442" h="12708" extrusionOk="0">
                  <a:moveTo>
                    <a:pt x="16279" y="1"/>
                  </a:moveTo>
                  <a:cubicBezTo>
                    <a:pt x="16263" y="1"/>
                    <a:pt x="16246" y="6"/>
                    <a:pt x="16230" y="16"/>
                  </a:cubicBezTo>
                  <a:cubicBezTo>
                    <a:pt x="13294" y="1251"/>
                    <a:pt x="10926" y="3552"/>
                    <a:pt x="8657" y="5687"/>
                  </a:cubicBezTo>
                  <a:cubicBezTo>
                    <a:pt x="5989" y="8189"/>
                    <a:pt x="3220" y="10591"/>
                    <a:pt x="85" y="12525"/>
                  </a:cubicBezTo>
                  <a:cubicBezTo>
                    <a:pt x="1" y="12581"/>
                    <a:pt x="58" y="12708"/>
                    <a:pt x="137" y="12708"/>
                  </a:cubicBezTo>
                  <a:cubicBezTo>
                    <a:pt x="152" y="12708"/>
                    <a:pt x="169" y="12703"/>
                    <a:pt x="185" y="12692"/>
                  </a:cubicBezTo>
                  <a:cubicBezTo>
                    <a:pt x="3154" y="10824"/>
                    <a:pt x="5889" y="8623"/>
                    <a:pt x="8424" y="6187"/>
                  </a:cubicBezTo>
                  <a:cubicBezTo>
                    <a:pt x="10826" y="3953"/>
                    <a:pt x="13261" y="1517"/>
                    <a:pt x="16330" y="183"/>
                  </a:cubicBezTo>
                  <a:cubicBezTo>
                    <a:pt x="16442" y="127"/>
                    <a:pt x="16366" y="1"/>
                    <a:pt x="16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1"/>
            <p:cNvSpPr/>
            <p:nvPr/>
          </p:nvSpPr>
          <p:spPr>
            <a:xfrm rot="5400000">
              <a:off x="379198" y="496787"/>
              <a:ext cx="162060" cy="129647"/>
            </a:xfrm>
            <a:custGeom>
              <a:avLst/>
              <a:gdLst/>
              <a:ahLst/>
              <a:cxnLst/>
              <a:rect l="l" t="t" r="r" b="b"/>
              <a:pathLst>
                <a:path w="3804" h="3043" extrusionOk="0">
                  <a:moveTo>
                    <a:pt x="592" y="1"/>
                  </a:moveTo>
                  <a:cubicBezTo>
                    <a:pt x="551" y="1"/>
                    <a:pt x="514" y="23"/>
                    <a:pt x="501" y="74"/>
                  </a:cubicBezTo>
                  <a:cubicBezTo>
                    <a:pt x="401" y="941"/>
                    <a:pt x="234" y="1775"/>
                    <a:pt x="1" y="2575"/>
                  </a:cubicBezTo>
                  <a:cubicBezTo>
                    <a:pt x="1" y="2642"/>
                    <a:pt x="34" y="2709"/>
                    <a:pt x="101" y="2709"/>
                  </a:cubicBezTo>
                  <a:cubicBezTo>
                    <a:pt x="1268" y="2809"/>
                    <a:pt x="2469" y="2909"/>
                    <a:pt x="3603" y="3042"/>
                  </a:cubicBezTo>
                  <a:cubicBezTo>
                    <a:pt x="3737" y="3042"/>
                    <a:pt x="3804" y="2876"/>
                    <a:pt x="3670" y="2842"/>
                  </a:cubicBezTo>
                  <a:lnTo>
                    <a:pt x="3670" y="2842"/>
                  </a:lnTo>
                  <a:lnTo>
                    <a:pt x="3670" y="2876"/>
                  </a:lnTo>
                  <a:cubicBezTo>
                    <a:pt x="2736" y="2742"/>
                    <a:pt x="1769" y="2675"/>
                    <a:pt x="835" y="2575"/>
                  </a:cubicBezTo>
                  <a:cubicBezTo>
                    <a:pt x="816" y="2575"/>
                    <a:pt x="759" y="2578"/>
                    <a:pt x="687" y="2578"/>
                  </a:cubicBezTo>
                  <a:cubicBezTo>
                    <a:pt x="509" y="2578"/>
                    <a:pt x="244" y="2561"/>
                    <a:pt x="268" y="2442"/>
                  </a:cubicBezTo>
                  <a:cubicBezTo>
                    <a:pt x="334" y="2275"/>
                    <a:pt x="401" y="2008"/>
                    <a:pt x="434" y="1775"/>
                  </a:cubicBezTo>
                  <a:cubicBezTo>
                    <a:pt x="535" y="1241"/>
                    <a:pt x="601" y="674"/>
                    <a:pt x="735" y="140"/>
                  </a:cubicBezTo>
                  <a:cubicBezTo>
                    <a:pt x="735" y="58"/>
                    <a:pt x="658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1"/>
            <p:cNvSpPr/>
            <p:nvPr/>
          </p:nvSpPr>
          <p:spPr>
            <a:xfrm rot="5400000">
              <a:off x="271922" y="356663"/>
              <a:ext cx="204236" cy="201990"/>
            </a:xfrm>
            <a:custGeom>
              <a:avLst/>
              <a:gdLst/>
              <a:ahLst/>
              <a:cxnLst/>
              <a:rect l="l" t="t" r="r" b="b"/>
              <a:pathLst>
                <a:path w="4794" h="4741" extrusionOk="0">
                  <a:moveTo>
                    <a:pt x="434" y="0"/>
                  </a:moveTo>
                  <a:cubicBezTo>
                    <a:pt x="384" y="0"/>
                    <a:pt x="334" y="34"/>
                    <a:pt x="334" y="100"/>
                  </a:cubicBezTo>
                  <a:cubicBezTo>
                    <a:pt x="167" y="1401"/>
                    <a:pt x="134" y="2702"/>
                    <a:pt x="0" y="3970"/>
                  </a:cubicBezTo>
                  <a:cubicBezTo>
                    <a:pt x="0" y="4037"/>
                    <a:pt x="34" y="4070"/>
                    <a:pt x="67" y="4070"/>
                  </a:cubicBezTo>
                  <a:cubicBezTo>
                    <a:pt x="1568" y="4303"/>
                    <a:pt x="3103" y="4370"/>
                    <a:pt x="4604" y="4737"/>
                  </a:cubicBezTo>
                  <a:cubicBezTo>
                    <a:pt x="4614" y="4740"/>
                    <a:pt x="4624" y="4741"/>
                    <a:pt x="4633" y="4741"/>
                  </a:cubicBezTo>
                  <a:cubicBezTo>
                    <a:pt x="4746" y="4741"/>
                    <a:pt x="4794" y="4568"/>
                    <a:pt x="4670" y="4537"/>
                  </a:cubicBezTo>
                  <a:cubicBezTo>
                    <a:pt x="3436" y="4270"/>
                    <a:pt x="2235" y="4103"/>
                    <a:pt x="1001" y="4003"/>
                  </a:cubicBezTo>
                  <a:cubicBezTo>
                    <a:pt x="434" y="3936"/>
                    <a:pt x="201" y="3970"/>
                    <a:pt x="267" y="3403"/>
                  </a:cubicBezTo>
                  <a:cubicBezTo>
                    <a:pt x="301" y="2969"/>
                    <a:pt x="334" y="2602"/>
                    <a:pt x="367" y="2202"/>
                  </a:cubicBezTo>
                  <a:cubicBezTo>
                    <a:pt x="401" y="1501"/>
                    <a:pt x="434" y="801"/>
                    <a:pt x="534" y="100"/>
                  </a:cubicBezTo>
                  <a:cubicBezTo>
                    <a:pt x="534" y="34"/>
                    <a:pt x="484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1"/>
            <p:cNvSpPr/>
            <p:nvPr/>
          </p:nvSpPr>
          <p:spPr>
            <a:xfrm rot="5400000">
              <a:off x="144027" y="218799"/>
              <a:ext cx="234058" cy="226190"/>
            </a:xfrm>
            <a:custGeom>
              <a:avLst/>
              <a:gdLst/>
              <a:ahLst/>
              <a:cxnLst/>
              <a:rect l="l" t="t" r="r" b="b"/>
              <a:pathLst>
                <a:path w="5494" h="5309" extrusionOk="0">
                  <a:moveTo>
                    <a:pt x="634" y="1"/>
                  </a:moveTo>
                  <a:cubicBezTo>
                    <a:pt x="584" y="1"/>
                    <a:pt x="534" y="34"/>
                    <a:pt x="534" y="101"/>
                  </a:cubicBezTo>
                  <a:cubicBezTo>
                    <a:pt x="434" y="1101"/>
                    <a:pt x="234" y="2102"/>
                    <a:pt x="100" y="3103"/>
                  </a:cubicBezTo>
                  <a:cubicBezTo>
                    <a:pt x="0" y="3537"/>
                    <a:pt x="100" y="4004"/>
                    <a:pt x="367" y="4370"/>
                  </a:cubicBezTo>
                  <a:cubicBezTo>
                    <a:pt x="834" y="4804"/>
                    <a:pt x="1668" y="4938"/>
                    <a:pt x="2268" y="5038"/>
                  </a:cubicBezTo>
                  <a:cubicBezTo>
                    <a:pt x="3269" y="5171"/>
                    <a:pt x="4303" y="5138"/>
                    <a:pt x="5304" y="5304"/>
                  </a:cubicBezTo>
                  <a:cubicBezTo>
                    <a:pt x="5314" y="5307"/>
                    <a:pt x="5324" y="5308"/>
                    <a:pt x="5333" y="5308"/>
                  </a:cubicBezTo>
                  <a:cubicBezTo>
                    <a:pt x="5446" y="5308"/>
                    <a:pt x="5494" y="5135"/>
                    <a:pt x="5371" y="5104"/>
                  </a:cubicBezTo>
                  <a:lnTo>
                    <a:pt x="5371" y="5104"/>
                  </a:lnTo>
                  <a:lnTo>
                    <a:pt x="5371" y="5138"/>
                  </a:lnTo>
                  <a:cubicBezTo>
                    <a:pt x="3836" y="4871"/>
                    <a:pt x="2168" y="5104"/>
                    <a:pt x="767" y="4404"/>
                  </a:cubicBezTo>
                  <a:cubicBezTo>
                    <a:pt x="100" y="4070"/>
                    <a:pt x="300" y="3270"/>
                    <a:pt x="367" y="2703"/>
                  </a:cubicBezTo>
                  <a:cubicBezTo>
                    <a:pt x="500" y="1835"/>
                    <a:pt x="634" y="968"/>
                    <a:pt x="734" y="101"/>
                  </a:cubicBezTo>
                  <a:cubicBezTo>
                    <a:pt x="734" y="34"/>
                    <a:pt x="68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1"/>
            <p:cNvSpPr/>
            <p:nvPr/>
          </p:nvSpPr>
          <p:spPr>
            <a:xfrm rot="5400000">
              <a:off x="46680" y="108160"/>
              <a:ext cx="195205" cy="186908"/>
            </a:xfrm>
            <a:custGeom>
              <a:avLst/>
              <a:gdLst/>
              <a:ahLst/>
              <a:cxnLst/>
              <a:rect l="l" t="t" r="r" b="b"/>
              <a:pathLst>
                <a:path w="4582" h="4387" extrusionOk="0">
                  <a:moveTo>
                    <a:pt x="288" y="1"/>
                  </a:moveTo>
                  <a:cubicBezTo>
                    <a:pt x="242" y="1"/>
                    <a:pt x="200" y="34"/>
                    <a:pt x="200" y="101"/>
                  </a:cubicBezTo>
                  <a:cubicBezTo>
                    <a:pt x="200" y="1002"/>
                    <a:pt x="0" y="2303"/>
                    <a:pt x="634" y="3103"/>
                  </a:cubicBezTo>
                  <a:cubicBezTo>
                    <a:pt x="1535" y="4237"/>
                    <a:pt x="3169" y="3804"/>
                    <a:pt x="4370" y="4371"/>
                  </a:cubicBezTo>
                  <a:cubicBezTo>
                    <a:pt x="4386" y="4382"/>
                    <a:pt x="4403" y="4386"/>
                    <a:pt x="4420" y="4386"/>
                  </a:cubicBezTo>
                  <a:cubicBezTo>
                    <a:pt x="4506" y="4386"/>
                    <a:pt x="4582" y="4260"/>
                    <a:pt x="4470" y="4204"/>
                  </a:cubicBezTo>
                  <a:cubicBezTo>
                    <a:pt x="3436" y="3704"/>
                    <a:pt x="2202" y="3937"/>
                    <a:pt x="1168" y="3337"/>
                  </a:cubicBezTo>
                  <a:cubicBezTo>
                    <a:pt x="167" y="2770"/>
                    <a:pt x="400" y="1068"/>
                    <a:pt x="400" y="101"/>
                  </a:cubicBezTo>
                  <a:cubicBezTo>
                    <a:pt x="384" y="34"/>
                    <a:pt x="334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1"/>
            <p:cNvSpPr/>
            <p:nvPr/>
          </p:nvSpPr>
          <p:spPr>
            <a:xfrm rot="5400000">
              <a:off x="209648" y="-106511"/>
              <a:ext cx="592729" cy="754066"/>
            </a:xfrm>
            <a:custGeom>
              <a:avLst/>
              <a:gdLst/>
              <a:ahLst/>
              <a:cxnLst/>
              <a:rect l="l" t="t" r="r" b="b"/>
              <a:pathLst>
                <a:path w="13913" h="17699" extrusionOk="0">
                  <a:moveTo>
                    <a:pt x="13752" y="0"/>
                  </a:moveTo>
                  <a:cubicBezTo>
                    <a:pt x="13742" y="0"/>
                    <a:pt x="13733" y="1"/>
                    <a:pt x="13722" y="4"/>
                  </a:cubicBezTo>
                  <a:cubicBezTo>
                    <a:pt x="10187" y="1205"/>
                    <a:pt x="7218" y="4107"/>
                    <a:pt x="5483" y="7376"/>
                  </a:cubicBezTo>
                  <a:cubicBezTo>
                    <a:pt x="3649" y="10812"/>
                    <a:pt x="3682" y="15215"/>
                    <a:pt x="113" y="17483"/>
                  </a:cubicBezTo>
                  <a:cubicBezTo>
                    <a:pt x="1" y="17567"/>
                    <a:pt x="77" y="17698"/>
                    <a:pt x="164" y="17698"/>
                  </a:cubicBezTo>
                  <a:cubicBezTo>
                    <a:pt x="180" y="17698"/>
                    <a:pt x="197" y="17694"/>
                    <a:pt x="213" y="17683"/>
                  </a:cubicBezTo>
                  <a:cubicBezTo>
                    <a:pt x="3315" y="15682"/>
                    <a:pt x="3815" y="12079"/>
                    <a:pt x="5050" y="8843"/>
                  </a:cubicBezTo>
                  <a:cubicBezTo>
                    <a:pt x="6484" y="5007"/>
                    <a:pt x="9853" y="1538"/>
                    <a:pt x="13789" y="204"/>
                  </a:cubicBezTo>
                  <a:cubicBezTo>
                    <a:pt x="13912" y="173"/>
                    <a:pt x="13865" y="0"/>
                    <a:pt x="13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1"/>
            <p:cNvSpPr/>
            <p:nvPr/>
          </p:nvSpPr>
          <p:spPr>
            <a:xfrm rot="5400000">
              <a:off x="587700" y="418058"/>
              <a:ext cx="245476" cy="24668"/>
            </a:xfrm>
            <a:custGeom>
              <a:avLst/>
              <a:gdLst/>
              <a:ahLst/>
              <a:cxnLst/>
              <a:rect l="l" t="t" r="r" b="b"/>
              <a:pathLst>
                <a:path w="5762" h="579" extrusionOk="0">
                  <a:moveTo>
                    <a:pt x="2662" y="1"/>
                  </a:moveTo>
                  <a:cubicBezTo>
                    <a:pt x="1808" y="1"/>
                    <a:pt x="955" y="93"/>
                    <a:pt x="124" y="278"/>
                  </a:cubicBezTo>
                  <a:cubicBezTo>
                    <a:pt x="0" y="309"/>
                    <a:pt x="19" y="482"/>
                    <a:pt x="128" y="482"/>
                  </a:cubicBezTo>
                  <a:cubicBezTo>
                    <a:pt x="137" y="482"/>
                    <a:pt x="147" y="481"/>
                    <a:pt x="157" y="478"/>
                  </a:cubicBezTo>
                  <a:cubicBezTo>
                    <a:pt x="988" y="293"/>
                    <a:pt x="1834" y="201"/>
                    <a:pt x="2677" y="201"/>
                  </a:cubicBezTo>
                  <a:cubicBezTo>
                    <a:pt x="3661" y="201"/>
                    <a:pt x="4642" y="327"/>
                    <a:pt x="5594" y="578"/>
                  </a:cubicBezTo>
                  <a:cubicBezTo>
                    <a:pt x="5694" y="578"/>
                    <a:pt x="5761" y="411"/>
                    <a:pt x="5628" y="378"/>
                  </a:cubicBezTo>
                  <a:cubicBezTo>
                    <a:pt x="4658" y="127"/>
                    <a:pt x="3659" y="1"/>
                    <a:pt x="2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1"/>
            <p:cNvSpPr/>
            <p:nvPr/>
          </p:nvSpPr>
          <p:spPr>
            <a:xfrm rot="5400000">
              <a:off x="712840" y="68048"/>
              <a:ext cx="80093" cy="274206"/>
            </a:xfrm>
            <a:custGeom>
              <a:avLst/>
              <a:gdLst/>
              <a:ahLst/>
              <a:cxnLst/>
              <a:rect l="l" t="t" r="r" b="b"/>
              <a:pathLst>
                <a:path w="1880" h="6436" extrusionOk="0">
                  <a:moveTo>
                    <a:pt x="668" y="0"/>
                  </a:moveTo>
                  <a:cubicBezTo>
                    <a:pt x="618" y="0"/>
                    <a:pt x="568" y="33"/>
                    <a:pt x="568" y="100"/>
                  </a:cubicBezTo>
                  <a:cubicBezTo>
                    <a:pt x="434" y="2135"/>
                    <a:pt x="1" y="4837"/>
                    <a:pt x="1635" y="6405"/>
                  </a:cubicBezTo>
                  <a:cubicBezTo>
                    <a:pt x="1657" y="6427"/>
                    <a:pt x="1683" y="6436"/>
                    <a:pt x="1708" y="6436"/>
                  </a:cubicBezTo>
                  <a:cubicBezTo>
                    <a:pt x="1796" y="6436"/>
                    <a:pt x="1880" y="6323"/>
                    <a:pt x="1802" y="6271"/>
                  </a:cubicBezTo>
                  <a:cubicBezTo>
                    <a:pt x="201" y="4737"/>
                    <a:pt x="634" y="2102"/>
                    <a:pt x="768" y="100"/>
                  </a:cubicBezTo>
                  <a:cubicBezTo>
                    <a:pt x="768" y="33"/>
                    <a:pt x="71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31"/>
            <p:cNvSpPr/>
            <p:nvPr/>
          </p:nvSpPr>
          <p:spPr>
            <a:xfrm rot="5400000">
              <a:off x="592981" y="439912"/>
              <a:ext cx="215696" cy="105490"/>
            </a:xfrm>
            <a:custGeom>
              <a:avLst/>
              <a:gdLst/>
              <a:ahLst/>
              <a:cxnLst/>
              <a:rect l="l" t="t" r="r" b="b"/>
              <a:pathLst>
                <a:path w="5063" h="2476" extrusionOk="0">
                  <a:moveTo>
                    <a:pt x="2300" y="129"/>
                  </a:moveTo>
                  <a:cubicBezTo>
                    <a:pt x="3105" y="129"/>
                    <a:pt x="3927" y="309"/>
                    <a:pt x="4250" y="567"/>
                  </a:cubicBezTo>
                  <a:cubicBezTo>
                    <a:pt x="4651" y="1268"/>
                    <a:pt x="4584" y="1768"/>
                    <a:pt x="4017" y="2002"/>
                  </a:cubicBezTo>
                  <a:cubicBezTo>
                    <a:pt x="3750" y="2135"/>
                    <a:pt x="3483" y="2235"/>
                    <a:pt x="3216" y="2235"/>
                  </a:cubicBezTo>
                  <a:cubicBezTo>
                    <a:pt x="3130" y="2243"/>
                    <a:pt x="3043" y="2247"/>
                    <a:pt x="2956" y="2247"/>
                  </a:cubicBezTo>
                  <a:cubicBezTo>
                    <a:pt x="2676" y="2247"/>
                    <a:pt x="2396" y="2204"/>
                    <a:pt x="2115" y="2102"/>
                  </a:cubicBezTo>
                  <a:cubicBezTo>
                    <a:pt x="1438" y="1917"/>
                    <a:pt x="817" y="1505"/>
                    <a:pt x="332" y="943"/>
                  </a:cubicBezTo>
                  <a:lnTo>
                    <a:pt x="332" y="943"/>
                  </a:lnTo>
                  <a:cubicBezTo>
                    <a:pt x="364" y="931"/>
                    <a:pt x="395" y="906"/>
                    <a:pt x="414" y="868"/>
                  </a:cubicBezTo>
                  <a:cubicBezTo>
                    <a:pt x="604" y="334"/>
                    <a:pt x="1442" y="129"/>
                    <a:pt x="2300" y="129"/>
                  </a:cubicBezTo>
                  <a:close/>
                  <a:moveTo>
                    <a:pt x="2516" y="0"/>
                  </a:moveTo>
                  <a:cubicBezTo>
                    <a:pt x="2460" y="0"/>
                    <a:pt x="2405" y="0"/>
                    <a:pt x="2349" y="0"/>
                  </a:cubicBezTo>
                  <a:cubicBezTo>
                    <a:pt x="1589" y="0"/>
                    <a:pt x="534" y="0"/>
                    <a:pt x="222" y="812"/>
                  </a:cubicBezTo>
                  <a:lnTo>
                    <a:pt x="222" y="812"/>
                  </a:lnTo>
                  <a:cubicBezTo>
                    <a:pt x="220" y="808"/>
                    <a:pt x="217" y="804"/>
                    <a:pt x="214" y="801"/>
                  </a:cubicBezTo>
                  <a:cubicBezTo>
                    <a:pt x="195" y="772"/>
                    <a:pt x="166" y="759"/>
                    <a:pt x="138" y="759"/>
                  </a:cubicBezTo>
                  <a:cubicBezTo>
                    <a:pt x="70" y="759"/>
                    <a:pt x="0" y="830"/>
                    <a:pt x="47" y="901"/>
                  </a:cubicBezTo>
                  <a:cubicBezTo>
                    <a:pt x="714" y="1768"/>
                    <a:pt x="1682" y="2335"/>
                    <a:pt x="2783" y="2469"/>
                  </a:cubicBezTo>
                  <a:cubicBezTo>
                    <a:pt x="2829" y="2473"/>
                    <a:pt x="2880" y="2475"/>
                    <a:pt x="2933" y="2475"/>
                  </a:cubicBezTo>
                  <a:cubicBezTo>
                    <a:pt x="3687" y="2475"/>
                    <a:pt x="5062" y="2035"/>
                    <a:pt x="4751" y="1101"/>
                  </a:cubicBezTo>
                  <a:cubicBezTo>
                    <a:pt x="4404" y="30"/>
                    <a:pt x="3462" y="0"/>
                    <a:pt x="2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1"/>
            <p:cNvSpPr/>
            <p:nvPr/>
          </p:nvSpPr>
          <p:spPr>
            <a:xfrm rot="5400000">
              <a:off x="745734" y="454290"/>
              <a:ext cx="230267" cy="132203"/>
            </a:xfrm>
            <a:custGeom>
              <a:avLst/>
              <a:gdLst/>
              <a:ahLst/>
              <a:cxnLst/>
              <a:rect l="l" t="t" r="r" b="b"/>
              <a:pathLst>
                <a:path w="5405" h="3103" extrusionOk="0">
                  <a:moveTo>
                    <a:pt x="3553" y="226"/>
                  </a:moveTo>
                  <a:cubicBezTo>
                    <a:pt x="3829" y="226"/>
                    <a:pt x="4104" y="251"/>
                    <a:pt x="4371" y="301"/>
                  </a:cubicBezTo>
                  <a:cubicBezTo>
                    <a:pt x="5105" y="501"/>
                    <a:pt x="5038" y="1368"/>
                    <a:pt x="4604" y="1802"/>
                  </a:cubicBezTo>
                  <a:cubicBezTo>
                    <a:pt x="3642" y="2857"/>
                    <a:pt x="1756" y="2555"/>
                    <a:pt x="397" y="2830"/>
                  </a:cubicBezTo>
                  <a:lnTo>
                    <a:pt x="397" y="2830"/>
                  </a:lnTo>
                  <a:cubicBezTo>
                    <a:pt x="552" y="2106"/>
                    <a:pt x="704" y="1600"/>
                    <a:pt x="1268" y="1035"/>
                  </a:cubicBezTo>
                  <a:cubicBezTo>
                    <a:pt x="1669" y="635"/>
                    <a:pt x="2169" y="401"/>
                    <a:pt x="2736" y="301"/>
                  </a:cubicBezTo>
                  <a:cubicBezTo>
                    <a:pt x="3003" y="251"/>
                    <a:pt x="3278" y="226"/>
                    <a:pt x="3553" y="226"/>
                  </a:cubicBezTo>
                  <a:close/>
                  <a:moveTo>
                    <a:pt x="3687" y="0"/>
                  </a:moveTo>
                  <a:cubicBezTo>
                    <a:pt x="3378" y="0"/>
                    <a:pt x="3082" y="36"/>
                    <a:pt x="2870" y="67"/>
                  </a:cubicBezTo>
                  <a:cubicBezTo>
                    <a:pt x="2303" y="134"/>
                    <a:pt x="1769" y="368"/>
                    <a:pt x="1302" y="701"/>
                  </a:cubicBezTo>
                  <a:cubicBezTo>
                    <a:pt x="968" y="968"/>
                    <a:pt x="701" y="1302"/>
                    <a:pt x="468" y="1635"/>
                  </a:cubicBezTo>
                  <a:cubicBezTo>
                    <a:pt x="401" y="1735"/>
                    <a:pt x="134" y="2836"/>
                    <a:pt x="234" y="2836"/>
                  </a:cubicBezTo>
                  <a:cubicBezTo>
                    <a:pt x="193" y="2836"/>
                    <a:pt x="165" y="2858"/>
                    <a:pt x="149" y="2889"/>
                  </a:cubicBezTo>
                  <a:lnTo>
                    <a:pt x="149" y="2889"/>
                  </a:lnTo>
                  <a:cubicBezTo>
                    <a:pt x="133" y="2894"/>
                    <a:pt x="117" y="2898"/>
                    <a:pt x="101" y="2903"/>
                  </a:cubicBezTo>
                  <a:cubicBezTo>
                    <a:pt x="1" y="2936"/>
                    <a:pt x="34" y="3103"/>
                    <a:pt x="168" y="3103"/>
                  </a:cubicBezTo>
                  <a:lnTo>
                    <a:pt x="201" y="3103"/>
                  </a:lnTo>
                  <a:cubicBezTo>
                    <a:pt x="1502" y="2736"/>
                    <a:pt x="5405" y="3103"/>
                    <a:pt x="5138" y="868"/>
                  </a:cubicBezTo>
                  <a:cubicBezTo>
                    <a:pt x="5070" y="163"/>
                    <a:pt x="4349" y="0"/>
                    <a:pt x="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1"/>
            <p:cNvSpPr/>
            <p:nvPr/>
          </p:nvSpPr>
          <p:spPr>
            <a:xfrm rot="5400000">
              <a:off x="799986" y="87455"/>
              <a:ext cx="123675" cy="202203"/>
            </a:xfrm>
            <a:custGeom>
              <a:avLst/>
              <a:gdLst/>
              <a:ahLst/>
              <a:cxnLst/>
              <a:rect l="l" t="t" r="r" b="b"/>
              <a:pathLst>
                <a:path w="2903" h="4746" extrusionOk="0">
                  <a:moveTo>
                    <a:pt x="1573" y="177"/>
                  </a:moveTo>
                  <a:cubicBezTo>
                    <a:pt x="2669" y="177"/>
                    <a:pt x="2668" y="1621"/>
                    <a:pt x="2536" y="2379"/>
                  </a:cubicBezTo>
                  <a:cubicBezTo>
                    <a:pt x="2375" y="3216"/>
                    <a:pt x="1842" y="3835"/>
                    <a:pt x="1355" y="4506"/>
                  </a:cubicBezTo>
                  <a:lnTo>
                    <a:pt x="1355" y="4506"/>
                  </a:lnTo>
                  <a:cubicBezTo>
                    <a:pt x="736" y="3913"/>
                    <a:pt x="365" y="3111"/>
                    <a:pt x="301" y="2279"/>
                  </a:cubicBezTo>
                  <a:cubicBezTo>
                    <a:pt x="268" y="1479"/>
                    <a:pt x="535" y="244"/>
                    <a:pt x="1535" y="178"/>
                  </a:cubicBezTo>
                  <a:cubicBezTo>
                    <a:pt x="1548" y="177"/>
                    <a:pt x="1561" y="177"/>
                    <a:pt x="1573" y="177"/>
                  </a:cubicBezTo>
                  <a:close/>
                  <a:moveTo>
                    <a:pt x="1391" y="0"/>
                  </a:moveTo>
                  <a:cubicBezTo>
                    <a:pt x="563" y="0"/>
                    <a:pt x="229" y="1080"/>
                    <a:pt x="134" y="1712"/>
                  </a:cubicBezTo>
                  <a:cubicBezTo>
                    <a:pt x="1" y="2846"/>
                    <a:pt x="435" y="3980"/>
                    <a:pt x="1302" y="4714"/>
                  </a:cubicBezTo>
                  <a:cubicBezTo>
                    <a:pt x="1324" y="4736"/>
                    <a:pt x="1348" y="4745"/>
                    <a:pt x="1370" y="4745"/>
                  </a:cubicBezTo>
                  <a:cubicBezTo>
                    <a:pt x="1393" y="4745"/>
                    <a:pt x="1414" y="4736"/>
                    <a:pt x="1432" y="4722"/>
                  </a:cubicBezTo>
                  <a:lnTo>
                    <a:pt x="1432" y="4722"/>
                  </a:lnTo>
                  <a:cubicBezTo>
                    <a:pt x="1459" y="4719"/>
                    <a:pt x="1485" y="4706"/>
                    <a:pt x="1502" y="4681"/>
                  </a:cubicBezTo>
                  <a:cubicBezTo>
                    <a:pt x="2202" y="3680"/>
                    <a:pt x="2836" y="2846"/>
                    <a:pt x="2836" y="1579"/>
                  </a:cubicBezTo>
                  <a:cubicBezTo>
                    <a:pt x="2903" y="778"/>
                    <a:pt x="2303" y="78"/>
                    <a:pt x="1535" y="11"/>
                  </a:cubicBezTo>
                  <a:cubicBezTo>
                    <a:pt x="1486" y="4"/>
                    <a:pt x="1437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9" name="Google Shape;4829;p31"/>
          <p:cNvGrpSpPr/>
          <p:nvPr/>
        </p:nvGrpSpPr>
        <p:grpSpPr>
          <a:xfrm flipH="1">
            <a:off x="2449092" y="4626472"/>
            <a:ext cx="605562" cy="757320"/>
            <a:chOff x="3291645" y="4438907"/>
            <a:chExt cx="662976" cy="829031"/>
          </a:xfrm>
        </p:grpSpPr>
        <p:sp>
          <p:nvSpPr>
            <p:cNvPr id="4830" name="Google Shape;4830;p31"/>
            <p:cNvSpPr/>
            <p:nvPr/>
          </p:nvSpPr>
          <p:spPr>
            <a:xfrm rot="5400000">
              <a:off x="3252321" y="4576246"/>
              <a:ext cx="731016" cy="652368"/>
            </a:xfrm>
            <a:custGeom>
              <a:avLst/>
              <a:gdLst/>
              <a:ahLst/>
              <a:cxnLst/>
              <a:rect l="l" t="t" r="r" b="b"/>
              <a:pathLst>
                <a:path w="17159" h="15312" extrusionOk="0">
                  <a:moveTo>
                    <a:pt x="119" y="1"/>
                  </a:moveTo>
                  <a:cubicBezTo>
                    <a:pt x="64" y="1"/>
                    <a:pt x="1" y="44"/>
                    <a:pt x="1" y="119"/>
                  </a:cubicBezTo>
                  <a:cubicBezTo>
                    <a:pt x="601" y="4155"/>
                    <a:pt x="2603" y="8258"/>
                    <a:pt x="5905" y="10760"/>
                  </a:cubicBezTo>
                  <a:cubicBezTo>
                    <a:pt x="9108" y="13228"/>
                    <a:pt x="13411" y="13562"/>
                    <a:pt x="16946" y="15296"/>
                  </a:cubicBezTo>
                  <a:cubicBezTo>
                    <a:pt x="16968" y="15307"/>
                    <a:pt x="16989" y="15312"/>
                    <a:pt x="17008" y="15312"/>
                  </a:cubicBezTo>
                  <a:cubicBezTo>
                    <a:pt x="17106" y="15312"/>
                    <a:pt x="17158" y="15186"/>
                    <a:pt x="17047" y="15130"/>
                  </a:cubicBezTo>
                  <a:cubicBezTo>
                    <a:pt x="13677" y="13462"/>
                    <a:pt x="9808" y="12995"/>
                    <a:pt x="6606" y="10993"/>
                  </a:cubicBezTo>
                  <a:cubicBezTo>
                    <a:pt x="2970" y="8725"/>
                    <a:pt x="835" y="4188"/>
                    <a:pt x="201" y="86"/>
                  </a:cubicBezTo>
                  <a:cubicBezTo>
                    <a:pt x="201" y="27"/>
                    <a:pt x="16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1"/>
            <p:cNvSpPr/>
            <p:nvPr/>
          </p:nvSpPr>
          <p:spPr>
            <a:xfrm rot="5400000">
              <a:off x="3791468" y="4526543"/>
              <a:ext cx="78218" cy="220140"/>
            </a:xfrm>
            <a:custGeom>
              <a:avLst/>
              <a:gdLst/>
              <a:ahLst/>
              <a:cxnLst/>
              <a:rect l="l" t="t" r="r" b="b"/>
              <a:pathLst>
                <a:path w="1836" h="5167" extrusionOk="0">
                  <a:moveTo>
                    <a:pt x="1703" y="1"/>
                  </a:moveTo>
                  <a:cubicBezTo>
                    <a:pt x="1664" y="1"/>
                    <a:pt x="1627" y="22"/>
                    <a:pt x="1614" y="73"/>
                  </a:cubicBezTo>
                  <a:cubicBezTo>
                    <a:pt x="1047" y="1708"/>
                    <a:pt x="847" y="3476"/>
                    <a:pt x="47" y="5010"/>
                  </a:cubicBezTo>
                  <a:cubicBezTo>
                    <a:pt x="0" y="5080"/>
                    <a:pt x="68" y="5166"/>
                    <a:pt x="135" y="5166"/>
                  </a:cubicBezTo>
                  <a:cubicBezTo>
                    <a:pt x="164" y="5166"/>
                    <a:pt x="193" y="5150"/>
                    <a:pt x="213" y="5110"/>
                  </a:cubicBezTo>
                  <a:cubicBezTo>
                    <a:pt x="1047" y="3542"/>
                    <a:pt x="1248" y="1774"/>
                    <a:pt x="1815" y="140"/>
                  </a:cubicBezTo>
                  <a:cubicBezTo>
                    <a:pt x="1835" y="57"/>
                    <a:pt x="1767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1"/>
            <p:cNvSpPr/>
            <p:nvPr/>
          </p:nvSpPr>
          <p:spPr>
            <a:xfrm rot="5400000">
              <a:off x="3448582" y="4551744"/>
              <a:ext cx="266393" cy="82100"/>
            </a:xfrm>
            <a:custGeom>
              <a:avLst/>
              <a:gdLst/>
              <a:ahLst/>
              <a:cxnLst/>
              <a:rect l="l" t="t" r="r" b="b"/>
              <a:pathLst>
                <a:path w="6253" h="1927" extrusionOk="0">
                  <a:moveTo>
                    <a:pt x="187" y="1"/>
                  </a:moveTo>
                  <a:cubicBezTo>
                    <a:pt x="95" y="1"/>
                    <a:pt x="0" y="104"/>
                    <a:pt x="81" y="185"/>
                  </a:cubicBezTo>
                  <a:cubicBezTo>
                    <a:pt x="1522" y="1438"/>
                    <a:pt x="3873" y="1926"/>
                    <a:pt x="5756" y="1926"/>
                  </a:cubicBezTo>
                  <a:cubicBezTo>
                    <a:pt x="5879" y="1926"/>
                    <a:pt x="6000" y="1924"/>
                    <a:pt x="6119" y="1920"/>
                  </a:cubicBezTo>
                  <a:cubicBezTo>
                    <a:pt x="6252" y="1920"/>
                    <a:pt x="6252" y="1686"/>
                    <a:pt x="6119" y="1686"/>
                  </a:cubicBezTo>
                  <a:cubicBezTo>
                    <a:pt x="5997" y="1691"/>
                    <a:pt x="5873" y="1693"/>
                    <a:pt x="5746" y="1693"/>
                  </a:cubicBezTo>
                  <a:cubicBezTo>
                    <a:pt x="3921" y="1693"/>
                    <a:pt x="1589" y="1235"/>
                    <a:pt x="248" y="19"/>
                  </a:cubicBezTo>
                  <a:cubicBezTo>
                    <a:pt x="229" y="6"/>
                    <a:pt x="208" y="1"/>
                    <a:pt x="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1"/>
            <p:cNvSpPr/>
            <p:nvPr/>
          </p:nvSpPr>
          <p:spPr>
            <a:xfrm rot="5400000">
              <a:off x="3581733" y="4679999"/>
              <a:ext cx="36297" cy="251838"/>
            </a:xfrm>
            <a:custGeom>
              <a:avLst/>
              <a:gdLst/>
              <a:ahLst/>
              <a:cxnLst/>
              <a:rect l="l" t="t" r="r" b="b"/>
              <a:pathLst>
                <a:path w="852" h="5911" extrusionOk="0">
                  <a:moveTo>
                    <a:pt x="105" y="0"/>
                  </a:moveTo>
                  <a:cubicBezTo>
                    <a:pt x="51" y="0"/>
                    <a:pt x="1" y="34"/>
                    <a:pt x="17" y="101"/>
                  </a:cubicBezTo>
                  <a:cubicBezTo>
                    <a:pt x="117" y="2002"/>
                    <a:pt x="618" y="3870"/>
                    <a:pt x="184" y="5771"/>
                  </a:cubicBezTo>
                  <a:cubicBezTo>
                    <a:pt x="163" y="5854"/>
                    <a:pt x="232" y="5911"/>
                    <a:pt x="295" y="5911"/>
                  </a:cubicBezTo>
                  <a:cubicBezTo>
                    <a:pt x="334" y="5911"/>
                    <a:pt x="371" y="5889"/>
                    <a:pt x="384" y="5838"/>
                  </a:cubicBezTo>
                  <a:cubicBezTo>
                    <a:pt x="851" y="3903"/>
                    <a:pt x="317" y="2002"/>
                    <a:pt x="217" y="101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1"/>
            <p:cNvSpPr/>
            <p:nvPr/>
          </p:nvSpPr>
          <p:spPr>
            <a:xfrm rot="5400000">
              <a:off x="3260319" y="4788575"/>
              <a:ext cx="219872" cy="80396"/>
            </a:xfrm>
            <a:custGeom>
              <a:avLst/>
              <a:gdLst/>
              <a:ahLst/>
              <a:cxnLst/>
              <a:rect l="l" t="t" r="r" b="b"/>
              <a:pathLst>
                <a:path w="5161" h="1887" extrusionOk="0">
                  <a:moveTo>
                    <a:pt x="5000" y="0"/>
                  </a:moveTo>
                  <a:cubicBezTo>
                    <a:pt x="4991" y="0"/>
                    <a:pt x="4981" y="1"/>
                    <a:pt x="4971" y="4"/>
                  </a:cubicBezTo>
                  <a:cubicBezTo>
                    <a:pt x="3418" y="501"/>
                    <a:pt x="2154" y="1692"/>
                    <a:pt x="506" y="1692"/>
                  </a:cubicBezTo>
                  <a:cubicBezTo>
                    <a:pt x="384" y="1692"/>
                    <a:pt x="260" y="1685"/>
                    <a:pt x="134" y="1672"/>
                  </a:cubicBezTo>
                  <a:cubicBezTo>
                    <a:pt x="1" y="1672"/>
                    <a:pt x="1" y="1872"/>
                    <a:pt x="134" y="1872"/>
                  </a:cubicBezTo>
                  <a:cubicBezTo>
                    <a:pt x="245" y="1882"/>
                    <a:pt x="355" y="1886"/>
                    <a:pt x="462" y="1886"/>
                  </a:cubicBezTo>
                  <a:cubicBezTo>
                    <a:pt x="2162" y="1886"/>
                    <a:pt x="3438" y="706"/>
                    <a:pt x="5038" y="204"/>
                  </a:cubicBezTo>
                  <a:cubicBezTo>
                    <a:pt x="5161" y="173"/>
                    <a:pt x="5113" y="0"/>
                    <a:pt x="5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1"/>
            <p:cNvSpPr/>
            <p:nvPr/>
          </p:nvSpPr>
          <p:spPr>
            <a:xfrm rot="5400000">
              <a:off x="3917087" y="4647263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785"/>
                    <a:pt x="209" y="927"/>
                    <a:pt x="417" y="927"/>
                  </a:cubicBezTo>
                  <a:cubicBezTo>
                    <a:pt x="626" y="927"/>
                    <a:pt x="834" y="785"/>
                    <a:pt x="834" y="501"/>
                  </a:cubicBezTo>
                  <a:lnTo>
                    <a:pt x="834" y="435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1"/>
            <p:cNvSpPr/>
            <p:nvPr/>
          </p:nvSpPr>
          <p:spPr>
            <a:xfrm rot="5400000">
              <a:off x="3909100" y="4531276"/>
              <a:ext cx="46905" cy="35533"/>
            </a:xfrm>
            <a:custGeom>
              <a:avLst/>
              <a:gdLst/>
              <a:ahLst/>
              <a:cxnLst/>
              <a:rect l="l" t="t" r="r" b="b"/>
              <a:pathLst>
                <a:path w="1101" h="834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cubicBezTo>
                    <a:pt x="1101" y="834"/>
                    <a:pt x="1101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1"/>
            <p:cNvSpPr/>
            <p:nvPr/>
          </p:nvSpPr>
          <p:spPr>
            <a:xfrm rot="5400000">
              <a:off x="3600053" y="4436967"/>
              <a:ext cx="35573" cy="39452"/>
            </a:xfrm>
            <a:custGeom>
              <a:avLst/>
              <a:gdLst/>
              <a:ahLst/>
              <a:cxnLst/>
              <a:rect l="l" t="t" r="r" b="b"/>
              <a:pathLst>
                <a:path w="835" h="926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784"/>
                    <a:pt x="209" y="926"/>
                    <a:pt x="417" y="926"/>
                  </a:cubicBezTo>
                  <a:cubicBezTo>
                    <a:pt x="626" y="926"/>
                    <a:pt x="834" y="784"/>
                    <a:pt x="834" y="501"/>
                  </a:cubicBezTo>
                  <a:lnTo>
                    <a:pt x="834" y="401"/>
                  </a:ln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1"/>
            <p:cNvSpPr/>
            <p:nvPr/>
          </p:nvSpPr>
          <p:spPr>
            <a:xfrm rot="5400000">
              <a:off x="3699450" y="477641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34" y="834"/>
                  </a:lnTo>
                  <a:cubicBezTo>
                    <a:pt x="1201" y="834"/>
                    <a:pt x="1201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1"/>
            <p:cNvSpPr/>
            <p:nvPr/>
          </p:nvSpPr>
          <p:spPr>
            <a:xfrm rot="5400000">
              <a:off x="3302986" y="4705352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0" name="Google Shape;4840;p31"/>
          <p:cNvGrpSpPr/>
          <p:nvPr/>
        </p:nvGrpSpPr>
        <p:grpSpPr>
          <a:xfrm flipH="1">
            <a:off x="1904002" y="4878896"/>
            <a:ext cx="578478" cy="673232"/>
            <a:chOff x="7255010" y="4438892"/>
            <a:chExt cx="633323" cy="736981"/>
          </a:xfrm>
        </p:grpSpPr>
        <p:sp>
          <p:nvSpPr>
            <p:cNvPr id="4841" name="Google Shape;4841;p31"/>
            <p:cNvSpPr/>
            <p:nvPr/>
          </p:nvSpPr>
          <p:spPr>
            <a:xfrm rot="5400000">
              <a:off x="7203182" y="4490721"/>
              <a:ext cx="736981" cy="633323"/>
            </a:xfrm>
            <a:custGeom>
              <a:avLst/>
              <a:gdLst/>
              <a:ahLst/>
              <a:cxnLst/>
              <a:rect l="l" t="t" r="r" b="b"/>
              <a:pathLst>
                <a:path w="17299" h="14865" extrusionOk="0">
                  <a:moveTo>
                    <a:pt x="8956" y="1"/>
                  </a:moveTo>
                  <a:cubicBezTo>
                    <a:pt x="8127" y="1"/>
                    <a:pt x="7319" y="154"/>
                    <a:pt x="7072" y="736"/>
                  </a:cubicBezTo>
                  <a:cubicBezTo>
                    <a:pt x="6905" y="1270"/>
                    <a:pt x="7005" y="1837"/>
                    <a:pt x="7372" y="2270"/>
                  </a:cubicBezTo>
                  <a:cubicBezTo>
                    <a:pt x="7672" y="2637"/>
                    <a:pt x="8006" y="2938"/>
                    <a:pt x="8273" y="3305"/>
                  </a:cubicBezTo>
                  <a:cubicBezTo>
                    <a:pt x="8529" y="3680"/>
                    <a:pt x="8331" y="3776"/>
                    <a:pt x="8024" y="3776"/>
                  </a:cubicBezTo>
                  <a:cubicBezTo>
                    <a:pt x="7730" y="3776"/>
                    <a:pt x="7334" y="3688"/>
                    <a:pt x="7139" y="3671"/>
                  </a:cubicBezTo>
                  <a:cubicBezTo>
                    <a:pt x="6958" y="3661"/>
                    <a:pt x="6733" y="3651"/>
                    <a:pt x="6483" y="3651"/>
                  </a:cubicBezTo>
                  <a:cubicBezTo>
                    <a:pt x="5209" y="3651"/>
                    <a:pt x="3297" y="3889"/>
                    <a:pt x="3436" y="5339"/>
                  </a:cubicBezTo>
                  <a:cubicBezTo>
                    <a:pt x="3503" y="5940"/>
                    <a:pt x="4170" y="6440"/>
                    <a:pt x="4604" y="6774"/>
                  </a:cubicBezTo>
                  <a:lnTo>
                    <a:pt x="5104" y="7207"/>
                  </a:lnTo>
                  <a:cubicBezTo>
                    <a:pt x="5271" y="7307"/>
                    <a:pt x="5438" y="7307"/>
                    <a:pt x="5304" y="7341"/>
                  </a:cubicBezTo>
                  <a:cubicBezTo>
                    <a:pt x="5004" y="7407"/>
                    <a:pt x="4704" y="7508"/>
                    <a:pt x="4403" y="7608"/>
                  </a:cubicBezTo>
                  <a:cubicBezTo>
                    <a:pt x="3136" y="8075"/>
                    <a:pt x="1768" y="8675"/>
                    <a:pt x="834" y="9676"/>
                  </a:cubicBezTo>
                  <a:cubicBezTo>
                    <a:pt x="301" y="10176"/>
                    <a:pt x="0" y="11244"/>
                    <a:pt x="868" y="11611"/>
                  </a:cubicBezTo>
                  <a:cubicBezTo>
                    <a:pt x="1175" y="11742"/>
                    <a:pt x="1511" y="11795"/>
                    <a:pt x="1859" y="11795"/>
                  </a:cubicBezTo>
                  <a:cubicBezTo>
                    <a:pt x="2831" y="11795"/>
                    <a:pt x="3902" y="11380"/>
                    <a:pt x="4737" y="11110"/>
                  </a:cubicBezTo>
                  <a:cubicBezTo>
                    <a:pt x="5135" y="11011"/>
                    <a:pt x="5533" y="10878"/>
                    <a:pt x="5930" y="10778"/>
                  </a:cubicBezTo>
                  <a:lnTo>
                    <a:pt x="5930" y="10778"/>
                  </a:lnTo>
                  <a:cubicBezTo>
                    <a:pt x="5840" y="10825"/>
                    <a:pt x="5871" y="11716"/>
                    <a:pt x="5871" y="11911"/>
                  </a:cubicBezTo>
                  <a:cubicBezTo>
                    <a:pt x="5804" y="12745"/>
                    <a:pt x="5938" y="13579"/>
                    <a:pt x="6271" y="14312"/>
                  </a:cubicBezTo>
                  <a:cubicBezTo>
                    <a:pt x="6495" y="14718"/>
                    <a:pt x="6841" y="14865"/>
                    <a:pt x="7214" y="14865"/>
                  </a:cubicBezTo>
                  <a:cubicBezTo>
                    <a:pt x="7454" y="14865"/>
                    <a:pt x="7704" y="14804"/>
                    <a:pt x="7939" y="14713"/>
                  </a:cubicBezTo>
                  <a:cubicBezTo>
                    <a:pt x="9040" y="14279"/>
                    <a:pt x="9541" y="12978"/>
                    <a:pt x="9941" y="11977"/>
                  </a:cubicBezTo>
                  <a:cubicBezTo>
                    <a:pt x="10208" y="11410"/>
                    <a:pt x="10475" y="10843"/>
                    <a:pt x="10775" y="10310"/>
                  </a:cubicBezTo>
                  <a:cubicBezTo>
                    <a:pt x="10891" y="10154"/>
                    <a:pt x="10967" y="10089"/>
                    <a:pt x="11029" y="10089"/>
                  </a:cubicBezTo>
                  <a:cubicBezTo>
                    <a:pt x="11126" y="10089"/>
                    <a:pt x="11186" y="10252"/>
                    <a:pt x="11308" y="10476"/>
                  </a:cubicBezTo>
                  <a:cubicBezTo>
                    <a:pt x="11475" y="10743"/>
                    <a:pt x="11642" y="11010"/>
                    <a:pt x="11842" y="11310"/>
                  </a:cubicBezTo>
                  <a:cubicBezTo>
                    <a:pt x="12200" y="11835"/>
                    <a:pt x="12712" y="12275"/>
                    <a:pt x="13292" y="12275"/>
                  </a:cubicBezTo>
                  <a:cubicBezTo>
                    <a:pt x="13522" y="12275"/>
                    <a:pt x="13764" y="12205"/>
                    <a:pt x="14010" y="12044"/>
                  </a:cubicBezTo>
                  <a:cubicBezTo>
                    <a:pt x="14844" y="11477"/>
                    <a:pt x="15311" y="10310"/>
                    <a:pt x="15712" y="9409"/>
                  </a:cubicBezTo>
                  <a:cubicBezTo>
                    <a:pt x="16412" y="7708"/>
                    <a:pt x="16579" y="5840"/>
                    <a:pt x="17279" y="4138"/>
                  </a:cubicBezTo>
                  <a:cubicBezTo>
                    <a:pt x="17298" y="4064"/>
                    <a:pt x="17243" y="4020"/>
                    <a:pt x="17180" y="4020"/>
                  </a:cubicBezTo>
                  <a:cubicBezTo>
                    <a:pt x="17130" y="4020"/>
                    <a:pt x="17075" y="4047"/>
                    <a:pt x="17046" y="4105"/>
                  </a:cubicBezTo>
                  <a:cubicBezTo>
                    <a:pt x="16679" y="5139"/>
                    <a:pt x="16379" y="6240"/>
                    <a:pt x="16179" y="7341"/>
                  </a:cubicBezTo>
                  <a:cubicBezTo>
                    <a:pt x="15912" y="8375"/>
                    <a:pt x="15545" y="9376"/>
                    <a:pt x="15044" y="10310"/>
                  </a:cubicBezTo>
                  <a:cubicBezTo>
                    <a:pt x="14708" y="11011"/>
                    <a:pt x="14111" y="12067"/>
                    <a:pt x="13275" y="12067"/>
                  </a:cubicBezTo>
                  <a:cubicBezTo>
                    <a:pt x="13117" y="12067"/>
                    <a:pt x="12951" y="12029"/>
                    <a:pt x="12776" y="11944"/>
                  </a:cubicBezTo>
                  <a:cubicBezTo>
                    <a:pt x="11976" y="11544"/>
                    <a:pt x="11609" y="10443"/>
                    <a:pt x="11108" y="9776"/>
                  </a:cubicBezTo>
                  <a:cubicBezTo>
                    <a:pt x="11089" y="9737"/>
                    <a:pt x="11058" y="9721"/>
                    <a:pt x="11022" y="9721"/>
                  </a:cubicBezTo>
                  <a:cubicBezTo>
                    <a:pt x="10997" y="9721"/>
                    <a:pt x="10969" y="9729"/>
                    <a:pt x="10942" y="9743"/>
                  </a:cubicBezTo>
                  <a:cubicBezTo>
                    <a:pt x="9741" y="11177"/>
                    <a:pt x="9507" y="14379"/>
                    <a:pt x="7306" y="14679"/>
                  </a:cubicBezTo>
                  <a:cubicBezTo>
                    <a:pt x="7259" y="14685"/>
                    <a:pt x="7213" y="14688"/>
                    <a:pt x="7170" y="14688"/>
                  </a:cubicBezTo>
                  <a:cubicBezTo>
                    <a:pt x="5726" y="14688"/>
                    <a:pt x="6072" y="11551"/>
                    <a:pt x="6105" y="10677"/>
                  </a:cubicBezTo>
                  <a:cubicBezTo>
                    <a:pt x="6105" y="10622"/>
                    <a:pt x="6060" y="10568"/>
                    <a:pt x="6008" y="10568"/>
                  </a:cubicBezTo>
                  <a:cubicBezTo>
                    <a:pt x="5996" y="10568"/>
                    <a:pt x="5984" y="10570"/>
                    <a:pt x="5971" y="10576"/>
                  </a:cubicBezTo>
                  <a:cubicBezTo>
                    <a:pt x="5361" y="10685"/>
                    <a:pt x="3084" y="11563"/>
                    <a:pt x="1673" y="11563"/>
                  </a:cubicBezTo>
                  <a:cubicBezTo>
                    <a:pt x="924" y="11563"/>
                    <a:pt x="418" y="11316"/>
                    <a:pt x="534" y="10576"/>
                  </a:cubicBezTo>
                  <a:cubicBezTo>
                    <a:pt x="701" y="9609"/>
                    <a:pt x="2102" y="8942"/>
                    <a:pt x="2869" y="8542"/>
                  </a:cubicBezTo>
                  <a:cubicBezTo>
                    <a:pt x="3703" y="8075"/>
                    <a:pt x="4604" y="7741"/>
                    <a:pt x="5538" y="7508"/>
                  </a:cubicBezTo>
                  <a:cubicBezTo>
                    <a:pt x="5604" y="7474"/>
                    <a:pt x="5638" y="7374"/>
                    <a:pt x="5571" y="7307"/>
                  </a:cubicBezTo>
                  <a:cubicBezTo>
                    <a:pt x="4637" y="6473"/>
                    <a:pt x="2602" y="5273"/>
                    <a:pt x="4504" y="4172"/>
                  </a:cubicBezTo>
                  <a:cubicBezTo>
                    <a:pt x="5003" y="3886"/>
                    <a:pt x="5594" y="3802"/>
                    <a:pt x="6206" y="3802"/>
                  </a:cubicBezTo>
                  <a:cubicBezTo>
                    <a:pt x="7025" y="3802"/>
                    <a:pt x="7881" y="3953"/>
                    <a:pt x="8607" y="3972"/>
                  </a:cubicBezTo>
                  <a:cubicBezTo>
                    <a:pt x="8673" y="3972"/>
                    <a:pt x="8740" y="3905"/>
                    <a:pt x="8707" y="3838"/>
                  </a:cubicBezTo>
                  <a:cubicBezTo>
                    <a:pt x="8506" y="3038"/>
                    <a:pt x="7873" y="2637"/>
                    <a:pt x="7439" y="1970"/>
                  </a:cubicBezTo>
                  <a:cubicBezTo>
                    <a:pt x="6372" y="436"/>
                    <a:pt x="8540" y="269"/>
                    <a:pt x="9507" y="269"/>
                  </a:cubicBezTo>
                  <a:cubicBezTo>
                    <a:pt x="11609" y="269"/>
                    <a:pt x="14010" y="903"/>
                    <a:pt x="15678" y="2270"/>
                  </a:cubicBezTo>
                  <a:cubicBezTo>
                    <a:pt x="15697" y="2283"/>
                    <a:pt x="15718" y="2288"/>
                    <a:pt x="15739" y="2288"/>
                  </a:cubicBezTo>
                  <a:cubicBezTo>
                    <a:pt x="15830" y="2288"/>
                    <a:pt x="15920" y="2185"/>
                    <a:pt x="15812" y="2104"/>
                  </a:cubicBezTo>
                  <a:cubicBezTo>
                    <a:pt x="14344" y="1036"/>
                    <a:pt x="12643" y="369"/>
                    <a:pt x="10841" y="169"/>
                  </a:cubicBezTo>
                  <a:cubicBezTo>
                    <a:pt x="10449" y="122"/>
                    <a:pt x="9694" y="1"/>
                    <a:pt x="8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1"/>
            <p:cNvSpPr/>
            <p:nvPr/>
          </p:nvSpPr>
          <p:spPr>
            <a:xfrm rot="5400000">
              <a:off x="7324692" y="4704128"/>
              <a:ext cx="602612" cy="320091"/>
            </a:xfrm>
            <a:custGeom>
              <a:avLst/>
              <a:gdLst/>
              <a:ahLst/>
              <a:cxnLst/>
              <a:rect l="l" t="t" r="r" b="b"/>
              <a:pathLst>
                <a:path w="14145" h="7513" extrusionOk="0">
                  <a:moveTo>
                    <a:pt x="14013" y="1"/>
                  </a:moveTo>
                  <a:cubicBezTo>
                    <a:pt x="13988" y="1"/>
                    <a:pt x="13961" y="11"/>
                    <a:pt x="13936" y="36"/>
                  </a:cubicBezTo>
                  <a:cubicBezTo>
                    <a:pt x="12068" y="1838"/>
                    <a:pt x="9766" y="3072"/>
                    <a:pt x="7464" y="4173"/>
                  </a:cubicBezTo>
                  <a:cubicBezTo>
                    <a:pt x="5063" y="5307"/>
                    <a:pt x="2728" y="6708"/>
                    <a:pt x="92" y="7308"/>
                  </a:cubicBezTo>
                  <a:cubicBezTo>
                    <a:pt x="0" y="7339"/>
                    <a:pt x="21" y="7512"/>
                    <a:pt x="130" y="7512"/>
                  </a:cubicBezTo>
                  <a:cubicBezTo>
                    <a:pt x="139" y="7512"/>
                    <a:pt x="149" y="7511"/>
                    <a:pt x="159" y="7508"/>
                  </a:cubicBezTo>
                  <a:cubicBezTo>
                    <a:pt x="2794" y="6908"/>
                    <a:pt x="5129" y="5507"/>
                    <a:pt x="7565" y="4339"/>
                  </a:cubicBezTo>
                  <a:cubicBezTo>
                    <a:pt x="9866" y="3239"/>
                    <a:pt x="12201" y="2004"/>
                    <a:pt x="14069" y="170"/>
                  </a:cubicBezTo>
                  <a:cubicBezTo>
                    <a:pt x="14144" y="95"/>
                    <a:pt x="14088" y="1"/>
                    <a:pt x="14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1"/>
            <p:cNvSpPr/>
            <p:nvPr/>
          </p:nvSpPr>
          <p:spPr>
            <a:xfrm rot="5400000">
              <a:off x="7421931" y="4586653"/>
              <a:ext cx="196355" cy="309738"/>
            </a:xfrm>
            <a:custGeom>
              <a:avLst/>
              <a:gdLst/>
              <a:ahLst/>
              <a:cxnLst/>
              <a:rect l="l" t="t" r="r" b="b"/>
              <a:pathLst>
                <a:path w="4609" h="7270" extrusionOk="0">
                  <a:moveTo>
                    <a:pt x="167" y="0"/>
                  </a:moveTo>
                  <a:cubicBezTo>
                    <a:pt x="80" y="0"/>
                    <a:pt x="0" y="120"/>
                    <a:pt x="105" y="198"/>
                  </a:cubicBezTo>
                  <a:cubicBezTo>
                    <a:pt x="1239" y="1099"/>
                    <a:pt x="2507" y="1732"/>
                    <a:pt x="3908" y="2099"/>
                  </a:cubicBezTo>
                  <a:cubicBezTo>
                    <a:pt x="4608" y="2333"/>
                    <a:pt x="3774" y="4201"/>
                    <a:pt x="3607" y="4735"/>
                  </a:cubicBezTo>
                  <a:cubicBezTo>
                    <a:pt x="3341" y="5502"/>
                    <a:pt x="3174" y="6336"/>
                    <a:pt x="3174" y="7170"/>
                  </a:cubicBezTo>
                  <a:cubicBezTo>
                    <a:pt x="3174" y="7236"/>
                    <a:pt x="3224" y="7270"/>
                    <a:pt x="3274" y="7270"/>
                  </a:cubicBezTo>
                  <a:cubicBezTo>
                    <a:pt x="3324" y="7270"/>
                    <a:pt x="3374" y="7236"/>
                    <a:pt x="3374" y="7170"/>
                  </a:cubicBezTo>
                  <a:cubicBezTo>
                    <a:pt x="3374" y="5402"/>
                    <a:pt x="4275" y="3834"/>
                    <a:pt x="4475" y="2133"/>
                  </a:cubicBezTo>
                  <a:cubicBezTo>
                    <a:pt x="4475" y="2099"/>
                    <a:pt x="4441" y="2033"/>
                    <a:pt x="4408" y="2033"/>
                  </a:cubicBezTo>
                  <a:cubicBezTo>
                    <a:pt x="2873" y="1699"/>
                    <a:pt x="1439" y="998"/>
                    <a:pt x="238" y="31"/>
                  </a:cubicBezTo>
                  <a:cubicBezTo>
                    <a:pt x="217" y="9"/>
                    <a:pt x="19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1"/>
            <p:cNvSpPr/>
            <p:nvPr/>
          </p:nvSpPr>
          <p:spPr>
            <a:xfrm rot="5400000">
              <a:off x="7523475" y="4778472"/>
              <a:ext cx="222385" cy="337772"/>
            </a:xfrm>
            <a:custGeom>
              <a:avLst/>
              <a:gdLst/>
              <a:ahLst/>
              <a:cxnLst/>
              <a:rect l="l" t="t" r="r" b="b"/>
              <a:pathLst>
                <a:path w="5220" h="7928" extrusionOk="0">
                  <a:moveTo>
                    <a:pt x="99" y="0"/>
                  </a:moveTo>
                  <a:cubicBezTo>
                    <a:pt x="9" y="0"/>
                    <a:pt x="1" y="156"/>
                    <a:pt x="115" y="214"/>
                  </a:cubicBezTo>
                  <a:lnTo>
                    <a:pt x="82" y="214"/>
                  </a:lnTo>
                  <a:cubicBezTo>
                    <a:pt x="916" y="547"/>
                    <a:pt x="1750" y="881"/>
                    <a:pt x="2584" y="1248"/>
                  </a:cubicBezTo>
                  <a:cubicBezTo>
                    <a:pt x="3218" y="1548"/>
                    <a:pt x="4619" y="2048"/>
                    <a:pt x="4819" y="2816"/>
                  </a:cubicBezTo>
                  <a:cubicBezTo>
                    <a:pt x="4986" y="3583"/>
                    <a:pt x="4785" y="4650"/>
                    <a:pt x="4685" y="5451"/>
                  </a:cubicBezTo>
                  <a:cubicBezTo>
                    <a:pt x="4552" y="6251"/>
                    <a:pt x="4419" y="7019"/>
                    <a:pt x="4218" y="7819"/>
                  </a:cubicBezTo>
                  <a:cubicBezTo>
                    <a:pt x="4198" y="7879"/>
                    <a:pt x="4262" y="7927"/>
                    <a:pt x="4324" y="7927"/>
                  </a:cubicBezTo>
                  <a:cubicBezTo>
                    <a:pt x="4365" y="7927"/>
                    <a:pt x="4405" y="7906"/>
                    <a:pt x="4419" y="7853"/>
                  </a:cubicBezTo>
                  <a:cubicBezTo>
                    <a:pt x="4652" y="6952"/>
                    <a:pt x="4819" y="6051"/>
                    <a:pt x="4919" y="5117"/>
                  </a:cubicBezTo>
                  <a:cubicBezTo>
                    <a:pt x="5019" y="4350"/>
                    <a:pt x="5219" y="3349"/>
                    <a:pt x="4952" y="2582"/>
                  </a:cubicBezTo>
                  <a:cubicBezTo>
                    <a:pt x="4752" y="1948"/>
                    <a:pt x="3618" y="1515"/>
                    <a:pt x="3084" y="1248"/>
                  </a:cubicBezTo>
                  <a:cubicBezTo>
                    <a:pt x="2117" y="781"/>
                    <a:pt x="1116" y="414"/>
                    <a:pt x="149" y="14"/>
                  </a:cubicBezTo>
                  <a:cubicBezTo>
                    <a:pt x="130" y="4"/>
                    <a:pt x="113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1"/>
            <p:cNvSpPr/>
            <p:nvPr/>
          </p:nvSpPr>
          <p:spPr>
            <a:xfrm rot="5400000">
              <a:off x="7638679" y="4821466"/>
              <a:ext cx="80732" cy="61820"/>
            </a:xfrm>
            <a:custGeom>
              <a:avLst/>
              <a:gdLst/>
              <a:ahLst/>
              <a:cxnLst/>
              <a:rect l="l" t="t" r="r" b="b"/>
              <a:pathLst>
                <a:path w="1895" h="1451" extrusionOk="0">
                  <a:moveTo>
                    <a:pt x="158" y="0"/>
                  </a:moveTo>
                  <a:cubicBezTo>
                    <a:pt x="74" y="0"/>
                    <a:pt x="1" y="104"/>
                    <a:pt x="82" y="185"/>
                  </a:cubicBezTo>
                  <a:lnTo>
                    <a:pt x="82" y="152"/>
                  </a:lnTo>
                  <a:cubicBezTo>
                    <a:pt x="616" y="585"/>
                    <a:pt x="1183" y="952"/>
                    <a:pt x="1683" y="1419"/>
                  </a:cubicBezTo>
                  <a:cubicBezTo>
                    <a:pt x="1705" y="1441"/>
                    <a:pt x="1729" y="1450"/>
                    <a:pt x="1752" y="1450"/>
                  </a:cubicBezTo>
                  <a:cubicBezTo>
                    <a:pt x="1831" y="1450"/>
                    <a:pt x="1895" y="1338"/>
                    <a:pt x="1817" y="1286"/>
                  </a:cubicBezTo>
                  <a:cubicBezTo>
                    <a:pt x="1350" y="785"/>
                    <a:pt x="749" y="452"/>
                    <a:pt x="215" y="18"/>
                  </a:cubicBezTo>
                  <a:cubicBezTo>
                    <a:pt x="197" y="6"/>
                    <a:pt x="1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1"/>
            <p:cNvSpPr/>
            <p:nvPr/>
          </p:nvSpPr>
          <p:spPr>
            <a:xfrm rot="5400000">
              <a:off x="7544269" y="4908547"/>
              <a:ext cx="22792" cy="86786"/>
            </a:xfrm>
            <a:custGeom>
              <a:avLst/>
              <a:gdLst/>
              <a:ahLst/>
              <a:cxnLst/>
              <a:rect l="l" t="t" r="r" b="b"/>
              <a:pathLst>
                <a:path w="535" h="2037" extrusionOk="0">
                  <a:moveTo>
                    <a:pt x="405" y="1"/>
                  </a:moveTo>
                  <a:cubicBezTo>
                    <a:pt x="373" y="1"/>
                    <a:pt x="346" y="16"/>
                    <a:pt x="334" y="50"/>
                  </a:cubicBezTo>
                  <a:cubicBezTo>
                    <a:pt x="167" y="684"/>
                    <a:pt x="67" y="1285"/>
                    <a:pt x="0" y="1918"/>
                  </a:cubicBezTo>
                  <a:cubicBezTo>
                    <a:pt x="0" y="1993"/>
                    <a:pt x="53" y="2037"/>
                    <a:pt x="105" y="2037"/>
                  </a:cubicBezTo>
                  <a:cubicBezTo>
                    <a:pt x="146" y="2037"/>
                    <a:pt x="186" y="2010"/>
                    <a:pt x="201" y="1952"/>
                  </a:cubicBezTo>
                  <a:cubicBezTo>
                    <a:pt x="267" y="1351"/>
                    <a:pt x="367" y="718"/>
                    <a:pt x="534" y="117"/>
                  </a:cubicBezTo>
                  <a:cubicBezTo>
                    <a:pt x="534" y="52"/>
                    <a:pt x="463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1"/>
            <p:cNvSpPr/>
            <p:nvPr/>
          </p:nvSpPr>
          <p:spPr>
            <a:xfrm rot="5400000">
              <a:off x="7769023" y="4974816"/>
              <a:ext cx="82180" cy="43883"/>
            </a:xfrm>
            <a:custGeom>
              <a:avLst/>
              <a:gdLst/>
              <a:ahLst/>
              <a:cxnLst/>
              <a:rect l="l" t="t" r="r" b="b"/>
              <a:pathLst>
                <a:path w="1929" h="1030" extrusionOk="0">
                  <a:moveTo>
                    <a:pt x="163" y="0"/>
                  </a:moveTo>
                  <a:cubicBezTo>
                    <a:pt x="76" y="0"/>
                    <a:pt x="1" y="126"/>
                    <a:pt x="112" y="182"/>
                  </a:cubicBezTo>
                  <a:cubicBezTo>
                    <a:pt x="613" y="516"/>
                    <a:pt x="1147" y="783"/>
                    <a:pt x="1714" y="1016"/>
                  </a:cubicBezTo>
                  <a:cubicBezTo>
                    <a:pt x="1728" y="1026"/>
                    <a:pt x="1742" y="1030"/>
                    <a:pt x="1757" y="1030"/>
                  </a:cubicBezTo>
                  <a:cubicBezTo>
                    <a:pt x="1846" y="1030"/>
                    <a:pt x="1928" y="878"/>
                    <a:pt x="1814" y="849"/>
                  </a:cubicBezTo>
                  <a:cubicBezTo>
                    <a:pt x="1247" y="616"/>
                    <a:pt x="713" y="349"/>
                    <a:pt x="213" y="15"/>
                  </a:cubicBezTo>
                  <a:cubicBezTo>
                    <a:pt x="196" y="5"/>
                    <a:pt x="179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8" name="Google Shape;4848;p31"/>
          <p:cNvGrpSpPr/>
          <p:nvPr/>
        </p:nvGrpSpPr>
        <p:grpSpPr>
          <a:xfrm flipH="1">
            <a:off x="987212" y="4675622"/>
            <a:ext cx="589552" cy="624470"/>
            <a:chOff x="4174996" y="4517026"/>
            <a:chExt cx="645448" cy="683601"/>
          </a:xfrm>
        </p:grpSpPr>
        <p:sp>
          <p:nvSpPr>
            <p:cNvPr id="4849" name="Google Shape;4849;p31"/>
            <p:cNvSpPr/>
            <p:nvPr/>
          </p:nvSpPr>
          <p:spPr>
            <a:xfrm rot="5400000">
              <a:off x="4380180" y="4841227"/>
              <a:ext cx="437655" cy="274589"/>
            </a:xfrm>
            <a:custGeom>
              <a:avLst/>
              <a:gdLst/>
              <a:ahLst/>
              <a:cxnLst/>
              <a:rect l="l" t="t" r="r" b="b"/>
              <a:pathLst>
                <a:path w="10273" h="6445" extrusionOk="0">
                  <a:moveTo>
                    <a:pt x="134" y="1"/>
                  </a:moveTo>
                  <a:cubicBezTo>
                    <a:pt x="58" y="1"/>
                    <a:pt x="0" y="102"/>
                    <a:pt x="76" y="203"/>
                  </a:cubicBezTo>
                  <a:cubicBezTo>
                    <a:pt x="2644" y="3238"/>
                    <a:pt x="6414" y="5106"/>
                    <a:pt x="10116" y="6440"/>
                  </a:cubicBezTo>
                  <a:cubicBezTo>
                    <a:pt x="10126" y="6443"/>
                    <a:pt x="10136" y="6444"/>
                    <a:pt x="10145" y="6444"/>
                  </a:cubicBezTo>
                  <a:cubicBezTo>
                    <a:pt x="10254" y="6444"/>
                    <a:pt x="10273" y="6271"/>
                    <a:pt x="10150" y="6240"/>
                  </a:cubicBezTo>
                  <a:cubicBezTo>
                    <a:pt x="6480" y="4906"/>
                    <a:pt x="2778" y="3071"/>
                    <a:pt x="209" y="36"/>
                  </a:cubicBezTo>
                  <a:cubicBezTo>
                    <a:pt x="185" y="11"/>
                    <a:pt x="15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1"/>
            <p:cNvSpPr/>
            <p:nvPr/>
          </p:nvSpPr>
          <p:spPr>
            <a:xfrm rot="5400000">
              <a:off x="4500576" y="4689560"/>
              <a:ext cx="360204" cy="279531"/>
            </a:xfrm>
            <a:custGeom>
              <a:avLst/>
              <a:gdLst/>
              <a:ahLst/>
              <a:cxnLst/>
              <a:rect l="l" t="t" r="r" b="b"/>
              <a:pathLst>
                <a:path w="8455" h="6561" extrusionOk="0">
                  <a:moveTo>
                    <a:pt x="1533" y="171"/>
                  </a:moveTo>
                  <a:cubicBezTo>
                    <a:pt x="1777" y="171"/>
                    <a:pt x="2062" y="344"/>
                    <a:pt x="2235" y="443"/>
                  </a:cubicBezTo>
                  <a:cubicBezTo>
                    <a:pt x="2836" y="843"/>
                    <a:pt x="3403" y="1310"/>
                    <a:pt x="3903" y="1844"/>
                  </a:cubicBezTo>
                  <a:cubicBezTo>
                    <a:pt x="5249" y="3222"/>
                    <a:pt x="6472" y="4724"/>
                    <a:pt x="7809" y="6112"/>
                  </a:cubicBezTo>
                  <a:lnTo>
                    <a:pt x="7809" y="6112"/>
                  </a:lnTo>
                  <a:cubicBezTo>
                    <a:pt x="6655" y="5561"/>
                    <a:pt x="5425" y="5166"/>
                    <a:pt x="4270" y="4646"/>
                  </a:cubicBezTo>
                  <a:cubicBezTo>
                    <a:pt x="2902" y="4046"/>
                    <a:pt x="1168" y="3112"/>
                    <a:pt x="1001" y="1410"/>
                  </a:cubicBezTo>
                  <a:cubicBezTo>
                    <a:pt x="968" y="1043"/>
                    <a:pt x="934" y="476"/>
                    <a:pt x="1301" y="243"/>
                  </a:cubicBezTo>
                  <a:cubicBezTo>
                    <a:pt x="1370" y="192"/>
                    <a:pt x="1449" y="171"/>
                    <a:pt x="1533" y="171"/>
                  </a:cubicBezTo>
                  <a:close/>
                  <a:moveTo>
                    <a:pt x="1519" y="1"/>
                  </a:moveTo>
                  <a:cubicBezTo>
                    <a:pt x="1204" y="1"/>
                    <a:pt x="947" y="180"/>
                    <a:pt x="834" y="677"/>
                  </a:cubicBezTo>
                  <a:cubicBezTo>
                    <a:pt x="0" y="4312"/>
                    <a:pt x="6071" y="5347"/>
                    <a:pt x="8239" y="6547"/>
                  </a:cubicBezTo>
                  <a:cubicBezTo>
                    <a:pt x="8258" y="6557"/>
                    <a:pt x="8276" y="6561"/>
                    <a:pt x="8293" y="6561"/>
                  </a:cubicBezTo>
                  <a:cubicBezTo>
                    <a:pt x="8396" y="6561"/>
                    <a:pt x="8454" y="6405"/>
                    <a:pt x="8340" y="6347"/>
                  </a:cubicBezTo>
                  <a:lnTo>
                    <a:pt x="8340" y="6347"/>
                  </a:lnTo>
                  <a:lnTo>
                    <a:pt x="8340" y="6381"/>
                  </a:lnTo>
                  <a:cubicBezTo>
                    <a:pt x="8267" y="6341"/>
                    <a:pt x="8193" y="6303"/>
                    <a:pt x="8120" y="6265"/>
                  </a:cubicBezTo>
                  <a:lnTo>
                    <a:pt x="8120" y="6265"/>
                  </a:lnTo>
                  <a:cubicBezTo>
                    <a:pt x="8148" y="6223"/>
                    <a:pt x="8153" y="6161"/>
                    <a:pt x="8106" y="6114"/>
                  </a:cubicBezTo>
                  <a:cubicBezTo>
                    <a:pt x="6505" y="4446"/>
                    <a:pt x="5104" y="2611"/>
                    <a:pt x="3369" y="1043"/>
                  </a:cubicBezTo>
                  <a:cubicBezTo>
                    <a:pt x="2972" y="690"/>
                    <a:pt x="2136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1"/>
            <p:cNvSpPr/>
            <p:nvPr/>
          </p:nvSpPr>
          <p:spPr>
            <a:xfrm rot="5400000">
              <a:off x="4078000" y="4835179"/>
              <a:ext cx="570405" cy="160493"/>
            </a:xfrm>
            <a:custGeom>
              <a:avLst/>
              <a:gdLst/>
              <a:ahLst/>
              <a:cxnLst/>
              <a:rect l="l" t="t" r="r" b="b"/>
              <a:pathLst>
                <a:path w="13389" h="3767" extrusionOk="0">
                  <a:moveTo>
                    <a:pt x="13255" y="0"/>
                  </a:moveTo>
                  <a:lnTo>
                    <a:pt x="13255" y="33"/>
                  </a:lnTo>
                  <a:cubicBezTo>
                    <a:pt x="13114" y="30"/>
                    <a:pt x="12973" y="28"/>
                    <a:pt x="12832" y="28"/>
                  </a:cubicBezTo>
                  <a:cubicBezTo>
                    <a:pt x="10505" y="28"/>
                    <a:pt x="8181" y="531"/>
                    <a:pt x="5917" y="1034"/>
                  </a:cubicBezTo>
                  <a:cubicBezTo>
                    <a:pt x="3849" y="1501"/>
                    <a:pt x="1680" y="2135"/>
                    <a:pt x="79" y="3569"/>
                  </a:cubicBezTo>
                  <a:cubicBezTo>
                    <a:pt x="1" y="3648"/>
                    <a:pt x="86" y="3767"/>
                    <a:pt x="175" y="3767"/>
                  </a:cubicBezTo>
                  <a:cubicBezTo>
                    <a:pt x="200" y="3767"/>
                    <a:pt x="224" y="3758"/>
                    <a:pt x="246" y="3736"/>
                  </a:cubicBezTo>
                  <a:cubicBezTo>
                    <a:pt x="1814" y="2302"/>
                    <a:pt x="3949" y="1701"/>
                    <a:pt x="5984" y="1234"/>
                  </a:cubicBezTo>
                  <a:cubicBezTo>
                    <a:pt x="8248" y="731"/>
                    <a:pt x="10512" y="228"/>
                    <a:pt x="12832" y="228"/>
                  </a:cubicBezTo>
                  <a:cubicBezTo>
                    <a:pt x="12973" y="228"/>
                    <a:pt x="13114" y="230"/>
                    <a:pt x="13255" y="234"/>
                  </a:cubicBezTo>
                  <a:cubicBezTo>
                    <a:pt x="13389" y="234"/>
                    <a:pt x="13389" y="0"/>
                    <a:pt x="1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1"/>
            <p:cNvSpPr/>
            <p:nvPr/>
          </p:nvSpPr>
          <p:spPr>
            <a:xfrm rot="5400000">
              <a:off x="4060530" y="4631492"/>
              <a:ext cx="483198" cy="254267"/>
            </a:xfrm>
            <a:custGeom>
              <a:avLst/>
              <a:gdLst/>
              <a:ahLst/>
              <a:cxnLst/>
              <a:rect l="l" t="t" r="r" b="b"/>
              <a:pathLst>
                <a:path w="11342" h="5968" extrusionOk="0">
                  <a:moveTo>
                    <a:pt x="10304" y="184"/>
                  </a:moveTo>
                  <a:cubicBezTo>
                    <a:pt x="10513" y="184"/>
                    <a:pt x="10721" y="187"/>
                    <a:pt x="10929" y="192"/>
                  </a:cubicBezTo>
                  <a:lnTo>
                    <a:pt x="10929" y="192"/>
                  </a:lnTo>
                  <a:cubicBezTo>
                    <a:pt x="10654" y="372"/>
                    <a:pt x="10402" y="579"/>
                    <a:pt x="10175" y="835"/>
                  </a:cubicBezTo>
                  <a:cubicBezTo>
                    <a:pt x="9608" y="1335"/>
                    <a:pt x="8974" y="1802"/>
                    <a:pt x="8340" y="2202"/>
                  </a:cubicBezTo>
                  <a:cubicBezTo>
                    <a:pt x="7306" y="2903"/>
                    <a:pt x="6239" y="3470"/>
                    <a:pt x="5205" y="4170"/>
                  </a:cubicBezTo>
                  <a:cubicBezTo>
                    <a:pt x="4171" y="4837"/>
                    <a:pt x="3203" y="5638"/>
                    <a:pt x="1902" y="5738"/>
                  </a:cubicBezTo>
                  <a:cubicBezTo>
                    <a:pt x="1860" y="5740"/>
                    <a:pt x="1817" y="5741"/>
                    <a:pt x="1774" y="5741"/>
                  </a:cubicBezTo>
                  <a:cubicBezTo>
                    <a:pt x="1104" y="5741"/>
                    <a:pt x="364" y="5490"/>
                    <a:pt x="301" y="4737"/>
                  </a:cubicBezTo>
                  <a:cubicBezTo>
                    <a:pt x="335" y="4137"/>
                    <a:pt x="535" y="3603"/>
                    <a:pt x="902" y="3170"/>
                  </a:cubicBezTo>
                  <a:cubicBezTo>
                    <a:pt x="1969" y="1602"/>
                    <a:pt x="4004" y="968"/>
                    <a:pt x="5738" y="634"/>
                  </a:cubicBezTo>
                  <a:cubicBezTo>
                    <a:pt x="7244" y="328"/>
                    <a:pt x="8772" y="184"/>
                    <a:pt x="10304" y="184"/>
                  </a:cubicBezTo>
                  <a:close/>
                  <a:moveTo>
                    <a:pt x="11209" y="1"/>
                  </a:moveTo>
                  <a:lnTo>
                    <a:pt x="11209" y="34"/>
                  </a:lnTo>
                  <a:cubicBezTo>
                    <a:pt x="10853" y="17"/>
                    <a:pt x="10497" y="9"/>
                    <a:pt x="10142" y="9"/>
                  </a:cubicBezTo>
                  <a:cubicBezTo>
                    <a:pt x="8364" y="9"/>
                    <a:pt x="6595" y="217"/>
                    <a:pt x="4871" y="634"/>
                  </a:cubicBezTo>
                  <a:cubicBezTo>
                    <a:pt x="2970" y="1101"/>
                    <a:pt x="1002" y="2069"/>
                    <a:pt x="268" y="3970"/>
                  </a:cubicBezTo>
                  <a:cubicBezTo>
                    <a:pt x="1" y="4604"/>
                    <a:pt x="34" y="5271"/>
                    <a:pt x="635" y="5671"/>
                  </a:cubicBezTo>
                  <a:cubicBezTo>
                    <a:pt x="931" y="5885"/>
                    <a:pt x="1291" y="5968"/>
                    <a:pt x="1668" y="5968"/>
                  </a:cubicBezTo>
                  <a:cubicBezTo>
                    <a:pt x="2350" y="5968"/>
                    <a:pt x="3088" y="5696"/>
                    <a:pt x="3604" y="5438"/>
                  </a:cubicBezTo>
                  <a:cubicBezTo>
                    <a:pt x="4204" y="5104"/>
                    <a:pt x="4771" y="4737"/>
                    <a:pt x="5305" y="4337"/>
                  </a:cubicBezTo>
                  <a:cubicBezTo>
                    <a:pt x="6005" y="3870"/>
                    <a:pt x="6739" y="3470"/>
                    <a:pt x="7473" y="3036"/>
                  </a:cubicBezTo>
                  <a:cubicBezTo>
                    <a:pt x="8140" y="2603"/>
                    <a:pt x="8774" y="2202"/>
                    <a:pt x="9408" y="1735"/>
                  </a:cubicBezTo>
                  <a:cubicBezTo>
                    <a:pt x="10008" y="1268"/>
                    <a:pt x="10509" y="634"/>
                    <a:pt x="11176" y="301"/>
                  </a:cubicBezTo>
                  <a:cubicBezTo>
                    <a:pt x="11222" y="278"/>
                    <a:pt x="11236" y="238"/>
                    <a:pt x="11231" y="199"/>
                  </a:cubicBezTo>
                  <a:lnTo>
                    <a:pt x="11231" y="199"/>
                  </a:lnTo>
                  <a:cubicBezTo>
                    <a:pt x="11342" y="179"/>
                    <a:pt x="11335" y="1"/>
                    <a:pt x="1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3" name="Google Shape;4853;p31"/>
          <p:cNvSpPr/>
          <p:nvPr/>
        </p:nvSpPr>
        <p:spPr>
          <a:xfrm rot="-5400000" flipH="1">
            <a:off x="4097999" y="4700752"/>
            <a:ext cx="136678" cy="121975"/>
          </a:xfrm>
          <a:custGeom>
            <a:avLst/>
            <a:gdLst/>
            <a:ahLst/>
            <a:cxnLst/>
            <a:rect l="l" t="t" r="r" b="b"/>
            <a:pathLst>
              <a:path w="6575" h="5867" extrusionOk="0">
                <a:moveTo>
                  <a:pt x="5235" y="0"/>
                </a:moveTo>
                <a:cubicBezTo>
                  <a:pt x="5063" y="0"/>
                  <a:pt x="4866" y="48"/>
                  <a:pt x="4639" y="156"/>
                </a:cubicBezTo>
                <a:cubicBezTo>
                  <a:pt x="3472" y="756"/>
                  <a:pt x="3639" y="2691"/>
                  <a:pt x="3639" y="3758"/>
                </a:cubicBezTo>
                <a:cubicBezTo>
                  <a:pt x="3038" y="3191"/>
                  <a:pt x="2204" y="2090"/>
                  <a:pt x="1370" y="1923"/>
                </a:cubicBezTo>
                <a:cubicBezTo>
                  <a:pt x="1253" y="1908"/>
                  <a:pt x="1145" y="1901"/>
                  <a:pt x="1047" y="1901"/>
                </a:cubicBezTo>
                <a:cubicBezTo>
                  <a:pt x="79" y="1901"/>
                  <a:pt x="1" y="2616"/>
                  <a:pt x="637" y="3525"/>
                </a:cubicBezTo>
                <a:cubicBezTo>
                  <a:pt x="1591" y="4893"/>
                  <a:pt x="3851" y="5866"/>
                  <a:pt x="5505" y="5866"/>
                </a:cubicBezTo>
                <a:cubicBezTo>
                  <a:pt x="5585" y="5866"/>
                  <a:pt x="5663" y="5864"/>
                  <a:pt x="5740" y="5860"/>
                </a:cubicBezTo>
                <a:lnTo>
                  <a:pt x="5840" y="5693"/>
                </a:lnTo>
                <a:cubicBezTo>
                  <a:pt x="6507" y="4692"/>
                  <a:pt x="6574" y="3091"/>
                  <a:pt x="6407" y="1823"/>
                </a:cubicBezTo>
                <a:cubicBezTo>
                  <a:pt x="6271" y="1002"/>
                  <a:pt x="6021" y="0"/>
                  <a:pt x="5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4" name="Google Shape;4854;p31"/>
          <p:cNvGrpSpPr/>
          <p:nvPr/>
        </p:nvGrpSpPr>
        <p:grpSpPr>
          <a:xfrm>
            <a:off x="6265209" y="-244224"/>
            <a:ext cx="968730" cy="759811"/>
            <a:chOff x="2246497" y="-36012"/>
            <a:chExt cx="829747" cy="650802"/>
          </a:xfrm>
        </p:grpSpPr>
        <p:sp>
          <p:nvSpPr>
            <p:cNvPr id="4855" name="Google Shape;4855;p31"/>
            <p:cNvSpPr/>
            <p:nvPr/>
          </p:nvSpPr>
          <p:spPr>
            <a:xfrm rot="5400000">
              <a:off x="2438739" y="-148100"/>
              <a:ext cx="525417" cy="749592"/>
            </a:xfrm>
            <a:custGeom>
              <a:avLst/>
              <a:gdLst/>
              <a:ahLst/>
              <a:cxnLst/>
              <a:rect l="l" t="t" r="r" b="b"/>
              <a:pathLst>
                <a:path w="12333" h="17594" extrusionOk="0">
                  <a:moveTo>
                    <a:pt x="133" y="0"/>
                  </a:moveTo>
                  <a:cubicBezTo>
                    <a:pt x="60" y="0"/>
                    <a:pt x="1" y="71"/>
                    <a:pt x="24" y="142"/>
                  </a:cubicBezTo>
                  <a:cubicBezTo>
                    <a:pt x="1692" y="3211"/>
                    <a:pt x="4494" y="5546"/>
                    <a:pt x="7062" y="7847"/>
                  </a:cubicBezTo>
                  <a:cubicBezTo>
                    <a:pt x="8363" y="9015"/>
                    <a:pt x="9664" y="10182"/>
                    <a:pt x="10632" y="11683"/>
                  </a:cubicBezTo>
                  <a:cubicBezTo>
                    <a:pt x="11766" y="13451"/>
                    <a:pt x="11833" y="15486"/>
                    <a:pt x="12099" y="17521"/>
                  </a:cubicBezTo>
                  <a:cubicBezTo>
                    <a:pt x="12112" y="17572"/>
                    <a:pt x="12149" y="17594"/>
                    <a:pt x="12190" y="17594"/>
                  </a:cubicBezTo>
                  <a:cubicBezTo>
                    <a:pt x="12256" y="17594"/>
                    <a:pt x="12333" y="17537"/>
                    <a:pt x="12333" y="17454"/>
                  </a:cubicBezTo>
                  <a:cubicBezTo>
                    <a:pt x="12066" y="15586"/>
                    <a:pt x="11966" y="13718"/>
                    <a:pt x="11065" y="12017"/>
                  </a:cubicBezTo>
                  <a:cubicBezTo>
                    <a:pt x="10298" y="10516"/>
                    <a:pt x="9031" y="9348"/>
                    <a:pt x="7796" y="8248"/>
                  </a:cubicBezTo>
                  <a:cubicBezTo>
                    <a:pt x="5094" y="5746"/>
                    <a:pt x="2026" y="3344"/>
                    <a:pt x="224" y="42"/>
                  </a:cubicBezTo>
                  <a:cubicBezTo>
                    <a:pt x="195" y="12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1"/>
            <p:cNvSpPr/>
            <p:nvPr/>
          </p:nvSpPr>
          <p:spPr>
            <a:xfrm rot="5400000">
              <a:off x="2638833" y="109259"/>
              <a:ext cx="33060" cy="241911"/>
            </a:xfrm>
            <a:custGeom>
              <a:avLst/>
              <a:gdLst/>
              <a:ahLst/>
              <a:cxnLst/>
              <a:rect l="l" t="t" r="r" b="b"/>
              <a:pathLst>
                <a:path w="776" h="5678" extrusionOk="0">
                  <a:moveTo>
                    <a:pt x="632" y="1"/>
                  </a:moveTo>
                  <a:cubicBezTo>
                    <a:pt x="589" y="1"/>
                    <a:pt x="547" y="22"/>
                    <a:pt x="534" y="73"/>
                  </a:cubicBezTo>
                  <a:cubicBezTo>
                    <a:pt x="1" y="1908"/>
                    <a:pt x="201" y="3709"/>
                    <a:pt x="368" y="5577"/>
                  </a:cubicBezTo>
                  <a:cubicBezTo>
                    <a:pt x="368" y="5644"/>
                    <a:pt x="426" y="5677"/>
                    <a:pt x="480" y="5677"/>
                  </a:cubicBezTo>
                  <a:cubicBezTo>
                    <a:pt x="534" y="5677"/>
                    <a:pt x="584" y="5644"/>
                    <a:pt x="568" y="5577"/>
                  </a:cubicBezTo>
                  <a:cubicBezTo>
                    <a:pt x="434" y="3709"/>
                    <a:pt x="201" y="1941"/>
                    <a:pt x="734" y="140"/>
                  </a:cubicBezTo>
                  <a:cubicBezTo>
                    <a:pt x="776" y="58"/>
                    <a:pt x="702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1"/>
            <p:cNvSpPr/>
            <p:nvPr/>
          </p:nvSpPr>
          <p:spPr>
            <a:xfrm rot="5400000">
              <a:off x="2570077" y="421287"/>
              <a:ext cx="225069" cy="38131"/>
            </a:xfrm>
            <a:custGeom>
              <a:avLst/>
              <a:gdLst/>
              <a:ahLst/>
              <a:cxnLst/>
              <a:rect l="l" t="t" r="r" b="b"/>
              <a:pathLst>
                <a:path w="5283" h="895" extrusionOk="0">
                  <a:moveTo>
                    <a:pt x="1891" y="0"/>
                  </a:moveTo>
                  <a:cubicBezTo>
                    <a:pt x="1301" y="0"/>
                    <a:pt x="708" y="63"/>
                    <a:pt x="124" y="189"/>
                  </a:cubicBezTo>
                  <a:cubicBezTo>
                    <a:pt x="0" y="220"/>
                    <a:pt x="48" y="393"/>
                    <a:pt x="161" y="393"/>
                  </a:cubicBezTo>
                  <a:cubicBezTo>
                    <a:pt x="170" y="393"/>
                    <a:pt x="180" y="392"/>
                    <a:pt x="190" y="390"/>
                  </a:cubicBezTo>
                  <a:cubicBezTo>
                    <a:pt x="752" y="263"/>
                    <a:pt x="1322" y="200"/>
                    <a:pt x="1890" y="200"/>
                  </a:cubicBezTo>
                  <a:cubicBezTo>
                    <a:pt x="2975" y="200"/>
                    <a:pt x="4054" y="430"/>
                    <a:pt x="5060" y="890"/>
                  </a:cubicBezTo>
                  <a:cubicBezTo>
                    <a:pt x="5072" y="893"/>
                    <a:pt x="5084" y="894"/>
                    <a:pt x="5095" y="894"/>
                  </a:cubicBezTo>
                  <a:cubicBezTo>
                    <a:pt x="5210" y="894"/>
                    <a:pt x="5282" y="750"/>
                    <a:pt x="5161" y="690"/>
                  </a:cubicBezTo>
                  <a:cubicBezTo>
                    <a:pt x="4132" y="230"/>
                    <a:pt x="3017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1"/>
            <p:cNvSpPr/>
            <p:nvPr/>
          </p:nvSpPr>
          <p:spPr>
            <a:xfrm rot="5400000">
              <a:off x="2427673" y="306534"/>
              <a:ext cx="108210" cy="159556"/>
            </a:xfrm>
            <a:custGeom>
              <a:avLst/>
              <a:gdLst/>
              <a:ahLst/>
              <a:cxnLst/>
              <a:rect l="l" t="t" r="r" b="b"/>
              <a:pathLst>
                <a:path w="2540" h="3745" extrusionOk="0">
                  <a:moveTo>
                    <a:pt x="2400" y="1"/>
                  </a:moveTo>
                  <a:cubicBezTo>
                    <a:pt x="2374" y="1"/>
                    <a:pt x="2347" y="11"/>
                    <a:pt x="2322" y="36"/>
                  </a:cubicBezTo>
                  <a:cubicBezTo>
                    <a:pt x="1288" y="1070"/>
                    <a:pt x="454" y="2137"/>
                    <a:pt x="21" y="3605"/>
                  </a:cubicBezTo>
                  <a:cubicBezTo>
                    <a:pt x="0" y="3688"/>
                    <a:pt x="69" y="3745"/>
                    <a:pt x="132" y="3745"/>
                  </a:cubicBezTo>
                  <a:cubicBezTo>
                    <a:pt x="171" y="3745"/>
                    <a:pt x="208" y="3723"/>
                    <a:pt x="221" y="3672"/>
                  </a:cubicBezTo>
                  <a:cubicBezTo>
                    <a:pt x="621" y="2238"/>
                    <a:pt x="1455" y="1203"/>
                    <a:pt x="2489" y="169"/>
                  </a:cubicBezTo>
                  <a:cubicBezTo>
                    <a:pt x="2539" y="94"/>
                    <a:pt x="2477" y="1"/>
                    <a:pt x="2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1"/>
            <p:cNvSpPr/>
            <p:nvPr/>
          </p:nvSpPr>
          <p:spPr>
            <a:xfrm rot="5400000">
              <a:off x="2307723" y="382686"/>
              <a:ext cx="96196" cy="218649"/>
            </a:xfrm>
            <a:custGeom>
              <a:avLst/>
              <a:gdLst/>
              <a:ahLst/>
              <a:cxnLst/>
              <a:rect l="l" t="t" r="r" b="b"/>
              <a:pathLst>
                <a:path w="2258" h="5132" extrusionOk="0">
                  <a:moveTo>
                    <a:pt x="636" y="338"/>
                  </a:moveTo>
                  <a:lnTo>
                    <a:pt x="636" y="338"/>
                  </a:lnTo>
                  <a:cubicBezTo>
                    <a:pt x="1060" y="1026"/>
                    <a:pt x="1424" y="1770"/>
                    <a:pt x="1702" y="2543"/>
                  </a:cubicBezTo>
                  <a:cubicBezTo>
                    <a:pt x="1904" y="3093"/>
                    <a:pt x="2258" y="4951"/>
                    <a:pt x="1365" y="4951"/>
                  </a:cubicBezTo>
                  <a:cubicBezTo>
                    <a:pt x="1230" y="4951"/>
                    <a:pt x="1066" y="4908"/>
                    <a:pt x="868" y="4811"/>
                  </a:cubicBezTo>
                  <a:cubicBezTo>
                    <a:pt x="134" y="4478"/>
                    <a:pt x="234" y="3043"/>
                    <a:pt x="267" y="2376"/>
                  </a:cubicBezTo>
                  <a:cubicBezTo>
                    <a:pt x="301" y="1742"/>
                    <a:pt x="301" y="875"/>
                    <a:pt x="634" y="341"/>
                  </a:cubicBezTo>
                  <a:cubicBezTo>
                    <a:pt x="635" y="340"/>
                    <a:pt x="636" y="339"/>
                    <a:pt x="636" y="338"/>
                  </a:cubicBezTo>
                  <a:close/>
                  <a:moveTo>
                    <a:pt x="607" y="1"/>
                  </a:moveTo>
                  <a:cubicBezTo>
                    <a:pt x="525" y="1"/>
                    <a:pt x="453" y="79"/>
                    <a:pt x="501" y="175"/>
                  </a:cubicBezTo>
                  <a:lnTo>
                    <a:pt x="534" y="175"/>
                  </a:lnTo>
                  <a:cubicBezTo>
                    <a:pt x="535" y="176"/>
                    <a:pt x="536" y="177"/>
                    <a:pt x="537" y="179"/>
                  </a:cubicBezTo>
                  <a:lnTo>
                    <a:pt x="537" y="179"/>
                  </a:lnTo>
                  <a:cubicBezTo>
                    <a:pt x="535" y="178"/>
                    <a:pt x="533" y="178"/>
                    <a:pt x="530" y="178"/>
                  </a:cubicBezTo>
                  <a:cubicBezTo>
                    <a:pt x="493" y="178"/>
                    <a:pt x="456" y="197"/>
                    <a:pt x="434" y="241"/>
                  </a:cubicBezTo>
                  <a:cubicBezTo>
                    <a:pt x="34" y="909"/>
                    <a:pt x="34" y="2076"/>
                    <a:pt x="34" y="2843"/>
                  </a:cubicBezTo>
                  <a:cubicBezTo>
                    <a:pt x="0" y="3577"/>
                    <a:pt x="67" y="4811"/>
                    <a:pt x="968" y="5078"/>
                  </a:cubicBezTo>
                  <a:cubicBezTo>
                    <a:pt x="1081" y="5115"/>
                    <a:pt x="1187" y="5131"/>
                    <a:pt x="1283" y="5131"/>
                  </a:cubicBezTo>
                  <a:cubicBezTo>
                    <a:pt x="1984" y="5131"/>
                    <a:pt x="2257" y="4255"/>
                    <a:pt x="2169" y="3610"/>
                  </a:cubicBezTo>
                  <a:cubicBezTo>
                    <a:pt x="1935" y="2343"/>
                    <a:pt x="1435" y="1142"/>
                    <a:pt x="701" y="41"/>
                  </a:cubicBezTo>
                  <a:cubicBezTo>
                    <a:pt x="673" y="13"/>
                    <a:pt x="639" y="1"/>
                    <a:pt x="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1"/>
            <p:cNvSpPr/>
            <p:nvPr/>
          </p:nvSpPr>
          <p:spPr>
            <a:xfrm rot="5400000">
              <a:off x="2323935" y="218984"/>
              <a:ext cx="160398" cy="164029"/>
            </a:xfrm>
            <a:custGeom>
              <a:avLst/>
              <a:gdLst/>
              <a:ahLst/>
              <a:cxnLst/>
              <a:rect l="l" t="t" r="r" b="b"/>
              <a:pathLst>
                <a:path w="3765" h="3850" extrusionOk="0">
                  <a:moveTo>
                    <a:pt x="3499" y="480"/>
                  </a:moveTo>
                  <a:cubicBezTo>
                    <a:pt x="3557" y="1506"/>
                    <a:pt x="3459" y="3074"/>
                    <a:pt x="2636" y="3603"/>
                  </a:cubicBezTo>
                  <a:cubicBezTo>
                    <a:pt x="2559" y="3652"/>
                    <a:pt x="2474" y="3673"/>
                    <a:pt x="2386" y="3673"/>
                  </a:cubicBezTo>
                  <a:cubicBezTo>
                    <a:pt x="2050" y="3673"/>
                    <a:pt x="1667" y="3367"/>
                    <a:pt x="1535" y="3103"/>
                  </a:cubicBezTo>
                  <a:cubicBezTo>
                    <a:pt x="1268" y="2702"/>
                    <a:pt x="1602" y="2169"/>
                    <a:pt x="1835" y="1802"/>
                  </a:cubicBezTo>
                  <a:cubicBezTo>
                    <a:pt x="2228" y="1179"/>
                    <a:pt x="2815" y="717"/>
                    <a:pt x="3499" y="480"/>
                  </a:cubicBezTo>
                  <a:close/>
                  <a:moveTo>
                    <a:pt x="3590" y="1"/>
                  </a:moveTo>
                  <a:cubicBezTo>
                    <a:pt x="3536" y="1"/>
                    <a:pt x="3486" y="34"/>
                    <a:pt x="3503" y="101"/>
                  </a:cubicBezTo>
                  <a:lnTo>
                    <a:pt x="3470" y="101"/>
                  </a:lnTo>
                  <a:cubicBezTo>
                    <a:pt x="3474" y="143"/>
                    <a:pt x="3478" y="188"/>
                    <a:pt x="3482" y="235"/>
                  </a:cubicBezTo>
                  <a:lnTo>
                    <a:pt x="3482" y="235"/>
                  </a:lnTo>
                  <a:cubicBezTo>
                    <a:pt x="3478" y="234"/>
                    <a:pt x="3474" y="234"/>
                    <a:pt x="3470" y="234"/>
                  </a:cubicBezTo>
                  <a:cubicBezTo>
                    <a:pt x="2335" y="534"/>
                    <a:pt x="0" y="3069"/>
                    <a:pt x="2002" y="3770"/>
                  </a:cubicBezTo>
                  <a:cubicBezTo>
                    <a:pt x="2148" y="3824"/>
                    <a:pt x="2281" y="3849"/>
                    <a:pt x="2404" y="3849"/>
                  </a:cubicBezTo>
                  <a:cubicBezTo>
                    <a:pt x="3714" y="3849"/>
                    <a:pt x="3764" y="985"/>
                    <a:pt x="3703" y="101"/>
                  </a:cubicBezTo>
                  <a:cubicBezTo>
                    <a:pt x="3703" y="34"/>
                    <a:pt x="3645" y="1"/>
                    <a:pt x="3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1"/>
            <p:cNvSpPr/>
            <p:nvPr/>
          </p:nvSpPr>
          <p:spPr>
            <a:xfrm rot="5400000">
              <a:off x="2572738" y="453771"/>
              <a:ext cx="207346" cy="114693"/>
            </a:xfrm>
            <a:custGeom>
              <a:avLst/>
              <a:gdLst/>
              <a:ahLst/>
              <a:cxnLst/>
              <a:rect l="l" t="t" r="r" b="b"/>
              <a:pathLst>
                <a:path w="4867" h="2692" extrusionOk="0">
                  <a:moveTo>
                    <a:pt x="2455" y="194"/>
                  </a:moveTo>
                  <a:cubicBezTo>
                    <a:pt x="3531" y="194"/>
                    <a:pt x="4556" y="616"/>
                    <a:pt x="4592" y="1643"/>
                  </a:cubicBezTo>
                  <a:cubicBezTo>
                    <a:pt x="4612" y="2233"/>
                    <a:pt x="4306" y="2453"/>
                    <a:pt x="3846" y="2453"/>
                  </a:cubicBezTo>
                  <a:cubicBezTo>
                    <a:pt x="2806" y="2453"/>
                    <a:pt x="979" y="1328"/>
                    <a:pt x="352" y="821"/>
                  </a:cubicBezTo>
                  <a:lnTo>
                    <a:pt x="352" y="821"/>
                  </a:lnTo>
                  <a:cubicBezTo>
                    <a:pt x="823" y="428"/>
                    <a:pt x="1653" y="194"/>
                    <a:pt x="2455" y="194"/>
                  </a:cubicBezTo>
                  <a:close/>
                  <a:moveTo>
                    <a:pt x="2523" y="1"/>
                  </a:moveTo>
                  <a:cubicBezTo>
                    <a:pt x="1623" y="1"/>
                    <a:pt x="685" y="262"/>
                    <a:pt x="186" y="684"/>
                  </a:cubicBezTo>
                  <a:lnTo>
                    <a:pt x="186" y="684"/>
                  </a:lnTo>
                  <a:cubicBezTo>
                    <a:pt x="175" y="680"/>
                    <a:pt x="163" y="678"/>
                    <a:pt x="152" y="678"/>
                  </a:cubicBezTo>
                  <a:cubicBezTo>
                    <a:pt x="75" y="678"/>
                    <a:pt x="1" y="767"/>
                    <a:pt x="33" y="842"/>
                  </a:cubicBezTo>
                  <a:lnTo>
                    <a:pt x="33" y="842"/>
                  </a:lnTo>
                  <a:cubicBezTo>
                    <a:pt x="2" y="909"/>
                    <a:pt x="68" y="978"/>
                    <a:pt x="140" y="978"/>
                  </a:cubicBezTo>
                  <a:cubicBezTo>
                    <a:pt x="150" y="978"/>
                    <a:pt x="159" y="977"/>
                    <a:pt x="169" y="974"/>
                  </a:cubicBezTo>
                  <a:lnTo>
                    <a:pt x="169" y="974"/>
                  </a:lnTo>
                  <a:cubicBezTo>
                    <a:pt x="835" y="1530"/>
                    <a:pt x="2630" y="2692"/>
                    <a:pt x="3778" y="2692"/>
                  </a:cubicBezTo>
                  <a:cubicBezTo>
                    <a:pt x="4342" y="2692"/>
                    <a:pt x="4750" y="2412"/>
                    <a:pt x="4793" y="1643"/>
                  </a:cubicBezTo>
                  <a:cubicBezTo>
                    <a:pt x="4866" y="469"/>
                    <a:pt x="3728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1"/>
            <p:cNvSpPr/>
            <p:nvPr/>
          </p:nvSpPr>
          <p:spPr>
            <a:xfrm rot="5400000">
              <a:off x="2473045" y="151329"/>
              <a:ext cx="188899" cy="217243"/>
            </a:xfrm>
            <a:custGeom>
              <a:avLst/>
              <a:gdLst/>
              <a:ahLst/>
              <a:cxnLst/>
              <a:rect l="l" t="t" r="r" b="b"/>
              <a:pathLst>
                <a:path w="4434" h="5099" extrusionOk="0">
                  <a:moveTo>
                    <a:pt x="1532" y="0"/>
                  </a:moveTo>
                  <a:cubicBezTo>
                    <a:pt x="1453" y="0"/>
                    <a:pt x="1385" y="86"/>
                    <a:pt x="1432" y="156"/>
                  </a:cubicBezTo>
                  <a:cubicBezTo>
                    <a:pt x="1999" y="1057"/>
                    <a:pt x="3934" y="4159"/>
                    <a:pt x="2299" y="4826"/>
                  </a:cubicBezTo>
                  <a:cubicBezTo>
                    <a:pt x="2112" y="4902"/>
                    <a:pt x="1948" y="4937"/>
                    <a:pt x="1805" y="4937"/>
                  </a:cubicBezTo>
                  <a:cubicBezTo>
                    <a:pt x="379" y="4937"/>
                    <a:pt x="1107" y="1445"/>
                    <a:pt x="1532" y="657"/>
                  </a:cubicBezTo>
                  <a:cubicBezTo>
                    <a:pt x="1555" y="586"/>
                    <a:pt x="1496" y="515"/>
                    <a:pt x="1423" y="515"/>
                  </a:cubicBezTo>
                  <a:cubicBezTo>
                    <a:pt x="1393" y="515"/>
                    <a:pt x="1361" y="527"/>
                    <a:pt x="1332" y="557"/>
                  </a:cubicBezTo>
                  <a:cubicBezTo>
                    <a:pt x="810" y="1568"/>
                    <a:pt x="1" y="5099"/>
                    <a:pt x="1899" y="5099"/>
                  </a:cubicBezTo>
                  <a:cubicBezTo>
                    <a:pt x="1942" y="5099"/>
                    <a:pt x="1986" y="5097"/>
                    <a:pt x="2032" y="5093"/>
                  </a:cubicBezTo>
                  <a:cubicBezTo>
                    <a:pt x="4434" y="4893"/>
                    <a:pt x="2199" y="990"/>
                    <a:pt x="1632" y="56"/>
                  </a:cubicBezTo>
                  <a:cubicBezTo>
                    <a:pt x="1602" y="16"/>
                    <a:pt x="1566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3" name="Google Shape;4863;p31"/>
          <p:cNvGrpSpPr/>
          <p:nvPr/>
        </p:nvGrpSpPr>
        <p:grpSpPr>
          <a:xfrm flipH="1">
            <a:off x="7538458" y="-128207"/>
            <a:ext cx="576735" cy="672391"/>
            <a:chOff x="1258903" y="17252"/>
            <a:chExt cx="632940" cy="737918"/>
          </a:xfrm>
        </p:grpSpPr>
        <p:sp>
          <p:nvSpPr>
            <p:cNvPr id="4864" name="Google Shape;4864;p31"/>
            <p:cNvSpPr/>
            <p:nvPr/>
          </p:nvSpPr>
          <p:spPr>
            <a:xfrm rot="5400000">
              <a:off x="1206414" y="69741"/>
              <a:ext cx="737918" cy="632940"/>
            </a:xfrm>
            <a:custGeom>
              <a:avLst/>
              <a:gdLst/>
              <a:ahLst/>
              <a:cxnLst/>
              <a:rect l="l" t="t" r="r" b="b"/>
              <a:pathLst>
                <a:path w="17321" h="14856" extrusionOk="0">
                  <a:moveTo>
                    <a:pt x="10048" y="1"/>
                  </a:moveTo>
                  <a:cubicBezTo>
                    <a:pt x="9816" y="1"/>
                    <a:pt x="9575" y="56"/>
                    <a:pt x="9348" y="144"/>
                  </a:cubicBezTo>
                  <a:cubicBezTo>
                    <a:pt x="8247" y="577"/>
                    <a:pt x="7780" y="1912"/>
                    <a:pt x="7346" y="2879"/>
                  </a:cubicBezTo>
                  <a:cubicBezTo>
                    <a:pt x="7113" y="3446"/>
                    <a:pt x="6813" y="4013"/>
                    <a:pt x="6512" y="4547"/>
                  </a:cubicBezTo>
                  <a:cubicBezTo>
                    <a:pt x="6408" y="4716"/>
                    <a:pt x="6335" y="4784"/>
                    <a:pt x="6272" y="4784"/>
                  </a:cubicBezTo>
                  <a:cubicBezTo>
                    <a:pt x="6173" y="4784"/>
                    <a:pt x="6101" y="4617"/>
                    <a:pt x="5979" y="4414"/>
                  </a:cubicBezTo>
                  <a:cubicBezTo>
                    <a:pt x="5812" y="4113"/>
                    <a:pt x="5645" y="3846"/>
                    <a:pt x="5445" y="3580"/>
                  </a:cubicBezTo>
                  <a:cubicBezTo>
                    <a:pt x="5086" y="3030"/>
                    <a:pt x="4573" y="2582"/>
                    <a:pt x="4004" y="2582"/>
                  </a:cubicBezTo>
                  <a:cubicBezTo>
                    <a:pt x="3779" y="2582"/>
                    <a:pt x="3546" y="2652"/>
                    <a:pt x="3310" y="2812"/>
                  </a:cubicBezTo>
                  <a:cubicBezTo>
                    <a:pt x="2443" y="3379"/>
                    <a:pt x="1976" y="4580"/>
                    <a:pt x="1609" y="5481"/>
                  </a:cubicBezTo>
                  <a:cubicBezTo>
                    <a:pt x="875" y="7149"/>
                    <a:pt x="708" y="9017"/>
                    <a:pt x="41" y="10718"/>
                  </a:cubicBezTo>
                  <a:cubicBezTo>
                    <a:pt x="1" y="10799"/>
                    <a:pt x="58" y="10843"/>
                    <a:pt x="125" y="10843"/>
                  </a:cubicBezTo>
                  <a:cubicBezTo>
                    <a:pt x="168" y="10843"/>
                    <a:pt x="215" y="10824"/>
                    <a:pt x="241" y="10785"/>
                  </a:cubicBezTo>
                  <a:cubicBezTo>
                    <a:pt x="608" y="9717"/>
                    <a:pt x="908" y="8617"/>
                    <a:pt x="1109" y="7516"/>
                  </a:cubicBezTo>
                  <a:cubicBezTo>
                    <a:pt x="1375" y="6482"/>
                    <a:pt x="1776" y="5481"/>
                    <a:pt x="2243" y="4547"/>
                  </a:cubicBezTo>
                  <a:cubicBezTo>
                    <a:pt x="2607" y="3846"/>
                    <a:pt x="3208" y="2790"/>
                    <a:pt x="4045" y="2790"/>
                  </a:cubicBezTo>
                  <a:cubicBezTo>
                    <a:pt x="4203" y="2790"/>
                    <a:pt x="4369" y="2828"/>
                    <a:pt x="4544" y="2912"/>
                  </a:cubicBezTo>
                  <a:cubicBezTo>
                    <a:pt x="5312" y="3313"/>
                    <a:pt x="5678" y="4414"/>
                    <a:pt x="6179" y="5081"/>
                  </a:cubicBezTo>
                  <a:cubicBezTo>
                    <a:pt x="6198" y="5120"/>
                    <a:pt x="6229" y="5136"/>
                    <a:pt x="6265" y="5136"/>
                  </a:cubicBezTo>
                  <a:cubicBezTo>
                    <a:pt x="6290" y="5136"/>
                    <a:pt x="6318" y="5128"/>
                    <a:pt x="6346" y="5114"/>
                  </a:cubicBezTo>
                  <a:cubicBezTo>
                    <a:pt x="7580" y="3680"/>
                    <a:pt x="7780" y="477"/>
                    <a:pt x="9982" y="177"/>
                  </a:cubicBezTo>
                  <a:cubicBezTo>
                    <a:pt x="10029" y="171"/>
                    <a:pt x="10076" y="168"/>
                    <a:pt x="10120" y="168"/>
                  </a:cubicBezTo>
                  <a:cubicBezTo>
                    <a:pt x="11593" y="168"/>
                    <a:pt x="11216" y="3306"/>
                    <a:pt x="11216" y="4180"/>
                  </a:cubicBezTo>
                  <a:cubicBezTo>
                    <a:pt x="11216" y="4235"/>
                    <a:pt x="11260" y="4289"/>
                    <a:pt x="11313" y="4289"/>
                  </a:cubicBezTo>
                  <a:cubicBezTo>
                    <a:pt x="11325" y="4289"/>
                    <a:pt x="11337" y="4286"/>
                    <a:pt x="11349" y="4280"/>
                  </a:cubicBezTo>
                  <a:cubicBezTo>
                    <a:pt x="11940" y="4193"/>
                    <a:pt x="14224" y="3316"/>
                    <a:pt x="15632" y="3316"/>
                  </a:cubicBezTo>
                  <a:cubicBezTo>
                    <a:pt x="16370" y="3316"/>
                    <a:pt x="16868" y="3557"/>
                    <a:pt x="16753" y="4280"/>
                  </a:cubicBezTo>
                  <a:cubicBezTo>
                    <a:pt x="16620" y="5247"/>
                    <a:pt x="15219" y="5948"/>
                    <a:pt x="14451" y="6315"/>
                  </a:cubicBezTo>
                  <a:cubicBezTo>
                    <a:pt x="13584" y="6782"/>
                    <a:pt x="12683" y="7115"/>
                    <a:pt x="11783" y="7349"/>
                  </a:cubicBezTo>
                  <a:cubicBezTo>
                    <a:pt x="11683" y="7382"/>
                    <a:pt x="11683" y="7482"/>
                    <a:pt x="11716" y="7549"/>
                  </a:cubicBezTo>
                  <a:cubicBezTo>
                    <a:pt x="12650" y="8383"/>
                    <a:pt x="14718" y="9584"/>
                    <a:pt x="12817" y="10685"/>
                  </a:cubicBezTo>
                  <a:cubicBezTo>
                    <a:pt x="12317" y="10970"/>
                    <a:pt x="11720" y="11054"/>
                    <a:pt x="11101" y="11054"/>
                  </a:cubicBezTo>
                  <a:cubicBezTo>
                    <a:pt x="10273" y="11054"/>
                    <a:pt x="9406" y="10904"/>
                    <a:pt x="8681" y="10885"/>
                  </a:cubicBezTo>
                  <a:cubicBezTo>
                    <a:pt x="8614" y="10885"/>
                    <a:pt x="8581" y="10952"/>
                    <a:pt x="8581" y="11018"/>
                  </a:cubicBezTo>
                  <a:cubicBezTo>
                    <a:pt x="8781" y="11819"/>
                    <a:pt x="9414" y="12219"/>
                    <a:pt x="9848" y="12886"/>
                  </a:cubicBezTo>
                  <a:cubicBezTo>
                    <a:pt x="10949" y="14421"/>
                    <a:pt x="8747" y="14588"/>
                    <a:pt x="7813" y="14588"/>
                  </a:cubicBezTo>
                  <a:cubicBezTo>
                    <a:pt x="5678" y="14554"/>
                    <a:pt x="3277" y="13954"/>
                    <a:pt x="1642" y="12586"/>
                  </a:cubicBezTo>
                  <a:cubicBezTo>
                    <a:pt x="1617" y="12574"/>
                    <a:pt x="1592" y="12568"/>
                    <a:pt x="1569" y="12568"/>
                  </a:cubicBezTo>
                  <a:cubicBezTo>
                    <a:pt x="1467" y="12568"/>
                    <a:pt x="1394" y="12672"/>
                    <a:pt x="1475" y="12753"/>
                  </a:cubicBezTo>
                  <a:lnTo>
                    <a:pt x="1509" y="12753"/>
                  </a:lnTo>
                  <a:cubicBezTo>
                    <a:pt x="2943" y="13854"/>
                    <a:pt x="4644" y="14521"/>
                    <a:pt x="6446" y="14688"/>
                  </a:cubicBezTo>
                  <a:cubicBezTo>
                    <a:pt x="6838" y="14735"/>
                    <a:pt x="7601" y="14856"/>
                    <a:pt x="8343" y="14856"/>
                  </a:cubicBezTo>
                  <a:cubicBezTo>
                    <a:pt x="9177" y="14856"/>
                    <a:pt x="9986" y="14703"/>
                    <a:pt x="10215" y="14121"/>
                  </a:cubicBezTo>
                  <a:cubicBezTo>
                    <a:pt x="10382" y="13587"/>
                    <a:pt x="10282" y="13020"/>
                    <a:pt x="9915" y="12586"/>
                  </a:cubicBezTo>
                  <a:cubicBezTo>
                    <a:pt x="9648" y="12253"/>
                    <a:pt x="9281" y="11952"/>
                    <a:pt x="9014" y="11552"/>
                  </a:cubicBezTo>
                  <a:cubicBezTo>
                    <a:pt x="8758" y="11177"/>
                    <a:pt x="8965" y="11081"/>
                    <a:pt x="9281" y="11081"/>
                  </a:cubicBezTo>
                  <a:cubicBezTo>
                    <a:pt x="9583" y="11081"/>
                    <a:pt x="9986" y="11169"/>
                    <a:pt x="10182" y="11185"/>
                  </a:cubicBezTo>
                  <a:cubicBezTo>
                    <a:pt x="10357" y="11196"/>
                    <a:pt x="10578" y="11205"/>
                    <a:pt x="10826" y="11205"/>
                  </a:cubicBezTo>
                  <a:cubicBezTo>
                    <a:pt x="12087" y="11205"/>
                    <a:pt x="14018" y="10967"/>
                    <a:pt x="13851" y="9517"/>
                  </a:cubicBezTo>
                  <a:cubicBezTo>
                    <a:pt x="13784" y="8917"/>
                    <a:pt x="13117" y="8450"/>
                    <a:pt x="12717" y="8083"/>
                  </a:cubicBezTo>
                  <a:lnTo>
                    <a:pt x="12183" y="7683"/>
                  </a:lnTo>
                  <a:cubicBezTo>
                    <a:pt x="12050" y="7549"/>
                    <a:pt x="11883" y="7582"/>
                    <a:pt x="12016" y="7549"/>
                  </a:cubicBezTo>
                  <a:cubicBezTo>
                    <a:pt x="12317" y="7449"/>
                    <a:pt x="12583" y="7349"/>
                    <a:pt x="12884" y="7249"/>
                  </a:cubicBezTo>
                  <a:cubicBezTo>
                    <a:pt x="14151" y="6782"/>
                    <a:pt x="15519" y="6181"/>
                    <a:pt x="16486" y="5214"/>
                  </a:cubicBezTo>
                  <a:cubicBezTo>
                    <a:pt x="16987" y="4680"/>
                    <a:pt x="17320" y="3613"/>
                    <a:pt x="16419" y="3246"/>
                  </a:cubicBezTo>
                  <a:cubicBezTo>
                    <a:pt x="16124" y="3128"/>
                    <a:pt x="15804" y="3080"/>
                    <a:pt x="15471" y="3080"/>
                  </a:cubicBezTo>
                  <a:cubicBezTo>
                    <a:pt x="14489" y="3080"/>
                    <a:pt x="13406" y="3497"/>
                    <a:pt x="12583" y="3746"/>
                  </a:cubicBezTo>
                  <a:cubicBezTo>
                    <a:pt x="12150" y="3880"/>
                    <a:pt x="11783" y="4013"/>
                    <a:pt x="11383" y="4080"/>
                  </a:cubicBezTo>
                  <a:cubicBezTo>
                    <a:pt x="11483" y="4047"/>
                    <a:pt x="11449" y="3146"/>
                    <a:pt x="11449" y="2979"/>
                  </a:cubicBezTo>
                  <a:cubicBezTo>
                    <a:pt x="11516" y="2145"/>
                    <a:pt x="11349" y="1311"/>
                    <a:pt x="11016" y="544"/>
                  </a:cubicBezTo>
                  <a:cubicBezTo>
                    <a:pt x="10787" y="150"/>
                    <a:pt x="10430" y="1"/>
                    <a:pt x="10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1"/>
            <p:cNvSpPr/>
            <p:nvPr/>
          </p:nvSpPr>
          <p:spPr>
            <a:xfrm rot="5400000">
              <a:off x="1219265" y="169078"/>
              <a:ext cx="603933" cy="320049"/>
            </a:xfrm>
            <a:custGeom>
              <a:avLst/>
              <a:gdLst/>
              <a:ahLst/>
              <a:cxnLst/>
              <a:rect l="l" t="t" r="r" b="b"/>
              <a:pathLst>
                <a:path w="14176" h="7512" extrusionOk="0">
                  <a:moveTo>
                    <a:pt x="14015" y="1"/>
                  </a:moveTo>
                  <a:cubicBezTo>
                    <a:pt x="14006" y="1"/>
                    <a:pt x="13996" y="2"/>
                    <a:pt x="13986" y="4"/>
                  </a:cubicBezTo>
                  <a:cubicBezTo>
                    <a:pt x="11351" y="605"/>
                    <a:pt x="9016" y="2039"/>
                    <a:pt x="6614" y="3173"/>
                  </a:cubicBezTo>
                  <a:cubicBezTo>
                    <a:pt x="4279" y="4274"/>
                    <a:pt x="1944" y="5508"/>
                    <a:pt x="76" y="7343"/>
                  </a:cubicBezTo>
                  <a:cubicBezTo>
                    <a:pt x="1" y="7418"/>
                    <a:pt x="76" y="7512"/>
                    <a:pt x="160" y="7512"/>
                  </a:cubicBezTo>
                  <a:cubicBezTo>
                    <a:pt x="189" y="7512"/>
                    <a:pt x="218" y="7501"/>
                    <a:pt x="243" y="7476"/>
                  </a:cubicBezTo>
                  <a:cubicBezTo>
                    <a:pt x="2077" y="5675"/>
                    <a:pt x="4412" y="4474"/>
                    <a:pt x="6714" y="3373"/>
                  </a:cubicBezTo>
                  <a:cubicBezTo>
                    <a:pt x="9116" y="2206"/>
                    <a:pt x="11451" y="805"/>
                    <a:pt x="14053" y="204"/>
                  </a:cubicBezTo>
                  <a:cubicBezTo>
                    <a:pt x="14176" y="174"/>
                    <a:pt x="14128" y="1"/>
                    <a:pt x="1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1"/>
            <p:cNvSpPr/>
            <p:nvPr/>
          </p:nvSpPr>
          <p:spPr>
            <a:xfrm rot="5400000">
              <a:off x="1528284" y="296911"/>
              <a:ext cx="196611" cy="308716"/>
            </a:xfrm>
            <a:custGeom>
              <a:avLst/>
              <a:gdLst/>
              <a:ahLst/>
              <a:cxnLst/>
              <a:rect l="l" t="t" r="r" b="b"/>
              <a:pathLst>
                <a:path w="4615" h="7246" extrusionOk="0">
                  <a:moveTo>
                    <a:pt x="1322" y="1"/>
                  </a:moveTo>
                  <a:cubicBezTo>
                    <a:pt x="1276" y="1"/>
                    <a:pt x="1234" y="26"/>
                    <a:pt x="1234" y="76"/>
                  </a:cubicBezTo>
                  <a:cubicBezTo>
                    <a:pt x="1268" y="1844"/>
                    <a:pt x="367" y="3412"/>
                    <a:pt x="133" y="5113"/>
                  </a:cubicBezTo>
                  <a:cubicBezTo>
                    <a:pt x="133" y="5180"/>
                    <a:pt x="167" y="5213"/>
                    <a:pt x="200" y="5213"/>
                  </a:cubicBezTo>
                  <a:cubicBezTo>
                    <a:pt x="1735" y="5580"/>
                    <a:pt x="3169" y="6247"/>
                    <a:pt x="4370" y="7214"/>
                  </a:cubicBezTo>
                  <a:cubicBezTo>
                    <a:pt x="4399" y="7237"/>
                    <a:pt x="4429" y="7246"/>
                    <a:pt x="4456" y="7246"/>
                  </a:cubicBezTo>
                  <a:cubicBezTo>
                    <a:pt x="4551" y="7246"/>
                    <a:pt x="4615" y="7133"/>
                    <a:pt x="4537" y="7081"/>
                  </a:cubicBezTo>
                  <a:lnTo>
                    <a:pt x="4503" y="7081"/>
                  </a:lnTo>
                  <a:cubicBezTo>
                    <a:pt x="3402" y="6180"/>
                    <a:pt x="2102" y="5513"/>
                    <a:pt x="701" y="5146"/>
                  </a:cubicBezTo>
                  <a:cubicBezTo>
                    <a:pt x="0" y="4946"/>
                    <a:pt x="867" y="3078"/>
                    <a:pt x="1034" y="2544"/>
                  </a:cubicBezTo>
                  <a:cubicBezTo>
                    <a:pt x="1301" y="1744"/>
                    <a:pt x="1434" y="910"/>
                    <a:pt x="1434" y="76"/>
                  </a:cubicBezTo>
                  <a:cubicBezTo>
                    <a:pt x="1418" y="26"/>
                    <a:pt x="1368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1"/>
            <p:cNvSpPr/>
            <p:nvPr/>
          </p:nvSpPr>
          <p:spPr>
            <a:xfrm rot="5400000">
              <a:off x="1400623" y="77142"/>
              <a:ext cx="223748" cy="337687"/>
            </a:xfrm>
            <a:custGeom>
              <a:avLst/>
              <a:gdLst/>
              <a:ahLst/>
              <a:cxnLst/>
              <a:rect l="l" t="t" r="r" b="b"/>
              <a:pathLst>
                <a:path w="5252" h="7926" extrusionOk="0">
                  <a:moveTo>
                    <a:pt x="890" y="0"/>
                  </a:moveTo>
                  <a:cubicBezTo>
                    <a:pt x="850" y="0"/>
                    <a:pt x="813" y="22"/>
                    <a:pt x="801" y="73"/>
                  </a:cubicBezTo>
                  <a:cubicBezTo>
                    <a:pt x="567" y="974"/>
                    <a:pt x="400" y="1874"/>
                    <a:pt x="300" y="2808"/>
                  </a:cubicBezTo>
                  <a:cubicBezTo>
                    <a:pt x="200" y="3609"/>
                    <a:pt x="0" y="4576"/>
                    <a:pt x="267" y="5343"/>
                  </a:cubicBezTo>
                  <a:cubicBezTo>
                    <a:pt x="500" y="5977"/>
                    <a:pt x="1635" y="6411"/>
                    <a:pt x="2168" y="6678"/>
                  </a:cubicBezTo>
                  <a:cubicBezTo>
                    <a:pt x="3102" y="7145"/>
                    <a:pt x="4103" y="7512"/>
                    <a:pt x="5070" y="7912"/>
                  </a:cubicBezTo>
                  <a:cubicBezTo>
                    <a:pt x="5089" y="7921"/>
                    <a:pt x="5106" y="7925"/>
                    <a:pt x="5122" y="7925"/>
                  </a:cubicBezTo>
                  <a:cubicBezTo>
                    <a:pt x="5218" y="7925"/>
                    <a:pt x="5252" y="7769"/>
                    <a:pt x="5137" y="7712"/>
                  </a:cubicBezTo>
                  <a:lnTo>
                    <a:pt x="5137" y="7712"/>
                  </a:lnTo>
                  <a:lnTo>
                    <a:pt x="5170" y="7745"/>
                  </a:lnTo>
                  <a:cubicBezTo>
                    <a:pt x="4336" y="7378"/>
                    <a:pt x="3503" y="7045"/>
                    <a:pt x="2669" y="6678"/>
                  </a:cubicBezTo>
                  <a:cubicBezTo>
                    <a:pt x="2001" y="6378"/>
                    <a:pt x="600" y="5911"/>
                    <a:pt x="434" y="5110"/>
                  </a:cubicBezTo>
                  <a:cubicBezTo>
                    <a:pt x="234" y="4343"/>
                    <a:pt x="434" y="3275"/>
                    <a:pt x="567" y="2475"/>
                  </a:cubicBezTo>
                  <a:cubicBezTo>
                    <a:pt x="667" y="1674"/>
                    <a:pt x="801" y="907"/>
                    <a:pt x="1001" y="140"/>
                  </a:cubicBezTo>
                  <a:cubicBezTo>
                    <a:pt x="1021" y="57"/>
                    <a:pt x="953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1"/>
            <p:cNvSpPr/>
            <p:nvPr/>
          </p:nvSpPr>
          <p:spPr>
            <a:xfrm rot="5400000">
              <a:off x="1427596" y="308996"/>
              <a:ext cx="80604" cy="62374"/>
            </a:xfrm>
            <a:custGeom>
              <a:avLst/>
              <a:gdLst/>
              <a:ahLst/>
              <a:cxnLst/>
              <a:rect l="l" t="t" r="r" b="b"/>
              <a:pathLst>
                <a:path w="1892" h="1464" extrusionOk="0">
                  <a:moveTo>
                    <a:pt x="145" y="1"/>
                  </a:moveTo>
                  <a:cubicBezTo>
                    <a:pt x="65" y="1"/>
                    <a:pt x="0" y="120"/>
                    <a:pt x="79" y="198"/>
                  </a:cubicBezTo>
                  <a:cubicBezTo>
                    <a:pt x="546" y="665"/>
                    <a:pt x="1146" y="1032"/>
                    <a:pt x="1680" y="1432"/>
                  </a:cubicBezTo>
                  <a:cubicBezTo>
                    <a:pt x="1702" y="1454"/>
                    <a:pt x="1726" y="1464"/>
                    <a:pt x="1748" y="1464"/>
                  </a:cubicBezTo>
                  <a:cubicBezTo>
                    <a:pt x="1827" y="1464"/>
                    <a:pt x="1891" y="1351"/>
                    <a:pt x="1813" y="1299"/>
                  </a:cubicBezTo>
                  <a:cubicBezTo>
                    <a:pt x="1279" y="865"/>
                    <a:pt x="712" y="498"/>
                    <a:pt x="212" y="31"/>
                  </a:cubicBezTo>
                  <a:cubicBezTo>
                    <a:pt x="190" y="10"/>
                    <a:pt x="16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1"/>
            <p:cNvSpPr/>
            <p:nvPr/>
          </p:nvSpPr>
          <p:spPr>
            <a:xfrm rot="5400000">
              <a:off x="1579283" y="197823"/>
              <a:ext cx="24241" cy="87170"/>
            </a:xfrm>
            <a:custGeom>
              <a:avLst/>
              <a:gdLst/>
              <a:ahLst/>
              <a:cxnLst/>
              <a:rect l="l" t="t" r="r" b="b"/>
              <a:pathLst>
                <a:path w="569" h="2046" extrusionOk="0">
                  <a:moveTo>
                    <a:pt x="450" y="1"/>
                  </a:moveTo>
                  <a:cubicBezTo>
                    <a:pt x="406" y="1"/>
                    <a:pt x="368" y="27"/>
                    <a:pt x="368" y="86"/>
                  </a:cubicBezTo>
                  <a:cubicBezTo>
                    <a:pt x="268" y="686"/>
                    <a:pt x="168" y="1320"/>
                    <a:pt x="1" y="1920"/>
                  </a:cubicBezTo>
                  <a:cubicBezTo>
                    <a:pt x="1" y="2001"/>
                    <a:pt x="62" y="2045"/>
                    <a:pt x="125" y="2045"/>
                  </a:cubicBezTo>
                  <a:cubicBezTo>
                    <a:pt x="166" y="2045"/>
                    <a:pt x="208" y="2027"/>
                    <a:pt x="234" y="1987"/>
                  </a:cubicBezTo>
                  <a:cubicBezTo>
                    <a:pt x="368" y="1387"/>
                    <a:pt x="468" y="753"/>
                    <a:pt x="568" y="119"/>
                  </a:cubicBezTo>
                  <a:cubicBezTo>
                    <a:pt x="568" y="44"/>
                    <a:pt x="505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1"/>
            <p:cNvSpPr/>
            <p:nvPr/>
          </p:nvSpPr>
          <p:spPr>
            <a:xfrm rot="5400000">
              <a:off x="1295932" y="174136"/>
              <a:ext cx="81073" cy="45247"/>
            </a:xfrm>
            <a:custGeom>
              <a:avLst/>
              <a:gdLst/>
              <a:ahLst/>
              <a:cxnLst/>
              <a:rect l="l" t="t" r="r" b="b"/>
              <a:pathLst>
                <a:path w="1903" h="1062" extrusionOk="0">
                  <a:moveTo>
                    <a:pt x="162" y="1"/>
                  </a:moveTo>
                  <a:cubicBezTo>
                    <a:pt x="58" y="1"/>
                    <a:pt x="0" y="157"/>
                    <a:pt x="115" y="215"/>
                  </a:cubicBezTo>
                  <a:cubicBezTo>
                    <a:pt x="649" y="415"/>
                    <a:pt x="1182" y="715"/>
                    <a:pt x="1683" y="1048"/>
                  </a:cubicBezTo>
                  <a:cubicBezTo>
                    <a:pt x="1701" y="1058"/>
                    <a:pt x="1719" y="1062"/>
                    <a:pt x="1736" y="1062"/>
                  </a:cubicBezTo>
                  <a:cubicBezTo>
                    <a:pt x="1840" y="1062"/>
                    <a:pt x="1902" y="906"/>
                    <a:pt x="1816" y="848"/>
                  </a:cubicBezTo>
                  <a:cubicBezTo>
                    <a:pt x="1282" y="515"/>
                    <a:pt x="749" y="248"/>
                    <a:pt x="215" y="14"/>
                  </a:cubicBezTo>
                  <a:cubicBezTo>
                    <a:pt x="196" y="5"/>
                    <a:pt x="178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1" name="Google Shape;4871;p31"/>
          <p:cNvGrpSpPr/>
          <p:nvPr/>
        </p:nvGrpSpPr>
        <p:grpSpPr>
          <a:xfrm rot="6830384" flipH="1">
            <a:off x="6063299" y="4627251"/>
            <a:ext cx="1023170" cy="802134"/>
            <a:chOff x="6116480" y="4524652"/>
            <a:chExt cx="830410" cy="650968"/>
          </a:xfrm>
        </p:grpSpPr>
        <p:sp>
          <p:nvSpPr>
            <p:cNvPr id="4872" name="Google Shape;4872;p31"/>
            <p:cNvSpPr/>
            <p:nvPr/>
          </p:nvSpPr>
          <p:spPr>
            <a:xfrm rot="5400000">
              <a:off x="6227951" y="4538265"/>
              <a:ext cx="525885" cy="748825"/>
            </a:xfrm>
            <a:custGeom>
              <a:avLst/>
              <a:gdLst/>
              <a:ahLst/>
              <a:cxnLst/>
              <a:rect l="l" t="t" r="r" b="b"/>
              <a:pathLst>
                <a:path w="12344" h="17576" extrusionOk="0">
                  <a:moveTo>
                    <a:pt x="133" y="0"/>
                  </a:moveTo>
                  <a:cubicBezTo>
                    <a:pt x="70" y="0"/>
                    <a:pt x="1" y="57"/>
                    <a:pt x="22" y="140"/>
                  </a:cubicBezTo>
                  <a:cubicBezTo>
                    <a:pt x="288" y="2008"/>
                    <a:pt x="355" y="3842"/>
                    <a:pt x="1256" y="5577"/>
                  </a:cubicBezTo>
                  <a:cubicBezTo>
                    <a:pt x="2023" y="7045"/>
                    <a:pt x="3291" y="8212"/>
                    <a:pt x="4525" y="9313"/>
                  </a:cubicBezTo>
                  <a:cubicBezTo>
                    <a:pt x="7260" y="11815"/>
                    <a:pt x="10329" y="14217"/>
                    <a:pt x="12130" y="17519"/>
                  </a:cubicBezTo>
                  <a:cubicBezTo>
                    <a:pt x="12150" y="17559"/>
                    <a:pt x="12179" y="17575"/>
                    <a:pt x="12209" y="17575"/>
                  </a:cubicBezTo>
                  <a:cubicBezTo>
                    <a:pt x="12276" y="17575"/>
                    <a:pt x="12344" y="17489"/>
                    <a:pt x="12297" y="17419"/>
                  </a:cubicBezTo>
                  <a:cubicBezTo>
                    <a:pt x="10629" y="14350"/>
                    <a:pt x="7827" y="12048"/>
                    <a:pt x="5259" y="9713"/>
                  </a:cubicBezTo>
                  <a:cubicBezTo>
                    <a:pt x="3958" y="8546"/>
                    <a:pt x="2657" y="7378"/>
                    <a:pt x="1723" y="5911"/>
                  </a:cubicBezTo>
                  <a:cubicBezTo>
                    <a:pt x="555" y="4143"/>
                    <a:pt x="489" y="2075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1"/>
            <p:cNvSpPr/>
            <p:nvPr/>
          </p:nvSpPr>
          <p:spPr>
            <a:xfrm rot="5400000">
              <a:off x="6521217" y="4788594"/>
              <a:ext cx="32165" cy="240548"/>
            </a:xfrm>
            <a:custGeom>
              <a:avLst/>
              <a:gdLst/>
              <a:ahLst/>
              <a:cxnLst/>
              <a:rect l="l" t="t" r="r" b="b"/>
              <a:pathLst>
                <a:path w="755" h="5646" extrusionOk="0">
                  <a:moveTo>
                    <a:pt x="288" y="1"/>
                  </a:moveTo>
                  <a:cubicBezTo>
                    <a:pt x="237" y="1"/>
                    <a:pt x="187" y="34"/>
                    <a:pt x="187" y="101"/>
                  </a:cubicBezTo>
                  <a:cubicBezTo>
                    <a:pt x="354" y="1935"/>
                    <a:pt x="554" y="3737"/>
                    <a:pt x="21" y="5538"/>
                  </a:cubicBezTo>
                  <a:cubicBezTo>
                    <a:pt x="1" y="5598"/>
                    <a:pt x="65" y="5646"/>
                    <a:pt x="126" y="5646"/>
                  </a:cubicBezTo>
                  <a:cubicBezTo>
                    <a:pt x="167" y="5646"/>
                    <a:pt x="207" y="5625"/>
                    <a:pt x="221" y="5571"/>
                  </a:cubicBezTo>
                  <a:cubicBezTo>
                    <a:pt x="755" y="3770"/>
                    <a:pt x="554" y="1935"/>
                    <a:pt x="388" y="101"/>
                  </a:cubicBezTo>
                  <a:cubicBezTo>
                    <a:pt x="388" y="34"/>
                    <a:pt x="33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1"/>
            <p:cNvSpPr/>
            <p:nvPr/>
          </p:nvSpPr>
          <p:spPr>
            <a:xfrm rot="5400000">
              <a:off x="6398547" y="4680535"/>
              <a:ext cx="223535" cy="37194"/>
            </a:xfrm>
            <a:custGeom>
              <a:avLst/>
              <a:gdLst/>
              <a:ahLst/>
              <a:cxnLst/>
              <a:rect l="l" t="t" r="r" b="b"/>
              <a:pathLst>
                <a:path w="5247" h="873" extrusionOk="0">
                  <a:moveTo>
                    <a:pt x="157" y="1"/>
                  </a:moveTo>
                  <a:cubicBezTo>
                    <a:pt x="57" y="1"/>
                    <a:pt x="1" y="127"/>
                    <a:pt x="85" y="183"/>
                  </a:cubicBezTo>
                  <a:cubicBezTo>
                    <a:pt x="1135" y="643"/>
                    <a:pt x="2258" y="872"/>
                    <a:pt x="3377" y="872"/>
                  </a:cubicBezTo>
                  <a:cubicBezTo>
                    <a:pt x="3963" y="872"/>
                    <a:pt x="4548" y="809"/>
                    <a:pt x="5122" y="683"/>
                  </a:cubicBezTo>
                  <a:cubicBezTo>
                    <a:pt x="5246" y="683"/>
                    <a:pt x="5225" y="480"/>
                    <a:pt x="5113" y="480"/>
                  </a:cubicBezTo>
                  <a:cubicBezTo>
                    <a:pt x="5105" y="480"/>
                    <a:pt x="5097" y="481"/>
                    <a:pt x="5088" y="483"/>
                  </a:cubicBezTo>
                  <a:cubicBezTo>
                    <a:pt x="4520" y="611"/>
                    <a:pt x="3940" y="674"/>
                    <a:pt x="3362" y="674"/>
                  </a:cubicBezTo>
                  <a:cubicBezTo>
                    <a:pt x="2276" y="674"/>
                    <a:pt x="1197" y="451"/>
                    <a:pt x="218" y="16"/>
                  </a:cubicBezTo>
                  <a:cubicBezTo>
                    <a:pt x="196" y="5"/>
                    <a:pt x="176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1"/>
            <p:cNvSpPr/>
            <p:nvPr/>
          </p:nvSpPr>
          <p:spPr>
            <a:xfrm rot="5400000">
              <a:off x="6656569" y="4673865"/>
              <a:ext cx="109190" cy="158661"/>
            </a:xfrm>
            <a:custGeom>
              <a:avLst/>
              <a:gdLst/>
              <a:ahLst/>
              <a:cxnLst/>
              <a:rect l="l" t="t" r="r" b="b"/>
              <a:pathLst>
                <a:path w="2563" h="3724" extrusionOk="0">
                  <a:moveTo>
                    <a:pt x="2450" y="0"/>
                  </a:moveTo>
                  <a:cubicBezTo>
                    <a:pt x="2405" y="0"/>
                    <a:pt x="2358" y="27"/>
                    <a:pt x="2344" y="85"/>
                  </a:cubicBezTo>
                  <a:cubicBezTo>
                    <a:pt x="1910" y="1486"/>
                    <a:pt x="1109" y="2520"/>
                    <a:pt x="75" y="3554"/>
                  </a:cubicBezTo>
                  <a:cubicBezTo>
                    <a:pt x="0" y="3629"/>
                    <a:pt x="75" y="3723"/>
                    <a:pt x="160" y="3723"/>
                  </a:cubicBezTo>
                  <a:cubicBezTo>
                    <a:pt x="188" y="3723"/>
                    <a:pt x="217" y="3713"/>
                    <a:pt x="242" y="3688"/>
                  </a:cubicBezTo>
                  <a:cubicBezTo>
                    <a:pt x="1276" y="2654"/>
                    <a:pt x="2110" y="1586"/>
                    <a:pt x="2544" y="118"/>
                  </a:cubicBezTo>
                  <a:cubicBezTo>
                    <a:pt x="2563" y="43"/>
                    <a:pt x="2508" y="0"/>
                    <a:pt x="2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1"/>
            <p:cNvSpPr/>
            <p:nvPr/>
          </p:nvSpPr>
          <p:spPr>
            <a:xfrm rot="5400000">
              <a:off x="6788872" y="4538109"/>
              <a:ext cx="97389" cy="218649"/>
            </a:xfrm>
            <a:custGeom>
              <a:avLst/>
              <a:gdLst/>
              <a:ahLst/>
              <a:cxnLst/>
              <a:rect l="l" t="t" r="r" b="b"/>
              <a:pathLst>
                <a:path w="2286" h="5132" extrusionOk="0">
                  <a:moveTo>
                    <a:pt x="933" y="191"/>
                  </a:moveTo>
                  <a:cubicBezTo>
                    <a:pt x="1066" y="191"/>
                    <a:pt x="1226" y="231"/>
                    <a:pt x="1419" y="320"/>
                  </a:cubicBezTo>
                  <a:cubicBezTo>
                    <a:pt x="2153" y="687"/>
                    <a:pt x="2052" y="2088"/>
                    <a:pt x="2019" y="2755"/>
                  </a:cubicBezTo>
                  <a:cubicBezTo>
                    <a:pt x="1986" y="3356"/>
                    <a:pt x="1986" y="4256"/>
                    <a:pt x="1652" y="4790"/>
                  </a:cubicBezTo>
                  <a:cubicBezTo>
                    <a:pt x="1649" y="4797"/>
                    <a:pt x="1646" y="4804"/>
                    <a:pt x="1644" y="4810"/>
                  </a:cubicBezTo>
                  <a:lnTo>
                    <a:pt x="1644" y="4810"/>
                  </a:lnTo>
                  <a:cubicBezTo>
                    <a:pt x="1223" y="4103"/>
                    <a:pt x="862" y="3391"/>
                    <a:pt x="585" y="2622"/>
                  </a:cubicBezTo>
                  <a:cubicBezTo>
                    <a:pt x="381" y="2040"/>
                    <a:pt x="25" y="191"/>
                    <a:pt x="933" y="191"/>
                  </a:cubicBezTo>
                  <a:close/>
                  <a:moveTo>
                    <a:pt x="1002" y="0"/>
                  </a:moveTo>
                  <a:cubicBezTo>
                    <a:pt x="295" y="0"/>
                    <a:pt x="1" y="876"/>
                    <a:pt x="118" y="1521"/>
                  </a:cubicBezTo>
                  <a:cubicBezTo>
                    <a:pt x="351" y="2789"/>
                    <a:pt x="852" y="4023"/>
                    <a:pt x="1585" y="5090"/>
                  </a:cubicBezTo>
                  <a:cubicBezTo>
                    <a:pt x="1605" y="5120"/>
                    <a:pt x="1636" y="5132"/>
                    <a:pt x="1668" y="5132"/>
                  </a:cubicBezTo>
                  <a:cubicBezTo>
                    <a:pt x="1747" y="5132"/>
                    <a:pt x="1833" y="5061"/>
                    <a:pt x="1786" y="4990"/>
                  </a:cubicBezTo>
                  <a:lnTo>
                    <a:pt x="1752" y="4990"/>
                  </a:lnTo>
                  <a:cubicBezTo>
                    <a:pt x="1746" y="4979"/>
                    <a:pt x="1739" y="4969"/>
                    <a:pt x="1733" y="4958"/>
                  </a:cubicBezTo>
                  <a:lnTo>
                    <a:pt x="1733" y="4958"/>
                  </a:lnTo>
                  <a:cubicBezTo>
                    <a:pt x="1746" y="4962"/>
                    <a:pt x="1759" y="4964"/>
                    <a:pt x="1773" y="4964"/>
                  </a:cubicBezTo>
                  <a:cubicBezTo>
                    <a:pt x="1804" y="4964"/>
                    <a:pt x="1833" y="4952"/>
                    <a:pt x="1852" y="4924"/>
                  </a:cubicBezTo>
                  <a:cubicBezTo>
                    <a:pt x="2253" y="4223"/>
                    <a:pt x="2253" y="3056"/>
                    <a:pt x="2253" y="2288"/>
                  </a:cubicBezTo>
                  <a:cubicBezTo>
                    <a:pt x="2286" y="1554"/>
                    <a:pt x="2186" y="320"/>
                    <a:pt x="1319" y="53"/>
                  </a:cubicBezTo>
                  <a:cubicBezTo>
                    <a:pt x="1205" y="17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1"/>
            <p:cNvSpPr/>
            <p:nvPr/>
          </p:nvSpPr>
          <p:spPr>
            <a:xfrm rot="5400000">
              <a:off x="6708907" y="4755769"/>
              <a:ext cx="160398" cy="163731"/>
            </a:xfrm>
            <a:custGeom>
              <a:avLst/>
              <a:gdLst/>
              <a:ahLst/>
              <a:cxnLst/>
              <a:rect l="l" t="t" r="r" b="b"/>
              <a:pathLst>
                <a:path w="3765" h="3843" extrusionOk="0">
                  <a:moveTo>
                    <a:pt x="1420" y="186"/>
                  </a:moveTo>
                  <a:cubicBezTo>
                    <a:pt x="1757" y="186"/>
                    <a:pt x="2109" y="483"/>
                    <a:pt x="2264" y="740"/>
                  </a:cubicBezTo>
                  <a:cubicBezTo>
                    <a:pt x="2497" y="1173"/>
                    <a:pt x="2197" y="1707"/>
                    <a:pt x="1963" y="2041"/>
                  </a:cubicBezTo>
                  <a:cubicBezTo>
                    <a:pt x="1540" y="2660"/>
                    <a:pt x="956" y="3120"/>
                    <a:pt x="276" y="3390"/>
                  </a:cubicBezTo>
                  <a:lnTo>
                    <a:pt x="276" y="3390"/>
                  </a:lnTo>
                  <a:cubicBezTo>
                    <a:pt x="233" y="2365"/>
                    <a:pt x="298" y="777"/>
                    <a:pt x="1130" y="273"/>
                  </a:cubicBezTo>
                  <a:cubicBezTo>
                    <a:pt x="1221" y="212"/>
                    <a:pt x="1320" y="186"/>
                    <a:pt x="1420" y="186"/>
                  </a:cubicBezTo>
                  <a:close/>
                  <a:moveTo>
                    <a:pt x="1379" y="1"/>
                  </a:moveTo>
                  <a:cubicBezTo>
                    <a:pt x="52" y="1"/>
                    <a:pt x="1" y="2884"/>
                    <a:pt x="62" y="3742"/>
                  </a:cubicBezTo>
                  <a:cubicBezTo>
                    <a:pt x="62" y="3809"/>
                    <a:pt x="120" y="3842"/>
                    <a:pt x="175" y="3842"/>
                  </a:cubicBezTo>
                  <a:cubicBezTo>
                    <a:pt x="229" y="3842"/>
                    <a:pt x="279" y="3809"/>
                    <a:pt x="262" y="3742"/>
                  </a:cubicBezTo>
                  <a:lnTo>
                    <a:pt x="296" y="3742"/>
                  </a:lnTo>
                  <a:cubicBezTo>
                    <a:pt x="293" y="3700"/>
                    <a:pt x="290" y="3656"/>
                    <a:pt x="287" y="3610"/>
                  </a:cubicBezTo>
                  <a:lnTo>
                    <a:pt x="287" y="3610"/>
                  </a:lnTo>
                  <a:cubicBezTo>
                    <a:pt x="290" y="3610"/>
                    <a:pt x="293" y="3609"/>
                    <a:pt x="296" y="3609"/>
                  </a:cubicBezTo>
                  <a:cubicBezTo>
                    <a:pt x="1430" y="3308"/>
                    <a:pt x="3765" y="773"/>
                    <a:pt x="1763" y="73"/>
                  </a:cubicBezTo>
                  <a:cubicBezTo>
                    <a:pt x="1624" y="24"/>
                    <a:pt x="1496" y="1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1"/>
            <p:cNvSpPr/>
            <p:nvPr/>
          </p:nvSpPr>
          <p:spPr>
            <a:xfrm rot="5400000">
              <a:off x="6413180" y="4570894"/>
              <a:ext cx="206750" cy="114267"/>
            </a:xfrm>
            <a:custGeom>
              <a:avLst/>
              <a:gdLst/>
              <a:ahLst/>
              <a:cxnLst/>
              <a:rect l="l" t="t" r="r" b="b"/>
              <a:pathLst>
                <a:path w="4853" h="2682" extrusionOk="0">
                  <a:moveTo>
                    <a:pt x="1009" y="224"/>
                  </a:moveTo>
                  <a:cubicBezTo>
                    <a:pt x="2058" y="224"/>
                    <a:pt x="3900" y="1349"/>
                    <a:pt x="4529" y="1856"/>
                  </a:cubicBezTo>
                  <a:lnTo>
                    <a:pt x="4529" y="1856"/>
                  </a:lnTo>
                  <a:cubicBezTo>
                    <a:pt x="4058" y="2249"/>
                    <a:pt x="3228" y="2483"/>
                    <a:pt x="2424" y="2483"/>
                  </a:cubicBezTo>
                  <a:cubicBezTo>
                    <a:pt x="1344" y="2483"/>
                    <a:pt x="311" y="2061"/>
                    <a:pt x="256" y="1034"/>
                  </a:cubicBezTo>
                  <a:cubicBezTo>
                    <a:pt x="236" y="444"/>
                    <a:pt x="545" y="224"/>
                    <a:pt x="1009" y="224"/>
                  </a:cubicBezTo>
                  <a:close/>
                  <a:moveTo>
                    <a:pt x="1065" y="1"/>
                  </a:moveTo>
                  <a:cubicBezTo>
                    <a:pt x="504" y="1"/>
                    <a:pt x="98" y="277"/>
                    <a:pt x="55" y="1034"/>
                  </a:cubicBezTo>
                  <a:cubicBezTo>
                    <a:pt x="0" y="2215"/>
                    <a:pt x="1160" y="2681"/>
                    <a:pt x="2372" y="2681"/>
                  </a:cubicBezTo>
                  <a:cubicBezTo>
                    <a:pt x="3284" y="2681"/>
                    <a:pt x="4224" y="2417"/>
                    <a:pt x="4697" y="1995"/>
                  </a:cubicBezTo>
                  <a:lnTo>
                    <a:pt x="4697" y="1995"/>
                  </a:lnTo>
                  <a:cubicBezTo>
                    <a:pt x="4710" y="2001"/>
                    <a:pt x="4723" y="2003"/>
                    <a:pt x="4736" y="2003"/>
                  </a:cubicBezTo>
                  <a:cubicBezTo>
                    <a:pt x="4800" y="2003"/>
                    <a:pt x="4851" y="1934"/>
                    <a:pt x="4817" y="1867"/>
                  </a:cubicBezTo>
                  <a:lnTo>
                    <a:pt x="4817" y="1867"/>
                  </a:lnTo>
                  <a:cubicBezTo>
                    <a:pt x="4853" y="1792"/>
                    <a:pt x="4795" y="1703"/>
                    <a:pt x="4726" y="1703"/>
                  </a:cubicBezTo>
                  <a:cubicBezTo>
                    <a:pt x="4708" y="1703"/>
                    <a:pt x="4688" y="1710"/>
                    <a:pt x="4670" y="1724"/>
                  </a:cubicBezTo>
                  <a:lnTo>
                    <a:pt x="4670" y="1724"/>
                  </a:lnTo>
                  <a:cubicBezTo>
                    <a:pt x="3996" y="1146"/>
                    <a:pt x="22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1"/>
            <p:cNvSpPr/>
            <p:nvPr/>
          </p:nvSpPr>
          <p:spPr>
            <a:xfrm rot="5400000">
              <a:off x="6529654" y="4771084"/>
              <a:ext cx="190305" cy="216604"/>
            </a:xfrm>
            <a:custGeom>
              <a:avLst/>
              <a:gdLst/>
              <a:ahLst/>
              <a:cxnLst/>
              <a:rect l="l" t="t" r="r" b="b"/>
              <a:pathLst>
                <a:path w="4467" h="5084" extrusionOk="0">
                  <a:moveTo>
                    <a:pt x="2537" y="0"/>
                  </a:moveTo>
                  <a:cubicBezTo>
                    <a:pt x="2494" y="0"/>
                    <a:pt x="2448" y="2"/>
                    <a:pt x="2402" y="6"/>
                  </a:cubicBezTo>
                  <a:cubicBezTo>
                    <a:pt x="0" y="206"/>
                    <a:pt x="2235" y="4109"/>
                    <a:pt x="2836" y="5043"/>
                  </a:cubicBezTo>
                  <a:cubicBezTo>
                    <a:pt x="2855" y="5072"/>
                    <a:pt x="2883" y="5084"/>
                    <a:pt x="2911" y="5084"/>
                  </a:cubicBezTo>
                  <a:cubicBezTo>
                    <a:pt x="2980" y="5084"/>
                    <a:pt x="3049" y="5013"/>
                    <a:pt x="3002" y="4942"/>
                  </a:cubicBezTo>
                  <a:lnTo>
                    <a:pt x="3002" y="4909"/>
                  </a:lnTo>
                  <a:cubicBezTo>
                    <a:pt x="2435" y="4008"/>
                    <a:pt x="534" y="906"/>
                    <a:pt x="2135" y="272"/>
                  </a:cubicBezTo>
                  <a:cubicBezTo>
                    <a:pt x="2326" y="197"/>
                    <a:pt x="2492" y="162"/>
                    <a:pt x="2637" y="162"/>
                  </a:cubicBezTo>
                  <a:cubicBezTo>
                    <a:pt x="4088" y="162"/>
                    <a:pt x="3357" y="3654"/>
                    <a:pt x="2902" y="4442"/>
                  </a:cubicBezTo>
                  <a:cubicBezTo>
                    <a:pt x="2879" y="4513"/>
                    <a:pt x="2955" y="4584"/>
                    <a:pt x="3026" y="4584"/>
                  </a:cubicBezTo>
                  <a:cubicBezTo>
                    <a:pt x="3055" y="4584"/>
                    <a:pt x="3083" y="4572"/>
                    <a:pt x="3102" y="4542"/>
                  </a:cubicBezTo>
                  <a:cubicBezTo>
                    <a:pt x="3657" y="3531"/>
                    <a:pt x="4467" y="0"/>
                    <a:pt x="2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0" name="Google Shape;4880;p31"/>
          <p:cNvSpPr/>
          <p:nvPr/>
        </p:nvSpPr>
        <p:spPr>
          <a:xfrm rot="-10128810" flipH="1">
            <a:off x="96146" y="654846"/>
            <a:ext cx="388196" cy="335991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1" name="Google Shape;4881;p31"/>
          <p:cNvGrpSpPr/>
          <p:nvPr/>
        </p:nvGrpSpPr>
        <p:grpSpPr>
          <a:xfrm rot="10350091" flipH="1">
            <a:off x="46818" y="-321022"/>
            <a:ext cx="605570" cy="757329"/>
            <a:chOff x="3291645" y="4438907"/>
            <a:chExt cx="662976" cy="829031"/>
          </a:xfrm>
        </p:grpSpPr>
        <p:sp>
          <p:nvSpPr>
            <p:cNvPr id="4882" name="Google Shape;4882;p31"/>
            <p:cNvSpPr/>
            <p:nvPr/>
          </p:nvSpPr>
          <p:spPr>
            <a:xfrm rot="5400000">
              <a:off x="3252321" y="4576246"/>
              <a:ext cx="731016" cy="652368"/>
            </a:xfrm>
            <a:custGeom>
              <a:avLst/>
              <a:gdLst/>
              <a:ahLst/>
              <a:cxnLst/>
              <a:rect l="l" t="t" r="r" b="b"/>
              <a:pathLst>
                <a:path w="17159" h="15312" extrusionOk="0">
                  <a:moveTo>
                    <a:pt x="119" y="1"/>
                  </a:moveTo>
                  <a:cubicBezTo>
                    <a:pt x="64" y="1"/>
                    <a:pt x="1" y="44"/>
                    <a:pt x="1" y="119"/>
                  </a:cubicBezTo>
                  <a:cubicBezTo>
                    <a:pt x="601" y="4155"/>
                    <a:pt x="2603" y="8258"/>
                    <a:pt x="5905" y="10760"/>
                  </a:cubicBezTo>
                  <a:cubicBezTo>
                    <a:pt x="9108" y="13228"/>
                    <a:pt x="13411" y="13562"/>
                    <a:pt x="16946" y="15296"/>
                  </a:cubicBezTo>
                  <a:cubicBezTo>
                    <a:pt x="16968" y="15307"/>
                    <a:pt x="16989" y="15312"/>
                    <a:pt x="17008" y="15312"/>
                  </a:cubicBezTo>
                  <a:cubicBezTo>
                    <a:pt x="17106" y="15312"/>
                    <a:pt x="17158" y="15186"/>
                    <a:pt x="17047" y="15130"/>
                  </a:cubicBezTo>
                  <a:cubicBezTo>
                    <a:pt x="13677" y="13462"/>
                    <a:pt x="9808" y="12995"/>
                    <a:pt x="6606" y="10993"/>
                  </a:cubicBezTo>
                  <a:cubicBezTo>
                    <a:pt x="2970" y="8725"/>
                    <a:pt x="835" y="4188"/>
                    <a:pt x="201" y="86"/>
                  </a:cubicBezTo>
                  <a:cubicBezTo>
                    <a:pt x="201" y="27"/>
                    <a:pt x="16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1"/>
            <p:cNvSpPr/>
            <p:nvPr/>
          </p:nvSpPr>
          <p:spPr>
            <a:xfrm rot="5400000">
              <a:off x="3791468" y="4526543"/>
              <a:ext cx="78218" cy="220140"/>
            </a:xfrm>
            <a:custGeom>
              <a:avLst/>
              <a:gdLst/>
              <a:ahLst/>
              <a:cxnLst/>
              <a:rect l="l" t="t" r="r" b="b"/>
              <a:pathLst>
                <a:path w="1836" h="5167" extrusionOk="0">
                  <a:moveTo>
                    <a:pt x="1703" y="1"/>
                  </a:moveTo>
                  <a:cubicBezTo>
                    <a:pt x="1664" y="1"/>
                    <a:pt x="1627" y="22"/>
                    <a:pt x="1614" y="73"/>
                  </a:cubicBezTo>
                  <a:cubicBezTo>
                    <a:pt x="1047" y="1708"/>
                    <a:pt x="847" y="3476"/>
                    <a:pt x="47" y="5010"/>
                  </a:cubicBezTo>
                  <a:cubicBezTo>
                    <a:pt x="0" y="5080"/>
                    <a:pt x="68" y="5166"/>
                    <a:pt x="135" y="5166"/>
                  </a:cubicBezTo>
                  <a:cubicBezTo>
                    <a:pt x="164" y="5166"/>
                    <a:pt x="193" y="5150"/>
                    <a:pt x="213" y="5110"/>
                  </a:cubicBezTo>
                  <a:cubicBezTo>
                    <a:pt x="1047" y="3542"/>
                    <a:pt x="1248" y="1774"/>
                    <a:pt x="1815" y="140"/>
                  </a:cubicBezTo>
                  <a:cubicBezTo>
                    <a:pt x="1835" y="57"/>
                    <a:pt x="1767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1"/>
            <p:cNvSpPr/>
            <p:nvPr/>
          </p:nvSpPr>
          <p:spPr>
            <a:xfrm rot="5400000">
              <a:off x="3448582" y="4551744"/>
              <a:ext cx="266393" cy="82100"/>
            </a:xfrm>
            <a:custGeom>
              <a:avLst/>
              <a:gdLst/>
              <a:ahLst/>
              <a:cxnLst/>
              <a:rect l="l" t="t" r="r" b="b"/>
              <a:pathLst>
                <a:path w="6253" h="1927" extrusionOk="0">
                  <a:moveTo>
                    <a:pt x="187" y="1"/>
                  </a:moveTo>
                  <a:cubicBezTo>
                    <a:pt x="95" y="1"/>
                    <a:pt x="0" y="104"/>
                    <a:pt x="81" y="185"/>
                  </a:cubicBezTo>
                  <a:cubicBezTo>
                    <a:pt x="1522" y="1438"/>
                    <a:pt x="3873" y="1926"/>
                    <a:pt x="5756" y="1926"/>
                  </a:cubicBezTo>
                  <a:cubicBezTo>
                    <a:pt x="5879" y="1926"/>
                    <a:pt x="6000" y="1924"/>
                    <a:pt x="6119" y="1920"/>
                  </a:cubicBezTo>
                  <a:cubicBezTo>
                    <a:pt x="6252" y="1920"/>
                    <a:pt x="6252" y="1686"/>
                    <a:pt x="6119" y="1686"/>
                  </a:cubicBezTo>
                  <a:cubicBezTo>
                    <a:pt x="5997" y="1691"/>
                    <a:pt x="5873" y="1693"/>
                    <a:pt x="5746" y="1693"/>
                  </a:cubicBezTo>
                  <a:cubicBezTo>
                    <a:pt x="3921" y="1693"/>
                    <a:pt x="1589" y="1235"/>
                    <a:pt x="248" y="19"/>
                  </a:cubicBezTo>
                  <a:cubicBezTo>
                    <a:pt x="229" y="6"/>
                    <a:pt x="208" y="1"/>
                    <a:pt x="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1"/>
            <p:cNvSpPr/>
            <p:nvPr/>
          </p:nvSpPr>
          <p:spPr>
            <a:xfrm rot="5400000">
              <a:off x="3581733" y="4679999"/>
              <a:ext cx="36297" cy="251838"/>
            </a:xfrm>
            <a:custGeom>
              <a:avLst/>
              <a:gdLst/>
              <a:ahLst/>
              <a:cxnLst/>
              <a:rect l="l" t="t" r="r" b="b"/>
              <a:pathLst>
                <a:path w="852" h="5911" extrusionOk="0">
                  <a:moveTo>
                    <a:pt x="105" y="0"/>
                  </a:moveTo>
                  <a:cubicBezTo>
                    <a:pt x="51" y="0"/>
                    <a:pt x="1" y="34"/>
                    <a:pt x="17" y="101"/>
                  </a:cubicBezTo>
                  <a:cubicBezTo>
                    <a:pt x="117" y="2002"/>
                    <a:pt x="618" y="3870"/>
                    <a:pt x="184" y="5771"/>
                  </a:cubicBezTo>
                  <a:cubicBezTo>
                    <a:pt x="163" y="5854"/>
                    <a:pt x="232" y="5911"/>
                    <a:pt x="295" y="5911"/>
                  </a:cubicBezTo>
                  <a:cubicBezTo>
                    <a:pt x="334" y="5911"/>
                    <a:pt x="371" y="5889"/>
                    <a:pt x="384" y="5838"/>
                  </a:cubicBezTo>
                  <a:cubicBezTo>
                    <a:pt x="851" y="3903"/>
                    <a:pt x="317" y="2002"/>
                    <a:pt x="217" y="101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1"/>
            <p:cNvSpPr/>
            <p:nvPr/>
          </p:nvSpPr>
          <p:spPr>
            <a:xfrm rot="5400000">
              <a:off x="3260319" y="4788575"/>
              <a:ext cx="219872" cy="80396"/>
            </a:xfrm>
            <a:custGeom>
              <a:avLst/>
              <a:gdLst/>
              <a:ahLst/>
              <a:cxnLst/>
              <a:rect l="l" t="t" r="r" b="b"/>
              <a:pathLst>
                <a:path w="5161" h="1887" extrusionOk="0">
                  <a:moveTo>
                    <a:pt x="5000" y="0"/>
                  </a:moveTo>
                  <a:cubicBezTo>
                    <a:pt x="4991" y="0"/>
                    <a:pt x="4981" y="1"/>
                    <a:pt x="4971" y="4"/>
                  </a:cubicBezTo>
                  <a:cubicBezTo>
                    <a:pt x="3418" y="501"/>
                    <a:pt x="2154" y="1692"/>
                    <a:pt x="506" y="1692"/>
                  </a:cubicBezTo>
                  <a:cubicBezTo>
                    <a:pt x="384" y="1692"/>
                    <a:pt x="260" y="1685"/>
                    <a:pt x="134" y="1672"/>
                  </a:cubicBezTo>
                  <a:cubicBezTo>
                    <a:pt x="1" y="1672"/>
                    <a:pt x="1" y="1872"/>
                    <a:pt x="134" y="1872"/>
                  </a:cubicBezTo>
                  <a:cubicBezTo>
                    <a:pt x="245" y="1882"/>
                    <a:pt x="355" y="1886"/>
                    <a:pt x="462" y="1886"/>
                  </a:cubicBezTo>
                  <a:cubicBezTo>
                    <a:pt x="2162" y="1886"/>
                    <a:pt x="3438" y="706"/>
                    <a:pt x="5038" y="204"/>
                  </a:cubicBezTo>
                  <a:cubicBezTo>
                    <a:pt x="5161" y="173"/>
                    <a:pt x="5113" y="0"/>
                    <a:pt x="5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1"/>
            <p:cNvSpPr/>
            <p:nvPr/>
          </p:nvSpPr>
          <p:spPr>
            <a:xfrm rot="5400000">
              <a:off x="3917087" y="4647263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785"/>
                    <a:pt x="209" y="927"/>
                    <a:pt x="417" y="927"/>
                  </a:cubicBezTo>
                  <a:cubicBezTo>
                    <a:pt x="626" y="927"/>
                    <a:pt x="834" y="785"/>
                    <a:pt x="834" y="501"/>
                  </a:cubicBezTo>
                  <a:lnTo>
                    <a:pt x="834" y="435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1"/>
            <p:cNvSpPr/>
            <p:nvPr/>
          </p:nvSpPr>
          <p:spPr>
            <a:xfrm rot="5400000">
              <a:off x="3909100" y="4531276"/>
              <a:ext cx="46905" cy="35533"/>
            </a:xfrm>
            <a:custGeom>
              <a:avLst/>
              <a:gdLst/>
              <a:ahLst/>
              <a:cxnLst/>
              <a:rect l="l" t="t" r="r" b="b"/>
              <a:pathLst>
                <a:path w="1101" h="834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cubicBezTo>
                    <a:pt x="1101" y="834"/>
                    <a:pt x="1101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1"/>
            <p:cNvSpPr/>
            <p:nvPr/>
          </p:nvSpPr>
          <p:spPr>
            <a:xfrm rot="5400000">
              <a:off x="3600053" y="4436967"/>
              <a:ext cx="35573" cy="39452"/>
            </a:xfrm>
            <a:custGeom>
              <a:avLst/>
              <a:gdLst/>
              <a:ahLst/>
              <a:cxnLst/>
              <a:rect l="l" t="t" r="r" b="b"/>
              <a:pathLst>
                <a:path w="835" h="926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784"/>
                    <a:pt x="209" y="926"/>
                    <a:pt x="417" y="926"/>
                  </a:cubicBezTo>
                  <a:cubicBezTo>
                    <a:pt x="626" y="926"/>
                    <a:pt x="834" y="784"/>
                    <a:pt x="834" y="501"/>
                  </a:cubicBezTo>
                  <a:lnTo>
                    <a:pt x="834" y="401"/>
                  </a:ln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1"/>
            <p:cNvSpPr/>
            <p:nvPr/>
          </p:nvSpPr>
          <p:spPr>
            <a:xfrm rot="5400000">
              <a:off x="3699450" y="477641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34" y="834"/>
                  </a:lnTo>
                  <a:cubicBezTo>
                    <a:pt x="1201" y="834"/>
                    <a:pt x="1201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1"/>
            <p:cNvSpPr/>
            <p:nvPr/>
          </p:nvSpPr>
          <p:spPr>
            <a:xfrm rot="5400000">
              <a:off x="3302986" y="4705352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_1_1_1_1_1_1">
    <p:spTree>
      <p:nvGrpSpPr>
        <p:cNvPr id="1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3" name="Google Shape;4893;p32"/>
          <p:cNvSpPr/>
          <p:nvPr/>
        </p:nvSpPr>
        <p:spPr>
          <a:xfrm rot="-6803726">
            <a:off x="-1089669" y="3888094"/>
            <a:ext cx="2390967" cy="1041403"/>
          </a:xfrm>
          <a:custGeom>
            <a:avLst/>
            <a:gdLst/>
            <a:ahLst/>
            <a:cxnLst/>
            <a:rect l="l" t="t" r="r" b="b"/>
            <a:pathLst>
              <a:path w="274987" h="142863" extrusionOk="0">
                <a:moveTo>
                  <a:pt x="33294" y="138481"/>
                </a:moveTo>
                <a:cubicBezTo>
                  <a:pt x="46113" y="155658"/>
                  <a:pt x="71372" y="116632"/>
                  <a:pt x="92022" y="113474"/>
                </a:cubicBezTo>
                <a:cubicBezTo>
                  <a:pt x="112672" y="110317"/>
                  <a:pt x="140710" y="121431"/>
                  <a:pt x="157192" y="119536"/>
                </a:cubicBezTo>
                <a:cubicBezTo>
                  <a:pt x="173674" y="117642"/>
                  <a:pt x="183084" y="113285"/>
                  <a:pt x="190914" y="102107"/>
                </a:cubicBezTo>
                <a:cubicBezTo>
                  <a:pt x="198745" y="90930"/>
                  <a:pt x="196660" y="64406"/>
                  <a:pt x="204175" y="52471"/>
                </a:cubicBezTo>
                <a:cubicBezTo>
                  <a:pt x="211690" y="40536"/>
                  <a:pt x="228109" y="36495"/>
                  <a:pt x="236003" y="30496"/>
                </a:cubicBezTo>
                <a:cubicBezTo>
                  <a:pt x="243897" y="24497"/>
                  <a:pt x="247811" y="20139"/>
                  <a:pt x="251537" y="16476"/>
                </a:cubicBezTo>
                <a:cubicBezTo>
                  <a:pt x="255263" y="12813"/>
                  <a:pt x="297762" y="9530"/>
                  <a:pt x="258357" y="8520"/>
                </a:cubicBezTo>
                <a:cubicBezTo>
                  <a:pt x="218952" y="7510"/>
                  <a:pt x="52618" y="-11246"/>
                  <a:pt x="15107" y="10414"/>
                </a:cubicBezTo>
                <a:cubicBezTo>
                  <a:pt x="-22403" y="32074"/>
                  <a:pt x="20475" y="121304"/>
                  <a:pt x="33294" y="1384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894" name="Google Shape;4894;p32"/>
          <p:cNvSpPr/>
          <p:nvPr/>
        </p:nvSpPr>
        <p:spPr>
          <a:xfrm rot="10800000">
            <a:off x="5013630" y="3291673"/>
            <a:ext cx="4983945" cy="1987225"/>
          </a:xfrm>
          <a:custGeom>
            <a:avLst/>
            <a:gdLst/>
            <a:ahLst/>
            <a:cxnLst/>
            <a:rect l="l" t="t" r="r" b="b"/>
            <a:pathLst>
              <a:path w="285572" h="94293" extrusionOk="0">
                <a:moveTo>
                  <a:pt x="33246" y="91466"/>
                </a:moveTo>
                <a:cubicBezTo>
                  <a:pt x="46065" y="102629"/>
                  <a:pt x="71324" y="77266"/>
                  <a:pt x="91974" y="75214"/>
                </a:cubicBezTo>
                <a:cubicBezTo>
                  <a:pt x="112624" y="73162"/>
                  <a:pt x="140662" y="80384"/>
                  <a:pt x="157144" y="79153"/>
                </a:cubicBezTo>
                <a:cubicBezTo>
                  <a:pt x="173626" y="77922"/>
                  <a:pt x="183036" y="75090"/>
                  <a:pt x="190866" y="67826"/>
                </a:cubicBezTo>
                <a:cubicBezTo>
                  <a:pt x="198697" y="60562"/>
                  <a:pt x="196612" y="43325"/>
                  <a:pt x="204127" y="35568"/>
                </a:cubicBezTo>
                <a:cubicBezTo>
                  <a:pt x="211642" y="27811"/>
                  <a:pt x="223800" y="26107"/>
                  <a:pt x="235955" y="21286"/>
                </a:cubicBezTo>
                <a:cubicBezTo>
                  <a:pt x="248110" y="16466"/>
                  <a:pt x="273300" y="9717"/>
                  <a:pt x="277056" y="6645"/>
                </a:cubicBezTo>
                <a:cubicBezTo>
                  <a:pt x="280812" y="3573"/>
                  <a:pt x="302156" y="2591"/>
                  <a:pt x="258490" y="2856"/>
                </a:cubicBezTo>
                <a:cubicBezTo>
                  <a:pt x="214824" y="3121"/>
                  <a:pt x="52600" y="-6533"/>
                  <a:pt x="15059" y="8235"/>
                </a:cubicBezTo>
                <a:cubicBezTo>
                  <a:pt x="-22482" y="23003"/>
                  <a:pt x="20427" y="80303"/>
                  <a:pt x="33246" y="914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895" name="Google Shape;4895;p32"/>
          <p:cNvSpPr/>
          <p:nvPr/>
        </p:nvSpPr>
        <p:spPr>
          <a:xfrm flipH="1">
            <a:off x="8036353" y="-207347"/>
            <a:ext cx="1188943" cy="1132778"/>
          </a:xfrm>
          <a:custGeom>
            <a:avLst/>
            <a:gdLst/>
            <a:ahLst/>
            <a:cxnLst/>
            <a:rect l="l" t="t" r="r" b="b"/>
            <a:pathLst>
              <a:path w="28154" h="26824" extrusionOk="0">
                <a:moveTo>
                  <a:pt x="0" y="1"/>
                </a:moveTo>
                <a:lnTo>
                  <a:pt x="0" y="26653"/>
                </a:lnTo>
                <a:cubicBezTo>
                  <a:pt x="242" y="26768"/>
                  <a:pt x="500" y="26824"/>
                  <a:pt x="755" y="26824"/>
                </a:cubicBezTo>
                <a:cubicBezTo>
                  <a:pt x="1241" y="26824"/>
                  <a:pt x="1719" y="26624"/>
                  <a:pt x="2068" y="26253"/>
                </a:cubicBezTo>
                <a:cubicBezTo>
                  <a:pt x="3936" y="24151"/>
                  <a:pt x="3736" y="20916"/>
                  <a:pt x="5271" y="18681"/>
                </a:cubicBezTo>
                <a:cubicBezTo>
                  <a:pt x="5938" y="17680"/>
                  <a:pt x="6972" y="16579"/>
                  <a:pt x="8206" y="16446"/>
                </a:cubicBezTo>
                <a:cubicBezTo>
                  <a:pt x="8268" y="16439"/>
                  <a:pt x="8330" y="16436"/>
                  <a:pt x="8391" y="16436"/>
                </a:cubicBezTo>
                <a:cubicBezTo>
                  <a:pt x="9272" y="16436"/>
                  <a:pt x="9977" y="17091"/>
                  <a:pt x="10508" y="17747"/>
                </a:cubicBezTo>
                <a:cubicBezTo>
                  <a:pt x="11108" y="18547"/>
                  <a:pt x="11675" y="19515"/>
                  <a:pt x="12576" y="20015"/>
                </a:cubicBezTo>
                <a:cubicBezTo>
                  <a:pt x="12944" y="20236"/>
                  <a:pt x="13353" y="20344"/>
                  <a:pt x="13756" y="20344"/>
                </a:cubicBezTo>
                <a:cubicBezTo>
                  <a:pt x="14448" y="20344"/>
                  <a:pt x="15123" y="20026"/>
                  <a:pt x="15545" y="19415"/>
                </a:cubicBezTo>
                <a:cubicBezTo>
                  <a:pt x="17079" y="17080"/>
                  <a:pt x="16645" y="13711"/>
                  <a:pt x="16645" y="11042"/>
                </a:cubicBezTo>
                <a:cubicBezTo>
                  <a:pt x="16645" y="10575"/>
                  <a:pt x="17012" y="10208"/>
                  <a:pt x="17479" y="10208"/>
                </a:cubicBezTo>
                <a:cubicBezTo>
                  <a:pt x="17680" y="10196"/>
                  <a:pt x="17881" y="10191"/>
                  <a:pt x="18082" y="10191"/>
                </a:cubicBezTo>
                <a:cubicBezTo>
                  <a:pt x="19742" y="10191"/>
                  <a:pt x="21400" y="10550"/>
                  <a:pt x="23044" y="10550"/>
                </a:cubicBezTo>
                <a:cubicBezTo>
                  <a:pt x="23447" y="10550"/>
                  <a:pt x="23849" y="10529"/>
                  <a:pt x="24251" y="10475"/>
                </a:cubicBezTo>
                <a:cubicBezTo>
                  <a:pt x="26486" y="10175"/>
                  <a:pt x="27987" y="7973"/>
                  <a:pt x="28087" y="5805"/>
                </a:cubicBezTo>
                <a:cubicBezTo>
                  <a:pt x="28154" y="3670"/>
                  <a:pt x="27019" y="1635"/>
                  <a:pt x="254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6" name="Google Shape;4896;p32"/>
          <p:cNvSpPr/>
          <p:nvPr/>
        </p:nvSpPr>
        <p:spPr>
          <a:xfrm>
            <a:off x="-1011452" y="-1681576"/>
            <a:ext cx="5478429" cy="2386169"/>
          </a:xfrm>
          <a:custGeom>
            <a:avLst/>
            <a:gdLst/>
            <a:ahLst/>
            <a:cxnLst/>
            <a:rect l="l" t="t" r="r" b="b"/>
            <a:pathLst>
              <a:path w="274987" h="142863" extrusionOk="0">
                <a:moveTo>
                  <a:pt x="33294" y="138481"/>
                </a:moveTo>
                <a:cubicBezTo>
                  <a:pt x="46113" y="155658"/>
                  <a:pt x="71372" y="116632"/>
                  <a:pt x="92022" y="113474"/>
                </a:cubicBezTo>
                <a:cubicBezTo>
                  <a:pt x="112672" y="110317"/>
                  <a:pt x="140710" y="121431"/>
                  <a:pt x="157192" y="119536"/>
                </a:cubicBezTo>
                <a:cubicBezTo>
                  <a:pt x="173674" y="117642"/>
                  <a:pt x="183084" y="113285"/>
                  <a:pt x="190914" y="102107"/>
                </a:cubicBezTo>
                <a:cubicBezTo>
                  <a:pt x="198745" y="90930"/>
                  <a:pt x="196660" y="64406"/>
                  <a:pt x="204175" y="52471"/>
                </a:cubicBezTo>
                <a:cubicBezTo>
                  <a:pt x="211690" y="40536"/>
                  <a:pt x="228109" y="36495"/>
                  <a:pt x="236003" y="30496"/>
                </a:cubicBezTo>
                <a:cubicBezTo>
                  <a:pt x="243897" y="24497"/>
                  <a:pt x="247811" y="20139"/>
                  <a:pt x="251537" y="16476"/>
                </a:cubicBezTo>
                <a:cubicBezTo>
                  <a:pt x="255263" y="12813"/>
                  <a:pt x="297762" y="9530"/>
                  <a:pt x="258357" y="8520"/>
                </a:cubicBezTo>
                <a:cubicBezTo>
                  <a:pt x="218952" y="7510"/>
                  <a:pt x="52618" y="-11246"/>
                  <a:pt x="15107" y="10414"/>
                </a:cubicBezTo>
                <a:cubicBezTo>
                  <a:pt x="-22403" y="32074"/>
                  <a:pt x="20475" y="121304"/>
                  <a:pt x="33294" y="1384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4897" name="Google Shape;4897;p32"/>
          <p:cNvGrpSpPr/>
          <p:nvPr/>
        </p:nvGrpSpPr>
        <p:grpSpPr>
          <a:xfrm flipH="1">
            <a:off x="5909702" y="1849717"/>
            <a:ext cx="3497010" cy="3438509"/>
            <a:chOff x="-91100" y="3099894"/>
            <a:chExt cx="2126230" cy="2090660"/>
          </a:xfrm>
        </p:grpSpPr>
        <p:sp>
          <p:nvSpPr>
            <p:cNvPr id="4898" name="Google Shape;4898;p32"/>
            <p:cNvSpPr/>
            <p:nvPr/>
          </p:nvSpPr>
          <p:spPr>
            <a:xfrm>
              <a:off x="407830" y="4738761"/>
              <a:ext cx="1019227" cy="403329"/>
            </a:xfrm>
            <a:custGeom>
              <a:avLst/>
              <a:gdLst/>
              <a:ahLst/>
              <a:cxnLst/>
              <a:rect l="l" t="t" r="r" b="b"/>
              <a:pathLst>
                <a:path w="28136" h="11134" extrusionOk="0">
                  <a:moveTo>
                    <a:pt x="19627" y="262"/>
                  </a:moveTo>
                  <a:cubicBezTo>
                    <a:pt x="21916" y="262"/>
                    <a:pt x="24139" y="1115"/>
                    <a:pt x="26201" y="2031"/>
                  </a:cubicBezTo>
                  <a:cubicBezTo>
                    <a:pt x="26635" y="2198"/>
                    <a:pt x="27035" y="2398"/>
                    <a:pt x="27402" y="2665"/>
                  </a:cubicBezTo>
                  <a:cubicBezTo>
                    <a:pt x="27502" y="2732"/>
                    <a:pt x="27969" y="2965"/>
                    <a:pt x="27769" y="3165"/>
                  </a:cubicBezTo>
                  <a:cubicBezTo>
                    <a:pt x="27535" y="3399"/>
                    <a:pt x="27269" y="3632"/>
                    <a:pt x="27002" y="3832"/>
                  </a:cubicBezTo>
                  <a:cubicBezTo>
                    <a:pt x="26068" y="4500"/>
                    <a:pt x="25067" y="5100"/>
                    <a:pt x="24033" y="5634"/>
                  </a:cubicBezTo>
                  <a:cubicBezTo>
                    <a:pt x="21865" y="6935"/>
                    <a:pt x="19863" y="8302"/>
                    <a:pt x="17462" y="9170"/>
                  </a:cubicBezTo>
                  <a:cubicBezTo>
                    <a:pt x="14439" y="10300"/>
                    <a:pt x="11119" y="10935"/>
                    <a:pt x="7835" y="10935"/>
                  </a:cubicBezTo>
                  <a:cubicBezTo>
                    <a:pt x="6080" y="10935"/>
                    <a:pt x="4335" y="10754"/>
                    <a:pt x="2651" y="10370"/>
                  </a:cubicBezTo>
                  <a:cubicBezTo>
                    <a:pt x="1830" y="10181"/>
                    <a:pt x="1039" y="9962"/>
                    <a:pt x="278" y="9656"/>
                  </a:cubicBezTo>
                  <a:lnTo>
                    <a:pt x="278" y="9656"/>
                  </a:lnTo>
                  <a:cubicBezTo>
                    <a:pt x="1028" y="9285"/>
                    <a:pt x="1491" y="8562"/>
                    <a:pt x="2084" y="7969"/>
                  </a:cubicBezTo>
                  <a:cubicBezTo>
                    <a:pt x="3018" y="7068"/>
                    <a:pt x="3985" y="6234"/>
                    <a:pt x="5019" y="5434"/>
                  </a:cubicBezTo>
                  <a:cubicBezTo>
                    <a:pt x="5987" y="4600"/>
                    <a:pt x="7021" y="3866"/>
                    <a:pt x="8088" y="3199"/>
                  </a:cubicBezTo>
                  <a:cubicBezTo>
                    <a:pt x="9289" y="2498"/>
                    <a:pt x="10590" y="2098"/>
                    <a:pt x="11891" y="1564"/>
                  </a:cubicBezTo>
                  <a:cubicBezTo>
                    <a:pt x="14293" y="597"/>
                    <a:pt x="16894" y="297"/>
                    <a:pt x="19496" y="263"/>
                  </a:cubicBezTo>
                  <a:cubicBezTo>
                    <a:pt x="19540" y="263"/>
                    <a:pt x="19584" y="262"/>
                    <a:pt x="19627" y="262"/>
                  </a:cubicBezTo>
                  <a:close/>
                  <a:moveTo>
                    <a:pt x="19044" y="1"/>
                  </a:moveTo>
                  <a:cubicBezTo>
                    <a:pt x="17372" y="1"/>
                    <a:pt x="15674" y="258"/>
                    <a:pt x="14126" y="630"/>
                  </a:cubicBezTo>
                  <a:cubicBezTo>
                    <a:pt x="12658" y="1030"/>
                    <a:pt x="11224" y="1531"/>
                    <a:pt x="9856" y="2165"/>
                  </a:cubicBezTo>
                  <a:cubicBezTo>
                    <a:pt x="8589" y="2665"/>
                    <a:pt x="7354" y="3332"/>
                    <a:pt x="6287" y="4166"/>
                  </a:cubicBezTo>
                  <a:cubicBezTo>
                    <a:pt x="5153" y="5000"/>
                    <a:pt x="4052" y="5867"/>
                    <a:pt x="3018" y="6801"/>
                  </a:cubicBezTo>
                  <a:cubicBezTo>
                    <a:pt x="2551" y="7201"/>
                    <a:pt x="2051" y="7668"/>
                    <a:pt x="1617" y="8135"/>
                  </a:cubicBezTo>
                  <a:cubicBezTo>
                    <a:pt x="1183" y="8602"/>
                    <a:pt x="783" y="9203"/>
                    <a:pt x="116" y="9470"/>
                  </a:cubicBezTo>
                  <a:cubicBezTo>
                    <a:pt x="70" y="9500"/>
                    <a:pt x="66" y="9558"/>
                    <a:pt x="88" y="9605"/>
                  </a:cubicBezTo>
                  <a:lnTo>
                    <a:pt x="88" y="9605"/>
                  </a:lnTo>
                  <a:cubicBezTo>
                    <a:pt x="8" y="9636"/>
                    <a:pt x="0" y="9776"/>
                    <a:pt x="82" y="9803"/>
                  </a:cubicBezTo>
                  <a:lnTo>
                    <a:pt x="116" y="9803"/>
                  </a:lnTo>
                  <a:cubicBezTo>
                    <a:pt x="2539" y="10736"/>
                    <a:pt x="5101" y="11134"/>
                    <a:pt x="7673" y="11134"/>
                  </a:cubicBezTo>
                  <a:cubicBezTo>
                    <a:pt x="10163" y="11134"/>
                    <a:pt x="12664" y="10760"/>
                    <a:pt x="15060" y="10137"/>
                  </a:cubicBezTo>
                  <a:cubicBezTo>
                    <a:pt x="17562" y="9503"/>
                    <a:pt x="19930" y="8502"/>
                    <a:pt x="22098" y="7135"/>
                  </a:cubicBezTo>
                  <a:cubicBezTo>
                    <a:pt x="23166" y="6468"/>
                    <a:pt x="24233" y="5800"/>
                    <a:pt x="25300" y="5167"/>
                  </a:cubicBezTo>
                  <a:cubicBezTo>
                    <a:pt x="26335" y="4600"/>
                    <a:pt x="27269" y="3932"/>
                    <a:pt x="28102" y="3165"/>
                  </a:cubicBezTo>
                  <a:cubicBezTo>
                    <a:pt x="28136" y="3099"/>
                    <a:pt x="28136" y="3032"/>
                    <a:pt x="28102" y="2998"/>
                  </a:cubicBezTo>
                  <a:cubicBezTo>
                    <a:pt x="27469" y="2398"/>
                    <a:pt x="26701" y="1931"/>
                    <a:pt x="25868" y="1631"/>
                  </a:cubicBezTo>
                  <a:cubicBezTo>
                    <a:pt x="24733" y="1164"/>
                    <a:pt x="23599" y="764"/>
                    <a:pt x="22465" y="430"/>
                  </a:cubicBezTo>
                  <a:cubicBezTo>
                    <a:pt x="21378" y="127"/>
                    <a:pt x="20217" y="1"/>
                    <a:pt x="190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32"/>
            <p:cNvSpPr/>
            <p:nvPr/>
          </p:nvSpPr>
          <p:spPr>
            <a:xfrm>
              <a:off x="407540" y="4848379"/>
              <a:ext cx="1012271" cy="244446"/>
            </a:xfrm>
            <a:custGeom>
              <a:avLst/>
              <a:gdLst/>
              <a:ahLst/>
              <a:cxnLst/>
              <a:rect l="l" t="t" r="r" b="b"/>
              <a:pathLst>
                <a:path w="27944" h="6748" extrusionOk="0">
                  <a:moveTo>
                    <a:pt x="27142" y="1"/>
                  </a:moveTo>
                  <a:cubicBezTo>
                    <a:pt x="25158" y="1"/>
                    <a:pt x="23155" y="133"/>
                    <a:pt x="21206" y="373"/>
                  </a:cubicBezTo>
                  <a:cubicBezTo>
                    <a:pt x="18770" y="706"/>
                    <a:pt x="16435" y="1574"/>
                    <a:pt x="14100" y="2241"/>
                  </a:cubicBezTo>
                  <a:cubicBezTo>
                    <a:pt x="9397" y="3608"/>
                    <a:pt x="4827" y="5243"/>
                    <a:pt x="124" y="6544"/>
                  </a:cubicBezTo>
                  <a:cubicBezTo>
                    <a:pt x="1" y="6575"/>
                    <a:pt x="20" y="6748"/>
                    <a:pt x="155" y="6748"/>
                  </a:cubicBezTo>
                  <a:cubicBezTo>
                    <a:pt x="166" y="6748"/>
                    <a:pt x="178" y="6747"/>
                    <a:pt x="191" y="6744"/>
                  </a:cubicBezTo>
                  <a:cubicBezTo>
                    <a:pt x="4760" y="5510"/>
                    <a:pt x="9264" y="3842"/>
                    <a:pt x="13834" y="2541"/>
                  </a:cubicBezTo>
                  <a:cubicBezTo>
                    <a:pt x="16102" y="1907"/>
                    <a:pt x="18303" y="1107"/>
                    <a:pt x="20638" y="673"/>
                  </a:cubicBezTo>
                  <a:cubicBezTo>
                    <a:pt x="22665" y="359"/>
                    <a:pt x="24716" y="192"/>
                    <a:pt x="26770" y="192"/>
                  </a:cubicBezTo>
                  <a:cubicBezTo>
                    <a:pt x="27117" y="192"/>
                    <a:pt x="27464" y="196"/>
                    <a:pt x="27810" y="206"/>
                  </a:cubicBezTo>
                  <a:cubicBezTo>
                    <a:pt x="27944" y="206"/>
                    <a:pt x="27944" y="6"/>
                    <a:pt x="27810" y="6"/>
                  </a:cubicBezTo>
                  <a:cubicBezTo>
                    <a:pt x="27588" y="2"/>
                    <a:pt x="27365" y="1"/>
                    <a:pt x="27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2"/>
            <p:cNvSpPr/>
            <p:nvPr/>
          </p:nvSpPr>
          <p:spPr>
            <a:xfrm>
              <a:off x="1158778" y="4760062"/>
              <a:ext cx="132294" cy="184494"/>
            </a:xfrm>
            <a:custGeom>
              <a:avLst/>
              <a:gdLst/>
              <a:ahLst/>
              <a:cxnLst/>
              <a:rect l="l" t="t" r="r" b="b"/>
              <a:pathLst>
                <a:path w="3652" h="5093" extrusionOk="0">
                  <a:moveTo>
                    <a:pt x="1951" y="1"/>
                  </a:moveTo>
                  <a:cubicBezTo>
                    <a:pt x="1919" y="1"/>
                    <a:pt x="1888" y="13"/>
                    <a:pt x="1869" y="42"/>
                  </a:cubicBezTo>
                  <a:cubicBezTo>
                    <a:pt x="1435" y="676"/>
                    <a:pt x="1035" y="1343"/>
                    <a:pt x="601" y="1977"/>
                  </a:cubicBezTo>
                  <a:cubicBezTo>
                    <a:pt x="501" y="2144"/>
                    <a:pt x="1" y="2744"/>
                    <a:pt x="167" y="3011"/>
                  </a:cubicBezTo>
                  <a:cubicBezTo>
                    <a:pt x="868" y="4078"/>
                    <a:pt x="2436" y="4379"/>
                    <a:pt x="3436" y="5079"/>
                  </a:cubicBezTo>
                  <a:cubicBezTo>
                    <a:pt x="3455" y="5088"/>
                    <a:pt x="3473" y="5092"/>
                    <a:pt x="3490" y="5092"/>
                  </a:cubicBezTo>
                  <a:cubicBezTo>
                    <a:pt x="3593" y="5092"/>
                    <a:pt x="3651" y="4936"/>
                    <a:pt x="3536" y="4879"/>
                  </a:cubicBezTo>
                  <a:cubicBezTo>
                    <a:pt x="2602" y="4245"/>
                    <a:pt x="1435" y="3945"/>
                    <a:pt x="601" y="3178"/>
                  </a:cubicBezTo>
                  <a:cubicBezTo>
                    <a:pt x="101" y="2744"/>
                    <a:pt x="801" y="2044"/>
                    <a:pt x="1068" y="1677"/>
                  </a:cubicBezTo>
                  <a:cubicBezTo>
                    <a:pt x="1435" y="1210"/>
                    <a:pt x="1702" y="643"/>
                    <a:pt x="2035" y="142"/>
                  </a:cubicBezTo>
                  <a:cubicBezTo>
                    <a:pt x="2106" y="71"/>
                    <a:pt x="2027" y="1"/>
                    <a:pt x="1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2"/>
            <p:cNvSpPr/>
            <p:nvPr/>
          </p:nvSpPr>
          <p:spPr>
            <a:xfrm>
              <a:off x="971493" y="4745571"/>
              <a:ext cx="167070" cy="290995"/>
            </a:xfrm>
            <a:custGeom>
              <a:avLst/>
              <a:gdLst/>
              <a:ahLst/>
              <a:cxnLst/>
              <a:rect l="l" t="t" r="r" b="b"/>
              <a:pathLst>
                <a:path w="4612" h="8033" extrusionOk="0">
                  <a:moveTo>
                    <a:pt x="2020" y="0"/>
                  </a:moveTo>
                  <a:cubicBezTo>
                    <a:pt x="1976" y="0"/>
                    <a:pt x="1928" y="22"/>
                    <a:pt x="1902" y="75"/>
                  </a:cubicBezTo>
                  <a:cubicBezTo>
                    <a:pt x="1601" y="1043"/>
                    <a:pt x="1234" y="1977"/>
                    <a:pt x="801" y="2877"/>
                  </a:cubicBezTo>
                  <a:cubicBezTo>
                    <a:pt x="534" y="3378"/>
                    <a:pt x="0" y="4178"/>
                    <a:pt x="234" y="4779"/>
                  </a:cubicBezTo>
                  <a:cubicBezTo>
                    <a:pt x="434" y="5379"/>
                    <a:pt x="1234" y="5879"/>
                    <a:pt x="1701" y="6213"/>
                  </a:cubicBezTo>
                  <a:cubicBezTo>
                    <a:pt x="2535" y="6913"/>
                    <a:pt x="3569" y="7280"/>
                    <a:pt x="4370" y="8014"/>
                  </a:cubicBezTo>
                  <a:cubicBezTo>
                    <a:pt x="4389" y="8027"/>
                    <a:pt x="4410" y="8032"/>
                    <a:pt x="4431" y="8032"/>
                  </a:cubicBezTo>
                  <a:cubicBezTo>
                    <a:pt x="4522" y="8032"/>
                    <a:pt x="4612" y="7929"/>
                    <a:pt x="4503" y="7847"/>
                  </a:cubicBezTo>
                  <a:lnTo>
                    <a:pt x="4537" y="7847"/>
                  </a:lnTo>
                  <a:cubicBezTo>
                    <a:pt x="3870" y="7247"/>
                    <a:pt x="3036" y="7013"/>
                    <a:pt x="2369" y="6446"/>
                  </a:cubicBezTo>
                  <a:cubicBezTo>
                    <a:pt x="1668" y="6013"/>
                    <a:pt x="1001" y="5446"/>
                    <a:pt x="467" y="4779"/>
                  </a:cubicBezTo>
                  <a:cubicBezTo>
                    <a:pt x="67" y="4245"/>
                    <a:pt x="968" y="2977"/>
                    <a:pt x="1234" y="2477"/>
                  </a:cubicBezTo>
                  <a:cubicBezTo>
                    <a:pt x="1601" y="1710"/>
                    <a:pt x="1868" y="909"/>
                    <a:pt x="2102" y="109"/>
                  </a:cubicBezTo>
                  <a:cubicBezTo>
                    <a:pt x="2142" y="49"/>
                    <a:pt x="2086" y="0"/>
                    <a:pt x="2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2"/>
            <p:cNvSpPr/>
            <p:nvPr/>
          </p:nvSpPr>
          <p:spPr>
            <a:xfrm>
              <a:off x="774501" y="4803025"/>
              <a:ext cx="161201" cy="304073"/>
            </a:xfrm>
            <a:custGeom>
              <a:avLst/>
              <a:gdLst/>
              <a:ahLst/>
              <a:cxnLst/>
              <a:rect l="l" t="t" r="r" b="b"/>
              <a:pathLst>
                <a:path w="4450" h="8394" extrusionOk="0">
                  <a:moveTo>
                    <a:pt x="971" y="1"/>
                  </a:moveTo>
                  <a:cubicBezTo>
                    <a:pt x="905" y="1"/>
                    <a:pt x="822" y="87"/>
                    <a:pt x="868" y="157"/>
                  </a:cubicBezTo>
                  <a:cubicBezTo>
                    <a:pt x="1168" y="891"/>
                    <a:pt x="701" y="1825"/>
                    <a:pt x="501" y="2525"/>
                  </a:cubicBezTo>
                  <a:cubicBezTo>
                    <a:pt x="268" y="3159"/>
                    <a:pt x="1" y="3893"/>
                    <a:pt x="68" y="4560"/>
                  </a:cubicBezTo>
                  <a:cubicBezTo>
                    <a:pt x="168" y="5294"/>
                    <a:pt x="768" y="5427"/>
                    <a:pt x="1335" y="5828"/>
                  </a:cubicBezTo>
                  <a:cubicBezTo>
                    <a:pt x="1836" y="6228"/>
                    <a:pt x="2303" y="6662"/>
                    <a:pt x="2736" y="7162"/>
                  </a:cubicBezTo>
                  <a:cubicBezTo>
                    <a:pt x="3170" y="7596"/>
                    <a:pt x="3770" y="7896"/>
                    <a:pt x="4204" y="8363"/>
                  </a:cubicBezTo>
                  <a:cubicBezTo>
                    <a:pt x="4226" y="8385"/>
                    <a:pt x="4250" y="8394"/>
                    <a:pt x="4275" y="8394"/>
                  </a:cubicBezTo>
                  <a:cubicBezTo>
                    <a:pt x="4364" y="8394"/>
                    <a:pt x="4449" y="8275"/>
                    <a:pt x="4371" y="8196"/>
                  </a:cubicBezTo>
                  <a:cubicBezTo>
                    <a:pt x="4037" y="7896"/>
                    <a:pt x="3670" y="7596"/>
                    <a:pt x="3303" y="7329"/>
                  </a:cubicBezTo>
                  <a:cubicBezTo>
                    <a:pt x="2803" y="6929"/>
                    <a:pt x="2336" y="6495"/>
                    <a:pt x="1902" y="6028"/>
                  </a:cubicBezTo>
                  <a:cubicBezTo>
                    <a:pt x="1602" y="5761"/>
                    <a:pt x="1269" y="5528"/>
                    <a:pt x="935" y="5327"/>
                  </a:cubicBezTo>
                  <a:cubicBezTo>
                    <a:pt x="301" y="4994"/>
                    <a:pt x="234" y="4527"/>
                    <a:pt x="335" y="3893"/>
                  </a:cubicBezTo>
                  <a:cubicBezTo>
                    <a:pt x="501" y="2726"/>
                    <a:pt x="1569" y="1224"/>
                    <a:pt x="1035" y="57"/>
                  </a:cubicBezTo>
                  <a:cubicBezTo>
                    <a:pt x="1025" y="17"/>
                    <a:pt x="1000" y="1"/>
                    <a:pt x="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2"/>
            <p:cNvSpPr/>
            <p:nvPr/>
          </p:nvSpPr>
          <p:spPr>
            <a:xfrm>
              <a:off x="578776" y="4916011"/>
              <a:ext cx="156311" cy="226153"/>
            </a:xfrm>
            <a:custGeom>
              <a:avLst/>
              <a:gdLst/>
              <a:ahLst/>
              <a:cxnLst/>
              <a:rect l="l" t="t" r="r" b="b"/>
              <a:pathLst>
                <a:path w="4315" h="6243" extrusionOk="0">
                  <a:moveTo>
                    <a:pt x="791" y="1"/>
                  </a:moveTo>
                  <a:cubicBezTo>
                    <a:pt x="750" y="1"/>
                    <a:pt x="713" y="23"/>
                    <a:pt x="701" y="74"/>
                  </a:cubicBezTo>
                  <a:cubicBezTo>
                    <a:pt x="500" y="1008"/>
                    <a:pt x="0" y="2509"/>
                    <a:pt x="400" y="3443"/>
                  </a:cubicBezTo>
                  <a:cubicBezTo>
                    <a:pt x="634" y="4010"/>
                    <a:pt x="1268" y="4310"/>
                    <a:pt x="1768" y="4577"/>
                  </a:cubicBezTo>
                  <a:cubicBezTo>
                    <a:pt x="2602" y="5010"/>
                    <a:pt x="3403" y="5544"/>
                    <a:pt x="4103" y="6211"/>
                  </a:cubicBezTo>
                  <a:cubicBezTo>
                    <a:pt x="4117" y="6233"/>
                    <a:pt x="4137" y="6242"/>
                    <a:pt x="4157" y="6242"/>
                  </a:cubicBezTo>
                  <a:cubicBezTo>
                    <a:pt x="4230" y="6242"/>
                    <a:pt x="4315" y="6123"/>
                    <a:pt x="4236" y="6045"/>
                  </a:cubicBezTo>
                  <a:cubicBezTo>
                    <a:pt x="3736" y="5578"/>
                    <a:pt x="3202" y="5144"/>
                    <a:pt x="2635" y="4777"/>
                  </a:cubicBezTo>
                  <a:cubicBezTo>
                    <a:pt x="2002" y="4477"/>
                    <a:pt x="1401" y="4110"/>
                    <a:pt x="834" y="3709"/>
                  </a:cubicBezTo>
                  <a:cubicBezTo>
                    <a:pt x="33" y="3009"/>
                    <a:pt x="701" y="1041"/>
                    <a:pt x="934" y="140"/>
                  </a:cubicBezTo>
                  <a:cubicBezTo>
                    <a:pt x="934" y="58"/>
                    <a:pt x="858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2"/>
            <p:cNvSpPr/>
            <p:nvPr/>
          </p:nvSpPr>
          <p:spPr>
            <a:xfrm>
              <a:off x="-59258" y="3558760"/>
              <a:ext cx="706931" cy="1176262"/>
            </a:xfrm>
            <a:custGeom>
              <a:avLst/>
              <a:gdLst/>
              <a:ahLst/>
              <a:cxnLst/>
              <a:rect l="l" t="t" r="r" b="b"/>
              <a:pathLst>
                <a:path w="19515" h="32471" extrusionOk="0">
                  <a:moveTo>
                    <a:pt x="13443" y="1"/>
                  </a:moveTo>
                  <a:cubicBezTo>
                    <a:pt x="11003" y="1"/>
                    <a:pt x="9082" y="5832"/>
                    <a:pt x="8173" y="7586"/>
                  </a:cubicBezTo>
                  <a:cubicBezTo>
                    <a:pt x="7512" y="6672"/>
                    <a:pt x="6791" y="4628"/>
                    <a:pt x="5364" y="4628"/>
                  </a:cubicBezTo>
                  <a:cubicBezTo>
                    <a:pt x="5280" y="4628"/>
                    <a:pt x="5193" y="4635"/>
                    <a:pt x="5104" y="4650"/>
                  </a:cubicBezTo>
                  <a:cubicBezTo>
                    <a:pt x="3770" y="4917"/>
                    <a:pt x="3636" y="7452"/>
                    <a:pt x="3503" y="8486"/>
                  </a:cubicBezTo>
                  <a:cubicBezTo>
                    <a:pt x="3370" y="9921"/>
                    <a:pt x="3370" y="11422"/>
                    <a:pt x="3503" y="12856"/>
                  </a:cubicBezTo>
                  <a:cubicBezTo>
                    <a:pt x="3703" y="14090"/>
                    <a:pt x="4204" y="15358"/>
                    <a:pt x="4204" y="16559"/>
                  </a:cubicBezTo>
                  <a:cubicBezTo>
                    <a:pt x="3510" y="15981"/>
                    <a:pt x="2657" y="14683"/>
                    <a:pt x="1832" y="14683"/>
                  </a:cubicBezTo>
                  <a:cubicBezTo>
                    <a:pt x="1466" y="14683"/>
                    <a:pt x="1106" y="14938"/>
                    <a:pt x="768" y="15625"/>
                  </a:cubicBezTo>
                  <a:cubicBezTo>
                    <a:pt x="1" y="17059"/>
                    <a:pt x="1402" y="30135"/>
                    <a:pt x="1869" y="32470"/>
                  </a:cubicBezTo>
                  <a:lnTo>
                    <a:pt x="1902" y="32470"/>
                  </a:lnTo>
                  <a:cubicBezTo>
                    <a:pt x="3670" y="30669"/>
                    <a:pt x="8974" y="26366"/>
                    <a:pt x="10675" y="24898"/>
                  </a:cubicBezTo>
                  <a:cubicBezTo>
                    <a:pt x="12209" y="23597"/>
                    <a:pt x="13644" y="22196"/>
                    <a:pt x="15011" y="20695"/>
                  </a:cubicBezTo>
                  <a:cubicBezTo>
                    <a:pt x="15845" y="19861"/>
                    <a:pt x="17546" y="18227"/>
                    <a:pt x="17747" y="17026"/>
                  </a:cubicBezTo>
                  <a:cubicBezTo>
                    <a:pt x="17980" y="15158"/>
                    <a:pt x="14945" y="14858"/>
                    <a:pt x="13644" y="14658"/>
                  </a:cubicBezTo>
                  <a:cubicBezTo>
                    <a:pt x="14878" y="13557"/>
                    <a:pt x="19514" y="11522"/>
                    <a:pt x="18314" y="9220"/>
                  </a:cubicBezTo>
                  <a:cubicBezTo>
                    <a:pt x="17889" y="8457"/>
                    <a:pt x="16628" y="8211"/>
                    <a:pt x="15311" y="8211"/>
                  </a:cubicBezTo>
                  <a:cubicBezTo>
                    <a:pt x="14038" y="8211"/>
                    <a:pt x="12714" y="8440"/>
                    <a:pt x="12042" y="8653"/>
                  </a:cubicBezTo>
                  <a:cubicBezTo>
                    <a:pt x="13077" y="7386"/>
                    <a:pt x="17079" y="381"/>
                    <a:pt x="13644" y="14"/>
                  </a:cubicBezTo>
                  <a:cubicBezTo>
                    <a:pt x="13576" y="5"/>
                    <a:pt x="13510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2"/>
            <p:cNvSpPr/>
            <p:nvPr/>
          </p:nvSpPr>
          <p:spPr>
            <a:xfrm>
              <a:off x="-77805" y="4090909"/>
              <a:ext cx="900698" cy="1099646"/>
            </a:xfrm>
            <a:custGeom>
              <a:avLst/>
              <a:gdLst/>
              <a:ahLst/>
              <a:cxnLst/>
              <a:rect l="l" t="t" r="r" b="b"/>
              <a:pathLst>
                <a:path w="24864" h="30356" extrusionOk="0">
                  <a:moveTo>
                    <a:pt x="22148" y="0"/>
                  </a:moveTo>
                  <a:cubicBezTo>
                    <a:pt x="20644" y="0"/>
                    <a:pt x="19058" y="478"/>
                    <a:pt x="17725" y="868"/>
                  </a:cubicBezTo>
                  <a:cubicBezTo>
                    <a:pt x="17603" y="929"/>
                    <a:pt x="17648" y="1073"/>
                    <a:pt x="17732" y="1073"/>
                  </a:cubicBezTo>
                  <a:cubicBezTo>
                    <a:pt x="17741" y="1073"/>
                    <a:pt x="17749" y="1071"/>
                    <a:pt x="17758" y="1068"/>
                  </a:cubicBezTo>
                  <a:cubicBezTo>
                    <a:pt x="19197" y="669"/>
                    <a:pt x="20679" y="247"/>
                    <a:pt x="22170" y="247"/>
                  </a:cubicBezTo>
                  <a:cubicBezTo>
                    <a:pt x="22544" y="247"/>
                    <a:pt x="22920" y="274"/>
                    <a:pt x="23295" y="334"/>
                  </a:cubicBezTo>
                  <a:cubicBezTo>
                    <a:pt x="23729" y="401"/>
                    <a:pt x="24129" y="535"/>
                    <a:pt x="24496" y="735"/>
                  </a:cubicBezTo>
                  <a:cubicBezTo>
                    <a:pt x="24663" y="835"/>
                    <a:pt x="23762" y="2202"/>
                    <a:pt x="23662" y="2336"/>
                  </a:cubicBezTo>
                  <a:cubicBezTo>
                    <a:pt x="23062" y="3437"/>
                    <a:pt x="22495" y="4537"/>
                    <a:pt x="21961" y="5672"/>
                  </a:cubicBezTo>
                  <a:cubicBezTo>
                    <a:pt x="20060" y="9708"/>
                    <a:pt x="18892" y="14011"/>
                    <a:pt x="17391" y="18247"/>
                  </a:cubicBezTo>
                  <a:cubicBezTo>
                    <a:pt x="16090" y="21983"/>
                    <a:pt x="14556" y="25786"/>
                    <a:pt x="10853" y="27687"/>
                  </a:cubicBezTo>
                  <a:cubicBezTo>
                    <a:pt x="9252" y="28421"/>
                    <a:pt x="7618" y="29022"/>
                    <a:pt x="5916" y="29455"/>
                  </a:cubicBezTo>
                  <a:cubicBezTo>
                    <a:pt x="4812" y="29789"/>
                    <a:pt x="3538" y="30122"/>
                    <a:pt x="2315" y="30122"/>
                  </a:cubicBezTo>
                  <a:cubicBezTo>
                    <a:pt x="1580" y="30122"/>
                    <a:pt x="863" y="30002"/>
                    <a:pt x="212" y="29689"/>
                  </a:cubicBezTo>
                  <a:cubicBezTo>
                    <a:pt x="191" y="29678"/>
                    <a:pt x="170" y="29673"/>
                    <a:pt x="151" y="29673"/>
                  </a:cubicBezTo>
                  <a:cubicBezTo>
                    <a:pt x="53" y="29673"/>
                    <a:pt x="0" y="29800"/>
                    <a:pt x="112" y="29856"/>
                  </a:cubicBezTo>
                  <a:cubicBezTo>
                    <a:pt x="856" y="30213"/>
                    <a:pt x="1658" y="30356"/>
                    <a:pt x="2483" y="30356"/>
                  </a:cubicBezTo>
                  <a:cubicBezTo>
                    <a:pt x="4580" y="30356"/>
                    <a:pt x="6823" y="29435"/>
                    <a:pt x="8618" y="28788"/>
                  </a:cubicBezTo>
                  <a:cubicBezTo>
                    <a:pt x="10019" y="28355"/>
                    <a:pt x="11320" y="27754"/>
                    <a:pt x="12521" y="26920"/>
                  </a:cubicBezTo>
                  <a:cubicBezTo>
                    <a:pt x="13655" y="26053"/>
                    <a:pt x="14589" y="24952"/>
                    <a:pt x="15323" y="23684"/>
                  </a:cubicBezTo>
                  <a:cubicBezTo>
                    <a:pt x="16157" y="22150"/>
                    <a:pt x="16858" y="20549"/>
                    <a:pt x="17425" y="18881"/>
                  </a:cubicBezTo>
                  <a:cubicBezTo>
                    <a:pt x="18158" y="16880"/>
                    <a:pt x="18792" y="14845"/>
                    <a:pt x="19459" y="12843"/>
                  </a:cubicBezTo>
                  <a:cubicBezTo>
                    <a:pt x="20794" y="8640"/>
                    <a:pt x="22595" y="4604"/>
                    <a:pt x="24830" y="835"/>
                  </a:cubicBezTo>
                  <a:cubicBezTo>
                    <a:pt x="24863" y="801"/>
                    <a:pt x="24863" y="735"/>
                    <a:pt x="24797" y="701"/>
                  </a:cubicBezTo>
                  <a:cubicBezTo>
                    <a:pt x="24000" y="188"/>
                    <a:pt x="23090" y="0"/>
                    <a:pt x="22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2"/>
            <p:cNvSpPr/>
            <p:nvPr/>
          </p:nvSpPr>
          <p:spPr>
            <a:xfrm>
              <a:off x="-91100" y="4117389"/>
              <a:ext cx="916094" cy="1039259"/>
            </a:xfrm>
            <a:custGeom>
              <a:avLst/>
              <a:gdLst/>
              <a:ahLst/>
              <a:cxnLst/>
              <a:rect l="l" t="t" r="r" b="b"/>
              <a:pathLst>
                <a:path w="25289" h="28689" extrusionOk="0">
                  <a:moveTo>
                    <a:pt x="25122" y="0"/>
                  </a:moveTo>
                  <a:cubicBezTo>
                    <a:pt x="25114" y="0"/>
                    <a:pt x="25106" y="2"/>
                    <a:pt x="25097" y="4"/>
                  </a:cubicBezTo>
                  <a:lnTo>
                    <a:pt x="25097" y="37"/>
                  </a:lnTo>
                  <a:cubicBezTo>
                    <a:pt x="23896" y="304"/>
                    <a:pt x="22995" y="1271"/>
                    <a:pt x="22095" y="2005"/>
                  </a:cubicBezTo>
                  <a:cubicBezTo>
                    <a:pt x="20827" y="3006"/>
                    <a:pt x="19626" y="4073"/>
                    <a:pt x="18525" y="5274"/>
                  </a:cubicBezTo>
                  <a:cubicBezTo>
                    <a:pt x="16357" y="7609"/>
                    <a:pt x="14523" y="10211"/>
                    <a:pt x="13055" y="13046"/>
                  </a:cubicBezTo>
                  <a:cubicBezTo>
                    <a:pt x="11487" y="16049"/>
                    <a:pt x="9853" y="18951"/>
                    <a:pt x="7618" y="21519"/>
                  </a:cubicBezTo>
                  <a:cubicBezTo>
                    <a:pt x="6450" y="22853"/>
                    <a:pt x="5216" y="24088"/>
                    <a:pt x="3982" y="25322"/>
                  </a:cubicBezTo>
                  <a:cubicBezTo>
                    <a:pt x="2714" y="26556"/>
                    <a:pt x="1347" y="27390"/>
                    <a:pt x="79" y="28524"/>
                  </a:cubicBezTo>
                  <a:cubicBezTo>
                    <a:pt x="1" y="28576"/>
                    <a:pt x="85" y="28689"/>
                    <a:pt x="173" y="28689"/>
                  </a:cubicBezTo>
                  <a:cubicBezTo>
                    <a:pt x="198" y="28689"/>
                    <a:pt x="224" y="28680"/>
                    <a:pt x="246" y="28658"/>
                  </a:cubicBezTo>
                  <a:cubicBezTo>
                    <a:pt x="1413" y="27590"/>
                    <a:pt x="2781" y="26823"/>
                    <a:pt x="3882" y="25689"/>
                  </a:cubicBezTo>
                  <a:cubicBezTo>
                    <a:pt x="5016" y="24588"/>
                    <a:pt x="6250" y="23320"/>
                    <a:pt x="7351" y="22120"/>
                  </a:cubicBezTo>
                  <a:cubicBezTo>
                    <a:pt x="9486" y="19718"/>
                    <a:pt x="11287" y="17049"/>
                    <a:pt x="12721" y="14181"/>
                  </a:cubicBezTo>
                  <a:cubicBezTo>
                    <a:pt x="14122" y="11345"/>
                    <a:pt x="15857" y="8677"/>
                    <a:pt x="17925" y="6275"/>
                  </a:cubicBezTo>
                  <a:cubicBezTo>
                    <a:pt x="18926" y="5107"/>
                    <a:pt x="19993" y="4007"/>
                    <a:pt x="21161" y="3039"/>
                  </a:cubicBezTo>
                  <a:cubicBezTo>
                    <a:pt x="21728" y="2539"/>
                    <a:pt x="22328" y="2105"/>
                    <a:pt x="22929" y="1638"/>
                  </a:cubicBezTo>
                  <a:cubicBezTo>
                    <a:pt x="23629" y="1071"/>
                    <a:pt x="24230" y="437"/>
                    <a:pt x="25164" y="237"/>
                  </a:cubicBezTo>
                  <a:cubicBezTo>
                    <a:pt x="25288" y="206"/>
                    <a:pt x="25238" y="0"/>
                    <a:pt x="25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2"/>
            <p:cNvSpPr/>
            <p:nvPr/>
          </p:nvSpPr>
          <p:spPr>
            <a:xfrm>
              <a:off x="703210" y="4096958"/>
              <a:ext cx="62887" cy="116355"/>
            </a:xfrm>
            <a:custGeom>
              <a:avLst/>
              <a:gdLst/>
              <a:ahLst/>
              <a:cxnLst/>
              <a:rect l="l" t="t" r="r" b="b"/>
              <a:pathLst>
                <a:path w="1736" h="3212" extrusionOk="0">
                  <a:moveTo>
                    <a:pt x="118" y="1"/>
                  </a:moveTo>
                  <a:cubicBezTo>
                    <a:pt x="59" y="1"/>
                    <a:pt x="1" y="34"/>
                    <a:pt x="1" y="101"/>
                  </a:cubicBezTo>
                  <a:cubicBezTo>
                    <a:pt x="68" y="1001"/>
                    <a:pt x="68" y="1902"/>
                    <a:pt x="1" y="2803"/>
                  </a:cubicBezTo>
                  <a:cubicBezTo>
                    <a:pt x="1" y="2836"/>
                    <a:pt x="68" y="2903"/>
                    <a:pt x="134" y="2903"/>
                  </a:cubicBezTo>
                  <a:cubicBezTo>
                    <a:pt x="298" y="2903"/>
                    <a:pt x="1042" y="3104"/>
                    <a:pt x="1362" y="3104"/>
                  </a:cubicBezTo>
                  <a:cubicBezTo>
                    <a:pt x="1434" y="3104"/>
                    <a:pt x="1484" y="3094"/>
                    <a:pt x="1502" y="3070"/>
                  </a:cubicBezTo>
                  <a:lnTo>
                    <a:pt x="1502" y="3070"/>
                  </a:lnTo>
                  <a:cubicBezTo>
                    <a:pt x="1455" y="3140"/>
                    <a:pt x="1524" y="3211"/>
                    <a:pt x="1593" y="3211"/>
                  </a:cubicBezTo>
                  <a:cubicBezTo>
                    <a:pt x="1621" y="3211"/>
                    <a:pt x="1649" y="3199"/>
                    <a:pt x="1669" y="3170"/>
                  </a:cubicBezTo>
                  <a:lnTo>
                    <a:pt x="1702" y="3170"/>
                  </a:lnTo>
                  <a:cubicBezTo>
                    <a:pt x="1735" y="3136"/>
                    <a:pt x="1735" y="3070"/>
                    <a:pt x="1702" y="3036"/>
                  </a:cubicBezTo>
                  <a:cubicBezTo>
                    <a:pt x="1435" y="2803"/>
                    <a:pt x="801" y="2769"/>
                    <a:pt x="435" y="2736"/>
                  </a:cubicBezTo>
                  <a:lnTo>
                    <a:pt x="201" y="2703"/>
                  </a:lnTo>
                  <a:cubicBezTo>
                    <a:pt x="268" y="2436"/>
                    <a:pt x="268" y="2169"/>
                    <a:pt x="268" y="1902"/>
                  </a:cubicBezTo>
                  <a:cubicBezTo>
                    <a:pt x="268" y="1302"/>
                    <a:pt x="268" y="701"/>
                    <a:pt x="234" y="101"/>
                  </a:cubicBezTo>
                  <a:cubicBezTo>
                    <a:pt x="234" y="34"/>
                    <a:pt x="176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32"/>
            <p:cNvSpPr/>
            <p:nvPr/>
          </p:nvSpPr>
          <p:spPr>
            <a:xfrm>
              <a:off x="528822" y="4180421"/>
              <a:ext cx="186160" cy="154753"/>
            </a:xfrm>
            <a:custGeom>
              <a:avLst/>
              <a:gdLst/>
              <a:ahLst/>
              <a:cxnLst/>
              <a:rect l="l" t="t" r="r" b="b"/>
              <a:pathLst>
                <a:path w="5139" h="4272" extrusionOk="0">
                  <a:moveTo>
                    <a:pt x="143" y="0"/>
                  </a:moveTo>
                  <a:cubicBezTo>
                    <a:pt x="64" y="0"/>
                    <a:pt x="0" y="113"/>
                    <a:pt x="78" y="165"/>
                  </a:cubicBezTo>
                  <a:cubicBezTo>
                    <a:pt x="945" y="999"/>
                    <a:pt x="1046" y="2467"/>
                    <a:pt x="1312" y="3568"/>
                  </a:cubicBezTo>
                  <a:cubicBezTo>
                    <a:pt x="1346" y="3601"/>
                    <a:pt x="1379" y="3634"/>
                    <a:pt x="1412" y="3634"/>
                  </a:cubicBezTo>
                  <a:cubicBezTo>
                    <a:pt x="2580" y="3901"/>
                    <a:pt x="3781" y="4101"/>
                    <a:pt x="4982" y="4268"/>
                  </a:cubicBezTo>
                  <a:cubicBezTo>
                    <a:pt x="4992" y="4271"/>
                    <a:pt x="5001" y="4272"/>
                    <a:pt x="5010" y="4272"/>
                  </a:cubicBezTo>
                  <a:cubicBezTo>
                    <a:pt x="5119" y="4272"/>
                    <a:pt x="5138" y="4099"/>
                    <a:pt x="5015" y="4068"/>
                  </a:cubicBezTo>
                  <a:lnTo>
                    <a:pt x="5048" y="4068"/>
                  </a:lnTo>
                  <a:cubicBezTo>
                    <a:pt x="4348" y="3968"/>
                    <a:pt x="3647" y="3834"/>
                    <a:pt x="2947" y="3734"/>
                  </a:cubicBezTo>
                  <a:cubicBezTo>
                    <a:pt x="2547" y="3668"/>
                    <a:pt x="2180" y="3568"/>
                    <a:pt x="1779" y="3501"/>
                  </a:cubicBezTo>
                  <a:cubicBezTo>
                    <a:pt x="1379" y="3434"/>
                    <a:pt x="1412" y="3034"/>
                    <a:pt x="1346" y="2734"/>
                  </a:cubicBezTo>
                  <a:cubicBezTo>
                    <a:pt x="1146" y="1800"/>
                    <a:pt x="945" y="699"/>
                    <a:pt x="212" y="32"/>
                  </a:cubicBezTo>
                  <a:cubicBezTo>
                    <a:pt x="189" y="10"/>
                    <a:pt x="166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32"/>
            <p:cNvSpPr/>
            <p:nvPr/>
          </p:nvSpPr>
          <p:spPr>
            <a:xfrm>
              <a:off x="377871" y="4303515"/>
              <a:ext cx="279476" cy="171707"/>
            </a:xfrm>
            <a:custGeom>
              <a:avLst/>
              <a:gdLst/>
              <a:ahLst/>
              <a:cxnLst/>
              <a:rect l="l" t="t" r="r" b="b"/>
              <a:pathLst>
                <a:path w="7715" h="4740" extrusionOk="0">
                  <a:moveTo>
                    <a:pt x="146" y="1"/>
                  </a:moveTo>
                  <a:cubicBezTo>
                    <a:pt x="76" y="1"/>
                    <a:pt x="0" y="94"/>
                    <a:pt x="76" y="170"/>
                  </a:cubicBezTo>
                  <a:cubicBezTo>
                    <a:pt x="1143" y="1437"/>
                    <a:pt x="1677" y="3005"/>
                    <a:pt x="2144" y="4606"/>
                  </a:cubicBezTo>
                  <a:cubicBezTo>
                    <a:pt x="2144" y="4639"/>
                    <a:pt x="2210" y="4673"/>
                    <a:pt x="2244" y="4673"/>
                  </a:cubicBezTo>
                  <a:cubicBezTo>
                    <a:pt x="4045" y="4739"/>
                    <a:pt x="5813" y="4739"/>
                    <a:pt x="7614" y="4739"/>
                  </a:cubicBezTo>
                  <a:cubicBezTo>
                    <a:pt x="7714" y="4706"/>
                    <a:pt x="7714" y="4539"/>
                    <a:pt x="7614" y="4506"/>
                  </a:cubicBezTo>
                  <a:lnTo>
                    <a:pt x="4579" y="4506"/>
                  </a:lnTo>
                  <a:cubicBezTo>
                    <a:pt x="4145" y="4506"/>
                    <a:pt x="3678" y="4473"/>
                    <a:pt x="3244" y="4473"/>
                  </a:cubicBezTo>
                  <a:cubicBezTo>
                    <a:pt x="2577" y="4473"/>
                    <a:pt x="2310" y="4473"/>
                    <a:pt x="2110" y="3772"/>
                  </a:cubicBezTo>
                  <a:cubicBezTo>
                    <a:pt x="1743" y="2404"/>
                    <a:pt x="1110" y="1137"/>
                    <a:pt x="209" y="36"/>
                  </a:cubicBezTo>
                  <a:cubicBezTo>
                    <a:pt x="192" y="11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32"/>
            <p:cNvSpPr/>
            <p:nvPr/>
          </p:nvSpPr>
          <p:spPr>
            <a:xfrm>
              <a:off x="241194" y="4447474"/>
              <a:ext cx="361417" cy="220393"/>
            </a:xfrm>
            <a:custGeom>
              <a:avLst/>
              <a:gdLst/>
              <a:ahLst/>
              <a:cxnLst/>
              <a:rect l="l" t="t" r="r" b="b"/>
              <a:pathLst>
                <a:path w="9977" h="6084" extrusionOk="0">
                  <a:moveTo>
                    <a:pt x="175" y="1"/>
                  </a:moveTo>
                  <a:cubicBezTo>
                    <a:pt x="86" y="1"/>
                    <a:pt x="1" y="120"/>
                    <a:pt x="79" y="198"/>
                  </a:cubicBezTo>
                  <a:cubicBezTo>
                    <a:pt x="1514" y="1866"/>
                    <a:pt x="2014" y="4068"/>
                    <a:pt x="2881" y="6036"/>
                  </a:cubicBezTo>
                  <a:cubicBezTo>
                    <a:pt x="2881" y="6059"/>
                    <a:pt x="2915" y="6083"/>
                    <a:pt x="2946" y="6083"/>
                  </a:cubicBezTo>
                  <a:cubicBezTo>
                    <a:pt x="2959" y="6083"/>
                    <a:pt x="2971" y="6079"/>
                    <a:pt x="2981" y="6069"/>
                  </a:cubicBezTo>
                  <a:cubicBezTo>
                    <a:pt x="5250" y="5602"/>
                    <a:pt x="7585" y="5869"/>
                    <a:pt x="9853" y="5369"/>
                  </a:cubicBezTo>
                  <a:cubicBezTo>
                    <a:pt x="9976" y="5338"/>
                    <a:pt x="9957" y="5165"/>
                    <a:pt x="9848" y="5165"/>
                  </a:cubicBezTo>
                  <a:cubicBezTo>
                    <a:pt x="9839" y="5165"/>
                    <a:pt x="9830" y="5166"/>
                    <a:pt x="9819" y="5169"/>
                  </a:cubicBezTo>
                  <a:cubicBezTo>
                    <a:pt x="8519" y="5402"/>
                    <a:pt x="7251" y="5536"/>
                    <a:pt x="5950" y="5536"/>
                  </a:cubicBezTo>
                  <a:cubicBezTo>
                    <a:pt x="5350" y="5569"/>
                    <a:pt x="4749" y="5602"/>
                    <a:pt x="4149" y="5669"/>
                  </a:cubicBezTo>
                  <a:cubicBezTo>
                    <a:pt x="3869" y="5700"/>
                    <a:pt x="3619" y="5774"/>
                    <a:pt x="3400" y="5774"/>
                  </a:cubicBezTo>
                  <a:cubicBezTo>
                    <a:pt x="3150" y="5774"/>
                    <a:pt x="2942" y="5676"/>
                    <a:pt x="2781" y="5302"/>
                  </a:cubicBezTo>
                  <a:cubicBezTo>
                    <a:pt x="2047" y="3467"/>
                    <a:pt x="1514" y="1533"/>
                    <a:pt x="246" y="32"/>
                  </a:cubicBezTo>
                  <a:cubicBezTo>
                    <a:pt x="224" y="10"/>
                    <a:pt x="199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32"/>
            <p:cNvSpPr/>
            <p:nvPr/>
          </p:nvSpPr>
          <p:spPr>
            <a:xfrm>
              <a:off x="110638" y="4595200"/>
              <a:ext cx="412567" cy="251293"/>
            </a:xfrm>
            <a:custGeom>
              <a:avLst/>
              <a:gdLst/>
              <a:ahLst/>
              <a:cxnLst/>
              <a:rect l="l" t="t" r="r" b="b"/>
              <a:pathLst>
                <a:path w="11389" h="6937" extrusionOk="0">
                  <a:moveTo>
                    <a:pt x="162" y="0"/>
                  </a:moveTo>
                  <a:cubicBezTo>
                    <a:pt x="84" y="0"/>
                    <a:pt x="1" y="87"/>
                    <a:pt x="47" y="157"/>
                  </a:cubicBezTo>
                  <a:cubicBezTo>
                    <a:pt x="648" y="1491"/>
                    <a:pt x="1382" y="2758"/>
                    <a:pt x="2015" y="4093"/>
                  </a:cubicBezTo>
                  <a:cubicBezTo>
                    <a:pt x="2349" y="4727"/>
                    <a:pt x="2682" y="5394"/>
                    <a:pt x="2983" y="6061"/>
                  </a:cubicBezTo>
                  <a:cubicBezTo>
                    <a:pt x="3083" y="6328"/>
                    <a:pt x="3316" y="6595"/>
                    <a:pt x="3583" y="6761"/>
                  </a:cubicBezTo>
                  <a:cubicBezTo>
                    <a:pt x="3887" y="6872"/>
                    <a:pt x="4214" y="6937"/>
                    <a:pt x="4545" y="6937"/>
                  </a:cubicBezTo>
                  <a:cubicBezTo>
                    <a:pt x="4613" y="6937"/>
                    <a:pt x="4682" y="6934"/>
                    <a:pt x="4751" y="6928"/>
                  </a:cubicBezTo>
                  <a:cubicBezTo>
                    <a:pt x="5451" y="6928"/>
                    <a:pt x="6152" y="6895"/>
                    <a:pt x="6852" y="6895"/>
                  </a:cubicBezTo>
                  <a:cubicBezTo>
                    <a:pt x="8320" y="6895"/>
                    <a:pt x="9754" y="6828"/>
                    <a:pt x="11222" y="6828"/>
                  </a:cubicBezTo>
                  <a:cubicBezTo>
                    <a:pt x="11389" y="6828"/>
                    <a:pt x="11389" y="6628"/>
                    <a:pt x="11222" y="6628"/>
                  </a:cubicBezTo>
                  <a:cubicBezTo>
                    <a:pt x="10021" y="6628"/>
                    <a:pt x="8854" y="6661"/>
                    <a:pt x="7686" y="6695"/>
                  </a:cubicBezTo>
                  <a:lnTo>
                    <a:pt x="5718" y="6695"/>
                  </a:lnTo>
                  <a:cubicBezTo>
                    <a:pt x="5493" y="6718"/>
                    <a:pt x="5269" y="6729"/>
                    <a:pt x="5046" y="6729"/>
                  </a:cubicBezTo>
                  <a:cubicBezTo>
                    <a:pt x="4639" y="6729"/>
                    <a:pt x="4238" y="6693"/>
                    <a:pt x="3850" y="6628"/>
                  </a:cubicBezTo>
                  <a:cubicBezTo>
                    <a:pt x="3350" y="6494"/>
                    <a:pt x="3183" y="6027"/>
                    <a:pt x="3016" y="5594"/>
                  </a:cubicBezTo>
                  <a:cubicBezTo>
                    <a:pt x="2716" y="4960"/>
                    <a:pt x="2382" y="4360"/>
                    <a:pt x="2082" y="3692"/>
                  </a:cubicBezTo>
                  <a:cubicBezTo>
                    <a:pt x="1482" y="2492"/>
                    <a:pt x="814" y="1291"/>
                    <a:pt x="247" y="57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32"/>
            <p:cNvSpPr/>
            <p:nvPr/>
          </p:nvSpPr>
          <p:spPr>
            <a:xfrm>
              <a:off x="18409" y="4669462"/>
              <a:ext cx="405358" cy="351672"/>
            </a:xfrm>
            <a:custGeom>
              <a:avLst/>
              <a:gdLst/>
              <a:ahLst/>
              <a:cxnLst/>
              <a:rect l="l" t="t" r="r" b="b"/>
              <a:pathLst>
                <a:path w="11190" h="9708" extrusionOk="0">
                  <a:moveTo>
                    <a:pt x="151" y="1"/>
                  </a:moveTo>
                  <a:cubicBezTo>
                    <a:pt x="80" y="1"/>
                    <a:pt x="1" y="79"/>
                    <a:pt x="25" y="175"/>
                  </a:cubicBezTo>
                  <a:cubicBezTo>
                    <a:pt x="392" y="942"/>
                    <a:pt x="625" y="1743"/>
                    <a:pt x="792" y="2543"/>
                  </a:cubicBezTo>
                  <a:cubicBezTo>
                    <a:pt x="1025" y="3510"/>
                    <a:pt x="1326" y="4478"/>
                    <a:pt x="1593" y="5412"/>
                  </a:cubicBezTo>
                  <a:cubicBezTo>
                    <a:pt x="1793" y="6046"/>
                    <a:pt x="1993" y="6646"/>
                    <a:pt x="2126" y="7280"/>
                  </a:cubicBezTo>
                  <a:cubicBezTo>
                    <a:pt x="2226" y="7647"/>
                    <a:pt x="2293" y="8180"/>
                    <a:pt x="2627" y="8414"/>
                  </a:cubicBezTo>
                  <a:cubicBezTo>
                    <a:pt x="3094" y="8681"/>
                    <a:pt x="3627" y="8848"/>
                    <a:pt x="4161" y="8948"/>
                  </a:cubicBezTo>
                  <a:cubicBezTo>
                    <a:pt x="4995" y="9114"/>
                    <a:pt x="5829" y="9315"/>
                    <a:pt x="6663" y="9448"/>
                  </a:cubicBezTo>
                  <a:cubicBezTo>
                    <a:pt x="7520" y="9623"/>
                    <a:pt x="8377" y="9708"/>
                    <a:pt x="9233" y="9708"/>
                  </a:cubicBezTo>
                  <a:cubicBezTo>
                    <a:pt x="9844" y="9708"/>
                    <a:pt x="10455" y="9665"/>
                    <a:pt x="11066" y="9581"/>
                  </a:cubicBezTo>
                  <a:cubicBezTo>
                    <a:pt x="11189" y="9551"/>
                    <a:pt x="11142" y="9378"/>
                    <a:pt x="11029" y="9378"/>
                  </a:cubicBezTo>
                  <a:cubicBezTo>
                    <a:pt x="11019" y="9378"/>
                    <a:pt x="11009" y="9379"/>
                    <a:pt x="10999" y="9381"/>
                  </a:cubicBezTo>
                  <a:lnTo>
                    <a:pt x="10999" y="9348"/>
                  </a:lnTo>
                  <a:cubicBezTo>
                    <a:pt x="10374" y="9443"/>
                    <a:pt x="9749" y="9488"/>
                    <a:pt x="9129" y="9488"/>
                  </a:cubicBezTo>
                  <a:cubicBezTo>
                    <a:pt x="8226" y="9488"/>
                    <a:pt x="7333" y="9392"/>
                    <a:pt x="6463" y="9215"/>
                  </a:cubicBezTo>
                  <a:cubicBezTo>
                    <a:pt x="5796" y="9081"/>
                    <a:pt x="5128" y="8948"/>
                    <a:pt x="4461" y="8781"/>
                  </a:cubicBezTo>
                  <a:cubicBezTo>
                    <a:pt x="3794" y="8614"/>
                    <a:pt x="2727" y="8547"/>
                    <a:pt x="2493" y="7780"/>
                  </a:cubicBezTo>
                  <a:cubicBezTo>
                    <a:pt x="2326" y="7313"/>
                    <a:pt x="2260" y="6813"/>
                    <a:pt x="2126" y="6312"/>
                  </a:cubicBezTo>
                  <a:cubicBezTo>
                    <a:pt x="1926" y="5612"/>
                    <a:pt x="1659" y="4911"/>
                    <a:pt x="1459" y="4211"/>
                  </a:cubicBezTo>
                  <a:cubicBezTo>
                    <a:pt x="1092" y="2843"/>
                    <a:pt x="859" y="1309"/>
                    <a:pt x="225" y="41"/>
                  </a:cubicBezTo>
                  <a:cubicBezTo>
                    <a:pt x="206" y="13"/>
                    <a:pt x="179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32"/>
            <p:cNvSpPr/>
            <p:nvPr/>
          </p:nvSpPr>
          <p:spPr>
            <a:xfrm>
              <a:off x="210221" y="3294388"/>
              <a:ext cx="48360" cy="591373"/>
            </a:xfrm>
            <a:custGeom>
              <a:avLst/>
              <a:gdLst/>
              <a:ahLst/>
              <a:cxnLst/>
              <a:rect l="l" t="t" r="r" b="b"/>
              <a:pathLst>
                <a:path w="1335" h="16325" extrusionOk="0">
                  <a:moveTo>
                    <a:pt x="512" y="0"/>
                  </a:moveTo>
                  <a:cubicBezTo>
                    <a:pt x="448" y="0"/>
                    <a:pt x="380" y="57"/>
                    <a:pt x="400" y="140"/>
                  </a:cubicBezTo>
                  <a:cubicBezTo>
                    <a:pt x="801" y="1441"/>
                    <a:pt x="934" y="2808"/>
                    <a:pt x="867" y="4176"/>
                  </a:cubicBezTo>
                  <a:cubicBezTo>
                    <a:pt x="801" y="5510"/>
                    <a:pt x="467" y="6811"/>
                    <a:pt x="300" y="8146"/>
                  </a:cubicBezTo>
                  <a:cubicBezTo>
                    <a:pt x="0" y="10881"/>
                    <a:pt x="367" y="13549"/>
                    <a:pt x="901" y="16251"/>
                  </a:cubicBezTo>
                  <a:cubicBezTo>
                    <a:pt x="914" y="16302"/>
                    <a:pt x="951" y="16324"/>
                    <a:pt x="990" y="16324"/>
                  </a:cubicBezTo>
                  <a:cubicBezTo>
                    <a:pt x="1053" y="16324"/>
                    <a:pt x="1122" y="16267"/>
                    <a:pt x="1101" y="16185"/>
                  </a:cubicBezTo>
                  <a:cubicBezTo>
                    <a:pt x="534" y="13316"/>
                    <a:pt x="167" y="10447"/>
                    <a:pt x="601" y="7512"/>
                  </a:cubicBezTo>
                  <a:cubicBezTo>
                    <a:pt x="1001" y="4977"/>
                    <a:pt x="1334" y="2608"/>
                    <a:pt x="601" y="73"/>
                  </a:cubicBezTo>
                  <a:cubicBezTo>
                    <a:pt x="588" y="22"/>
                    <a:pt x="55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32"/>
            <p:cNvSpPr/>
            <p:nvPr/>
          </p:nvSpPr>
          <p:spPr>
            <a:xfrm>
              <a:off x="163092" y="3329055"/>
              <a:ext cx="86542" cy="86542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766" y="230"/>
                  </a:moveTo>
                  <a:cubicBezTo>
                    <a:pt x="814" y="230"/>
                    <a:pt x="861" y="237"/>
                    <a:pt x="901" y="250"/>
                  </a:cubicBezTo>
                  <a:cubicBezTo>
                    <a:pt x="1168" y="317"/>
                    <a:pt x="1368" y="617"/>
                    <a:pt x="1535" y="851"/>
                  </a:cubicBezTo>
                  <a:cubicBezTo>
                    <a:pt x="1761" y="1218"/>
                    <a:pt x="1939" y="1609"/>
                    <a:pt x="2029" y="2044"/>
                  </a:cubicBezTo>
                  <a:lnTo>
                    <a:pt x="2029" y="2044"/>
                  </a:lnTo>
                  <a:cubicBezTo>
                    <a:pt x="1777" y="1920"/>
                    <a:pt x="1529" y="1762"/>
                    <a:pt x="1301" y="1585"/>
                  </a:cubicBezTo>
                  <a:cubicBezTo>
                    <a:pt x="901" y="1351"/>
                    <a:pt x="567" y="984"/>
                    <a:pt x="401" y="551"/>
                  </a:cubicBezTo>
                  <a:cubicBezTo>
                    <a:pt x="347" y="337"/>
                    <a:pt x="571" y="230"/>
                    <a:pt x="766" y="230"/>
                  </a:cubicBezTo>
                  <a:close/>
                  <a:moveTo>
                    <a:pt x="689" y="1"/>
                  </a:moveTo>
                  <a:cubicBezTo>
                    <a:pt x="529" y="1"/>
                    <a:pt x="379" y="71"/>
                    <a:pt x="267" y="250"/>
                  </a:cubicBezTo>
                  <a:cubicBezTo>
                    <a:pt x="0" y="684"/>
                    <a:pt x="501" y="1184"/>
                    <a:pt x="801" y="1451"/>
                  </a:cubicBezTo>
                  <a:cubicBezTo>
                    <a:pt x="1163" y="1814"/>
                    <a:pt x="1580" y="2094"/>
                    <a:pt x="2077" y="2317"/>
                  </a:cubicBezTo>
                  <a:lnTo>
                    <a:pt x="2077" y="2317"/>
                  </a:lnTo>
                  <a:cubicBezTo>
                    <a:pt x="2097" y="2352"/>
                    <a:pt x="2149" y="2373"/>
                    <a:pt x="2197" y="2373"/>
                  </a:cubicBezTo>
                  <a:cubicBezTo>
                    <a:pt x="2200" y="2373"/>
                    <a:pt x="2203" y="2373"/>
                    <a:pt x="2206" y="2373"/>
                  </a:cubicBezTo>
                  <a:lnTo>
                    <a:pt x="2206" y="2373"/>
                  </a:lnTo>
                  <a:cubicBezTo>
                    <a:pt x="2215" y="2377"/>
                    <a:pt x="2225" y="2381"/>
                    <a:pt x="2235" y="2385"/>
                  </a:cubicBezTo>
                  <a:cubicBezTo>
                    <a:pt x="2243" y="2388"/>
                    <a:pt x="2250" y="2389"/>
                    <a:pt x="2257" y="2389"/>
                  </a:cubicBezTo>
                  <a:cubicBezTo>
                    <a:pt x="2341" y="2389"/>
                    <a:pt x="2388" y="2225"/>
                    <a:pt x="2281" y="2159"/>
                  </a:cubicBezTo>
                  <a:lnTo>
                    <a:pt x="2281" y="2159"/>
                  </a:lnTo>
                  <a:cubicBezTo>
                    <a:pt x="2167" y="1542"/>
                    <a:pt x="1909" y="986"/>
                    <a:pt x="1535" y="517"/>
                  </a:cubicBezTo>
                  <a:cubicBezTo>
                    <a:pt x="1358" y="274"/>
                    <a:pt x="1004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32"/>
            <p:cNvSpPr/>
            <p:nvPr/>
          </p:nvSpPr>
          <p:spPr>
            <a:xfrm>
              <a:off x="231340" y="3409294"/>
              <a:ext cx="93714" cy="84078"/>
            </a:xfrm>
            <a:custGeom>
              <a:avLst/>
              <a:gdLst/>
              <a:ahLst/>
              <a:cxnLst/>
              <a:rect l="l" t="t" r="r" b="b"/>
              <a:pathLst>
                <a:path w="2587" h="2321" extrusionOk="0">
                  <a:moveTo>
                    <a:pt x="1886" y="204"/>
                  </a:moveTo>
                  <a:cubicBezTo>
                    <a:pt x="2152" y="204"/>
                    <a:pt x="2119" y="671"/>
                    <a:pt x="2052" y="804"/>
                  </a:cubicBezTo>
                  <a:cubicBezTo>
                    <a:pt x="1886" y="1037"/>
                    <a:pt x="1685" y="1238"/>
                    <a:pt x="1419" y="1371"/>
                  </a:cubicBezTo>
                  <a:cubicBezTo>
                    <a:pt x="1158" y="1567"/>
                    <a:pt x="855" y="1706"/>
                    <a:pt x="555" y="1862"/>
                  </a:cubicBezTo>
                  <a:lnTo>
                    <a:pt x="555" y="1862"/>
                  </a:lnTo>
                  <a:cubicBezTo>
                    <a:pt x="670" y="1609"/>
                    <a:pt x="808" y="1357"/>
                    <a:pt x="985" y="1104"/>
                  </a:cubicBezTo>
                  <a:cubicBezTo>
                    <a:pt x="1152" y="837"/>
                    <a:pt x="1485" y="237"/>
                    <a:pt x="1886" y="204"/>
                  </a:cubicBezTo>
                  <a:close/>
                  <a:moveTo>
                    <a:pt x="1880" y="0"/>
                  </a:moveTo>
                  <a:cubicBezTo>
                    <a:pt x="1568" y="0"/>
                    <a:pt x="1249" y="419"/>
                    <a:pt x="1085" y="637"/>
                  </a:cubicBezTo>
                  <a:cubicBezTo>
                    <a:pt x="730" y="1056"/>
                    <a:pt x="469" y="1507"/>
                    <a:pt x="271" y="2018"/>
                  </a:cubicBezTo>
                  <a:lnTo>
                    <a:pt x="271" y="2018"/>
                  </a:lnTo>
                  <a:cubicBezTo>
                    <a:pt x="208" y="2056"/>
                    <a:pt x="145" y="2096"/>
                    <a:pt x="84" y="2138"/>
                  </a:cubicBezTo>
                  <a:cubicBezTo>
                    <a:pt x="0" y="2194"/>
                    <a:pt x="57" y="2321"/>
                    <a:pt x="156" y="2321"/>
                  </a:cubicBezTo>
                  <a:cubicBezTo>
                    <a:pt x="176" y="2321"/>
                    <a:pt x="196" y="2316"/>
                    <a:pt x="218" y="2305"/>
                  </a:cubicBezTo>
                  <a:cubicBezTo>
                    <a:pt x="785" y="1938"/>
                    <a:pt x="1419" y="1705"/>
                    <a:pt x="1919" y="1271"/>
                  </a:cubicBezTo>
                  <a:cubicBezTo>
                    <a:pt x="2253" y="1004"/>
                    <a:pt x="2586" y="370"/>
                    <a:pt x="2086" y="70"/>
                  </a:cubicBezTo>
                  <a:cubicBezTo>
                    <a:pt x="2019" y="21"/>
                    <a:pt x="1949" y="0"/>
                    <a:pt x="1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32"/>
            <p:cNvSpPr/>
            <p:nvPr/>
          </p:nvSpPr>
          <p:spPr>
            <a:xfrm>
              <a:off x="160665" y="3459684"/>
              <a:ext cx="76181" cy="83788"/>
            </a:xfrm>
            <a:custGeom>
              <a:avLst/>
              <a:gdLst/>
              <a:ahLst/>
              <a:cxnLst/>
              <a:rect l="l" t="t" r="r" b="b"/>
              <a:pathLst>
                <a:path w="2103" h="2313" extrusionOk="0">
                  <a:moveTo>
                    <a:pt x="1015" y="229"/>
                  </a:moveTo>
                  <a:cubicBezTo>
                    <a:pt x="1124" y="229"/>
                    <a:pt x="1240" y="268"/>
                    <a:pt x="1301" y="314"/>
                  </a:cubicBezTo>
                  <a:cubicBezTo>
                    <a:pt x="1468" y="514"/>
                    <a:pt x="1602" y="714"/>
                    <a:pt x="1668" y="981"/>
                  </a:cubicBezTo>
                  <a:cubicBezTo>
                    <a:pt x="1791" y="1319"/>
                    <a:pt x="1857" y="1685"/>
                    <a:pt x="1893" y="2053"/>
                  </a:cubicBezTo>
                  <a:lnTo>
                    <a:pt x="1893" y="2053"/>
                  </a:lnTo>
                  <a:cubicBezTo>
                    <a:pt x="1706" y="1884"/>
                    <a:pt x="1542" y="1711"/>
                    <a:pt x="1402" y="1514"/>
                  </a:cubicBezTo>
                  <a:cubicBezTo>
                    <a:pt x="1068" y="1214"/>
                    <a:pt x="868" y="847"/>
                    <a:pt x="768" y="447"/>
                  </a:cubicBezTo>
                  <a:cubicBezTo>
                    <a:pt x="768" y="284"/>
                    <a:pt x="886" y="229"/>
                    <a:pt x="1015" y="229"/>
                  </a:cubicBezTo>
                  <a:close/>
                  <a:moveTo>
                    <a:pt x="2102" y="2148"/>
                  </a:moveTo>
                  <a:cubicBezTo>
                    <a:pt x="2102" y="2151"/>
                    <a:pt x="2102" y="2153"/>
                    <a:pt x="2102" y="2156"/>
                  </a:cubicBezTo>
                  <a:lnTo>
                    <a:pt x="2102" y="2156"/>
                  </a:lnTo>
                  <a:cubicBezTo>
                    <a:pt x="2102" y="2165"/>
                    <a:pt x="2102" y="2173"/>
                    <a:pt x="2102" y="2182"/>
                  </a:cubicBezTo>
                  <a:lnTo>
                    <a:pt x="2102" y="2148"/>
                  </a:lnTo>
                  <a:close/>
                  <a:moveTo>
                    <a:pt x="1064" y="1"/>
                  </a:moveTo>
                  <a:cubicBezTo>
                    <a:pt x="972" y="1"/>
                    <a:pt x="873" y="25"/>
                    <a:pt x="768" y="80"/>
                  </a:cubicBezTo>
                  <a:cubicBezTo>
                    <a:pt x="1" y="514"/>
                    <a:pt x="1535" y="2015"/>
                    <a:pt x="1869" y="2282"/>
                  </a:cubicBezTo>
                  <a:cubicBezTo>
                    <a:pt x="1891" y="2304"/>
                    <a:pt x="1914" y="2313"/>
                    <a:pt x="1937" y="2313"/>
                  </a:cubicBezTo>
                  <a:cubicBezTo>
                    <a:pt x="1979" y="2313"/>
                    <a:pt x="2016" y="2282"/>
                    <a:pt x="2031" y="2245"/>
                  </a:cubicBezTo>
                  <a:lnTo>
                    <a:pt x="2031" y="2245"/>
                  </a:lnTo>
                  <a:cubicBezTo>
                    <a:pt x="2068" y="2235"/>
                    <a:pt x="2099" y="2205"/>
                    <a:pt x="2102" y="2156"/>
                  </a:cubicBezTo>
                  <a:lnTo>
                    <a:pt x="2102" y="2156"/>
                  </a:lnTo>
                  <a:cubicBezTo>
                    <a:pt x="2093" y="1596"/>
                    <a:pt x="1799" y="1"/>
                    <a:pt x="10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32"/>
            <p:cNvSpPr/>
            <p:nvPr/>
          </p:nvSpPr>
          <p:spPr>
            <a:xfrm>
              <a:off x="216742" y="3568178"/>
              <a:ext cx="78101" cy="73537"/>
            </a:xfrm>
            <a:custGeom>
              <a:avLst/>
              <a:gdLst/>
              <a:ahLst/>
              <a:cxnLst/>
              <a:rect l="l" t="t" r="r" b="b"/>
              <a:pathLst>
                <a:path w="2156" h="2030" extrusionOk="0">
                  <a:moveTo>
                    <a:pt x="1638" y="240"/>
                  </a:moveTo>
                  <a:cubicBezTo>
                    <a:pt x="1712" y="240"/>
                    <a:pt x="1766" y="308"/>
                    <a:pt x="1788" y="421"/>
                  </a:cubicBezTo>
                  <a:cubicBezTo>
                    <a:pt x="1855" y="688"/>
                    <a:pt x="1755" y="988"/>
                    <a:pt x="1521" y="1155"/>
                  </a:cubicBezTo>
                  <a:cubicBezTo>
                    <a:pt x="1156" y="1436"/>
                    <a:pt x="766" y="1622"/>
                    <a:pt x="333" y="1754"/>
                  </a:cubicBezTo>
                  <a:lnTo>
                    <a:pt x="333" y="1754"/>
                  </a:lnTo>
                  <a:cubicBezTo>
                    <a:pt x="626" y="1181"/>
                    <a:pt x="1022" y="670"/>
                    <a:pt x="1521" y="287"/>
                  </a:cubicBezTo>
                  <a:cubicBezTo>
                    <a:pt x="1564" y="255"/>
                    <a:pt x="1603" y="240"/>
                    <a:pt x="1638" y="240"/>
                  </a:cubicBezTo>
                  <a:close/>
                  <a:moveTo>
                    <a:pt x="1633" y="0"/>
                  </a:moveTo>
                  <a:cubicBezTo>
                    <a:pt x="1287" y="0"/>
                    <a:pt x="1000" y="475"/>
                    <a:pt x="821" y="654"/>
                  </a:cubicBezTo>
                  <a:cubicBezTo>
                    <a:pt x="526" y="1015"/>
                    <a:pt x="263" y="1439"/>
                    <a:pt x="64" y="1834"/>
                  </a:cubicBezTo>
                  <a:lnTo>
                    <a:pt x="64" y="1834"/>
                  </a:lnTo>
                  <a:cubicBezTo>
                    <a:pt x="0" y="1882"/>
                    <a:pt x="25" y="2022"/>
                    <a:pt x="121" y="2026"/>
                  </a:cubicBezTo>
                  <a:lnTo>
                    <a:pt x="121" y="2026"/>
                  </a:lnTo>
                  <a:cubicBezTo>
                    <a:pt x="130" y="2028"/>
                    <a:pt x="138" y="2029"/>
                    <a:pt x="147" y="2029"/>
                  </a:cubicBezTo>
                  <a:cubicBezTo>
                    <a:pt x="170" y="2029"/>
                    <a:pt x="192" y="2021"/>
                    <a:pt x="209" y="2003"/>
                  </a:cubicBezTo>
                  <a:lnTo>
                    <a:pt x="209" y="2003"/>
                  </a:lnTo>
                  <a:cubicBezTo>
                    <a:pt x="766" y="1811"/>
                    <a:pt x="1434" y="1639"/>
                    <a:pt x="1822" y="1155"/>
                  </a:cubicBezTo>
                  <a:cubicBezTo>
                    <a:pt x="2022" y="921"/>
                    <a:pt x="2155" y="187"/>
                    <a:pt x="1755" y="21"/>
                  </a:cubicBezTo>
                  <a:cubicBezTo>
                    <a:pt x="1713" y="7"/>
                    <a:pt x="1673" y="0"/>
                    <a:pt x="1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32"/>
            <p:cNvSpPr/>
            <p:nvPr/>
          </p:nvSpPr>
          <p:spPr>
            <a:xfrm>
              <a:off x="124367" y="3635557"/>
              <a:ext cx="96866" cy="70059"/>
            </a:xfrm>
            <a:custGeom>
              <a:avLst/>
              <a:gdLst/>
              <a:ahLst/>
              <a:cxnLst/>
              <a:rect l="l" t="t" r="r" b="b"/>
              <a:pathLst>
                <a:path w="2674" h="1934" extrusionOk="0">
                  <a:moveTo>
                    <a:pt x="1339" y="198"/>
                  </a:moveTo>
                  <a:cubicBezTo>
                    <a:pt x="1837" y="198"/>
                    <a:pt x="2374" y="1349"/>
                    <a:pt x="2433" y="1729"/>
                  </a:cubicBezTo>
                  <a:lnTo>
                    <a:pt x="2433" y="1729"/>
                  </a:lnTo>
                  <a:cubicBezTo>
                    <a:pt x="1798" y="1688"/>
                    <a:pt x="408" y="1053"/>
                    <a:pt x="1069" y="329"/>
                  </a:cubicBezTo>
                  <a:cubicBezTo>
                    <a:pt x="1156" y="237"/>
                    <a:pt x="1247" y="198"/>
                    <a:pt x="1339" y="198"/>
                  </a:cubicBezTo>
                  <a:close/>
                  <a:moveTo>
                    <a:pt x="1344" y="0"/>
                  </a:moveTo>
                  <a:cubicBezTo>
                    <a:pt x="1200" y="0"/>
                    <a:pt x="1051" y="59"/>
                    <a:pt x="902" y="195"/>
                  </a:cubicBezTo>
                  <a:cubicBezTo>
                    <a:pt x="0" y="1033"/>
                    <a:pt x="1713" y="1933"/>
                    <a:pt x="2462" y="1933"/>
                  </a:cubicBezTo>
                  <a:cubicBezTo>
                    <a:pt x="2488" y="1933"/>
                    <a:pt x="2513" y="1932"/>
                    <a:pt x="2537" y="1930"/>
                  </a:cubicBezTo>
                  <a:cubicBezTo>
                    <a:pt x="2632" y="1930"/>
                    <a:pt x="2673" y="1865"/>
                    <a:pt x="2659" y="1809"/>
                  </a:cubicBezTo>
                  <a:lnTo>
                    <a:pt x="2659" y="1809"/>
                  </a:lnTo>
                  <a:cubicBezTo>
                    <a:pt x="2666" y="1796"/>
                    <a:pt x="2670" y="1781"/>
                    <a:pt x="2670" y="1763"/>
                  </a:cubicBezTo>
                  <a:cubicBezTo>
                    <a:pt x="2588" y="1242"/>
                    <a:pt x="2010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32"/>
            <p:cNvSpPr/>
            <p:nvPr/>
          </p:nvSpPr>
          <p:spPr>
            <a:xfrm>
              <a:off x="379755" y="3684679"/>
              <a:ext cx="500666" cy="422202"/>
            </a:xfrm>
            <a:custGeom>
              <a:avLst/>
              <a:gdLst/>
              <a:ahLst/>
              <a:cxnLst/>
              <a:rect l="l" t="t" r="r" b="b"/>
              <a:pathLst>
                <a:path w="13821" h="11655" extrusionOk="0">
                  <a:moveTo>
                    <a:pt x="13703" y="1"/>
                  </a:moveTo>
                  <a:cubicBezTo>
                    <a:pt x="13665" y="1"/>
                    <a:pt x="13625" y="23"/>
                    <a:pt x="13600" y="74"/>
                  </a:cubicBezTo>
                  <a:cubicBezTo>
                    <a:pt x="13200" y="1575"/>
                    <a:pt x="12633" y="3009"/>
                    <a:pt x="11932" y="4410"/>
                  </a:cubicBezTo>
                  <a:cubicBezTo>
                    <a:pt x="11198" y="5978"/>
                    <a:pt x="10131" y="7345"/>
                    <a:pt x="8763" y="8413"/>
                  </a:cubicBezTo>
                  <a:cubicBezTo>
                    <a:pt x="6850" y="9820"/>
                    <a:pt x="4130" y="11464"/>
                    <a:pt x="1584" y="11464"/>
                  </a:cubicBezTo>
                  <a:cubicBezTo>
                    <a:pt x="1111" y="11464"/>
                    <a:pt x="645" y="11407"/>
                    <a:pt x="190" y="11282"/>
                  </a:cubicBezTo>
                  <a:cubicBezTo>
                    <a:pt x="180" y="11279"/>
                    <a:pt x="170" y="11278"/>
                    <a:pt x="161" y="11278"/>
                  </a:cubicBezTo>
                  <a:cubicBezTo>
                    <a:pt x="48" y="11278"/>
                    <a:pt x="0" y="11451"/>
                    <a:pt x="124" y="11482"/>
                  </a:cubicBezTo>
                  <a:cubicBezTo>
                    <a:pt x="580" y="11601"/>
                    <a:pt x="1046" y="11655"/>
                    <a:pt x="1516" y="11655"/>
                  </a:cubicBezTo>
                  <a:cubicBezTo>
                    <a:pt x="4071" y="11655"/>
                    <a:pt x="6752" y="10060"/>
                    <a:pt x="8696" y="8680"/>
                  </a:cubicBezTo>
                  <a:cubicBezTo>
                    <a:pt x="10031" y="7712"/>
                    <a:pt x="11131" y="6445"/>
                    <a:pt x="11865" y="4977"/>
                  </a:cubicBezTo>
                  <a:cubicBezTo>
                    <a:pt x="12699" y="3443"/>
                    <a:pt x="13366" y="1808"/>
                    <a:pt x="13800" y="140"/>
                  </a:cubicBezTo>
                  <a:cubicBezTo>
                    <a:pt x="13821" y="58"/>
                    <a:pt x="13765" y="1"/>
                    <a:pt x="13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32"/>
            <p:cNvSpPr/>
            <p:nvPr/>
          </p:nvSpPr>
          <p:spPr>
            <a:xfrm>
              <a:off x="706108" y="3751152"/>
              <a:ext cx="274694" cy="99039"/>
            </a:xfrm>
            <a:custGeom>
              <a:avLst/>
              <a:gdLst/>
              <a:ahLst/>
              <a:cxnLst/>
              <a:rect l="l" t="t" r="r" b="b"/>
              <a:pathLst>
                <a:path w="7583" h="2734" extrusionOk="0">
                  <a:moveTo>
                    <a:pt x="132" y="0"/>
                  </a:moveTo>
                  <a:cubicBezTo>
                    <a:pt x="69" y="0"/>
                    <a:pt x="0" y="57"/>
                    <a:pt x="21" y="140"/>
                  </a:cubicBezTo>
                  <a:cubicBezTo>
                    <a:pt x="355" y="1508"/>
                    <a:pt x="1622" y="2275"/>
                    <a:pt x="2890" y="2608"/>
                  </a:cubicBezTo>
                  <a:cubicBezTo>
                    <a:pt x="3209" y="2696"/>
                    <a:pt x="3515" y="2733"/>
                    <a:pt x="3810" y="2733"/>
                  </a:cubicBezTo>
                  <a:cubicBezTo>
                    <a:pt x="5089" y="2733"/>
                    <a:pt x="6186" y="2039"/>
                    <a:pt x="7460" y="1741"/>
                  </a:cubicBezTo>
                  <a:cubicBezTo>
                    <a:pt x="7583" y="1710"/>
                    <a:pt x="7564" y="1537"/>
                    <a:pt x="7455" y="1537"/>
                  </a:cubicBezTo>
                  <a:cubicBezTo>
                    <a:pt x="7446" y="1537"/>
                    <a:pt x="7436" y="1538"/>
                    <a:pt x="7426" y="1541"/>
                  </a:cubicBezTo>
                  <a:cubicBezTo>
                    <a:pt x="6172" y="1839"/>
                    <a:pt x="5079" y="2539"/>
                    <a:pt x="3787" y="2539"/>
                  </a:cubicBezTo>
                  <a:cubicBezTo>
                    <a:pt x="3635" y="2539"/>
                    <a:pt x="3481" y="2529"/>
                    <a:pt x="3323" y="2508"/>
                  </a:cubicBezTo>
                  <a:cubicBezTo>
                    <a:pt x="1989" y="2275"/>
                    <a:pt x="555" y="1474"/>
                    <a:pt x="221" y="73"/>
                  </a:cubicBezTo>
                  <a:cubicBezTo>
                    <a:pt x="208" y="22"/>
                    <a:pt x="171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32"/>
            <p:cNvSpPr/>
            <p:nvPr/>
          </p:nvSpPr>
          <p:spPr>
            <a:xfrm>
              <a:off x="814240" y="3728221"/>
              <a:ext cx="139973" cy="117731"/>
            </a:xfrm>
            <a:custGeom>
              <a:avLst/>
              <a:gdLst/>
              <a:ahLst/>
              <a:cxnLst/>
              <a:rect l="l" t="t" r="r" b="b"/>
              <a:pathLst>
                <a:path w="3864" h="3250" extrusionOk="0">
                  <a:moveTo>
                    <a:pt x="3706" y="0"/>
                  </a:moveTo>
                  <a:cubicBezTo>
                    <a:pt x="3695" y="0"/>
                    <a:pt x="3685" y="2"/>
                    <a:pt x="3674" y="6"/>
                  </a:cubicBezTo>
                  <a:lnTo>
                    <a:pt x="3641" y="6"/>
                  </a:lnTo>
                  <a:cubicBezTo>
                    <a:pt x="2273" y="806"/>
                    <a:pt x="1039" y="1840"/>
                    <a:pt x="71" y="3108"/>
                  </a:cubicBezTo>
                  <a:cubicBezTo>
                    <a:pt x="1" y="3179"/>
                    <a:pt x="80" y="3249"/>
                    <a:pt x="156" y="3249"/>
                  </a:cubicBezTo>
                  <a:cubicBezTo>
                    <a:pt x="188" y="3249"/>
                    <a:pt x="219" y="3237"/>
                    <a:pt x="238" y="3208"/>
                  </a:cubicBezTo>
                  <a:cubicBezTo>
                    <a:pt x="1206" y="1974"/>
                    <a:pt x="2406" y="973"/>
                    <a:pt x="3774" y="206"/>
                  </a:cubicBezTo>
                  <a:cubicBezTo>
                    <a:pt x="3863" y="116"/>
                    <a:pt x="3793" y="0"/>
                    <a:pt x="3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32"/>
            <p:cNvSpPr/>
            <p:nvPr/>
          </p:nvSpPr>
          <p:spPr>
            <a:xfrm>
              <a:off x="757004" y="3703045"/>
              <a:ext cx="65096" cy="141314"/>
            </a:xfrm>
            <a:custGeom>
              <a:avLst/>
              <a:gdLst/>
              <a:ahLst/>
              <a:cxnLst/>
              <a:rect l="l" t="t" r="r" b="b"/>
              <a:pathLst>
                <a:path w="1797" h="3901" extrusionOk="0">
                  <a:moveTo>
                    <a:pt x="105" y="0"/>
                  </a:moveTo>
                  <a:cubicBezTo>
                    <a:pt x="50" y="0"/>
                    <a:pt x="0" y="34"/>
                    <a:pt x="17" y="100"/>
                  </a:cubicBezTo>
                  <a:cubicBezTo>
                    <a:pt x="117" y="834"/>
                    <a:pt x="317" y="1535"/>
                    <a:pt x="617" y="2202"/>
                  </a:cubicBezTo>
                  <a:cubicBezTo>
                    <a:pt x="818" y="2836"/>
                    <a:pt x="1118" y="3403"/>
                    <a:pt x="1551" y="3870"/>
                  </a:cubicBezTo>
                  <a:cubicBezTo>
                    <a:pt x="1581" y="3892"/>
                    <a:pt x="1610" y="3901"/>
                    <a:pt x="1637" y="3901"/>
                  </a:cubicBezTo>
                  <a:cubicBezTo>
                    <a:pt x="1732" y="3901"/>
                    <a:pt x="1796" y="3788"/>
                    <a:pt x="1718" y="3736"/>
                  </a:cubicBezTo>
                  <a:cubicBezTo>
                    <a:pt x="1251" y="3303"/>
                    <a:pt x="984" y="2569"/>
                    <a:pt x="751" y="1968"/>
                  </a:cubicBezTo>
                  <a:cubicBezTo>
                    <a:pt x="484" y="1368"/>
                    <a:pt x="317" y="734"/>
                    <a:pt x="217" y="100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2"/>
            <p:cNvSpPr/>
            <p:nvPr/>
          </p:nvSpPr>
          <p:spPr>
            <a:xfrm>
              <a:off x="952548" y="3794840"/>
              <a:ext cx="40318" cy="26698"/>
            </a:xfrm>
            <a:custGeom>
              <a:avLst/>
              <a:gdLst/>
              <a:ahLst/>
              <a:cxnLst/>
              <a:rect l="l" t="t" r="r" b="b"/>
              <a:pathLst>
                <a:path w="1113" h="737" extrusionOk="0">
                  <a:moveTo>
                    <a:pt x="491" y="0"/>
                  </a:moveTo>
                  <a:cubicBezTo>
                    <a:pt x="0" y="0"/>
                    <a:pt x="0" y="736"/>
                    <a:pt x="491" y="736"/>
                  </a:cubicBezTo>
                  <a:cubicBezTo>
                    <a:pt x="502" y="736"/>
                    <a:pt x="512" y="736"/>
                    <a:pt x="523" y="735"/>
                  </a:cubicBezTo>
                  <a:lnTo>
                    <a:pt x="590" y="735"/>
                  </a:lnTo>
                  <a:cubicBezTo>
                    <a:pt x="601" y="736"/>
                    <a:pt x="611" y="736"/>
                    <a:pt x="622" y="736"/>
                  </a:cubicBezTo>
                  <a:cubicBezTo>
                    <a:pt x="1113" y="736"/>
                    <a:pt x="1113" y="0"/>
                    <a:pt x="622" y="0"/>
                  </a:cubicBezTo>
                  <a:cubicBezTo>
                    <a:pt x="611" y="0"/>
                    <a:pt x="601" y="1"/>
                    <a:pt x="590" y="1"/>
                  </a:cubicBezTo>
                  <a:lnTo>
                    <a:pt x="523" y="1"/>
                  </a:lnTo>
                  <a:cubicBezTo>
                    <a:pt x="512" y="1"/>
                    <a:pt x="502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2"/>
            <p:cNvSpPr/>
            <p:nvPr/>
          </p:nvSpPr>
          <p:spPr>
            <a:xfrm>
              <a:off x="917119" y="3717390"/>
              <a:ext cx="34522" cy="25684"/>
            </a:xfrm>
            <a:custGeom>
              <a:avLst/>
              <a:gdLst/>
              <a:ahLst/>
              <a:cxnLst/>
              <a:rect l="l" t="t" r="r" b="b"/>
              <a:pathLst>
                <a:path w="953" h="709" extrusionOk="0">
                  <a:moveTo>
                    <a:pt x="612" y="1"/>
                  </a:moveTo>
                  <a:cubicBezTo>
                    <a:pt x="597" y="1"/>
                    <a:pt x="583" y="2"/>
                    <a:pt x="567" y="4"/>
                  </a:cubicBezTo>
                  <a:lnTo>
                    <a:pt x="500" y="4"/>
                  </a:lnTo>
                  <a:cubicBezTo>
                    <a:pt x="0" y="4"/>
                    <a:pt x="0" y="705"/>
                    <a:pt x="500" y="705"/>
                  </a:cubicBezTo>
                  <a:lnTo>
                    <a:pt x="567" y="705"/>
                  </a:lnTo>
                  <a:cubicBezTo>
                    <a:pt x="583" y="708"/>
                    <a:pt x="597" y="709"/>
                    <a:pt x="612" y="709"/>
                  </a:cubicBezTo>
                  <a:cubicBezTo>
                    <a:pt x="953" y="709"/>
                    <a:pt x="953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2"/>
            <p:cNvSpPr/>
            <p:nvPr/>
          </p:nvSpPr>
          <p:spPr>
            <a:xfrm>
              <a:off x="844597" y="3672833"/>
              <a:ext cx="36297" cy="26625"/>
            </a:xfrm>
            <a:custGeom>
              <a:avLst/>
              <a:gdLst/>
              <a:ahLst/>
              <a:cxnLst/>
              <a:rect l="l" t="t" r="r" b="b"/>
              <a:pathLst>
                <a:path w="1002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lnTo>
                    <a:pt x="534" y="734"/>
                  </a:lnTo>
                  <a:cubicBezTo>
                    <a:pt x="1001" y="734"/>
                    <a:pt x="10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2"/>
            <p:cNvSpPr/>
            <p:nvPr/>
          </p:nvSpPr>
          <p:spPr>
            <a:xfrm>
              <a:off x="731031" y="3688519"/>
              <a:ext cx="36261" cy="26625"/>
            </a:xfrm>
            <a:custGeom>
              <a:avLst/>
              <a:gdLst/>
              <a:ahLst/>
              <a:cxnLst/>
              <a:rect l="l" t="t" r="r" b="b"/>
              <a:pathLst>
                <a:path w="1001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lnTo>
                    <a:pt x="534" y="735"/>
                  </a:lnTo>
                  <a:cubicBezTo>
                    <a:pt x="1001" y="735"/>
                    <a:pt x="1001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2"/>
            <p:cNvSpPr/>
            <p:nvPr/>
          </p:nvSpPr>
          <p:spPr>
            <a:xfrm>
              <a:off x="686293" y="3739270"/>
              <a:ext cx="38725" cy="26625"/>
            </a:xfrm>
            <a:custGeom>
              <a:avLst/>
              <a:gdLst/>
              <a:ahLst/>
              <a:cxnLst/>
              <a:rect l="l" t="t" r="r" b="b"/>
              <a:pathLst>
                <a:path w="1069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lnTo>
                    <a:pt x="601" y="735"/>
                  </a:lnTo>
                  <a:cubicBezTo>
                    <a:pt x="1068" y="735"/>
                    <a:pt x="1068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2"/>
            <p:cNvSpPr/>
            <p:nvPr/>
          </p:nvSpPr>
          <p:spPr>
            <a:xfrm>
              <a:off x="306037" y="3912644"/>
              <a:ext cx="1148840" cy="1191042"/>
            </a:xfrm>
            <a:custGeom>
              <a:avLst/>
              <a:gdLst/>
              <a:ahLst/>
              <a:cxnLst/>
              <a:rect l="l" t="t" r="r" b="b"/>
              <a:pathLst>
                <a:path w="31714" h="32879" extrusionOk="0">
                  <a:moveTo>
                    <a:pt x="31578" y="0"/>
                  </a:moveTo>
                  <a:cubicBezTo>
                    <a:pt x="31534" y="0"/>
                    <a:pt x="31494" y="27"/>
                    <a:pt x="31480" y="85"/>
                  </a:cubicBezTo>
                  <a:cubicBezTo>
                    <a:pt x="30779" y="4055"/>
                    <a:pt x="28077" y="7057"/>
                    <a:pt x="24675" y="9058"/>
                  </a:cubicBezTo>
                  <a:cubicBezTo>
                    <a:pt x="23040" y="10026"/>
                    <a:pt x="21272" y="10759"/>
                    <a:pt x="19571" y="11593"/>
                  </a:cubicBezTo>
                  <a:cubicBezTo>
                    <a:pt x="18037" y="12394"/>
                    <a:pt x="16669" y="13428"/>
                    <a:pt x="15435" y="14629"/>
                  </a:cubicBezTo>
                  <a:cubicBezTo>
                    <a:pt x="13000" y="16964"/>
                    <a:pt x="11132" y="19799"/>
                    <a:pt x="9230" y="22568"/>
                  </a:cubicBezTo>
                  <a:cubicBezTo>
                    <a:pt x="8230" y="24002"/>
                    <a:pt x="7196" y="25403"/>
                    <a:pt x="6195" y="26838"/>
                  </a:cubicBezTo>
                  <a:cubicBezTo>
                    <a:pt x="4994" y="28572"/>
                    <a:pt x="3760" y="30207"/>
                    <a:pt x="2059" y="31441"/>
                  </a:cubicBezTo>
                  <a:cubicBezTo>
                    <a:pt x="1978" y="31495"/>
                    <a:pt x="2027" y="31635"/>
                    <a:pt x="2102" y="31635"/>
                  </a:cubicBezTo>
                  <a:cubicBezTo>
                    <a:pt x="2120" y="31635"/>
                    <a:pt x="2139" y="31627"/>
                    <a:pt x="2159" y="31608"/>
                  </a:cubicBezTo>
                  <a:cubicBezTo>
                    <a:pt x="3560" y="30574"/>
                    <a:pt x="4760" y="29306"/>
                    <a:pt x="5761" y="27872"/>
                  </a:cubicBezTo>
                  <a:cubicBezTo>
                    <a:pt x="6829" y="26371"/>
                    <a:pt x="7896" y="24836"/>
                    <a:pt x="8963" y="23335"/>
                  </a:cubicBezTo>
                  <a:cubicBezTo>
                    <a:pt x="11065" y="20300"/>
                    <a:pt x="13100" y="17197"/>
                    <a:pt x="15768" y="14629"/>
                  </a:cubicBezTo>
                  <a:cubicBezTo>
                    <a:pt x="17169" y="13328"/>
                    <a:pt x="18737" y="12260"/>
                    <a:pt x="20472" y="11427"/>
                  </a:cubicBezTo>
                  <a:cubicBezTo>
                    <a:pt x="22273" y="10593"/>
                    <a:pt x="24041" y="9659"/>
                    <a:pt x="25775" y="8625"/>
                  </a:cubicBezTo>
                  <a:cubicBezTo>
                    <a:pt x="28227" y="7017"/>
                    <a:pt x="30211" y="4765"/>
                    <a:pt x="31202" y="2050"/>
                  </a:cubicBezTo>
                  <a:lnTo>
                    <a:pt x="31202" y="2050"/>
                  </a:lnTo>
                  <a:cubicBezTo>
                    <a:pt x="30323" y="5527"/>
                    <a:pt x="27839" y="8112"/>
                    <a:pt x="24608" y="9925"/>
                  </a:cubicBezTo>
                  <a:cubicBezTo>
                    <a:pt x="22907" y="10859"/>
                    <a:pt x="21072" y="11527"/>
                    <a:pt x="19371" y="12494"/>
                  </a:cubicBezTo>
                  <a:cubicBezTo>
                    <a:pt x="17770" y="13495"/>
                    <a:pt x="16335" y="14762"/>
                    <a:pt x="15101" y="16197"/>
                  </a:cubicBezTo>
                  <a:cubicBezTo>
                    <a:pt x="12166" y="19432"/>
                    <a:pt x="9797" y="23102"/>
                    <a:pt x="7429" y="26737"/>
                  </a:cubicBezTo>
                  <a:cubicBezTo>
                    <a:pt x="6462" y="28172"/>
                    <a:pt x="5261" y="29406"/>
                    <a:pt x="3893" y="30507"/>
                  </a:cubicBezTo>
                  <a:cubicBezTo>
                    <a:pt x="2859" y="31341"/>
                    <a:pt x="1525" y="32475"/>
                    <a:pt x="124" y="32675"/>
                  </a:cubicBezTo>
                  <a:cubicBezTo>
                    <a:pt x="1" y="32706"/>
                    <a:pt x="48" y="32879"/>
                    <a:pt x="161" y="32879"/>
                  </a:cubicBezTo>
                  <a:cubicBezTo>
                    <a:pt x="171" y="32879"/>
                    <a:pt x="180" y="32878"/>
                    <a:pt x="191" y="32875"/>
                  </a:cubicBezTo>
                  <a:lnTo>
                    <a:pt x="224" y="32875"/>
                  </a:lnTo>
                  <a:cubicBezTo>
                    <a:pt x="1425" y="32708"/>
                    <a:pt x="2559" y="31808"/>
                    <a:pt x="3493" y="31074"/>
                  </a:cubicBezTo>
                  <a:cubicBezTo>
                    <a:pt x="4861" y="30040"/>
                    <a:pt x="6095" y="28839"/>
                    <a:pt x="7162" y="27505"/>
                  </a:cubicBezTo>
                  <a:cubicBezTo>
                    <a:pt x="8530" y="25703"/>
                    <a:pt x="9664" y="23702"/>
                    <a:pt x="10898" y="21867"/>
                  </a:cubicBezTo>
                  <a:cubicBezTo>
                    <a:pt x="12299" y="19866"/>
                    <a:pt x="13800" y="17931"/>
                    <a:pt x="15401" y="16130"/>
                  </a:cubicBezTo>
                  <a:cubicBezTo>
                    <a:pt x="16836" y="14529"/>
                    <a:pt x="18537" y="13161"/>
                    <a:pt x="20438" y="12160"/>
                  </a:cubicBezTo>
                  <a:cubicBezTo>
                    <a:pt x="22240" y="11260"/>
                    <a:pt x="24108" y="10526"/>
                    <a:pt x="25842" y="9458"/>
                  </a:cubicBezTo>
                  <a:cubicBezTo>
                    <a:pt x="29194" y="7367"/>
                    <a:pt x="31391" y="4120"/>
                    <a:pt x="31708" y="178"/>
                  </a:cubicBezTo>
                  <a:lnTo>
                    <a:pt x="31708" y="178"/>
                  </a:lnTo>
                  <a:cubicBezTo>
                    <a:pt x="31710" y="169"/>
                    <a:pt x="31711" y="160"/>
                    <a:pt x="31713" y="152"/>
                  </a:cubicBezTo>
                  <a:lnTo>
                    <a:pt x="31710" y="151"/>
                  </a:lnTo>
                  <a:lnTo>
                    <a:pt x="31710" y="151"/>
                  </a:lnTo>
                  <a:cubicBezTo>
                    <a:pt x="31711" y="140"/>
                    <a:pt x="31712" y="129"/>
                    <a:pt x="31713" y="118"/>
                  </a:cubicBezTo>
                  <a:cubicBezTo>
                    <a:pt x="31694" y="44"/>
                    <a:pt x="31633" y="0"/>
                    <a:pt x="3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2"/>
            <p:cNvSpPr/>
            <p:nvPr/>
          </p:nvSpPr>
          <p:spPr>
            <a:xfrm>
              <a:off x="505058" y="4928545"/>
              <a:ext cx="441076" cy="62343"/>
            </a:xfrm>
            <a:custGeom>
              <a:avLst/>
              <a:gdLst/>
              <a:ahLst/>
              <a:cxnLst/>
              <a:rect l="l" t="t" r="r" b="b"/>
              <a:pathLst>
                <a:path w="12176" h="1721" extrusionOk="0">
                  <a:moveTo>
                    <a:pt x="11297" y="0"/>
                  </a:moveTo>
                  <a:cubicBezTo>
                    <a:pt x="10747" y="0"/>
                    <a:pt x="9919" y="147"/>
                    <a:pt x="9707" y="195"/>
                  </a:cubicBezTo>
                  <a:cubicBezTo>
                    <a:pt x="7606" y="295"/>
                    <a:pt x="5538" y="561"/>
                    <a:pt x="3503" y="728"/>
                  </a:cubicBezTo>
                  <a:cubicBezTo>
                    <a:pt x="2335" y="828"/>
                    <a:pt x="1068" y="762"/>
                    <a:pt x="0" y="1129"/>
                  </a:cubicBezTo>
                  <a:lnTo>
                    <a:pt x="0" y="1262"/>
                  </a:lnTo>
                  <a:cubicBezTo>
                    <a:pt x="165" y="1256"/>
                    <a:pt x="331" y="1254"/>
                    <a:pt x="497" y="1254"/>
                  </a:cubicBezTo>
                  <a:cubicBezTo>
                    <a:pt x="2347" y="1254"/>
                    <a:pt x="4268" y="1570"/>
                    <a:pt x="6105" y="1662"/>
                  </a:cubicBezTo>
                  <a:cubicBezTo>
                    <a:pt x="6539" y="1695"/>
                    <a:pt x="7009" y="1720"/>
                    <a:pt x="7490" y="1720"/>
                  </a:cubicBezTo>
                  <a:cubicBezTo>
                    <a:pt x="8486" y="1720"/>
                    <a:pt x="9531" y="1611"/>
                    <a:pt x="10408" y="1229"/>
                  </a:cubicBezTo>
                  <a:cubicBezTo>
                    <a:pt x="10741" y="1162"/>
                    <a:pt x="12176" y="528"/>
                    <a:pt x="11775" y="94"/>
                  </a:cubicBezTo>
                  <a:cubicBezTo>
                    <a:pt x="11707" y="26"/>
                    <a:pt x="11526" y="0"/>
                    <a:pt x="1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32"/>
            <p:cNvSpPr/>
            <p:nvPr/>
          </p:nvSpPr>
          <p:spPr>
            <a:xfrm>
              <a:off x="583594" y="4780891"/>
              <a:ext cx="450748" cy="91867"/>
            </a:xfrm>
            <a:custGeom>
              <a:avLst/>
              <a:gdLst/>
              <a:ahLst/>
              <a:cxnLst/>
              <a:rect l="l" t="t" r="r" b="b"/>
              <a:pathLst>
                <a:path w="12443" h="2536" extrusionOk="0">
                  <a:moveTo>
                    <a:pt x="10794" y="0"/>
                  </a:moveTo>
                  <a:cubicBezTo>
                    <a:pt x="10722" y="0"/>
                    <a:pt x="10659" y="1"/>
                    <a:pt x="10608" y="1"/>
                  </a:cubicBezTo>
                  <a:cubicBezTo>
                    <a:pt x="7272" y="68"/>
                    <a:pt x="3403" y="501"/>
                    <a:pt x="367" y="2036"/>
                  </a:cubicBezTo>
                  <a:lnTo>
                    <a:pt x="1" y="2536"/>
                  </a:lnTo>
                  <a:cubicBezTo>
                    <a:pt x="1356" y="1824"/>
                    <a:pt x="2918" y="1713"/>
                    <a:pt x="4478" y="1713"/>
                  </a:cubicBezTo>
                  <a:cubicBezTo>
                    <a:pt x="5183" y="1713"/>
                    <a:pt x="5887" y="1735"/>
                    <a:pt x="6572" y="1735"/>
                  </a:cubicBezTo>
                  <a:cubicBezTo>
                    <a:pt x="7873" y="1735"/>
                    <a:pt x="9207" y="1602"/>
                    <a:pt x="10508" y="1402"/>
                  </a:cubicBezTo>
                  <a:cubicBezTo>
                    <a:pt x="10908" y="1335"/>
                    <a:pt x="12443" y="1102"/>
                    <a:pt x="12376" y="468"/>
                  </a:cubicBezTo>
                  <a:cubicBezTo>
                    <a:pt x="12347" y="26"/>
                    <a:pt x="11330" y="0"/>
                    <a:pt x="10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32"/>
            <p:cNvSpPr/>
            <p:nvPr/>
          </p:nvSpPr>
          <p:spPr>
            <a:xfrm>
              <a:off x="666985" y="4621391"/>
              <a:ext cx="460420" cy="126932"/>
            </a:xfrm>
            <a:custGeom>
              <a:avLst/>
              <a:gdLst/>
              <a:ahLst/>
              <a:cxnLst/>
              <a:rect l="l" t="t" r="r" b="b"/>
              <a:pathLst>
                <a:path w="12710" h="3504" extrusionOk="0">
                  <a:moveTo>
                    <a:pt x="8753" y="0"/>
                  </a:moveTo>
                  <a:cubicBezTo>
                    <a:pt x="5897" y="0"/>
                    <a:pt x="2246" y="1619"/>
                    <a:pt x="67" y="3336"/>
                  </a:cubicBezTo>
                  <a:lnTo>
                    <a:pt x="0" y="3503"/>
                  </a:lnTo>
                  <a:cubicBezTo>
                    <a:pt x="1953" y="2495"/>
                    <a:pt x="4144" y="1963"/>
                    <a:pt x="6348" y="1963"/>
                  </a:cubicBezTo>
                  <a:cubicBezTo>
                    <a:pt x="6478" y="1963"/>
                    <a:pt x="6608" y="1965"/>
                    <a:pt x="6738" y="1969"/>
                  </a:cubicBezTo>
                  <a:cubicBezTo>
                    <a:pt x="7268" y="1969"/>
                    <a:pt x="7957" y="2020"/>
                    <a:pt x="8650" y="2020"/>
                  </a:cubicBezTo>
                  <a:cubicBezTo>
                    <a:pt x="9442" y="2020"/>
                    <a:pt x="10239" y="1953"/>
                    <a:pt x="10808" y="1669"/>
                  </a:cubicBezTo>
                  <a:cubicBezTo>
                    <a:pt x="12709" y="735"/>
                    <a:pt x="9640" y="1"/>
                    <a:pt x="8840" y="1"/>
                  </a:cubicBezTo>
                  <a:cubicBezTo>
                    <a:pt x="8811" y="0"/>
                    <a:pt x="8782" y="0"/>
                    <a:pt x="8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2"/>
            <p:cNvSpPr/>
            <p:nvPr/>
          </p:nvSpPr>
          <p:spPr>
            <a:xfrm>
              <a:off x="775733" y="4494965"/>
              <a:ext cx="386702" cy="98677"/>
            </a:xfrm>
            <a:custGeom>
              <a:avLst/>
              <a:gdLst/>
              <a:ahLst/>
              <a:cxnLst/>
              <a:rect l="l" t="t" r="r" b="b"/>
              <a:pathLst>
                <a:path w="10675" h="2724" extrusionOk="0">
                  <a:moveTo>
                    <a:pt x="7155" y="0"/>
                  </a:moveTo>
                  <a:cubicBezTo>
                    <a:pt x="6253" y="0"/>
                    <a:pt x="5357" y="149"/>
                    <a:pt x="4504" y="455"/>
                  </a:cubicBezTo>
                  <a:cubicBezTo>
                    <a:pt x="3069" y="889"/>
                    <a:pt x="1535" y="1423"/>
                    <a:pt x="334" y="2323"/>
                  </a:cubicBezTo>
                  <a:lnTo>
                    <a:pt x="0" y="2723"/>
                  </a:lnTo>
                  <a:cubicBezTo>
                    <a:pt x="2169" y="1222"/>
                    <a:pt x="4604" y="1556"/>
                    <a:pt x="7139" y="1423"/>
                  </a:cubicBezTo>
                  <a:cubicBezTo>
                    <a:pt x="8039" y="1356"/>
                    <a:pt x="10675" y="555"/>
                    <a:pt x="8573" y="122"/>
                  </a:cubicBezTo>
                  <a:cubicBezTo>
                    <a:pt x="8103" y="41"/>
                    <a:pt x="7628" y="0"/>
                    <a:pt x="7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2"/>
            <p:cNvSpPr/>
            <p:nvPr/>
          </p:nvSpPr>
          <p:spPr>
            <a:xfrm>
              <a:off x="943673" y="4410198"/>
              <a:ext cx="262269" cy="55750"/>
            </a:xfrm>
            <a:custGeom>
              <a:avLst/>
              <a:gdLst/>
              <a:ahLst/>
              <a:cxnLst/>
              <a:rect l="l" t="t" r="r" b="b"/>
              <a:pathLst>
                <a:path w="7240" h="1539" extrusionOk="0">
                  <a:moveTo>
                    <a:pt x="1166" y="0"/>
                  </a:moveTo>
                  <a:cubicBezTo>
                    <a:pt x="902" y="0"/>
                    <a:pt x="636" y="9"/>
                    <a:pt x="368" y="27"/>
                  </a:cubicBezTo>
                  <a:lnTo>
                    <a:pt x="335" y="27"/>
                  </a:lnTo>
                  <a:lnTo>
                    <a:pt x="1" y="160"/>
                  </a:lnTo>
                  <a:cubicBezTo>
                    <a:pt x="735" y="193"/>
                    <a:pt x="1402" y="360"/>
                    <a:pt x="2069" y="694"/>
                  </a:cubicBezTo>
                  <a:cubicBezTo>
                    <a:pt x="2711" y="955"/>
                    <a:pt x="4233" y="1538"/>
                    <a:pt x="5357" y="1538"/>
                  </a:cubicBezTo>
                  <a:cubicBezTo>
                    <a:pt x="5811" y="1538"/>
                    <a:pt x="6199" y="1443"/>
                    <a:pt x="6439" y="1194"/>
                  </a:cubicBezTo>
                  <a:cubicBezTo>
                    <a:pt x="7239" y="393"/>
                    <a:pt x="3937" y="193"/>
                    <a:pt x="3303" y="160"/>
                  </a:cubicBezTo>
                  <a:cubicBezTo>
                    <a:pt x="2595" y="62"/>
                    <a:pt x="1887" y="0"/>
                    <a:pt x="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2"/>
            <p:cNvSpPr/>
            <p:nvPr/>
          </p:nvSpPr>
          <p:spPr>
            <a:xfrm>
              <a:off x="1052457" y="4341044"/>
              <a:ext cx="227203" cy="66545"/>
            </a:xfrm>
            <a:custGeom>
              <a:avLst/>
              <a:gdLst/>
              <a:ahLst/>
              <a:cxnLst/>
              <a:rect l="l" t="t" r="r" b="b"/>
              <a:pathLst>
                <a:path w="6272" h="1837" extrusionOk="0">
                  <a:moveTo>
                    <a:pt x="100" y="1"/>
                  </a:moveTo>
                  <a:lnTo>
                    <a:pt x="0" y="101"/>
                  </a:lnTo>
                  <a:cubicBezTo>
                    <a:pt x="528" y="352"/>
                    <a:pt x="3825" y="1837"/>
                    <a:pt x="5415" y="1837"/>
                  </a:cubicBezTo>
                  <a:cubicBezTo>
                    <a:pt x="5934" y="1837"/>
                    <a:pt x="6271" y="1679"/>
                    <a:pt x="6271" y="1268"/>
                  </a:cubicBezTo>
                  <a:cubicBezTo>
                    <a:pt x="6271" y="68"/>
                    <a:pt x="1001" y="168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2"/>
            <p:cNvSpPr/>
            <p:nvPr/>
          </p:nvSpPr>
          <p:spPr>
            <a:xfrm>
              <a:off x="1179317" y="4280620"/>
              <a:ext cx="190978" cy="68755"/>
            </a:xfrm>
            <a:custGeom>
              <a:avLst/>
              <a:gdLst/>
              <a:ahLst/>
              <a:cxnLst/>
              <a:rect l="l" t="t" r="r" b="b"/>
              <a:pathLst>
                <a:path w="5272" h="1898" extrusionOk="0">
                  <a:moveTo>
                    <a:pt x="301" y="1"/>
                  </a:moveTo>
                  <a:lnTo>
                    <a:pt x="1" y="168"/>
                  </a:lnTo>
                  <a:cubicBezTo>
                    <a:pt x="804" y="722"/>
                    <a:pt x="2298" y="1897"/>
                    <a:pt x="3450" y="1897"/>
                  </a:cubicBezTo>
                  <a:cubicBezTo>
                    <a:pt x="3685" y="1897"/>
                    <a:pt x="3906" y="1849"/>
                    <a:pt x="4104" y="1736"/>
                  </a:cubicBezTo>
                  <a:cubicBezTo>
                    <a:pt x="5271" y="1068"/>
                    <a:pt x="2703" y="535"/>
                    <a:pt x="2102" y="401"/>
                  </a:cubicBezTo>
                  <a:cubicBezTo>
                    <a:pt x="1502" y="234"/>
                    <a:pt x="868" y="134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2"/>
            <p:cNvSpPr/>
            <p:nvPr/>
          </p:nvSpPr>
          <p:spPr>
            <a:xfrm>
              <a:off x="1259085" y="4209945"/>
              <a:ext cx="243722" cy="48397"/>
            </a:xfrm>
            <a:custGeom>
              <a:avLst/>
              <a:gdLst/>
              <a:ahLst/>
              <a:cxnLst/>
              <a:rect l="l" t="t" r="r" b="b"/>
              <a:pathLst>
                <a:path w="6728" h="1336" extrusionOk="0">
                  <a:moveTo>
                    <a:pt x="4577" y="0"/>
                  </a:moveTo>
                  <a:cubicBezTo>
                    <a:pt x="2946" y="0"/>
                    <a:pt x="882" y="248"/>
                    <a:pt x="400" y="518"/>
                  </a:cubicBezTo>
                  <a:cubicBezTo>
                    <a:pt x="367" y="584"/>
                    <a:pt x="167" y="718"/>
                    <a:pt x="134" y="751"/>
                  </a:cubicBezTo>
                  <a:lnTo>
                    <a:pt x="0" y="851"/>
                  </a:lnTo>
                  <a:cubicBezTo>
                    <a:pt x="596" y="966"/>
                    <a:pt x="2628" y="1336"/>
                    <a:pt x="4297" y="1336"/>
                  </a:cubicBezTo>
                  <a:cubicBezTo>
                    <a:pt x="5526" y="1336"/>
                    <a:pt x="6558" y="1135"/>
                    <a:pt x="6672" y="484"/>
                  </a:cubicBezTo>
                  <a:cubicBezTo>
                    <a:pt x="6728" y="132"/>
                    <a:pt x="5768" y="0"/>
                    <a:pt x="4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32"/>
            <p:cNvSpPr/>
            <p:nvPr/>
          </p:nvSpPr>
          <p:spPr>
            <a:xfrm>
              <a:off x="1350916" y="4076310"/>
              <a:ext cx="201809" cy="90780"/>
            </a:xfrm>
            <a:custGeom>
              <a:avLst/>
              <a:gdLst/>
              <a:ahLst/>
              <a:cxnLst/>
              <a:rect l="l" t="t" r="r" b="b"/>
              <a:pathLst>
                <a:path w="5571" h="2506" extrusionOk="0">
                  <a:moveTo>
                    <a:pt x="5012" y="1"/>
                  </a:moveTo>
                  <a:cubicBezTo>
                    <a:pt x="3872" y="1"/>
                    <a:pt x="1375" y="1431"/>
                    <a:pt x="200" y="2072"/>
                  </a:cubicBezTo>
                  <a:lnTo>
                    <a:pt x="0" y="2505"/>
                  </a:lnTo>
                  <a:cubicBezTo>
                    <a:pt x="768" y="2505"/>
                    <a:pt x="1535" y="2439"/>
                    <a:pt x="2269" y="2305"/>
                  </a:cubicBezTo>
                  <a:cubicBezTo>
                    <a:pt x="3303" y="2105"/>
                    <a:pt x="5438" y="1538"/>
                    <a:pt x="5571" y="304"/>
                  </a:cubicBezTo>
                  <a:cubicBezTo>
                    <a:pt x="5498" y="90"/>
                    <a:pt x="5297" y="1"/>
                    <a:pt x="5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32"/>
            <p:cNvSpPr/>
            <p:nvPr/>
          </p:nvSpPr>
          <p:spPr>
            <a:xfrm>
              <a:off x="1306214" y="3976075"/>
              <a:ext cx="77630" cy="170475"/>
            </a:xfrm>
            <a:custGeom>
              <a:avLst/>
              <a:gdLst/>
              <a:ahLst/>
              <a:cxnLst/>
              <a:rect l="l" t="t" r="r" b="b"/>
              <a:pathLst>
                <a:path w="2143" h="4706" extrusionOk="0">
                  <a:moveTo>
                    <a:pt x="1043" y="0"/>
                  </a:moveTo>
                  <a:cubicBezTo>
                    <a:pt x="1030" y="0"/>
                    <a:pt x="1015" y="1"/>
                    <a:pt x="1001" y="2"/>
                  </a:cubicBezTo>
                  <a:cubicBezTo>
                    <a:pt x="0" y="102"/>
                    <a:pt x="567" y="4105"/>
                    <a:pt x="667" y="4705"/>
                  </a:cubicBezTo>
                  <a:lnTo>
                    <a:pt x="834" y="4472"/>
                  </a:lnTo>
                  <a:cubicBezTo>
                    <a:pt x="1131" y="3879"/>
                    <a:pt x="2143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2"/>
            <p:cNvSpPr/>
            <p:nvPr/>
          </p:nvSpPr>
          <p:spPr>
            <a:xfrm>
              <a:off x="1234923" y="4021646"/>
              <a:ext cx="70929" cy="185327"/>
            </a:xfrm>
            <a:custGeom>
              <a:avLst/>
              <a:gdLst/>
              <a:ahLst/>
              <a:cxnLst/>
              <a:rect l="l" t="t" r="r" b="b"/>
              <a:pathLst>
                <a:path w="1958" h="5116" extrusionOk="0">
                  <a:moveTo>
                    <a:pt x="900" y="1"/>
                  </a:moveTo>
                  <a:cubicBezTo>
                    <a:pt x="841" y="1"/>
                    <a:pt x="774" y="15"/>
                    <a:pt x="701" y="45"/>
                  </a:cubicBezTo>
                  <a:cubicBezTo>
                    <a:pt x="0" y="378"/>
                    <a:pt x="234" y="2547"/>
                    <a:pt x="334" y="3047"/>
                  </a:cubicBezTo>
                  <a:cubicBezTo>
                    <a:pt x="534" y="3714"/>
                    <a:pt x="600" y="4381"/>
                    <a:pt x="534" y="5048"/>
                  </a:cubicBezTo>
                  <a:lnTo>
                    <a:pt x="600" y="5115"/>
                  </a:lnTo>
                  <a:cubicBezTo>
                    <a:pt x="695" y="4578"/>
                    <a:pt x="1957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2"/>
            <p:cNvSpPr/>
            <p:nvPr/>
          </p:nvSpPr>
          <p:spPr>
            <a:xfrm>
              <a:off x="1118894" y="4099893"/>
              <a:ext cx="93895" cy="163846"/>
            </a:xfrm>
            <a:custGeom>
              <a:avLst/>
              <a:gdLst/>
              <a:ahLst/>
              <a:cxnLst/>
              <a:rect l="l" t="t" r="r" b="b"/>
              <a:pathLst>
                <a:path w="2592" h="4523" extrusionOk="0">
                  <a:moveTo>
                    <a:pt x="1299" y="1"/>
                  </a:moveTo>
                  <a:cubicBezTo>
                    <a:pt x="1248" y="1"/>
                    <a:pt x="1193" y="7"/>
                    <a:pt x="1135" y="20"/>
                  </a:cubicBezTo>
                  <a:cubicBezTo>
                    <a:pt x="1" y="320"/>
                    <a:pt x="1302" y="3556"/>
                    <a:pt x="1302" y="4390"/>
                  </a:cubicBezTo>
                  <a:lnTo>
                    <a:pt x="1335" y="4523"/>
                  </a:lnTo>
                  <a:cubicBezTo>
                    <a:pt x="1624" y="3913"/>
                    <a:pt x="2592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2"/>
            <p:cNvSpPr/>
            <p:nvPr/>
          </p:nvSpPr>
          <p:spPr>
            <a:xfrm>
              <a:off x="1035540" y="4126663"/>
              <a:ext cx="83571" cy="176959"/>
            </a:xfrm>
            <a:custGeom>
              <a:avLst/>
              <a:gdLst/>
              <a:ahLst/>
              <a:cxnLst/>
              <a:rect l="l" t="t" r="r" b="b"/>
              <a:pathLst>
                <a:path w="2307" h="4885" extrusionOk="0">
                  <a:moveTo>
                    <a:pt x="1216" y="1"/>
                  </a:moveTo>
                  <a:cubicBezTo>
                    <a:pt x="1151" y="1"/>
                    <a:pt x="1080" y="16"/>
                    <a:pt x="1001" y="48"/>
                  </a:cubicBezTo>
                  <a:cubicBezTo>
                    <a:pt x="0" y="482"/>
                    <a:pt x="967" y="4118"/>
                    <a:pt x="1201" y="4885"/>
                  </a:cubicBezTo>
                  <a:lnTo>
                    <a:pt x="1234" y="4885"/>
                  </a:lnTo>
                  <a:cubicBezTo>
                    <a:pt x="1518" y="4255"/>
                    <a:pt x="2306" y="1"/>
                    <a:pt x="1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2"/>
            <p:cNvSpPr/>
            <p:nvPr/>
          </p:nvSpPr>
          <p:spPr>
            <a:xfrm>
              <a:off x="903825" y="4185601"/>
              <a:ext cx="99112" cy="167577"/>
            </a:xfrm>
            <a:custGeom>
              <a:avLst/>
              <a:gdLst/>
              <a:ahLst/>
              <a:cxnLst/>
              <a:rect l="l" t="t" r="r" b="b"/>
              <a:pathLst>
                <a:path w="2736" h="4626" extrusionOk="0">
                  <a:moveTo>
                    <a:pt x="1516" y="0"/>
                  </a:moveTo>
                  <a:cubicBezTo>
                    <a:pt x="1377" y="0"/>
                    <a:pt x="1227" y="84"/>
                    <a:pt x="1068" y="289"/>
                  </a:cubicBezTo>
                  <a:cubicBezTo>
                    <a:pt x="0" y="1723"/>
                    <a:pt x="2202" y="3224"/>
                    <a:pt x="2302" y="4459"/>
                  </a:cubicBezTo>
                  <a:lnTo>
                    <a:pt x="2402" y="4625"/>
                  </a:lnTo>
                  <a:cubicBezTo>
                    <a:pt x="2535" y="3625"/>
                    <a:pt x="2735" y="2491"/>
                    <a:pt x="2435" y="1490"/>
                  </a:cubicBezTo>
                  <a:cubicBezTo>
                    <a:pt x="2332" y="974"/>
                    <a:pt x="1990" y="0"/>
                    <a:pt x="1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2"/>
            <p:cNvSpPr/>
            <p:nvPr/>
          </p:nvSpPr>
          <p:spPr>
            <a:xfrm>
              <a:off x="809567" y="4219762"/>
              <a:ext cx="103966" cy="188986"/>
            </a:xfrm>
            <a:custGeom>
              <a:avLst/>
              <a:gdLst/>
              <a:ahLst/>
              <a:cxnLst/>
              <a:rect l="l" t="t" r="r" b="b"/>
              <a:pathLst>
                <a:path w="2870" h="5217" extrusionOk="0">
                  <a:moveTo>
                    <a:pt x="1164" y="0"/>
                  </a:moveTo>
                  <a:cubicBezTo>
                    <a:pt x="997" y="0"/>
                    <a:pt x="827" y="146"/>
                    <a:pt x="667" y="513"/>
                  </a:cubicBezTo>
                  <a:cubicBezTo>
                    <a:pt x="0" y="2015"/>
                    <a:pt x="2235" y="3983"/>
                    <a:pt x="2702" y="5217"/>
                  </a:cubicBezTo>
                  <a:lnTo>
                    <a:pt x="2869" y="5050"/>
                  </a:lnTo>
                  <a:cubicBezTo>
                    <a:pt x="2669" y="3983"/>
                    <a:pt x="2602" y="2982"/>
                    <a:pt x="2335" y="1948"/>
                  </a:cubicBezTo>
                  <a:cubicBezTo>
                    <a:pt x="2208" y="1466"/>
                    <a:pt x="1696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2"/>
            <p:cNvSpPr/>
            <p:nvPr/>
          </p:nvSpPr>
          <p:spPr>
            <a:xfrm>
              <a:off x="699587" y="4314563"/>
              <a:ext cx="125701" cy="182393"/>
            </a:xfrm>
            <a:custGeom>
              <a:avLst/>
              <a:gdLst/>
              <a:ahLst/>
              <a:cxnLst/>
              <a:rect l="l" t="t" r="r" b="b"/>
              <a:pathLst>
                <a:path w="3470" h="5035" extrusionOk="0">
                  <a:moveTo>
                    <a:pt x="792" y="1"/>
                  </a:moveTo>
                  <a:cubicBezTo>
                    <a:pt x="638" y="1"/>
                    <a:pt x="502" y="106"/>
                    <a:pt x="401" y="365"/>
                  </a:cubicBezTo>
                  <a:cubicBezTo>
                    <a:pt x="1" y="1366"/>
                    <a:pt x="1002" y="2900"/>
                    <a:pt x="1602" y="3500"/>
                  </a:cubicBezTo>
                  <a:cubicBezTo>
                    <a:pt x="2069" y="4034"/>
                    <a:pt x="2936" y="4501"/>
                    <a:pt x="3270" y="5035"/>
                  </a:cubicBezTo>
                  <a:lnTo>
                    <a:pt x="3470" y="4901"/>
                  </a:lnTo>
                  <a:cubicBezTo>
                    <a:pt x="3036" y="3934"/>
                    <a:pt x="2836" y="2833"/>
                    <a:pt x="2403" y="1899"/>
                  </a:cubicBezTo>
                  <a:cubicBezTo>
                    <a:pt x="2167" y="1402"/>
                    <a:pt x="1356" y="1"/>
                    <a:pt x="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2"/>
            <p:cNvSpPr/>
            <p:nvPr/>
          </p:nvSpPr>
          <p:spPr>
            <a:xfrm>
              <a:off x="594462" y="4424253"/>
              <a:ext cx="148667" cy="170584"/>
            </a:xfrm>
            <a:custGeom>
              <a:avLst/>
              <a:gdLst/>
              <a:ahLst/>
              <a:cxnLst/>
              <a:rect l="l" t="t" r="r" b="b"/>
              <a:pathLst>
                <a:path w="4104" h="4709" extrusionOk="0">
                  <a:moveTo>
                    <a:pt x="1114" y="1"/>
                  </a:moveTo>
                  <a:cubicBezTo>
                    <a:pt x="923" y="1"/>
                    <a:pt x="758" y="122"/>
                    <a:pt x="635" y="406"/>
                  </a:cubicBezTo>
                  <a:cubicBezTo>
                    <a:pt x="1" y="1873"/>
                    <a:pt x="2836" y="4275"/>
                    <a:pt x="3970" y="4709"/>
                  </a:cubicBezTo>
                  <a:lnTo>
                    <a:pt x="4104" y="4442"/>
                  </a:lnTo>
                  <a:cubicBezTo>
                    <a:pt x="3991" y="3652"/>
                    <a:pt x="2161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2"/>
            <p:cNvSpPr/>
            <p:nvPr/>
          </p:nvSpPr>
          <p:spPr>
            <a:xfrm>
              <a:off x="474846" y="4492466"/>
              <a:ext cx="194057" cy="215973"/>
            </a:xfrm>
            <a:custGeom>
              <a:avLst/>
              <a:gdLst/>
              <a:ahLst/>
              <a:cxnLst/>
              <a:rect l="l" t="t" r="r" b="b"/>
              <a:pathLst>
                <a:path w="5357" h="5962" extrusionOk="0">
                  <a:moveTo>
                    <a:pt x="1992" y="1"/>
                  </a:moveTo>
                  <a:cubicBezTo>
                    <a:pt x="1867" y="1"/>
                    <a:pt x="1747" y="40"/>
                    <a:pt x="1635" y="124"/>
                  </a:cubicBezTo>
                  <a:cubicBezTo>
                    <a:pt x="0" y="1391"/>
                    <a:pt x="5037" y="4861"/>
                    <a:pt x="5204" y="5961"/>
                  </a:cubicBezTo>
                  <a:lnTo>
                    <a:pt x="5204" y="5628"/>
                  </a:lnTo>
                  <a:cubicBezTo>
                    <a:pt x="5357" y="4620"/>
                    <a:pt x="3355" y="1"/>
                    <a:pt x="1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2"/>
            <p:cNvSpPr/>
            <p:nvPr/>
          </p:nvSpPr>
          <p:spPr>
            <a:xfrm>
              <a:off x="434962" y="4617189"/>
              <a:ext cx="159535" cy="195180"/>
            </a:xfrm>
            <a:custGeom>
              <a:avLst/>
              <a:gdLst/>
              <a:ahLst/>
              <a:cxnLst/>
              <a:rect l="l" t="t" r="r" b="b"/>
              <a:pathLst>
                <a:path w="4404" h="5388" extrusionOk="0">
                  <a:moveTo>
                    <a:pt x="1294" y="0"/>
                  </a:moveTo>
                  <a:cubicBezTo>
                    <a:pt x="1085" y="0"/>
                    <a:pt x="884" y="113"/>
                    <a:pt x="701" y="384"/>
                  </a:cubicBezTo>
                  <a:cubicBezTo>
                    <a:pt x="1" y="1518"/>
                    <a:pt x="1802" y="3286"/>
                    <a:pt x="2436" y="3919"/>
                  </a:cubicBezTo>
                  <a:cubicBezTo>
                    <a:pt x="2969" y="4420"/>
                    <a:pt x="3637" y="4853"/>
                    <a:pt x="4170" y="5387"/>
                  </a:cubicBezTo>
                  <a:lnTo>
                    <a:pt x="4270" y="5254"/>
                  </a:lnTo>
                  <a:cubicBezTo>
                    <a:pt x="4404" y="4486"/>
                    <a:pt x="3703" y="3386"/>
                    <a:pt x="3436" y="2652"/>
                  </a:cubicBezTo>
                  <a:cubicBezTo>
                    <a:pt x="3220" y="2084"/>
                    <a:pt x="2191" y="0"/>
                    <a:pt x="1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2"/>
            <p:cNvSpPr/>
            <p:nvPr/>
          </p:nvSpPr>
          <p:spPr>
            <a:xfrm>
              <a:off x="410909" y="4746513"/>
              <a:ext cx="113529" cy="167360"/>
            </a:xfrm>
            <a:custGeom>
              <a:avLst/>
              <a:gdLst/>
              <a:ahLst/>
              <a:cxnLst/>
              <a:rect l="l" t="t" r="r" b="b"/>
              <a:pathLst>
                <a:path w="3134" h="4620" extrusionOk="0">
                  <a:moveTo>
                    <a:pt x="574" y="1"/>
                  </a:moveTo>
                  <a:cubicBezTo>
                    <a:pt x="227" y="1"/>
                    <a:pt x="0" y="301"/>
                    <a:pt x="164" y="916"/>
                  </a:cubicBezTo>
                  <a:cubicBezTo>
                    <a:pt x="498" y="2351"/>
                    <a:pt x="2433" y="3285"/>
                    <a:pt x="2866" y="4619"/>
                  </a:cubicBezTo>
                  <a:lnTo>
                    <a:pt x="3100" y="4319"/>
                  </a:lnTo>
                  <a:cubicBezTo>
                    <a:pt x="3133" y="3452"/>
                    <a:pt x="2666" y="2818"/>
                    <a:pt x="2332" y="2017"/>
                  </a:cubicBezTo>
                  <a:cubicBezTo>
                    <a:pt x="2099" y="1383"/>
                    <a:pt x="1732" y="816"/>
                    <a:pt x="1298" y="349"/>
                  </a:cubicBezTo>
                  <a:cubicBezTo>
                    <a:pt x="1054" y="118"/>
                    <a:pt x="791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2"/>
            <p:cNvSpPr/>
            <p:nvPr/>
          </p:nvSpPr>
          <p:spPr>
            <a:xfrm>
              <a:off x="-5283" y="3663704"/>
              <a:ext cx="415573" cy="1066355"/>
            </a:xfrm>
            <a:custGeom>
              <a:avLst/>
              <a:gdLst/>
              <a:ahLst/>
              <a:cxnLst/>
              <a:rect l="l" t="t" r="r" b="b"/>
              <a:pathLst>
                <a:path w="11472" h="29437" extrusionOk="0">
                  <a:moveTo>
                    <a:pt x="11353" y="1"/>
                  </a:moveTo>
                  <a:cubicBezTo>
                    <a:pt x="11304" y="1"/>
                    <a:pt x="11249" y="27"/>
                    <a:pt x="11220" y="85"/>
                  </a:cubicBezTo>
                  <a:cubicBezTo>
                    <a:pt x="10819" y="1286"/>
                    <a:pt x="10252" y="2454"/>
                    <a:pt x="9552" y="3555"/>
                  </a:cubicBezTo>
                  <a:cubicBezTo>
                    <a:pt x="8951" y="4622"/>
                    <a:pt x="8384" y="5756"/>
                    <a:pt x="7884" y="6924"/>
                  </a:cubicBezTo>
                  <a:cubicBezTo>
                    <a:pt x="6850" y="9325"/>
                    <a:pt x="5916" y="11761"/>
                    <a:pt x="5115" y="14229"/>
                  </a:cubicBezTo>
                  <a:cubicBezTo>
                    <a:pt x="3547" y="19299"/>
                    <a:pt x="2513" y="24536"/>
                    <a:pt x="45" y="29273"/>
                  </a:cubicBezTo>
                  <a:cubicBezTo>
                    <a:pt x="0" y="29362"/>
                    <a:pt x="75" y="29436"/>
                    <a:pt x="149" y="29436"/>
                  </a:cubicBezTo>
                  <a:cubicBezTo>
                    <a:pt x="186" y="29436"/>
                    <a:pt x="223" y="29418"/>
                    <a:pt x="245" y="29373"/>
                  </a:cubicBezTo>
                  <a:cubicBezTo>
                    <a:pt x="2647" y="24736"/>
                    <a:pt x="3714" y="19566"/>
                    <a:pt x="5249" y="14563"/>
                  </a:cubicBezTo>
                  <a:cubicBezTo>
                    <a:pt x="6083" y="11927"/>
                    <a:pt x="7083" y="9292"/>
                    <a:pt x="8217" y="6757"/>
                  </a:cubicBezTo>
                  <a:cubicBezTo>
                    <a:pt x="8684" y="5589"/>
                    <a:pt x="9252" y="4489"/>
                    <a:pt x="9885" y="3421"/>
                  </a:cubicBezTo>
                  <a:cubicBezTo>
                    <a:pt x="10519" y="2387"/>
                    <a:pt x="11053" y="1286"/>
                    <a:pt x="11453" y="119"/>
                  </a:cubicBezTo>
                  <a:cubicBezTo>
                    <a:pt x="11472" y="44"/>
                    <a:pt x="11417" y="1"/>
                    <a:pt x="1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2"/>
            <p:cNvSpPr/>
            <p:nvPr/>
          </p:nvSpPr>
          <p:spPr>
            <a:xfrm>
              <a:off x="136213" y="3842983"/>
              <a:ext cx="369749" cy="252054"/>
            </a:xfrm>
            <a:custGeom>
              <a:avLst/>
              <a:gdLst/>
              <a:ahLst/>
              <a:cxnLst/>
              <a:rect l="l" t="t" r="r" b="b"/>
              <a:pathLst>
                <a:path w="10207" h="6958" extrusionOk="0">
                  <a:moveTo>
                    <a:pt x="144" y="1"/>
                  </a:moveTo>
                  <a:cubicBezTo>
                    <a:pt x="74" y="1"/>
                    <a:pt x="0" y="58"/>
                    <a:pt x="42" y="140"/>
                  </a:cubicBezTo>
                  <a:cubicBezTo>
                    <a:pt x="409" y="1274"/>
                    <a:pt x="809" y="2408"/>
                    <a:pt x="1176" y="3543"/>
                  </a:cubicBezTo>
                  <a:cubicBezTo>
                    <a:pt x="1576" y="4710"/>
                    <a:pt x="2010" y="5711"/>
                    <a:pt x="2077" y="6845"/>
                  </a:cubicBezTo>
                  <a:cubicBezTo>
                    <a:pt x="2077" y="6920"/>
                    <a:pt x="2133" y="6957"/>
                    <a:pt x="2189" y="6957"/>
                  </a:cubicBezTo>
                  <a:cubicBezTo>
                    <a:pt x="2208" y="6957"/>
                    <a:pt x="2227" y="6953"/>
                    <a:pt x="2243" y="6945"/>
                  </a:cubicBezTo>
                  <a:cubicBezTo>
                    <a:pt x="3478" y="5811"/>
                    <a:pt x="4812" y="4810"/>
                    <a:pt x="6246" y="3976"/>
                  </a:cubicBezTo>
                  <a:cubicBezTo>
                    <a:pt x="7163" y="3414"/>
                    <a:pt x="8447" y="2459"/>
                    <a:pt x="9610" y="2459"/>
                  </a:cubicBezTo>
                  <a:cubicBezTo>
                    <a:pt x="9759" y="2459"/>
                    <a:pt x="9905" y="2474"/>
                    <a:pt x="10049" y="2508"/>
                  </a:cubicBezTo>
                  <a:cubicBezTo>
                    <a:pt x="10058" y="2511"/>
                    <a:pt x="10066" y="2512"/>
                    <a:pt x="10074" y="2512"/>
                  </a:cubicBezTo>
                  <a:cubicBezTo>
                    <a:pt x="10186" y="2512"/>
                    <a:pt x="10207" y="2308"/>
                    <a:pt x="10082" y="2308"/>
                  </a:cubicBezTo>
                  <a:cubicBezTo>
                    <a:pt x="9929" y="2274"/>
                    <a:pt x="9774" y="2259"/>
                    <a:pt x="9620" y="2259"/>
                  </a:cubicBezTo>
                  <a:cubicBezTo>
                    <a:pt x="8570" y="2259"/>
                    <a:pt x="7523" y="2981"/>
                    <a:pt x="6680" y="3476"/>
                  </a:cubicBezTo>
                  <a:cubicBezTo>
                    <a:pt x="5102" y="4378"/>
                    <a:pt x="3617" y="5466"/>
                    <a:pt x="2255" y="6681"/>
                  </a:cubicBezTo>
                  <a:lnTo>
                    <a:pt x="2255" y="6681"/>
                  </a:lnTo>
                  <a:cubicBezTo>
                    <a:pt x="2145" y="5746"/>
                    <a:pt x="1917" y="4815"/>
                    <a:pt x="1543" y="3943"/>
                  </a:cubicBezTo>
                  <a:cubicBezTo>
                    <a:pt x="1109" y="2675"/>
                    <a:pt x="642" y="1374"/>
                    <a:pt x="242" y="73"/>
                  </a:cubicBezTo>
                  <a:cubicBezTo>
                    <a:pt x="229" y="22"/>
                    <a:pt x="187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2"/>
            <p:cNvSpPr/>
            <p:nvPr/>
          </p:nvSpPr>
          <p:spPr>
            <a:xfrm>
              <a:off x="20184" y="4180240"/>
              <a:ext cx="471613" cy="166671"/>
            </a:xfrm>
            <a:custGeom>
              <a:avLst/>
              <a:gdLst/>
              <a:ahLst/>
              <a:cxnLst/>
              <a:rect l="l" t="t" r="r" b="b"/>
              <a:pathLst>
                <a:path w="13019" h="4601" extrusionOk="0">
                  <a:moveTo>
                    <a:pt x="12715" y="0"/>
                  </a:moveTo>
                  <a:cubicBezTo>
                    <a:pt x="10939" y="0"/>
                    <a:pt x="9199" y="994"/>
                    <a:pt x="7615" y="1738"/>
                  </a:cubicBezTo>
                  <a:cubicBezTo>
                    <a:pt x="6647" y="2238"/>
                    <a:pt x="5680" y="2772"/>
                    <a:pt x="4779" y="3406"/>
                  </a:cubicBezTo>
                  <a:cubicBezTo>
                    <a:pt x="4536" y="3568"/>
                    <a:pt x="3659" y="3927"/>
                    <a:pt x="3334" y="4270"/>
                  </a:cubicBezTo>
                  <a:lnTo>
                    <a:pt x="3334" y="4270"/>
                  </a:lnTo>
                  <a:cubicBezTo>
                    <a:pt x="2586" y="2687"/>
                    <a:pt x="1304" y="1489"/>
                    <a:pt x="209" y="103"/>
                  </a:cubicBezTo>
                  <a:cubicBezTo>
                    <a:pt x="193" y="78"/>
                    <a:pt x="170" y="68"/>
                    <a:pt x="146" y="68"/>
                  </a:cubicBezTo>
                  <a:cubicBezTo>
                    <a:pt x="76" y="68"/>
                    <a:pt x="1" y="162"/>
                    <a:pt x="76" y="237"/>
                  </a:cubicBezTo>
                  <a:cubicBezTo>
                    <a:pt x="1162" y="1652"/>
                    <a:pt x="2475" y="2839"/>
                    <a:pt x="3214" y="4472"/>
                  </a:cubicBezTo>
                  <a:lnTo>
                    <a:pt x="3214" y="4472"/>
                  </a:lnTo>
                  <a:cubicBezTo>
                    <a:pt x="3212" y="4484"/>
                    <a:pt x="3211" y="4495"/>
                    <a:pt x="3211" y="4507"/>
                  </a:cubicBezTo>
                  <a:lnTo>
                    <a:pt x="3228" y="4501"/>
                  </a:lnTo>
                  <a:lnTo>
                    <a:pt x="3228" y="4501"/>
                  </a:lnTo>
                  <a:cubicBezTo>
                    <a:pt x="3233" y="4514"/>
                    <a:pt x="3239" y="4527"/>
                    <a:pt x="3245" y="4540"/>
                  </a:cubicBezTo>
                  <a:cubicBezTo>
                    <a:pt x="3259" y="4582"/>
                    <a:pt x="3296" y="4600"/>
                    <a:pt x="3335" y="4600"/>
                  </a:cubicBezTo>
                  <a:cubicBezTo>
                    <a:pt x="3389" y="4600"/>
                    <a:pt x="3445" y="4565"/>
                    <a:pt x="3445" y="4507"/>
                  </a:cubicBezTo>
                  <a:cubicBezTo>
                    <a:pt x="3445" y="4306"/>
                    <a:pt x="5146" y="3406"/>
                    <a:pt x="5380" y="3239"/>
                  </a:cubicBezTo>
                  <a:cubicBezTo>
                    <a:pt x="6147" y="2772"/>
                    <a:pt x="6914" y="2305"/>
                    <a:pt x="7715" y="1905"/>
                  </a:cubicBezTo>
                  <a:cubicBezTo>
                    <a:pt x="9232" y="1162"/>
                    <a:pt x="11000" y="200"/>
                    <a:pt x="12716" y="200"/>
                  </a:cubicBezTo>
                  <a:cubicBezTo>
                    <a:pt x="12772" y="200"/>
                    <a:pt x="12829" y="201"/>
                    <a:pt x="12885" y="203"/>
                  </a:cubicBezTo>
                  <a:cubicBezTo>
                    <a:pt x="13018" y="203"/>
                    <a:pt x="13018" y="3"/>
                    <a:pt x="12885" y="3"/>
                  </a:cubicBezTo>
                  <a:cubicBezTo>
                    <a:pt x="12828" y="1"/>
                    <a:pt x="12772" y="0"/>
                    <a:pt x="12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2"/>
            <p:cNvSpPr/>
            <p:nvPr/>
          </p:nvSpPr>
          <p:spPr>
            <a:xfrm>
              <a:off x="-573" y="4410995"/>
              <a:ext cx="315520" cy="134322"/>
            </a:xfrm>
            <a:custGeom>
              <a:avLst/>
              <a:gdLst/>
              <a:ahLst/>
              <a:cxnLst/>
              <a:rect l="l" t="t" r="r" b="b"/>
              <a:pathLst>
                <a:path w="8710" h="3708" extrusionOk="0">
                  <a:moveTo>
                    <a:pt x="8515" y="0"/>
                  </a:moveTo>
                  <a:cubicBezTo>
                    <a:pt x="8506" y="0"/>
                    <a:pt x="8497" y="2"/>
                    <a:pt x="8488" y="5"/>
                  </a:cubicBezTo>
                  <a:lnTo>
                    <a:pt x="8488" y="38"/>
                  </a:lnTo>
                  <a:cubicBezTo>
                    <a:pt x="6853" y="738"/>
                    <a:pt x="5452" y="1806"/>
                    <a:pt x="3918" y="2673"/>
                  </a:cubicBezTo>
                  <a:cubicBezTo>
                    <a:pt x="3618" y="2873"/>
                    <a:pt x="3284" y="3040"/>
                    <a:pt x="2950" y="3207"/>
                  </a:cubicBezTo>
                  <a:cubicBezTo>
                    <a:pt x="2771" y="3292"/>
                    <a:pt x="2634" y="3329"/>
                    <a:pt x="2523" y="3329"/>
                  </a:cubicBezTo>
                  <a:cubicBezTo>
                    <a:pt x="2198" y="3329"/>
                    <a:pt x="2098" y="3012"/>
                    <a:pt x="1850" y="2640"/>
                  </a:cubicBezTo>
                  <a:cubicBezTo>
                    <a:pt x="1383" y="1906"/>
                    <a:pt x="749" y="1272"/>
                    <a:pt x="249" y="538"/>
                  </a:cubicBezTo>
                  <a:cubicBezTo>
                    <a:pt x="220" y="510"/>
                    <a:pt x="186" y="498"/>
                    <a:pt x="154" y="498"/>
                  </a:cubicBezTo>
                  <a:cubicBezTo>
                    <a:pt x="73" y="498"/>
                    <a:pt x="1" y="576"/>
                    <a:pt x="48" y="672"/>
                  </a:cubicBezTo>
                  <a:cubicBezTo>
                    <a:pt x="782" y="1639"/>
                    <a:pt x="1683" y="2506"/>
                    <a:pt x="2150" y="3640"/>
                  </a:cubicBezTo>
                  <a:cubicBezTo>
                    <a:pt x="2150" y="3707"/>
                    <a:pt x="2217" y="3707"/>
                    <a:pt x="2250" y="3707"/>
                  </a:cubicBezTo>
                  <a:cubicBezTo>
                    <a:pt x="4518" y="2807"/>
                    <a:pt x="6353" y="1139"/>
                    <a:pt x="8588" y="205"/>
                  </a:cubicBezTo>
                  <a:cubicBezTo>
                    <a:pt x="8709" y="144"/>
                    <a:pt x="8610" y="0"/>
                    <a:pt x="8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2"/>
            <p:cNvSpPr/>
            <p:nvPr/>
          </p:nvSpPr>
          <p:spPr>
            <a:xfrm>
              <a:off x="367294" y="4295147"/>
              <a:ext cx="21807" cy="18149"/>
            </a:xfrm>
            <a:custGeom>
              <a:avLst/>
              <a:gdLst/>
              <a:ahLst/>
              <a:cxnLst/>
              <a:rect l="l" t="t" r="r" b="b"/>
              <a:pathLst>
                <a:path w="602" h="501" extrusionOk="0">
                  <a:moveTo>
                    <a:pt x="301" y="0"/>
                  </a:moveTo>
                  <a:cubicBezTo>
                    <a:pt x="1" y="0"/>
                    <a:pt x="1" y="501"/>
                    <a:pt x="301" y="501"/>
                  </a:cubicBezTo>
                  <a:cubicBezTo>
                    <a:pt x="601" y="467"/>
                    <a:pt x="601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2"/>
            <p:cNvSpPr/>
            <p:nvPr/>
          </p:nvSpPr>
          <p:spPr>
            <a:xfrm>
              <a:off x="338313" y="4321736"/>
              <a:ext cx="19344" cy="16953"/>
            </a:xfrm>
            <a:custGeom>
              <a:avLst/>
              <a:gdLst/>
              <a:ahLst/>
              <a:cxnLst/>
              <a:rect l="l" t="t" r="r" b="b"/>
              <a:pathLst>
                <a:path w="534" h="468" extrusionOk="0">
                  <a:moveTo>
                    <a:pt x="267" y="0"/>
                  </a:moveTo>
                  <a:cubicBezTo>
                    <a:pt x="0" y="33"/>
                    <a:pt x="0" y="400"/>
                    <a:pt x="267" y="467"/>
                  </a:cubicBezTo>
                  <a:cubicBezTo>
                    <a:pt x="534" y="400"/>
                    <a:pt x="534" y="33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2"/>
            <p:cNvSpPr/>
            <p:nvPr/>
          </p:nvSpPr>
          <p:spPr>
            <a:xfrm>
              <a:off x="332264" y="4280041"/>
              <a:ext cx="18149" cy="19670"/>
            </a:xfrm>
            <a:custGeom>
              <a:avLst/>
              <a:gdLst/>
              <a:ahLst/>
              <a:cxnLst/>
              <a:rect l="l" t="t" r="r" b="b"/>
              <a:pathLst>
                <a:path w="501" h="543" extrusionOk="0">
                  <a:moveTo>
                    <a:pt x="250" y="0"/>
                  </a:moveTo>
                  <a:cubicBezTo>
                    <a:pt x="125" y="0"/>
                    <a:pt x="0" y="84"/>
                    <a:pt x="0" y="250"/>
                  </a:cubicBezTo>
                  <a:lnTo>
                    <a:pt x="0" y="317"/>
                  </a:lnTo>
                  <a:cubicBezTo>
                    <a:pt x="0" y="467"/>
                    <a:pt x="125" y="542"/>
                    <a:pt x="250" y="542"/>
                  </a:cubicBezTo>
                  <a:cubicBezTo>
                    <a:pt x="375" y="542"/>
                    <a:pt x="501" y="467"/>
                    <a:pt x="501" y="317"/>
                  </a:cubicBezTo>
                  <a:lnTo>
                    <a:pt x="501" y="250"/>
                  </a:lnTo>
                  <a:cubicBezTo>
                    <a:pt x="501" y="84"/>
                    <a:pt x="375" y="0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2"/>
            <p:cNvSpPr/>
            <p:nvPr/>
          </p:nvSpPr>
          <p:spPr>
            <a:xfrm>
              <a:off x="305674" y="4078846"/>
              <a:ext cx="20576" cy="16953"/>
            </a:xfrm>
            <a:custGeom>
              <a:avLst/>
              <a:gdLst/>
              <a:ahLst/>
              <a:cxnLst/>
              <a:rect l="l" t="t" r="r" b="b"/>
              <a:pathLst>
                <a:path w="568" h="468" extrusionOk="0">
                  <a:moveTo>
                    <a:pt x="301" y="0"/>
                  </a:moveTo>
                  <a:cubicBezTo>
                    <a:pt x="0" y="34"/>
                    <a:pt x="0" y="434"/>
                    <a:pt x="301" y="467"/>
                  </a:cubicBezTo>
                  <a:cubicBezTo>
                    <a:pt x="567" y="434"/>
                    <a:pt x="567" y="34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2"/>
            <p:cNvSpPr/>
            <p:nvPr/>
          </p:nvSpPr>
          <p:spPr>
            <a:xfrm>
              <a:off x="276658" y="4109058"/>
              <a:ext cx="23003" cy="16953"/>
            </a:xfrm>
            <a:custGeom>
              <a:avLst/>
              <a:gdLst/>
              <a:ahLst/>
              <a:cxnLst/>
              <a:rect l="l" t="t" r="r" b="b"/>
              <a:pathLst>
                <a:path w="635" h="468" extrusionOk="0">
                  <a:moveTo>
                    <a:pt x="334" y="0"/>
                  </a:moveTo>
                  <a:cubicBezTo>
                    <a:pt x="1" y="0"/>
                    <a:pt x="1" y="467"/>
                    <a:pt x="334" y="467"/>
                  </a:cubicBezTo>
                  <a:cubicBezTo>
                    <a:pt x="635" y="467"/>
                    <a:pt x="63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2"/>
            <p:cNvSpPr/>
            <p:nvPr/>
          </p:nvSpPr>
          <p:spPr>
            <a:xfrm>
              <a:off x="318969" y="4117498"/>
              <a:ext cx="21771" cy="18185"/>
            </a:xfrm>
            <a:custGeom>
              <a:avLst/>
              <a:gdLst/>
              <a:ahLst/>
              <a:cxnLst/>
              <a:rect l="l" t="t" r="r" b="b"/>
              <a:pathLst>
                <a:path w="601" h="502" extrusionOk="0">
                  <a:moveTo>
                    <a:pt x="301" y="1"/>
                  </a:moveTo>
                  <a:cubicBezTo>
                    <a:pt x="0" y="1"/>
                    <a:pt x="0" y="501"/>
                    <a:pt x="301" y="501"/>
                  </a:cubicBezTo>
                  <a:cubicBezTo>
                    <a:pt x="601" y="468"/>
                    <a:pt x="601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2"/>
            <p:cNvSpPr/>
            <p:nvPr/>
          </p:nvSpPr>
          <p:spPr>
            <a:xfrm>
              <a:off x="106291" y="3962852"/>
              <a:ext cx="23003" cy="18149"/>
            </a:xfrm>
            <a:custGeom>
              <a:avLst/>
              <a:gdLst/>
              <a:ahLst/>
              <a:cxnLst/>
              <a:rect l="l" t="t" r="r" b="b"/>
              <a:pathLst>
                <a:path w="635" h="501" extrusionOk="0">
                  <a:moveTo>
                    <a:pt x="301" y="0"/>
                  </a:moveTo>
                  <a:cubicBezTo>
                    <a:pt x="0" y="0"/>
                    <a:pt x="0" y="500"/>
                    <a:pt x="301" y="500"/>
                  </a:cubicBezTo>
                  <a:cubicBezTo>
                    <a:pt x="634" y="500"/>
                    <a:pt x="634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2"/>
            <p:cNvSpPr/>
            <p:nvPr/>
          </p:nvSpPr>
          <p:spPr>
            <a:xfrm>
              <a:off x="125635" y="4005127"/>
              <a:ext cx="21771" cy="16953"/>
            </a:xfrm>
            <a:custGeom>
              <a:avLst/>
              <a:gdLst/>
              <a:ahLst/>
              <a:cxnLst/>
              <a:rect l="l" t="t" r="r" b="b"/>
              <a:pathLst>
                <a:path w="601" h="468" extrusionOk="0">
                  <a:moveTo>
                    <a:pt x="300" y="1"/>
                  </a:moveTo>
                  <a:cubicBezTo>
                    <a:pt x="0" y="1"/>
                    <a:pt x="0" y="468"/>
                    <a:pt x="300" y="468"/>
                  </a:cubicBezTo>
                  <a:cubicBezTo>
                    <a:pt x="601" y="468"/>
                    <a:pt x="601" y="1"/>
                    <a:pt x="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2"/>
            <p:cNvSpPr/>
            <p:nvPr/>
          </p:nvSpPr>
          <p:spPr>
            <a:xfrm>
              <a:off x="47063" y="4333799"/>
              <a:ext cx="20612" cy="18185"/>
            </a:xfrm>
            <a:custGeom>
              <a:avLst/>
              <a:gdLst/>
              <a:ahLst/>
              <a:cxnLst/>
              <a:rect l="l" t="t" r="r" b="b"/>
              <a:pathLst>
                <a:path w="569" h="502" extrusionOk="0">
                  <a:moveTo>
                    <a:pt x="301" y="1"/>
                  </a:moveTo>
                  <a:cubicBezTo>
                    <a:pt x="1" y="34"/>
                    <a:pt x="1" y="434"/>
                    <a:pt x="301" y="501"/>
                  </a:cubicBezTo>
                  <a:cubicBezTo>
                    <a:pt x="568" y="434"/>
                    <a:pt x="568" y="34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2"/>
            <p:cNvSpPr/>
            <p:nvPr/>
          </p:nvSpPr>
          <p:spPr>
            <a:xfrm>
              <a:off x="97814" y="4579116"/>
              <a:ext cx="20612" cy="16953"/>
            </a:xfrm>
            <a:custGeom>
              <a:avLst/>
              <a:gdLst/>
              <a:ahLst/>
              <a:cxnLst/>
              <a:rect l="l" t="t" r="r" b="b"/>
              <a:pathLst>
                <a:path w="569" h="468" extrusionOk="0">
                  <a:moveTo>
                    <a:pt x="301" y="0"/>
                  </a:moveTo>
                  <a:cubicBezTo>
                    <a:pt x="1" y="34"/>
                    <a:pt x="1" y="434"/>
                    <a:pt x="301" y="467"/>
                  </a:cubicBezTo>
                  <a:cubicBezTo>
                    <a:pt x="568" y="434"/>
                    <a:pt x="568" y="34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2"/>
            <p:cNvSpPr/>
            <p:nvPr/>
          </p:nvSpPr>
          <p:spPr>
            <a:xfrm>
              <a:off x="317737" y="3729634"/>
              <a:ext cx="19380" cy="18149"/>
            </a:xfrm>
            <a:custGeom>
              <a:avLst/>
              <a:gdLst/>
              <a:ahLst/>
              <a:cxnLst/>
              <a:rect l="l" t="t" r="r" b="b"/>
              <a:pathLst>
                <a:path w="535" h="501" extrusionOk="0">
                  <a:moveTo>
                    <a:pt x="268" y="0"/>
                  </a:moveTo>
                  <a:cubicBezTo>
                    <a:pt x="1" y="33"/>
                    <a:pt x="1" y="434"/>
                    <a:pt x="268" y="500"/>
                  </a:cubicBezTo>
                  <a:cubicBezTo>
                    <a:pt x="535" y="434"/>
                    <a:pt x="535" y="33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2"/>
            <p:cNvSpPr/>
            <p:nvPr/>
          </p:nvSpPr>
          <p:spPr>
            <a:xfrm>
              <a:off x="293575" y="3771909"/>
              <a:ext cx="24198" cy="16953"/>
            </a:xfrm>
            <a:custGeom>
              <a:avLst/>
              <a:gdLst/>
              <a:ahLst/>
              <a:cxnLst/>
              <a:rect l="l" t="t" r="r" b="b"/>
              <a:pathLst>
                <a:path w="668" h="468" extrusionOk="0">
                  <a:moveTo>
                    <a:pt x="301" y="1"/>
                  </a:moveTo>
                  <a:cubicBezTo>
                    <a:pt x="1" y="1"/>
                    <a:pt x="1" y="468"/>
                    <a:pt x="301" y="468"/>
                  </a:cubicBezTo>
                  <a:lnTo>
                    <a:pt x="368" y="468"/>
                  </a:lnTo>
                  <a:cubicBezTo>
                    <a:pt x="668" y="468"/>
                    <a:pt x="66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2"/>
            <p:cNvSpPr/>
            <p:nvPr/>
          </p:nvSpPr>
          <p:spPr>
            <a:xfrm>
              <a:off x="1424997" y="4107681"/>
              <a:ext cx="80202" cy="35356"/>
            </a:xfrm>
            <a:custGeom>
              <a:avLst/>
              <a:gdLst/>
              <a:ahLst/>
              <a:cxnLst/>
              <a:rect l="l" t="t" r="r" b="b"/>
              <a:pathLst>
                <a:path w="2214" h="976" extrusionOk="0">
                  <a:moveTo>
                    <a:pt x="2019" y="1"/>
                  </a:moveTo>
                  <a:cubicBezTo>
                    <a:pt x="2010" y="1"/>
                    <a:pt x="2000" y="2"/>
                    <a:pt x="1992" y="5"/>
                  </a:cubicBezTo>
                  <a:cubicBezTo>
                    <a:pt x="1391" y="338"/>
                    <a:pt x="757" y="572"/>
                    <a:pt x="124" y="772"/>
                  </a:cubicBezTo>
                  <a:cubicBezTo>
                    <a:pt x="0" y="803"/>
                    <a:pt x="19" y="976"/>
                    <a:pt x="128" y="976"/>
                  </a:cubicBezTo>
                  <a:cubicBezTo>
                    <a:pt x="137" y="976"/>
                    <a:pt x="147" y="975"/>
                    <a:pt x="157" y="972"/>
                  </a:cubicBezTo>
                  <a:cubicBezTo>
                    <a:pt x="824" y="772"/>
                    <a:pt x="1491" y="505"/>
                    <a:pt x="2092" y="205"/>
                  </a:cubicBezTo>
                  <a:cubicBezTo>
                    <a:pt x="2213" y="144"/>
                    <a:pt x="211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2"/>
            <p:cNvSpPr/>
            <p:nvPr/>
          </p:nvSpPr>
          <p:spPr>
            <a:xfrm>
              <a:off x="1358161" y="4225051"/>
              <a:ext cx="94294" cy="16953"/>
            </a:xfrm>
            <a:custGeom>
              <a:avLst/>
              <a:gdLst/>
              <a:ahLst/>
              <a:cxnLst/>
              <a:rect l="l" t="t" r="r" b="b"/>
              <a:pathLst>
                <a:path w="2603" h="468" extrusionOk="0">
                  <a:moveTo>
                    <a:pt x="2469" y="1"/>
                  </a:moveTo>
                  <a:cubicBezTo>
                    <a:pt x="1702" y="134"/>
                    <a:pt x="901" y="201"/>
                    <a:pt x="134" y="234"/>
                  </a:cubicBezTo>
                  <a:cubicBezTo>
                    <a:pt x="0" y="234"/>
                    <a:pt x="0" y="468"/>
                    <a:pt x="134" y="468"/>
                  </a:cubicBezTo>
                  <a:cubicBezTo>
                    <a:pt x="901" y="434"/>
                    <a:pt x="1702" y="334"/>
                    <a:pt x="2469" y="234"/>
                  </a:cubicBezTo>
                  <a:cubicBezTo>
                    <a:pt x="2602" y="234"/>
                    <a:pt x="2602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2"/>
            <p:cNvSpPr/>
            <p:nvPr/>
          </p:nvSpPr>
          <p:spPr>
            <a:xfrm>
              <a:off x="1335194" y="4009945"/>
              <a:ext cx="10904" cy="65966"/>
            </a:xfrm>
            <a:custGeom>
              <a:avLst/>
              <a:gdLst/>
              <a:ahLst/>
              <a:cxnLst/>
              <a:rect l="l" t="t" r="r" b="b"/>
              <a:pathLst>
                <a:path w="301" h="1821" extrusionOk="0">
                  <a:moveTo>
                    <a:pt x="134" y="1"/>
                  </a:moveTo>
                  <a:cubicBezTo>
                    <a:pt x="84" y="1"/>
                    <a:pt x="34" y="34"/>
                    <a:pt x="34" y="101"/>
                  </a:cubicBezTo>
                  <a:lnTo>
                    <a:pt x="34" y="68"/>
                  </a:lnTo>
                  <a:lnTo>
                    <a:pt x="34" y="68"/>
                  </a:lnTo>
                  <a:cubicBezTo>
                    <a:pt x="1" y="635"/>
                    <a:pt x="34" y="1202"/>
                    <a:pt x="101" y="1736"/>
                  </a:cubicBezTo>
                  <a:cubicBezTo>
                    <a:pt x="101" y="1794"/>
                    <a:pt x="139" y="1820"/>
                    <a:pt x="182" y="1820"/>
                  </a:cubicBezTo>
                  <a:cubicBezTo>
                    <a:pt x="238" y="1820"/>
                    <a:pt x="301" y="1777"/>
                    <a:pt x="301" y="1702"/>
                  </a:cubicBezTo>
                  <a:cubicBezTo>
                    <a:pt x="234" y="1168"/>
                    <a:pt x="201" y="635"/>
                    <a:pt x="234" y="101"/>
                  </a:cubicBezTo>
                  <a:cubicBezTo>
                    <a:pt x="234" y="34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2"/>
            <p:cNvSpPr/>
            <p:nvPr/>
          </p:nvSpPr>
          <p:spPr>
            <a:xfrm>
              <a:off x="1254231" y="4048670"/>
              <a:ext cx="12135" cy="62814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10" y="1"/>
                  </a:moveTo>
                  <a:cubicBezTo>
                    <a:pt x="170" y="1"/>
                    <a:pt x="134" y="29"/>
                    <a:pt x="134" y="99"/>
                  </a:cubicBezTo>
                  <a:cubicBezTo>
                    <a:pt x="34" y="600"/>
                    <a:pt x="1" y="1134"/>
                    <a:pt x="34" y="1634"/>
                  </a:cubicBezTo>
                  <a:cubicBezTo>
                    <a:pt x="34" y="1701"/>
                    <a:pt x="76" y="1734"/>
                    <a:pt x="122" y="1734"/>
                  </a:cubicBezTo>
                  <a:cubicBezTo>
                    <a:pt x="168" y="1734"/>
                    <a:pt x="218" y="1701"/>
                    <a:pt x="234" y="1634"/>
                  </a:cubicBezTo>
                  <a:cubicBezTo>
                    <a:pt x="234" y="1134"/>
                    <a:pt x="268" y="633"/>
                    <a:pt x="334" y="133"/>
                  </a:cubicBezTo>
                  <a:cubicBezTo>
                    <a:pt x="334" y="55"/>
                    <a:pt x="267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2"/>
            <p:cNvSpPr/>
            <p:nvPr/>
          </p:nvSpPr>
          <p:spPr>
            <a:xfrm>
              <a:off x="1159973" y="4123548"/>
              <a:ext cx="8513" cy="61981"/>
            </a:xfrm>
            <a:custGeom>
              <a:avLst/>
              <a:gdLst/>
              <a:ahLst/>
              <a:cxnLst/>
              <a:rect l="l" t="t" r="r" b="b"/>
              <a:pathLst>
                <a:path w="235" h="1711" extrusionOk="0">
                  <a:moveTo>
                    <a:pt x="101" y="1"/>
                  </a:moveTo>
                  <a:cubicBezTo>
                    <a:pt x="51" y="1"/>
                    <a:pt x="1" y="34"/>
                    <a:pt x="1" y="101"/>
                  </a:cubicBezTo>
                  <a:cubicBezTo>
                    <a:pt x="34" y="601"/>
                    <a:pt x="1" y="1101"/>
                    <a:pt x="1" y="1635"/>
                  </a:cubicBezTo>
                  <a:cubicBezTo>
                    <a:pt x="18" y="1685"/>
                    <a:pt x="68" y="1710"/>
                    <a:pt x="113" y="1710"/>
                  </a:cubicBezTo>
                  <a:cubicBezTo>
                    <a:pt x="159" y="1710"/>
                    <a:pt x="201" y="1685"/>
                    <a:pt x="201" y="1635"/>
                  </a:cubicBezTo>
                  <a:cubicBezTo>
                    <a:pt x="201" y="1101"/>
                    <a:pt x="234" y="601"/>
                    <a:pt x="201" y="101"/>
                  </a:cubicBezTo>
                  <a:cubicBezTo>
                    <a:pt x="201" y="34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2"/>
            <p:cNvSpPr/>
            <p:nvPr/>
          </p:nvSpPr>
          <p:spPr>
            <a:xfrm>
              <a:off x="1230540" y="4311919"/>
              <a:ext cx="71689" cy="23256"/>
            </a:xfrm>
            <a:custGeom>
              <a:avLst/>
              <a:gdLst/>
              <a:ahLst/>
              <a:cxnLst/>
              <a:rect l="l" t="t" r="r" b="b"/>
              <a:pathLst>
                <a:path w="1979" h="642" extrusionOk="0">
                  <a:moveTo>
                    <a:pt x="158" y="1"/>
                  </a:moveTo>
                  <a:cubicBezTo>
                    <a:pt x="45" y="1"/>
                    <a:pt x="0" y="174"/>
                    <a:pt x="154" y="204"/>
                  </a:cubicBezTo>
                  <a:cubicBezTo>
                    <a:pt x="688" y="371"/>
                    <a:pt x="1255" y="471"/>
                    <a:pt x="1822" y="638"/>
                  </a:cubicBezTo>
                  <a:cubicBezTo>
                    <a:pt x="1830" y="641"/>
                    <a:pt x="1837" y="642"/>
                    <a:pt x="1845" y="642"/>
                  </a:cubicBezTo>
                  <a:cubicBezTo>
                    <a:pt x="1931" y="642"/>
                    <a:pt x="1979" y="469"/>
                    <a:pt x="1856" y="438"/>
                  </a:cubicBezTo>
                  <a:cubicBezTo>
                    <a:pt x="1322" y="271"/>
                    <a:pt x="755" y="138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2"/>
            <p:cNvSpPr/>
            <p:nvPr/>
          </p:nvSpPr>
          <p:spPr>
            <a:xfrm>
              <a:off x="1160372" y="4371147"/>
              <a:ext cx="81434" cy="20829"/>
            </a:xfrm>
            <a:custGeom>
              <a:avLst/>
              <a:gdLst/>
              <a:ahLst/>
              <a:cxnLst/>
              <a:rect l="l" t="t" r="r" b="b"/>
              <a:pathLst>
                <a:path w="2248" h="575" extrusionOk="0">
                  <a:moveTo>
                    <a:pt x="128" y="0"/>
                  </a:moveTo>
                  <a:cubicBezTo>
                    <a:pt x="19" y="0"/>
                    <a:pt x="0" y="173"/>
                    <a:pt x="123" y="204"/>
                  </a:cubicBezTo>
                  <a:cubicBezTo>
                    <a:pt x="757" y="271"/>
                    <a:pt x="1424" y="404"/>
                    <a:pt x="2058" y="571"/>
                  </a:cubicBezTo>
                  <a:cubicBezTo>
                    <a:pt x="2068" y="573"/>
                    <a:pt x="2078" y="575"/>
                    <a:pt x="2087" y="575"/>
                  </a:cubicBezTo>
                  <a:cubicBezTo>
                    <a:pt x="2200" y="575"/>
                    <a:pt x="2248" y="401"/>
                    <a:pt x="2125" y="371"/>
                  </a:cubicBezTo>
                  <a:cubicBezTo>
                    <a:pt x="1491" y="204"/>
                    <a:pt x="824" y="70"/>
                    <a:pt x="157" y="4"/>
                  </a:cubicBezTo>
                  <a:cubicBezTo>
                    <a:pt x="146" y="1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2"/>
            <p:cNvSpPr/>
            <p:nvPr/>
          </p:nvSpPr>
          <p:spPr>
            <a:xfrm>
              <a:off x="1070569" y="4435302"/>
              <a:ext cx="74950" cy="14526"/>
            </a:xfrm>
            <a:custGeom>
              <a:avLst/>
              <a:gdLst/>
              <a:ahLst/>
              <a:cxnLst/>
              <a:rect l="l" t="t" r="r" b="b"/>
              <a:pathLst>
                <a:path w="2069" h="401" extrusionOk="0">
                  <a:moveTo>
                    <a:pt x="134" y="1"/>
                  </a:moveTo>
                  <a:cubicBezTo>
                    <a:pt x="0" y="1"/>
                    <a:pt x="0" y="201"/>
                    <a:pt x="134" y="201"/>
                  </a:cubicBezTo>
                  <a:cubicBezTo>
                    <a:pt x="734" y="301"/>
                    <a:pt x="1335" y="368"/>
                    <a:pt x="1969" y="401"/>
                  </a:cubicBezTo>
                  <a:cubicBezTo>
                    <a:pt x="2062" y="401"/>
                    <a:pt x="2068" y="198"/>
                    <a:pt x="1987" y="198"/>
                  </a:cubicBezTo>
                  <a:cubicBezTo>
                    <a:pt x="1981" y="198"/>
                    <a:pt x="1975" y="199"/>
                    <a:pt x="1969" y="201"/>
                  </a:cubicBezTo>
                  <a:cubicBezTo>
                    <a:pt x="1335" y="167"/>
                    <a:pt x="734" y="10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2"/>
            <p:cNvSpPr/>
            <p:nvPr/>
          </p:nvSpPr>
          <p:spPr>
            <a:xfrm>
              <a:off x="983919" y="4510940"/>
              <a:ext cx="69081" cy="24850"/>
            </a:xfrm>
            <a:custGeom>
              <a:avLst/>
              <a:gdLst/>
              <a:ahLst/>
              <a:cxnLst/>
              <a:rect l="l" t="t" r="r" b="b"/>
              <a:pathLst>
                <a:path w="1907" h="686" extrusionOk="0">
                  <a:moveTo>
                    <a:pt x="1777" y="1"/>
                  </a:moveTo>
                  <a:cubicBezTo>
                    <a:pt x="1761" y="1"/>
                    <a:pt x="1744" y="5"/>
                    <a:pt x="1725" y="14"/>
                  </a:cubicBezTo>
                  <a:cubicBezTo>
                    <a:pt x="1192" y="181"/>
                    <a:pt x="658" y="281"/>
                    <a:pt x="124" y="481"/>
                  </a:cubicBezTo>
                  <a:cubicBezTo>
                    <a:pt x="1" y="512"/>
                    <a:pt x="48" y="685"/>
                    <a:pt x="135" y="685"/>
                  </a:cubicBezTo>
                  <a:cubicBezTo>
                    <a:pt x="142" y="685"/>
                    <a:pt x="150" y="684"/>
                    <a:pt x="158" y="681"/>
                  </a:cubicBezTo>
                  <a:cubicBezTo>
                    <a:pt x="691" y="481"/>
                    <a:pt x="1258" y="381"/>
                    <a:pt x="1792" y="214"/>
                  </a:cubicBezTo>
                  <a:cubicBezTo>
                    <a:pt x="1907" y="157"/>
                    <a:pt x="1873" y="1"/>
                    <a:pt x="1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2"/>
            <p:cNvSpPr/>
            <p:nvPr/>
          </p:nvSpPr>
          <p:spPr>
            <a:xfrm>
              <a:off x="1074699" y="4165279"/>
              <a:ext cx="11628" cy="61003"/>
            </a:xfrm>
            <a:custGeom>
              <a:avLst/>
              <a:gdLst/>
              <a:ahLst/>
              <a:cxnLst/>
              <a:rect l="l" t="t" r="r" b="b"/>
              <a:pathLst>
                <a:path w="321" h="1684" extrusionOk="0">
                  <a:moveTo>
                    <a:pt x="120" y="0"/>
                  </a:moveTo>
                  <a:cubicBezTo>
                    <a:pt x="60" y="0"/>
                    <a:pt x="0" y="52"/>
                    <a:pt x="20" y="149"/>
                  </a:cubicBezTo>
                  <a:cubicBezTo>
                    <a:pt x="87" y="616"/>
                    <a:pt x="120" y="1117"/>
                    <a:pt x="53" y="1584"/>
                  </a:cubicBezTo>
                  <a:cubicBezTo>
                    <a:pt x="53" y="1651"/>
                    <a:pt x="112" y="1684"/>
                    <a:pt x="170" y="1684"/>
                  </a:cubicBezTo>
                  <a:cubicBezTo>
                    <a:pt x="228" y="1684"/>
                    <a:pt x="287" y="1651"/>
                    <a:pt x="287" y="1584"/>
                  </a:cubicBezTo>
                  <a:cubicBezTo>
                    <a:pt x="320" y="1083"/>
                    <a:pt x="287" y="583"/>
                    <a:pt x="220" y="83"/>
                  </a:cubicBezTo>
                  <a:cubicBezTo>
                    <a:pt x="206" y="27"/>
                    <a:pt x="16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2"/>
            <p:cNvSpPr/>
            <p:nvPr/>
          </p:nvSpPr>
          <p:spPr>
            <a:xfrm>
              <a:off x="950084" y="4232006"/>
              <a:ext cx="31588" cy="53106"/>
            </a:xfrm>
            <a:custGeom>
              <a:avLst/>
              <a:gdLst/>
              <a:ahLst/>
              <a:cxnLst/>
              <a:rect l="l" t="t" r="r" b="b"/>
              <a:pathLst>
                <a:path w="872" h="1466" extrusionOk="0">
                  <a:moveTo>
                    <a:pt x="133" y="1"/>
                  </a:moveTo>
                  <a:cubicBezTo>
                    <a:pt x="60" y="1"/>
                    <a:pt x="1" y="71"/>
                    <a:pt x="24" y="142"/>
                  </a:cubicBezTo>
                  <a:cubicBezTo>
                    <a:pt x="258" y="542"/>
                    <a:pt x="458" y="976"/>
                    <a:pt x="658" y="1410"/>
                  </a:cubicBezTo>
                  <a:cubicBezTo>
                    <a:pt x="668" y="1450"/>
                    <a:pt x="693" y="1466"/>
                    <a:pt x="721" y="1466"/>
                  </a:cubicBezTo>
                  <a:cubicBezTo>
                    <a:pt x="788" y="1466"/>
                    <a:pt x="871" y="1380"/>
                    <a:pt x="825" y="1310"/>
                  </a:cubicBezTo>
                  <a:cubicBezTo>
                    <a:pt x="658" y="876"/>
                    <a:pt x="458" y="442"/>
                    <a:pt x="224" y="42"/>
                  </a:cubicBezTo>
                  <a:cubicBezTo>
                    <a:pt x="195" y="13"/>
                    <a:pt x="163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2"/>
            <p:cNvSpPr/>
            <p:nvPr/>
          </p:nvSpPr>
          <p:spPr>
            <a:xfrm>
              <a:off x="850501" y="4267036"/>
              <a:ext cx="38145" cy="61039"/>
            </a:xfrm>
            <a:custGeom>
              <a:avLst/>
              <a:gdLst/>
              <a:ahLst/>
              <a:cxnLst/>
              <a:rect l="l" t="t" r="r" b="b"/>
              <a:pathLst>
                <a:path w="1053" h="1685" extrusionOk="0">
                  <a:moveTo>
                    <a:pt x="156" y="1"/>
                  </a:moveTo>
                  <a:cubicBezTo>
                    <a:pt x="80" y="1"/>
                    <a:pt x="0" y="72"/>
                    <a:pt x="71" y="142"/>
                  </a:cubicBezTo>
                  <a:cubicBezTo>
                    <a:pt x="338" y="643"/>
                    <a:pt x="605" y="1110"/>
                    <a:pt x="805" y="1644"/>
                  </a:cubicBezTo>
                  <a:cubicBezTo>
                    <a:pt x="825" y="1673"/>
                    <a:pt x="856" y="1685"/>
                    <a:pt x="888" y="1685"/>
                  </a:cubicBezTo>
                  <a:cubicBezTo>
                    <a:pt x="966" y="1685"/>
                    <a:pt x="1052" y="1614"/>
                    <a:pt x="1005" y="1543"/>
                  </a:cubicBezTo>
                  <a:cubicBezTo>
                    <a:pt x="772" y="1010"/>
                    <a:pt x="505" y="509"/>
                    <a:pt x="238" y="42"/>
                  </a:cubicBezTo>
                  <a:cubicBezTo>
                    <a:pt x="218" y="13"/>
                    <a:pt x="18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2"/>
            <p:cNvSpPr/>
            <p:nvPr/>
          </p:nvSpPr>
          <p:spPr>
            <a:xfrm>
              <a:off x="641301" y="4488408"/>
              <a:ext cx="58757" cy="54374"/>
            </a:xfrm>
            <a:custGeom>
              <a:avLst/>
              <a:gdLst/>
              <a:ahLst/>
              <a:cxnLst/>
              <a:rect l="l" t="t" r="r" b="b"/>
              <a:pathLst>
                <a:path w="1622" h="1501" extrusionOk="0">
                  <a:moveTo>
                    <a:pt x="146" y="0"/>
                  </a:moveTo>
                  <a:cubicBezTo>
                    <a:pt x="75" y="0"/>
                    <a:pt x="0" y="94"/>
                    <a:pt x="75" y="169"/>
                  </a:cubicBezTo>
                  <a:cubicBezTo>
                    <a:pt x="476" y="636"/>
                    <a:pt x="943" y="1070"/>
                    <a:pt x="1410" y="1470"/>
                  </a:cubicBezTo>
                  <a:cubicBezTo>
                    <a:pt x="1431" y="1492"/>
                    <a:pt x="1455" y="1501"/>
                    <a:pt x="1477" y="1501"/>
                  </a:cubicBezTo>
                  <a:cubicBezTo>
                    <a:pt x="1557" y="1501"/>
                    <a:pt x="1621" y="1382"/>
                    <a:pt x="1543" y="1303"/>
                  </a:cubicBezTo>
                  <a:cubicBezTo>
                    <a:pt x="1076" y="936"/>
                    <a:pt x="642" y="503"/>
                    <a:pt x="209" y="36"/>
                  </a:cubicBezTo>
                  <a:cubicBezTo>
                    <a:pt x="192" y="11"/>
                    <a:pt x="169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2"/>
            <p:cNvSpPr/>
            <p:nvPr/>
          </p:nvSpPr>
          <p:spPr>
            <a:xfrm>
              <a:off x="736537" y="4363757"/>
              <a:ext cx="48071" cy="71436"/>
            </a:xfrm>
            <a:custGeom>
              <a:avLst/>
              <a:gdLst/>
              <a:ahLst/>
              <a:cxnLst/>
              <a:rect l="l" t="t" r="r" b="b"/>
              <a:pathLst>
                <a:path w="1327" h="1972" extrusionOk="0">
                  <a:moveTo>
                    <a:pt x="156" y="0"/>
                  </a:moveTo>
                  <a:cubicBezTo>
                    <a:pt x="90" y="0"/>
                    <a:pt x="0" y="79"/>
                    <a:pt x="48" y="174"/>
                  </a:cubicBezTo>
                  <a:cubicBezTo>
                    <a:pt x="348" y="775"/>
                    <a:pt x="749" y="1342"/>
                    <a:pt x="1082" y="1909"/>
                  </a:cubicBezTo>
                  <a:cubicBezTo>
                    <a:pt x="1116" y="1953"/>
                    <a:pt x="1156" y="1972"/>
                    <a:pt x="1193" y="1972"/>
                  </a:cubicBezTo>
                  <a:cubicBezTo>
                    <a:pt x="1268" y="1972"/>
                    <a:pt x="1327" y="1898"/>
                    <a:pt x="1282" y="1809"/>
                  </a:cubicBezTo>
                  <a:cubicBezTo>
                    <a:pt x="949" y="1242"/>
                    <a:pt x="515" y="675"/>
                    <a:pt x="215" y="41"/>
                  </a:cubicBezTo>
                  <a:cubicBezTo>
                    <a:pt x="206" y="13"/>
                    <a:pt x="183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2"/>
            <p:cNvSpPr/>
            <p:nvPr/>
          </p:nvSpPr>
          <p:spPr>
            <a:xfrm>
              <a:off x="906216" y="4654030"/>
              <a:ext cx="102408" cy="14671"/>
            </a:xfrm>
            <a:custGeom>
              <a:avLst/>
              <a:gdLst/>
              <a:ahLst/>
              <a:cxnLst/>
              <a:rect l="l" t="t" r="r" b="b"/>
              <a:pathLst>
                <a:path w="2827" h="405" extrusionOk="0">
                  <a:moveTo>
                    <a:pt x="134" y="0"/>
                  </a:moveTo>
                  <a:cubicBezTo>
                    <a:pt x="1" y="0"/>
                    <a:pt x="1" y="200"/>
                    <a:pt x="134" y="200"/>
                  </a:cubicBezTo>
                  <a:cubicBezTo>
                    <a:pt x="968" y="234"/>
                    <a:pt x="1802" y="267"/>
                    <a:pt x="2636" y="401"/>
                  </a:cubicBezTo>
                  <a:cubicBezTo>
                    <a:pt x="2646" y="403"/>
                    <a:pt x="2656" y="404"/>
                    <a:pt x="2665" y="404"/>
                  </a:cubicBezTo>
                  <a:cubicBezTo>
                    <a:pt x="2779" y="404"/>
                    <a:pt x="2826" y="231"/>
                    <a:pt x="2703" y="200"/>
                  </a:cubicBezTo>
                  <a:cubicBezTo>
                    <a:pt x="1836" y="67"/>
                    <a:pt x="1002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2"/>
            <p:cNvSpPr/>
            <p:nvPr/>
          </p:nvSpPr>
          <p:spPr>
            <a:xfrm>
              <a:off x="851008" y="4807951"/>
              <a:ext cx="99981" cy="19054"/>
            </a:xfrm>
            <a:custGeom>
              <a:avLst/>
              <a:gdLst/>
              <a:ahLst/>
              <a:cxnLst/>
              <a:rect l="l" t="t" r="r" b="b"/>
              <a:pathLst>
                <a:path w="2760" h="526" extrusionOk="0">
                  <a:moveTo>
                    <a:pt x="2099" y="1"/>
                  </a:moveTo>
                  <a:cubicBezTo>
                    <a:pt x="1419" y="1"/>
                    <a:pt x="761" y="102"/>
                    <a:pt x="124" y="288"/>
                  </a:cubicBezTo>
                  <a:cubicBezTo>
                    <a:pt x="1" y="350"/>
                    <a:pt x="20" y="525"/>
                    <a:pt x="129" y="525"/>
                  </a:cubicBezTo>
                  <a:cubicBezTo>
                    <a:pt x="138" y="525"/>
                    <a:pt x="147" y="524"/>
                    <a:pt x="157" y="521"/>
                  </a:cubicBezTo>
                  <a:cubicBezTo>
                    <a:pt x="798" y="308"/>
                    <a:pt x="1459" y="201"/>
                    <a:pt x="2126" y="201"/>
                  </a:cubicBezTo>
                  <a:cubicBezTo>
                    <a:pt x="2292" y="201"/>
                    <a:pt x="2459" y="208"/>
                    <a:pt x="2626" y="221"/>
                  </a:cubicBezTo>
                  <a:cubicBezTo>
                    <a:pt x="2759" y="221"/>
                    <a:pt x="2759" y="21"/>
                    <a:pt x="2626" y="21"/>
                  </a:cubicBezTo>
                  <a:cubicBezTo>
                    <a:pt x="2449" y="7"/>
                    <a:pt x="2273" y="1"/>
                    <a:pt x="2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2"/>
            <p:cNvSpPr/>
            <p:nvPr/>
          </p:nvSpPr>
          <p:spPr>
            <a:xfrm>
              <a:off x="738638" y="4952490"/>
              <a:ext cx="112044" cy="20721"/>
            </a:xfrm>
            <a:custGeom>
              <a:avLst/>
              <a:gdLst/>
              <a:ahLst/>
              <a:cxnLst/>
              <a:rect l="l" t="t" r="r" b="b"/>
              <a:pathLst>
                <a:path w="3093" h="572" extrusionOk="0">
                  <a:moveTo>
                    <a:pt x="2992" y="1"/>
                  </a:moveTo>
                  <a:cubicBezTo>
                    <a:pt x="2025" y="34"/>
                    <a:pt x="1058" y="134"/>
                    <a:pt x="124" y="367"/>
                  </a:cubicBezTo>
                  <a:cubicBezTo>
                    <a:pt x="0" y="398"/>
                    <a:pt x="48" y="571"/>
                    <a:pt x="161" y="571"/>
                  </a:cubicBezTo>
                  <a:cubicBezTo>
                    <a:pt x="170" y="571"/>
                    <a:pt x="180" y="570"/>
                    <a:pt x="190" y="568"/>
                  </a:cubicBezTo>
                  <a:cubicBezTo>
                    <a:pt x="1091" y="367"/>
                    <a:pt x="2025" y="234"/>
                    <a:pt x="2992" y="201"/>
                  </a:cubicBezTo>
                  <a:cubicBezTo>
                    <a:pt x="3092" y="167"/>
                    <a:pt x="3092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2"/>
            <p:cNvSpPr/>
            <p:nvPr/>
          </p:nvSpPr>
          <p:spPr>
            <a:xfrm>
              <a:off x="547949" y="4543978"/>
              <a:ext cx="74768" cy="69552"/>
            </a:xfrm>
            <a:custGeom>
              <a:avLst/>
              <a:gdLst/>
              <a:ahLst/>
              <a:cxnLst/>
              <a:rect l="l" t="t" r="r" b="b"/>
              <a:pathLst>
                <a:path w="2064" h="1920" extrusionOk="0">
                  <a:moveTo>
                    <a:pt x="140" y="1"/>
                  </a:moveTo>
                  <a:cubicBezTo>
                    <a:pt x="63" y="1"/>
                    <a:pt x="0" y="95"/>
                    <a:pt x="51" y="170"/>
                  </a:cubicBezTo>
                  <a:cubicBezTo>
                    <a:pt x="618" y="803"/>
                    <a:pt x="1218" y="1370"/>
                    <a:pt x="1852" y="1904"/>
                  </a:cubicBezTo>
                  <a:cubicBezTo>
                    <a:pt x="1868" y="1915"/>
                    <a:pt x="1885" y="1920"/>
                    <a:pt x="1902" y="1920"/>
                  </a:cubicBezTo>
                  <a:cubicBezTo>
                    <a:pt x="1988" y="1920"/>
                    <a:pt x="2064" y="1793"/>
                    <a:pt x="1952" y="1737"/>
                  </a:cubicBezTo>
                  <a:cubicBezTo>
                    <a:pt x="1318" y="1204"/>
                    <a:pt x="751" y="637"/>
                    <a:pt x="217" y="36"/>
                  </a:cubicBezTo>
                  <a:cubicBezTo>
                    <a:pt x="192" y="11"/>
                    <a:pt x="165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2"/>
            <p:cNvSpPr/>
            <p:nvPr/>
          </p:nvSpPr>
          <p:spPr>
            <a:xfrm>
              <a:off x="485207" y="4671853"/>
              <a:ext cx="66292" cy="77956"/>
            </a:xfrm>
            <a:custGeom>
              <a:avLst/>
              <a:gdLst/>
              <a:ahLst/>
              <a:cxnLst/>
              <a:rect l="l" t="t" r="r" b="b"/>
              <a:pathLst>
                <a:path w="1830" h="2152" extrusionOk="0">
                  <a:moveTo>
                    <a:pt x="165" y="1"/>
                  </a:moveTo>
                  <a:cubicBezTo>
                    <a:pt x="87" y="1"/>
                    <a:pt x="1" y="71"/>
                    <a:pt x="48" y="142"/>
                  </a:cubicBezTo>
                  <a:cubicBezTo>
                    <a:pt x="548" y="809"/>
                    <a:pt x="1115" y="1443"/>
                    <a:pt x="1582" y="2110"/>
                  </a:cubicBezTo>
                  <a:cubicBezTo>
                    <a:pt x="1612" y="2140"/>
                    <a:pt x="1647" y="2152"/>
                    <a:pt x="1680" y="2152"/>
                  </a:cubicBezTo>
                  <a:cubicBezTo>
                    <a:pt x="1760" y="2152"/>
                    <a:pt x="1830" y="2081"/>
                    <a:pt x="1783" y="2010"/>
                  </a:cubicBezTo>
                  <a:cubicBezTo>
                    <a:pt x="1282" y="1310"/>
                    <a:pt x="715" y="709"/>
                    <a:pt x="248" y="42"/>
                  </a:cubicBezTo>
                  <a:cubicBezTo>
                    <a:pt x="229" y="13"/>
                    <a:pt x="198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2"/>
            <p:cNvSpPr/>
            <p:nvPr/>
          </p:nvSpPr>
          <p:spPr>
            <a:xfrm>
              <a:off x="438440" y="4779406"/>
              <a:ext cx="51440" cy="77956"/>
            </a:xfrm>
            <a:custGeom>
              <a:avLst/>
              <a:gdLst/>
              <a:ahLst/>
              <a:cxnLst/>
              <a:rect l="l" t="t" r="r" b="b"/>
              <a:pathLst>
                <a:path w="1420" h="2152" extrusionOk="0">
                  <a:moveTo>
                    <a:pt x="156" y="0"/>
                  </a:moveTo>
                  <a:cubicBezTo>
                    <a:pt x="80" y="0"/>
                    <a:pt x="1" y="71"/>
                    <a:pt x="71" y="142"/>
                  </a:cubicBezTo>
                  <a:cubicBezTo>
                    <a:pt x="472" y="776"/>
                    <a:pt x="872" y="1409"/>
                    <a:pt x="1206" y="2110"/>
                  </a:cubicBezTo>
                  <a:cubicBezTo>
                    <a:pt x="1225" y="2139"/>
                    <a:pt x="1253" y="2151"/>
                    <a:pt x="1282" y="2151"/>
                  </a:cubicBezTo>
                  <a:cubicBezTo>
                    <a:pt x="1350" y="2151"/>
                    <a:pt x="1419" y="2081"/>
                    <a:pt x="1372" y="2010"/>
                  </a:cubicBezTo>
                  <a:cubicBezTo>
                    <a:pt x="1039" y="1309"/>
                    <a:pt x="672" y="676"/>
                    <a:pt x="238" y="42"/>
                  </a:cubicBezTo>
                  <a:cubicBezTo>
                    <a:pt x="219" y="13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2"/>
            <p:cNvSpPr/>
            <p:nvPr/>
          </p:nvSpPr>
          <p:spPr>
            <a:xfrm>
              <a:off x="737515" y="4545499"/>
              <a:ext cx="723884" cy="284004"/>
            </a:xfrm>
            <a:custGeom>
              <a:avLst/>
              <a:gdLst/>
              <a:ahLst/>
              <a:cxnLst/>
              <a:rect l="l" t="t" r="r" b="b"/>
              <a:pathLst>
                <a:path w="19983" h="7840" extrusionOk="0">
                  <a:moveTo>
                    <a:pt x="19859" y="0"/>
                  </a:moveTo>
                  <a:cubicBezTo>
                    <a:pt x="19841" y="0"/>
                    <a:pt x="19821" y="8"/>
                    <a:pt x="19802" y="28"/>
                  </a:cubicBezTo>
                  <a:cubicBezTo>
                    <a:pt x="19001" y="528"/>
                    <a:pt x="18334" y="1162"/>
                    <a:pt x="17567" y="1695"/>
                  </a:cubicBezTo>
                  <a:cubicBezTo>
                    <a:pt x="16733" y="2229"/>
                    <a:pt x="15866" y="2629"/>
                    <a:pt x="14932" y="2930"/>
                  </a:cubicBezTo>
                  <a:cubicBezTo>
                    <a:pt x="12797" y="3563"/>
                    <a:pt x="10629" y="4030"/>
                    <a:pt x="8427" y="4331"/>
                  </a:cubicBezTo>
                  <a:cubicBezTo>
                    <a:pt x="6559" y="4631"/>
                    <a:pt x="4558" y="4731"/>
                    <a:pt x="2790" y="5465"/>
                  </a:cubicBezTo>
                  <a:cubicBezTo>
                    <a:pt x="1756" y="5932"/>
                    <a:pt x="355" y="6532"/>
                    <a:pt x="21" y="7700"/>
                  </a:cubicBezTo>
                  <a:cubicBezTo>
                    <a:pt x="1" y="7782"/>
                    <a:pt x="69" y="7839"/>
                    <a:pt x="132" y="7839"/>
                  </a:cubicBezTo>
                  <a:cubicBezTo>
                    <a:pt x="172" y="7839"/>
                    <a:pt x="209" y="7817"/>
                    <a:pt x="221" y="7766"/>
                  </a:cubicBezTo>
                  <a:cubicBezTo>
                    <a:pt x="622" y="6332"/>
                    <a:pt x="2857" y="5565"/>
                    <a:pt x="4158" y="5231"/>
                  </a:cubicBezTo>
                  <a:cubicBezTo>
                    <a:pt x="6059" y="4731"/>
                    <a:pt x="8127" y="4631"/>
                    <a:pt x="10095" y="4264"/>
                  </a:cubicBezTo>
                  <a:cubicBezTo>
                    <a:pt x="11996" y="3997"/>
                    <a:pt x="13898" y="3530"/>
                    <a:pt x="15732" y="2863"/>
                  </a:cubicBezTo>
                  <a:cubicBezTo>
                    <a:pt x="17367" y="2262"/>
                    <a:pt x="18501" y="1128"/>
                    <a:pt x="19902" y="194"/>
                  </a:cubicBezTo>
                  <a:cubicBezTo>
                    <a:pt x="19983" y="141"/>
                    <a:pt x="19933" y="0"/>
                    <a:pt x="1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2"/>
            <p:cNvSpPr/>
            <p:nvPr/>
          </p:nvSpPr>
          <p:spPr>
            <a:xfrm>
              <a:off x="1310597" y="4638961"/>
              <a:ext cx="122078" cy="64807"/>
            </a:xfrm>
            <a:custGeom>
              <a:avLst/>
              <a:gdLst/>
              <a:ahLst/>
              <a:cxnLst/>
              <a:rect l="l" t="t" r="r" b="b"/>
              <a:pathLst>
                <a:path w="3370" h="1789" extrusionOk="0">
                  <a:moveTo>
                    <a:pt x="151" y="1"/>
                  </a:moveTo>
                  <a:cubicBezTo>
                    <a:pt x="53" y="1"/>
                    <a:pt x="1" y="127"/>
                    <a:pt x="113" y="183"/>
                  </a:cubicBezTo>
                  <a:cubicBezTo>
                    <a:pt x="1080" y="750"/>
                    <a:pt x="2114" y="1284"/>
                    <a:pt x="3148" y="1784"/>
                  </a:cubicBezTo>
                  <a:cubicBezTo>
                    <a:pt x="3160" y="1787"/>
                    <a:pt x="3172" y="1788"/>
                    <a:pt x="3183" y="1788"/>
                  </a:cubicBezTo>
                  <a:cubicBezTo>
                    <a:pt x="3298" y="1788"/>
                    <a:pt x="3370" y="1645"/>
                    <a:pt x="3248" y="1584"/>
                  </a:cubicBezTo>
                  <a:cubicBezTo>
                    <a:pt x="2214" y="1083"/>
                    <a:pt x="1213" y="583"/>
                    <a:pt x="213" y="16"/>
                  </a:cubicBezTo>
                  <a:cubicBezTo>
                    <a:pt x="191" y="5"/>
                    <a:pt x="170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2"/>
            <p:cNvSpPr/>
            <p:nvPr/>
          </p:nvSpPr>
          <p:spPr>
            <a:xfrm>
              <a:off x="1358161" y="4660877"/>
              <a:ext cx="153485" cy="100488"/>
            </a:xfrm>
            <a:custGeom>
              <a:avLst/>
              <a:gdLst/>
              <a:ahLst/>
              <a:cxnLst/>
              <a:rect l="l" t="t" r="r" b="b"/>
              <a:pathLst>
                <a:path w="4237" h="2774" extrusionOk="0">
                  <a:moveTo>
                    <a:pt x="743" y="240"/>
                  </a:moveTo>
                  <a:cubicBezTo>
                    <a:pt x="1994" y="240"/>
                    <a:pt x="3641" y="689"/>
                    <a:pt x="3670" y="2080"/>
                  </a:cubicBezTo>
                  <a:cubicBezTo>
                    <a:pt x="3670" y="2446"/>
                    <a:pt x="3425" y="2561"/>
                    <a:pt x="3117" y="2561"/>
                  </a:cubicBezTo>
                  <a:cubicBezTo>
                    <a:pt x="2724" y="2561"/>
                    <a:pt x="2226" y="2373"/>
                    <a:pt x="2002" y="2280"/>
                  </a:cubicBezTo>
                  <a:cubicBezTo>
                    <a:pt x="1192" y="1858"/>
                    <a:pt x="602" y="1122"/>
                    <a:pt x="355" y="255"/>
                  </a:cubicBezTo>
                  <a:lnTo>
                    <a:pt x="355" y="255"/>
                  </a:lnTo>
                  <a:cubicBezTo>
                    <a:pt x="478" y="245"/>
                    <a:pt x="608" y="240"/>
                    <a:pt x="743" y="240"/>
                  </a:cubicBezTo>
                  <a:close/>
                  <a:moveTo>
                    <a:pt x="778" y="0"/>
                  </a:moveTo>
                  <a:cubicBezTo>
                    <a:pt x="564" y="0"/>
                    <a:pt x="349" y="15"/>
                    <a:pt x="134" y="45"/>
                  </a:cubicBezTo>
                  <a:cubicBezTo>
                    <a:pt x="0" y="45"/>
                    <a:pt x="0" y="278"/>
                    <a:pt x="134" y="278"/>
                  </a:cubicBezTo>
                  <a:cubicBezTo>
                    <a:pt x="137" y="278"/>
                    <a:pt x="140" y="278"/>
                    <a:pt x="143" y="277"/>
                  </a:cubicBezTo>
                  <a:lnTo>
                    <a:pt x="143" y="277"/>
                  </a:lnTo>
                  <a:cubicBezTo>
                    <a:pt x="416" y="1264"/>
                    <a:pt x="1111" y="2084"/>
                    <a:pt x="2035" y="2513"/>
                  </a:cubicBezTo>
                  <a:cubicBezTo>
                    <a:pt x="2339" y="2627"/>
                    <a:pt x="2730" y="2774"/>
                    <a:pt x="3084" y="2774"/>
                  </a:cubicBezTo>
                  <a:cubicBezTo>
                    <a:pt x="3351" y="2774"/>
                    <a:pt x="3598" y="2690"/>
                    <a:pt x="3770" y="2447"/>
                  </a:cubicBezTo>
                  <a:cubicBezTo>
                    <a:pt x="4237" y="1779"/>
                    <a:pt x="3436" y="879"/>
                    <a:pt x="2936" y="545"/>
                  </a:cubicBezTo>
                  <a:cubicBezTo>
                    <a:pt x="2261" y="182"/>
                    <a:pt x="1526" y="0"/>
                    <a:pt x="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2"/>
            <p:cNvSpPr/>
            <p:nvPr/>
          </p:nvSpPr>
          <p:spPr>
            <a:xfrm>
              <a:off x="1360045" y="4503768"/>
              <a:ext cx="158521" cy="115558"/>
            </a:xfrm>
            <a:custGeom>
              <a:avLst/>
              <a:gdLst/>
              <a:ahLst/>
              <a:cxnLst/>
              <a:rect l="l" t="t" r="r" b="b"/>
              <a:pathLst>
                <a:path w="4376" h="3190" extrusionOk="0">
                  <a:moveTo>
                    <a:pt x="3028" y="210"/>
                  </a:moveTo>
                  <a:cubicBezTo>
                    <a:pt x="3454" y="210"/>
                    <a:pt x="3785" y="428"/>
                    <a:pt x="3785" y="1079"/>
                  </a:cubicBezTo>
                  <a:cubicBezTo>
                    <a:pt x="3785" y="2432"/>
                    <a:pt x="1440" y="2954"/>
                    <a:pt x="306" y="2981"/>
                  </a:cubicBezTo>
                  <a:lnTo>
                    <a:pt x="306" y="2981"/>
                  </a:lnTo>
                  <a:cubicBezTo>
                    <a:pt x="703" y="2188"/>
                    <a:pt x="642" y="1309"/>
                    <a:pt x="1483" y="779"/>
                  </a:cubicBezTo>
                  <a:cubicBezTo>
                    <a:pt x="1865" y="524"/>
                    <a:pt x="2516" y="210"/>
                    <a:pt x="3028" y="210"/>
                  </a:cubicBezTo>
                  <a:close/>
                  <a:moveTo>
                    <a:pt x="3015" y="0"/>
                  </a:moveTo>
                  <a:cubicBezTo>
                    <a:pt x="2689" y="0"/>
                    <a:pt x="2343" y="97"/>
                    <a:pt x="2083" y="212"/>
                  </a:cubicBezTo>
                  <a:cubicBezTo>
                    <a:pt x="1550" y="412"/>
                    <a:pt x="1083" y="746"/>
                    <a:pt x="716" y="1180"/>
                  </a:cubicBezTo>
                  <a:cubicBezTo>
                    <a:pt x="329" y="1695"/>
                    <a:pt x="378" y="2397"/>
                    <a:pt x="81" y="2986"/>
                  </a:cubicBezTo>
                  <a:lnTo>
                    <a:pt x="81" y="2986"/>
                  </a:lnTo>
                  <a:cubicBezTo>
                    <a:pt x="19" y="3005"/>
                    <a:pt x="1" y="3079"/>
                    <a:pt x="27" y="3130"/>
                  </a:cubicBezTo>
                  <a:lnTo>
                    <a:pt x="27" y="3130"/>
                  </a:lnTo>
                  <a:cubicBezTo>
                    <a:pt x="43" y="3165"/>
                    <a:pt x="88" y="3189"/>
                    <a:pt x="133" y="3189"/>
                  </a:cubicBezTo>
                  <a:cubicBezTo>
                    <a:pt x="147" y="3189"/>
                    <a:pt x="160" y="3187"/>
                    <a:pt x="173" y="3182"/>
                  </a:cubicBezTo>
                  <a:lnTo>
                    <a:pt x="173" y="3182"/>
                  </a:lnTo>
                  <a:cubicBezTo>
                    <a:pt x="182" y="3182"/>
                    <a:pt x="192" y="3182"/>
                    <a:pt x="202" y="3182"/>
                  </a:cubicBezTo>
                  <a:cubicBezTo>
                    <a:pt x="1543" y="3182"/>
                    <a:pt x="4376" y="2441"/>
                    <a:pt x="3951" y="679"/>
                  </a:cubicBezTo>
                  <a:cubicBezTo>
                    <a:pt x="3838" y="167"/>
                    <a:pt x="3444" y="0"/>
                    <a:pt x="3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32"/>
            <p:cNvSpPr/>
            <p:nvPr/>
          </p:nvSpPr>
          <p:spPr>
            <a:xfrm>
              <a:off x="1259592" y="4638852"/>
              <a:ext cx="19598" cy="54084"/>
            </a:xfrm>
            <a:custGeom>
              <a:avLst/>
              <a:gdLst/>
              <a:ahLst/>
              <a:cxnLst/>
              <a:rect l="l" t="t" r="r" b="b"/>
              <a:pathLst>
                <a:path w="541" h="1493" extrusionOk="0">
                  <a:moveTo>
                    <a:pt x="113" y="1"/>
                  </a:moveTo>
                  <a:cubicBezTo>
                    <a:pt x="56" y="1"/>
                    <a:pt x="1" y="44"/>
                    <a:pt x="20" y="119"/>
                  </a:cubicBezTo>
                  <a:cubicBezTo>
                    <a:pt x="120" y="553"/>
                    <a:pt x="220" y="986"/>
                    <a:pt x="320" y="1420"/>
                  </a:cubicBezTo>
                  <a:cubicBezTo>
                    <a:pt x="332" y="1471"/>
                    <a:pt x="370" y="1493"/>
                    <a:pt x="409" y="1493"/>
                  </a:cubicBezTo>
                  <a:cubicBezTo>
                    <a:pt x="472" y="1493"/>
                    <a:pt x="540" y="1436"/>
                    <a:pt x="520" y="1353"/>
                  </a:cubicBezTo>
                  <a:lnTo>
                    <a:pt x="220" y="86"/>
                  </a:lnTo>
                  <a:cubicBezTo>
                    <a:pt x="205" y="27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32"/>
            <p:cNvSpPr/>
            <p:nvPr/>
          </p:nvSpPr>
          <p:spPr>
            <a:xfrm>
              <a:off x="1223295" y="4656240"/>
              <a:ext cx="19634" cy="47563"/>
            </a:xfrm>
            <a:custGeom>
              <a:avLst/>
              <a:gdLst/>
              <a:ahLst/>
              <a:cxnLst/>
              <a:rect l="l" t="t" r="r" b="b"/>
              <a:pathLst>
                <a:path w="542" h="1313" extrusionOk="0">
                  <a:moveTo>
                    <a:pt x="132" y="0"/>
                  </a:moveTo>
                  <a:cubicBezTo>
                    <a:pt x="69" y="0"/>
                    <a:pt x="0" y="57"/>
                    <a:pt x="21" y="139"/>
                  </a:cubicBezTo>
                  <a:cubicBezTo>
                    <a:pt x="121" y="506"/>
                    <a:pt x="221" y="873"/>
                    <a:pt x="321" y="1240"/>
                  </a:cubicBezTo>
                  <a:cubicBezTo>
                    <a:pt x="334" y="1291"/>
                    <a:pt x="371" y="1313"/>
                    <a:pt x="410" y="1313"/>
                  </a:cubicBezTo>
                  <a:cubicBezTo>
                    <a:pt x="473" y="1313"/>
                    <a:pt x="542" y="1256"/>
                    <a:pt x="521" y="1174"/>
                  </a:cubicBezTo>
                  <a:cubicBezTo>
                    <a:pt x="421" y="807"/>
                    <a:pt x="321" y="440"/>
                    <a:pt x="221" y="73"/>
                  </a:cubicBezTo>
                  <a:cubicBezTo>
                    <a:pt x="208" y="22"/>
                    <a:pt x="171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2"/>
            <p:cNvSpPr/>
            <p:nvPr/>
          </p:nvSpPr>
          <p:spPr>
            <a:xfrm>
              <a:off x="1188229" y="4656240"/>
              <a:ext cx="19634" cy="50679"/>
            </a:xfrm>
            <a:custGeom>
              <a:avLst/>
              <a:gdLst/>
              <a:ahLst/>
              <a:cxnLst/>
              <a:rect l="l" t="t" r="r" b="b"/>
              <a:pathLst>
                <a:path w="542" h="1399" extrusionOk="0">
                  <a:moveTo>
                    <a:pt x="133" y="0"/>
                  </a:moveTo>
                  <a:cubicBezTo>
                    <a:pt x="69" y="0"/>
                    <a:pt x="1" y="57"/>
                    <a:pt x="21" y="139"/>
                  </a:cubicBezTo>
                  <a:cubicBezTo>
                    <a:pt x="122" y="540"/>
                    <a:pt x="188" y="940"/>
                    <a:pt x="322" y="1340"/>
                  </a:cubicBezTo>
                  <a:cubicBezTo>
                    <a:pt x="335" y="1380"/>
                    <a:pt x="374" y="1399"/>
                    <a:pt x="414" y="1399"/>
                  </a:cubicBezTo>
                  <a:cubicBezTo>
                    <a:pt x="477" y="1399"/>
                    <a:pt x="542" y="1354"/>
                    <a:pt x="522" y="1274"/>
                  </a:cubicBezTo>
                  <a:cubicBezTo>
                    <a:pt x="422" y="873"/>
                    <a:pt x="322" y="473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2"/>
            <p:cNvSpPr/>
            <p:nvPr/>
          </p:nvSpPr>
          <p:spPr>
            <a:xfrm>
              <a:off x="1640935" y="4365206"/>
              <a:ext cx="35066" cy="25430"/>
            </a:xfrm>
            <a:custGeom>
              <a:avLst/>
              <a:gdLst/>
              <a:ahLst/>
              <a:cxnLst/>
              <a:rect l="l" t="t" r="r" b="b"/>
              <a:pathLst>
                <a:path w="968" h="702" extrusionOk="0">
                  <a:moveTo>
                    <a:pt x="500" y="1"/>
                  </a:moveTo>
                  <a:cubicBezTo>
                    <a:pt x="0" y="1"/>
                    <a:pt x="0" y="701"/>
                    <a:pt x="500" y="701"/>
                  </a:cubicBezTo>
                  <a:cubicBezTo>
                    <a:pt x="967" y="701"/>
                    <a:pt x="967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2"/>
            <p:cNvSpPr/>
            <p:nvPr/>
          </p:nvSpPr>
          <p:spPr>
            <a:xfrm>
              <a:off x="1558740" y="4393027"/>
              <a:ext cx="33870" cy="25394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35" y="701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2"/>
            <p:cNvSpPr/>
            <p:nvPr/>
          </p:nvSpPr>
          <p:spPr>
            <a:xfrm>
              <a:off x="1579280" y="4330176"/>
              <a:ext cx="33870" cy="26625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2"/>
            <p:cNvSpPr/>
            <p:nvPr/>
          </p:nvSpPr>
          <p:spPr>
            <a:xfrm>
              <a:off x="623478" y="3527823"/>
              <a:ext cx="35066" cy="25394"/>
            </a:xfrm>
            <a:custGeom>
              <a:avLst/>
              <a:gdLst/>
              <a:ahLst/>
              <a:cxnLst/>
              <a:rect l="l" t="t" r="r" b="b"/>
              <a:pathLst>
                <a:path w="968" h="701" extrusionOk="0">
                  <a:moveTo>
                    <a:pt x="501" y="0"/>
                  </a:moveTo>
                  <a:cubicBezTo>
                    <a:pt x="0" y="0"/>
                    <a:pt x="0" y="701"/>
                    <a:pt x="501" y="701"/>
                  </a:cubicBezTo>
                  <a:cubicBezTo>
                    <a:pt x="968" y="701"/>
                    <a:pt x="9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2"/>
            <p:cNvSpPr/>
            <p:nvPr/>
          </p:nvSpPr>
          <p:spPr>
            <a:xfrm>
              <a:off x="541319" y="3513333"/>
              <a:ext cx="33870" cy="265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2"/>
            <p:cNvSpPr/>
            <p:nvPr/>
          </p:nvSpPr>
          <p:spPr>
            <a:xfrm>
              <a:off x="575154" y="3451678"/>
              <a:ext cx="35066" cy="25430"/>
            </a:xfrm>
            <a:custGeom>
              <a:avLst/>
              <a:gdLst/>
              <a:ahLst/>
              <a:cxnLst/>
              <a:rect l="l" t="t" r="r" b="b"/>
              <a:pathLst>
                <a:path w="968" h="702" extrusionOk="0">
                  <a:moveTo>
                    <a:pt x="500" y="1"/>
                  </a:moveTo>
                  <a:cubicBezTo>
                    <a:pt x="0" y="1"/>
                    <a:pt x="0" y="701"/>
                    <a:pt x="500" y="701"/>
                  </a:cubicBezTo>
                  <a:cubicBezTo>
                    <a:pt x="967" y="701"/>
                    <a:pt x="967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2"/>
            <p:cNvSpPr/>
            <p:nvPr/>
          </p:nvSpPr>
          <p:spPr>
            <a:xfrm>
              <a:off x="1249413" y="3730830"/>
              <a:ext cx="42311" cy="35066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601" y="0"/>
                  </a:moveTo>
                  <a:cubicBezTo>
                    <a:pt x="0" y="67"/>
                    <a:pt x="0" y="901"/>
                    <a:pt x="601" y="968"/>
                  </a:cubicBezTo>
                  <a:cubicBezTo>
                    <a:pt x="1168" y="901"/>
                    <a:pt x="1168" y="67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2"/>
            <p:cNvSpPr/>
            <p:nvPr/>
          </p:nvSpPr>
          <p:spPr>
            <a:xfrm>
              <a:off x="1573266" y="4837692"/>
              <a:ext cx="45933" cy="35066"/>
            </a:xfrm>
            <a:custGeom>
              <a:avLst/>
              <a:gdLst/>
              <a:ahLst/>
              <a:cxnLst/>
              <a:rect l="l" t="t" r="r" b="b"/>
              <a:pathLst>
                <a:path w="1268" h="968" extrusionOk="0">
                  <a:moveTo>
                    <a:pt x="634" y="1"/>
                  </a:moveTo>
                  <a:cubicBezTo>
                    <a:pt x="0" y="1"/>
                    <a:pt x="0" y="968"/>
                    <a:pt x="634" y="968"/>
                  </a:cubicBezTo>
                  <a:cubicBezTo>
                    <a:pt x="1268" y="968"/>
                    <a:pt x="1268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2"/>
            <p:cNvSpPr/>
            <p:nvPr/>
          </p:nvSpPr>
          <p:spPr>
            <a:xfrm>
              <a:off x="73652" y="3543545"/>
              <a:ext cx="42347" cy="35066"/>
            </a:xfrm>
            <a:custGeom>
              <a:avLst/>
              <a:gdLst/>
              <a:ahLst/>
              <a:cxnLst/>
              <a:rect l="l" t="t" r="r" b="b"/>
              <a:pathLst>
                <a:path w="1169" h="968" extrusionOk="0">
                  <a:moveTo>
                    <a:pt x="568" y="0"/>
                  </a:moveTo>
                  <a:cubicBezTo>
                    <a:pt x="1" y="67"/>
                    <a:pt x="1" y="901"/>
                    <a:pt x="568" y="967"/>
                  </a:cubicBezTo>
                  <a:cubicBezTo>
                    <a:pt x="1168" y="901"/>
                    <a:pt x="1168" y="67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2"/>
            <p:cNvSpPr/>
            <p:nvPr/>
          </p:nvSpPr>
          <p:spPr>
            <a:xfrm rot="10800000" flipH="1">
              <a:off x="1946604" y="4734255"/>
              <a:ext cx="88526" cy="65666"/>
            </a:xfrm>
            <a:custGeom>
              <a:avLst/>
              <a:gdLst/>
              <a:ahLst/>
              <a:cxnLst/>
              <a:rect l="l" t="t" r="r" b="b"/>
              <a:pathLst>
                <a:path w="1935" h="1435" extrusionOk="0">
                  <a:moveTo>
                    <a:pt x="968" y="1"/>
                  </a:moveTo>
                  <a:cubicBezTo>
                    <a:pt x="0" y="1"/>
                    <a:pt x="0" y="1435"/>
                    <a:pt x="968" y="1435"/>
                  </a:cubicBezTo>
                  <a:cubicBezTo>
                    <a:pt x="1935" y="1435"/>
                    <a:pt x="1935" y="1"/>
                    <a:pt x="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2"/>
            <p:cNvSpPr/>
            <p:nvPr/>
          </p:nvSpPr>
          <p:spPr>
            <a:xfrm>
              <a:off x="461551" y="3272870"/>
              <a:ext cx="68900" cy="51983"/>
            </a:xfrm>
            <a:custGeom>
              <a:avLst/>
              <a:gdLst/>
              <a:ahLst/>
              <a:cxnLst/>
              <a:rect l="l" t="t" r="r" b="b"/>
              <a:pathLst>
                <a:path w="1902" h="1435" extrusionOk="0">
                  <a:moveTo>
                    <a:pt x="934" y="0"/>
                  </a:moveTo>
                  <a:cubicBezTo>
                    <a:pt x="0" y="0"/>
                    <a:pt x="0" y="1434"/>
                    <a:pt x="934" y="1434"/>
                  </a:cubicBezTo>
                  <a:cubicBezTo>
                    <a:pt x="1902" y="1434"/>
                    <a:pt x="1902" y="0"/>
                    <a:pt x="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2"/>
            <p:cNvSpPr/>
            <p:nvPr/>
          </p:nvSpPr>
          <p:spPr>
            <a:xfrm>
              <a:off x="201744" y="3099894"/>
              <a:ext cx="66400" cy="64698"/>
            </a:xfrm>
            <a:custGeom>
              <a:avLst/>
              <a:gdLst/>
              <a:ahLst/>
              <a:cxnLst/>
              <a:rect l="l" t="t" r="r" b="b"/>
              <a:pathLst>
                <a:path w="1833" h="1786" extrusionOk="0">
                  <a:moveTo>
                    <a:pt x="1455" y="1"/>
                  </a:moveTo>
                  <a:cubicBezTo>
                    <a:pt x="1438" y="1"/>
                    <a:pt x="1420" y="2"/>
                    <a:pt x="1402" y="5"/>
                  </a:cubicBezTo>
                  <a:cubicBezTo>
                    <a:pt x="1168" y="38"/>
                    <a:pt x="1068" y="372"/>
                    <a:pt x="1068" y="572"/>
                  </a:cubicBezTo>
                  <a:cubicBezTo>
                    <a:pt x="1068" y="672"/>
                    <a:pt x="1101" y="806"/>
                    <a:pt x="1135" y="939"/>
                  </a:cubicBezTo>
                  <a:cubicBezTo>
                    <a:pt x="1035" y="772"/>
                    <a:pt x="935" y="672"/>
                    <a:pt x="801" y="539"/>
                  </a:cubicBezTo>
                  <a:cubicBezTo>
                    <a:pt x="711" y="430"/>
                    <a:pt x="551" y="341"/>
                    <a:pt x="409" y="341"/>
                  </a:cubicBezTo>
                  <a:cubicBezTo>
                    <a:pt x="288" y="341"/>
                    <a:pt x="180" y="404"/>
                    <a:pt x="134" y="572"/>
                  </a:cubicBezTo>
                  <a:cubicBezTo>
                    <a:pt x="1" y="939"/>
                    <a:pt x="401" y="1172"/>
                    <a:pt x="601" y="1339"/>
                  </a:cubicBezTo>
                  <a:cubicBezTo>
                    <a:pt x="868" y="1539"/>
                    <a:pt x="1168" y="1706"/>
                    <a:pt x="1502" y="1773"/>
                  </a:cubicBezTo>
                  <a:cubicBezTo>
                    <a:pt x="1520" y="1782"/>
                    <a:pt x="1535" y="1786"/>
                    <a:pt x="1548" y="1786"/>
                  </a:cubicBezTo>
                  <a:cubicBezTo>
                    <a:pt x="1584" y="1786"/>
                    <a:pt x="1602" y="1755"/>
                    <a:pt x="1602" y="1706"/>
                  </a:cubicBezTo>
                  <a:cubicBezTo>
                    <a:pt x="1635" y="1706"/>
                    <a:pt x="1669" y="1673"/>
                    <a:pt x="1702" y="1639"/>
                  </a:cubicBezTo>
                  <a:cubicBezTo>
                    <a:pt x="1769" y="1406"/>
                    <a:pt x="1802" y="1172"/>
                    <a:pt x="1802" y="939"/>
                  </a:cubicBezTo>
                  <a:cubicBezTo>
                    <a:pt x="1802" y="684"/>
                    <a:pt x="1832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2"/>
            <p:cNvSpPr/>
            <p:nvPr/>
          </p:nvSpPr>
          <p:spPr>
            <a:xfrm>
              <a:off x="1048834" y="3928837"/>
              <a:ext cx="67596" cy="65459"/>
            </a:xfrm>
            <a:custGeom>
              <a:avLst/>
              <a:gdLst/>
              <a:ahLst/>
              <a:cxnLst/>
              <a:rect l="l" t="t" r="r" b="b"/>
              <a:pathLst>
                <a:path w="1866" h="1807" extrusionOk="0">
                  <a:moveTo>
                    <a:pt x="1459" y="1"/>
                  </a:moveTo>
                  <a:cubicBezTo>
                    <a:pt x="1440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72"/>
                  </a:cubicBezTo>
                  <a:cubicBezTo>
                    <a:pt x="1101" y="672"/>
                    <a:pt x="1134" y="806"/>
                    <a:pt x="1168" y="939"/>
                  </a:cubicBezTo>
                  <a:cubicBezTo>
                    <a:pt x="1067" y="772"/>
                    <a:pt x="967" y="672"/>
                    <a:pt x="834" y="539"/>
                  </a:cubicBezTo>
                  <a:cubicBezTo>
                    <a:pt x="725" y="430"/>
                    <a:pt x="568" y="341"/>
                    <a:pt x="425" y="341"/>
                  </a:cubicBezTo>
                  <a:cubicBezTo>
                    <a:pt x="304" y="341"/>
                    <a:pt x="194" y="404"/>
                    <a:pt x="133" y="572"/>
                  </a:cubicBezTo>
                  <a:cubicBezTo>
                    <a:pt x="0" y="939"/>
                    <a:pt x="434" y="1173"/>
                    <a:pt x="634" y="1339"/>
                  </a:cubicBezTo>
                  <a:cubicBezTo>
                    <a:pt x="901" y="1539"/>
                    <a:pt x="1201" y="1706"/>
                    <a:pt x="1534" y="1806"/>
                  </a:cubicBezTo>
                  <a:cubicBezTo>
                    <a:pt x="1568" y="1806"/>
                    <a:pt x="1635" y="1773"/>
                    <a:pt x="1635" y="1706"/>
                  </a:cubicBezTo>
                  <a:cubicBezTo>
                    <a:pt x="1668" y="1706"/>
                    <a:pt x="1701" y="1673"/>
                    <a:pt x="1701" y="1606"/>
                  </a:cubicBezTo>
                  <a:cubicBezTo>
                    <a:pt x="1801" y="1406"/>
                    <a:pt x="1835" y="1173"/>
                    <a:pt x="1835" y="939"/>
                  </a:cubicBezTo>
                  <a:cubicBezTo>
                    <a:pt x="1835" y="684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5" name="Google Shape;5005;p32"/>
          <p:cNvGrpSpPr/>
          <p:nvPr/>
        </p:nvGrpSpPr>
        <p:grpSpPr>
          <a:xfrm rot="-4190326" flipH="1">
            <a:off x="6386442" y="-236750"/>
            <a:ext cx="807072" cy="890689"/>
            <a:chOff x="-91111" y="576645"/>
            <a:chExt cx="1048900" cy="1157570"/>
          </a:xfrm>
        </p:grpSpPr>
        <p:sp>
          <p:nvSpPr>
            <p:cNvPr id="5006" name="Google Shape;5006;p32"/>
            <p:cNvSpPr/>
            <p:nvPr/>
          </p:nvSpPr>
          <p:spPr>
            <a:xfrm>
              <a:off x="-91111" y="661521"/>
              <a:ext cx="971953" cy="1072695"/>
            </a:xfrm>
            <a:custGeom>
              <a:avLst/>
              <a:gdLst/>
              <a:ahLst/>
              <a:cxnLst/>
              <a:rect l="l" t="t" r="r" b="b"/>
              <a:pathLst>
                <a:path w="26831" h="29612" extrusionOk="0">
                  <a:moveTo>
                    <a:pt x="26707" y="0"/>
                  </a:moveTo>
                  <a:cubicBezTo>
                    <a:pt x="26675" y="0"/>
                    <a:pt x="26642" y="15"/>
                    <a:pt x="26619" y="48"/>
                  </a:cubicBezTo>
                  <a:cubicBezTo>
                    <a:pt x="22750" y="6553"/>
                    <a:pt x="16512" y="10523"/>
                    <a:pt x="10641" y="15026"/>
                  </a:cubicBezTo>
                  <a:cubicBezTo>
                    <a:pt x="8039" y="16961"/>
                    <a:pt x="5638" y="19196"/>
                    <a:pt x="3503" y="21664"/>
                  </a:cubicBezTo>
                  <a:cubicBezTo>
                    <a:pt x="1668" y="23899"/>
                    <a:pt x="100" y="26567"/>
                    <a:pt x="0" y="29536"/>
                  </a:cubicBezTo>
                  <a:cubicBezTo>
                    <a:pt x="17" y="29586"/>
                    <a:pt x="67" y="29611"/>
                    <a:pt x="117" y="29611"/>
                  </a:cubicBezTo>
                  <a:cubicBezTo>
                    <a:pt x="167" y="29611"/>
                    <a:pt x="217" y="29586"/>
                    <a:pt x="234" y="29536"/>
                  </a:cubicBezTo>
                  <a:lnTo>
                    <a:pt x="201" y="29536"/>
                  </a:lnTo>
                  <a:cubicBezTo>
                    <a:pt x="334" y="26201"/>
                    <a:pt x="2302" y="23265"/>
                    <a:pt x="4470" y="20863"/>
                  </a:cubicBezTo>
                  <a:cubicBezTo>
                    <a:pt x="6672" y="18495"/>
                    <a:pt x="9140" y="16327"/>
                    <a:pt x="11775" y="14425"/>
                  </a:cubicBezTo>
                  <a:cubicBezTo>
                    <a:pt x="17379" y="10256"/>
                    <a:pt x="23150" y="6286"/>
                    <a:pt x="26786" y="149"/>
                  </a:cubicBezTo>
                  <a:cubicBezTo>
                    <a:pt x="26831" y="60"/>
                    <a:pt x="26771" y="0"/>
                    <a:pt x="2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2"/>
            <p:cNvSpPr/>
            <p:nvPr/>
          </p:nvSpPr>
          <p:spPr>
            <a:xfrm>
              <a:off x="185939" y="1031671"/>
              <a:ext cx="168881" cy="205903"/>
            </a:xfrm>
            <a:custGeom>
              <a:avLst/>
              <a:gdLst/>
              <a:ahLst/>
              <a:cxnLst/>
              <a:rect l="l" t="t" r="r" b="b"/>
              <a:pathLst>
                <a:path w="4662" h="5684" extrusionOk="0">
                  <a:moveTo>
                    <a:pt x="2273" y="237"/>
                  </a:moveTo>
                  <a:cubicBezTo>
                    <a:pt x="4324" y="237"/>
                    <a:pt x="2563" y="4503"/>
                    <a:pt x="1962" y="5485"/>
                  </a:cubicBezTo>
                  <a:lnTo>
                    <a:pt x="1962" y="5485"/>
                  </a:lnTo>
                  <a:cubicBezTo>
                    <a:pt x="1385" y="4390"/>
                    <a:pt x="293" y="271"/>
                    <a:pt x="2226" y="238"/>
                  </a:cubicBezTo>
                  <a:cubicBezTo>
                    <a:pt x="2242" y="237"/>
                    <a:pt x="2258" y="237"/>
                    <a:pt x="2273" y="237"/>
                  </a:cubicBezTo>
                  <a:close/>
                  <a:moveTo>
                    <a:pt x="2238" y="0"/>
                  </a:moveTo>
                  <a:cubicBezTo>
                    <a:pt x="1" y="0"/>
                    <a:pt x="1202" y="4560"/>
                    <a:pt x="1792" y="5642"/>
                  </a:cubicBezTo>
                  <a:cubicBezTo>
                    <a:pt x="1812" y="5671"/>
                    <a:pt x="1843" y="5683"/>
                    <a:pt x="1875" y="5683"/>
                  </a:cubicBezTo>
                  <a:cubicBezTo>
                    <a:pt x="1902" y="5683"/>
                    <a:pt x="1930" y="5675"/>
                    <a:pt x="1953" y="5661"/>
                  </a:cubicBezTo>
                  <a:lnTo>
                    <a:pt x="1953" y="5661"/>
                  </a:lnTo>
                  <a:cubicBezTo>
                    <a:pt x="1974" y="5675"/>
                    <a:pt x="2001" y="5683"/>
                    <a:pt x="2028" y="5683"/>
                  </a:cubicBezTo>
                  <a:cubicBezTo>
                    <a:pt x="2062" y="5683"/>
                    <a:pt x="2097" y="5671"/>
                    <a:pt x="2126" y="5642"/>
                  </a:cubicBezTo>
                  <a:cubicBezTo>
                    <a:pt x="2760" y="4674"/>
                    <a:pt x="4661" y="205"/>
                    <a:pt x="2360" y="4"/>
                  </a:cubicBezTo>
                  <a:cubicBezTo>
                    <a:pt x="2318" y="2"/>
                    <a:pt x="2277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2"/>
            <p:cNvSpPr/>
            <p:nvPr/>
          </p:nvSpPr>
          <p:spPr>
            <a:xfrm>
              <a:off x="375180" y="1137775"/>
              <a:ext cx="197136" cy="81542"/>
            </a:xfrm>
            <a:custGeom>
              <a:avLst/>
              <a:gdLst/>
              <a:ahLst/>
              <a:cxnLst/>
              <a:rect l="l" t="t" r="r" b="b"/>
              <a:pathLst>
                <a:path w="5442" h="2251" extrusionOk="0">
                  <a:moveTo>
                    <a:pt x="2615" y="0"/>
                  </a:moveTo>
                  <a:cubicBezTo>
                    <a:pt x="1708" y="0"/>
                    <a:pt x="779" y="170"/>
                    <a:pt x="371" y="311"/>
                  </a:cubicBezTo>
                  <a:cubicBezTo>
                    <a:pt x="256" y="368"/>
                    <a:pt x="290" y="525"/>
                    <a:pt x="386" y="525"/>
                  </a:cubicBezTo>
                  <a:cubicBezTo>
                    <a:pt x="402" y="525"/>
                    <a:pt x="419" y="521"/>
                    <a:pt x="438" y="511"/>
                  </a:cubicBezTo>
                  <a:cubicBezTo>
                    <a:pt x="969" y="323"/>
                    <a:pt x="1764" y="161"/>
                    <a:pt x="2534" y="161"/>
                  </a:cubicBezTo>
                  <a:cubicBezTo>
                    <a:pt x="3263" y="161"/>
                    <a:pt x="3969" y="306"/>
                    <a:pt x="4407" y="711"/>
                  </a:cubicBezTo>
                  <a:cubicBezTo>
                    <a:pt x="5441" y="1679"/>
                    <a:pt x="3473" y="2046"/>
                    <a:pt x="2906" y="2046"/>
                  </a:cubicBezTo>
                  <a:cubicBezTo>
                    <a:pt x="1872" y="2046"/>
                    <a:pt x="771" y="1212"/>
                    <a:pt x="238" y="378"/>
                  </a:cubicBezTo>
                  <a:cubicBezTo>
                    <a:pt x="218" y="338"/>
                    <a:pt x="185" y="322"/>
                    <a:pt x="153" y="322"/>
                  </a:cubicBezTo>
                  <a:cubicBezTo>
                    <a:pt x="78" y="322"/>
                    <a:pt x="1" y="408"/>
                    <a:pt x="71" y="478"/>
                  </a:cubicBezTo>
                  <a:cubicBezTo>
                    <a:pt x="705" y="1445"/>
                    <a:pt x="1739" y="2112"/>
                    <a:pt x="2906" y="2246"/>
                  </a:cubicBezTo>
                  <a:cubicBezTo>
                    <a:pt x="2955" y="2249"/>
                    <a:pt x="3009" y="2250"/>
                    <a:pt x="3068" y="2250"/>
                  </a:cubicBezTo>
                  <a:cubicBezTo>
                    <a:pt x="3655" y="2250"/>
                    <a:pt x="4686" y="2085"/>
                    <a:pt x="4808" y="1479"/>
                  </a:cubicBezTo>
                  <a:cubicBezTo>
                    <a:pt x="5059" y="321"/>
                    <a:pt x="3858" y="0"/>
                    <a:pt x="2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2"/>
            <p:cNvSpPr/>
            <p:nvPr/>
          </p:nvSpPr>
          <p:spPr>
            <a:xfrm>
              <a:off x="461106" y="863839"/>
              <a:ext cx="96685" cy="200723"/>
            </a:xfrm>
            <a:custGeom>
              <a:avLst/>
              <a:gdLst/>
              <a:ahLst/>
              <a:cxnLst/>
              <a:rect l="l" t="t" r="r" b="b"/>
              <a:pathLst>
                <a:path w="2669" h="5541" extrusionOk="0">
                  <a:moveTo>
                    <a:pt x="1846" y="191"/>
                  </a:moveTo>
                  <a:cubicBezTo>
                    <a:pt x="2498" y="191"/>
                    <a:pt x="2392" y="1971"/>
                    <a:pt x="2336" y="2369"/>
                  </a:cubicBezTo>
                  <a:cubicBezTo>
                    <a:pt x="2140" y="3446"/>
                    <a:pt x="1657" y="4458"/>
                    <a:pt x="981" y="5313"/>
                  </a:cubicBezTo>
                  <a:lnTo>
                    <a:pt x="981" y="5313"/>
                  </a:lnTo>
                  <a:cubicBezTo>
                    <a:pt x="980" y="5300"/>
                    <a:pt x="975" y="5286"/>
                    <a:pt x="968" y="5271"/>
                  </a:cubicBezTo>
                  <a:cubicBezTo>
                    <a:pt x="401" y="3837"/>
                    <a:pt x="1" y="1502"/>
                    <a:pt x="1435" y="368"/>
                  </a:cubicBezTo>
                  <a:cubicBezTo>
                    <a:pt x="1597" y="245"/>
                    <a:pt x="1733" y="191"/>
                    <a:pt x="1846" y="191"/>
                  </a:cubicBezTo>
                  <a:close/>
                  <a:moveTo>
                    <a:pt x="1895" y="0"/>
                  </a:moveTo>
                  <a:cubicBezTo>
                    <a:pt x="1886" y="0"/>
                    <a:pt x="1877" y="0"/>
                    <a:pt x="1869" y="1"/>
                  </a:cubicBezTo>
                  <a:cubicBezTo>
                    <a:pt x="1235" y="34"/>
                    <a:pt x="734" y="735"/>
                    <a:pt x="501" y="1302"/>
                  </a:cubicBezTo>
                  <a:cubicBezTo>
                    <a:pt x="1" y="2536"/>
                    <a:pt x="301" y="4137"/>
                    <a:pt x="768" y="5338"/>
                  </a:cubicBezTo>
                  <a:cubicBezTo>
                    <a:pt x="793" y="5389"/>
                    <a:pt x="838" y="5411"/>
                    <a:pt x="880" y="5411"/>
                  </a:cubicBezTo>
                  <a:cubicBezTo>
                    <a:pt x="890" y="5411"/>
                    <a:pt x="900" y="5409"/>
                    <a:pt x="910" y="5407"/>
                  </a:cubicBezTo>
                  <a:lnTo>
                    <a:pt x="910" y="5407"/>
                  </a:lnTo>
                  <a:cubicBezTo>
                    <a:pt x="883" y="5473"/>
                    <a:pt x="945" y="5540"/>
                    <a:pt x="1005" y="5540"/>
                  </a:cubicBezTo>
                  <a:cubicBezTo>
                    <a:pt x="1028" y="5540"/>
                    <a:pt x="1051" y="5530"/>
                    <a:pt x="1068" y="5505"/>
                  </a:cubicBezTo>
                  <a:cubicBezTo>
                    <a:pt x="1935" y="4471"/>
                    <a:pt x="2436" y="3236"/>
                    <a:pt x="2602" y="1902"/>
                  </a:cubicBezTo>
                  <a:cubicBezTo>
                    <a:pt x="2635" y="1473"/>
                    <a:pt x="2668" y="0"/>
                    <a:pt x="18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2"/>
            <p:cNvSpPr/>
            <p:nvPr/>
          </p:nvSpPr>
          <p:spPr>
            <a:xfrm>
              <a:off x="605427" y="926147"/>
              <a:ext cx="167468" cy="90889"/>
            </a:xfrm>
            <a:custGeom>
              <a:avLst/>
              <a:gdLst/>
              <a:ahLst/>
              <a:cxnLst/>
              <a:rect l="l" t="t" r="r" b="b"/>
              <a:pathLst>
                <a:path w="4623" h="2509" extrusionOk="0">
                  <a:moveTo>
                    <a:pt x="3229" y="196"/>
                  </a:moveTo>
                  <a:cubicBezTo>
                    <a:pt x="3393" y="196"/>
                    <a:pt x="3557" y="212"/>
                    <a:pt x="3722" y="249"/>
                  </a:cubicBezTo>
                  <a:cubicBezTo>
                    <a:pt x="4489" y="449"/>
                    <a:pt x="4456" y="1250"/>
                    <a:pt x="4022" y="1717"/>
                  </a:cubicBezTo>
                  <a:cubicBezTo>
                    <a:pt x="3722" y="2050"/>
                    <a:pt x="3288" y="2250"/>
                    <a:pt x="2821" y="2317"/>
                  </a:cubicBezTo>
                  <a:cubicBezTo>
                    <a:pt x="2761" y="2323"/>
                    <a:pt x="2700" y="2327"/>
                    <a:pt x="2638" y="2327"/>
                  </a:cubicBezTo>
                  <a:cubicBezTo>
                    <a:pt x="1805" y="2327"/>
                    <a:pt x="937" y="1748"/>
                    <a:pt x="291" y="1262"/>
                  </a:cubicBezTo>
                  <a:lnTo>
                    <a:pt x="291" y="1262"/>
                  </a:lnTo>
                  <a:cubicBezTo>
                    <a:pt x="301" y="1260"/>
                    <a:pt x="310" y="1256"/>
                    <a:pt x="320" y="1250"/>
                  </a:cubicBezTo>
                  <a:cubicBezTo>
                    <a:pt x="1212" y="847"/>
                    <a:pt x="2203" y="196"/>
                    <a:pt x="3229" y="196"/>
                  </a:cubicBezTo>
                  <a:close/>
                  <a:moveTo>
                    <a:pt x="3144" y="0"/>
                  </a:moveTo>
                  <a:cubicBezTo>
                    <a:pt x="3042" y="0"/>
                    <a:pt x="2945" y="6"/>
                    <a:pt x="2855" y="15"/>
                  </a:cubicBezTo>
                  <a:cubicBezTo>
                    <a:pt x="1921" y="149"/>
                    <a:pt x="1054" y="682"/>
                    <a:pt x="220" y="1083"/>
                  </a:cubicBezTo>
                  <a:cubicBezTo>
                    <a:pt x="174" y="1105"/>
                    <a:pt x="160" y="1140"/>
                    <a:pt x="164" y="1172"/>
                  </a:cubicBezTo>
                  <a:lnTo>
                    <a:pt x="164" y="1172"/>
                  </a:lnTo>
                  <a:cubicBezTo>
                    <a:pt x="158" y="1170"/>
                    <a:pt x="151" y="1169"/>
                    <a:pt x="145" y="1169"/>
                  </a:cubicBezTo>
                  <a:cubicBezTo>
                    <a:pt x="62" y="1169"/>
                    <a:pt x="0" y="1326"/>
                    <a:pt x="86" y="1383"/>
                  </a:cubicBezTo>
                  <a:cubicBezTo>
                    <a:pt x="823" y="1922"/>
                    <a:pt x="1729" y="2509"/>
                    <a:pt x="2681" y="2509"/>
                  </a:cubicBezTo>
                  <a:cubicBezTo>
                    <a:pt x="2849" y="2509"/>
                    <a:pt x="3018" y="2490"/>
                    <a:pt x="3188" y="2450"/>
                  </a:cubicBezTo>
                  <a:cubicBezTo>
                    <a:pt x="3889" y="2284"/>
                    <a:pt x="4623" y="1650"/>
                    <a:pt x="4556" y="916"/>
                  </a:cubicBezTo>
                  <a:cubicBezTo>
                    <a:pt x="4527" y="200"/>
                    <a:pt x="3761" y="0"/>
                    <a:pt x="3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2"/>
            <p:cNvSpPr/>
            <p:nvPr/>
          </p:nvSpPr>
          <p:spPr>
            <a:xfrm>
              <a:off x="685883" y="688364"/>
              <a:ext cx="88244" cy="163339"/>
            </a:xfrm>
            <a:custGeom>
              <a:avLst/>
              <a:gdLst/>
              <a:ahLst/>
              <a:cxnLst/>
              <a:rect l="l" t="t" r="r" b="b"/>
              <a:pathLst>
                <a:path w="2436" h="4509" extrusionOk="0">
                  <a:moveTo>
                    <a:pt x="850" y="224"/>
                  </a:moveTo>
                  <a:cubicBezTo>
                    <a:pt x="942" y="224"/>
                    <a:pt x="1047" y="250"/>
                    <a:pt x="1168" y="308"/>
                  </a:cubicBezTo>
                  <a:cubicBezTo>
                    <a:pt x="2435" y="942"/>
                    <a:pt x="1501" y="3177"/>
                    <a:pt x="1168" y="4111"/>
                  </a:cubicBezTo>
                  <a:cubicBezTo>
                    <a:pt x="1167" y="4114"/>
                    <a:pt x="1166" y="4118"/>
                    <a:pt x="1165" y="4121"/>
                  </a:cubicBezTo>
                  <a:lnTo>
                    <a:pt x="1165" y="4121"/>
                  </a:lnTo>
                  <a:cubicBezTo>
                    <a:pt x="665" y="3521"/>
                    <a:pt x="354" y="2795"/>
                    <a:pt x="234" y="2043"/>
                  </a:cubicBezTo>
                  <a:cubicBezTo>
                    <a:pt x="204" y="1517"/>
                    <a:pt x="201" y="224"/>
                    <a:pt x="850" y="224"/>
                  </a:cubicBezTo>
                  <a:close/>
                  <a:moveTo>
                    <a:pt x="855" y="0"/>
                  </a:moveTo>
                  <a:cubicBezTo>
                    <a:pt x="815" y="0"/>
                    <a:pt x="775" y="3"/>
                    <a:pt x="734" y="8"/>
                  </a:cubicBezTo>
                  <a:cubicBezTo>
                    <a:pt x="133" y="75"/>
                    <a:pt x="67" y="1109"/>
                    <a:pt x="33" y="1542"/>
                  </a:cubicBezTo>
                  <a:cubicBezTo>
                    <a:pt x="0" y="2710"/>
                    <a:pt x="500" y="3611"/>
                    <a:pt x="1201" y="4478"/>
                  </a:cubicBezTo>
                  <a:cubicBezTo>
                    <a:pt x="1223" y="4500"/>
                    <a:pt x="1246" y="4509"/>
                    <a:pt x="1268" y="4509"/>
                  </a:cubicBezTo>
                  <a:cubicBezTo>
                    <a:pt x="1349" y="4509"/>
                    <a:pt x="1420" y="4389"/>
                    <a:pt x="1368" y="4311"/>
                  </a:cubicBezTo>
                  <a:lnTo>
                    <a:pt x="1334" y="4311"/>
                  </a:lnTo>
                  <a:cubicBezTo>
                    <a:pt x="1309" y="4284"/>
                    <a:pt x="1284" y="4257"/>
                    <a:pt x="1259" y="4229"/>
                  </a:cubicBezTo>
                  <a:lnTo>
                    <a:pt x="1259" y="4229"/>
                  </a:lnTo>
                  <a:cubicBezTo>
                    <a:pt x="1260" y="4229"/>
                    <a:pt x="1261" y="4229"/>
                    <a:pt x="1261" y="4229"/>
                  </a:cubicBezTo>
                  <a:cubicBezTo>
                    <a:pt x="1306" y="4229"/>
                    <a:pt x="1353" y="4203"/>
                    <a:pt x="1368" y="4144"/>
                  </a:cubicBezTo>
                  <a:cubicBezTo>
                    <a:pt x="1768" y="3310"/>
                    <a:pt x="1968" y="2376"/>
                    <a:pt x="2001" y="1442"/>
                  </a:cubicBezTo>
                  <a:cubicBezTo>
                    <a:pt x="2001" y="811"/>
                    <a:pt x="1553" y="0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2"/>
            <p:cNvSpPr/>
            <p:nvPr/>
          </p:nvSpPr>
          <p:spPr>
            <a:xfrm>
              <a:off x="803072" y="576645"/>
              <a:ext cx="154717" cy="176198"/>
            </a:xfrm>
            <a:custGeom>
              <a:avLst/>
              <a:gdLst/>
              <a:ahLst/>
              <a:cxnLst/>
              <a:rect l="l" t="t" r="r" b="b"/>
              <a:pathLst>
                <a:path w="4271" h="4864" extrusionOk="0">
                  <a:moveTo>
                    <a:pt x="2628" y="0"/>
                  </a:moveTo>
                  <a:cubicBezTo>
                    <a:pt x="1906" y="0"/>
                    <a:pt x="1301" y="822"/>
                    <a:pt x="935" y="1357"/>
                  </a:cubicBezTo>
                  <a:cubicBezTo>
                    <a:pt x="401" y="2258"/>
                    <a:pt x="1" y="3626"/>
                    <a:pt x="468" y="4626"/>
                  </a:cubicBezTo>
                  <a:cubicBezTo>
                    <a:pt x="487" y="4656"/>
                    <a:pt x="515" y="4668"/>
                    <a:pt x="544" y="4668"/>
                  </a:cubicBezTo>
                  <a:cubicBezTo>
                    <a:pt x="615" y="4668"/>
                    <a:pt x="691" y="4597"/>
                    <a:pt x="668" y="4526"/>
                  </a:cubicBezTo>
                  <a:cubicBezTo>
                    <a:pt x="67" y="3259"/>
                    <a:pt x="1068" y="357"/>
                    <a:pt x="2636" y="223"/>
                  </a:cubicBezTo>
                  <a:cubicBezTo>
                    <a:pt x="2650" y="222"/>
                    <a:pt x="2664" y="222"/>
                    <a:pt x="2678" y="222"/>
                  </a:cubicBezTo>
                  <a:cubicBezTo>
                    <a:pt x="3191" y="222"/>
                    <a:pt x="3575" y="801"/>
                    <a:pt x="3770" y="1191"/>
                  </a:cubicBezTo>
                  <a:cubicBezTo>
                    <a:pt x="3970" y="1791"/>
                    <a:pt x="3737" y="2425"/>
                    <a:pt x="3436" y="2925"/>
                  </a:cubicBezTo>
                  <a:cubicBezTo>
                    <a:pt x="2922" y="3825"/>
                    <a:pt x="1819" y="4663"/>
                    <a:pt x="755" y="4663"/>
                  </a:cubicBezTo>
                  <a:cubicBezTo>
                    <a:pt x="715" y="4663"/>
                    <a:pt x="674" y="4662"/>
                    <a:pt x="634" y="4660"/>
                  </a:cubicBezTo>
                  <a:cubicBezTo>
                    <a:pt x="501" y="4660"/>
                    <a:pt x="501" y="4860"/>
                    <a:pt x="634" y="4860"/>
                  </a:cubicBezTo>
                  <a:cubicBezTo>
                    <a:pt x="675" y="4862"/>
                    <a:pt x="715" y="4863"/>
                    <a:pt x="755" y="4863"/>
                  </a:cubicBezTo>
                  <a:cubicBezTo>
                    <a:pt x="1978" y="4863"/>
                    <a:pt x="3122" y="3892"/>
                    <a:pt x="3703" y="2858"/>
                  </a:cubicBezTo>
                  <a:cubicBezTo>
                    <a:pt x="4270" y="1924"/>
                    <a:pt x="4137" y="590"/>
                    <a:pt x="3036" y="90"/>
                  </a:cubicBezTo>
                  <a:cubicBezTo>
                    <a:pt x="2897" y="28"/>
                    <a:pt x="2760" y="0"/>
                    <a:pt x="2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3" name="Google Shape;5013;p32"/>
          <p:cNvGrpSpPr/>
          <p:nvPr/>
        </p:nvGrpSpPr>
        <p:grpSpPr>
          <a:xfrm flipH="1">
            <a:off x="8677326" y="47192"/>
            <a:ext cx="408106" cy="405134"/>
            <a:chOff x="233409" y="90004"/>
            <a:chExt cx="408106" cy="405134"/>
          </a:xfrm>
        </p:grpSpPr>
        <p:sp>
          <p:nvSpPr>
            <p:cNvPr id="5014" name="Google Shape;5014;p32"/>
            <p:cNvSpPr/>
            <p:nvPr/>
          </p:nvSpPr>
          <p:spPr>
            <a:xfrm rot="7807411">
              <a:off x="246987" y="202898"/>
              <a:ext cx="343996" cy="195472"/>
            </a:xfrm>
            <a:custGeom>
              <a:avLst/>
              <a:gdLst/>
              <a:ahLst/>
              <a:cxnLst/>
              <a:rect l="l" t="t" r="r" b="b"/>
              <a:pathLst>
                <a:path w="9496" h="5396" extrusionOk="0">
                  <a:moveTo>
                    <a:pt x="162" y="0"/>
                  </a:moveTo>
                  <a:cubicBezTo>
                    <a:pt x="84" y="0"/>
                    <a:pt x="0" y="86"/>
                    <a:pt x="47" y="156"/>
                  </a:cubicBezTo>
                  <a:cubicBezTo>
                    <a:pt x="748" y="1491"/>
                    <a:pt x="1515" y="2692"/>
                    <a:pt x="2949" y="3292"/>
                  </a:cubicBezTo>
                  <a:cubicBezTo>
                    <a:pt x="3916" y="3692"/>
                    <a:pt x="5051" y="3692"/>
                    <a:pt x="6018" y="3892"/>
                  </a:cubicBezTo>
                  <a:cubicBezTo>
                    <a:pt x="7219" y="4093"/>
                    <a:pt x="8353" y="4593"/>
                    <a:pt x="9254" y="5360"/>
                  </a:cubicBezTo>
                  <a:cubicBezTo>
                    <a:pt x="9279" y="5385"/>
                    <a:pt x="9308" y="5396"/>
                    <a:pt x="9336" y="5396"/>
                  </a:cubicBezTo>
                  <a:cubicBezTo>
                    <a:pt x="9420" y="5396"/>
                    <a:pt x="9495" y="5302"/>
                    <a:pt x="9420" y="5227"/>
                  </a:cubicBezTo>
                  <a:cubicBezTo>
                    <a:pt x="7919" y="3993"/>
                    <a:pt x="6185" y="3659"/>
                    <a:pt x="4317" y="3392"/>
                  </a:cubicBezTo>
                  <a:cubicBezTo>
                    <a:pt x="2249" y="3125"/>
                    <a:pt x="1181" y="1791"/>
                    <a:pt x="247" y="56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2"/>
            <p:cNvSpPr/>
            <p:nvPr/>
          </p:nvSpPr>
          <p:spPr>
            <a:xfrm rot="7807411">
              <a:off x="420325" y="157602"/>
              <a:ext cx="203877" cy="140084"/>
            </a:xfrm>
            <a:custGeom>
              <a:avLst/>
              <a:gdLst/>
              <a:ahLst/>
              <a:cxnLst/>
              <a:rect l="l" t="t" r="r" b="b"/>
              <a:pathLst>
                <a:path w="5628" h="3867" extrusionOk="0">
                  <a:moveTo>
                    <a:pt x="5492" y="1"/>
                  </a:moveTo>
                  <a:cubicBezTo>
                    <a:pt x="5456" y="1"/>
                    <a:pt x="5427" y="22"/>
                    <a:pt x="5427" y="73"/>
                  </a:cubicBezTo>
                  <a:cubicBezTo>
                    <a:pt x="5227" y="1341"/>
                    <a:pt x="4927" y="2475"/>
                    <a:pt x="3759" y="3142"/>
                  </a:cubicBezTo>
                  <a:cubicBezTo>
                    <a:pt x="3055" y="3494"/>
                    <a:pt x="2299" y="3666"/>
                    <a:pt x="1540" y="3666"/>
                  </a:cubicBezTo>
                  <a:cubicBezTo>
                    <a:pt x="1077" y="3666"/>
                    <a:pt x="612" y="3602"/>
                    <a:pt x="157" y="3476"/>
                  </a:cubicBezTo>
                  <a:cubicBezTo>
                    <a:pt x="149" y="3473"/>
                    <a:pt x="142" y="3472"/>
                    <a:pt x="134" y="3472"/>
                  </a:cubicBezTo>
                  <a:cubicBezTo>
                    <a:pt x="48" y="3472"/>
                    <a:pt x="0" y="3645"/>
                    <a:pt x="123" y="3676"/>
                  </a:cubicBezTo>
                  <a:cubicBezTo>
                    <a:pt x="591" y="3802"/>
                    <a:pt x="1074" y="3866"/>
                    <a:pt x="1556" y="3866"/>
                  </a:cubicBezTo>
                  <a:cubicBezTo>
                    <a:pt x="2345" y="3866"/>
                    <a:pt x="3134" y="3694"/>
                    <a:pt x="3859" y="3342"/>
                  </a:cubicBezTo>
                  <a:cubicBezTo>
                    <a:pt x="5127" y="2742"/>
                    <a:pt x="5427" y="1374"/>
                    <a:pt x="5627" y="140"/>
                  </a:cubicBezTo>
                  <a:cubicBezTo>
                    <a:pt x="5627" y="58"/>
                    <a:pt x="5551" y="1"/>
                    <a:pt x="5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2"/>
            <p:cNvSpPr/>
            <p:nvPr/>
          </p:nvSpPr>
          <p:spPr>
            <a:xfrm rot="7807411">
              <a:off x="507243" y="205308"/>
              <a:ext cx="10904" cy="125992"/>
            </a:xfrm>
            <a:custGeom>
              <a:avLst/>
              <a:gdLst/>
              <a:ahLst/>
              <a:cxnLst/>
              <a:rect l="l" t="t" r="r" b="b"/>
              <a:pathLst>
                <a:path w="301" h="3478" extrusionOk="0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1" y="1201"/>
                    <a:pt x="67" y="2302"/>
                    <a:pt x="101" y="3402"/>
                  </a:cubicBezTo>
                  <a:cubicBezTo>
                    <a:pt x="101" y="3452"/>
                    <a:pt x="142" y="3477"/>
                    <a:pt x="188" y="3477"/>
                  </a:cubicBezTo>
                  <a:cubicBezTo>
                    <a:pt x="234" y="3477"/>
                    <a:pt x="284" y="3452"/>
                    <a:pt x="301" y="3402"/>
                  </a:cubicBezTo>
                  <a:cubicBezTo>
                    <a:pt x="301" y="2302"/>
                    <a:pt x="201" y="1201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2"/>
            <p:cNvSpPr/>
            <p:nvPr/>
          </p:nvSpPr>
          <p:spPr>
            <a:xfrm rot="7807411">
              <a:off x="459446" y="175597"/>
              <a:ext cx="124362" cy="50571"/>
            </a:xfrm>
            <a:custGeom>
              <a:avLst/>
              <a:gdLst/>
              <a:ahLst/>
              <a:cxnLst/>
              <a:rect l="l" t="t" r="r" b="b"/>
              <a:pathLst>
                <a:path w="3433" h="1396" extrusionOk="0">
                  <a:moveTo>
                    <a:pt x="164" y="1"/>
                  </a:moveTo>
                  <a:cubicBezTo>
                    <a:pt x="77" y="1"/>
                    <a:pt x="1" y="132"/>
                    <a:pt x="113" y="216"/>
                  </a:cubicBezTo>
                  <a:cubicBezTo>
                    <a:pt x="1014" y="883"/>
                    <a:pt x="2181" y="1050"/>
                    <a:pt x="3249" y="1384"/>
                  </a:cubicBezTo>
                  <a:cubicBezTo>
                    <a:pt x="3265" y="1392"/>
                    <a:pt x="3281" y="1396"/>
                    <a:pt x="3295" y="1396"/>
                  </a:cubicBezTo>
                  <a:cubicBezTo>
                    <a:pt x="3396" y="1396"/>
                    <a:pt x="3432" y="1213"/>
                    <a:pt x="3315" y="1184"/>
                  </a:cubicBezTo>
                  <a:cubicBezTo>
                    <a:pt x="2281" y="850"/>
                    <a:pt x="1114" y="683"/>
                    <a:pt x="213" y="16"/>
                  </a:cubicBezTo>
                  <a:cubicBezTo>
                    <a:pt x="197" y="6"/>
                    <a:pt x="18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2"/>
            <p:cNvSpPr/>
            <p:nvPr/>
          </p:nvSpPr>
          <p:spPr>
            <a:xfrm rot="7807411">
              <a:off x="577433" y="226308"/>
              <a:ext cx="41116" cy="30212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cubicBezTo>
                    <a:pt x="1135" y="834"/>
                    <a:pt x="113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2"/>
            <p:cNvSpPr/>
            <p:nvPr/>
          </p:nvSpPr>
          <p:spPr>
            <a:xfrm rot="7807411">
              <a:off x="538149" y="290914"/>
              <a:ext cx="42347" cy="30248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634" y="834"/>
                  </a:lnTo>
                  <a:cubicBezTo>
                    <a:pt x="11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2"/>
            <p:cNvSpPr/>
            <p:nvPr/>
          </p:nvSpPr>
          <p:spPr>
            <a:xfrm rot="7807411">
              <a:off x="501282" y="329396"/>
              <a:ext cx="30248" cy="32639"/>
            </a:xfrm>
            <a:custGeom>
              <a:avLst/>
              <a:gdLst/>
              <a:ahLst/>
              <a:cxnLst/>
              <a:rect l="l" t="t" r="r" b="b"/>
              <a:pathLst>
                <a:path w="835" h="901" extrusionOk="0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lnTo>
                    <a:pt x="1" y="501"/>
                  </a:lnTo>
                  <a:cubicBezTo>
                    <a:pt x="1" y="767"/>
                    <a:pt x="209" y="901"/>
                    <a:pt x="417" y="901"/>
                  </a:cubicBezTo>
                  <a:cubicBezTo>
                    <a:pt x="626" y="901"/>
                    <a:pt x="834" y="767"/>
                    <a:pt x="834" y="501"/>
                  </a:cubicBezTo>
                  <a:lnTo>
                    <a:pt x="834" y="434"/>
                  </a:ln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2"/>
            <p:cNvSpPr/>
            <p:nvPr/>
          </p:nvSpPr>
          <p:spPr>
            <a:xfrm rot="7807411">
              <a:off x="558587" y="149883"/>
              <a:ext cx="30248" cy="36298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601"/>
                  </a:lnTo>
                  <a:cubicBezTo>
                    <a:pt x="0" y="868"/>
                    <a:pt x="209" y="1001"/>
                    <a:pt x="417" y="1001"/>
                  </a:cubicBezTo>
                  <a:cubicBezTo>
                    <a:pt x="626" y="1001"/>
                    <a:pt x="834" y="868"/>
                    <a:pt x="834" y="601"/>
                  </a:cubicBezTo>
                  <a:lnTo>
                    <a:pt x="834" y="434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32"/>
            <p:cNvSpPr/>
            <p:nvPr/>
          </p:nvSpPr>
          <p:spPr>
            <a:xfrm rot="7807411">
              <a:off x="516086" y="100346"/>
              <a:ext cx="41116" cy="30248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34" y="835"/>
                    <a:pt x="1134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3" name="Google Shape;5023;p32"/>
          <p:cNvSpPr/>
          <p:nvPr/>
        </p:nvSpPr>
        <p:spPr>
          <a:xfrm flipH="1">
            <a:off x="7590248" y="107795"/>
            <a:ext cx="44738" cy="33870"/>
          </a:xfrm>
          <a:custGeom>
            <a:avLst/>
            <a:gdLst/>
            <a:ahLst/>
            <a:cxnLst/>
            <a:rect l="l" t="t" r="r" b="b"/>
            <a:pathLst>
              <a:path w="1235" h="935" extrusionOk="0">
                <a:moveTo>
                  <a:pt x="634" y="1"/>
                </a:moveTo>
                <a:cubicBezTo>
                  <a:pt x="0" y="1"/>
                  <a:pt x="0" y="935"/>
                  <a:pt x="634" y="935"/>
                </a:cubicBezTo>
                <a:cubicBezTo>
                  <a:pt x="1234" y="935"/>
                  <a:pt x="1234" y="1"/>
                  <a:pt x="6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4" name="Google Shape;5024;p32"/>
          <p:cNvSpPr/>
          <p:nvPr/>
        </p:nvSpPr>
        <p:spPr>
          <a:xfrm flipH="1">
            <a:off x="7736453" y="49798"/>
            <a:ext cx="71327" cy="65785"/>
          </a:xfrm>
          <a:custGeom>
            <a:avLst/>
            <a:gdLst/>
            <a:ahLst/>
            <a:cxnLst/>
            <a:rect l="l" t="t" r="r" b="b"/>
            <a:pathLst>
              <a:path w="1969" h="1816" extrusionOk="0">
                <a:moveTo>
                  <a:pt x="1501" y="1"/>
                </a:moveTo>
                <a:cubicBezTo>
                  <a:pt x="1268" y="1"/>
                  <a:pt x="1168" y="334"/>
                  <a:pt x="1134" y="501"/>
                </a:cubicBezTo>
                <a:cubicBezTo>
                  <a:pt x="1101" y="635"/>
                  <a:pt x="1101" y="768"/>
                  <a:pt x="1134" y="868"/>
                </a:cubicBezTo>
                <a:cubicBezTo>
                  <a:pt x="1034" y="735"/>
                  <a:pt x="968" y="601"/>
                  <a:pt x="867" y="468"/>
                </a:cubicBezTo>
                <a:cubicBezTo>
                  <a:pt x="767" y="327"/>
                  <a:pt x="594" y="199"/>
                  <a:pt x="436" y="199"/>
                </a:cubicBezTo>
                <a:cubicBezTo>
                  <a:pt x="331" y="199"/>
                  <a:pt x="233" y="255"/>
                  <a:pt x="167" y="401"/>
                </a:cubicBezTo>
                <a:cubicBezTo>
                  <a:pt x="0" y="768"/>
                  <a:pt x="400" y="1035"/>
                  <a:pt x="601" y="1235"/>
                </a:cubicBezTo>
                <a:cubicBezTo>
                  <a:pt x="834" y="1502"/>
                  <a:pt x="1101" y="1669"/>
                  <a:pt x="1435" y="1802"/>
                </a:cubicBezTo>
                <a:cubicBezTo>
                  <a:pt x="1443" y="1811"/>
                  <a:pt x="1455" y="1815"/>
                  <a:pt x="1467" y="1815"/>
                </a:cubicBezTo>
                <a:cubicBezTo>
                  <a:pt x="1499" y="1815"/>
                  <a:pt x="1535" y="1784"/>
                  <a:pt x="1535" y="1735"/>
                </a:cubicBezTo>
                <a:cubicBezTo>
                  <a:pt x="1568" y="1735"/>
                  <a:pt x="1601" y="1702"/>
                  <a:pt x="1635" y="1669"/>
                </a:cubicBezTo>
                <a:cubicBezTo>
                  <a:pt x="1735" y="1468"/>
                  <a:pt x="1801" y="1235"/>
                  <a:pt x="1801" y="1001"/>
                </a:cubicBezTo>
                <a:cubicBezTo>
                  <a:pt x="1835" y="701"/>
                  <a:pt x="1968" y="1"/>
                  <a:pt x="1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5" name="Google Shape;5025;p32"/>
          <p:cNvGrpSpPr/>
          <p:nvPr/>
        </p:nvGrpSpPr>
        <p:grpSpPr>
          <a:xfrm rot="-2700000">
            <a:off x="127758" y="4731982"/>
            <a:ext cx="408102" cy="405131"/>
            <a:chOff x="233409" y="90004"/>
            <a:chExt cx="408106" cy="405134"/>
          </a:xfrm>
        </p:grpSpPr>
        <p:sp>
          <p:nvSpPr>
            <p:cNvPr id="5026" name="Google Shape;5026;p32"/>
            <p:cNvSpPr/>
            <p:nvPr/>
          </p:nvSpPr>
          <p:spPr>
            <a:xfrm rot="7807411">
              <a:off x="246987" y="202898"/>
              <a:ext cx="343996" cy="195472"/>
            </a:xfrm>
            <a:custGeom>
              <a:avLst/>
              <a:gdLst/>
              <a:ahLst/>
              <a:cxnLst/>
              <a:rect l="l" t="t" r="r" b="b"/>
              <a:pathLst>
                <a:path w="9496" h="5396" extrusionOk="0">
                  <a:moveTo>
                    <a:pt x="162" y="0"/>
                  </a:moveTo>
                  <a:cubicBezTo>
                    <a:pt x="84" y="0"/>
                    <a:pt x="0" y="86"/>
                    <a:pt x="47" y="156"/>
                  </a:cubicBezTo>
                  <a:cubicBezTo>
                    <a:pt x="748" y="1491"/>
                    <a:pt x="1515" y="2692"/>
                    <a:pt x="2949" y="3292"/>
                  </a:cubicBezTo>
                  <a:cubicBezTo>
                    <a:pt x="3916" y="3692"/>
                    <a:pt x="5051" y="3692"/>
                    <a:pt x="6018" y="3892"/>
                  </a:cubicBezTo>
                  <a:cubicBezTo>
                    <a:pt x="7219" y="4093"/>
                    <a:pt x="8353" y="4593"/>
                    <a:pt x="9254" y="5360"/>
                  </a:cubicBezTo>
                  <a:cubicBezTo>
                    <a:pt x="9279" y="5385"/>
                    <a:pt x="9308" y="5396"/>
                    <a:pt x="9336" y="5396"/>
                  </a:cubicBezTo>
                  <a:cubicBezTo>
                    <a:pt x="9420" y="5396"/>
                    <a:pt x="9495" y="5302"/>
                    <a:pt x="9420" y="5227"/>
                  </a:cubicBezTo>
                  <a:cubicBezTo>
                    <a:pt x="7919" y="3993"/>
                    <a:pt x="6185" y="3659"/>
                    <a:pt x="4317" y="3392"/>
                  </a:cubicBezTo>
                  <a:cubicBezTo>
                    <a:pt x="2249" y="3125"/>
                    <a:pt x="1181" y="1791"/>
                    <a:pt x="247" y="56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2"/>
            <p:cNvSpPr/>
            <p:nvPr/>
          </p:nvSpPr>
          <p:spPr>
            <a:xfrm rot="7807411">
              <a:off x="420325" y="157602"/>
              <a:ext cx="203877" cy="140084"/>
            </a:xfrm>
            <a:custGeom>
              <a:avLst/>
              <a:gdLst/>
              <a:ahLst/>
              <a:cxnLst/>
              <a:rect l="l" t="t" r="r" b="b"/>
              <a:pathLst>
                <a:path w="5628" h="3867" extrusionOk="0">
                  <a:moveTo>
                    <a:pt x="5492" y="1"/>
                  </a:moveTo>
                  <a:cubicBezTo>
                    <a:pt x="5456" y="1"/>
                    <a:pt x="5427" y="22"/>
                    <a:pt x="5427" y="73"/>
                  </a:cubicBezTo>
                  <a:cubicBezTo>
                    <a:pt x="5227" y="1341"/>
                    <a:pt x="4927" y="2475"/>
                    <a:pt x="3759" y="3142"/>
                  </a:cubicBezTo>
                  <a:cubicBezTo>
                    <a:pt x="3055" y="3494"/>
                    <a:pt x="2299" y="3666"/>
                    <a:pt x="1540" y="3666"/>
                  </a:cubicBezTo>
                  <a:cubicBezTo>
                    <a:pt x="1077" y="3666"/>
                    <a:pt x="612" y="3602"/>
                    <a:pt x="157" y="3476"/>
                  </a:cubicBezTo>
                  <a:cubicBezTo>
                    <a:pt x="149" y="3473"/>
                    <a:pt x="142" y="3472"/>
                    <a:pt x="134" y="3472"/>
                  </a:cubicBezTo>
                  <a:cubicBezTo>
                    <a:pt x="48" y="3472"/>
                    <a:pt x="0" y="3645"/>
                    <a:pt x="123" y="3676"/>
                  </a:cubicBezTo>
                  <a:cubicBezTo>
                    <a:pt x="591" y="3802"/>
                    <a:pt x="1074" y="3866"/>
                    <a:pt x="1556" y="3866"/>
                  </a:cubicBezTo>
                  <a:cubicBezTo>
                    <a:pt x="2345" y="3866"/>
                    <a:pt x="3134" y="3694"/>
                    <a:pt x="3859" y="3342"/>
                  </a:cubicBezTo>
                  <a:cubicBezTo>
                    <a:pt x="5127" y="2742"/>
                    <a:pt x="5427" y="1374"/>
                    <a:pt x="5627" y="140"/>
                  </a:cubicBezTo>
                  <a:cubicBezTo>
                    <a:pt x="5627" y="58"/>
                    <a:pt x="5551" y="1"/>
                    <a:pt x="5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2"/>
            <p:cNvSpPr/>
            <p:nvPr/>
          </p:nvSpPr>
          <p:spPr>
            <a:xfrm rot="7807411">
              <a:off x="507243" y="205308"/>
              <a:ext cx="10904" cy="125992"/>
            </a:xfrm>
            <a:custGeom>
              <a:avLst/>
              <a:gdLst/>
              <a:ahLst/>
              <a:cxnLst/>
              <a:rect l="l" t="t" r="r" b="b"/>
              <a:pathLst>
                <a:path w="301" h="3478" extrusionOk="0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1" y="1201"/>
                    <a:pt x="67" y="2302"/>
                    <a:pt x="101" y="3402"/>
                  </a:cubicBezTo>
                  <a:cubicBezTo>
                    <a:pt x="101" y="3452"/>
                    <a:pt x="142" y="3477"/>
                    <a:pt x="188" y="3477"/>
                  </a:cubicBezTo>
                  <a:cubicBezTo>
                    <a:pt x="234" y="3477"/>
                    <a:pt x="284" y="3452"/>
                    <a:pt x="301" y="3402"/>
                  </a:cubicBezTo>
                  <a:cubicBezTo>
                    <a:pt x="301" y="2302"/>
                    <a:pt x="201" y="1201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2"/>
            <p:cNvSpPr/>
            <p:nvPr/>
          </p:nvSpPr>
          <p:spPr>
            <a:xfrm rot="7807411">
              <a:off x="459446" y="175597"/>
              <a:ext cx="124362" cy="50571"/>
            </a:xfrm>
            <a:custGeom>
              <a:avLst/>
              <a:gdLst/>
              <a:ahLst/>
              <a:cxnLst/>
              <a:rect l="l" t="t" r="r" b="b"/>
              <a:pathLst>
                <a:path w="3433" h="1396" extrusionOk="0">
                  <a:moveTo>
                    <a:pt x="164" y="1"/>
                  </a:moveTo>
                  <a:cubicBezTo>
                    <a:pt x="77" y="1"/>
                    <a:pt x="1" y="132"/>
                    <a:pt x="113" y="216"/>
                  </a:cubicBezTo>
                  <a:cubicBezTo>
                    <a:pt x="1014" y="883"/>
                    <a:pt x="2181" y="1050"/>
                    <a:pt x="3249" y="1384"/>
                  </a:cubicBezTo>
                  <a:cubicBezTo>
                    <a:pt x="3265" y="1392"/>
                    <a:pt x="3281" y="1396"/>
                    <a:pt x="3295" y="1396"/>
                  </a:cubicBezTo>
                  <a:cubicBezTo>
                    <a:pt x="3396" y="1396"/>
                    <a:pt x="3432" y="1213"/>
                    <a:pt x="3315" y="1184"/>
                  </a:cubicBezTo>
                  <a:cubicBezTo>
                    <a:pt x="2281" y="850"/>
                    <a:pt x="1114" y="683"/>
                    <a:pt x="213" y="16"/>
                  </a:cubicBezTo>
                  <a:cubicBezTo>
                    <a:pt x="197" y="6"/>
                    <a:pt x="18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2"/>
            <p:cNvSpPr/>
            <p:nvPr/>
          </p:nvSpPr>
          <p:spPr>
            <a:xfrm rot="7807411">
              <a:off x="577433" y="226308"/>
              <a:ext cx="41116" cy="30212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cubicBezTo>
                    <a:pt x="1135" y="834"/>
                    <a:pt x="113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32"/>
            <p:cNvSpPr/>
            <p:nvPr/>
          </p:nvSpPr>
          <p:spPr>
            <a:xfrm rot="7807411">
              <a:off x="538149" y="290914"/>
              <a:ext cx="42347" cy="30248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634" y="834"/>
                  </a:lnTo>
                  <a:cubicBezTo>
                    <a:pt x="11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32"/>
            <p:cNvSpPr/>
            <p:nvPr/>
          </p:nvSpPr>
          <p:spPr>
            <a:xfrm rot="7807411">
              <a:off x="501282" y="329396"/>
              <a:ext cx="30248" cy="32639"/>
            </a:xfrm>
            <a:custGeom>
              <a:avLst/>
              <a:gdLst/>
              <a:ahLst/>
              <a:cxnLst/>
              <a:rect l="l" t="t" r="r" b="b"/>
              <a:pathLst>
                <a:path w="835" h="901" extrusionOk="0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lnTo>
                    <a:pt x="1" y="501"/>
                  </a:lnTo>
                  <a:cubicBezTo>
                    <a:pt x="1" y="767"/>
                    <a:pt x="209" y="901"/>
                    <a:pt x="417" y="901"/>
                  </a:cubicBezTo>
                  <a:cubicBezTo>
                    <a:pt x="626" y="901"/>
                    <a:pt x="834" y="767"/>
                    <a:pt x="834" y="501"/>
                  </a:cubicBezTo>
                  <a:lnTo>
                    <a:pt x="834" y="434"/>
                  </a:ln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32"/>
            <p:cNvSpPr/>
            <p:nvPr/>
          </p:nvSpPr>
          <p:spPr>
            <a:xfrm rot="7807411">
              <a:off x="558587" y="149883"/>
              <a:ext cx="30248" cy="36298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601"/>
                  </a:lnTo>
                  <a:cubicBezTo>
                    <a:pt x="0" y="868"/>
                    <a:pt x="209" y="1001"/>
                    <a:pt x="417" y="1001"/>
                  </a:cubicBezTo>
                  <a:cubicBezTo>
                    <a:pt x="626" y="1001"/>
                    <a:pt x="834" y="868"/>
                    <a:pt x="834" y="601"/>
                  </a:cubicBezTo>
                  <a:lnTo>
                    <a:pt x="834" y="434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32"/>
            <p:cNvSpPr/>
            <p:nvPr/>
          </p:nvSpPr>
          <p:spPr>
            <a:xfrm rot="7807411">
              <a:off x="516086" y="100346"/>
              <a:ext cx="41116" cy="30248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34" y="835"/>
                    <a:pt x="1134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5" name="Google Shape;5035;p32"/>
          <p:cNvGrpSpPr/>
          <p:nvPr/>
        </p:nvGrpSpPr>
        <p:grpSpPr>
          <a:xfrm rot="-9488979" flipH="1">
            <a:off x="-114808" y="30749"/>
            <a:ext cx="1048946" cy="1157621"/>
            <a:chOff x="-91111" y="576645"/>
            <a:chExt cx="1048900" cy="1157570"/>
          </a:xfrm>
        </p:grpSpPr>
        <p:sp>
          <p:nvSpPr>
            <p:cNvPr id="5036" name="Google Shape;5036;p32"/>
            <p:cNvSpPr/>
            <p:nvPr/>
          </p:nvSpPr>
          <p:spPr>
            <a:xfrm>
              <a:off x="-91111" y="661521"/>
              <a:ext cx="971953" cy="1072695"/>
            </a:xfrm>
            <a:custGeom>
              <a:avLst/>
              <a:gdLst/>
              <a:ahLst/>
              <a:cxnLst/>
              <a:rect l="l" t="t" r="r" b="b"/>
              <a:pathLst>
                <a:path w="26831" h="29612" extrusionOk="0">
                  <a:moveTo>
                    <a:pt x="26707" y="0"/>
                  </a:moveTo>
                  <a:cubicBezTo>
                    <a:pt x="26675" y="0"/>
                    <a:pt x="26642" y="15"/>
                    <a:pt x="26619" y="48"/>
                  </a:cubicBezTo>
                  <a:cubicBezTo>
                    <a:pt x="22750" y="6553"/>
                    <a:pt x="16512" y="10523"/>
                    <a:pt x="10641" y="15026"/>
                  </a:cubicBezTo>
                  <a:cubicBezTo>
                    <a:pt x="8039" y="16961"/>
                    <a:pt x="5638" y="19196"/>
                    <a:pt x="3503" y="21664"/>
                  </a:cubicBezTo>
                  <a:cubicBezTo>
                    <a:pt x="1668" y="23899"/>
                    <a:pt x="100" y="26567"/>
                    <a:pt x="0" y="29536"/>
                  </a:cubicBezTo>
                  <a:cubicBezTo>
                    <a:pt x="17" y="29586"/>
                    <a:pt x="67" y="29611"/>
                    <a:pt x="117" y="29611"/>
                  </a:cubicBezTo>
                  <a:cubicBezTo>
                    <a:pt x="167" y="29611"/>
                    <a:pt x="217" y="29586"/>
                    <a:pt x="234" y="29536"/>
                  </a:cubicBezTo>
                  <a:lnTo>
                    <a:pt x="201" y="29536"/>
                  </a:lnTo>
                  <a:cubicBezTo>
                    <a:pt x="334" y="26201"/>
                    <a:pt x="2302" y="23265"/>
                    <a:pt x="4470" y="20863"/>
                  </a:cubicBezTo>
                  <a:cubicBezTo>
                    <a:pt x="6672" y="18495"/>
                    <a:pt x="9140" y="16327"/>
                    <a:pt x="11775" y="14425"/>
                  </a:cubicBezTo>
                  <a:cubicBezTo>
                    <a:pt x="17379" y="10256"/>
                    <a:pt x="23150" y="6286"/>
                    <a:pt x="26786" y="149"/>
                  </a:cubicBezTo>
                  <a:cubicBezTo>
                    <a:pt x="26831" y="60"/>
                    <a:pt x="26771" y="0"/>
                    <a:pt x="2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32"/>
            <p:cNvSpPr/>
            <p:nvPr/>
          </p:nvSpPr>
          <p:spPr>
            <a:xfrm>
              <a:off x="185939" y="1031671"/>
              <a:ext cx="168881" cy="205903"/>
            </a:xfrm>
            <a:custGeom>
              <a:avLst/>
              <a:gdLst/>
              <a:ahLst/>
              <a:cxnLst/>
              <a:rect l="l" t="t" r="r" b="b"/>
              <a:pathLst>
                <a:path w="4662" h="5684" extrusionOk="0">
                  <a:moveTo>
                    <a:pt x="2273" y="237"/>
                  </a:moveTo>
                  <a:cubicBezTo>
                    <a:pt x="4324" y="237"/>
                    <a:pt x="2563" y="4503"/>
                    <a:pt x="1962" y="5485"/>
                  </a:cubicBezTo>
                  <a:lnTo>
                    <a:pt x="1962" y="5485"/>
                  </a:lnTo>
                  <a:cubicBezTo>
                    <a:pt x="1385" y="4390"/>
                    <a:pt x="293" y="271"/>
                    <a:pt x="2226" y="238"/>
                  </a:cubicBezTo>
                  <a:cubicBezTo>
                    <a:pt x="2242" y="237"/>
                    <a:pt x="2258" y="237"/>
                    <a:pt x="2273" y="237"/>
                  </a:cubicBezTo>
                  <a:close/>
                  <a:moveTo>
                    <a:pt x="2238" y="0"/>
                  </a:moveTo>
                  <a:cubicBezTo>
                    <a:pt x="1" y="0"/>
                    <a:pt x="1202" y="4560"/>
                    <a:pt x="1792" y="5642"/>
                  </a:cubicBezTo>
                  <a:cubicBezTo>
                    <a:pt x="1812" y="5671"/>
                    <a:pt x="1843" y="5683"/>
                    <a:pt x="1875" y="5683"/>
                  </a:cubicBezTo>
                  <a:cubicBezTo>
                    <a:pt x="1902" y="5683"/>
                    <a:pt x="1930" y="5675"/>
                    <a:pt x="1953" y="5661"/>
                  </a:cubicBezTo>
                  <a:lnTo>
                    <a:pt x="1953" y="5661"/>
                  </a:lnTo>
                  <a:cubicBezTo>
                    <a:pt x="1974" y="5675"/>
                    <a:pt x="2001" y="5683"/>
                    <a:pt x="2028" y="5683"/>
                  </a:cubicBezTo>
                  <a:cubicBezTo>
                    <a:pt x="2062" y="5683"/>
                    <a:pt x="2097" y="5671"/>
                    <a:pt x="2126" y="5642"/>
                  </a:cubicBezTo>
                  <a:cubicBezTo>
                    <a:pt x="2760" y="4674"/>
                    <a:pt x="4661" y="205"/>
                    <a:pt x="2360" y="4"/>
                  </a:cubicBezTo>
                  <a:cubicBezTo>
                    <a:pt x="2318" y="2"/>
                    <a:pt x="2277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32"/>
            <p:cNvSpPr/>
            <p:nvPr/>
          </p:nvSpPr>
          <p:spPr>
            <a:xfrm>
              <a:off x="375180" y="1137775"/>
              <a:ext cx="197136" cy="81542"/>
            </a:xfrm>
            <a:custGeom>
              <a:avLst/>
              <a:gdLst/>
              <a:ahLst/>
              <a:cxnLst/>
              <a:rect l="l" t="t" r="r" b="b"/>
              <a:pathLst>
                <a:path w="5442" h="2251" extrusionOk="0">
                  <a:moveTo>
                    <a:pt x="2615" y="0"/>
                  </a:moveTo>
                  <a:cubicBezTo>
                    <a:pt x="1708" y="0"/>
                    <a:pt x="779" y="170"/>
                    <a:pt x="371" y="311"/>
                  </a:cubicBezTo>
                  <a:cubicBezTo>
                    <a:pt x="256" y="368"/>
                    <a:pt x="290" y="525"/>
                    <a:pt x="386" y="525"/>
                  </a:cubicBezTo>
                  <a:cubicBezTo>
                    <a:pt x="402" y="525"/>
                    <a:pt x="419" y="521"/>
                    <a:pt x="438" y="511"/>
                  </a:cubicBezTo>
                  <a:cubicBezTo>
                    <a:pt x="969" y="323"/>
                    <a:pt x="1764" y="161"/>
                    <a:pt x="2534" y="161"/>
                  </a:cubicBezTo>
                  <a:cubicBezTo>
                    <a:pt x="3263" y="161"/>
                    <a:pt x="3969" y="306"/>
                    <a:pt x="4407" y="711"/>
                  </a:cubicBezTo>
                  <a:cubicBezTo>
                    <a:pt x="5441" y="1679"/>
                    <a:pt x="3473" y="2046"/>
                    <a:pt x="2906" y="2046"/>
                  </a:cubicBezTo>
                  <a:cubicBezTo>
                    <a:pt x="1872" y="2046"/>
                    <a:pt x="771" y="1212"/>
                    <a:pt x="238" y="378"/>
                  </a:cubicBezTo>
                  <a:cubicBezTo>
                    <a:pt x="218" y="338"/>
                    <a:pt x="185" y="322"/>
                    <a:pt x="153" y="322"/>
                  </a:cubicBezTo>
                  <a:cubicBezTo>
                    <a:pt x="78" y="322"/>
                    <a:pt x="1" y="408"/>
                    <a:pt x="71" y="478"/>
                  </a:cubicBezTo>
                  <a:cubicBezTo>
                    <a:pt x="705" y="1445"/>
                    <a:pt x="1739" y="2112"/>
                    <a:pt x="2906" y="2246"/>
                  </a:cubicBezTo>
                  <a:cubicBezTo>
                    <a:pt x="2955" y="2249"/>
                    <a:pt x="3009" y="2250"/>
                    <a:pt x="3068" y="2250"/>
                  </a:cubicBezTo>
                  <a:cubicBezTo>
                    <a:pt x="3655" y="2250"/>
                    <a:pt x="4686" y="2085"/>
                    <a:pt x="4808" y="1479"/>
                  </a:cubicBezTo>
                  <a:cubicBezTo>
                    <a:pt x="5059" y="321"/>
                    <a:pt x="3858" y="0"/>
                    <a:pt x="2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32"/>
            <p:cNvSpPr/>
            <p:nvPr/>
          </p:nvSpPr>
          <p:spPr>
            <a:xfrm>
              <a:off x="461106" y="863839"/>
              <a:ext cx="96685" cy="200723"/>
            </a:xfrm>
            <a:custGeom>
              <a:avLst/>
              <a:gdLst/>
              <a:ahLst/>
              <a:cxnLst/>
              <a:rect l="l" t="t" r="r" b="b"/>
              <a:pathLst>
                <a:path w="2669" h="5541" extrusionOk="0">
                  <a:moveTo>
                    <a:pt x="1846" y="191"/>
                  </a:moveTo>
                  <a:cubicBezTo>
                    <a:pt x="2498" y="191"/>
                    <a:pt x="2392" y="1971"/>
                    <a:pt x="2336" y="2369"/>
                  </a:cubicBezTo>
                  <a:cubicBezTo>
                    <a:pt x="2140" y="3446"/>
                    <a:pt x="1657" y="4458"/>
                    <a:pt x="981" y="5313"/>
                  </a:cubicBezTo>
                  <a:lnTo>
                    <a:pt x="981" y="5313"/>
                  </a:lnTo>
                  <a:cubicBezTo>
                    <a:pt x="980" y="5300"/>
                    <a:pt x="975" y="5286"/>
                    <a:pt x="968" y="5271"/>
                  </a:cubicBezTo>
                  <a:cubicBezTo>
                    <a:pt x="401" y="3837"/>
                    <a:pt x="1" y="1502"/>
                    <a:pt x="1435" y="368"/>
                  </a:cubicBezTo>
                  <a:cubicBezTo>
                    <a:pt x="1597" y="245"/>
                    <a:pt x="1733" y="191"/>
                    <a:pt x="1846" y="191"/>
                  </a:cubicBezTo>
                  <a:close/>
                  <a:moveTo>
                    <a:pt x="1895" y="0"/>
                  </a:moveTo>
                  <a:cubicBezTo>
                    <a:pt x="1886" y="0"/>
                    <a:pt x="1877" y="0"/>
                    <a:pt x="1869" y="1"/>
                  </a:cubicBezTo>
                  <a:cubicBezTo>
                    <a:pt x="1235" y="34"/>
                    <a:pt x="734" y="735"/>
                    <a:pt x="501" y="1302"/>
                  </a:cubicBezTo>
                  <a:cubicBezTo>
                    <a:pt x="1" y="2536"/>
                    <a:pt x="301" y="4137"/>
                    <a:pt x="768" y="5338"/>
                  </a:cubicBezTo>
                  <a:cubicBezTo>
                    <a:pt x="793" y="5389"/>
                    <a:pt x="838" y="5411"/>
                    <a:pt x="880" y="5411"/>
                  </a:cubicBezTo>
                  <a:cubicBezTo>
                    <a:pt x="890" y="5411"/>
                    <a:pt x="900" y="5409"/>
                    <a:pt x="910" y="5407"/>
                  </a:cubicBezTo>
                  <a:lnTo>
                    <a:pt x="910" y="5407"/>
                  </a:lnTo>
                  <a:cubicBezTo>
                    <a:pt x="883" y="5473"/>
                    <a:pt x="945" y="5540"/>
                    <a:pt x="1005" y="5540"/>
                  </a:cubicBezTo>
                  <a:cubicBezTo>
                    <a:pt x="1028" y="5540"/>
                    <a:pt x="1051" y="5530"/>
                    <a:pt x="1068" y="5505"/>
                  </a:cubicBezTo>
                  <a:cubicBezTo>
                    <a:pt x="1935" y="4471"/>
                    <a:pt x="2436" y="3236"/>
                    <a:pt x="2602" y="1902"/>
                  </a:cubicBezTo>
                  <a:cubicBezTo>
                    <a:pt x="2635" y="1473"/>
                    <a:pt x="2668" y="0"/>
                    <a:pt x="18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32"/>
            <p:cNvSpPr/>
            <p:nvPr/>
          </p:nvSpPr>
          <p:spPr>
            <a:xfrm>
              <a:off x="605427" y="926147"/>
              <a:ext cx="167468" cy="90889"/>
            </a:xfrm>
            <a:custGeom>
              <a:avLst/>
              <a:gdLst/>
              <a:ahLst/>
              <a:cxnLst/>
              <a:rect l="l" t="t" r="r" b="b"/>
              <a:pathLst>
                <a:path w="4623" h="2509" extrusionOk="0">
                  <a:moveTo>
                    <a:pt x="3229" y="196"/>
                  </a:moveTo>
                  <a:cubicBezTo>
                    <a:pt x="3393" y="196"/>
                    <a:pt x="3557" y="212"/>
                    <a:pt x="3722" y="249"/>
                  </a:cubicBezTo>
                  <a:cubicBezTo>
                    <a:pt x="4489" y="449"/>
                    <a:pt x="4456" y="1250"/>
                    <a:pt x="4022" y="1717"/>
                  </a:cubicBezTo>
                  <a:cubicBezTo>
                    <a:pt x="3722" y="2050"/>
                    <a:pt x="3288" y="2250"/>
                    <a:pt x="2821" y="2317"/>
                  </a:cubicBezTo>
                  <a:cubicBezTo>
                    <a:pt x="2761" y="2323"/>
                    <a:pt x="2700" y="2327"/>
                    <a:pt x="2638" y="2327"/>
                  </a:cubicBezTo>
                  <a:cubicBezTo>
                    <a:pt x="1805" y="2327"/>
                    <a:pt x="937" y="1748"/>
                    <a:pt x="291" y="1262"/>
                  </a:cubicBezTo>
                  <a:lnTo>
                    <a:pt x="291" y="1262"/>
                  </a:lnTo>
                  <a:cubicBezTo>
                    <a:pt x="301" y="1260"/>
                    <a:pt x="310" y="1256"/>
                    <a:pt x="320" y="1250"/>
                  </a:cubicBezTo>
                  <a:cubicBezTo>
                    <a:pt x="1212" y="847"/>
                    <a:pt x="2203" y="196"/>
                    <a:pt x="3229" y="196"/>
                  </a:cubicBezTo>
                  <a:close/>
                  <a:moveTo>
                    <a:pt x="3144" y="0"/>
                  </a:moveTo>
                  <a:cubicBezTo>
                    <a:pt x="3042" y="0"/>
                    <a:pt x="2945" y="6"/>
                    <a:pt x="2855" y="15"/>
                  </a:cubicBezTo>
                  <a:cubicBezTo>
                    <a:pt x="1921" y="149"/>
                    <a:pt x="1054" y="682"/>
                    <a:pt x="220" y="1083"/>
                  </a:cubicBezTo>
                  <a:cubicBezTo>
                    <a:pt x="174" y="1105"/>
                    <a:pt x="160" y="1140"/>
                    <a:pt x="164" y="1172"/>
                  </a:cubicBezTo>
                  <a:lnTo>
                    <a:pt x="164" y="1172"/>
                  </a:lnTo>
                  <a:cubicBezTo>
                    <a:pt x="158" y="1170"/>
                    <a:pt x="151" y="1169"/>
                    <a:pt x="145" y="1169"/>
                  </a:cubicBezTo>
                  <a:cubicBezTo>
                    <a:pt x="62" y="1169"/>
                    <a:pt x="0" y="1326"/>
                    <a:pt x="86" y="1383"/>
                  </a:cubicBezTo>
                  <a:cubicBezTo>
                    <a:pt x="823" y="1922"/>
                    <a:pt x="1729" y="2509"/>
                    <a:pt x="2681" y="2509"/>
                  </a:cubicBezTo>
                  <a:cubicBezTo>
                    <a:pt x="2849" y="2509"/>
                    <a:pt x="3018" y="2490"/>
                    <a:pt x="3188" y="2450"/>
                  </a:cubicBezTo>
                  <a:cubicBezTo>
                    <a:pt x="3889" y="2284"/>
                    <a:pt x="4623" y="1650"/>
                    <a:pt x="4556" y="916"/>
                  </a:cubicBezTo>
                  <a:cubicBezTo>
                    <a:pt x="4527" y="200"/>
                    <a:pt x="3761" y="0"/>
                    <a:pt x="3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32"/>
            <p:cNvSpPr/>
            <p:nvPr/>
          </p:nvSpPr>
          <p:spPr>
            <a:xfrm>
              <a:off x="685883" y="688364"/>
              <a:ext cx="88244" cy="163339"/>
            </a:xfrm>
            <a:custGeom>
              <a:avLst/>
              <a:gdLst/>
              <a:ahLst/>
              <a:cxnLst/>
              <a:rect l="l" t="t" r="r" b="b"/>
              <a:pathLst>
                <a:path w="2436" h="4509" extrusionOk="0">
                  <a:moveTo>
                    <a:pt x="850" y="224"/>
                  </a:moveTo>
                  <a:cubicBezTo>
                    <a:pt x="942" y="224"/>
                    <a:pt x="1047" y="250"/>
                    <a:pt x="1168" y="308"/>
                  </a:cubicBezTo>
                  <a:cubicBezTo>
                    <a:pt x="2435" y="942"/>
                    <a:pt x="1501" y="3177"/>
                    <a:pt x="1168" y="4111"/>
                  </a:cubicBezTo>
                  <a:cubicBezTo>
                    <a:pt x="1167" y="4114"/>
                    <a:pt x="1166" y="4118"/>
                    <a:pt x="1165" y="4121"/>
                  </a:cubicBezTo>
                  <a:lnTo>
                    <a:pt x="1165" y="4121"/>
                  </a:lnTo>
                  <a:cubicBezTo>
                    <a:pt x="665" y="3521"/>
                    <a:pt x="354" y="2795"/>
                    <a:pt x="234" y="2043"/>
                  </a:cubicBezTo>
                  <a:cubicBezTo>
                    <a:pt x="204" y="1517"/>
                    <a:pt x="201" y="224"/>
                    <a:pt x="850" y="224"/>
                  </a:cubicBezTo>
                  <a:close/>
                  <a:moveTo>
                    <a:pt x="855" y="0"/>
                  </a:moveTo>
                  <a:cubicBezTo>
                    <a:pt x="815" y="0"/>
                    <a:pt x="775" y="3"/>
                    <a:pt x="734" y="8"/>
                  </a:cubicBezTo>
                  <a:cubicBezTo>
                    <a:pt x="133" y="75"/>
                    <a:pt x="67" y="1109"/>
                    <a:pt x="33" y="1542"/>
                  </a:cubicBezTo>
                  <a:cubicBezTo>
                    <a:pt x="0" y="2710"/>
                    <a:pt x="500" y="3611"/>
                    <a:pt x="1201" y="4478"/>
                  </a:cubicBezTo>
                  <a:cubicBezTo>
                    <a:pt x="1223" y="4500"/>
                    <a:pt x="1246" y="4509"/>
                    <a:pt x="1268" y="4509"/>
                  </a:cubicBezTo>
                  <a:cubicBezTo>
                    <a:pt x="1349" y="4509"/>
                    <a:pt x="1420" y="4389"/>
                    <a:pt x="1368" y="4311"/>
                  </a:cubicBezTo>
                  <a:lnTo>
                    <a:pt x="1334" y="4311"/>
                  </a:lnTo>
                  <a:cubicBezTo>
                    <a:pt x="1309" y="4284"/>
                    <a:pt x="1284" y="4257"/>
                    <a:pt x="1259" y="4229"/>
                  </a:cubicBezTo>
                  <a:lnTo>
                    <a:pt x="1259" y="4229"/>
                  </a:lnTo>
                  <a:cubicBezTo>
                    <a:pt x="1260" y="4229"/>
                    <a:pt x="1261" y="4229"/>
                    <a:pt x="1261" y="4229"/>
                  </a:cubicBezTo>
                  <a:cubicBezTo>
                    <a:pt x="1306" y="4229"/>
                    <a:pt x="1353" y="4203"/>
                    <a:pt x="1368" y="4144"/>
                  </a:cubicBezTo>
                  <a:cubicBezTo>
                    <a:pt x="1768" y="3310"/>
                    <a:pt x="1968" y="2376"/>
                    <a:pt x="2001" y="1442"/>
                  </a:cubicBezTo>
                  <a:cubicBezTo>
                    <a:pt x="2001" y="811"/>
                    <a:pt x="1553" y="0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32"/>
            <p:cNvSpPr/>
            <p:nvPr/>
          </p:nvSpPr>
          <p:spPr>
            <a:xfrm>
              <a:off x="803072" y="576645"/>
              <a:ext cx="154717" cy="176198"/>
            </a:xfrm>
            <a:custGeom>
              <a:avLst/>
              <a:gdLst/>
              <a:ahLst/>
              <a:cxnLst/>
              <a:rect l="l" t="t" r="r" b="b"/>
              <a:pathLst>
                <a:path w="4271" h="4864" extrusionOk="0">
                  <a:moveTo>
                    <a:pt x="2628" y="0"/>
                  </a:moveTo>
                  <a:cubicBezTo>
                    <a:pt x="1906" y="0"/>
                    <a:pt x="1301" y="822"/>
                    <a:pt x="935" y="1357"/>
                  </a:cubicBezTo>
                  <a:cubicBezTo>
                    <a:pt x="401" y="2258"/>
                    <a:pt x="1" y="3626"/>
                    <a:pt x="468" y="4626"/>
                  </a:cubicBezTo>
                  <a:cubicBezTo>
                    <a:pt x="487" y="4656"/>
                    <a:pt x="515" y="4668"/>
                    <a:pt x="544" y="4668"/>
                  </a:cubicBezTo>
                  <a:cubicBezTo>
                    <a:pt x="615" y="4668"/>
                    <a:pt x="691" y="4597"/>
                    <a:pt x="668" y="4526"/>
                  </a:cubicBezTo>
                  <a:cubicBezTo>
                    <a:pt x="67" y="3259"/>
                    <a:pt x="1068" y="357"/>
                    <a:pt x="2636" y="223"/>
                  </a:cubicBezTo>
                  <a:cubicBezTo>
                    <a:pt x="2650" y="222"/>
                    <a:pt x="2664" y="222"/>
                    <a:pt x="2678" y="222"/>
                  </a:cubicBezTo>
                  <a:cubicBezTo>
                    <a:pt x="3191" y="222"/>
                    <a:pt x="3575" y="801"/>
                    <a:pt x="3770" y="1191"/>
                  </a:cubicBezTo>
                  <a:cubicBezTo>
                    <a:pt x="3970" y="1791"/>
                    <a:pt x="3737" y="2425"/>
                    <a:pt x="3436" y="2925"/>
                  </a:cubicBezTo>
                  <a:cubicBezTo>
                    <a:pt x="2922" y="3825"/>
                    <a:pt x="1819" y="4663"/>
                    <a:pt x="755" y="4663"/>
                  </a:cubicBezTo>
                  <a:cubicBezTo>
                    <a:pt x="715" y="4663"/>
                    <a:pt x="674" y="4662"/>
                    <a:pt x="634" y="4660"/>
                  </a:cubicBezTo>
                  <a:cubicBezTo>
                    <a:pt x="501" y="4660"/>
                    <a:pt x="501" y="4860"/>
                    <a:pt x="634" y="4860"/>
                  </a:cubicBezTo>
                  <a:cubicBezTo>
                    <a:pt x="675" y="4862"/>
                    <a:pt x="715" y="4863"/>
                    <a:pt x="755" y="4863"/>
                  </a:cubicBezTo>
                  <a:cubicBezTo>
                    <a:pt x="1978" y="4863"/>
                    <a:pt x="3122" y="3892"/>
                    <a:pt x="3703" y="2858"/>
                  </a:cubicBezTo>
                  <a:cubicBezTo>
                    <a:pt x="4270" y="1924"/>
                    <a:pt x="4137" y="590"/>
                    <a:pt x="3036" y="90"/>
                  </a:cubicBezTo>
                  <a:cubicBezTo>
                    <a:pt x="2897" y="28"/>
                    <a:pt x="2760" y="0"/>
                    <a:pt x="2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32"/>
            <p:cNvSpPr/>
            <p:nvPr/>
          </p:nvSpPr>
          <p:spPr>
            <a:xfrm>
              <a:off x="198158" y="1495354"/>
              <a:ext cx="44738" cy="33870"/>
            </a:xfrm>
            <a:custGeom>
              <a:avLst/>
              <a:gdLst/>
              <a:ahLst/>
              <a:cxnLst/>
              <a:rect l="l" t="t" r="r" b="b"/>
              <a:pathLst>
                <a:path w="1235" h="935" extrusionOk="0">
                  <a:moveTo>
                    <a:pt x="601" y="0"/>
                  </a:moveTo>
                  <a:cubicBezTo>
                    <a:pt x="0" y="0"/>
                    <a:pt x="0" y="934"/>
                    <a:pt x="601" y="934"/>
                  </a:cubicBezTo>
                  <a:cubicBezTo>
                    <a:pt x="1235" y="901"/>
                    <a:pt x="1235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32"/>
            <p:cNvSpPr/>
            <p:nvPr/>
          </p:nvSpPr>
          <p:spPr>
            <a:xfrm>
              <a:off x="748913" y="1167299"/>
              <a:ext cx="67596" cy="64553"/>
            </a:xfrm>
            <a:custGeom>
              <a:avLst/>
              <a:gdLst/>
              <a:ahLst/>
              <a:cxnLst/>
              <a:rect l="l" t="t" r="r" b="b"/>
              <a:pathLst>
                <a:path w="1866" h="1782" extrusionOk="0">
                  <a:moveTo>
                    <a:pt x="1459" y="1"/>
                  </a:moveTo>
                  <a:cubicBezTo>
                    <a:pt x="1441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39"/>
                  </a:cubicBezTo>
                  <a:cubicBezTo>
                    <a:pt x="1101" y="672"/>
                    <a:pt x="1101" y="805"/>
                    <a:pt x="1134" y="905"/>
                  </a:cubicBezTo>
                  <a:cubicBezTo>
                    <a:pt x="1068" y="772"/>
                    <a:pt x="934" y="639"/>
                    <a:pt x="834" y="539"/>
                  </a:cubicBezTo>
                  <a:cubicBezTo>
                    <a:pt x="722" y="426"/>
                    <a:pt x="558" y="335"/>
                    <a:pt x="411" y="335"/>
                  </a:cubicBezTo>
                  <a:cubicBezTo>
                    <a:pt x="296" y="335"/>
                    <a:pt x="192" y="392"/>
                    <a:pt x="134" y="539"/>
                  </a:cubicBezTo>
                  <a:cubicBezTo>
                    <a:pt x="0" y="905"/>
                    <a:pt x="434" y="1172"/>
                    <a:pt x="634" y="1306"/>
                  </a:cubicBezTo>
                  <a:cubicBezTo>
                    <a:pt x="901" y="1539"/>
                    <a:pt x="1201" y="1673"/>
                    <a:pt x="1535" y="1773"/>
                  </a:cubicBezTo>
                  <a:cubicBezTo>
                    <a:pt x="1541" y="1779"/>
                    <a:pt x="1549" y="1782"/>
                    <a:pt x="1557" y="1782"/>
                  </a:cubicBezTo>
                  <a:cubicBezTo>
                    <a:pt x="1591" y="1782"/>
                    <a:pt x="1635" y="1733"/>
                    <a:pt x="1635" y="1706"/>
                  </a:cubicBezTo>
                  <a:cubicBezTo>
                    <a:pt x="1668" y="1673"/>
                    <a:pt x="1701" y="1639"/>
                    <a:pt x="1701" y="1606"/>
                  </a:cubicBezTo>
                  <a:cubicBezTo>
                    <a:pt x="1768" y="1406"/>
                    <a:pt x="1835" y="1172"/>
                    <a:pt x="1801" y="939"/>
                  </a:cubicBezTo>
                  <a:cubicBezTo>
                    <a:pt x="1833" y="683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/>
          <p:nvPr/>
        </p:nvSpPr>
        <p:spPr>
          <a:xfrm>
            <a:off x="-2419575" y="-114725"/>
            <a:ext cx="6874675" cy="2088300"/>
          </a:xfrm>
          <a:custGeom>
            <a:avLst/>
            <a:gdLst/>
            <a:ahLst/>
            <a:cxnLst/>
            <a:rect l="l" t="t" r="r" b="b"/>
            <a:pathLst>
              <a:path w="274987" h="142863" extrusionOk="0">
                <a:moveTo>
                  <a:pt x="33294" y="138481"/>
                </a:moveTo>
                <a:cubicBezTo>
                  <a:pt x="46113" y="155658"/>
                  <a:pt x="71372" y="116632"/>
                  <a:pt x="92022" y="113474"/>
                </a:cubicBezTo>
                <a:cubicBezTo>
                  <a:pt x="112672" y="110317"/>
                  <a:pt x="140710" y="121431"/>
                  <a:pt x="157192" y="119536"/>
                </a:cubicBezTo>
                <a:cubicBezTo>
                  <a:pt x="173674" y="117642"/>
                  <a:pt x="183084" y="113285"/>
                  <a:pt x="190914" y="102107"/>
                </a:cubicBezTo>
                <a:cubicBezTo>
                  <a:pt x="198745" y="90930"/>
                  <a:pt x="196660" y="64406"/>
                  <a:pt x="204175" y="52471"/>
                </a:cubicBezTo>
                <a:cubicBezTo>
                  <a:pt x="211690" y="40536"/>
                  <a:pt x="228109" y="36495"/>
                  <a:pt x="236003" y="30496"/>
                </a:cubicBezTo>
                <a:cubicBezTo>
                  <a:pt x="243897" y="24497"/>
                  <a:pt x="247811" y="20139"/>
                  <a:pt x="251537" y="16476"/>
                </a:cubicBezTo>
                <a:cubicBezTo>
                  <a:pt x="255263" y="12813"/>
                  <a:pt x="297762" y="9530"/>
                  <a:pt x="258357" y="8520"/>
                </a:cubicBezTo>
                <a:cubicBezTo>
                  <a:pt x="218952" y="7510"/>
                  <a:pt x="52618" y="-11246"/>
                  <a:pt x="15107" y="10414"/>
                </a:cubicBezTo>
                <a:cubicBezTo>
                  <a:pt x="-22403" y="32074"/>
                  <a:pt x="20475" y="121304"/>
                  <a:pt x="33294" y="1384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2" name="Google Shape;262;p3"/>
          <p:cNvSpPr/>
          <p:nvPr/>
        </p:nvSpPr>
        <p:spPr>
          <a:xfrm rot="10800000">
            <a:off x="-3503061" y="-974239"/>
            <a:ext cx="5478429" cy="2386169"/>
          </a:xfrm>
          <a:custGeom>
            <a:avLst/>
            <a:gdLst/>
            <a:ahLst/>
            <a:cxnLst/>
            <a:rect l="l" t="t" r="r" b="b"/>
            <a:pathLst>
              <a:path w="274987" h="142863" extrusionOk="0">
                <a:moveTo>
                  <a:pt x="33294" y="138481"/>
                </a:moveTo>
                <a:cubicBezTo>
                  <a:pt x="46113" y="155658"/>
                  <a:pt x="71372" y="116632"/>
                  <a:pt x="92022" y="113474"/>
                </a:cubicBezTo>
                <a:cubicBezTo>
                  <a:pt x="112672" y="110317"/>
                  <a:pt x="140710" y="121431"/>
                  <a:pt x="157192" y="119536"/>
                </a:cubicBezTo>
                <a:cubicBezTo>
                  <a:pt x="173674" y="117642"/>
                  <a:pt x="183084" y="113285"/>
                  <a:pt x="190914" y="102107"/>
                </a:cubicBezTo>
                <a:cubicBezTo>
                  <a:pt x="198745" y="90930"/>
                  <a:pt x="196660" y="64406"/>
                  <a:pt x="204175" y="52471"/>
                </a:cubicBezTo>
                <a:cubicBezTo>
                  <a:pt x="211690" y="40536"/>
                  <a:pt x="228109" y="36495"/>
                  <a:pt x="236003" y="30496"/>
                </a:cubicBezTo>
                <a:cubicBezTo>
                  <a:pt x="243897" y="24497"/>
                  <a:pt x="247811" y="20139"/>
                  <a:pt x="251537" y="16476"/>
                </a:cubicBezTo>
                <a:cubicBezTo>
                  <a:pt x="255263" y="12813"/>
                  <a:pt x="297762" y="9530"/>
                  <a:pt x="258357" y="8520"/>
                </a:cubicBezTo>
                <a:cubicBezTo>
                  <a:pt x="218952" y="7510"/>
                  <a:pt x="52618" y="-11246"/>
                  <a:pt x="15107" y="10414"/>
                </a:cubicBezTo>
                <a:cubicBezTo>
                  <a:pt x="-22403" y="32074"/>
                  <a:pt x="20475" y="121304"/>
                  <a:pt x="33294" y="1384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263" name="Google Shape;263;p3"/>
          <p:cNvGrpSpPr/>
          <p:nvPr/>
        </p:nvGrpSpPr>
        <p:grpSpPr>
          <a:xfrm>
            <a:off x="39600" y="424171"/>
            <a:ext cx="910774" cy="885126"/>
            <a:chOff x="-36607" y="-28910"/>
            <a:chExt cx="999532" cy="971385"/>
          </a:xfrm>
        </p:grpSpPr>
        <p:sp>
          <p:nvSpPr>
            <p:cNvPr id="264" name="Google Shape;264;p3"/>
            <p:cNvSpPr/>
            <p:nvPr/>
          </p:nvSpPr>
          <p:spPr>
            <a:xfrm rot="5400000">
              <a:off x="-101796" y="396574"/>
              <a:ext cx="611090" cy="480712"/>
            </a:xfrm>
            <a:custGeom>
              <a:avLst/>
              <a:gdLst/>
              <a:ahLst/>
              <a:cxnLst/>
              <a:rect l="l" t="t" r="r" b="b"/>
              <a:pathLst>
                <a:path w="14344" h="11283" extrusionOk="0">
                  <a:moveTo>
                    <a:pt x="8019" y="1"/>
                  </a:moveTo>
                  <a:cubicBezTo>
                    <a:pt x="7443" y="1"/>
                    <a:pt x="6848" y="633"/>
                    <a:pt x="6605" y="1142"/>
                  </a:cubicBezTo>
                  <a:cubicBezTo>
                    <a:pt x="6338" y="1809"/>
                    <a:pt x="6171" y="2543"/>
                    <a:pt x="6105" y="3277"/>
                  </a:cubicBezTo>
                  <a:cubicBezTo>
                    <a:pt x="6005" y="3611"/>
                    <a:pt x="5938" y="3944"/>
                    <a:pt x="5871" y="4278"/>
                  </a:cubicBezTo>
                  <a:cubicBezTo>
                    <a:pt x="5638" y="4078"/>
                    <a:pt x="5404" y="3844"/>
                    <a:pt x="5137" y="3644"/>
                  </a:cubicBezTo>
                  <a:cubicBezTo>
                    <a:pt x="4661" y="3239"/>
                    <a:pt x="3998" y="2716"/>
                    <a:pt x="3367" y="2716"/>
                  </a:cubicBezTo>
                  <a:cubicBezTo>
                    <a:pt x="3113" y="2716"/>
                    <a:pt x="2865" y="2800"/>
                    <a:pt x="2636" y="3010"/>
                  </a:cubicBezTo>
                  <a:cubicBezTo>
                    <a:pt x="1632" y="3920"/>
                    <a:pt x="2220" y="5890"/>
                    <a:pt x="2572" y="7065"/>
                  </a:cubicBezTo>
                  <a:lnTo>
                    <a:pt x="2572" y="7065"/>
                  </a:lnTo>
                  <a:cubicBezTo>
                    <a:pt x="2159" y="6871"/>
                    <a:pt x="1501" y="6617"/>
                    <a:pt x="974" y="6617"/>
                  </a:cubicBezTo>
                  <a:cubicBezTo>
                    <a:pt x="578" y="6617"/>
                    <a:pt x="256" y="6760"/>
                    <a:pt x="167" y="7180"/>
                  </a:cubicBezTo>
                  <a:cubicBezTo>
                    <a:pt x="0" y="7814"/>
                    <a:pt x="301" y="8448"/>
                    <a:pt x="567" y="9015"/>
                  </a:cubicBezTo>
                  <a:cubicBezTo>
                    <a:pt x="801" y="9482"/>
                    <a:pt x="1168" y="10282"/>
                    <a:pt x="1735" y="10449"/>
                  </a:cubicBezTo>
                  <a:cubicBezTo>
                    <a:pt x="1749" y="10458"/>
                    <a:pt x="1762" y="10462"/>
                    <a:pt x="1774" y="10462"/>
                  </a:cubicBezTo>
                  <a:cubicBezTo>
                    <a:pt x="1850" y="10462"/>
                    <a:pt x="1883" y="10306"/>
                    <a:pt x="1768" y="10249"/>
                  </a:cubicBezTo>
                  <a:cubicBezTo>
                    <a:pt x="1034" y="10015"/>
                    <a:pt x="534" y="8548"/>
                    <a:pt x="367" y="7847"/>
                  </a:cubicBezTo>
                  <a:cubicBezTo>
                    <a:pt x="193" y="7102"/>
                    <a:pt x="561" y="6870"/>
                    <a:pt x="1066" y="6870"/>
                  </a:cubicBezTo>
                  <a:cubicBezTo>
                    <a:pt x="1625" y="6870"/>
                    <a:pt x="2352" y="7154"/>
                    <a:pt x="2702" y="7347"/>
                  </a:cubicBezTo>
                  <a:cubicBezTo>
                    <a:pt x="2720" y="7353"/>
                    <a:pt x="2737" y="7355"/>
                    <a:pt x="2752" y="7355"/>
                  </a:cubicBezTo>
                  <a:cubicBezTo>
                    <a:pt x="2824" y="7355"/>
                    <a:pt x="2869" y="7296"/>
                    <a:pt x="2869" y="7213"/>
                  </a:cubicBezTo>
                  <a:cubicBezTo>
                    <a:pt x="2535" y="6179"/>
                    <a:pt x="1635" y="3544"/>
                    <a:pt x="3136" y="2944"/>
                  </a:cubicBezTo>
                  <a:cubicBezTo>
                    <a:pt x="3238" y="2902"/>
                    <a:pt x="3344" y="2883"/>
                    <a:pt x="3452" y="2883"/>
                  </a:cubicBezTo>
                  <a:cubicBezTo>
                    <a:pt x="4301" y="2883"/>
                    <a:pt x="5305" y="4038"/>
                    <a:pt x="5838" y="4511"/>
                  </a:cubicBezTo>
                  <a:cubicBezTo>
                    <a:pt x="5851" y="4537"/>
                    <a:pt x="5873" y="4548"/>
                    <a:pt x="5898" y="4548"/>
                  </a:cubicBezTo>
                  <a:cubicBezTo>
                    <a:pt x="5938" y="4548"/>
                    <a:pt x="5984" y="4519"/>
                    <a:pt x="6005" y="4478"/>
                  </a:cubicBezTo>
                  <a:cubicBezTo>
                    <a:pt x="6538" y="3244"/>
                    <a:pt x="6271" y="1643"/>
                    <a:pt x="7205" y="609"/>
                  </a:cubicBezTo>
                  <a:cubicBezTo>
                    <a:pt x="7480" y="307"/>
                    <a:pt x="7729" y="182"/>
                    <a:pt x="7950" y="182"/>
                  </a:cubicBezTo>
                  <a:cubicBezTo>
                    <a:pt x="8829" y="182"/>
                    <a:pt x="9287" y="2157"/>
                    <a:pt x="9340" y="2877"/>
                  </a:cubicBezTo>
                  <a:cubicBezTo>
                    <a:pt x="9340" y="2931"/>
                    <a:pt x="9385" y="2986"/>
                    <a:pt x="9437" y="2986"/>
                  </a:cubicBezTo>
                  <a:cubicBezTo>
                    <a:pt x="9449" y="2986"/>
                    <a:pt x="9462" y="2983"/>
                    <a:pt x="9474" y="2977"/>
                  </a:cubicBezTo>
                  <a:cubicBezTo>
                    <a:pt x="10141" y="2710"/>
                    <a:pt x="10575" y="2076"/>
                    <a:pt x="11108" y="1609"/>
                  </a:cubicBezTo>
                  <a:cubicBezTo>
                    <a:pt x="11442" y="1309"/>
                    <a:pt x="11775" y="1042"/>
                    <a:pt x="12142" y="809"/>
                  </a:cubicBezTo>
                  <a:cubicBezTo>
                    <a:pt x="12329" y="688"/>
                    <a:pt x="12520" y="628"/>
                    <a:pt x="12687" y="628"/>
                  </a:cubicBezTo>
                  <a:cubicBezTo>
                    <a:pt x="13026" y="628"/>
                    <a:pt x="13266" y="873"/>
                    <a:pt x="13176" y="1342"/>
                  </a:cubicBezTo>
                  <a:cubicBezTo>
                    <a:pt x="12910" y="2510"/>
                    <a:pt x="11875" y="3544"/>
                    <a:pt x="11108" y="4411"/>
                  </a:cubicBezTo>
                  <a:cubicBezTo>
                    <a:pt x="11075" y="4445"/>
                    <a:pt x="11075" y="4545"/>
                    <a:pt x="11142" y="4578"/>
                  </a:cubicBezTo>
                  <a:cubicBezTo>
                    <a:pt x="11875" y="4945"/>
                    <a:pt x="13076" y="4845"/>
                    <a:pt x="13577" y="5545"/>
                  </a:cubicBezTo>
                  <a:cubicBezTo>
                    <a:pt x="14344" y="6613"/>
                    <a:pt x="10741" y="7313"/>
                    <a:pt x="10208" y="7647"/>
                  </a:cubicBezTo>
                  <a:cubicBezTo>
                    <a:pt x="10141" y="7680"/>
                    <a:pt x="10141" y="7780"/>
                    <a:pt x="10208" y="7814"/>
                  </a:cubicBezTo>
                  <a:cubicBezTo>
                    <a:pt x="10708" y="8181"/>
                    <a:pt x="11308" y="8247"/>
                    <a:pt x="11875" y="8414"/>
                  </a:cubicBezTo>
                  <a:cubicBezTo>
                    <a:pt x="13477" y="8948"/>
                    <a:pt x="11275" y="10049"/>
                    <a:pt x="10775" y="10182"/>
                  </a:cubicBezTo>
                  <a:cubicBezTo>
                    <a:pt x="8940" y="10816"/>
                    <a:pt x="6905" y="10849"/>
                    <a:pt x="4971" y="11049"/>
                  </a:cubicBezTo>
                  <a:cubicBezTo>
                    <a:pt x="4837" y="11049"/>
                    <a:pt x="4837" y="11283"/>
                    <a:pt x="4971" y="11283"/>
                  </a:cubicBezTo>
                  <a:lnTo>
                    <a:pt x="4971" y="11250"/>
                  </a:lnTo>
                  <a:cubicBezTo>
                    <a:pt x="7039" y="11016"/>
                    <a:pt x="9307" y="10983"/>
                    <a:pt x="11275" y="10216"/>
                  </a:cubicBezTo>
                  <a:cubicBezTo>
                    <a:pt x="12042" y="9915"/>
                    <a:pt x="13343" y="8981"/>
                    <a:pt x="12109" y="8281"/>
                  </a:cubicBezTo>
                  <a:cubicBezTo>
                    <a:pt x="11775" y="8147"/>
                    <a:pt x="11442" y="8047"/>
                    <a:pt x="11108" y="7981"/>
                  </a:cubicBezTo>
                  <a:cubicBezTo>
                    <a:pt x="10875" y="7914"/>
                    <a:pt x="10641" y="7814"/>
                    <a:pt x="10441" y="7714"/>
                  </a:cubicBezTo>
                  <a:cubicBezTo>
                    <a:pt x="10608" y="7647"/>
                    <a:pt x="10808" y="7580"/>
                    <a:pt x="11008" y="7480"/>
                  </a:cubicBezTo>
                  <a:cubicBezTo>
                    <a:pt x="11742" y="7247"/>
                    <a:pt x="12609" y="7213"/>
                    <a:pt x="13210" y="6713"/>
                  </a:cubicBezTo>
                  <a:cubicBezTo>
                    <a:pt x="14177" y="5912"/>
                    <a:pt x="13810" y="5212"/>
                    <a:pt x="12809" y="4845"/>
                  </a:cubicBezTo>
                  <a:cubicBezTo>
                    <a:pt x="12509" y="4745"/>
                    <a:pt x="12209" y="4678"/>
                    <a:pt x="11909" y="4611"/>
                  </a:cubicBezTo>
                  <a:cubicBezTo>
                    <a:pt x="11709" y="4578"/>
                    <a:pt x="11542" y="4511"/>
                    <a:pt x="11342" y="4445"/>
                  </a:cubicBezTo>
                  <a:cubicBezTo>
                    <a:pt x="11709" y="4044"/>
                    <a:pt x="12042" y="3611"/>
                    <a:pt x="12376" y="3177"/>
                  </a:cubicBezTo>
                  <a:cubicBezTo>
                    <a:pt x="12676" y="2743"/>
                    <a:pt x="13877" y="1242"/>
                    <a:pt x="13243" y="609"/>
                  </a:cubicBezTo>
                  <a:cubicBezTo>
                    <a:pt x="13082" y="440"/>
                    <a:pt x="12894" y="371"/>
                    <a:pt x="12693" y="371"/>
                  </a:cubicBezTo>
                  <a:cubicBezTo>
                    <a:pt x="11938" y="371"/>
                    <a:pt x="10996" y="1355"/>
                    <a:pt x="10575" y="1776"/>
                  </a:cubicBezTo>
                  <a:cubicBezTo>
                    <a:pt x="10408" y="1943"/>
                    <a:pt x="10241" y="2110"/>
                    <a:pt x="10074" y="2310"/>
                  </a:cubicBezTo>
                  <a:cubicBezTo>
                    <a:pt x="9974" y="2435"/>
                    <a:pt x="9725" y="2784"/>
                    <a:pt x="9592" y="2784"/>
                  </a:cubicBezTo>
                  <a:cubicBezTo>
                    <a:pt x="9547" y="2784"/>
                    <a:pt x="9516" y="2744"/>
                    <a:pt x="9507" y="2643"/>
                  </a:cubicBezTo>
                  <a:cubicBezTo>
                    <a:pt x="9474" y="2377"/>
                    <a:pt x="9440" y="2143"/>
                    <a:pt x="9374" y="1876"/>
                  </a:cubicBezTo>
                  <a:cubicBezTo>
                    <a:pt x="9307" y="1276"/>
                    <a:pt x="9040" y="742"/>
                    <a:pt x="8640" y="308"/>
                  </a:cubicBezTo>
                  <a:cubicBezTo>
                    <a:pt x="8449" y="90"/>
                    <a:pt x="8235" y="1"/>
                    <a:pt x="8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 rot="5400000">
              <a:off x="-21509" y="467066"/>
              <a:ext cx="325654" cy="321412"/>
            </a:xfrm>
            <a:custGeom>
              <a:avLst/>
              <a:gdLst/>
              <a:ahLst/>
              <a:cxnLst/>
              <a:rect l="l" t="t" r="r" b="b"/>
              <a:pathLst>
                <a:path w="7644" h="7544" extrusionOk="0">
                  <a:moveTo>
                    <a:pt x="7488" y="1"/>
                  </a:moveTo>
                  <a:cubicBezTo>
                    <a:pt x="7457" y="1"/>
                    <a:pt x="7426" y="13"/>
                    <a:pt x="7406" y="42"/>
                  </a:cubicBezTo>
                  <a:cubicBezTo>
                    <a:pt x="5338" y="2878"/>
                    <a:pt x="1969" y="4412"/>
                    <a:pt x="68" y="7381"/>
                  </a:cubicBezTo>
                  <a:cubicBezTo>
                    <a:pt x="1" y="7470"/>
                    <a:pt x="68" y="7544"/>
                    <a:pt x="139" y="7544"/>
                  </a:cubicBezTo>
                  <a:cubicBezTo>
                    <a:pt x="175" y="7544"/>
                    <a:pt x="212" y="7525"/>
                    <a:pt x="234" y="7481"/>
                  </a:cubicBezTo>
                  <a:cubicBezTo>
                    <a:pt x="2136" y="4512"/>
                    <a:pt x="5538" y="2978"/>
                    <a:pt x="7573" y="142"/>
                  </a:cubicBezTo>
                  <a:cubicBezTo>
                    <a:pt x="7644" y="72"/>
                    <a:pt x="7564" y="1"/>
                    <a:pt x="7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 rot="5400000">
              <a:off x="181924" y="692655"/>
              <a:ext cx="139310" cy="115971"/>
            </a:xfrm>
            <a:custGeom>
              <a:avLst/>
              <a:gdLst/>
              <a:ahLst/>
              <a:cxnLst/>
              <a:rect l="l" t="t" r="r" b="b"/>
              <a:pathLst>
                <a:path w="3270" h="2722" extrusionOk="0">
                  <a:moveTo>
                    <a:pt x="119" y="1"/>
                  </a:moveTo>
                  <a:cubicBezTo>
                    <a:pt x="63" y="1"/>
                    <a:pt x="0" y="44"/>
                    <a:pt x="0" y="119"/>
                  </a:cubicBezTo>
                  <a:cubicBezTo>
                    <a:pt x="100" y="720"/>
                    <a:pt x="200" y="1320"/>
                    <a:pt x="267" y="1920"/>
                  </a:cubicBezTo>
                  <a:cubicBezTo>
                    <a:pt x="267" y="2087"/>
                    <a:pt x="334" y="2254"/>
                    <a:pt x="467" y="2387"/>
                  </a:cubicBezTo>
                  <a:cubicBezTo>
                    <a:pt x="667" y="2488"/>
                    <a:pt x="901" y="2554"/>
                    <a:pt x="1134" y="2554"/>
                  </a:cubicBezTo>
                  <a:cubicBezTo>
                    <a:pt x="1801" y="2621"/>
                    <a:pt x="2469" y="2654"/>
                    <a:pt x="3136" y="2721"/>
                  </a:cubicBezTo>
                  <a:cubicBezTo>
                    <a:pt x="3269" y="2721"/>
                    <a:pt x="3269" y="2521"/>
                    <a:pt x="3136" y="2521"/>
                  </a:cubicBezTo>
                  <a:cubicBezTo>
                    <a:pt x="2702" y="2454"/>
                    <a:pt x="2235" y="2454"/>
                    <a:pt x="1801" y="2421"/>
                  </a:cubicBezTo>
                  <a:cubicBezTo>
                    <a:pt x="1401" y="2421"/>
                    <a:pt x="1001" y="2354"/>
                    <a:pt x="634" y="2254"/>
                  </a:cubicBezTo>
                  <a:cubicBezTo>
                    <a:pt x="400" y="2121"/>
                    <a:pt x="467" y="1654"/>
                    <a:pt x="434" y="1453"/>
                  </a:cubicBezTo>
                  <a:cubicBezTo>
                    <a:pt x="334" y="986"/>
                    <a:pt x="300" y="519"/>
                    <a:pt x="200" y="86"/>
                  </a:cubicBezTo>
                  <a:cubicBezTo>
                    <a:pt x="200" y="27"/>
                    <a:pt x="162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 rot="5400000">
              <a:off x="46190" y="542009"/>
              <a:ext cx="240278" cy="173147"/>
            </a:xfrm>
            <a:custGeom>
              <a:avLst/>
              <a:gdLst/>
              <a:ahLst/>
              <a:cxnLst/>
              <a:rect l="l" t="t" r="r" b="b"/>
              <a:pathLst>
                <a:path w="5640" h="4064" extrusionOk="0">
                  <a:moveTo>
                    <a:pt x="162" y="1"/>
                  </a:moveTo>
                  <a:cubicBezTo>
                    <a:pt x="84" y="1"/>
                    <a:pt x="1" y="87"/>
                    <a:pt x="47" y="157"/>
                  </a:cubicBezTo>
                  <a:cubicBezTo>
                    <a:pt x="548" y="1258"/>
                    <a:pt x="1415" y="2158"/>
                    <a:pt x="1749" y="3359"/>
                  </a:cubicBezTo>
                  <a:cubicBezTo>
                    <a:pt x="1782" y="3392"/>
                    <a:pt x="1815" y="3426"/>
                    <a:pt x="1849" y="3426"/>
                  </a:cubicBezTo>
                  <a:cubicBezTo>
                    <a:pt x="3049" y="3526"/>
                    <a:pt x="4317" y="3559"/>
                    <a:pt x="5418" y="4060"/>
                  </a:cubicBezTo>
                  <a:cubicBezTo>
                    <a:pt x="5430" y="4063"/>
                    <a:pt x="5441" y="4064"/>
                    <a:pt x="5453" y="4064"/>
                  </a:cubicBezTo>
                  <a:cubicBezTo>
                    <a:pt x="5567" y="4064"/>
                    <a:pt x="5639" y="3920"/>
                    <a:pt x="5518" y="3859"/>
                  </a:cubicBezTo>
                  <a:lnTo>
                    <a:pt x="5518" y="3859"/>
                  </a:lnTo>
                  <a:lnTo>
                    <a:pt x="5518" y="3893"/>
                  </a:lnTo>
                  <a:cubicBezTo>
                    <a:pt x="4517" y="3426"/>
                    <a:pt x="3350" y="3359"/>
                    <a:pt x="2282" y="3259"/>
                  </a:cubicBezTo>
                  <a:cubicBezTo>
                    <a:pt x="1782" y="3226"/>
                    <a:pt x="1515" y="2292"/>
                    <a:pt x="1282" y="1891"/>
                  </a:cubicBezTo>
                  <a:cubicBezTo>
                    <a:pt x="881" y="1291"/>
                    <a:pt x="548" y="691"/>
                    <a:pt x="247" y="57"/>
                  </a:cubicBezTo>
                  <a:cubicBezTo>
                    <a:pt x="227" y="17"/>
                    <a:pt x="195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 rot="5400000">
              <a:off x="-61381" y="464473"/>
              <a:ext cx="213737" cy="99994"/>
            </a:xfrm>
            <a:custGeom>
              <a:avLst/>
              <a:gdLst/>
              <a:ahLst/>
              <a:cxnLst/>
              <a:rect l="l" t="t" r="r" b="b"/>
              <a:pathLst>
                <a:path w="5017" h="2347" extrusionOk="0">
                  <a:moveTo>
                    <a:pt x="159" y="0"/>
                  </a:moveTo>
                  <a:cubicBezTo>
                    <a:pt x="86" y="0"/>
                    <a:pt x="1" y="119"/>
                    <a:pt x="79" y="198"/>
                  </a:cubicBezTo>
                  <a:cubicBezTo>
                    <a:pt x="413" y="598"/>
                    <a:pt x="713" y="1032"/>
                    <a:pt x="1047" y="1465"/>
                  </a:cubicBezTo>
                  <a:cubicBezTo>
                    <a:pt x="1213" y="1666"/>
                    <a:pt x="1514" y="2233"/>
                    <a:pt x="1814" y="2333"/>
                  </a:cubicBezTo>
                  <a:cubicBezTo>
                    <a:pt x="1852" y="2342"/>
                    <a:pt x="1900" y="2346"/>
                    <a:pt x="1956" y="2346"/>
                  </a:cubicBezTo>
                  <a:cubicBezTo>
                    <a:pt x="2292" y="2346"/>
                    <a:pt x="2900" y="2199"/>
                    <a:pt x="3215" y="2199"/>
                  </a:cubicBezTo>
                  <a:lnTo>
                    <a:pt x="4883" y="2199"/>
                  </a:lnTo>
                  <a:cubicBezTo>
                    <a:pt x="5016" y="2199"/>
                    <a:pt x="5016" y="1999"/>
                    <a:pt x="4883" y="1999"/>
                  </a:cubicBezTo>
                  <a:cubicBezTo>
                    <a:pt x="4632" y="1990"/>
                    <a:pt x="4382" y="1986"/>
                    <a:pt x="4132" y="1986"/>
                  </a:cubicBezTo>
                  <a:cubicBezTo>
                    <a:pt x="3448" y="1986"/>
                    <a:pt x="2764" y="2017"/>
                    <a:pt x="2081" y="2066"/>
                  </a:cubicBezTo>
                  <a:cubicBezTo>
                    <a:pt x="2067" y="2067"/>
                    <a:pt x="2052" y="2068"/>
                    <a:pt x="2038" y="2068"/>
                  </a:cubicBezTo>
                  <a:cubicBezTo>
                    <a:pt x="1351" y="2068"/>
                    <a:pt x="638" y="521"/>
                    <a:pt x="213" y="31"/>
                  </a:cubicBezTo>
                  <a:cubicBezTo>
                    <a:pt x="198" y="9"/>
                    <a:pt x="179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 rot="5400000">
              <a:off x="-99646" y="88869"/>
              <a:ext cx="773150" cy="593062"/>
            </a:xfrm>
            <a:custGeom>
              <a:avLst/>
              <a:gdLst/>
              <a:ahLst/>
              <a:cxnLst/>
              <a:rect l="l" t="t" r="r" b="b"/>
              <a:pathLst>
                <a:path w="18148" h="13920" extrusionOk="0">
                  <a:moveTo>
                    <a:pt x="15676" y="0"/>
                  </a:moveTo>
                  <a:cubicBezTo>
                    <a:pt x="8117" y="0"/>
                    <a:pt x="368" y="5685"/>
                    <a:pt x="67" y="13320"/>
                  </a:cubicBezTo>
                  <a:lnTo>
                    <a:pt x="67" y="13487"/>
                  </a:lnTo>
                  <a:lnTo>
                    <a:pt x="1" y="13653"/>
                  </a:lnTo>
                  <a:cubicBezTo>
                    <a:pt x="761" y="13832"/>
                    <a:pt x="1623" y="13919"/>
                    <a:pt x="2535" y="13919"/>
                  </a:cubicBezTo>
                  <a:cubicBezTo>
                    <a:pt x="5867" y="13919"/>
                    <a:pt x="9852" y="12761"/>
                    <a:pt x="11843" y="10718"/>
                  </a:cubicBezTo>
                  <a:cubicBezTo>
                    <a:pt x="14444" y="7849"/>
                    <a:pt x="16713" y="3746"/>
                    <a:pt x="18147" y="210"/>
                  </a:cubicBezTo>
                  <a:cubicBezTo>
                    <a:pt x="17332" y="69"/>
                    <a:pt x="16505" y="0"/>
                    <a:pt x="15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 rot="5400000">
              <a:off x="-89804" y="50613"/>
              <a:ext cx="700470" cy="541424"/>
            </a:xfrm>
            <a:custGeom>
              <a:avLst/>
              <a:gdLst/>
              <a:ahLst/>
              <a:cxnLst/>
              <a:rect l="l" t="t" r="r" b="b"/>
              <a:pathLst>
                <a:path w="16442" h="12708" extrusionOk="0">
                  <a:moveTo>
                    <a:pt x="16279" y="1"/>
                  </a:moveTo>
                  <a:cubicBezTo>
                    <a:pt x="16263" y="1"/>
                    <a:pt x="16246" y="6"/>
                    <a:pt x="16230" y="16"/>
                  </a:cubicBezTo>
                  <a:cubicBezTo>
                    <a:pt x="13294" y="1251"/>
                    <a:pt x="10926" y="3552"/>
                    <a:pt x="8657" y="5687"/>
                  </a:cubicBezTo>
                  <a:cubicBezTo>
                    <a:pt x="5989" y="8189"/>
                    <a:pt x="3220" y="10591"/>
                    <a:pt x="85" y="12525"/>
                  </a:cubicBezTo>
                  <a:cubicBezTo>
                    <a:pt x="1" y="12581"/>
                    <a:pt x="58" y="12708"/>
                    <a:pt x="137" y="12708"/>
                  </a:cubicBezTo>
                  <a:cubicBezTo>
                    <a:pt x="152" y="12708"/>
                    <a:pt x="169" y="12703"/>
                    <a:pt x="185" y="12692"/>
                  </a:cubicBezTo>
                  <a:cubicBezTo>
                    <a:pt x="3154" y="10824"/>
                    <a:pt x="5889" y="8623"/>
                    <a:pt x="8424" y="6187"/>
                  </a:cubicBezTo>
                  <a:cubicBezTo>
                    <a:pt x="10826" y="3953"/>
                    <a:pt x="13261" y="1517"/>
                    <a:pt x="16330" y="183"/>
                  </a:cubicBezTo>
                  <a:cubicBezTo>
                    <a:pt x="16442" y="127"/>
                    <a:pt x="16366" y="1"/>
                    <a:pt x="16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 rot="5400000">
              <a:off x="379198" y="496787"/>
              <a:ext cx="162060" cy="129647"/>
            </a:xfrm>
            <a:custGeom>
              <a:avLst/>
              <a:gdLst/>
              <a:ahLst/>
              <a:cxnLst/>
              <a:rect l="l" t="t" r="r" b="b"/>
              <a:pathLst>
                <a:path w="3804" h="3043" extrusionOk="0">
                  <a:moveTo>
                    <a:pt x="592" y="1"/>
                  </a:moveTo>
                  <a:cubicBezTo>
                    <a:pt x="551" y="1"/>
                    <a:pt x="514" y="23"/>
                    <a:pt x="501" y="74"/>
                  </a:cubicBezTo>
                  <a:cubicBezTo>
                    <a:pt x="401" y="941"/>
                    <a:pt x="234" y="1775"/>
                    <a:pt x="1" y="2575"/>
                  </a:cubicBezTo>
                  <a:cubicBezTo>
                    <a:pt x="1" y="2642"/>
                    <a:pt x="34" y="2709"/>
                    <a:pt x="101" y="2709"/>
                  </a:cubicBezTo>
                  <a:cubicBezTo>
                    <a:pt x="1268" y="2809"/>
                    <a:pt x="2469" y="2909"/>
                    <a:pt x="3603" y="3042"/>
                  </a:cubicBezTo>
                  <a:cubicBezTo>
                    <a:pt x="3737" y="3042"/>
                    <a:pt x="3804" y="2876"/>
                    <a:pt x="3670" y="2842"/>
                  </a:cubicBezTo>
                  <a:lnTo>
                    <a:pt x="3670" y="2842"/>
                  </a:lnTo>
                  <a:lnTo>
                    <a:pt x="3670" y="2876"/>
                  </a:lnTo>
                  <a:cubicBezTo>
                    <a:pt x="2736" y="2742"/>
                    <a:pt x="1769" y="2675"/>
                    <a:pt x="835" y="2575"/>
                  </a:cubicBezTo>
                  <a:cubicBezTo>
                    <a:pt x="816" y="2575"/>
                    <a:pt x="759" y="2578"/>
                    <a:pt x="687" y="2578"/>
                  </a:cubicBezTo>
                  <a:cubicBezTo>
                    <a:pt x="509" y="2578"/>
                    <a:pt x="244" y="2561"/>
                    <a:pt x="268" y="2442"/>
                  </a:cubicBezTo>
                  <a:cubicBezTo>
                    <a:pt x="334" y="2275"/>
                    <a:pt x="401" y="2008"/>
                    <a:pt x="434" y="1775"/>
                  </a:cubicBezTo>
                  <a:cubicBezTo>
                    <a:pt x="535" y="1241"/>
                    <a:pt x="601" y="674"/>
                    <a:pt x="735" y="140"/>
                  </a:cubicBezTo>
                  <a:cubicBezTo>
                    <a:pt x="735" y="58"/>
                    <a:pt x="658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 rot="5400000">
              <a:off x="271922" y="356663"/>
              <a:ext cx="204236" cy="201990"/>
            </a:xfrm>
            <a:custGeom>
              <a:avLst/>
              <a:gdLst/>
              <a:ahLst/>
              <a:cxnLst/>
              <a:rect l="l" t="t" r="r" b="b"/>
              <a:pathLst>
                <a:path w="4794" h="4741" extrusionOk="0">
                  <a:moveTo>
                    <a:pt x="434" y="0"/>
                  </a:moveTo>
                  <a:cubicBezTo>
                    <a:pt x="384" y="0"/>
                    <a:pt x="334" y="34"/>
                    <a:pt x="334" y="100"/>
                  </a:cubicBezTo>
                  <a:cubicBezTo>
                    <a:pt x="167" y="1401"/>
                    <a:pt x="134" y="2702"/>
                    <a:pt x="0" y="3970"/>
                  </a:cubicBezTo>
                  <a:cubicBezTo>
                    <a:pt x="0" y="4037"/>
                    <a:pt x="34" y="4070"/>
                    <a:pt x="67" y="4070"/>
                  </a:cubicBezTo>
                  <a:cubicBezTo>
                    <a:pt x="1568" y="4303"/>
                    <a:pt x="3103" y="4370"/>
                    <a:pt x="4604" y="4737"/>
                  </a:cubicBezTo>
                  <a:cubicBezTo>
                    <a:pt x="4614" y="4740"/>
                    <a:pt x="4624" y="4741"/>
                    <a:pt x="4633" y="4741"/>
                  </a:cubicBezTo>
                  <a:cubicBezTo>
                    <a:pt x="4746" y="4741"/>
                    <a:pt x="4794" y="4568"/>
                    <a:pt x="4670" y="4537"/>
                  </a:cubicBezTo>
                  <a:cubicBezTo>
                    <a:pt x="3436" y="4270"/>
                    <a:pt x="2235" y="4103"/>
                    <a:pt x="1001" y="4003"/>
                  </a:cubicBezTo>
                  <a:cubicBezTo>
                    <a:pt x="434" y="3936"/>
                    <a:pt x="201" y="3970"/>
                    <a:pt x="267" y="3403"/>
                  </a:cubicBezTo>
                  <a:cubicBezTo>
                    <a:pt x="301" y="2969"/>
                    <a:pt x="334" y="2602"/>
                    <a:pt x="367" y="2202"/>
                  </a:cubicBezTo>
                  <a:cubicBezTo>
                    <a:pt x="401" y="1501"/>
                    <a:pt x="434" y="801"/>
                    <a:pt x="534" y="100"/>
                  </a:cubicBezTo>
                  <a:cubicBezTo>
                    <a:pt x="534" y="34"/>
                    <a:pt x="484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rot="5400000">
              <a:off x="144027" y="218799"/>
              <a:ext cx="234058" cy="226190"/>
            </a:xfrm>
            <a:custGeom>
              <a:avLst/>
              <a:gdLst/>
              <a:ahLst/>
              <a:cxnLst/>
              <a:rect l="l" t="t" r="r" b="b"/>
              <a:pathLst>
                <a:path w="5494" h="5309" extrusionOk="0">
                  <a:moveTo>
                    <a:pt x="634" y="1"/>
                  </a:moveTo>
                  <a:cubicBezTo>
                    <a:pt x="584" y="1"/>
                    <a:pt x="534" y="34"/>
                    <a:pt x="534" y="101"/>
                  </a:cubicBezTo>
                  <a:cubicBezTo>
                    <a:pt x="434" y="1101"/>
                    <a:pt x="234" y="2102"/>
                    <a:pt x="100" y="3103"/>
                  </a:cubicBezTo>
                  <a:cubicBezTo>
                    <a:pt x="0" y="3537"/>
                    <a:pt x="100" y="4004"/>
                    <a:pt x="367" y="4370"/>
                  </a:cubicBezTo>
                  <a:cubicBezTo>
                    <a:pt x="834" y="4804"/>
                    <a:pt x="1668" y="4938"/>
                    <a:pt x="2268" y="5038"/>
                  </a:cubicBezTo>
                  <a:cubicBezTo>
                    <a:pt x="3269" y="5171"/>
                    <a:pt x="4303" y="5138"/>
                    <a:pt x="5304" y="5304"/>
                  </a:cubicBezTo>
                  <a:cubicBezTo>
                    <a:pt x="5314" y="5307"/>
                    <a:pt x="5324" y="5308"/>
                    <a:pt x="5333" y="5308"/>
                  </a:cubicBezTo>
                  <a:cubicBezTo>
                    <a:pt x="5446" y="5308"/>
                    <a:pt x="5494" y="5135"/>
                    <a:pt x="5371" y="5104"/>
                  </a:cubicBezTo>
                  <a:lnTo>
                    <a:pt x="5371" y="5104"/>
                  </a:lnTo>
                  <a:lnTo>
                    <a:pt x="5371" y="5138"/>
                  </a:lnTo>
                  <a:cubicBezTo>
                    <a:pt x="3836" y="4871"/>
                    <a:pt x="2168" y="5104"/>
                    <a:pt x="767" y="4404"/>
                  </a:cubicBezTo>
                  <a:cubicBezTo>
                    <a:pt x="100" y="4070"/>
                    <a:pt x="300" y="3270"/>
                    <a:pt x="367" y="2703"/>
                  </a:cubicBezTo>
                  <a:cubicBezTo>
                    <a:pt x="500" y="1835"/>
                    <a:pt x="634" y="968"/>
                    <a:pt x="734" y="101"/>
                  </a:cubicBezTo>
                  <a:cubicBezTo>
                    <a:pt x="734" y="34"/>
                    <a:pt x="68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rot="5400000">
              <a:off x="46680" y="108160"/>
              <a:ext cx="195205" cy="186908"/>
            </a:xfrm>
            <a:custGeom>
              <a:avLst/>
              <a:gdLst/>
              <a:ahLst/>
              <a:cxnLst/>
              <a:rect l="l" t="t" r="r" b="b"/>
              <a:pathLst>
                <a:path w="4582" h="4387" extrusionOk="0">
                  <a:moveTo>
                    <a:pt x="288" y="1"/>
                  </a:moveTo>
                  <a:cubicBezTo>
                    <a:pt x="242" y="1"/>
                    <a:pt x="200" y="34"/>
                    <a:pt x="200" y="101"/>
                  </a:cubicBezTo>
                  <a:cubicBezTo>
                    <a:pt x="200" y="1002"/>
                    <a:pt x="0" y="2303"/>
                    <a:pt x="634" y="3103"/>
                  </a:cubicBezTo>
                  <a:cubicBezTo>
                    <a:pt x="1535" y="4237"/>
                    <a:pt x="3169" y="3804"/>
                    <a:pt x="4370" y="4371"/>
                  </a:cubicBezTo>
                  <a:cubicBezTo>
                    <a:pt x="4386" y="4382"/>
                    <a:pt x="4403" y="4386"/>
                    <a:pt x="4420" y="4386"/>
                  </a:cubicBezTo>
                  <a:cubicBezTo>
                    <a:pt x="4506" y="4386"/>
                    <a:pt x="4582" y="4260"/>
                    <a:pt x="4470" y="4204"/>
                  </a:cubicBezTo>
                  <a:cubicBezTo>
                    <a:pt x="3436" y="3704"/>
                    <a:pt x="2202" y="3937"/>
                    <a:pt x="1168" y="3337"/>
                  </a:cubicBezTo>
                  <a:cubicBezTo>
                    <a:pt x="167" y="2770"/>
                    <a:pt x="400" y="1068"/>
                    <a:pt x="400" y="101"/>
                  </a:cubicBezTo>
                  <a:cubicBezTo>
                    <a:pt x="384" y="34"/>
                    <a:pt x="334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rot="5400000">
              <a:off x="209648" y="-106511"/>
              <a:ext cx="592729" cy="754066"/>
            </a:xfrm>
            <a:custGeom>
              <a:avLst/>
              <a:gdLst/>
              <a:ahLst/>
              <a:cxnLst/>
              <a:rect l="l" t="t" r="r" b="b"/>
              <a:pathLst>
                <a:path w="13913" h="17699" extrusionOk="0">
                  <a:moveTo>
                    <a:pt x="13752" y="0"/>
                  </a:moveTo>
                  <a:cubicBezTo>
                    <a:pt x="13742" y="0"/>
                    <a:pt x="13733" y="1"/>
                    <a:pt x="13722" y="4"/>
                  </a:cubicBezTo>
                  <a:cubicBezTo>
                    <a:pt x="10187" y="1205"/>
                    <a:pt x="7218" y="4107"/>
                    <a:pt x="5483" y="7376"/>
                  </a:cubicBezTo>
                  <a:cubicBezTo>
                    <a:pt x="3649" y="10812"/>
                    <a:pt x="3682" y="15215"/>
                    <a:pt x="113" y="17483"/>
                  </a:cubicBezTo>
                  <a:cubicBezTo>
                    <a:pt x="1" y="17567"/>
                    <a:pt x="77" y="17698"/>
                    <a:pt x="164" y="17698"/>
                  </a:cubicBezTo>
                  <a:cubicBezTo>
                    <a:pt x="180" y="17698"/>
                    <a:pt x="197" y="17694"/>
                    <a:pt x="213" y="17683"/>
                  </a:cubicBezTo>
                  <a:cubicBezTo>
                    <a:pt x="3315" y="15682"/>
                    <a:pt x="3815" y="12079"/>
                    <a:pt x="5050" y="8843"/>
                  </a:cubicBezTo>
                  <a:cubicBezTo>
                    <a:pt x="6484" y="5007"/>
                    <a:pt x="9853" y="1538"/>
                    <a:pt x="13789" y="204"/>
                  </a:cubicBezTo>
                  <a:cubicBezTo>
                    <a:pt x="13912" y="173"/>
                    <a:pt x="13865" y="0"/>
                    <a:pt x="13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rot="5400000">
              <a:off x="587700" y="418058"/>
              <a:ext cx="245476" cy="24668"/>
            </a:xfrm>
            <a:custGeom>
              <a:avLst/>
              <a:gdLst/>
              <a:ahLst/>
              <a:cxnLst/>
              <a:rect l="l" t="t" r="r" b="b"/>
              <a:pathLst>
                <a:path w="5762" h="579" extrusionOk="0">
                  <a:moveTo>
                    <a:pt x="2662" y="1"/>
                  </a:moveTo>
                  <a:cubicBezTo>
                    <a:pt x="1808" y="1"/>
                    <a:pt x="955" y="93"/>
                    <a:pt x="124" y="278"/>
                  </a:cubicBezTo>
                  <a:cubicBezTo>
                    <a:pt x="0" y="309"/>
                    <a:pt x="19" y="482"/>
                    <a:pt x="128" y="482"/>
                  </a:cubicBezTo>
                  <a:cubicBezTo>
                    <a:pt x="137" y="482"/>
                    <a:pt x="147" y="481"/>
                    <a:pt x="157" y="478"/>
                  </a:cubicBezTo>
                  <a:cubicBezTo>
                    <a:pt x="988" y="293"/>
                    <a:pt x="1834" y="201"/>
                    <a:pt x="2677" y="201"/>
                  </a:cubicBezTo>
                  <a:cubicBezTo>
                    <a:pt x="3661" y="201"/>
                    <a:pt x="4642" y="327"/>
                    <a:pt x="5594" y="578"/>
                  </a:cubicBezTo>
                  <a:cubicBezTo>
                    <a:pt x="5694" y="578"/>
                    <a:pt x="5761" y="411"/>
                    <a:pt x="5628" y="378"/>
                  </a:cubicBezTo>
                  <a:cubicBezTo>
                    <a:pt x="4658" y="127"/>
                    <a:pt x="3659" y="1"/>
                    <a:pt x="2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rot="5400000">
              <a:off x="712840" y="68048"/>
              <a:ext cx="80093" cy="274206"/>
            </a:xfrm>
            <a:custGeom>
              <a:avLst/>
              <a:gdLst/>
              <a:ahLst/>
              <a:cxnLst/>
              <a:rect l="l" t="t" r="r" b="b"/>
              <a:pathLst>
                <a:path w="1880" h="6436" extrusionOk="0">
                  <a:moveTo>
                    <a:pt x="668" y="0"/>
                  </a:moveTo>
                  <a:cubicBezTo>
                    <a:pt x="618" y="0"/>
                    <a:pt x="568" y="33"/>
                    <a:pt x="568" y="100"/>
                  </a:cubicBezTo>
                  <a:cubicBezTo>
                    <a:pt x="434" y="2135"/>
                    <a:pt x="1" y="4837"/>
                    <a:pt x="1635" y="6405"/>
                  </a:cubicBezTo>
                  <a:cubicBezTo>
                    <a:pt x="1657" y="6427"/>
                    <a:pt x="1683" y="6436"/>
                    <a:pt x="1708" y="6436"/>
                  </a:cubicBezTo>
                  <a:cubicBezTo>
                    <a:pt x="1796" y="6436"/>
                    <a:pt x="1880" y="6323"/>
                    <a:pt x="1802" y="6271"/>
                  </a:cubicBezTo>
                  <a:cubicBezTo>
                    <a:pt x="201" y="4737"/>
                    <a:pt x="634" y="2102"/>
                    <a:pt x="768" y="100"/>
                  </a:cubicBezTo>
                  <a:cubicBezTo>
                    <a:pt x="768" y="33"/>
                    <a:pt x="71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rot="5400000">
              <a:off x="592981" y="439912"/>
              <a:ext cx="215696" cy="105490"/>
            </a:xfrm>
            <a:custGeom>
              <a:avLst/>
              <a:gdLst/>
              <a:ahLst/>
              <a:cxnLst/>
              <a:rect l="l" t="t" r="r" b="b"/>
              <a:pathLst>
                <a:path w="5063" h="2476" extrusionOk="0">
                  <a:moveTo>
                    <a:pt x="2300" y="129"/>
                  </a:moveTo>
                  <a:cubicBezTo>
                    <a:pt x="3105" y="129"/>
                    <a:pt x="3927" y="309"/>
                    <a:pt x="4250" y="567"/>
                  </a:cubicBezTo>
                  <a:cubicBezTo>
                    <a:pt x="4651" y="1268"/>
                    <a:pt x="4584" y="1768"/>
                    <a:pt x="4017" y="2002"/>
                  </a:cubicBezTo>
                  <a:cubicBezTo>
                    <a:pt x="3750" y="2135"/>
                    <a:pt x="3483" y="2235"/>
                    <a:pt x="3216" y="2235"/>
                  </a:cubicBezTo>
                  <a:cubicBezTo>
                    <a:pt x="3130" y="2243"/>
                    <a:pt x="3043" y="2247"/>
                    <a:pt x="2956" y="2247"/>
                  </a:cubicBezTo>
                  <a:cubicBezTo>
                    <a:pt x="2676" y="2247"/>
                    <a:pt x="2396" y="2204"/>
                    <a:pt x="2115" y="2102"/>
                  </a:cubicBezTo>
                  <a:cubicBezTo>
                    <a:pt x="1438" y="1917"/>
                    <a:pt x="817" y="1505"/>
                    <a:pt x="332" y="943"/>
                  </a:cubicBezTo>
                  <a:lnTo>
                    <a:pt x="332" y="943"/>
                  </a:lnTo>
                  <a:cubicBezTo>
                    <a:pt x="364" y="931"/>
                    <a:pt x="395" y="906"/>
                    <a:pt x="414" y="868"/>
                  </a:cubicBezTo>
                  <a:cubicBezTo>
                    <a:pt x="604" y="334"/>
                    <a:pt x="1442" y="129"/>
                    <a:pt x="2300" y="129"/>
                  </a:cubicBezTo>
                  <a:close/>
                  <a:moveTo>
                    <a:pt x="2516" y="0"/>
                  </a:moveTo>
                  <a:cubicBezTo>
                    <a:pt x="2460" y="0"/>
                    <a:pt x="2405" y="0"/>
                    <a:pt x="2349" y="0"/>
                  </a:cubicBezTo>
                  <a:cubicBezTo>
                    <a:pt x="1589" y="0"/>
                    <a:pt x="534" y="0"/>
                    <a:pt x="222" y="812"/>
                  </a:cubicBezTo>
                  <a:lnTo>
                    <a:pt x="222" y="812"/>
                  </a:lnTo>
                  <a:cubicBezTo>
                    <a:pt x="220" y="808"/>
                    <a:pt x="217" y="804"/>
                    <a:pt x="214" y="801"/>
                  </a:cubicBezTo>
                  <a:cubicBezTo>
                    <a:pt x="195" y="772"/>
                    <a:pt x="166" y="759"/>
                    <a:pt x="138" y="759"/>
                  </a:cubicBezTo>
                  <a:cubicBezTo>
                    <a:pt x="70" y="759"/>
                    <a:pt x="0" y="830"/>
                    <a:pt x="47" y="901"/>
                  </a:cubicBezTo>
                  <a:cubicBezTo>
                    <a:pt x="714" y="1768"/>
                    <a:pt x="1682" y="2335"/>
                    <a:pt x="2783" y="2469"/>
                  </a:cubicBezTo>
                  <a:cubicBezTo>
                    <a:pt x="2829" y="2473"/>
                    <a:pt x="2880" y="2475"/>
                    <a:pt x="2933" y="2475"/>
                  </a:cubicBezTo>
                  <a:cubicBezTo>
                    <a:pt x="3687" y="2475"/>
                    <a:pt x="5062" y="2035"/>
                    <a:pt x="4751" y="1101"/>
                  </a:cubicBezTo>
                  <a:cubicBezTo>
                    <a:pt x="4404" y="30"/>
                    <a:pt x="3462" y="0"/>
                    <a:pt x="2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rot="5400000">
              <a:off x="745734" y="454290"/>
              <a:ext cx="230267" cy="132203"/>
            </a:xfrm>
            <a:custGeom>
              <a:avLst/>
              <a:gdLst/>
              <a:ahLst/>
              <a:cxnLst/>
              <a:rect l="l" t="t" r="r" b="b"/>
              <a:pathLst>
                <a:path w="5405" h="3103" extrusionOk="0">
                  <a:moveTo>
                    <a:pt x="3553" y="226"/>
                  </a:moveTo>
                  <a:cubicBezTo>
                    <a:pt x="3829" y="226"/>
                    <a:pt x="4104" y="251"/>
                    <a:pt x="4371" y="301"/>
                  </a:cubicBezTo>
                  <a:cubicBezTo>
                    <a:pt x="5105" y="501"/>
                    <a:pt x="5038" y="1368"/>
                    <a:pt x="4604" y="1802"/>
                  </a:cubicBezTo>
                  <a:cubicBezTo>
                    <a:pt x="3642" y="2857"/>
                    <a:pt x="1756" y="2555"/>
                    <a:pt x="397" y="2830"/>
                  </a:cubicBezTo>
                  <a:lnTo>
                    <a:pt x="397" y="2830"/>
                  </a:lnTo>
                  <a:cubicBezTo>
                    <a:pt x="552" y="2106"/>
                    <a:pt x="704" y="1600"/>
                    <a:pt x="1268" y="1035"/>
                  </a:cubicBezTo>
                  <a:cubicBezTo>
                    <a:pt x="1669" y="635"/>
                    <a:pt x="2169" y="401"/>
                    <a:pt x="2736" y="301"/>
                  </a:cubicBezTo>
                  <a:cubicBezTo>
                    <a:pt x="3003" y="251"/>
                    <a:pt x="3278" y="226"/>
                    <a:pt x="3553" y="226"/>
                  </a:cubicBezTo>
                  <a:close/>
                  <a:moveTo>
                    <a:pt x="3687" y="0"/>
                  </a:moveTo>
                  <a:cubicBezTo>
                    <a:pt x="3378" y="0"/>
                    <a:pt x="3082" y="36"/>
                    <a:pt x="2870" y="67"/>
                  </a:cubicBezTo>
                  <a:cubicBezTo>
                    <a:pt x="2303" y="134"/>
                    <a:pt x="1769" y="368"/>
                    <a:pt x="1302" y="701"/>
                  </a:cubicBezTo>
                  <a:cubicBezTo>
                    <a:pt x="968" y="968"/>
                    <a:pt x="701" y="1302"/>
                    <a:pt x="468" y="1635"/>
                  </a:cubicBezTo>
                  <a:cubicBezTo>
                    <a:pt x="401" y="1735"/>
                    <a:pt x="134" y="2836"/>
                    <a:pt x="234" y="2836"/>
                  </a:cubicBezTo>
                  <a:cubicBezTo>
                    <a:pt x="193" y="2836"/>
                    <a:pt x="165" y="2858"/>
                    <a:pt x="149" y="2889"/>
                  </a:cubicBezTo>
                  <a:lnTo>
                    <a:pt x="149" y="2889"/>
                  </a:lnTo>
                  <a:cubicBezTo>
                    <a:pt x="133" y="2894"/>
                    <a:pt x="117" y="2898"/>
                    <a:pt x="101" y="2903"/>
                  </a:cubicBezTo>
                  <a:cubicBezTo>
                    <a:pt x="1" y="2936"/>
                    <a:pt x="34" y="3103"/>
                    <a:pt x="168" y="3103"/>
                  </a:cubicBezTo>
                  <a:lnTo>
                    <a:pt x="201" y="3103"/>
                  </a:lnTo>
                  <a:cubicBezTo>
                    <a:pt x="1502" y="2736"/>
                    <a:pt x="5405" y="3103"/>
                    <a:pt x="5138" y="868"/>
                  </a:cubicBezTo>
                  <a:cubicBezTo>
                    <a:pt x="5070" y="163"/>
                    <a:pt x="4349" y="0"/>
                    <a:pt x="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rot="5400000">
              <a:off x="799986" y="87455"/>
              <a:ext cx="123675" cy="202203"/>
            </a:xfrm>
            <a:custGeom>
              <a:avLst/>
              <a:gdLst/>
              <a:ahLst/>
              <a:cxnLst/>
              <a:rect l="l" t="t" r="r" b="b"/>
              <a:pathLst>
                <a:path w="2903" h="4746" extrusionOk="0">
                  <a:moveTo>
                    <a:pt x="1573" y="177"/>
                  </a:moveTo>
                  <a:cubicBezTo>
                    <a:pt x="2669" y="177"/>
                    <a:pt x="2668" y="1621"/>
                    <a:pt x="2536" y="2379"/>
                  </a:cubicBezTo>
                  <a:cubicBezTo>
                    <a:pt x="2375" y="3216"/>
                    <a:pt x="1842" y="3835"/>
                    <a:pt x="1355" y="4506"/>
                  </a:cubicBezTo>
                  <a:lnTo>
                    <a:pt x="1355" y="4506"/>
                  </a:lnTo>
                  <a:cubicBezTo>
                    <a:pt x="736" y="3913"/>
                    <a:pt x="365" y="3111"/>
                    <a:pt x="301" y="2279"/>
                  </a:cubicBezTo>
                  <a:cubicBezTo>
                    <a:pt x="268" y="1479"/>
                    <a:pt x="535" y="244"/>
                    <a:pt x="1535" y="178"/>
                  </a:cubicBezTo>
                  <a:cubicBezTo>
                    <a:pt x="1548" y="177"/>
                    <a:pt x="1561" y="177"/>
                    <a:pt x="1573" y="177"/>
                  </a:cubicBezTo>
                  <a:close/>
                  <a:moveTo>
                    <a:pt x="1391" y="0"/>
                  </a:moveTo>
                  <a:cubicBezTo>
                    <a:pt x="563" y="0"/>
                    <a:pt x="229" y="1080"/>
                    <a:pt x="134" y="1712"/>
                  </a:cubicBezTo>
                  <a:cubicBezTo>
                    <a:pt x="1" y="2846"/>
                    <a:pt x="435" y="3980"/>
                    <a:pt x="1302" y="4714"/>
                  </a:cubicBezTo>
                  <a:cubicBezTo>
                    <a:pt x="1324" y="4736"/>
                    <a:pt x="1348" y="4745"/>
                    <a:pt x="1370" y="4745"/>
                  </a:cubicBezTo>
                  <a:cubicBezTo>
                    <a:pt x="1393" y="4745"/>
                    <a:pt x="1414" y="4736"/>
                    <a:pt x="1432" y="4722"/>
                  </a:cubicBezTo>
                  <a:lnTo>
                    <a:pt x="1432" y="4722"/>
                  </a:lnTo>
                  <a:cubicBezTo>
                    <a:pt x="1459" y="4719"/>
                    <a:pt x="1485" y="4706"/>
                    <a:pt x="1502" y="4681"/>
                  </a:cubicBezTo>
                  <a:cubicBezTo>
                    <a:pt x="2202" y="3680"/>
                    <a:pt x="2836" y="2846"/>
                    <a:pt x="2836" y="1579"/>
                  </a:cubicBezTo>
                  <a:cubicBezTo>
                    <a:pt x="2903" y="778"/>
                    <a:pt x="2303" y="78"/>
                    <a:pt x="1535" y="11"/>
                  </a:cubicBezTo>
                  <a:cubicBezTo>
                    <a:pt x="1486" y="4"/>
                    <a:pt x="1437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3"/>
          <p:cNvGrpSpPr/>
          <p:nvPr/>
        </p:nvGrpSpPr>
        <p:grpSpPr>
          <a:xfrm>
            <a:off x="2119964" y="417700"/>
            <a:ext cx="756066" cy="593011"/>
            <a:chOff x="2246497" y="-36012"/>
            <a:chExt cx="829747" cy="650802"/>
          </a:xfrm>
        </p:grpSpPr>
        <p:sp>
          <p:nvSpPr>
            <p:cNvPr id="282" name="Google Shape;282;p3"/>
            <p:cNvSpPr/>
            <p:nvPr/>
          </p:nvSpPr>
          <p:spPr>
            <a:xfrm rot="5400000">
              <a:off x="2438739" y="-148100"/>
              <a:ext cx="525417" cy="749592"/>
            </a:xfrm>
            <a:custGeom>
              <a:avLst/>
              <a:gdLst/>
              <a:ahLst/>
              <a:cxnLst/>
              <a:rect l="l" t="t" r="r" b="b"/>
              <a:pathLst>
                <a:path w="12333" h="17594" extrusionOk="0">
                  <a:moveTo>
                    <a:pt x="133" y="0"/>
                  </a:moveTo>
                  <a:cubicBezTo>
                    <a:pt x="60" y="0"/>
                    <a:pt x="1" y="71"/>
                    <a:pt x="24" y="142"/>
                  </a:cubicBezTo>
                  <a:cubicBezTo>
                    <a:pt x="1692" y="3211"/>
                    <a:pt x="4494" y="5546"/>
                    <a:pt x="7062" y="7847"/>
                  </a:cubicBezTo>
                  <a:cubicBezTo>
                    <a:pt x="8363" y="9015"/>
                    <a:pt x="9664" y="10182"/>
                    <a:pt x="10632" y="11683"/>
                  </a:cubicBezTo>
                  <a:cubicBezTo>
                    <a:pt x="11766" y="13451"/>
                    <a:pt x="11833" y="15486"/>
                    <a:pt x="12099" y="17521"/>
                  </a:cubicBezTo>
                  <a:cubicBezTo>
                    <a:pt x="12112" y="17572"/>
                    <a:pt x="12149" y="17594"/>
                    <a:pt x="12190" y="17594"/>
                  </a:cubicBezTo>
                  <a:cubicBezTo>
                    <a:pt x="12256" y="17594"/>
                    <a:pt x="12333" y="17537"/>
                    <a:pt x="12333" y="17454"/>
                  </a:cubicBezTo>
                  <a:cubicBezTo>
                    <a:pt x="12066" y="15586"/>
                    <a:pt x="11966" y="13718"/>
                    <a:pt x="11065" y="12017"/>
                  </a:cubicBezTo>
                  <a:cubicBezTo>
                    <a:pt x="10298" y="10516"/>
                    <a:pt x="9031" y="9348"/>
                    <a:pt x="7796" y="8248"/>
                  </a:cubicBezTo>
                  <a:cubicBezTo>
                    <a:pt x="5094" y="5746"/>
                    <a:pt x="2026" y="3344"/>
                    <a:pt x="224" y="42"/>
                  </a:cubicBezTo>
                  <a:cubicBezTo>
                    <a:pt x="195" y="12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rot="5400000">
              <a:off x="2638833" y="109259"/>
              <a:ext cx="33060" cy="241911"/>
            </a:xfrm>
            <a:custGeom>
              <a:avLst/>
              <a:gdLst/>
              <a:ahLst/>
              <a:cxnLst/>
              <a:rect l="l" t="t" r="r" b="b"/>
              <a:pathLst>
                <a:path w="776" h="5678" extrusionOk="0">
                  <a:moveTo>
                    <a:pt x="632" y="1"/>
                  </a:moveTo>
                  <a:cubicBezTo>
                    <a:pt x="589" y="1"/>
                    <a:pt x="547" y="22"/>
                    <a:pt x="534" y="73"/>
                  </a:cubicBezTo>
                  <a:cubicBezTo>
                    <a:pt x="1" y="1908"/>
                    <a:pt x="201" y="3709"/>
                    <a:pt x="368" y="5577"/>
                  </a:cubicBezTo>
                  <a:cubicBezTo>
                    <a:pt x="368" y="5644"/>
                    <a:pt x="426" y="5677"/>
                    <a:pt x="480" y="5677"/>
                  </a:cubicBezTo>
                  <a:cubicBezTo>
                    <a:pt x="534" y="5677"/>
                    <a:pt x="584" y="5644"/>
                    <a:pt x="568" y="5577"/>
                  </a:cubicBezTo>
                  <a:cubicBezTo>
                    <a:pt x="434" y="3709"/>
                    <a:pt x="201" y="1941"/>
                    <a:pt x="734" y="140"/>
                  </a:cubicBezTo>
                  <a:cubicBezTo>
                    <a:pt x="776" y="58"/>
                    <a:pt x="702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rot="5400000">
              <a:off x="2570077" y="421287"/>
              <a:ext cx="225069" cy="38131"/>
            </a:xfrm>
            <a:custGeom>
              <a:avLst/>
              <a:gdLst/>
              <a:ahLst/>
              <a:cxnLst/>
              <a:rect l="l" t="t" r="r" b="b"/>
              <a:pathLst>
                <a:path w="5283" h="895" extrusionOk="0">
                  <a:moveTo>
                    <a:pt x="1891" y="0"/>
                  </a:moveTo>
                  <a:cubicBezTo>
                    <a:pt x="1301" y="0"/>
                    <a:pt x="708" y="63"/>
                    <a:pt x="124" y="189"/>
                  </a:cubicBezTo>
                  <a:cubicBezTo>
                    <a:pt x="0" y="220"/>
                    <a:pt x="48" y="393"/>
                    <a:pt x="161" y="393"/>
                  </a:cubicBezTo>
                  <a:cubicBezTo>
                    <a:pt x="170" y="393"/>
                    <a:pt x="180" y="392"/>
                    <a:pt x="190" y="390"/>
                  </a:cubicBezTo>
                  <a:cubicBezTo>
                    <a:pt x="752" y="263"/>
                    <a:pt x="1322" y="200"/>
                    <a:pt x="1890" y="200"/>
                  </a:cubicBezTo>
                  <a:cubicBezTo>
                    <a:pt x="2975" y="200"/>
                    <a:pt x="4054" y="430"/>
                    <a:pt x="5060" y="890"/>
                  </a:cubicBezTo>
                  <a:cubicBezTo>
                    <a:pt x="5072" y="893"/>
                    <a:pt x="5084" y="894"/>
                    <a:pt x="5095" y="894"/>
                  </a:cubicBezTo>
                  <a:cubicBezTo>
                    <a:pt x="5210" y="894"/>
                    <a:pt x="5282" y="750"/>
                    <a:pt x="5161" y="690"/>
                  </a:cubicBezTo>
                  <a:cubicBezTo>
                    <a:pt x="4132" y="230"/>
                    <a:pt x="3017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rot="5400000">
              <a:off x="2427673" y="306534"/>
              <a:ext cx="108210" cy="159556"/>
            </a:xfrm>
            <a:custGeom>
              <a:avLst/>
              <a:gdLst/>
              <a:ahLst/>
              <a:cxnLst/>
              <a:rect l="l" t="t" r="r" b="b"/>
              <a:pathLst>
                <a:path w="2540" h="3745" extrusionOk="0">
                  <a:moveTo>
                    <a:pt x="2400" y="1"/>
                  </a:moveTo>
                  <a:cubicBezTo>
                    <a:pt x="2374" y="1"/>
                    <a:pt x="2347" y="11"/>
                    <a:pt x="2322" y="36"/>
                  </a:cubicBezTo>
                  <a:cubicBezTo>
                    <a:pt x="1288" y="1070"/>
                    <a:pt x="454" y="2137"/>
                    <a:pt x="21" y="3605"/>
                  </a:cubicBezTo>
                  <a:cubicBezTo>
                    <a:pt x="0" y="3688"/>
                    <a:pt x="69" y="3745"/>
                    <a:pt x="132" y="3745"/>
                  </a:cubicBezTo>
                  <a:cubicBezTo>
                    <a:pt x="171" y="3745"/>
                    <a:pt x="208" y="3723"/>
                    <a:pt x="221" y="3672"/>
                  </a:cubicBezTo>
                  <a:cubicBezTo>
                    <a:pt x="621" y="2238"/>
                    <a:pt x="1455" y="1203"/>
                    <a:pt x="2489" y="169"/>
                  </a:cubicBezTo>
                  <a:cubicBezTo>
                    <a:pt x="2539" y="94"/>
                    <a:pt x="2477" y="1"/>
                    <a:pt x="2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rot="5400000">
              <a:off x="2307723" y="382686"/>
              <a:ext cx="96196" cy="218649"/>
            </a:xfrm>
            <a:custGeom>
              <a:avLst/>
              <a:gdLst/>
              <a:ahLst/>
              <a:cxnLst/>
              <a:rect l="l" t="t" r="r" b="b"/>
              <a:pathLst>
                <a:path w="2258" h="5132" extrusionOk="0">
                  <a:moveTo>
                    <a:pt x="636" y="338"/>
                  </a:moveTo>
                  <a:lnTo>
                    <a:pt x="636" y="338"/>
                  </a:lnTo>
                  <a:cubicBezTo>
                    <a:pt x="1060" y="1026"/>
                    <a:pt x="1424" y="1770"/>
                    <a:pt x="1702" y="2543"/>
                  </a:cubicBezTo>
                  <a:cubicBezTo>
                    <a:pt x="1904" y="3093"/>
                    <a:pt x="2258" y="4951"/>
                    <a:pt x="1365" y="4951"/>
                  </a:cubicBezTo>
                  <a:cubicBezTo>
                    <a:pt x="1230" y="4951"/>
                    <a:pt x="1066" y="4908"/>
                    <a:pt x="868" y="4811"/>
                  </a:cubicBezTo>
                  <a:cubicBezTo>
                    <a:pt x="134" y="4478"/>
                    <a:pt x="234" y="3043"/>
                    <a:pt x="267" y="2376"/>
                  </a:cubicBezTo>
                  <a:cubicBezTo>
                    <a:pt x="301" y="1742"/>
                    <a:pt x="301" y="875"/>
                    <a:pt x="634" y="341"/>
                  </a:cubicBezTo>
                  <a:cubicBezTo>
                    <a:pt x="635" y="340"/>
                    <a:pt x="636" y="339"/>
                    <a:pt x="636" y="338"/>
                  </a:cubicBezTo>
                  <a:close/>
                  <a:moveTo>
                    <a:pt x="607" y="1"/>
                  </a:moveTo>
                  <a:cubicBezTo>
                    <a:pt x="525" y="1"/>
                    <a:pt x="453" y="79"/>
                    <a:pt x="501" y="175"/>
                  </a:cubicBezTo>
                  <a:lnTo>
                    <a:pt x="534" y="175"/>
                  </a:lnTo>
                  <a:cubicBezTo>
                    <a:pt x="535" y="176"/>
                    <a:pt x="536" y="177"/>
                    <a:pt x="537" y="179"/>
                  </a:cubicBezTo>
                  <a:lnTo>
                    <a:pt x="537" y="179"/>
                  </a:lnTo>
                  <a:cubicBezTo>
                    <a:pt x="535" y="178"/>
                    <a:pt x="533" y="178"/>
                    <a:pt x="530" y="178"/>
                  </a:cubicBezTo>
                  <a:cubicBezTo>
                    <a:pt x="493" y="178"/>
                    <a:pt x="456" y="197"/>
                    <a:pt x="434" y="241"/>
                  </a:cubicBezTo>
                  <a:cubicBezTo>
                    <a:pt x="34" y="909"/>
                    <a:pt x="34" y="2076"/>
                    <a:pt x="34" y="2843"/>
                  </a:cubicBezTo>
                  <a:cubicBezTo>
                    <a:pt x="0" y="3577"/>
                    <a:pt x="67" y="4811"/>
                    <a:pt x="968" y="5078"/>
                  </a:cubicBezTo>
                  <a:cubicBezTo>
                    <a:pt x="1081" y="5115"/>
                    <a:pt x="1187" y="5131"/>
                    <a:pt x="1283" y="5131"/>
                  </a:cubicBezTo>
                  <a:cubicBezTo>
                    <a:pt x="1984" y="5131"/>
                    <a:pt x="2257" y="4255"/>
                    <a:pt x="2169" y="3610"/>
                  </a:cubicBezTo>
                  <a:cubicBezTo>
                    <a:pt x="1935" y="2343"/>
                    <a:pt x="1435" y="1142"/>
                    <a:pt x="701" y="41"/>
                  </a:cubicBezTo>
                  <a:cubicBezTo>
                    <a:pt x="673" y="13"/>
                    <a:pt x="639" y="1"/>
                    <a:pt x="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rot="5400000">
              <a:off x="2323935" y="218984"/>
              <a:ext cx="160398" cy="164029"/>
            </a:xfrm>
            <a:custGeom>
              <a:avLst/>
              <a:gdLst/>
              <a:ahLst/>
              <a:cxnLst/>
              <a:rect l="l" t="t" r="r" b="b"/>
              <a:pathLst>
                <a:path w="3765" h="3850" extrusionOk="0">
                  <a:moveTo>
                    <a:pt x="3499" y="480"/>
                  </a:moveTo>
                  <a:cubicBezTo>
                    <a:pt x="3557" y="1506"/>
                    <a:pt x="3459" y="3074"/>
                    <a:pt x="2636" y="3603"/>
                  </a:cubicBezTo>
                  <a:cubicBezTo>
                    <a:pt x="2559" y="3652"/>
                    <a:pt x="2474" y="3673"/>
                    <a:pt x="2386" y="3673"/>
                  </a:cubicBezTo>
                  <a:cubicBezTo>
                    <a:pt x="2050" y="3673"/>
                    <a:pt x="1667" y="3367"/>
                    <a:pt x="1535" y="3103"/>
                  </a:cubicBezTo>
                  <a:cubicBezTo>
                    <a:pt x="1268" y="2702"/>
                    <a:pt x="1602" y="2169"/>
                    <a:pt x="1835" y="1802"/>
                  </a:cubicBezTo>
                  <a:cubicBezTo>
                    <a:pt x="2228" y="1179"/>
                    <a:pt x="2815" y="717"/>
                    <a:pt x="3499" y="480"/>
                  </a:cubicBezTo>
                  <a:close/>
                  <a:moveTo>
                    <a:pt x="3590" y="1"/>
                  </a:moveTo>
                  <a:cubicBezTo>
                    <a:pt x="3536" y="1"/>
                    <a:pt x="3486" y="34"/>
                    <a:pt x="3503" y="101"/>
                  </a:cubicBezTo>
                  <a:lnTo>
                    <a:pt x="3470" y="101"/>
                  </a:lnTo>
                  <a:cubicBezTo>
                    <a:pt x="3474" y="143"/>
                    <a:pt x="3478" y="188"/>
                    <a:pt x="3482" y="235"/>
                  </a:cubicBezTo>
                  <a:lnTo>
                    <a:pt x="3482" y="235"/>
                  </a:lnTo>
                  <a:cubicBezTo>
                    <a:pt x="3478" y="234"/>
                    <a:pt x="3474" y="234"/>
                    <a:pt x="3470" y="234"/>
                  </a:cubicBezTo>
                  <a:cubicBezTo>
                    <a:pt x="2335" y="534"/>
                    <a:pt x="0" y="3069"/>
                    <a:pt x="2002" y="3770"/>
                  </a:cubicBezTo>
                  <a:cubicBezTo>
                    <a:pt x="2148" y="3824"/>
                    <a:pt x="2281" y="3849"/>
                    <a:pt x="2404" y="3849"/>
                  </a:cubicBezTo>
                  <a:cubicBezTo>
                    <a:pt x="3714" y="3849"/>
                    <a:pt x="3764" y="985"/>
                    <a:pt x="3703" y="101"/>
                  </a:cubicBezTo>
                  <a:cubicBezTo>
                    <a:pt x="3703" y="34"/>
                    <a:pt x="3645" y="1"/>
                    <a:pt x="3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rot="5400000">
              <a:off x="2572738" y="453771"/>
              <a:ext cx="207346" cy="114693"/>
            </a:xfrm>
            <a:custGeom>
              <a:avLst/>
              <a:gdLst/>
              <a:ahLst/>
              <a:cxnLst/>
              <a:rect l="l" t="t" r="r" b="b"/>
              <a:pathLst>
                <a:path w="4867" h="2692" extrusionOk="0">
                  <a:moveTo>
                    <a:pt x="2455" y="194"/>
                  </a:moveTo>
                  <a:cubicBezTo>
                    <a:pt x="3531" y="194"/>
                    <a:pt x="4556" y="616"/>
                    <a:pt x="4592" y="1643"/>
                  </a:cubicBezTo>
                  <a:cubicBezTo>
                    <a:pt x="4612" y="2233"/>
                    <a:pt x="4306" y="2453"/>
                    <a:pt x="3846" y="2453"/>
                  </a:cubicBezTo>
                  <a:cubicBezTo>
                    <a:pt x="2806" y="2453"/>
                    <a:pt x="979" y="1328"/>
                    <a:pt x="352" y="821"/>
                  </a:cubicBezTo>
                  <a:lnTo>
                    <a:pt x="352" y="821"/>
                  </a:lnTo>
                  <a:cubicBezTo>
                    <a:pt x="823" y="428"/>
                    <a:pt x="1653" y="194"/>
                    <a:pt x="2455" y="194"/>
                  </a:cubicBezTo>
                  <a:close/>
                  <a:moveTo>
                    <a:pt x="2523" y="1"/>
                  </a:moveTo>
                  <a:cubicBezTo>
                    <a:pt x="1623" y="1"/>
                    <a:pt x="685" y="262"/>
                    <a:pt x="186" y="684"/>
                  </a:cubicBezTo>
                  <a:lnTo>
                    <a:pt x="186" y="684"/>
                  </a:lnTo>
                  <a:cubicBezTo>
                    <a:pt x="175" y="680"/>
                    <a:pt x="163" y="678"/>
                    <a:pt x="152" y="678"/>
                  </a:cubicBezTo>
                  <a:cubicBezTo>
                    <a:pt x="75" y="678"/>
                    <a:pt x="1" y="767"/>
                    <a:pt x="33" y="842"/>
                  </a:cubicBezTo>
                  <a:lnTo>
                    <a:pt x="33" y="842"/>
                  </a:lnTo>
                  <a:cubicBezTo>
                    <a:pt x="2" y="909"/>
                    <a:pt x="68" y="978"/>
                    <a:pt x="140" y="978"/>
                  </a:cubicBezTo>
                  <a:cubicBezTo>
                    <a:pt x="150" y="978"/>
                    <a:pt x="159" y="977"/>
                    <a:pt x="169" y="974"/>
                  </a:cubicBezTo>
                  <a:lnTo>
                    <a:pt x="169" y="974"/>
                  </a:lnTo>
                  <a:cubicBezTo>
                    <a:pt x="835" y="1530"/>
                    <a:pt x="2630" y="2692"/>
                    <a:pt x="3778" y="2692"/>
                  </a:cubicBezTo>
                  <a:cubicBezTo>
                    <a:pt x="4342" y="2692"/>
                    <a:pt x="4750" y="2412"/>
                    <a:pt x="4793" y="1643"/>
                  </a:cubicBezTo>
                  <a:cubicBezTo>
                    <a:pt x="4866" y="469"/>
                    <a:pt x="3728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rot="5400000">
              <a:off x="2473045" y="151329"/>
              <a:ext cx="188899" cy="217243"/>
            </a:xfrm>
            <a:custGeom>
              <a:avLst/>
              <a:gdLst/>
              <a:ahLst/>
              <a:cxnLst/>
              <a:rect l="l" t="t" r="r" b="b"/>
              <a:pathLst>
                <a:path w="4434" h="5099" extrusionOk="0">
                  <a:moveTo>
                    <a:pt x="1532" y="0"/>
                  </a:moveTo>
                  <a:cubicBezTo>
                    <a:pt x="1453" y="0"/>
                    <a:pt x="1385" y="86"/>
                    <a:pt x="1432" y="156"/>
                  </a:cubicBezTo>
                  <a:cubicBezTo>
                    <a:pt x="1999" y="1057"/>
                    <a:pt x="3934" y="4159"/>
                    <a:pt x="2299" y="4826"/>
                  </a:cubicBezTo>
                  <a:cubicBezTo>
                    <a:pt x="2112" y="4902"/>
                    <a:pt x="1948" y="4937"/>
                    <a:pt x="1805" y="4937"/>
                  </a:cubicBezTo>
                  <a:cubicBezTo>
                    <a:pt x="379" y="4937"/>
                    <a:pt x="1107" y="1445"/>
                    <a:pt x="1532" y="657"/>
                  </a:cubicBezTo>
                  <a:cubicBezTo>
                    <a:pt x="1555" y="586"/>
                    <a:pt x="1496" y="515"/>
                    <a:pt x="1423" y="515"/>
                  </a:cubicBezTo>
                  <a:cubicBezTo>
                    <a:pt x="1393" y="515"/>
                    <a:pt x="1361" y="527"/>
                    <a:pt x="1332" y="557"/>
                  </a:cubicBezTo>
                  <a:cubicBezTo>
                    <a:pt x="810" y="1568"/>
                    <a:pt x="1" y="5099"/>
                    <a:pt x="1899" y="5099"/>
                  </a:cubicBezTo>
                  <a:cubicBezTo>
                    <a:pt x="1942" y="5099"/>
                    <a:pt x="1986" y="5097"/>
                    <a:pt x="2032" y="5093"/>
                  </a:cubicBezTo>
                  <a:cubicBezTo>
                    <a:pt x="4434" y="4893"/>
                    <a:pt x="2199" y="990"/>
                    <a:pt x="1632" y="56"/>
                  </a:cubicBezTo>
                  <a:cubicBezTo>
                    <a:pt x="1602" y="16"/>
                    <a:pt x="1566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3"/>
          <p:cNvGrpSpPr/>
          <p:nvPr/>
        </p:nvGrpSpPr>
        <p:grpSpPr>
          <a:xfrm>
            <a:off x="76189" y="1375552"/>
            <a:ext cx="449049" cy="758026"/>
            <a:chOff x="3687755" y="-75325"/>
            <a:chExt cx="492810" cy="831899"/>
          </a:xfrm>
        </p:grpSpPr>
        <p:sp>
          <p:nvSpPr>
            <p:cNvPr id="291" name="Google Shape;291;p3"/>
            <p:cNvSpPr/>
            <p:nvPr/>
          </p:nvSpPr>
          <p:spPr>
            <a:xfrm rot="5400000">
              <a:off x="3549971" y="124574"/>
              <a:ext cx="812089" cy="449099"/>
            </a:xfrm>
            <a:custGeom>
              <a:avLst/>
              <a:gdLst/>
              <a:ahLst/>
              <a:cxnLst/>
              <a:rect l="l" t="t" r="r" b="b"/>
              <a:pathLst>
                <a:path w="19062" h="10541" extrusionOk="0">
                  <a:moveTo>
                    <a:pt x="14134" y="1"/>
                  </a:moveTo>
                  <a:cubicBezTo>
                    <a:pt x="11785" y="1"/>
                    <a:pt x="9414" y="542"/>
                    <a:pt x="7319" y="1462"/>
                  </a:cubicBezTo>
                  <a:cubicBezTo>
                    <a:pt x="5518" y="2162"/>
                    <a:pt x="3950" y="3330"/>
                    <a:pt x="2716" y="4797"/>
                  </a:cubicBezTo>
                  <a:cubicBezTo>
                    <a:pt x="1515" y="6298"/>
                    <a:pt x="815" y="8100"/>
                    <a:pt x="48" y="9834"/>
                  </a:cubicBezTo>
                  <a:cubicBezTo>
                    <a:pt x="1" y="9904"/>
                    <a:pt x="68" y="9991"/>
                    <a:pt x="136" y="9991"/>
                  </a:cubicBezTo>
                  <a:cubicBezTo>
                    <a:pt x="165" y="9991"/>
                    <a:pt x="194" y="9975"/>
                    <a:pt x="214" y="9934"/>
                  </a:cubicBezTo>
                  <a:cubicBezTo>
                    <a:pt x="815" y="8467"/>
                    <a:pt x="1549" y="7032"/>
                    <a:pt x="2349" y="5665"/>
                  </a:cubicBezTo>
                  <a:cubicBezTo>
                    <a:pt x="3350" y="4197"/>
                    <a:pt x="4718" y="2996"/>
                    <a:pt x="6319" y="2196"/>
                  </a:cubicBezTo>
                  <a:cubicBezTo>
                    <a:pt x="8707" y="906"/>
                    <a:pt x="11368" y="249"/>
                    <a:pt x="14058" y="249"/>
                  </a:cubicBezTo>
                  <a:cubicBezTo>
                    <a:pt x="15126" y="249"/>
                    <a:pt x="16198" y="353"/>
                    <a:pt x="17260" y="561"/>
                  </a:cubicBezTo>
                  <a:cubicBezTo>
                    <a:pt x="17660" y="661"/>
                    <a:pt x="18060" y="761"/>
                    <a:pt x="18461" y="895"/>
                  </a:cubicBezTo>
                  <a:cubicBezTo>
                    <a:pt x="18961" y="1061"/>
                    <a:pt x="18327" y="1395"/>
                    <a:pt x="18094" y="1628"/>
                  </a:cubicBezTo>
                  <a:cubicBezTo>
                    <a:pt x="17427" y="2229"/>
                    <a:pt x="16793" y="2896"/>
                    <a:pt x="16192" y="3563"/>
                  </a:cubicBezTo>
                  <a:cubicBezTo>
                    <a:pt x="14925" y="4998"/>
                    <a:pt x="13557" y="6298"/>
                    <a:pt x="12056" y="7499"/>
                  </a:cubicBezTo>
                  <a:cubicBezTo>
                    <a:pt x="9945" y="9089"/>
                    <a:pt x="6898" y="10353"/>
                    <a:pt x="4060" y="10353"/>
                  </a:cubicBezTo>
                  <a:cubicBezTo>
                    <a:pt x="3265" y="10353"/>
                    <a:pt x="2486" y="10253"/>
                    <a:pt x="1749" y="10034"/>
                  </a:cubicBezTo>
                  <a:cubicBezTo>
                    <a:pt x="1739" y="10032"/>
                    <a:pt x="1729" y="10031"/>
                    <a:pt x="1719" y="10031"/>
                  </a:cubicBezTo>
                  <a:cubicBezTo>
                    <a:pt x="1606" y="10031"/>
                    <a:pt x="1559" y="10204"/>
                    <a:pt x="1682" y="10235"/>
                  </a:cubicBezTo>
                  <a:lnTo>
                    <a:pt x="1682" y="10201"/>
                  </a:lnTo>
                  <a:cubicBezTo>
                    <a:pt x="2447" y="10437"/>
                    <a:pt x="3241" y="10541"/>
                    <a:pt x="4044" y="10541"/>
                  </a:cubicBezTo>
                  <a:cubicBezTo>
                    <a:pt x="6429" y="10541"/>
                    <a:pt x="8892" y="9623"/>
                    <a:pt x="10889" y="8500"/>
                  </a:cubicBezTo>
                  <a:cubicBezTo>
                    <a:pt x="14124" y="6665"/>
                    <a:pt x="16259" y="3463"/>
                    <a:pt x="18994" y="1028"/>
                  </a:cubicBezTo>
                  <a:cubicBezTo>
                    <a:pt x="19061" y="961"/>
                    <a:pt x="19028" y="861"/>
                    <a:pt x="18961" y="861"/>
                  </a:cubicBezTo>
                  <a:cubicBezTo>
                    <a:pt x="17431" y="269"/>
                    <a:pt x="15788" y="1"/>
                    <a:pt x="14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rot="5400000">
              <a:off x="3498549" y="113881"/>
              <a:ext cx="831899" cy="453488"/>
            </a:xfrm>
            <a:custGeom>
              <a:avLst/>
              <a:gdLst/>
              <a:ahLst/>
              <a:cxnLst/>
              <a:rect l="l" t="t" r="r" b="b"/>
              <a:pathLst>
                <a:path w="19527" h="10644" extrusionOk="0">
                  <a:moveTo>
                    <a:pt x="19133" y="0"/>
                  </a:moveTo>
                  <a:cubicBezTo>
                    <a:pt x="17358" y="0"/>
                    <a:pt x="15645" y="636"/>
                    <a:pt x="14023" y="1273"/>
                  </a:cubicBezTo>
                  <a:cubicBezTo>
                    <a:pt x="12288" y="1940"/>
                    <a:pt x="10553" y="2640"/>
                    <a:pt x="8886" y="3474"/>
                  </a:cubicBezTo>
                  <a:cubicBezTo>
                    <a:pt x="5483" y="5142"/>
                    <a:pt x="2481" y="7544"/>
                    <a:pt x="79" y="10446"/>
                  </a:cubicBezTo>
                  <a:cubicBezTo>
                    <a:pt x="1" y="10524"/>
                    <a:pt x="66" y="10643"/>
                    <a:pt x="146" y="10643"/>
                  </a:cubicBezTo>
                  <a:cubicBezTo>
                    <a:pt x="168" y="10643"/>
                    <a:pt x="191" y="10634"/>
                    <a:pt x="213" y="10613"/>
                  </a:cubicBezTo>
                  <a:cubicBezTo>
                    <a:pt x="2514" y="7844"/>
                    <a:pt x="5350" y="5542"/>
                    <a:pt x="8552" y="3874"/>
                  </a:cubicBezTo>
                  <a:cubicBezTo>
                    <a:pt x="10253" y="2974"/>
                    <a:pt x="12054" y="2307"/>
                    <a:pt x="13822" y="1573"/>
                  </a:cubicBezTo>
                  <a:cubicBezTo>
                    <a:pt x="15512" y="871"/>
                    <a:pt x="17293" y="201"/>
                    <a:pt x="19136" y="201"/>
                  </a:cubicBezTo>
                  <a:cubicBezTo>
                    <a:pt x="19221" y="201"/>
                    <a:pt x="19307" y="202"/>
                    <a:pt x="19393" y="205"/>
                  </a:cubicBezTo>
                  <a:cubicBezTo>
                    <a:pt x="19526" y="205"/>
                    <a:pt x="19526" y="5"/>
                    <a:pt x="19393" y="5"/>
                  </a:cubicBezTo>
                  <a:cubicBezTo>
                    <a:pt x="19306" y="2"/>
                    <a:pt x="19219" y="0"/>
                    <a:pt x="19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rot="5400000">
              <a:off x="3995260" y="427493"/>
              <a:ext cx="171560" cy="184480"/>
            </a:xfrm>
            <a:custGeom>
              <a:avLst/>
              <a:gdLst/>
              <a:ahLst/>
              <a:cxnLst/>
              <a:rect l="l" t="t" r="r" b="b"/>
              <a:pathLst>
                <a:path w="4027" h="4330" extrusionOk="0">
                  <a:moveTo>
                    <a:pt x="1265" y="0"/>
                  </a:moveTo>
                  <a:cubicBezTo>
                    <a:pt x="1236" y="0"/>
                    <a:pt x="1211" y="16"/>
                    <a:pt x="1201" y="56"/>
                  </a:cubicBezTo>
                  <a:cubicBezTo>
                    <a:pt x="768" y="1024"/>
                    <a:pt x="401" y="1991"/>
                    <a:pt x="0" y="2959"/>
                  </a:cubicBezTo>
                  <a:cubicBezTo>
                    <a:pt x="0" y="2992"/>
                    <a:pt x="34" y="3059"/>
                    <a:pt x="67" y="3059"/>
                  </a:cubicBezTo>
                  <a:lnTo>
                    <a:pt x="3870" y="4326"/>
                  </a:lnTo>
                  <a:cubicBezTo>
                    <a:pt x="3877" y="4329"/>
                    <a:pt x="3885" y="4330"/>
                    <a:pt x="3892" y="4330"/>
                  </a:cubicBezTo>
                  <a:cubicBezTo>
                    <a:pt x="3979" y="4330"/>
                    <a:pt x="4026" y="4157"/>
                    <a:pt x="3903" y="4126"/>
                  </a:cubicBezTo>
                  <a:cubicBezTo>
                    <a:pt x="3603" y="4026"/>
                    <a:pt x="234" y="2959"/>
                    <a:pt x="267" y="2825"/>
                  </a:cubicBezTo>
                  <a:cubicBezTo>
                    <a:pt x="634" y="1924"/>
                    <a:pt x="1001" y="1057"/>
                    <a:pt x="1368" y="157"/>
                  </a:cubicBezTo>
                  <a:cubicBezTo>
                    <a:pt x="1415" y="87"/>
                    <a:pt x="1331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rot="5400000">
              <a:off x="3870090" y="209661"/>
              <a:ext cx="227923" cy="270073"/>
            </a:xfrm>
            <a:custGeom>
              <a:avLst/>
              <a:gdLst/>
              <a:ahLst/>
              <a:cxnLst/>
              <a:rect l="l" t="t" r="r" b="b"/>
              <a:pathLst>
                <a:path w="5350" h="6339" extrusionOk="0">
                  <a:moveTo>
                    <a:pt x="607" y="0"/>
                  </a:moveTo>
                  <a:cubicBezTo>
                    <a:pt x="562" y="0"/>
                    <a:pt x="515" y="27"/>
                    <a:pt x="501" y="85"/>
                  </a:cubicBezTo>
                  <a:cubicBezTo>
                    <a:pt x="334" y="819"/>
                    <a:pt x="267" y="1586"/>
                    <a:pt x="234" y="2354"/>
                  </a:cubicBezTo>
                  <a:cubicBezTo>
                    <a:pt x="200" y="2887"/>
                    <a:pt x="200" y="3555"/>
                    <a:pt x="567" y="3988"/>
                  </a:cubicBezTo>
                  <a:cubicBezTo>
                    <a:pt x="1702" y="5322"/>
                    <a:pt x="3703" y="5423"/>
                    <a:pt x="5137" y="6323"/>
                  </a:cubicBezTo>
                  <a:cubicBezTo>
                    <a:pt x="5153" y="6334"/>
                    <a:pt x="5171" y="6339"/>
                    <a:pt x="5187" y="6339"/>
                  </a:cubicBezTo>
                  <a:cubicBezTo>
                    <a:pt x="5274" y="6339"/>
                    <a:pt x="5349" y="6212"/>
                    <a:pt x="5237" y="6156"/>
                  </a:cubicBezTo>
                  <a:lnTo>
                    <a:pt x="5271" y="6156"/>
                  </a:lnTo>
                  <a:cubicBezTo>
                    <a:pt x="4037" y="5389"/>
                    <a:pt x="2602" y="5156"/>
                    <a:pt x="1368" y="4422"/>
                  </a:cubicBezTo>
                  <a:cubicBezTo>
                    <a:pt x="0" y="3588"/>
                    <a:pt x="401" y="1486"/>
                    <a:pt x="701" y="119"/>
                  </a:cubicBezTo>
                  <a:cubicBezTo>
                    <a:pt x="720" y="44"/>
                    <a:pt x="665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rot="5400000">
              <a:off x="3771231" y="46045"/>
              <a:ext cx="193373" cy="231303"/>
            </a:xfrm>
            <a:custGeom>
              <a:avLst/>
              <a:gdLst/>
              <a:ahLst/>
              <a:cxnLst/>
              <a:rect l="l" t="t" r="r" b="b"/>
              <a:pathLst>
                <a:path w="4539" h="5429" extrusionOk="0">
                  <a:moveTo>
                    <a:pt x="132" y="1"/>
                  </a:moveTo>
                  <a:cubicBezTo>
                    <a:pt x="69" y="1"/>
                    <a:pt x="0" y="58"/>
                    <a:pt x="21" y="140"/>
                  </a:cubicBezTo>
                  <a:cubicBezTo>
                    <a:pt x="221" y="1174"/>
                    <a:pt x="288" y="2242"/>
                    <a:pt x="254" y="3309"/>
                  </a:cubicBezTo>
                  <a:cubicBezTo>
                    <a:pt x="254" y="3342"/>
                    <a:pt x="288" y="3376"/>
                    <a:pt x="321" y="3409"/>
                  </a:cubicBezTo>
                  <a:cubicBezTo>
                    <a:pt x="1622" y="4143"/>
                    <a:pt x="3190" y="4343"/>
                    <a:pt x="4324" y="5410"/>
                  </a:cubicBezTo>
                  <a:cubicBezTo>
                    <a:pt x="4343" y="5423"/>
                    <a:pt x="4363" y="5428"/>
                    <a:pt x="4382" y="5428"/>
                  </a:cubicBezTo>
                  <a:cubicBezTo>
                    <a:pt x="4466" y="5428"/>
                    <a:pt x="4539" y="5325"/>
                    <a:pt x="4457" y="5244"/>
                  </a:cubicBezTo>
                  <a:cubicBezTo>
                    <a:pt x="3623" y="4476"/>
                    <a:pt x="2556" y="4143"/>
                    <a:pt x="1522" y="3743"/>
                  </a:cubicBezTo>
                  <a:cubicBezTo>
                    <a:pt x="1222" y="3609"/>
                    <a:pt x="922" y="3476"/>
                    <a:pt x="621" y="3342"/>
                  </a:cubicBezTo>
                  <a:cubicBezTo>
                    <a:pt x="354" y="3176"/>
                    <a:pt x="455" y="2375"/>
                    <a:pt x="455" y="2108"/>
                  </a:cubicBezTo>
                  <a:cubicBezTo>
                    <a:pt x="455" y="1441"/>
                    <a:pt x="354" y="740"/>
                    <a:pt x="221" y="73"/>
                  </a:cubicBezTo>
                  <a:cubicBezTo>
                    <a:pt x="208" y="22"/>
                    <a:pt x="171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"/>
          <p:cNvGrpSpPr/>
          <p:nvPr/>
        </p:nvGrpSpPr>
        <p:grpSpPr>
          <a:xfrm>
            <a:off x="1208838" y="424168"/>
            <a:ext cx="576735" cy="672391"/>
            <a:chOff x="1258903" y="17252"/>
            <a:chExt cx="632940" cy="737918"/>
          </a:xfrm>
        </p:grpSpPr>
        <p:sp>
          <p:nvSpPr>
            <p:cNvPr id="297" name="Google Shape;297;p3"/>
            <p:cNvSpPr/>
            <p:nvPr/>
          </p:nvSpPr>
          <p:spPr>
            <a:xfrm rot="5400000">
              <a:off x="1206414" y="69741"/>
              <a:ext cx="737918" cy="632940"/>
            </a:xfrm>
            <a:custGeom>
              <a:avLst/>
              <a:gdLst/>
              <a:ahLst/>
              <a:cxnLst/>
              <a:rect l="l" t="t" r="r" b="b"/>
              <a:pathLst>
                <a:path w="17321" h="14856" extrusionOk="0">
                  <a:moveTo>
                    <a:pt x="10048" y="1"/>
                  </a:moveTo>
                  <a:cubicBezTo>
                    <a:pt x="9816" y="1"/>
                    <a:pt x="9575" y="56"/>
                    <a:pt x="9348" y="144"/>
                  </a:cubicBezTo>
                  <a:cubicBezTo>
                    <a:pt x="8247" y="577"/>
                    <a:pt x="7780" y="1912"/>
                    <a:pt x="7346" y="2879"/>
                  </a:cubicBezTo>
                  <a:cubicBezTo>
                    <a:pt x="7113" y="3446"/>
                    <a:pt x="6813" y="4013"/>
                    <a:pt x="6512" y="4547"/>
                  </a:cubicBezTo>
                  <a:cubicBezTo>
                    <a:pt x="6408" y="4716"/>
                    <a:pt x="6335" y="4784"/>
                    <a:pt x="6272" y="4784"/>
                  </a:cubicBezTo>
                  <a:cubicBezTo>
                    <a:pt x="6173" y="4784"/>
                    <a:pt x="6101" y="4617"/>
                    <a:pt x="5979" y="4414"/>
                  </a:cubicBezTo>
                  <a:cubicBezTo>
                    <a:pt x="5812" y="4113"/>
                    <a:pt x="5645" y="3846"/>
                    <a:pt x="5445" y="3580"/>
                  </a:cubicBezTo>
                  <a:cubicBezTo>
                    <a:pt x="5086" y="3030"/>
                    <a:pt x="4573" y="2582"/>
                    <a:pt x="4004" y="2582"/>
                  </a:cubicBezTo>
                  <a:cubicBezTo>
                    <a:pt x="3779" y="2582"/>
                    <a:pt x="3546" y="2652"/>
                    <a:pt x="3310" y="2812"/>
                  </a:cubicBezTo>
                  <a:cubicBezTo>
                    <a:pt x="2443" y="3379"/>
                    <a:pt x="1976" y="4580"/>
                    <a:pt x="1609" y="5481"/>
                  </a:cubicBezTo>
                  <a:cubicBezTo>
                    <a:pt x="875" y="7149"/>
                    <a:pt x="708" y="9017"/>
                    <a:pt x="41" y="10718"/>
                  </a:cubicBezTo>
                  <a:cubicBezTo>
                    <a:pt x="1" y="10799"/>
                    <a:pt x="58" y="10843"/>
                    <a:pt x="125" y="10843"/>
                  </a:cubicBezTo>
                  <a:cubicBezTo>
                    <a:pt x="168" y="10843"/>
                    <a:pt x="215" y="10824"/>
                    <a:pt x="241" y="10785"/>
                  </a:cubicBezTo>
                  <a:cubicBezTo>
                    <a:pt x="608" y="9717"/>
                    <a:pt x="908" y="8617"/>
                    <a:pt x="1109" y="7516"/>
                  </a:cubicBezTo>
                  <a:cubicBezTo>
                    <a:pt x="1375" y="6482"/>
                    <a:pt x="1776" y="5481"/>
                    <a:pt x="2243" y="4547"/>
                  </a:cubicBezTo>
                  <a:cubicBezTo>
                    <a:pt x="2607" y="3846"/>
                    <a:pt x="3208" y="2790"/>
                    <a:pt x="4045" y="2790"/>
                  </a:cubicBezTo>
                  <a:cubicBezTo>
                    <a:pt x="4203" y="2790"/>
                    <a:pt x="4369" y="2828"/>
                    <a:pt x="4544" y="2912"/>
                  </a:cubicBezTo>
                  <a:cubicBezTo>
                    <a:pt x="5312" y="3313"/>
                    <a:pt x="5678" y="4414"/>
                    <a:pt x="6179" y="5081"/>
                  </a:cubicBezTo>
                  <a:cubicBezTo>
                    <a:pt x="6198" y="5120"/>
                    <a:pt x="6229" y="5136"/>
                    <a:pt x="6265" y="5136"/>
                  </a:cubicBezTo>
                  <a:cubicBezTo>
                    <a:pt x="6290" y="5136"/>
                    <a:pt x="6318" y="5128"/>
                    <a:pt x="6346" y="5114"/>
                  </a:cubicBezTo>
                  <a:cubicBezTo>
                    <a:pt x="7580" y="3680"/>
                    <a:pt x="7780" y="477"/>
                    <a:pt x="9982" y="177"/>
                  </a:cubicBezTo>
                  <a:cubicBezTo>
                    <a:pt x="10029" y="171"/>
                    <a:pt x="10076" y="168"/>
                    <a:pt x="10120" y="168"/>
                  </a:cubicBezTo>
                  <a:cubicBezTo>
                    <a:pt x="11593" y="168"/>
                    <a:pt x="11216" y="3306"/>
                    <a:pt x="11216" y="4180"/>
                  </a:cubicBezTo>
                  <a:cubicBezTo>
                    <a:pt x="11216" y="4235"/>
                    <a:pt x="11260" y="4289"/>
                    <a:pt x="11313" y="4289"/>
                  </a:cubicBezTo>
                  <a:cubicBezTo>
                    <a:pt x="11325" y="4289"/>
                    <a:pt x="11337" y="4286"/>
                    <a:pt x="11349" y="4280"/>
                  </a:cubicBezTo>
                  <a:cubicBezTo>
                    <a:pt x="11940" y="4193"/>
                    <a:pt x="14224" y="3316"/>
                    <a:pt x="15632" y="3316"/>
                  </a:cubicBezTo>
                  <a:cubicBezTo>
                    <a:pt x="16370" y="3316"/>
                    <a:pt x="16868" y="3557"/>
                    <a:pt x="16753" y="4280"/>
                  </a:cubicBezTo>
                  <a:cubicBezTo>
                    <a:pt x="16620" y="5247"/>
                    <a:pt x="15219" y="5948"/>
                    <a:pt x="14451" y="6315"/>
                  </a:cubicBezTo>
                  <a:cubicBezTo>
                    <a:pt x="13584" y="6782"/>
                    <a:pt x="12683" y="7115"/>
                    <a:pt x="11783" y="7349"/>
                  </a:cubicBezTo>
                  <a:cubicBezTo>
                    <a:pt x="11683" y="7382"/>
                    <a:pt x="11683" y="7482"/>
                    <a:pt x="11716" y="7549"/>
                  </a:cubicBezTo>
                  <a:cubicBezTo>
                    <a:pt x="12650" y="8383"/>
                    <a:pt x="14718" y="9584"/>
                    <a:pt x="12817" y="10685"/>
                  </a:cubicBezTo>
                  <a:cubicBezTo>
                    <a:pt x="12317" y="10970"/>
                    <a:pt x="11720" y="11054"/>
                    <a:pt x="11101" y="11054"/>
                  </a:cubicBezTo>
                  <a:cubicBezTo>
                    <a:pt x="10273" y="11054"/>
                    <a:pt x="9406" y="10904"/>
                    <a:pt x="8681" y="10885"/>
                  </a:cubicBezTo>
                  <a:cubicBezTo>
                    <a:pt x="8614" y="10885"/>
                    <a:pt x="8581" y="10952"/>
                    <a:pt x="8581" y="11018"/>
                  </a:cubicBezTo>
                  <a:cubicBezTo>
                    <a:pt x="8781" y="11819"/>
                    <a:pt x="9414" y="12219"/>
                    <a:pt x="9848" y="12886"/>
                  </a:cubicBezTo>
                  <a:cubicBezTo>
                    <a:pt x="10949" y="14421"/>
                    <a:pt x="8747" y="14588"/>
                    <a:pt x="7813" y="14588"/>
                  </a:cubicBezTo>
                  <a:cubicBezTo>
                    <a:pt x="5678" y="14554"/>
                    <a:pt x="3277" y="13954"/>
                    <a:pt x="1642" y="12586"/>
                  </a:cubicBezTo>
                  <a:cubicBezTo>
                    <a:pt x="1617" y="12574"/>
                    <a:pt x="1592" y="12568"/>
                    <a:pt x="1569" y="12568"/>
                  </a:cubicBezTo>
                  <a:cubicBezTo>
                    <a:pt x="1467" y="12568"/>
                    <a:pt x="1394" y="12672"/>
                    <a:pt x="1475" y="12753"/>
                  </a:cubicBezTo>
                  <a:lnTo>
                    <a:pt x="1509" y="12753"/>
                  </a:lnTo>
                  <a:cubicBezTo>
                    <a:pt x="2943" y="13854"/>
                    <a:pt x="4644" y="14521"/>
                    <a:pt x="6446" y="14688"/>
                  </a:cubicBezTo>
                  <a:cubicBezTo>
                    <a:pt x="6838" y="14735"/>
                    <a:pt x="7601" y="14856"/>
                    <a:pt x="8343" y="14856"/>
                  </a:cubicBezTo>
                  <a:cubicBezTo>
                    <a:pt x="9177" y="14856"/>
                    <a:pt x="9986" y="14703"/>
                    <a:pt x="10215" y="14121"/>
                  </a:cubicBezTo>
                  <a:cubicBezTo>
                    <a:pt x="10382" y="13587"/>
                    <a:pt x="10282" y="13020"/>
                    <a:pt x="9915" y="12586"/>
                  </a:cubicBezTo>
                  <a:cubicBezTo>
                    <a:pt x="9648" y="12253"/>
                    <a:pt x="9281" y="11952"/>
                    <a:pt x="9014" y="11552"/>
                  </a:cubicBezTo>
                  <a:cubicBezTo>
                    <a:pt x="8758" y="11177"/>
                    <a:pt x="8965" y="11081"/>
                    <a:pt x="9281" y="11081"/>
                  </a:cubicBezTo>
                  <a:cubicBezTo>
                    <a:pt x="9583" y="11081"/>
                    <a:pt x="9986" y="11169"/>
                    <a:pt x="10182" y="11185"/>
                  </a:cubicBezTo>
                  <a:cubicBezTo>
                    <a:pt x="10357" y="11196"/>
                    <a:pt x="10578" y="11205"/>
                    <a:pt x="10826" y="11205"/>
                  </a:cubicBezTo>
                  <a:cubicBezTo>
                    <a:pt x="12087" y="11205"/>
                    <a:pt x="14018" y="10967"/>
                    <a:pt x="13851" y="9517"/>
                  </a:cubicBezTo>
                  <a:cubicBezTo>
                    <a:pt x="13784" y="8917"/>
                    <a:pt x="13117" y="8450"/>
                    <a:pt x="12717" y="8083"/>
                  </a:cubicBezTo>
                  <a:lnTo>
                    <a:pt x="12183" y="7683"/>
                  </a:lnTo>
                  <a:cubicBezTo>
                    <a:pt x="12050" y="7549"/>
                    <a:pt x="11883" y="7582"/>
                    <a:pt x="12016" y="7549"/>
                  </a:cubicBezTo>
                  <a:cubicBezTo>
                    <a:pt x="12317" y="7449"/>
                    <a:pt x="12583" y="7349"/>
                    <a:pt x="12884" y="7249"/>
                  </a:cubicBezTo>
                  <a:cubicBezTo>
                    <a:pt x="14151" y="6782"/>
                    <a:pt x="15519" y="6181"/>
                    <a:pt x="16486" y="5214"/>
                  </a:cubicBezTo>
                  <a:cubicBezTo>
                    <a:pt x="16987" y="4680"/>
                    <a:pt x="17320" y="3613"/>
                    <a:pt x="16419" y="3246"/>
                  </a:cubicBezTo>
                  <a:cubicBezTo>
                    <a:pt x="16124" y="3128"/>
                    <a:pt x="15804" y="3080"/>
                    <a:pt x="15471" y="3080"/>
                  </a:cubicBezTo>
                  <a:cubicBezTo>
                    <a:pt x="14489" y="3080"/>
                    <a:pt x="13406" y="3497"/>
                    <a:pt x="12583" y="3746"/>
                  </a:cubicBezTo>
                  <a:cubicBezTo>
                    <a:pt x="12150" y="3880"/>
                    <a:pt x="11783" y="4013"/>
                    <a:pt x="11383" y="4080"/>
                  </a:cubicBezTo>
                  <a:cubicBezTo>
                    <a:pt x="11483" y="4047"/>
                    <a:pt x="11449" y="3146"/>
                    <a:pt x="11449" y="2979"/>
                  </a:cubicBezTo>
                  <a:cubicBezTo>
                    <a:pt x="11516" y="2145"/>
                    <a:pt x="11349" y="1311"/>
                    <a:pt x="11016" y="544"/>
                  </a:cubicBezTo>
                  <a:cubicBezTo>
                    <a:pt x="10787" y="150"/>
                    <a:pt x="10430" y="1"/>
                    <a:pt x="10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rot="5400000">
              <a:off x="1219265" y="169078"/>
              <a:ext cx="603933" cy="320049"/>
            </a:xfrm>
            <a:custGeom>
              <a:avLst/>
              <a:gdLst/>
              <a:ahLst/>
              <a:cxnLst/>
              <a:rect l="l" t="t" r="r" b="b"/>
              <a:pathLst>
                <a:path w="14176" h="7512" extrusionOk="0">
                  <a:moveTo>
                    <a:pt x="14015" y="1"/>
                  </a:moveTo>
                  <a:cubicBezTo>
                    <a:pt x="14006" y="1"/>
                    <a:pt x="13996" y="2"/>
                    <a:pt x="13986" y="4"/>
                  </a:cubicBezTo>
                  <a:cubicBezTo>
                    <a:pt x="11351" y="605"/>
                    <a:pt x="9016" y="2039"/>
                    <a:pt x="6614" y="3173"/>
                  </a:cubicBezTo>
                  <a:cubicBezTo>
                    <a:pt x="4279" y="4274"/>
                    <a:pt x="1944" y="5508"/>
                    <a:pt x="76" y="7343"/>
                  </a:cubicBezTo>
                  <a:cubicBezTo>
                    <a:pt x="1" y="7418"/>
                    <a:pt x="76" y="7512"/>
                    <a:pt x="160" y="7512"/>
                  </a:cubicBezTo>
                  <a:cubicBezTo>
                    <a:pt x="189" y="7512"/>
                    <a:pt x="218" y="7501"/>
                    <a:pt x="243" y="7476"/>
                  </a:cubicBezTo>
                  <a:cubicBezTo>
                    <a:pt x="2077" y="5675"/>
                    <a:pt x="4412" y="4474"/>
                    <a:pt x="6714" y="3373"/>
                  </a:cubicBezTo>
                  <a:cubicBezTo>
                    <a:pt x="9116" y="2206"/>
                    <a:pt x="11451" y="805"/>
                    <a:pt x="14053" y="204"/>
                  </a:cubicBezTo>
                  <a:cubicBezTo>
                    <a:pt x="14176" y="174"/>
                    <a:pt x="14128" y="1"/>
                    <a:pt x="1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rot="5400000">
              <a:off x="1528284" y="296911"/>
              <a:ext cx="196611" cy="308716"/>
            </a:xfrm>
            <a:custGeom>
              <a:avLst/>
              <a:gdLst/>
              <a:ahLst/>
              <a:cxnLst/>
              <a:rect l="l" t="t" r="r" b="b"/>
              <a:pathLst>
                <a:path w="4615" h="7246" extrusionOk="0">
                  <a:moveTo>
                    <a:pt x="1322" y="1"/>
                  </a:moveTo>
                  <a:cubicBezTo>
                    <a:pt x="1276" y="1"/>
                    <a:pt x="1234" y="26"/>
                    <a:pt x="1234" y="76"/>
                  </a:cubicBezTo>
                  <a:cubicBezTo>
                    <a:pt x="1268" y="1844"/>
                    <a:pt x="367" y="3412"/>
                    <a:pt x="133" y="5113"/>
                  </a:cubicBezTo>
                  <a:cubicBezTo>
                    <a:pt x="133" y="5180"/>
                    <a:pt x="167" y="5213"/>
                    <a:pt x="200" y="5213"/>
                  </a:cubicBezTo>
                  <a:cubicBezTo>
                    <a:pt x="1735" y="5580"/>
                    <a:pt x="3169" y="6247"/>
                    <a:pt x="4370" y="7214"/>
                  </a:cubicBezTo>
                  <a:cubicBezTo>
                    <a:pt x="4399" y="7237"/>
                    <a:pt x="4429" y="7246"/>
                    <a:pt x="4456" y="7246"/>
                  </a:cubicBezTo>
                  <a:cubicBezTo>
                    <a:pt x="4551" y="7246"/>
                    <a:pt x="4615" y="7133"/>
                    <a:pt x="4537" y="7081"/>
                  </a:cubicBezTo>
                  <a:lnTo>
                    <a:pt x="4503" y="7081"/>
                  </a:lnTo>
                  <a:cubicBezTo>
                    <a:pt x="3402" y="6180"/>
                    <a:pt x="2102" y="5513"/>
                    <a:pt x="701" y="5146"/>
                  </a:cubicBezTo>
                  <a:cubicBezTo>
                    <a:pt x="0" y="4946"/>
                    <a:pt x="867" y="3078"/>
                    <a:pt x="1034" y="2544"/>
                  </a:cubicBezTo>
                  <a:cubicBezTo>
                    <a:pt x="1301" y="1744"/>
                    <a:pt x="1434" y="910"/>
                    <a:pt x="1434" y="76"/>
                  </a:cubicBezTo>
                  <a:cubicBezTo>
                    <a:pt x="1418" y="26"/>
                    <a:pt x="1368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rot="5400000">
              <a:off x="1400623" y="77142"/>
              <a:ext cx="223748" cy="337687"/>
            </a:xfrm>
            <a:custGeom>
              <a:avLst/>
              <a:gdLst/>
              <a:ahLst/>
              <a:cxnLst/>
              <a:rect l="l" t="t" r="r" b="b"/>
              <a:pathLst>
                <a:path w="5252" h="7926" extrusionOk="0">
                  <a:moveTo>
                    <a:pt x="890" y="0"/>
                  </a:moveTo>
                  <a:cubicBezTo>
                    <a:pt x="850" y="0"/>
                    <a:pt x="813" y="22"/>
                    <a:pt x="801" y="73"/>
                  </a:cubicBezTo>
                  <a:cubicBezTo>
                    <a:pt x="567" y="974"/>
                    <a:pt x="400" y="1874"/>
                    <a:pt x="300" y="2808"/>
                  </a:cubicBezTo>
                  <a:cubicBezTo>
                    <a:pt x="200" y="3609"/>
                    <a:pt x="0" y="4576"/>
                    <a:pt x="267" y="5343"/>
                  </a:cubicBezTo>
                  <a:cubicBezTo>
                    <a:pt x="500" y="5977"/>
                    <a:pt x="1635" y="6411"/>
                    <a:pt x="2168" y="6678"/>
                  </a:cubicBezTo>
                  <a:cubicBezTo>
                    <a:pt x="3102" y="7145"/>
                    <a:pt x="4103" y="7512"/>
                    <a:pt x="5070" y="7912"/>
                  </a:cubicBezTo>
                  <a:cubicBezTo>
                    <a:pt x="5089" y="7921"/>
                    <a:pt x="5106" y="7925"/>
                    <a:pt x="5122" y="7925"/>
                  </a:cubicBezTo>
                  <a:cubicBezTo>
                    <a:pt x="5218" y="7925"/>
                    <a:pt x="5252" y="7769"/>
                    <a:pt x="5137" y="7712"/>
                  </a:cubicBezTo>
                  <a:lnTo>
                    <a:pt x="5137" y="7712"/>
                  </a:lnTo>
                  <a:lnTo>
                    <a:pt x="5170" y="7745"/>
                  </a:lnTo>
                  <a:cubicBezTo>
                    <a:pt x="4336" y="7378"/>
                    <a:pt x="3503" y="7045"/>
                    <a:pt x="2669" y="6678"/>
                  </a:cubicBezTo>
                  <a:cubicBezTo>
                    <a:pt x="2001" y="6378"/>
                    <a:pt x="600" y="5911"/>
                    <a:pt x="434" y="5110"/>
                  </a:cubicBezTo>
                  <a:cubicBezTo>
                    <a:pt x="234" y="4343"/>
                    <a:pt x="434" y="3275"/>
                    <a:pt x="567" y="2475"/>
                  </a:cubicBezTo>
                  <a:cubicBezTo>
                    <a:pt x="667" y="1674"/>
                    <a:pt x="801" y="907"/>
                    <a:pt x="1001" y="140"/>
                  </a:cubicBezTo>
                  <a:cubicBezTo>
                    <a:pt x="1021" y="57"/>
                    <a:pt x="953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rot="5400000">
              <a:off x="1427596" y="308996"/>
              <a:ext cx="80604" cy="62374"/>
            </a:xfrm>
            <a:custGeom>
              <a:avLst/>
              <a:gdLst/>
              <a:ahLst/>
              <a:cxnLst/>
              <a:rect l="l" t="t" r="r" b="b"/>
              <a:pathLst>
                <a:path w="1892" h="1464" extrusionOk="0">
                  <a:moveTo>
                    <a:pt x="145" y="1"/>
                  </a:moveTo>
                  <a:cubicBezTo>
                    <a:pt x="65" y="1"/>
                    <a:pt x="0" y="120"/>
                    <a:pt x="79" y="198"/>
                  </a:cubicBezTo>
                  <a:cubicBezTo>
                    <a:pt x="546" y="665"/>
                    <a:pt x="1146" y="1032"/>
                    <a:pt x="1680" y="1432"/>
                  </a:cubicBezTo>
                  <a:cubicBezTo>
                    <a:pt x="1702" y="1454"/>
                    <a:pt x="1726" y="1464"/>
                    <a:pt x="1748" y="1464"/>
                  </a:cubicBezTo>
                  <a:cubicBezTo>
                    <a:pt x="1827" y="1464"/>
                    <a:pt x="1891" y="1351"/>
                    <a:pt x="1813" y="1299"/>
                  </a:cubicBezTo>
                  <a:cubicBezTo>
                    <a:pt x="1279" y="865"/>
                    <a:pt x="712" y="498"/>
                    <a:pt x="212" y="31"/>
                  </a:cubicBezTo>
                  <a:cubicBezTo>
                    <a:pt x="190" y="10"/>
                    <a:pt x="16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rot="5400000">
              <a:off x="1579283" y="197823"/>
              <a:ext cx="24241" cy="87170"/>
            </a:xfrm>
            <a:custGeom>
              <a:avLst/>
              <a:gdLst/>
              <a:ahLst/>
              <a:cxnLst/>
              <a:rect l="l" t="t" r="r" b="b"/>
              <a:pathLst>
                <a:path w="569" h="2046" extrusionOk="0">
                  <a:moveTo>
                    <a:pt x="450" y="1"/>
                  </a:moveTo>
                  <a:cubicBezTo>
                    <a:pt x="406" y="1"/>
                    <a:pt x="368" y="27"/>
                    <a:pt x="368" y="86"/>
                  </a:cubicBezTo>
                  <a:cubicBezTo>
                    <a:pt x="268" y="686"/>
                    <a:pt x="168" y="1320"/>
                    <a:pt x="1" y="1920"/>
                  </a:cubicBezTo>
                  <a:cubicBezTo>
                    <a:pt x="1" y="2001"/>
                    <a:pt x="62" y="2045"/>
                    <a:pt x="125" y="2045"/>
                  </a:cubicBezTo>
                  <a:cubicBezTo>
                    <a:pt x="166" y="2045"/>
                    <a:pt x="208" y="2027"/>
                    <a:pt x="234" y="1987"/>
                  </a:cubicBezTo>
                  <a:cubicBezTo>
                    <a:pt x="368" y="1387"/>
                    <a:pt x="468" y="753"/>
                    <a:pt x="568" y="119"/>
                  </a:cubicBezTo>
                  <a:cubicBezTo>
                    <a:pt x="568" y="44"/>
                    <a:pt x="505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rot="5400000">
              <a:off x="1295932" y="174136"/>
              <a:ext cx="81073" cy="45247"/>
            </a:xfrm>
            <a:custGeom>
              <a:avLst/>
              <a:gdLst/>
              <a:ahLst/>
              <a:cxnLst/>
              <a:rect l="l" t="t" r="r" b="b"/>
              <a:pathLst>
                <a:path w="1903" h="1062" extrusionOk="0">
                  <a:moveTo>
                    <a:pt x="162" y="1"/>
                  </a:moveTo>
                  <a:cubicBezTo>
                    <a:pt x="58" y="1"/>
                    <a:pt x="0" y="157"/>
                    <a:pt x="115" y="215"/>
                  </a:cubicBezTo>
                  <a:cubicBezTo>
                    <a:pt x="649" y="415"/>
                    <a:pt x="1182" y="715"/>
                    <a:pt x="1683" y="1048"/>
                  </a:cubicBezTo>
                  <a:cubicBezTo>
                    <a:pt x="1701" y="1058"/>
                    <a:pt x="1719" y="1062"/>
                    <a:pt x="1736" y="1062"/>
                  </a:cubicBezTo>
                  <a:cubicBezTo>
                    <a:pt x="1840" y="1062"/>
                    <a:pt x="1902" y="906"/>
                    <a:pt x="1816" y="848"/>
                  </a:cubicBezTo>
                  <a:cubicBezTo>
                    <a:pt x="1282" y="515"/>
                    <a:pt x="749" y="248"/>
                    <a:pt x="215" y="14"/>
                  </a:cubicBezTo>
                  <a:cubicBezTo>
                    <a:pt x="196" y="5"/>
                    <a:pt x="178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3"/>
          <p:cNvSpPr/>
          <p:nvPr/>
        </p:nvSpPr>
        <p:spPr>
          <a:xfrm rot="5400000">
            <a:off x="3006861" y="850614"/>
            <a:ext cx="255280" cy="227772"/>
          </a:xfrm>
          <a:custGeom>
            <a:avLst/>
            <a:gdLst/>
            <a:ahLst/>
            <a:cxnLst/>
            <a:rect l="l" t="t" r="r" b="b"/>
            <a:pathLst>
              <a:path w="6576" h="5867" extrusionOk="0">
                <a:moveTo>
                  <a:pt x="1064" y="0"/>
                </a:moveTo>
                <a:cubicBezTo>
                  <a:pt x="986" y="0"/>
                  <a:pt x="910" y="2"/>
                  <a:pt x="835" y="7"/>
                </a:cubicBezTo>
                <a:lnTo>
                  <a:pt x="768" y="174"/>
                </a:lnTo>
                <a:cubicBezTo>
                  <a:pt x="101" y="1174"/>
                  <a:pt x="1" y="2809"/>
                  <a:pt x="168" y="4043"/>
                </a:cubicBezTo>
                <a:cubicBezTo>
                  <a:pt x="305" y="4865"/>
                  <a:pt x="554" y="5866"/>
                  <a:pt x="1340" y="5866"/>
                </a:cubicBezTo>
                <a:cubicBezTo>
                  <a:pt x="1512" y="5866"/>
                  <a:pt x="1709" y="5819"/>
                  <a:pt x="1936" y="5711"/>
                </a:cubicBezTo>
                <a:cubicBezTo>
                  <a:pt x="3103" y="5111"/>
                  <a:pt x="2936" y="3209"/>
                  <a:pt x="2936" y="2108"/>
                </a:cubicBezTo>
                <a:lnTo>
                  <a:pt x="2936" y="2108"/>
                </a:lnTo>
                <a:cubicBezTo>
                  <a:pt x="3537" y="2709"/>
                  <a:pt x="4371" y="3776"/>
                  <a:pt x="5205" y="3943"/>
                </a:cubicBezTo>
                <a:cubicBezTo>
                  <a:pt x="5326" y="3959"/>
                  <a:pt x="5437" y="3967"/>
                  <a:pt x="5538" y="3967"/>
                </a:cubicBezTo>
                <a:cubicBezTo>
                  <a:pt x="6496" y="3967"/>
                  <a:pt x="6575" y="3277"/>
                  <a:pt x="5972" y="2342"/>
                </a:cubicBezTo>
                <a:cubicBezTo>
                  <a:pt x="5016" y="1004"/>
                  <a:pt x="2721" y="0"/>
                  <a:pt x="10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"/>
          <p:cNvSpPr txBox="1">
            <a:spLocks noGrp="1"/>
          </p:cNvSpPr>
          <p:nvPr>
            <p:ph type="title"/>
          </p:nvPr>
        </p:nvSpPr>
        <p:spPr>
          <a:xfrm>
            <a:off x="832175" y="2278963"/>
            <a:ext cx="36147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"/>
          <p:cNvSpPr txBox="1">
            <a:spLocks noGrp="1"/>
          </p:cNvSpPr>
          <p:nvPr>
            <p:ph type="title" idx="2" hasCustomPrompt="1"/>
          </p:nvPr>
        </p:nvSpPr>
        <p:spPr>
          <a:xfrm>
            <a:off x="1850675" y="1404763"/>
            <a:ext cx="15777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00"/>
              <a:buNone/>
              <a:defRPr sz="6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3"/>
          <p:cNvSpPr txBox="1">
            <a:spLocks noGrp="1"/>
          </p:cNvSpPr>
          <p:nvPr>
            <p:ph type="subTitle" idx="1"/>
          </p:nvPr>
        </p:nvSpPr>
        <p:spPr>
          <a:xfrm>
            <a:off x="1183175" y="3024738"/>
            <a:ext cx="29127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6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08" name="Google Shape;308;p3"/>
          <p:cNvGrpSpPr/>
          <p:nvPr/>
        </p:nvGrpSpPr>
        <p:grpSpPr>
          <a:xfrm>
            <a:off x="8567035" y="-23264"/>
            <a:ext cx="604078" cy="749186"/>
            <a:chOff x="5192642" y="-74132"/>
            <a:chExt cx="662948" cy="822197"/>
          </a:xfrm>
        </p:grpSpPr>
        <p:sp>
          <p:nvSpPr>
            <p:cNvPr id="309" name="Google Shape;309;p3"/>
            <p:cNvSpPr/>
            <p:nvPr/>
          </p:nvSpPr>
          <p:spPr>
            <a:xfrm rot="5400000">
              <a:off x="5164026" y="-35873"/>
              <a:ext cx="729823" cy="653305"/>
            </a:xfrm>
            <a:custGeom>
              <a:avLst/>
              <a:gdLst/>
              <a:ahLst/>
              <a:cxnLst/>
              <a:rect l="l" t="t" r="r" b="b"/>
              <a:pathLst>
                <a:path w="17131" h="15334" extrusionOk="0">
                  <a:moveTo>
                    <a:pt x="137" y="1"/>
                  </a:moveTo>
                  <a:cubicBezTo>
                    <a:pt x="58" y="1"/>
                    <a:pt x="1" y="127"/>
                    <a:pt x="85" y="183"/>
                  </a:cubicBezTo>
                  <a:cubicBezTo>
                    <a:pt x="3454" y="1851"/>
                    <a:pt x="7323" y="2318"/>
                    <a:pt x="10559" y="4319"/>
                  </a:cubicBezTo>
                  <a:cubicBezTo>
                    <a:pt x="14195" y="6588"/>
                    <a:pt x="16330" y="11124"/>
                    <a:pt x="16930" y="15260"/>
                  </a:cubicBezTo>
                  <a:cubicBezTo>
                    <a:pt x="16943" y="15311"/>
                    <a:pt x="16975" y="15333"/>
                    <a:pt x="17010" y="15333"/>
                  </a:cubicBezTo>
                  <a:cubicBezTo>
                    <a:pt x="17066" y="15333"/>
                    <a:pt x="17130" y="15276"/>
                    <a:pt x="17130" y="15194"/>
                  </a:cubicBezTo>
                  <a:cubicBezTo>
                    <a:pt x="16530" y="11157"/>
                    <a:pt x="14528" y="7055"/>
                    <a:pt x="11226" y="4553"/>
                  </a:cubicBezTo>
                  <a:cubicBezTo>
                    <a:pt x="8024" y="2118"/>
                    <a:pt x="3721" y="1751"/>
                    <a:pt x="185" y="16"/>
                  </a:cubicBezTo>
                  <a:cubicBezTo>
                    <a:pt x="169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rot="5400000">
              <a:off x="5276098" y="445961"/>
              <a:ext cx="79667" cy="221546"/>
            </a:xfrm>
            <a:custGeom>
              <a:avLst/>
              <a:gdLst/>
              <a:ahLst/>
              <a:cxnLst/>
              <a:rect l="l" t="t" r="r" b="b"/>
              <a:pathLst>
                <a:path w="1870" h="5200" extrusionOk="0">
                  <a:moveTo>
                    <a:pt x="1708" y="0"/>
                  </a:moveTo>
                  <a:cubicBezTo>
                    <a:pt x="1675" y="0"/>
                    <a:pt x="1643" y="16"/>
                    <a:pt x="1623" y="56"/>
                  </a:cubicBezTo>
                  <a:cubicBezTo>
                    <a:pt x="789" y="1624"/>
                    <a:pt x="622" y="3392"/>
                    <a:pt x="21" y="5060"/>
                  </a:cubicBezTo>
                  <a:cubicBezTo>
                    <a:pt x="1" y="5142"/>
                    <a:pt x="69" y="5199"/>
                    <a:pt x="133" y="5199"/>
                  </a:cubicBezTo>
                  <a:cubicBezTo>
                    <a:pt x="172" y="5199"/>
                    <a:pt x="209" y="5178"/>
                    <a:pt x="222" y="5127"/>
                  </a:cubicBezTo>
                  <a:lnTo>
                    <a:pt x="222" y="5093"/>
                  </a:lnTo>
                  <a:cubicBezTo>
                    <a:pt x="822" y="3459"/>
                    <a:pt x="989" y="1724"/>
                    <a:pt x="1823" y="156"/>
                  </a:cubicBezTo>
                  <a:cubicBezTo>
                    <a:pt x="1869" y="86"/>
                    <a:pt x="1786" y="0"/>
                    <a:pt x="1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rot="5400000">
              <a:off x="5432243" y="558818"/>
              <a:ext cx="266436" cy="82057"/>
            </a:xfrm>
            <a:custGeom>
              <a:avLst/>
              <a:gdLst/>
              <a:ahLst/>
              <a:cxnLst/>
              <a:rect l="l" t="t" r="r" b="b"/>
              <a:pathLst>
                <a:path w="6254" h="1926" extrusionOk="0">
                  <a:moveTo>
                    <a:pt x="497" y="0"/>
                  </a:moveTo>
                  <a:cubicBezTo>
                    <a:pt x="374" y="0"/>
                    <a:pt x="253" y="3"/>
                    <a:pt x="134" y="7"/>
                  </a:cubicBezTo>
                  <a:cubicBezTo>
                    <a:pt x="1" y="7"/>
                    <a:pt x="1" y="240"/>
                    <a:pt x="134" y="240"/>
                  </a:cubicBezTo>
                  <a:cubicBezTo>
                    <a:pt x="296" y="232"/>
                    <a:pt x="462" y="227"/>
                    <a:pt x="633" y="227"/>
                  </a:cubicBezTo>
                  <a:cubicBezTo>
                    <a:pt x="2438" y="227"/>
                    <a:pt x="4697" y="720"/>
                    <a:pt x="6038" y="1908"/>
                  </a:cubicBezTo>
                  <a:cubicBezTo>
                    <a:pt x="6057" y="1920"/>
                    <a:pt x="6077" y="1926"/>
                    <a:pt x="6096" y="1926"/>
                  </a:cubicBezTo>
                  <a:cubicBezTo>
                    <a:pt x="6180" y="1926"/>
                    <a:pt x="6253" y="1823"/>
                    <a:pt x="6172" y="1741"/>
                  </a:cubicBezTo>
                  <a:cubicBezTo>
                    <a:pt x="4763" y="489"/>
                    <a:pt x="2384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rot="5400000">
              <a:off x="5529564" y="261851"/>
              <a:ext cx="35573" cy="251881"/>
            </a:xfrm>
            <a:custGeom>
              <a:avLst/>
              <a:gdLst/>
              <a:ahLst/>
              <a:cxnLst/>
              <a:rect l="l" t="t" r="r" b="b"/>
              <a:pathLst>
                <a:path w="835" h="5912" extrusionOk="0">
                  <a:moveTo>
                    <a:pt x="548" y="1"/>
                  </a:moveTo>
                  <a:cubicBezTo>
                    <a:pt x="504" y="1"/>
                    <a:pt x="459" y="23"/>
                    <a:pt x="434" y="74"/>
                  </a:cubicBezTo>
                  <a:cubicBezTo>
                    <a:pt x="0" y="1975"/>
                    <a:pt x="501" y="3910"/>
                    <a:pt x="601" y="5811"/>
                  </a:cubicBezTo>
                  <a:cubicBezTo>
                    <a:pt x="601" y="5878"/>
                    <a:pt x="659" y="5911"/>
                    <a:pt x="718" y="5911"/>
                  </a:cubicBezTo>
                  <a:cubicBezTo>
                    <a:pt x="776" y="5911"/>
                    <a:pt x="834" y="5878"/>
                    <a:pt x="834" y="5811"/>
                  </a:cubicBezTo>
                  <a:cubicBezTo>
                    <a:pt x="701" y="3910"/>
                    <a:pt x="200" y="2042"/>
                    <a:pt x="667" y="140"/>
                  </a:cubicBezTo>
                  <a:cubicBezTo>
                    <a:pt x="688" y="58"/>
                    <a:pt x="620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rot="5400000">
              <a:off x="5667433" y="324651"/>
              <a:ext cx="219872" cy="81205"/>
            </a:xfrm>
            <a:custGeom>
              <a:avLst/>
              <a:gdLst/>
              <a:ahLst/>
              <a:cxnLst/>
              <a:rect l="l" t="t" r="r" b="b"/>
              <a:pathLst>
                <a:path w="5161" h="1906" extrusionOk="0">
                  <a:moveTo>
                    <a:pt x="5027" y="0"/>
                  </a:moveTo>
                  <a:lnTo>
                    <a:pt x="5027" y="34"/>
                  </a:lnTo>
                  <a:cubicBezTo>
                    <a:pt x="4896" y="20"/>
                    <a:pt x="4768" y="14"/>
                    <a:pt x="4643" y="14"/>
                  </a:cubicBezTo>
                  <a:cubicBezTo>
                    <a:pt x="2941" y="14"/>
                    <a:pt x="1677" y="1205"/>
                    <a:pt x="124" y="1702"/>
                  </a:cubicBezTo>
                  <a:cubicBezTo>
                    <a:pt x="1" y="1732"/>
                    <a:pt x="20" y="1906"/>
                    <a:pt x="128" y="1906"/>
                  </a:cubicBezTo>
                  <a:cubicBezTo>
                    <a:pt x="137" y="1906"/>
                    <a:pt x="147" y="1904"/>
                    <a:pt x="157" y="1902"/>
                  </a:cubicBezTo>
                  <a:cubicBezTo>
                    <a:pt x="1708" y="1375"/>
                    <a:pt x="2970" y="213"/>
                    <a:pt x="4641" y="213"/>
                  </a:cubicBezTo>
                  <a:cubicBezTo>
                    <a:pt x="4767" y="213"/>
                    <a:pt x="4896" y="220"/>
                    <a:pt x="5027" y="234"/>
                  </a:cubicBezTo>
                  <a:cubicBezTo>
                    <a:pt x="5161" y="234"/>
                    <a:pt x="5161" y="34"/>
                    <a:pt x="5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rot="5400000">
              <a:off x="5193878" y="506590"/>
              <a:ext cx="35573" cy="38046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418" y="0"/>
                  </a:moveTo>
                  <a:cubicBezTo>
                    <a:pt x="209" y="0"/>
                    <a:pt x="1" y="142"/>
                    <a:pt x="1" y="426"/>
                  </a:cubicBezTo>
                  <a:lnTo>
                    <a:pt x="1" y="492"/>
                  </a:lnTo>
                  <a:cubicBezTo>
                    <a:pt x="34" y="726"/>
                    <a:pt x="201" y="893"/>
                    <a:pt x="435" y="893"/>
                  </a:cubicBezTo>
                  <a:cubicBezTo>
                    <a:pt x="668" y="893"/>
                    <a:pt x="835" y="692"/>
                    <a:pt x="835" y="459"/>
                  </a:cubicBezTo>
                  <a:lnTo>
                    <a:pt x="835" y="426"/>
                  </a:lnTo>
                  <a:cubicBezTo>
                    <a:pt x="835" y="142"/>
                    <a:pt x="626" y="0"/>
                    <a:pt x="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rot="5400000">
              <a:off x="5189831" y="625793"/>
              <a:ext cx="46905" cy="35575"/>
            </a:xfrm>
            <a:custGeom>
              <a:avLst/>
              <a:gdLst/>
              <a:ahLst/>
              <a:cxnLst/>
              <a:rect l="l" t="t" r="r" b="b"/>
              <a:pathLst>
                <a:path w="1101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01" y="835"/>
                    <a:pt x="1101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rot="5400000">
              <a:off x="5510078" y="710531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17" y="1"/>
                  </a:moveTo>
                  <a:cubicBezTo>
                    <a:pt x="209" y="1"/>
                    <a:pt x="0" y="142"/>
                    <a:pt x="0" y="426"/>
                  </a:cubicBezTo>
                  <a:lnTo>
                    <a:pt x="0" y="526"/>
                  </a:lnTo>
                  <a:cubicBezTo>
                    <a:pt x="0" y="760"/>
                    <a:pt x="167" y="926"/>
                    <a:pt x="401" y="926"/>
                  </a:cubicBezTo>
                  <a:cubicBezTo>
                    <a:pt x="634" y="926"/>
                    <a:pt x="834" y="760"/>
                    <a:pt x="834" y="526"/>
                  </a:cubicBezTo>
                  <a:lnTo>
                    <a:pt x="834" y="426"/>
                  </a:lnTo>
                  <a:cubicBezTo>
                    <a:pt x="834" y="142"/>
                    <a:pt x="626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rot="5400000">
              <a:off x="5396584" y="380655"/>
              <a:ext cx="51166" cy="35575"/>
            </a:xfrm>
            <a:custGeom>
              <a:avLst/>
              <a:gdLst/>
              <a:ahLst/>
              <a:cxnLst/>
              <a:rect l="l" t="t" r="r" b="b"/>
              <a:pathLst>
                <a:path w="1201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67" y="834"/>
                  </a:lnTo>
                  <a:cubicBezTo>
                    <a:pt x="1201" y="834"/>
                    <a:pt x="120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rot="5400000">
              <a:off x="5793069" y="45314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"/>
          <p:cNvGrpSpPr/>
          <p:nvPr/>
        </p:nvGrpSpPr>
        <p:grpSpPr>
          <a:xfrm>
            <a:off x="7842909" y="-8412"/>
            <a:ext cx="587862" cy="624180"/>
            <a:chOff x="4326468" y="-8012"/>
            <a:chExt cx="645151" cy="685008"/>
          </a:xfrm>
        </p:grpSpPr>
        <p:sp>
          <p:nvSpPr>
            <p:cNvPr id="320" name="Google Shape;320;p3"/>
            <p:cNvSpPr/>
            <p:nvPr/>
          </p:nvSpPr>
          <p:spPr>
            <a:xfrm rot="5400000">
              <a:off x="4329204" y="76972"/>
              <a:ext cx="437996" cy="274589"/>
            </a:xfrm>
            <a:custGeom>
              <a:avLst/>
              <a:gdLst/>
              <a:ahLst/>
              <a:cxnLst/>
              <a:rect l="l" t="t" r="r" b="b"/>
              <a:pathLst>
                <a:path w="10281" h="6445" extrusionOk="0">
                  <a:moveTo>
                    <a:pt x="161" y="0"/>
                  </a:moveTo>
                  <a:cubicBezTo>
                    <a:pt x="48" y="0"/>
                    <a:pt x="0" y="173"/>
                    <a:pt x="123" y="204"/>
                  </a:cubicBezTo>
                  <a:lnTo>
                    <a:pt x="123" y="238"/>
                  </a:lnTo>
                  <a:cubicBezTo>
                    <a:pt x="3793" y="1539"/>
                    <a:pt x="7529" y="3373"/>
                    <a:pt x="10064" y="6409"/>
                  </a:cubicBezTo>
                  <a:cubicBezTo>
                    <a:pt x="10089" y="6434"/>
                    <a:pt x="10116" y="6444"/>
                    <a:pt x="10142" y="6444"/>
                  </a:cubicBezTo>
                  <a:cubicBezTo>
                    <a:pt x="10218" y="6444"/>
                    <a:pt x="10281" y="6350"/>
                    <a:pt x="10231" y="6275"/>
                  </a:cubicBezTo>
                  <a:cubicBezTo>
                    <a:pt x="7629" y="3206"/>
                    <a:pt x="3893" y="1338"/>
                    <a:pt x="190" y="4"/>
                  </a:cubicBezTo>
                  <a:cubicBezTo>
                    <a:pt x="180" y="2"/>
                    <a:pt x="170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rot="5400000">
              <a:off x="4286195" y="224699"/>
              <a:ext cx="360417" cy="279872"/>
            </a:xfrm>
            <a:custGeom>
              <a:avLst/>
              <a:gdLst/>
              <a:ahLst/>
              <a:cxnLst/>
              <a:rect l="l" t="t" r="r" b="b"/>
              <a:pathLst>
                <a:path w="8460" h="6569" extrusionOk="0">
                  <a:moveTo>
                    <a:pt x="715" y="518"/>
                  </a:moveTo>
                  <a:lnTo>
                    <a:pt x="715" y="518"/>
                  </a:lnTo>
                  <a:cubicBezTo>
                    <a:pt x="1826" y="1043"/>
                    <a:pt x="3027" y="1407"/>
                    <a:pt x="4156" y="1915"/>
                  </a:cubicBezTo>
                  <a:cubicBezTo>
                    <a:pt x="5490" y="2516"/>
                    <a:pt x="7292" y="3450"/>
                    <a:pt x="7459" y="5151"/>
                  </a:cubicBezTo>
                  <a:cubicBezTo>
                    <a:pt x="7492" y="5518"/>
                    <a:pt x="7492" y="6119"/>
                    <a:pt x="7158" y="6352"/>
                  </a:cubicBezTo>
                  <a:cubicBezTo>
                    <a:pt x="7098" y="6390"/>
                    <a:pt x="7028" y="6405"/>
                    <a:pt x="6953" y="6405"/>
                  </a:cubicBezTo>
                  <a:cubicBezTo>
                    <a:pt x="6694" y="6405"/>
                    <a:pt x="6379" y="6222"/>
                    <a:pt x="6224" y="6119"/>
                  </a:cubicBezTo>
                  <a:cubicBezTo>
                    <a:pt x="5591" y="5718"/>
                    <a:pt x="5023" y="5251"/>
                    <a:pt x="4556" y="4717"/>
                  </a:cubicBezTo>
                  <a:cubicBezTo>
                    <a:pt x="3201" y="3393"/>
                    <a:pt x="2024" y="1890"/>
                    <a:pt x="715" y="518"/>
                  </a:cubicBezTo>
                  <a:close/>
                  <a:moveTo>
                    <a:pt x="167" y="1"/>
                  </a:moveTo>
                  <a:cubicBezTo>
                    <a:pt x="63" y="1"/>
                    <a:pt x="1" y="157"/>
                    <a:pt x="87" y="214"/>
                  </a:cubicBezTo>
                  <a:lnTo>
                    <a:pt x="120" y="214"/>
                  </a:lnTo>
                  <a:cubicBezTo>
                    <a:pt x="182" y="249"/>
                    <a:pt x="245" y="282"/>
                    <a:pt x="308" y="315"/>
                  </a:cubicBezTo>
                  <a:lnTo>
                    <a:pt x="308" y="315"/>
                  </a:lnTo>
                  <a:cubicBezTo>
                    <a:pt x="283" y="356"/>
                    <a:pt x="280" y="407"/>
                    <a:pt x="320" y="448"/>
                  </a:cubicBezTo>
                  <a:cubicBezTo>
                    <a:pt x="1955" y="2116"/>
                    <a:pt x="3356" y="3950"/>
                    <a:pt x="5057" y="5518"/>
                  </a:cubicBezTo>
                  <a:cubicBezTo>
                    <a:pt x="5474" y="5891"/>
                    <a:pt x="6311" y="6569"/>
                    <a:pt x="6929" y="6569"/>
                  </a:cubicBezTo>
                  <a:cubicBezTo>
                    <a:pt x="7250" y="6569"/>
                    <a:pt x="7511" y="6386"/>
                    <a:pt x="7625" y="5885"/>
                  </a:cubicBezTo>
                  <a:cubicBezTo>
                    <a:pt x="8459" y="2249"/>
                    <a:pt x="2388" y="1215"/>
                    <a:pt x="220" y="14"/>
                  </a:cubicBezTo>
                  <a:cubicBezTo>
                    <a:pt x="201" y="5"/>
                    <a:pt x="183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rot="5400000">
              <a:off x="4498491" y="197263"/>
              <a:ext cx="570533" cy="159982"/>
            </a:xfrm>
            <a:custGeom>
              <a:avLst/>
              <a:gdLst/>
              <a:ahLst/>
              <a:cxnLst/>
              <a:rect l="l" t="t" r="r" b="b"/>
              <a:pathLst>
                <a:path w="13392" h="3755" extrusionOk="0">
                  <a:moveTo>
                    <a:pt x="13234" y="1"/>
                  </a:moveTo>
                  <a:cubicBezTo>
                    <a:pt x="13215" y="1"/>
                    <a:pt x="13195" y="6"/>
                    <a:pt x="13176" y="18"/>
                  </a:cubicBezTo>
                  <a:cubicBezTo>
                    <a:pt x="11609" y="1453"/>
                    <a:pt x="9440" y="2087"/>
                    <a:pt x="7439" y="2520"/>
                  </a:cubicBezTo>
                  <a:cubicBezTo>
                    <a:pt x="5175" y="3023"/>
                    <a:pt x="2881" y="3527"/>
                    <a:pt x="557" y="3527"/>
                  </a:cubicBezTo>
                  <a:cubicBezTo>
                    <a:pt x="416" y="3527"/>
                    <a:pt x="275" y="3525"/>
                    <a:pt x="134" y="3521"/>
                  </a:cubicBezTo>
                  <a:cubicBezTo>
                    <a:pt x="0" y="3521"/>
                    <a:pt x="0" y="3754"/>
                    <a:pt x="134" y="3754"/>
                  </a:cubicBezTo>
                  <a:lnTo>
                    <a:pt x="134" y="3721"/>
                  </a:lnTo>
                  <a:cubicBezTo>
                    <a:pt x="277" y="3725"/>
                    <a:pt x="420" y="3727"/>
                    <a:pt x="562" y="3727"/>
                  </a:cubicBezTo>
                  <a:cubicBezTo>
                    <a:pt x="2914" y="3727"/>
                    <a:pt x="5208" y="3224"/>
                    <a:pt x="7472" y="2720"/>
                  </a:cubicBezTo>
                  <a:cubicBezTo>
                    <a:pt x="9540" y="2253"/>
                    <a:pt x="11709" y="1620"/>
                    <a:pt x="13310" y="185"/>
                  </a:cubicBezTo>
                  <a:cubicBezTo>
                    <a:pt x="13391" y="104"/>
                    <a:pt x="13318" y="1"/>
                    <a:pt x="13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rot="5400000">
              <a:off x="4603632" y="309010"/>
              <a:ext cx="481792" cy="254181"/>
            </a:xfrm>
            <a:custGeom>
              <a:avLst/>
              <a:gdLst/>
              <a:ahLst/>
              <a:cxnLst/>
              <a:rect l="l" t="t" r="r" b="b"/>
              <a:pathLst>
                <a:path w="11309" h="5966" extrusionOk="0">
                  <a:moveTo>
                    <a:pt x="9634" y="238"/>
                  </a:moveTo>
                  <a:cubicBezTo>
                    <a:pt x="10276" y="238"/>
                    <a:pt x="10949" y="501"/>
                    <a:pt x="11008" y="1216"/>
                  </a:cubicBezTo>
                  <a:cubicBezTo>
                    <a:pt x="10975" y="1817"/>
                    <a:pt x="10775" y="2350"/>
                    <a:pt x="10408" y="2817"/>
                  </a:cubicBezTo>
                  <a:cubicBezTo>
                    <a:pt x="9340" y="4352"/>
                    <a:pt x="7306" y="4986"/>
                    <a:pt x="5571" y="5352"/>
                  </a:cubicBezTo>
                  <a:cubicBezTo>
                    <a:pt x="4070" y="5630"/>
                    <a:pt x="2546" y="5769"/>
                    <a:pt x="1018" y="5769"/>
                  </a:cubicBezTo>
                  <a:cubicBezTo>
                    <a:pt x="805" y="5769"/>
                    <a:pt x="593" y="5767"/>
                    <a:pt x="380" y="5761"/>
                  </a:cubicBezTo>
                  <a:lnTo>
                    <a:pt x="380" y="5761"/>
                  </a:lnTo>
                  <a:cubicBezTo>
                    <a:pt x="656" y="5582"/>
                    <a:pt x="907" y="5375"/>
                    <a:pt x="1135" y="5119"/>
                  </a:cubicBezTo>
                  <a:cubicBezTo>
                    <a:pt x="1702" y="4619"/>
                    <a:pt x="2335" y="4152"/>
                    <a:pt x="2969" y="3751"/>
                  </a:cubicBezTo>
                  <a:cubicBezTo>
                    <a:pt x="4003" y="3051"/>
                    <a:pt x="5071" y="2484"/>
                    <a:pt x="6105" y="1817"/>
                  </a:cubicBezTo>
                  <a:cubicBezTo>
                    <a:pt x="7139" y="1116"/>
                    <a:pt x="8106" y="349"/>
                    <a:pt x="9407" y="249"/>
                  </a:cubicBezTo>
                  <a:cubicBezTo>
                    <a:pt x="9481" y="242"/>
                    <a:pt x="9557" y="238"/>
                    <a:pt x="9634" y="238"/>
                  </a:cubicBezTo>
                  <a:close/>
                  <a:moveTo>
                    <a:pt x="9623" y="1"/>
                  </a:moveTo>
                  <a:cubicBezTo>
                    <a:pt x="8943" y="1"/>
                    <a:pt x="8221" y="258"/>
                    <a:pt x="7706" y="516"/>
                  </a:cubicBezTo>
                  <a:cubicBezTo>
                    <a:pt x="7105" y="849"/>
                    <a:pt x="6538" y="1216"/>
                    <a:pt x="6005" y="1616"/>
                  </a:cubicBezTo>
                  <a:cubicBezTo>
                    <a:pt x="5304" y="2083"/>
                    <a:pt x="4570" y="2517"/>
                    <a:pt x="3836" y="2951"/>
                  </a:cubicBezTo>
                  <a:cubicBezTo>
                    <a:pt x="3103" y="3384"/>
                    <a:pt x="2536" y="3785"/>
                    <a:pt x="1902" y="4218"/>
                  </a:cubicBezTo>
                  <a:cubicBezTo>
                    <a:pt x="1301" y="4685"/>
                    <a:pt x="801" y="5319"/>
                    <a:pt x="134" y="5653"/>
                  </a:cubicBezTo>
                  <a:cubicBezTo>
                    <a:pt x="84" y="5678"/>
                    <a:pt x="71" y="5721"/>
                    <a:pt x="80" y="5762"/>
                  </a:cubicBezTo>
                  <a:lnTo>
                    <a:pt x="80" y="5762"/>
                  </a:lnTo>
                  <a:cubicBezTo>
                    <a:pt x="1" y="5809"/>
                    <a:pt x="8" y="5953"/>
                    <a:pt x="100" y="5953"/>
                  </a:cubicBezTo>
                  <a:cubicBezTo>
                    <a:pt x="367" y="5961"/>
                    <a:pt x="634" y="5965"/>
                    <a:pt x="901" y="5965"/>
                  </a:cubicBezTo>
                  <a:cubicBezTo>
                    <a:pt x="2768" y="5965"/>
                    <a:pt x="4629" y="5761"/>
                    <a:pt x="6438" y="5352"/>
                  </a:cubicBezTo>
                  <a:cubicBezTo>
                    <a:pt x="8340" y="4852"/>
                    <a:pt x="10308" y="3885"/>
                    <a:pt x="11042" y="2017"/>
                  </a:cubicBezTo>
                  <a:cubicBezTo>
                    <a:pt x="11308" y="1350"/>
                    <a:pt x="11275" y="682"/>
                    <a:pt x="10675" y="282"/>
                  </a:cubicBezTo>
                  <a:cubicBezTo>
                    <a:pt x="10365" y="80"/>
                    <a:pt x="10001" y="1"/>
                    <a:pt x="9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3"/>
          <p:cNvSpPr/>
          <p:nvPr/>
        </p:nvSpPr>
        <p:spPr>
          <a:xfrm rot="9632373">
            <a:off x="8674976" y="1009785"/>
            <a:ext cx="388184" cy="335979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3"/>
          <p:cNvSpPr/>
          <p:nvPr/>
        </p:nvSpPr>
        <p:spPr>
          <a:xfrm>
            <a:off x="-564681" y="-321481"/>
            <a:ext cx="4009200" cy="2713350"/>
          </a:xfrm>
          <a:custGeom>
            <a:avLst/>
            <a:gdLst/>
            <a:ahLst/>
            <a:cxnLst/>
            <a:rect l="l" t="t" r="r" b="b"/>
            <a:pathLst>
              <a:path w="160368" h="108534" extrusionOk="0">
                <a:moveTo>
                  <a:pt x="122094" y="10700"/>
                </a:moveTo>
                <a:cubicBezTo>
                  <a:pt x="111470" y="14504"/>
                  <a:pt x="104902" y="19998"/>
                  <a:pt x="92540" y="22825"/>
                </a:cubicBezTo>
                <a:cubicBezTo>
                  <a:pt x="80178" y="25652"/>
                  <a:pt x="56194" y="20335"/>
                  <a:pt x="47921" y="27660"/>
                </a:cubicBezTo>
                <a:cubicBezTo>
                  <a:pt x="39649" y="34985"/>
                  <a:pt x="47704" y="53325"/>
                  <a:pt x="42905" y="66776"/>
                </a:cubicBezTo>
                <a:cubicBezTo>
                  <a:pt x="38106" y="80227"/>
                  <a:pt x="25039" y="111095"/>
                  <a:pt x="19125" y="108364"/>
                </a:cubicBezTo>
                <a:cubicBezTo>
                  <a:pt x="13211" y="105634"/>
                  <a:pt x="10532" y="62581"/>
                  <a:pt x="7422" y="50393"/>
                </a:cubicBezTo>
                <a:cubicBezTo>
                  <a:pt x="4312" y="38205"/>
                  <a:pt x="-1721" y="41806"/>
                  <a:pt x="467" y="35238"/>
                </a:cubicBezTo>
                <a:cubicBezTo>
                  <a:pt x="2655" y="28671"/>
                  <a:pt x="-5422" y="16861"/>
                  <a:pt x="20548" y="10988"/>
                </a:cubicBezTo>
                <a:cubicBezTo>
                  <a:pt x="46518" y="5115"/>
                  <a:pt x="139361" y="48"/>
                  <a:pt x="156285" y="0"/>
                </a:cubicBezTo>
                <a:cubicBezTo>
                  <a:pt x="173209" y="-48"/>
                  <a:pt x="132718" y="6896"/>
                  <a:pt x="122094" y="107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65" name="Google Shape;1665;p13"/>
          <p:cNvSpPr txBox="1">
            <a:spLocks noGrp="1"/>
          </p:cNvSpPr>
          <p:nvPr>
            <p:ph type="subTitle" idx="1"/>
          </p:nvPr>
        </p:nvSpPr>
        <p:spPr>
          <a:xfrm>
            <a:off x="1937422" y="1447675"/>
            <a:ext cx="23811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666" name="Google Shape;1666;p13"/>
          <p:cNvSpPr txBox="1">
            <a:spLocks noGrp="1"/>
          </p:cNvSpPr>
          <p:nvPr>
            <p:ph type="subTitle" idx="2"/>
          </p:nvPr>
        </p:nvSpPr>
        <p:spPr>
          <a:xfrm>
            <a:off x="1937422" y="1844575"/>
            <a:ext cx="23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667" name="Google Shape;1667;p13"/>
          <p:cNvSpPr txBox="1">
            <a:spLocks noGrp="1"/>
          </p:cNvSpPr>
          <p:nvPr>
            <p:ph type="subTitle" idx="3"/>
          </p:nvPr>
        </p:nvSpPr>
        <p:spPr>
          <a:xfrm>
            <a:off x="5589397" y="1447675"/>
            <a:ext cx="23811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668" name="Google Shape;1668;p13"/>
          <p:cNvSpPr txBox="1">
            <a:spLocks noGrp="1"/>
          </p:cNvSpPr>
          <p:nvPr>
            <p:ph type="subTitle" idx="4"/>
          </p:nvPr>
        </p:nvSpPr>
        <p:spPr>
          <a:xfrm>
            <a:off x="5589397" y="1847575"/>
            <a:ext cx="23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669" name="Google Shape;1669;p13"/>
          <p:cNvSpPr txBox="1">
            <a:spLocks noGrp="1"/>
          </p:cNvSpPr>
          <p:nvPr>
            <p:ph type="subTitle" idx="5"/>
          </p:nvPr>
        </p:nvSpPr>
        <p:spPr>
          <a:xfrm>
            <a:off x="1937422" y="2968875"/>
            <a:ext cx="23811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670" name="Google Shape;1670;p13"/>
          <p:cNvSpPr txBox="1">
            <a:spLocks noGrp="1"/>
          </p:cNvSpPr>
          <p:nvPr>
            <p:ph type="subTitle" idx="6"/>
          </p:nvPr>
        </p:nvSpPr>
        <p:spPr>
          <a:xfrm>
            <a:off x="1937422" y="3368775"/>
            <a:ext cx="23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671" name="Google Shape;1671;p13"/>
          <p:cNvSpPr txBox="1">
            <a:spLocks noGrp="1"/>
          </p:cNvSpPr>
          <p:nvPr>
            <p:ph type="subTitle" idx="7"/>
          </p:nvPr>
        </p:nvSpPr>
        <p:spPr>
          <a:xfrm>
            <a:off x="5589397" y="2935475"/>
            <a:ext cx="23811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672" name="Google Shape;1672;p13"/>
          <p:cNvSpPr txBox="1">
            <a:spLocks noGrp="1"/>
          </p:cNvSpPr>
          <p:nvPr>
            <p:ph type="subTitle" idx="8"/>
          </p:nvPr>
        </p:nvSpPr>
        <p:spPr>
          <a:xfrm>
            <a:off x="5589397" y="3339925"/>
            <a:ext cx="23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673" name="Google Shape;1673;p13"/>
          <p:cNvSpPr txBox="1">
            <a:spLocks noGrp="1"/>
          </p:cNvSpPr>
          <p:nvPr>
            <p:ph type="title" hasCustomPrompt="1"/>
          </p:nvPr>
        </p:nvSpPr>
        <p:spPr>
          <a:xfrm>
            <a:off x="1173503" y="1828375"/>
            <a:ext cx="10296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4" name="Google Shape;1674;p13"/>
          <p:cNvSpPr txBox="1">
            <a:spLocks noGrp="1"/>
          </p:cNvSpPr>
          <p:nvPr>
            <p:ph type="title" idx="9" hasCustomPrompt="1"/>
          </p:nvPr>
        </p:nvSpPr>
        <p:spPr>
          <a:xfrm>
            <a:off x="1173503" y="3350688"/>
            <a:ext cx="10296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5" name="Google Shape;1675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5478" y="1834125"/>
            <a:ext cx="10296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6" name="Google Shape;1676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5478" y="3326475"/>
            <a:ext cx="10296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7" name="Google Shape;1677;p13"/>
          <p:cNvSpPr/>
          <p:nvPr/>
        </p:nvSpPr>
        <p:spPr>
          <a:xfrm rot="10800000" flipH="1">
            <a:off x="-971875" y="4309568"/>
            <a:ext cx="7381322" cy="969332"/>
          </a:xfrm>
          <a:custGeom>
            <a:avLst/>
            <a:gdLst/>
            <a:ahLst/>
            <a:cxnLst/>
            <a:rect l="l" t="t" r="r" b="b"/>
            <a:pathLst>
              <a:path w="285572" h="94293" extrusionOk="0">
                <a:moveTo>
                  <a:pt x="33246" y="91466"/>
                </a:moveTo>
                <a:cubicBezTo>
                  <a:pt x="46065" y="102629"/>
                  <a:pt x="71324" y="77266"/>
                  <a:pt x="91974" y="75214"/>
                </a:cubicBezTo>
                <a:cubicBezTo>
                  <a:pt x="112624" y="73162"/>
                  <a:pt x="140662" y="80384"/>
                  <a:pt x="157144" y="79153"/>
                </a:cubicBezTo>
                <a:cubicBezTo>
                  <a:pt x="173626" y="77922"/>
                  <a:pt x="183036" y="75090"/>
                  <a:pt x="190866" y="67826"/>
                </a:cubicBezTo>
                <a:cubicBezTo>
                  <a:pt x="198697" y="60562"/>
                  <a:pt x="196612" y="43325"/>
                  <a:pt x="204127" y="35568"/>
                </a:cubicBezTo>
                <a:cubicBezTo>
                  <a:pt x="211642" y="27811"/>
                  <a:pt x="223800" y="26107"/>
                  <a:pt x="235955" y="21286"/>
                </a:cubicBezTo>
                <a:cubicBezTo>
                  <a:pt x="248110" y="16466"/>
                  <a:pt x="273300" y="9717"/>
                  <a:pt x="277056" y="6645"/>
                </a:cubicBezTo>
                <a:cubicBezTo>
                  <a:pt x="280812" y="3573"/>
                  <a:pt x="302156" y="2591"/>
                  <a:pt x="258490" y="2856"/>
                </a:cubicBezTo>
                <a:cubicBezTo>
                  <a:pt x="214824" y="3121"/>
                  <a:pt x="52600" y="-6533"/>
                  <a:pt x="15059" y="8235"/>
                </a:cubicBezTo>
                <a:cubicBezTo>
                  <a:pt x="-22482" y="23003"/>
                  <a:pt x="20427" y="80303"/>
                  <a:pt x="33246" y="914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678" name="Google Shape;1678;p13"/>
          <p:cNvSpPr/>
          <p:nvPr/>
        </p:nvSpPr>
        <p:spPr>
          <a:xfrm flipH="1">
            <a:off x="4823951" y="-1360501"/>
            <a:ext cx="5478429" cy="2386169"/>
          </a:xfrm>
          <a:custGeom>
            <a:avLst/>
            <a:gdLst/>
            <a:ahLst/>
            <a:cxnLst/>
            <a:rect l="l" t="t" r="r" b="b"/>
            <a:pathLst>
              <a:path w="274987" h="142863" extrusionOk="0">
                <a:moveTo>
                  <a:pt x="33294" y="138481"/>
                </a:moveTo>
                <a:cubicBezTo>
                  <a:pt x="46113" y="155658"/>
                  <a:pt x="71372" y="116632"/>
                  <a:pt x="92022" y="113474"/>
                </a:cubicBezTo>
                <a:cubicBezTo>
                  <a:pt x="112672" y="110317"/>
                  <a:pt x="140710" y="121431"/>
                  <a:pt x="157192" y="119536"/>
                </a:cubicBezTo>
                <a:cubicBezTo>
                  <a:pt x="173674" y="117642"/>
                  <a:pt x="183084" y="113285"/>
                  <a:pt x="190914" y="102107"/>
                </a:cubicBezTo>
                <a:cubicBezTo>
                  <a:pt x="198745" y="90930"/>
                  <a:pt x="196660" y="64406"/>
                  <a:pt x="204175" y="52471"/>
                </a:cubicBezTo>
                <a:cubicBezTo>
                  <a:pt x="211690" y="40536"/>
                  <a:pt x="228109" y="36495"/>
                  <a:pt x="236003" y="30496"/>
                </a:cubicBezTo>
                <a:cubicBezTo>
                  <a:pt x="243897" y="24497"/>
                  <a:pt x="247811" y="20139"/>
                  <a:pt x="251537" y="16476"/>
                </a:cubicBezTo>
                <a:cubicBezTo>
                  <a:pt x="255263" y="12813"/>
                  <a:pt x="297762" y="9530"/>
                  <a:pt x="258357" y="8520"/>
                </a:cubicBezTo>
                <a:cubicBezTo>
                  <a:pt x="218952" y="7510"/>
                  <a:pt x="52618" y="-11246"/>
                  <a:pt x="15107" y="10414"/>
                </a:cubicBezTo>
                <a:cubicBezTo>
                  <a:pt x="-22403" y="32074"/>
                  <a:pt x="20475" y="121304"/>
                  <a:pt x="33294" y="1384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679" name="Google Shape;1679;p13"/>
          <p:cNvSpPr/>
          <p:nvPr/>
        </p:nvSpPr>
        <p:spPr>
          <a:xfrm>
            <a:off x="7551404" y="3900018"/>
            <a:ext cx="1624100" cy="1315312"/>
          </a:xfrm>
          <a:custGeom>
            <a:avLst/>
            <a:gdLst/>
            <a:ahLst/>
            <a:cxnLst/>
            <a:rect l="l" t="t" r="r" b="b"/>
            <a:pathLst>
              <a:path w="29622" h="23990" extrusionOk="0">
                <a:moveTo>
                  <a:pt x="28304" y="0"/>
                </a:moveTo>
                <a:cubicBezTo>
                  <a:pt x="26729" y="0"/>
                  <a:pt x="25244" y="1108"/>
                  <a:pt x="24251" y="2441"/>
                </a:cubicBezTo>
                <a:cubicBezTo>
                  <a:pt x="23517" y="3408"/>
                  <a:pt x="22883" y="4476"/>
                  <a:pt x="22150" y="5476"/>
                </a:cubicBezTo>
                <a:cubicBezTo>
                  <a:pt x="21649" y="6244"/>
                  <a:pt x="21015" y="7144"/>
                  <a:pt x="20148" y="7545"/>
                </a:cubicBezTo>
                <a:cubicBezTo>
                  <a:pt x="19728" y="7732"/>
                  <a:pt x="19333" y="7814"/>
                  <a:pt x="18960" y="7814"/>
                </a:cubicBezTo>
                <a:cubicBezTo>
                  <a:pt x="16941" y="7814"/>
                  <a:pt x="15578" y="5384"/>
                  <a:pt x="14311" y="3975"/>
                </a:cubicBezTo>
                <a:cubicBezTo>
                  <a:pt x="13740" y="3326"/>
                  <a:pt x="12987" y="2617"/>
                  <a:pt x="12131" y="2617"/>
                </a:cubicBezTo>
                <a:cubicBezTo>
                  <a:pt x="11887" y="2617"/>
                  <a:pt x="11634" y="2675"/>
                  <a:pt x="11375" y="2808"/>
                </a:cubicBezTo>
                <a:cubicBezTo>
                  <a:pt x="10074" y="3442"/>
                  <a:pt x="10074" y="4909"/>
                  <a:pt x="10208" y="6177"/>
                </a:cubicBezTo>
                <a:cubicBezTo>
                  <a:pt x="10408" y="7678"/>
                  <a:pt x="10875" y="9112"/>
                  <a:pt x="11175" y="10613"/>
                </a:cubicBezTo>
                <a:cubicBezTo>
                  <a:pt x="11342" y="11314"/>
                  <a:pt x="11442" y="12014"/>
                  <a:pt x="11642" y="12715"/>
                </a:cubicBezTo>
                <a:cubicBezTo>
                  <a:pt x="11809" y="13149"/>
                  <a:pt x="11942" y="13582"/>
                  <a:pt x="12076" y="14016"/>
                </a:cubicBezTo>
                <a:cubicBezTo>
                  <a:pt x="12243" y="15150"/>
                  <a:pt x="11409" y="15484"/>
                  <a:pt x="10475" y="15717"/>
                </a:cubicBezTo>
                <a:cubicBezTo>
                  <a:pt x="9107" y="16117"/>
                  <a:pt x="7706" y="16351"/>
                  <a:pt x="6305" y="16418"/>
                </a:cubicBezTo>
                <a:cubicBezTo>
                  <a:pt x="4537" y="16484"/>
                  <a:pt x="0" y="16418"/>
                  <a:pt x="868" y="19253"/>
                </a:cubicBezTo>
                <a:cubicBezTo>
                  <a:pt x="1502" y="21254"/>
                  <a:pt x="4003" y="22522"/>
                  <a:pt x="5738" y="23356"/>
                </a:cubicBezTo>
                <a:cubicBezTo>
                  <a:pt x="6205" y="23589"/>
                  <a:pt x="6639" y="23790"/>
                  <a:pt x="7106" y="23990"/>
                </a:cubicBezTo>
                <a:lnTo>
                  <a:pt x="29622" y="23990"/>
                </a:lnTo>
                <a:lnTo>
                  <a:pt x="29622" y="273"/>
                </a:lnTo>
                <a:cubicBezTo>
                  <a:pt x="29181" y="85"/>
                  <a:pt x="28739" y="0"/>
                  <a:pt x="283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13"/>
          <p:cNvSpPr/>
          <p:nvPr/>
        </p:nvSpPr>
        <p:spPr>
          <a:xfrm>
            <a:off x="7903254" y="4693877"/>
            <a:ext cx="64082" cy="50787"/>
          </a:xfrm>
          <a:custGeom>
            <a:avLst/>
            <a:gdLst/>
            <a:ahLst/>
            <a:cxnLst/>
            <a:rect l="l" t="t" r="r" b="b"/>
            <a:pathLst>
              <a:path w="1769" h="1402" extrusionOk="0">
                <a:moveTo>
                  <a:pt x="868" y="1"/>
                </a:moveTo>
                <a:cubicBezTo>
                  <a:pt x="0" y="68"/>
                  <a:pt x="0" y="1335"/>
                  <a:pt x="868" y="1402"/>
                </a:cubicBezTo>
                <a:cubicBezTo>
                  <a:pt x="1768" y="1335"/>
                  <a:pt x="1768" y="68"/>
                  <a:pt x="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13"/>
          <p:cNvSpPr/>
          <p:nvPr/>
        </p:nvSpPr>
        <p:spPr>
          <a:xfrm>
            <a:off x="7834389" y="4881089"/>
            <a:ext cx="143813" cy="143994"/>
          </a:xfrm>
          <a:custGeom>
            <a:avLst/>
            <a:gdLst/>
            <a:ahLst/>
            <a:cxnLst/>
            <a:rect l="l" t="t" r="r" b="b"/>
            <a:pathLst>
              <a:path w="3970" h="3975" extrusionOk="0">
                <a:moveTo>
                  <a:pt x="940" y="0"/>
                </a:moveTo>
                <a:cubicBezTo>
                  <a:pt x="848" y="0"/>
                  <a:pt x="746" y="22"/>
                  <a:pt x="634" y="70"/>
                </a:cubicBezTo>
                <a:cubicBezTo>
                  <a:pt x="0" y="337"/>
                  <a:pt x="100" y="1371"/>
                  <a:pt x="167" y="1905"/>
                </a:cubicBezTo>
                <a:cubicBezTo>
                  <a:pt x="234" y="2572"/>
                  <a:pt x="400" y="3239"/>
                  <a:pt x="734" y="3873"/>
                </a:cubicBezTo>
                <a:cubicBezTo>
                  <a:pt x="755" y="3937"/>
                  <a:pt x="819" y="3974"/>
                  <a:pt x="888" y="3974"/>
                </a:cubicBezTo>
                <a:cubicBezTo>
                  <a:pt x="926" y="3974"/>
                  <a:pt x="965" y="3963"/>
                  <a:pt x="1001" y="3939"/>
                </a:cubicBezTo>
                <a:lnTo>
                  <a:pt x="1234" y="3939"/>
                </a:lnTo>
                <a:cubicBezTo>
                  <a:pt x="1668" y="3739"/>
                  <a:pt x="2068" y="3472"/>
                  <a:pt x="2402" y="3139"/>
                </a:cubicBezTo>
                <a:cubicBezTo>
                  <a:pt x="2835" y="2738"/>
                  <a:pt x="3970" y="1771"/>
                  <a:pt x="3236" y="1204"/>
                </a:cubicBezTo>
                <a:cubicBezTo>
                  <a:pt x="3133" y="1120"/>
                  <a:pt x="3012" y="1086"/>
                  <a:pt x="2885" y="1086"/>
                </a:cubicBezTo>
                <a:cubicBezTo>
                  <a:pt x="2558" y="1086"/>
                  <a:pt x="2194" y="1312"/>
                  <a:pt x="2001" y="1504"/>
                </a:cubicBezTo>
                <a:cubicBezTo>
                  <a:pt x="1801" y="1671"/>
                  <a:pt x="1635" y="1871"/>
                  <a:pt x="1501" y="2071"/>
                </a:cubicBezTo>
                <a:cubicBezTo>
                  <a:pt x="1568" y="1738"/>
                  <a:pt x="1635" y="1404"/>
                  <a:pt x="1635" y="1071"/>
                </a:cubicBezTo>
                <a:cubicBezTo>
                  <a:pt x="1635" y="594"/>
                  <a:pt x="1423" y="0"/>
                  <a:pt x="9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2" name="Google Shape;1682;p13"/>
          <p:cNvGrpSpPr/>
          <p:nvPr/>
        </p:nvGrpSpPr>
        <p:grpSpPr>
          <a:xfrm>
            <a:off x="-152401" y="3497800"/>
            <a:ext cx="1513345" cy="1790442"/>
            <a:chOff x="-91100" y="3099894"/>
            <a:chExt cx="1767101" cy="2090660"/>
          </a:xfrm>
        </p:grpSpPr>
        <p:sp>
          <p:nvSpPr>
            <p:cNvPr id="1683" name="Google Shape;1683;p13"/>
            <p:cNvSpPr/>
            <p:nvPr/>
          </p:nvSpPr>
          <p:spPr>
            <a:xfrm>
              <a:off x="407830" y="4738761"/>
              <a:ext cx="1019227" cy="403329"/>
            </a:xfrm>
            <a:custGeom>
              <a:avLst/>
              <a:gdLst/>
              <a:ahLst/>
              <a:cxnLst/>
              <a:rect l="l" t="t" r="r" b="b"/>
              <a:pathLst>
                <a:path w="28136" h="11134" extrusionOk="0">
                  <a:moveTo>
                    <a:pt x="19627" y="262"/>
                  </a:moveTo>
                  <a:cubicBezTo>
                    <a:pt x="21916" y="262"/>
                    <a:pt x="24139" y="1115"/>
                    <a:pt x="26201" y="2031"/>
                  </a:cubicBezTo>
                  <a:cubicBezTo>
                    <a:pt x="26635" y="2198"/>
                    <a:pt x="27035" y="2398"/>
                    <a:pt x="27402" y="2665"/>
                  </a:cubicBezTo>
                  <a:cubicBezTo>
                    <a:pt x="27502" y="2732"/>
                    <a:pt x="27969" y="2965"/>
                    <a:pt x="27769" y="3165"/>
                  </a:cubicBezTo>
                  <a:cubicBezTo>
                    <a:pt x="27535" y="3399"/>
                    <a:pt x="27269" y="3632"/>
                    <a:pt x="27002" y="3832"/>
                  </a:cubicBezTo>
                  <a:cubicBezTo>
                    <a:pt x="26068" y="4500"/>
                    <a:pt x="25067" y="5100"/>
                    <a:pt x="24033" y="5634"/>
                  </a:cubicBezTo>
                  <a:cubicBezTo>
                    <a:pt x="21865" y="6935"/>
                    <a:pt x="19863" y="8302"/>
                    <a:pt x="17462" y="9170"/>
                  </a:cubicBezTo>
                  <a:cubicBezTo>
                    <a:pt x="14439" y="10300"/>
                    <a:pt x="11119" y="10935"/>
                    <a:pt x="7835" y="10935"/>
                  </a:cubicBezTo>
                  <a:cubicBezTo>
                    <a:pt x="6080" y="10935"/>
                    <a:pt x="4335" y="10754"/>
                    <a:pt x="2651" y="10370"/>
                  </a:cubicBezTo>
                  <a:cubicBezTo>
                    <a:pt x="1830" y="10181"/>
                    <a:pt x="1039" y="9962"/>
                    <a:pt x="278" y="9656"/>
                  </a:cubicBezTo>
                  <a:lnTo>
                    <a:pt x="278" y="9656"/>
                  </a:lnTo>
                  <a:cubicBezTo>
                    <a:pt x="1028" y="9285"/>
                    <a:pt x="1491" y="8562"/>
                    <a:pt x="2084" y="7969"/>
                  </a:cubicBezTo>
                  <a:cubicBezTo>
                    <a:pt x="3018" y="7068"/>
                    <a:pt x="3985" y="6234"/>
                    <a:pt x="5019" y="5434"/>
                  </a:cubicBezTo>
                  <a:cubicBezTo>
                    <a:pt x="5987" y="4600"/>
                    <a:pt x="7021" y="3866"/>
                    <a:pt x="8088" y="3199"/>
                  </a:cubicBezTo>
                  <a:cubicBezTo>
                    <a:pt x="9289" y="2498"/>
                    <a:pt x="10590" y="2098"/>
                    <a:pt x="11891" y="1564"/>
                  </a:cubicBezTo>
                  <a:cubicBezTo>
                    <a:pt x="14293" y="597"/>
                    <a:pt x="16894" y="297"/>
                    <a:pt x="19496" y="263"/>
                  </a:cubicBezTo>
                  <a:cubicBezTo>
                    <a:pt x="19540" y="263"/>
                    <a:pt x="19584" y="262"/>
                    <a:pt x="19627" y="262"/>
                  </a:cubicBezTo>
                  <a:close/>
                  <a:moveTo>
                    <a:pt x="19044" y="1"/>
                  </a:moveTo>
                  <a:cubicBezTo>
                    <a:pt x="17372" y="1"/>
                    <a:pt x="15674" y="258"/>
                    <a:pt x="14126" y="630"/>
                  </a:cubicBezTo>
                  <a:cubicBezTo>
                    <a:pt x="12658" y="1030"/>
                    <a:pt x="11224" y="1531"/>
                    <a:pt x="9856" y="2165"/>
                  </a:cubicBezTo>
                  <a:cubicBezTo>
                    <a:pt x="8589" y="2665"/>
                    <a:pt x="7354" y="3332"/>
                    <a:pt x="6287" y="4166"/>
                  </a:cubicBezTo>
                  <a:cubicBezTo>
                    <a:pt x="5153" y="5000"/>
                    <a:pt x="4052" y="5867"/>
                    <a:pt x="3018" y="6801"/>
                  </a:cubicBezTo>
                  <a:cubicBezTo>
                    <a:pt x="2551" y="7201"/>
                    <a:pt x="2051" y="7668"/>
                    <a:pt x="1617" y="8135"/>
                  </a:cubicBezTo>
                  <a:cubicBezTo>
                    <a:pt x="1183" y="8602"/>
                    <a:pt x="783" y="9203"/>
                    <a:pt x="116" y="9470"/>
                  </a:cubicBezTo>
                  <a:cubicBezTo>
                    <a:pt x="70" y="9500"/>
                    <a:pt x="66" y="9558"/>
                    <a:pt x="88" y="9605"/>
                  </a:cubicBezTo>
                  <a:lnTo>
                    <a:pt x="88" y="9605"/>
                  </a:lnTo>
                  <a:cubicBezTo>
                    <a:pt x="8" y="9636"/>
                    <a:pt x="0" y="9776"/>
                    <a:pt x="82" y="9803"/>
                  </a:cubicBezTo>
                  <a:lnTo>
                    <a:pt x="116" y="9803"/>
                  </a:lnTo>
                  <a:cubicBezTo>
                    <a:pt x="2539" y="10736"/>
                    <a:pt x="5101" y="11134"/>
                    <a:pt x="7673" y="11134"/>
                  </a:cubicBezTo>
                  <a:cubicBezTo>
                    <a:pt x="10163" y="11134"/>
                    <a:pt x="12664" y="10760"/>
                    <a:pt x="15060" y="10137"/>
                  </a:cubicBezTo>
                  <a:cubicBezTo>
                    <a:pt x="17562" y="9503"/>
                    <a:pt x="19930" y="8502"/>
                    <a:pt x="22098" y="7135"/>
                  </a:cubicBezTo>
                  <a:cubicBezTo>
                    <a:pt x="23166" y="6468"/>
                    <a:pt x="24233" y="5800"/>
                    <a:pt x="25300" y="5167"/>
                  </a:cubicBezTo>
                  <a:cubicBezTo>
                    <a:pt x="26335" y="4600"/>
                    <a:pt x="27269" y="3932"/>
                    <a:pt x="28102" y="3165"/>
                  </a:cubicBezTo>
                  <a:cubicBezTo>
                    <a:pt x="28136" y="3099"/>
                    <a:pt x="28136" y="3032"/>
                    <a:pt x="28102" y="2998"/>
                  </a:cubicBezTo>
                  <a:cubicBezTo>
                    <a:pt x="27469" y="2398"/>
                    <a:pt x="26701" y="1931"/>
                    <a:pt x="25868" y="1631"/>
                  </a:cubicBezTo>
                  <a:cubicBezTo>
                    <a:pt x="24733" y="1164"/>
                    <a:pt x="23599" y="764"/>
                    <a:pt x="22465" y="430"/>
                  </a:cubicBezTo>
                  <a:cubicBezTo>
                    <a:pt x="21378" y="127"/>
                    <a:pt x="20217" y="1"/>
                    <a:pt x="190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>
              <a:off x="407540" y="4848379"/>
              <a:ext cx="1012271" cy="244446"/>
            </a:xfrm>
            <a:custGeom>
              <a:avLst/>
              <a:gdLst/>
              <a:ahLst/>
              <a:cxnLst/>
              <a:rect l="l" t="t" r="r" b="b"/>
              <a:pathLst>
                <a:path w="27944" h="6748" extrusionOk="0">
                  <a:moveTo>
                    <a:pt x="27142" y="1"/>
                  </a:moveTo>
                  <a:cubicBezTo>
                    <a:pt x="25158" y="1"/>
                    <a:pt x="23155" y="133"/>
                    <a:pt x="21206" y="373"/>
                  </a:cubicBezTo>
                  <a:cubicBezTo>
                    <a:pt x="18770" y="706"/>
                    <a:pt x="16435" y="1574"/>
                    <a:pt x="14100" y="2241"/>
                  </a:cubicBezTo>
                  <a:cubicBezTo>
                    <a:pt x="9397" y="3608"/>
                    <a:pt x="4827" y="5243"/>
                    <a:pt x="124" y="6544"/>
                  </a:cubicBezTo>
                  <a:cubicBezTo>
                    <a:pt x="1" y="6575"/>
                    <a:pt x="20" y="6748"/>
                    <a:pt x="155" y="6748"/>
                  </a:cubicBezTo>
                  <a:cubicBezTo>
                    <a:pt x="166" y="6748"/>
                    <a:pt x="178" y="6747"/>
                    <a:pt x="191" y="6744"/>
                  </a:cubicBezTo>
                  <a:cubicBezTo>
                    <a:pt x="4760" y="5510"/>
                    <a:pt x="9264" y="3842"/>
                    <a:pt x="13834" y="2541"/>
                  </a:cubicBezTo>
                  <a:cubicBezTo>
                    <a:pt x="16102" y="1907"/>
                    <a:pt x="18303" y="1107"/>
                    <a:pt x="20638" y="673"/>
                  </a:cubicBezTo>
                  <a:cubicBezTo>
                    <a:pt x="22665" y="359"/>
                    <a:pt x="24716" y="192"/>
                    <a:pt x="26770" y="192"/>
                  </a:cubicBezTo>
                  <a:cubicBezTo>
                    <a:pt x="27117" y="192"/>
                    <a:pt x="27464" y="196"/>
                    <a:pt x="27810" y="206"/>
                  </a:cubicBezTo>
                  <a:cubicBezTo>
                    <a:pt x="27944" y="206"/>
                    <a:pt x="27944" y="6"/>
                    <a:pt x="27810" y="6"/>
                  </a:cubicBezTo>
                  <a:cubicBezTo>
                    <a:pt x="27588" y="2"/>
                    <a:pt x="27365" y="1"/>
                    <a:pt x="27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>
              <a:off x="1158778" y="4760062"/>
              <a:ext cx="132294" cy="184494"/>
            </a:xfrm>
            <a:custGeom>
              <a:avLst/>
              <a:gdLst/>
              <a:ahLst/>
              <a:cxnLst/>
              <a:rect l="l" t="t" r="r" b="b"/>
              <a:pathLst>
                <a:path w="3652" h="5093" extrusionOk="0">
                  <a:moveTo>
                    <a:pt x="1951" y="1"/>
                  </a:moveTo>
                  <a:cubicBezTo>
                    <a:pt x="1919" y="1"/>
                    <a:pt x="1888" y="13"/>
                    <a:pt x="1869" y="42"/>
                  </a:cubicBezTo>
                  <a:cubicBezTo>
                    <a:pt x="1435" y="676"/>
                    <a:pt x="1035" y="1343"/>
                    <a:pt x="601" y="1977"/>
                  </a:cubicBezTo>
                  <a:cubicBezTo>
                    <a:pt x="501" y="2144"/>
                    <a:pt x="1" y="2744"/>
                    <a:pt x="167" y="3011"/>
                  </a:cubicBezTo>
                  <a:cubicBezTo>
                    <a:pt x="868" y="4078"/>
                    <a:pt x="2436" y="4379"/>
                    <a:pt x="3436" y="5079"/>
                  </a:cubicBezTo>
                  <a:cubicBezTo>
                    <a:pt x="3455" y="5088"/>
                    <a:pt x="3473" y="5092"/>
                    <a:pt x="3490" y="5092"/>
                  </a:cubicBezTo>
                  <a:cubicBezTo>
                    <a:pt x="3593" y="5092"/>
                    <a:pt x="3651" y="4936"/>
                    <a:pt x="3536" y="4879"/>
                  </a:cubicBezTo>
                  <a:cubicBezTo>
                    <a:pt x="2602" y="4245"/>
                    <a:pt x="1435" y="3945"/>
                    <a:pt x="601" y="3178"/>
                  </a:cubicBezTo>
                  <a:cubicBezTo>
                    <a:pt x="101" y="2744"/>
                    <a:pt x="801" y="2044"/>
                    <a:pt x="1068" y="1677"/>
                  </a:cubicBezTo>
                  <a:cubicBezTo>
                    <a:pt x="1435" y="1210"/>
                    <a:pt x="1702" y="643"/>
                    <a:pt x="2035" y="142"/>
                  </a:cubicBezTo>
                  <a:cubicBezTo>
                    <a:pt x="2106" y="71"/>
                    <a:pt x="2027" y="1"/>
                    <a:pt x="1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>
              <a:off x="971493" y="4745571"/>
              <a:ext cx="167070" cy="290995"/>
            </a:xfrm>
            <a:custGeom>
              <a:avLst/>
              <a:gdLst/>
              <a:ahLst/>
              <a:cxnLst/>
              <a:rect l="l" t="t" r="r" b="b"/>
              <a:pathLst>
                <a:path w="4612" h="8033" extrusionOk="0">
                  <a:moveTo>
                    <a:pt x="2020" y="0"/>
                  </a:moveTo>
                  <a:cubicBezTo>
                    <a:pt x="1976" y="0"/>
                    <a:pt x="1928" y="22"/>
                    <a:pt x="1902" y="75"/>
                  </a:cubicBezTo>
                  <a:cubicBezTo>
                    <a:pt x="1601" y="1043"/>
                    <a:pt x="1234" y="1977"/>
                    <a:pt x="801" y="2877"/>
                  </a:cubicBezTo>
                  <a:cubicBezTo>
                    <a:pt x="534" y="3378"/>
                    <a:pt x="0" y="4178"/>
                    <a:pt x="234" y="4779"/>
                  </a:cubicBezTo>
                  <a:cubicBezTo>
                    <a:pt x="434" y="5379"/>
                    <a:pt x="1234" y="5879"/>
                    <a:pt x="1701" y="6213"/>
                  </a:cubicBezTo>
                  <a:cubicBezTo>
                    <a:pt x="2535" y="6913"/>
                    <a:pt x="3569" y="7280"/>
                    <a:pt x="4370" y="8014"/>
                  </a:cubicBezTo>
                  <a:cubicBezTo>
                    <a:pt x="4389" y="8027"/>
                    <a:pt x="4410" y="8032"/>
                    <a:pt x="4431" y="8032"/>
                  </a:cubicBezTo>
                  <a:cubicBezTo>
                    <a:pt x="4522" y="8032"/>
                    <a:pt x="4612" y="7929"/>
                    <a:pt x="4503" y="7847"/>
                  </a:cubicBezTo>
                  <a:lnTo>
                    <a:pt x="4537" y="7847"/>
                  </a:lnTo>
                  <a:cubicBezTo>
                    <a:pt x="3870" y="7247"/>
                    <a:pt x="3036" y="7013"/>
                    <a:pt x="2369" y="6446"/>
                  </a:cubicBezTo>
                  <a:cubicBezTo>
                    <a:pt x="1668" y="6013"/>
                    <a:pt x="1001" y="5446"/>
                    <a:pt x="467" y="4779"/>
                  </a:cubicBezTo>
                  <a:cubicBezTo>
                    <a:pt x="67" y="4245"/>
                    <a:pt x="968" y="2977"/>
                    <a:pt x="1234" y="2477"/>
                  </a:cubicBezTo>
                  <a:cubicBezTo>
                    <a:pt x="1601" y="1710"/>
                    <a:pt x="1868" y="909"/>
                    <a:pt x="2102" y="109"/>
                  </a:cubicBezTo>
                  <a:cubicBezTo>
                    <a:pt x="2142" y="49"/>
                    <a:pt x="2086" y="0"/>
                    <a:pt x="2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>
              <a:off x="774501" y="4803025"/>
              <a:ext cx="161201" cy="304073"/>
            </a:xfrm>
            <a:custGeom>
              <a:avLst/>
              <a:gdLst/>
              <a:ahLst/>
              <a:cxnLst/>
              <a:rect l="l" t="t" r="r" b="b"/>
              <a:pathLst>
                <a:path w="4450" h="8394" extrusionOk="0">
                  <a:moveTo>
                    <a:pt x="971" y="1"/>
                  </a:moveTo>
                  <a:cubicBezTo>
                    <a:pt x="905" y="1"/>
                    <a:pt x="822" y="87"/>
                    <a:pt x="868" y="157"/>
                  </a:cubicBezTo>
                  <a:cubicBezTo>
                    <a:pt x="1168" y="891"/>
                    <a:pt x="701" y="1825"/>
                    <a:pt x="501" y="2525"/>
                  </a:cubicBezTo>
                  <a:cubicBezTo>
                    <a:pt x="268" y="3159"/>
                    <a:pt x="1" y="3893"/>
                    <a:pt x="68" y="4560"/>
                  </a:cubicBezTo>
                  <a:cubicBezTo>
                    <a:pt x="168" y="5294"/>
                    <a:pt x="768" y="5427"/>
                    <a:pt x="1335" y="5828"/>
                  </a:cubicBezTo>
                  <a:cubicBezTo>
                    <a:pt x="1836" y="6228"/>
                    <a:pt x="2303" y="6662"/>
                    <a:pt x="2736" y="7162"/>
                  </a:cubicBezTo>
                  <a:cubicBezTo>
                    <a:pt x="3170" y="7596"/>
                    <a:pt x="3770" y="7896"/>
                    <a:pt x="4204" y="8363"/>
                  </a:cubicBezTo>
                  <a:cubicBezTo>
                    <a:pt x="4226" y="8385"/>
                    <a:pt x="4250" y="8394"/>
                    <a:pt x="4275" y="8394"/>
                  </a:cubicBezTo>
                  <a:cubicBezTo>
                    <a:pt x="4364" y="8394"/>
                    <a:pt x="4449" y="8275"/>
                    <a:pt x="4371" y="8196"/>
                  </a:cubicBezTo>
                  <a:cubicBezTo>
                    <a:pt x="4037" y="7896"/>
                    <a:pt x="3670" y="7596"/>
                    <a:pt x="3303" y="7329"/>
                  </a:cubicBezTo>
                  <a:cubicBezTo>
                    <a:pt x="2803" y="6929"/>
                    <a:pt x="2336" y="6495"/>
                    <a:pt x="1902" y="6028"/>
                  </a:cubicBezTo>
                  <a:cubicBezTo>
                    <a:pt x="1602" y="5761"/>
                    <a:pt x="1269" y="5528"/>
                    <a:pt x="935" y="5327"/>
                  </a:cubicBezTo>
                  <a:cubicBezTo>
                    <a:pt x="301" y="4994"/>
                    <a:pt x="234" y="4527"/>
                    <a:pt x="335" y="3893"/>
                  </a:cubicBezTo>
                  <a:cubicBezTo>
                    <a:pt x="501" y="2726"/>
                    <a:pt x="1569" y="1224"/>
                    <a:pt x="1035" y="57"/>
                  </a:cubicBezTo>
                  <a:cubicBezTo>
                    <a:pt x="1025" y="17"/>
                    <a:pt x="1000" y="1"/>
                    <a:pt x="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>
              <a:off x="578776" y="4916011"/>
              <a:ext cx="156311" cy="226153"/>
            </a:xfrm>
            <a:custGeom>
              <a:avLst/>
              <a:gdLst/>
              <a:ahLst/>
              <a:cxnLst/>
              <a:rect l="l" t="t" r="r" b="b"/>
              <a:pathLst>
                <a:path w="4315" h="6243" extrusionOk="0">
                  <a:moveTo>
                    <a:pt x="791" y="1"/>
                  </a:moveTo>
                  <a:cubicBezTo>
                    <a:pt x="750" y="1"/>
                    <a:pt x="713" y="23"/>
                    <a:pt x="701" y="74"/>
                  </a:cubicBezTo>
                  <a:cubicBezTo>
                    <a:pt x="500" y="1008"/>
                    <a:pt x="0" y="2509"/>
                    <a:pt x="400" y="3443"/>
                  </a:cubicBezTo>
                  <a:cubicBezTo>
                    <a:pt x="634" y="4010"/>
                    <a:pt x="1268" y="4310"/>
                    <a:pt x="1768" y="4577"/>
                  </a:cubicBezTo>
                  <a:cubicBezTo>
                    <a:pt x="2602" y="5010"/>
                    <a:pt x="3403" y="5544"/>
                    <a:pt x="4103" y="6211"/>
                  </a:cubicBezTo>
                  <a:cubicBezTo>
                    <a:pt x="4117" y="6233"/>
                    <a:pt x="4137" y="6242"/>
                    <a:pt x="4157" y="6242"/>
                  </a:cubicBezTo>
                  <a:cubicBezTo>
                    <a:pt x="4230" y="6242"/>
                    <a:pt x="4315" y="6123"/>
                    <a:pt x="4236" y="6045"/>
                  </a:cubicBezTo>
                  <a:cubicBezTo>
                    <a:pt x="3736" y="5578"/>
                    <a:pt x="3202" y="5144"/>
                    <a:pt x="2635" y="4777"/>
                  </a:cubicBezTo>
                  <a:cubicBezTo>
                    <a:pt x="2002" y="4477"/>
                    <a:pt x="1401" y="4110"/>
                    <a:pt x="834" y="3709"/>
                  </a:cubicBezTo>
                  <a:cubicBezTo>
                    <a:pt x="33" y="3009"/>
                    <a:pt x="701" y="1041"/>
                    <a:pt x="934" y="140"/>
                  </a:cubicBezTo>
                  <a:cubicBezTo>
                    <a:pt x="934" y="58"/>
                    <a:pt x="858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-59258" y="3558760"/>
              <a:ext cx="706931" cy="1176262"/>
            </a:xfrm>
            <a:custGeom>
              <a:avLst/>
              <a:gdLst/>
              <a:ahLst/>
              <a:cxnLst/>
              <a:rect l="l" t="t" r="r" b="b"/>
              <a:pathLst>
                <a:path w="19515" h="32471" extrusionOk="0">
                  <a:moveTo>
                    <a:pt x="13443" y="1"/>
                  </a:moveTo>
                  <a:cubicBezTo>
                    <a:pt x="11003" y="1"/>
                    <a:pt x="9082" y="5832"/>
                    <a:pt x="8173" y="7586"/>
                  </a:cubicBezTo>
                  <a:cubicBezTo>
                    <a:pt x="7512" y="6672"/>
                    <a:pt x="6791" y="4628"/>
                    <a:pt x="5364" y="4628"/>
                  </a:cubicBezTo>
                  <a:cubicBezTo>
                    <a:pt x="5280" y="4628"/>
                    <a:pt x="5193" y="4635"/>
                    <a:pt x="5104" y="4650"/>
                  </a:cubicBezTo>
                  <a:cubicBezTo>
                    <a:pt x="3770" y="4917"/>
                    <a:pt x="3636" y="7452"/>
                    <a:pt x="3503" y="8486"/>
                  </a:cubicBezTo>
                  <a:cubicBezTo>
                    <a:pt x="3370" y="9921"/>
                    <a:pt x="3370" y="11422"/>
                    <a:pt x="3503" y="12856"/>
                  </a:cubicBezTo>
                  <a:cubicBezTo>
                    <a:pt x="3703" y="14090"/>
                    <a:pt x="4204" y="15358"/>
                    <a:pt x="4204" y="16559"/>
                  </a:cubicBezTo>
                  <a:cubicBezTo>
                    <a:pt x="3510" y="15981"/>
                    <a:pt x="2657" y="14683"/>
                    <a:pt x="1832" y="14683"/>
                  </a:cubicBezTo>
                  <a:cubicBezTo>
                    <a:pt x="1466" y="14683"/>
                    <a:pt x="1106" y="14938"/>
                    <a:pt x="768" y="15625"/>
                  </a:cubicBezTo>
                  <a:cubicBezTo>
                    <a:pt x="1" y="17059"/>
                    <a:pt x="1402" y="30135"/>
                    <a:pt x="1869" y="32470"/>
                  </a:cubicBezTo>
                  <a:lnTo>
                    <a:pt x="1902" y="32470"/>
                  </a:lnTo>
                  <a:cubicBezTo>
                    <a:pt x="3670" y="30669"/>
                    <a:pt x="8974" y="26366"/>
                    <a:pt x="10675" y="24898"/>
                  </a:cubicBezTo>
                  <a:cubicBezTo>
                    <a:pt x="12209" y="23597"/>
                    <a:pt x="13644" y="22196"/>
                    <a:pt x="15011" y="20695"/>
                  </a:cubicBezTo>
                  <a:cubicBezTo>
                    <a:pt x="15845" y="19861"/>
                    <a:pt x="17546" y="18227"/>
                    <a:pt x="17747" y="17026"/>
                  </a:cubicBezTo>
                  <a:cubicBezTo>
                    <a:pt x="17980" y="15158"/>
                    <a:pt x="14945" y="14858"/>
                    <a:pt x="13644" y="14658"/>
                  </a:cubicBezTo>
                  <a:cubicBezTo>
                    <a:pt x="14878" y="13557"/>
                    <a:pt x="19514" y="11522"/>
                    <a:pt x="18314" y="9220"/>
                  </a:cubicBezTo>
                  <a:cubicBezTo>
                    <a:pt x="17889" y="8457"/>
                    <a:pt x="16628" y="8211"/>
                    <a:pt x="15311" y="8211"/>
                  </a:cubicBezTo>
                  <a:cubicBezTo>
                    <a:pt x="14038" y="8211"/>
                    <a:pt x="12714" y="8440"/>
                    <a:pt x="12042" y="8653"/>
                  </a:cubicBezTo>
                  <a:cubicBezTo>
                    <a:pt x="13077" y="7386"/>
                    <a:pt x="17079" y="381"/>
                    <a:pt x="13644" y="14"/>
                  </a:cubicBezTo>
                  <a:cubicBezTo>
                    <a:pt x="13576" y="5"/>
                    <a:pt x="13510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-77805" y="4090909"/>
              <a:ext cx="900698" cy="1099646"/>
            </a:xfrm>
            <a:custGeom>
              <a:avLst/>
              <a:gdLst/>
              <a:ahLst/>
              <a:cxnLst/>
              <a:rect l="l" t="t" r="r" b="b"/>
              <a:pathLst>
                <a:path w="24864" h="30356" extrusionOk="0">
                  <a:moveTo>
                    <a:pt x="22148" y="0"/>
                  </a:moveTo>
                  <a:cubicBezTo>
                    <a:pt x="20644" y="0"/>
                    <a:pt x="19058" y="478"/>
                    <a:pt x="17725" y="868"/>
                  </a:cubicBezTo>
                  <a:cubicBezTo>
                    <a:pt x="17603" y="929"/>
                    <a:pt x="17648" y="1073"/>
                    <a:pt x="17732" y="1073"/>
                  </a:cubicBezTo>
                  <a:cubicBezTo>
                    <a:pt x="17741" y="1073"/>
                    <a:pt x="17749" y="1071"/>
                    <a:pt x="17758" y="1068"/>
                  </a:cubicBezTo>
                  <a:cubicBezTo>
                    <a:pt x="19197" y="669"/>
                    <a:pt x="20679" y="247"/>
                    <a:pt x="22170" y="247"/>
                  </a:cubicBezTo>
                  <a:cubicBezTo>
                    <a:pt x="22544" y="247"/>
                    <a:pt x="22920" y="274"/>
                    <a:pt x="23295" y="334"/>
                  </a:cubicBezTo>
                  <a:cubicBezTo>
                    <a:pt x="23729" y="401"/>
                    <a:pt x="24129" y="535"/>
                    <a:pt x="24496" y="735"/>
                  </a:cubicBezTo>
                  <a:cubicBezTo>
                    <a:pt x="24663" y="835"/>
                    <a:pt x="23762" y="2202"/>
                    <a:pt x="23662" y="2336"/>
                  </a:cubicBezTo>
                  <a:cubicBezTo>
                    <a:pt x="23062" y="3437"/>
                    <a:pt x="22495" y="4537"/>
                    <a:pt x="21961" y="5672"/>
                  </a:cubicBezTo>
                  <a:cubicBezTo>
                    <a:pt x="20060" y="9708"/>
                    <a:pt x="18892" y="14011"/>
                    <a:pt x="17391" y="18247"/>
                  </a:cubicBezTo>
                  <a:cubicBezTo>
                    <a:pt x="16090" y="21983"/>
                    <a:pt x="14556" y="25786"/>
                    <a:pt x="10853" y="27687"/>
                  </a:cubicBezTo>
                  <a:cubicBezTo>
                    <a:pt x="9252" y="28421"/>
                    <a:pt x="7618" y="29022"/>
                    <a:pt x="5916" y="29455"/>
                  </a:cubicBezTo>
                  <a:cubicBezTo>
                    <a:pt x="4812" y="29789"/>
                    <a:pt x="3538" y="30122"/>
                    <a:pt x="2315" y="30122"/>
                  </a:cubicBezTo>
                  <a:cubicBezTo>
                    <a:pt x="1580" y="30122"/>
                    <a:pt x="863" y="30002"/>
                    <a:pt x="212" y="29689"/>
                  </a:cubicBezTo>
                  <a:cubicBezTo>
                    <a:pt x="191" y="29678"/>
                    <a:pt x="170" y="29673"/>
                    <a:pt x="151" y="29673"/>
                  </a:cubicBezTo>
                  <a:cubicBezTo>
                    <a:pt x="53" y="29673"/>
                    <a:pt x="0" y="29800"/>
                    <a:pt x="112" y="29856"/>
                  </a:cubicBezTo>
                  <a:cubicBezTo>
                    <a:pt x="856" y="30213"/>
                    <a:pt x="1658" y="30356"/>
                    <a:pt x="2483" y="30356"/>
                  </a:cubicBezTo>
                  <a:cubicBezTo>
                    <a:pt x="4580" y="30356"/>
                    <a:pt x="6823" y="29435"/>
                    <a:pt x="8618" y="28788"/>
                  </a:cubicBezTo>
                  <a:cubicBezTo>
                    <a:pt x="10019" y="28355"/>
                    <a:pt x="11320" y="27754"/>
                    <a:pt x="12521" y="26920"/>
                  </a:cubicBezTo>
                  <a:cubicBezTo>
                    <a:pt x="13655" y="26053"/>
                    <a:pt x="14589" y="24952"/>
                    <a:pt x="15323" y="23684"/>
                  </a:cubicBezTo>
                  <a:cubicBezTo>
                    <a:pt x="16157" y="22150"/>
                    <a:pt x="16858" y="20549"/>
                    <a:pt x="17425" y="18881"/>
                  </a:cubicBezTo>
                  <a:cubicBezTo>
                    <a:pt x="18158" y="16880"/>
                    <a:pt x="18792" y="14845"/>
                    <a:pt x="19459" y="12843"/>
                  </a:cubicBezTo>
                  <a:cubicBezTo>
                    <a:pt x="20794" y="8640"/>
                    <a:pt x="22595" y="4604"/>
                    <a:pt x="24830" y="835"/>
                  </a:cubicBezTo>
                  <a:cubicBezTo>
                    <a:pt x="24863" y="801"/>
                    <a:pt x="24863" y="735"/>
                    <a:pt x="24797" y="701"/>
                  </a:cubicBezTo>
                  <a:cubicBezTo>
                    <a:pt x="24000" y="188"/>
                    <a:pt x="23090" y="0"/>
                    <a:pt x="22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-91100" y="4117389"/>
              <a:ext cx="916094" cy="1039259"/>
            </a:xfrm>
            <a:custGeom>
              <a:avLst/>
              <a:gdLst/>
              <a:ahLst/>
              <a:cxnLst/>
              <a:rect l="l" t="t" r="r" b="b"/>
              <a:pathLst>
                <a:path w="25289" h="28689" extrusionOk="0">
                  <a:moveTo>
                    <a:pt x="25122" y="0"/>
                  </a:moveTo>
                  <a:cubicBezTo>
                    <a:pt x="25114" y="0"/>
                    <a:pt x="25106" y="2"/>
                    <a:pt x="25097" y="4"/>
                  </a:cubicBezTo>
                  <a:lnTo>
                    <a:pt x="25097" y="37"/>
                  </a:lnTo>
                  <a:cubicBezTo>
                    <a:pt x="23896" y="304"/>
                    <a:pt x="22995" y="1271"/>
                    <a:pt x="22095" y="2005"/>
                  </a:cubicBezTo>
                  <a:cubicBezTo>
                    <a:pt x="20827" y="3006"/>
                    <a:pt x="19626" y="4073"/>
                    <a:pt x="18525" y="5274"/>
                  </a:cubicBezTo>
                  <a:cubicBezTo>
                    <a:pt x="16357" y="7609"/>
                    <a:pt x="14523" y="10211"/>
                    <a:pt x="13055" y="13046"/>
                  </a:cubicBezTo>
                  <a:cubicBezTo>
                    <a:pt x="11487" y="16049"/>
                    <a:pt x="9853" y="18951"/>
                    <a:pt x="7618" y="21519"/>
                  </a:cubicBezTo>
                  <a:cubicBezTo>
                    <a:pt x="6450" y="22853"/>
                    <a:pt x="5216" y="24088"/>
                    <a:pt x="3982" y="25322"/>
                  </a:cubicBezTo>
                  <a:cubicBezTo>
                    <a:pt x="2714" y="26556"/>
                    <a:pt x="1347" y="27390"/>
                    <a:pt x="79" y="28524"/>
                  </a:cubicBezTo>
                  <a:cubicBezTo>
                    <a:pt x="1" y="28576"/>
                    <a:pt x="85" y="28689"/>
                    <a:pt x="173" y="28689"/>
                  </a:cubicBezTo>
                  <a:cubicBezTo>
                    <a:pt x="198" y="28689"/>
                    <a:pt x="224" y="28680"/>
                    <a:pt x="246" y="28658"/>
                  </a:cubicBezTo>
                  <a:cubicBezTo>
                    <a:pt x="1413" y="27590"/>
                    <a:pt x="2781" y="26823"/>
                    <a:pt x="3882" y="25689"/>
                  </a:cubicBezTo>
                  <a:cubicBezTo>
                    <a:pt x="5016" y="24588"/>
                    <a:pt x="6250" y="23320"/>
                    <a:pt x="7351" y="22120"/>
                  </a:cubicBezTo>
                  <a:cubicBezTo>
                    <a:pt x="9486" y="19718"/>
                    <a:pt x="11287" y="17049"/>
                    <a:pt x="12721" y="14181"/>
                  </a:cubicBezTo>
                  <a:cubicBezTo>
                    <a:pt x="14122" y="11345"/>
                    <a:pt x="15857" y="8677"/>
                    <a:pt x="17925" y="6275"/>
                  </a:cubicBezTo>
                  <a:cubicBezTo>
                    <a:pt x="18926" y="5107"/>
                    <a:pt x="19993" y="4007"/>
                    <a:pt x="21161" y="3039"/>
                  </a:cubicBezTo>
                  <a:cubicBezTo>
                    <a:pt x="21728" y="2539"/>
                    <a:pt x="22328" y="2105"/>
                    <a:pt x="22929" y="1638"/>
                  </a:cubicBezTo>
                  <a:cubicBezTo>
                    <a:pt x="23629" y="1071"/>
                    <a:pt x="24230" y="437"/>
                    <a:pt x="25164" y="237"/>
                  </a:cubicBezTo>
                  <a:cubicBezTo>
                    <a:pt x="25288" y="206"/>
                    <a:pt x="25238" y="0"/>
                    <a:pt x="25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703210" y="4096958"/>
              <a:ext cx="62887" cy="116355"/>
            </a:xfrm>
            <a:custGeom>
              <a:avLst/>
              <a:gdLst/>
              <a:ahLst/>
              <a:cxnLst/>
              <a:rect l="l" t="t" r="r" b="b"/>
              <a:pathLst>
                <a:path w="1736" h="3212" extrusionOk="0">
                  <a:moveTo>
                    <a:pt x="118" y="1"/>
                  </a:moveTo>
                  <a:cubicBezTo>
                    <a:pt x="59" y="1"/>
                    <a:pt x="1" y="34"/>
                    <a:pt x="1" y="101"/>
                  </a:cubicBezTo>
                  <a:cubicBezTo>
                    <a:pt x="68" y="1001"/>
                    <a:pt x="68" y="1902"/>
                    <a:pt x="1" y="2803"/>
                  </a:cubicBezTo>
                  <a:cubicBezTo>
                    <a:pt x="1" y="2836"/>
                    <a:pt x="68" y="2903"/>
                    <a:pt x="134" y="2903"/>
                  </a:cubicBezTo>
                  <a:cubicBezTo>
                    <a:pt x="298" y="2903"/>
                    <a:pt x="1042" y="3104"/>
                    <a:pt x="1362" y="3104"/>
                  </a:cubicBezTo>
                  <a:cubicBezTo>
                    <a:pt x="1434" y="3104"/>
                    <a:pt x="1484" y="3094"/>
                    <a:pt x="1502" y="3070"/>
                  </a:cubicBezTo>
                  <a:lnTo>
                    <a:pt x="1502" y="3070"/>
                  </a:lnTo>
                  <a:cubicBezTo>
                    <a:pt x="1455" y="3140"/>
                    <a:pt x="1524" y="3211"/>
                    <a:pt x="1593" y="3211"/>
                  </a:cubicBezTo>
                  <a:cubicBezTo>
                    <a:pt x="1621" y="3211"/>
                    <a:pt x="1649" y="3199"/>
                    <a:pt x="1669" y="3170"/>
                  </a:cubicBezTo>
                  <a:lnTo>
                    <a:pt x="1702" y="3170"/>
                  </a:lnTo>
                  <a:cubicBezTo>
                    <a:pt x="1735" y="3136"/>
                    <a:pt x="1735" y="3070"/>
                    <a:pt x="1702" y="3036"/>
                  </a:cubicBezTo>
                  <a:cubicBezTo>
                    <a:pt x="1435" y="2803"/>
                    <a:pt x="801" y="2769"/>
                    <a:pt x="435" y="2736"/>
                  </a:cubicBezTo>
                  <a:lnTo>
                    <a:pt x="201" y="2703"/>
                  </a:lnTo>
                  <a:cubicBezTo>
                    <a:pt x="268" y="2436"/>
                    <a:pt x="268" y="2169"/>
                    <a:pt x="268" y="1902"/>
                  </a:cubicBezTo>
                  <a:cubicBezTo>
                    <a:pt x="268" y="1302"/>
                    <a:pt x="268" y="701"/>
                    <a:pt x="234" y="101"/>
                  </a:cubicBezTo>
                  <a:cubicBezTo>
                    <a:pt x="234" y="34"/>
                    <a:pt x="176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528822" y="4180421"/>
              <a:ext cx="186160" cy="154753"/>
            </a:xfrm>
            <a:custGeom>
              <a:avLst/>
              <a:gdLst/>
              <a:ahLst/>
              <a:cxnLst/>
              <a:rect l="l" t="t" r="r" b="b"/>
              <a:pathLst>
                <a:path w="5139" h="4272" extrusionOk="0">
                  <a:moveTo>
                    <a:pt x="143" y="0"/>
                  </a:moveTo>
                  <a:cubicBezTo>
                    <a:pt x="64" y="0"/>
                    <a:pt x="0" y="113"/>
                    <a:pt x="78" y="165"/>
                  </a:cubicBezTo>
                  <a:cubicBezTo>
                    <a:pt x="945" y="999"/>
                    <a:pt x="1046" y="2467"/>
                    <a:pt x="1312" y="3568"/>
                  </a:cubicBezTo>
                  <a:cubicBezTo>
                    <a:pt x="1346" y="3601"/>
                    <a:pt x="1379" y="3634"/>
                    <a:pt x="1412" y="3634"/>
                  </a:cubicBezTo>
                  <a:cubicBezTo>
                    <a:pt x="2580" y="3901"/>
                    <a:pt x="3781" y="4101"/>
                    <a:pt x="4982" y="4268"/>
                  </a:cubicBezTo>
                  <a:cubicBezTo>
                    <a:pt x="4992" y="4271"/>
                    <a:pt x="5001" y="4272"/>
                    <a:pt x="5010" y="4272"/>
                  </a:cubicBezTo>
                  <a:cubicBezTo>
                    <a:pt x="5119" y="4272"/>
                    <a:pt x="5138" y="4099"/>
                    <a:pt x="5015" y="4068"/>
                  </a:cubicBezTo>
                  <a:lnTo>
                    <a:pt x="5048" y="4068"/>
                  </a:lnTo>
                  <a:cubicBezTo>
                    <a:pt x="4348" y="3968"/>
                    <a:pt x="3647" y="3834"/>
                    <a:pt x="2947" y="3734"/>
                  </a:cubicBezTo>
                  <a:cubicBezTo>
                    <a:pt x="2547" y="3668"/>
                    <a:pt x="2180" y="3568"/>
                    <a:pt x="1779" y="3501"/>
                  </a:cubicBezTo>
                  <a:cubicBezTo>
                    <a:pt x="1379" y="3434"/>
                    <a:pt x="1412" y="3034"/>
                    <a:pt x="1346" y="2734"/>
                  </a:cubicBezTo>
                  <a:cubicBezTo>
                    <a:pt x="1146" y="1800"/>
                    <a:pt x="945" y="699"/>
                    <a:pt x="212" y="32"/>
                  </a:cubicBezTo>
                  <a:cubicBezTo>
                    <a:pt x="189" y="10"/>
                    <a:pt x="166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377871" y="4303515"/>
              <a:ext cx="279476" cy="171707"/>
            </a:xfrm>
            <a:custGeom>
              <a:avLst/>
              <a:gdLst/>
              <a:ahLst/>
              <a:cxnLst/>
              <a:rect l="l" t="t" r="r" b="b"/>
              <a:pathLst>
                <a:path w="7715" h="4740" extrusionOk="0">
                  <a:moveTo>
                    <a:pt x="146" y="1"/>
                  </a:moveTo>
                  <a:cubicBezTo>
                    <a:pt x="76" y="1"/>
                    <a:pt x="0" y="94"/>
                    <a:pt x="76" y="170"/>
                  </a:cubicBezTo>
                  <a:cubicBezTo>
                    <a:pt x="1143" y="1437"/>
                    <a:pt x="1677" y="3005"/>
                    <a:pt x="2144" y="4606"/>
                  </a:cubicBezTo>
                  <a:cubicBezTo>
                    <a:pt x="2144" y="4639"/>
                    <a:pt x="2210" y="4673"/>
                    <a:pt x="2244" y="4673"/>
                  </a:cubicBezTo>
                  <a:cubicBezTo>
                    <a:pt x="4045" y="4739"/>
                    <a:pt x="5813" y="4739"/>
                    <a:pt x="7614" y="4739"/>
                  </a:cubicBezTo>
                  <a:cubicBezTo>
                    <a:pt x="7714" y="4706"/>
                    <a:pt x="7714" y="4539"/>
                    <a:pt x="7614" y="4506"/>
                  </a:cubicBezTo>
                  <a:lnTo>
                    <a:pt x="4579" y="4506"/>
                  </a:lnTo>
                  <a:cubicBezTo>
                    <a:pt x="4145" y="4506"/>
                    <a:pt x="3678" y="4473"/>
                    <a:pt x="3244" y="4473"/>
                  </a:cubicBezTo>
                  <a:cubicBezTo>
                    <a:pt x="2577" y="4473"/>
                    <a:pt x="2310" y="4473"/>
                    <a:pt x="2110" y="3772"/>
                  </a:cubicBezTo>
                  <a:cubicBezTo>
                    <a:pt x="1743" y="2404"/>
                    <a:pt x="1110" y="1137"/>
                    <a:pt x="209" y="36"/>
                  </a:cubicBezTo>
                  <a:cubicBezTo>
                    <a:pt x="192" y="11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241194" y="4447474"/>
              <a:ext cx="361417" cy="220393"/>
            </a:xfrm>
            <a:custGeom>
              <a:avLst/>
              <a:gdLst/>
              <a:ahLst/>
              <a:cxnLst/>
              <a:rect l="l" t="t" r="r" b="b"/>
              <a:pathLst>
                <a:path w="9977" h="6084" extrusionOk="0">
                  <a:moveTo>
                    <a:pt x="175" y="1"/>
                  </a:moveTo>
                  <a:cubicBezTo>
                    <a:pt x="86" y="1"/>
                    <a:pt x="1" y="120"/>
                    <a:pt x="79" y="198"/>
                  </a:cubicBezTo>
                  <a:cubicBezTo>
                    <a:pt x="1514" y="1866"/>
                    <a:pt x="2014" y="4068"/>
                    <a:pt x="2881" y="6036"/>
                  </a:cubicBezTo>
                  <a:cubicBezTo>
                    <a:pt x="2881" y="6059"/>
                    <a:pt x="2915" y="6083"/>
                    <a:pt x="2946" y="6083"/>
                  </a:cubicBezTo>
                  <a:cubicBezTo>
                    <a:pt x="2959" y="6083"/>
                    <a:pt x="2971" y="6079"/>
                    <a:pt x="2981" y="6069"/>
                  </a:cubicBezTo>
                  <a:cubicBezTo>
                    <a:pt x="5250" y="5602"/>
                    <a:pt x="7585" y="5869"/>
                    <a:pt x="9853" y="5369"/>
                  </a:cubicBezTo>
                  <a:cubicBezTo>
                    <a:pt x="9976" y="5338"/>
                    <a:pt x="9957" y="5165"/>
                    <a:pt x="9848" y="5165"/>
                  </a:cubicBezTo>
                  <a:cubicBezTo>
                    <a:pt x="9839" y="5165"/>
                    <a:pt x="9830" y="5166"/>
                    <a:pt x="9819" y="5169"/>
                  </a:cubicBezTo>
                  <a:cubicBezTo>
                    <a:pt x="8519" y="5402"/>
                    <a:pt x="7251" y="5536"/>
                    <a:pt x="5950" y="5536"/>
                  </a:cubicBezTo>
                  <a:cubicBezTo>
                    <a:pt x="5350" y="5569"/>
                    <a:pt x="4749" y="5602"/>
                    <a:pt x="4149" y="5669"/>
                  </a:cubicBezTo>
                  <a:cubicBezTo>
                    <a:pt x="3869" y="5700"/>
                    <a:pt x="3619" y="5774"/>
                    <a:pt x="3400" y="5774"/>
                  </a:cubicBezTo>
                  <a:cubicBezTo>
                    <a:pt x="3150" y="5774"/>
                    <a:pt x="2942" y="5676"/>
                    <a:pt x="2781" y="5302"/>
                  </a:cubicBezTo>
                  <a:cubicBezTo>
                    <a:pt x="2047" y="3467"/>
                    <a:pt x="1514" y="1533"/>
                    <a:pt x="246" y="32"/>
                  </a:cubicBezTo>
                  <a:cubicBezTo>
                    <a:pt x="224" y="10"/>
                    <a:pt x="199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110638" y="4595200"/>
              <a:ext cx="412567" cy="251293"/>
            </a:xfrm>
            <a:custGeom>
              <a:avLst/>
              <a:gdLst/>
              <a:ahLst/>
              <a:cxnLst/>
              <a:rect l="l" t="t" r="r" b="b"/>
              <a:pathLst>
                <a:path w="11389" h="6937" extrusionOk="0">
                  <a:moveTo>
                    <a:pt x="162" y="0"/>
                  </a:moveTo>
                  <a:cubicBezTo>
                    <a:pt x="84" y="0"/>
                    <a:pt x="1" y="87"/>
                    <a:pt x="47" y="157"/>
                  </a:cubicBezTo>
                  <a:cubicBezTo>
                    <a:pt x="648" y="1491"/>
                    <a:pt x="1382" y="2758"/>
                    <a:pt x="2015" y="4093"/>
                  </a:cubicBezTo>
                  <a:cubicBezTo>
                    <a:pt x="2349" y="4727"/>
                    <a:pt x="2682" y="5394"/>
                    <a:pt x="2983" y="6061"/>
                  </a:cubicBezTo>
                  <a:cubicBezTo>
                    <a:pt x="3083" y="6328"/>
                    <a:pt x="3316" y="6595"/>
                    <a:pt x="3583" y="6761"/>
                  </a:cubicBezTo>
                  <a:cubicBezTo>
                    <a:pt x="3887" y="6872"/>
                    <a:pt x="4214" y="6937"/>
                    <a:pt x="4545" y="6937"/>
                  </a:cubicBezTo>
                  <a:cubicBezTo>
                    <a:pt x="4613" y="6937"/>
                    <a:pt x="4682" y="6934"/>
                    <a:pt x="4751" y="6928"/>
                  </a:cubicBezTo>
                  <a:cubicBezTo>
                    <a:pt x="5451" y="6928"/>
                    <a:pt x="6152" y="6895"/>
                    <a:pt x="6852" y="6895"/>
                  </a:cubicBezTo>
                  <a:cubicBezTo>
                    <a:pt x="8320" y="6895"/>
                    <a:pt x="9754" y="6828"/>
                    <a:pt x="11222" y="6828"/>
                  </a:cubicBezTo>
                  <a:cubicBezTo>
                    <a:pt x="11389" y="6828"/>
                    <a:pt x="11389" y="6628"/>
                    <a:pt x="11222" y="6628"/>
                  </a:cubicBezTo>
                  <a:cubicBezTo>
                    <a:pt x="10021" y="6628"/>
                    <a:pt x="8854" y="6661"/>
                    <a:pt x="7686" y="6695"/>
                  </a:cubicBezTo>
                  <a:lnTo>
                    <a:pt x="5718" y="6695"/>
                  </a:lnTo>
                  <a:cubicBezTo>
                    <a:pt x="5493" y="6718"/>
                    <a:pt x="5269" y="6729"/>
                    <a:pt x="5046" y="6729"/>
                  </a:cubicBezTo>
                  <a:cubicBezTo>
                    <a:pt x="4639" y="6729"/>
                    <a:pt x="4238" y="6693"/>
                    <a:pt x="3850" y="6628"/>
                  </a:cubicBezTo>
                  <a:cubicBezTo>
                    <a:pt x="3350" y="6494"/>
                    <a:pt x="3183" y="6027"/>
                    <a:pt x="3016" y="5594"/>
                  </a:cubicBezTo>
                  <a:cubicBezTo>
                    <a:pt x="2716" y="4960"/>
                    <a:pt x="2382" y="4360"/>
                    <a:pt x="2082" y="3692"/>
                  </a:cubicBezTo>
                  <a:cubicBezTo>
                    <a:pt x="1482" y="2492"/>
                    <a:pt x="814" y="1291"/>
                    <a:pt x="247" y="57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18409" y="4669462"/>
              <a:ext cx="405358" cy="351672"/>
            </a:xfrm>
            <a:custGeom>
              <a:avLst/>
              <a:gdLst/>
              <a:ahLst/>
              <a:cxnLst/>
              <a:rect l="l" t="t" r="r" b="b"/>
              <a:pathLst>
                <a:path w="11190" h="9708" extrusionOk="0">
                  <a:moveTo>
                    <a:pt x="151" y="1"/>
                  </a:moveTo>
                  <a:cubicBezTo>
                    <a:pt x="80" y="1"/>
                    <a:pt x="1" y="79"/>
                    <a:pt x="25" y="175"/>
                  </a:cubicBezTo>
                  <a:cubicBezTo>
                    <a:pt x="392" y="942"/>
                    <a:pt x="625" y="1743"/>
                    <a:pt x="792" y="2543"/>
                  </a:cubicBezTo>
                  <a:cubicBezTo>
                    <a:pt x="1025" y="3510"/>
                    <a:pt x="1326" y="4478"/>
                    <a:pt x="1593" y="5412"/>
                  </a:cubicBezTo>
                  <a:cubicBezTo>
                    <a:pt x="1793" y="6046"/>
                    <a:pt x="1993" y="6646"/>
                    <a:pt x="2126" y="7280"/>
                  </a:cubicBezTo>
                  <a:cubicBezTo>
                    <a:pt x="2226" y="7647"/>
                    <a:pt x="2293" y="8180"/>
                    <a:pt x="2627" y="8414"/>
                  </a:cubicBezTo>
                  <a:cubicBezTo>
                    <a:pt x="3094" y="8681"/>
                    <a:pt x="3627" y="8848"/>
                    <a:pt x="4161" y="8948"/>
                  </a:cubicBezTo>
                  <a:cubicBezTo>
                    <a:pt x="4995" y="9114"/>
                    <a:pt x="5829" y="9315"/>
                    <a:pt x="6663" y="9448"/>
                  </a:cubicBezTo>
                  <a:cubicBezTo>
                    <a:pt x="7520" y="9623"/>
                    <a:pt x="8377" y="9708"/>
                    <a:pt x="9233" y="9708"/>
                  </a:cubicBezTo>
                  <a:cubicBezTo>
                    <a:pt x="9844" y="9708"/>
                    <a:pt x="10455" y="9665"/>
                    <a:pt x="11066" y="9581"/>
                  </a:cubicBezTo>
                  <a:cubicBezTo>
                    <a:pt x="11189" y="9551"/>
                    <a:pt x="11142" y="9378"/>
                    <a:pt x="11029" y="9378"/>
                  </a:cubicBezTo>
                  <a:cubicBezTo>
                    <a:pt x="11019" y="9378"/>
                    <a:pt x="11009" y="9379"/>
                    <a:pt x="10999" y="9381"/>
                  </a:cubicBezTo>
                  <a:lnTo>
                    <a:pt x="10999" y="9348"/>
                  </a:lnTo>
                  <a:cubicBezTo>
                    <a:pt x="10374" y="9443"/>
                    <a:pt x="9749" y="9488"/>
                    <a:pt x="9129" y="9488"/>
                  </a:cubicBezTo>
                  <a:cubicBezTo>
                    <a:pt x="8226" y="9488"/>
                    <a:pt x="7333" y="9392"/>
                    <a:pt x="6463" y="9215"/>
                  </a:cubicBezTo>
                  <a:cubicBezTo>
                    <a:pt x="5796" y="9081"/>
                    <a:pt x="5128" y="8948"/>
                    <a:pt x="4461" y="8781"/>
                  </a:cubicBezTo>
                  <a:cubicBezTo>
                    <a:pt x="3794" y="8614"/>
                    <a:pt x="2727" y="8547"/>
                    <a:pt x="2493" y="7780"/>
                  </a:cubicBezTo>
                  <a:cubicBezTo>
                    <a:pt x="2326" y="7313"/>
                    <a:pt x="2260" y="6813"/>
                    <a:pt x="2126" y="6312"/>
                  </a:cubicBezTo>
                  <a:cubicBezTo>
                    <a:pt x="1926" y="5612"/>
                    <a:pt x="1659" y="4911"/>
                    <a:pt x="1459" y="4211"/>
                  </a:cubicBezTo>
                  <a:cubicBezTo>
                    <a:pt x="1092" y="2843"/>
                    <a:pt x="859" y="1309"/>
                    <a:pt x="225" y="41"/>
                  </a:cubicBezTo>
                  <a:cubicBezTo>
                    <a:pt x="206" y="13"/>
                    <a:pt x="179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>
              <a:off x="210221" y="3294388"/>
              <a:ext cx="48360" cy="591373"/>
            </a:xfrm>
            <a:custGeom>
              <a:avLst/>
              <a:gdLst/>
              <a:ahLst/>
              <a:cxnLst/>
              <a:rect l="l" t="t" r="r" b="b"/>
              <a:pathLst>
                <a:path w="1335" h="16325" extrusionOk="0">
                  <a:moveTo>
                    <a:pt x="512" y="0"/>
                  </a:moveTo>
                  <a:cubicBezTo>
                    <a:pt x="448" y="0"/>
                    <a:pt x="380" y="57"/>
                    <a:pt x="400" y="140"/>
                  </a:cubicBezTo>
                  <a:cubicBezTo>
                    <a:pt x="801" y="1441"/>
                    <a:pt x="934" y="2808"/>
                    <a:pt x="867" y="4176"/>
                  </a:cubicBezTo>
                  <a:cubicBezTo>
                    <a:pt x="801" y="5510"/>
                    <a:pt x="467" y="6811"/>
                    <a:pt x="300" y="8146"/>
                  </a:cubicBezTo>
                  <a:cubicBezTo>
                    <a:pt x="0" y="10881"/>
                    <a:pt x="367" y="13549"/>
                    <a:pt x="901" y="16251"/>
                  </a:cubicBezTo>
                  <a:cubicBezTo>
                    <a:pt x="914" y="16302"/>
                    <a:pt x="951" y="16324"/>
                    <a:pt x="990" y="16324"/>
                  </a:cubicBezTo>
                  <a:cubicBezTo>
                    <a:pt x="1053" y="16324"/>
                    <a:pt x="1122" y="16267"/>
                    <a:pt x="1101" y="16185"/>
                  </a:cubicBezTo>
                  <a:cubicBezTo>
                    <a:pt x="534" y="13316"/>
                    <a:pt x="167" y="10447"/>
                    <a:pt x="601" y="7512"/>
                  </a:cubicBezTo>
                  <a:cubicBezTo>
                    <a:pt x="1001" y="4977"/>
                    <a:pt x="1334" y="2608"/>
                    <a:pt x="601" y="73"/>
                  </a:cubicBezTo>
                  <a:cubicBezTo>
                    <a:pt x="588" y="22"/>
                    <a:pt x="55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>
              <a:off x="163092" y="3329055"/>
              <a:ext cx="86542" cy="86542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766" y="230"/>
                  </a:moveTo>
                  <a:cubicBezTo>
                    <a:pt x="814" y="230"/>
                    <a:pt x="861" y="237"/>
                    <a:pt x="901" y="250"/>
                  </a:cubicBezTo>
                  <a:cubicBezTo>
                    <a:pt x="1168" y="317"/>
                    <a:pt x="1368" y="617"/>
                    <a:pt x="1535" y="851"/>
                  </a:cubicBezTo>
                  <a:cubicBezTo>
                    <a:pt x="1761" y="1218"/>
                    <a:pt x="1939" y="1609"/>
                    <a:pt x="2029" y="2044"/>
                  </a:cubicBezTo>
                  <a:lnTo>
                    <a:pt x="2029" y="2044"/>
                  </a:lnTo>
                  <a:cubicBezTo>
                    <a:pt x="1777" y="1920"/>
                    <a:pt x="1529" y="1762"/>
                    <a:pt x="1301" y="1585"/>
                  </a:cubicBezTo>
                  <a:cubicBezTo>
                    <a:pt x="901" y="1351"/>
                    <a:pt x="567" y="984"/>
                    <a:pt x="401" y="551"/>
                  </a:cubicBezTo>
                  <a:cubicBezTo>
                    <a:pt x="347" y="337"/>
                    <a:pt x="571" y="230"/>
                    <a:pt x="766" y="230"/>
                  </a:cubicBezTo>
                  <a:close/>
                  <a:moveTo>
                    <a:pt x="689" y="1"/>
                  </a:moveTo>
                  <a:cubicBezTo>
                    <a:pt x="529" y="1"/>
                    <a:pt x="379" y="71"/>
                    <a:pt x="267" y="250"/>
                  </a:cubicBezTo>
                  <a:cubicBezTo>
                    <a:pt x="0" y="684"/>
                    <a:pt x="501" y="1184"/>
                    <a:pt x="801" y="1451"/>
                  </a:cubicBezTo>
                  <a:cubicBezTo>
                    <a:pt x="1163" y="1814"/>
                    <a:pt x="1580" y="2094"/>
                    <a:pt x="2077" y="2317"/>
                  </a:cubicBezTo>
                  <a:lnTo>
                    <a:pt x="2077" y="2317"/>
                  </a:lnTo>
                  <a:cubicBezTo>
                    <a:pt x="2097" y="2352"/>
                    <a:pt x="2149" y="2373"/>
                    <a:pt x="2197" y="2373"/>
                  </a:cubicBezTo>
                  <a:cubicBezTo>
                    <a:pt x="2200" y="2373"/>
                    <a:pt x="2203" y="2373"/>
                    <a:pt x="2206" y="2373"/>
                  </a:cubicBezTo>
                  <a:lnTo>
                    <a:pt x="2206" y="2373"/>
                  </a:lnTo>
                  <a:cubicBezTo>
                    <a:pt x="2215" y="2377"/>
                    <a:pt x="2225" y="2381"/>
                    <a:pt x="2235" y="2385"/>
                  </a:cubicBezTo>
                  <a:cubicBezTo>
                    <a:pt x="2243" y="2388"/>
                    <a:pt x="2250" y="2389"/>
                    <a:pt x="2257" y="2389"/>
                  </a:cubicBezTo>
                  <a:cubicBezTo>
                    <a:pt x="2341" y="2389"/>
                    <a:pt x="2388" y="2225"/>
                    <a:pt x="2281" y="2159"/>
                  </a:cubicBezTo>
                  <a:lnTo>
                    <a:pt x="2281" y="2159"/>
                  </a:lnTo>
                  <a:cubicBezTo>
                    <a:pt x="2167" y="1542"/>
                    <a:pt x="1909" y="986"/>
                    <a:pt x="1535" y="517"/>
                  </a:cubicBezTo>
                  <a:cubicBezTo>
                    <a:pt x="1358" y="274"/>
                    <a:pt x="1004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>
              <a:off x="231340" y="3409294"/>
              <a:ext cx="93714" cy="84078"/>
            </a:xfrm>
            <a:custGeom>
              <a:avLst/>
              <a:gdLst/>
              <a:ahLst/>
              <a:cxnLst/>
              <a:rect l="l" t="t" r="r" b="b"/>
              <a:pathLst>
                <a:path w="2587" h="2321" extrusionOk="0">
                  <a:moveTo>
                    <a:pt x="1886" y="204"/>
                  </a:moveTo>
                  <a:cubicBezTo>
                    <a:pt x="2152" y="204"/>
                    <a:pt x="2119" y="671"/>
                    <a:pt x="2052" y="804"/>
                  </a:cubicBezTo>
                  <a:cubicBezTo>
                    <a:pt x="1886" y="1037"/>
                    <a:pt x="1685" y="1238"/>
                    <a:pt x="1419" y="1371"/>
                  </a:cubicBezTo>
                  <a:cubicBezTo>
                    <a:pt x="1158" y="1567"/>
                    <a:pt x="855" y="1706"/>
                    <a:pt x="555" y="1862"/>
                  </a:cubicBezTo>
                  <a:lnTo>
                    <a:pt x="555" y="1862"/>
                  </a:lnTo>
                  <a:cubicBezTo>
                    <a:pt x="670" y="1609"/>
                    <a:pt x="808" y="1357"/>
                    <a:pt x="985" y="1104"/>
                  </a:cubicBezTo>
                  <a:cubicBezTo>
                    <a:pt x="1152" y="837"/>
                    <a:pt x="1485" y="237"/>
                    <a:pt x="1886" y="204"/>
                  </a:cubicBezTo>
                  <a:close/>
                  <a:moveTo>
                    <a:pt x="1880" y="0"/>
                  </a:moveTo>
                  <a:cubicBezTo>
                    <a:pt x="1568" y="0"/>
                    <a:pt x="1249" y="419"/>
                    <a:pt x="1085" y="637"/>
                  </a:cubicBezTo>
                  <a:cubicBezTo>
                    <a:pt x="730" y="1056"/>
                    <a:pt x="469" y="1507"/>
                    <a:pt x="271" y="2018"/>
                  </a:cubicBezTo>
                  <a:lnTo>
                    <a:pt x="271" y="2018"/>
                  </a:lnTo>
                  <a:cubicBezTo>
                    <a:pt x="208" y="2056"/>
                    <a:pt x="145" y="2096"/>
                    <a:pt x="84" y="2138"/>
                  </a:cubicBezTo>
                  <a:cubicBezTo>
                    <a:pt x="0" y="2194"/>
                    <a:pt x="57" y="2321"/>
                    <a:pt x="156" y="2321"/>
                  </a:cubicBezTo>
                  <a:cubicBezTo>
                    <a:pt x="176" y="2321"/>
                    <a:pt x="196" y="2316"/>
                    <a:pt x="218" y="2305"/>
                  </a:cubicBezTo>
                  <a:cubicBezTo>
                    <a:pt x="785" y="1938"/>
                    <a:pt x="1419" y="1705"/>
                    <a:pt x="1919" y="1271"/>
                  </a:cubicBezTo>
                  <a:cubicBezTo>
                    <a:pt x="2253" y="1004"/>
                    <a:pt x="2586" y="370"/>
                    <a:pt x="2086" y="70"/>
                  </a:cubicBezTo>
                  <a:cubicBezTo>
                    <a:pt x="2019" y="21"/>
                    <a:pt x="1949" y="0"/>
                    <a:pt x="1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>
              <a:off x="160665" y="3459684"/>
              <a:ext cx="76181" cy="83788"/>
            </a:xfrm>
            <a:custGeom>
              <a:avLst/>
              <a:gdLst/>
              <a:ahLst/>
              <a:cxnLst/>
              <a:rect l="l" t="t" r="r" b="b"/>
              <a:pathLst>
                <a:path w="2103" h="2313" extrusionOk="0">
                  <a:moveTo>
                    <a:pt x="1015" y="229"/>
                  </a:moveTo>
                  <a:cubicBezTo>
                    <a:pt x="1124" y="229"/>
                    <a:pt x="1240" y="268"/>
                    <a:pt x="1301" y="314"/>
                  </a:cubicBezTo>
                  <a:cubicBezTo>
                    <a:pt x="1468" y="514"/>
                    <a:pt x="1602" y="714"/>
                    <a:pt x="1668" y="981"/>
                  </a:cubicBezTo>
                  <a:cubicBezTo>
                    <a:pt x="1791" y="1319"/>
                    <a:pt x="1857" y="1685"/>
                    <a:pt x="1893" y="2053"/>
                  </a:cubicBezTo>
                  <a:lnTo>
                    <a:pt x="1893" y="2053"/>
                  </a:lnTo>
                  <a:cubicBezTo>
                    <a:pt x="1706" y="1884"/>
                    <a:pt x="1542" y="1711"/>
                    <a:pt x="1402" y="1514"/>
                  </a:cubicBezTo>
                  <a:cubicBezTo>
                    <a:pt x="1068" y="1214"/>
                    <a:pt x="868" y="847"/>
                    <a:pt x="768" y="447"/>
                  </a:cubicBezTo>
                  <a:cubicBezTo>
                    <a:pt x="768" y="284"/>
                    <a:pt x="886" y="229"/>
                    <a:pt x="1015" y="229"/>
                  </a:cubicBezTo>
                  <a:close/>
                  <a:moveTo>
                    <a:pt x="2102" y="2148"/>
                  </a:moveTo>
                  <a:cubicBezTo>
                    <a:pt x="2102" y="2151"/>
                    <a:pt x="2102" y="2153"/>
                    <a:pt x="2102" y="2156"/>
                  </a:cubicBezTo>
                  <a:lnTo>
                    <a:pt x="2102" y="2156"/>
                  </a:lnTo>
                  <a:cubicBezTo>
                    <a:pt x="2102" y="2165"/>
                    <a:pt x="2102" y="2173"/>
                    <a:pt x="2102" y="2182"/>
                  </a:cubicBezTo>
                  <a:lnTo>
                    <a:pt x="2102" y="2148"/>
                  </a:lnTo>
                  <a:close/>
                  <a:moveTo>
                    <a:pt x="1064" y="1"/>
                  </a:moveTo>
                  <a:cubicBezTo>
                    <a:pt x="972" y="1"/>
                    <a:pt x="873" y="25"/>
                    <a:pt x="768" y="80"/>
                  </a:cubicBezTo>
                  <a:cubicBezTo>
                    <a:pt x="1" y="514"/>
                    <a:pt x="1535" y="2015"/>
                    <a:pt x="1869" y="2282"/>
                  </a:cubicBezTo>
                  <a:cubicBezTo>
                    <a:pt x="1891" y="2304"/>
                    <a:pt x="1914" y="2313"/>
                    <a:pt x="1937" y="2313"/>
                  </a:cubicBezTo>
                  <a:cubicBezTo>
                    <a:pt x="1979" y="2313"/>
                    <a:pt x="2016" y="2282"/>
                    <a:pt x="2031" y="2245"/>
                  </a:cubicBezTo>
                  <a:lnTo>
                    <a:pt x="2031" y="2245"/>
                  </a:lnTo>
                  <a:cubicBezTo>
                    <a:pt x="2068" y="2235"/>
                    <a:pt x="2099" y="2205"/>
                    <a:pt x="2102" y="2156"/>
                  </a:cubicBezTo>
                  <a:lnTo>
                    <a:pt x="2102" y="2156"/>
                  </a:lnTo>
                  <a:cubicBezTo>
                    <a:pt x="2093" y="1596"/>
                    <a:pt x="1799" y="1"/>
                    <a:pt x="10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>
              <a:off x="216742" y="3568178"/>
              <a:ext cx="78101" cy="73537"/>
            </a:xfrm>
            <a:custGeom>
              <a:avLst/>
              <a:gdLst/>
              <a:ahLst/>
              <a:cxnLst/>
              <a:rect l="l" t="t" r="r" b="b"/>
              <a:pathLst>
                <a:path w="2156" h="2030" extrusionOk="0">
                  <a:moveTo>
                    <a:pt x="1638" y="240"/>
                  </a:moveTo>
                  <a:cubicBezTo>
                    <a:pt x="1712" y="240"/>
                    <a:pt x="1766" y="308"/>
                    <a:pt x="1788" y="421"/>
                  </a:cubicBezTo>
                  <a:cubicBezTo>
                    <a:pt x="1855" y="688"/>
                    <a:pt x="1755" y="988"/>
                    <a:pt x="1521" y="1155"/>
                  </a:cubicBezTo>
                  <a:cubicBezTo>
                    <a:pt x="1156" y="1436"/>
                    <a:pt x="766" y="1622"/>
                    <a:pt x="333" y="1754"/>
                  </a:cubicBezTo>
                  <a:lnTo>
                    <a:pt x="333" y="1754"/>
                  </a:lnTo>
                  <a:cubicBezTo>
                    <a:pt x="626" y="1181"/>
                    <a:pt x="1022" y="670"/>
                    <a:pt x="1521" y="287"/>
                  </a:cubicBezTo>
                  <a:cubicBezTo>
                    <a:pt x="1564" y="255"/>
                    <a:pt x="1603" y="240"/>
                    <a:pt x="1638" y="240"/>
                  </a:cubicBezTo>
                  <a:close/>
                  <a:moveTo>
                    <a:pt x="1633" y="0"/>
                  </a:moveTo>
                  <a:cubicBezTo>
                    <a:pt x="1287" y="0"/>
                    <a:pt x="1000" y="475"/>
                    <a:pt x="821" y="654"/>
                  </a:cubicBezTo>
                  <a:cubicBezTo>
                    <a:pt x="526" y="1015"/>
                    <a:pt x="263" y="1439"/>
                    <a:pt x="64" y="1834"/>
                  </a:cubicBezTo>
                  <a:lnTo>
                    <a:pt x="64" y="1834"/>
                  </a:lnTo>
                  <a:cubicBezTo>
                    <a:pt x="0" y="1882"/>
                    <a:pt x="25" y="2022"/>
                    <a:pt x="121" y="2026"/>
                  </a:cubicBezTo>
                  <a:lnTo>
                    <a:pt x="121" y="2026"/>
                  </a:lnTo>
                  <a:cubicBezTo>
                    <a:pt x="130" y="2028"/>
                    <a:pt x="138" y="2029"/>
                    <a:pt x="147" y="2029"/>
                  </a:cubicBezTo>
                  <a:cubicBezTo>
                    <a:pt x="170" y="2029"/>
                    <a:pt x="192" y="2021"/>
                    <a:pt x="209" y="2003"/>
                  </a:cubicBezTo>
                  <a:lnTo>
                    <a:pt x="209" y="2003"/>
                  </a:lnTo>
                  <a:cubicBezTo>
                    <a:pt x="766" y="1811"/>
                    <a:pt x="1434" y="1639"/>
                    <a:pt x="1822" y="1155"/>
                  </a:cubicBezTo>
                  <a:cubicBezTo>
                    <a:pt x="2022" y="921"/>
                    <a:pt x="2155" y="187"/>
                    <a:pt x="1755" y="21"/>
                  </a:cubicBezTo>
                  <a:cubicBezTo>
                    <a:pt x="1713" y="7"/>
                    <a:pt x="1673" y="0"/>
                    <a:pt x="1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>
              <a:off x="124367" y="3635557"/>
              <a:ext cx="96866" cy="70059"/>
            </a:xfrm>
            <a:custGeom>
              <a:avLst/>
              <a:gdLst/>
              <a:ahLst/>
              <a:cxnLst/>
              <a:rect l="l" t="t" r="r" b="b"/>
              <a:pathLst>
                <a:path w="2674" h="1934" extrusionOk="0">
                  <a:moveTo>
                    <a:pt x="1339" y="198"/>
                  </a:moveTo>
                  <a:cubicBezTo>
                    <a:pt x="1837" y="198"/>
                    <a:pt x="2374" y="1349"/>
                    <a:pt x="2433" y="1729"/>
                  </a:cubicBezTo>
                  <a:lnTo>
                    <a:pt x="2433" y="1729"/>
                  </a:lnTo>
                  <a:cubicBezTo>
                    <a:pt x="1798" y="1688"/>
                    <a:pt x="408" y="1053"/>
                    <a:pt x="1069" y="329"/>
                  </a:cubicBezTo>
                  <a:cubicBezTo>
                    <a:pt x="1156" y="237"/>
                    <a:pt x="1247" y="198"/>
                    <a:pt x="1339" y="198"/>
                  </a:cubicBezTo>
                  <a:close/>
                  <a:moveTo>
                    <a:pt x="1344" y="0"/>
                  </a:moveTo>
                  <a:cubicBezTo>
                    <a:pt x="1200" y="0"/>
                    <a:pt x="1051" y="59"/>
                    <a:pt x="902" y="195"/>
                  </a:cubicBezTo>
                  <a:cubicBezTo>
                    <a:pt x="0" y="1033"/>
                    <a:pt x="1713" y="1933"/>
                    <a:pt x="2462" y="1933"/>
                  </a:cubicBezTo>
                  <a:cubicBezTo>
                    <a:pt x="2488" y="1933"/>
                    <a:pt x="2513" y="1932"/>
                    <a:pt x="2537" y="1930"/>
                  </a:cubicBezTo>
                  <a:cubicBezTo>
                    <a:pt x="2632" y="1930"/>
                    <a:pt x="2673" y="1865"/>
                    <a:pt x="2659" y="1809"/>
                  </a:cubicBezTo>
                  <a:lnTo>
                    <a:pt x="2659" y="1809"/>
                  </a:lnTo>
                  <a:cubicBezTo>
                    <a:pt x="2666" y="1796"/>
                    <a:pt x="2670" y="1781"/>
                    <a:pt x="2670" y="1763"/>
                  </a:cubicBezTo>
                  <a:cubicBezTo>
                    <a:pt x="2588" y="1242"/>
                    <a:pt x="2010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>
              <a:off x="379755" y="3684679"/>
              <a:ext cx="500666" cy="422202"/>
            </a:xfrm>
            <a:custGeom>
              <a:avLst/>
              <a:gdLst/>
              <a:ahLst/>
              <a:cxnLst/>
              <a:rect l="l" t="t" r="r" b="b"/>
              <a:pathLst>
                <a:path w="13821" h="11655" extrusionOk="0">
                  <a:moveTo>
                    <a:pt x="13703" y="1"/>
                  </a:moveTo>
                  <a:cubicBezTo>
                    <a:pt x="13665" y="1"/>
                    <a:pt x="13625" y="23"/>
                    <a:pt x="13600" y="74"/>
                  </a:cubicBezTo>
                  <a:cubicBezTo>
                    <a:pt x="13200" y="1575"/>
                    <a:pt x="12633" y="3009"/>
                    <a:pt x="11932" y="4410"/>
                  </a:cubicBezTo>
                  <a:cubicBezTo>
                    <a:pt x="11198" y="5978"/>
                    <a:pt x="10131" y="7345"/>
                    <a:pt x="8763" y="8413"/>
                  </a:cubicBezTo>
                  <a:cubicBezTo>
                    <a:pt x="6850" y="9820"/>
                    <a:pt x="4130" y="11464"/>
                    <a:pt x="1584" y="11464"/>
                  </a:cubicBezTo>
                  <a:cubicBezTo>
                    <a:pt x="1111" y="11464"/>
                    <a:pt x="645" y="11407"/>
                    <a:pt x="190" y="11282"/>
                  </a:cubicBezTo>
                  <a:cubicBezTo>
                    <a:pt x="180" y="11279"/>
                    <a:pt x="170" y="11278"/>
                    <a:pt x="161" y="11278"/>
                  </a:cubicBezTo>
                  <a:cubicBezTo>
                    <a:pt x="48" y="11278"/>
                    <a:pt x="0" y="11451"/>
                    <a:pt x="124" y="11482"/>
                  </a:cubicBezTo>
                  <a:cubicBezTo>
                    <a:pt x="580" y="11601"/>
                    <a:pt x="1046" y="11655"/>
                    <a:pt x="1516" y="11655"/>
                  </a:cubicBezTo>
                  <a:cubicBezTo>
                    <a:pt x="4071" y="11655"/>
                    <a:pt x="6752" y="10060"/>
                    <a:pt x="8696" y="8680"/>
                  </a:cubicBezTo>
                  <a:cubicBezTo>
                    <a:pt x="10031" y="7712"/>
                    <a:pt x="11131" y="6445"/>
                    <a:pt x="11865" y="4977"/>
                  </a:cubicBezTo>
                  <a:cubicBezTo>
                    <a:pt x="12699" y="3443"/>
                    <a:pt x="13366" y="1808"/>
                    <a:pt x="13800" y="140"/>
                  </a:cubicBezTo>
                  <a:cubicBezTo>
                    <a:pt x="13821" y="58"/>
                    <a:pt x="13765" y="1"/>
                    <a:pt x="13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>
              <a:off x="706108" y="3751152"/>
              <a:ext cx="274694" cy="99039"/>
            </a:xfrm>
            <a:custGeom>
              <a:avLst/>
              <a:gdLst/>
              <a:ahLst/>
              <a:cxnLst/>
              <a:rect l="l" t="t" r="r" b="b"/>
              <a:pathLst>
                <a:path w="7583" h="2734" extrusionOk="0">
                  <a:moveTo>
                    <a:pt x="132" y="0"/>
                  </a:moveTo>
                  <a:cubicBezTo>
                    <a:pt x="69" y="0"/>
                    <a:pt x="0" y="57"/>
                    <a:pt x="21" y="140"/>
                  </a:cubicBezTo>
                  <a:cubicBezTo>
                    <a:pt x="355" y="1508"/>
                    <a:pt x="1622" y="2275"/>
                    <a:pt x="2890" y="2608"/>
                  </a:cubicBezTo>
                  <a:cubicBezTo>
                    <a:pt x="3209" y="2696"/>
                    <a:pt x="3515" y="2733"/>
                    <a:pt x="3810" y="2733"/>
                  </a:cubicBezTo>
                  <a:cubicBezTo>
                    <a:pt x="5089" y="2733"/>
                    <a:pt x="6186" y="2039"/>
                    <a:pt x="7460" y="1741"/>
                  </a:cubicBezTo>
                  <a:cubicBezTo>
                    <a:pt x="7583" y="1710"/>
                    <a:pt x="7564" y="1537"/>
                    <a:pt x="7455" y="1537"/>
                  </a:cubicBezTo>
                  <a:cubicBezTo>
                    <a:pt x="7446" y="1537"/>
                    <a:pt x="7436" y="1538"/>
                    <a:pt x="7426" y="1541"/>
                  </a:cubicBezTo>
                  <a:cubicBezTo>
                    <a:pt x="6172" y="1839"/>
                    <a:pt x="5079" y="2539"/>
                    <a:pt x="3787" y="2539"/>
                  </a:cubicBezTo>
                  <a:cubicBezTo>
                    <a:pt x="3635" y="2539"/>
                    <a:pt x="3481" y="2529"/>
                    <a:pt x="3323" y="2508"/>
                  </a:cubicBezTo>
                  <a:cubicBezTo>
                    <a:pt x="1989" y="2275"/>
                    <a:pt x="555" y="1474"/>
                    <a:pt x="221" y="73"/>
                  </a:cubicBezTo>
                  <a:cubicBezTo>
                    <a:pt x="208" y="22"/>
                    <a:pt x="171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>
              <a:off x="814240" y="3728221"/>
              <a:ext cx="139973" cy="117731"/>
            </a:xfrm>
            <a:custGeom>
              <a:avLst/>
              <a:gdLst/>
              <a:ahLst/>
              <a:cxnLst/>
              <a:rect l="l" t="t" r="r" b="b"/>
              <a:pathLst>
                <a:path w="3864" h="3250" extrusionOk="0">
                  <a:moveTo>
                    <a:pt x="3706" y="0"/>
                  </a:moveTo>
                  <a:cubicBezTo>
                    <a:pt x="3695" y="0"/>
                    <a:pt x="3685" y="2"/>
                    <a:pt x="3674" y="6"/>
                  </a:cubicBezTo>
                  <a:lnTo>
                    <a:pt x="3641" y="6"/>
                  </a:lnTo>
                  <a:cubicBezTo>
                    <a:pt x="2273" y="806"/>
                    <a:pt x="1039" y="1840"/>
                    <a:pt x="71" y="3108"/>
                  </a:cubicBezTo>
                  <a:cubicBezTo>
                    <a:pt x="1" y="3179"/>
                    <a:pt x="80" y="3249"/>
                    <a:pt x="156" y="3249"/>
                  </a:cubicBezTo>
                  <a:cubicBezTo>
                    <a:pt x="188" y="3249"/>
                    <a:pt x="219" y="3237"/>
                    <a:pt x="238" y="3208"/>
                  </a:cubicBezTo>
                  <a:cubicBezTo>
                    <a:pt x="1206" y="1974"/>
                    <a:pt x="2406" y="973"/>
                    <a:pt x="3774" y="206"/>
                  </a:cubicBezTo>
                  <a:cubicBezTo>
                    <a:pt x="3863" y="116"/>
                    <a:pt x="3793" y="0"/>
                    <a:pt x="3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>
              <a:off x="757004" y="3703045"/>
              <a:ext cx="65096" cy="141314"/>
            </a:xfrm>
            <a:custGeom>
              <a:avLst/>
              <a:gdLst/>
              <a:ahLst/>
              <a:cxnLst/>
              <a:rect l="l" t="t" r="r" b="b"/>
              <a:pathLst>
                <a:path w="1797" h="3901" extrusionOk="0">
                  <a:moveTo>
                    <a:pt x="105" y="0"/>
                  </a:moveTo>
                  <a:cubicBezTo>
                    <a:pt x="50" y="0"/>
                    <a:pt x="0" y="34"/>
                    <a:pt x="17" y="100"/>
                  </a:cubicBezTo>
                  <a:cubicBezTo>
                    <a:pt x="117" y="834"/>
                    <a:pt x="317" y="1535"/>
                    <a:pt x="617" y="2202"/>
                  </a:cubicBezTo>
                  <a:cubicBezTo>
                    <a:pt x="818" y="2836"/>
                    <a:pt x="1118" y="3403"/>
                    <a:pt x="1551" y="3870"/>
                  </a:cubicBezTo>
                  <a:cubicBezTo>
                    <a:pt x="1581" y="3892"/>
                    <a:pt x="1610" y="3901"/>
                    <a:pt x="1637" y="3901"/>
                  </a:cubicBezTo>
                  <a:cubicBezTo>
                    <a:pt x="1732" y="3901"/>
                    <a:pt x="1796" y="3788"/>
                    <a:pt x="1718" y="3736"/>
                  </a:cubicBezTo>
                  <a:cubicBezTo>
                    <a:pt x="1251" y="3303"/>
                    <a:pt x="984" y="2569"/>
                    <a:pt x="751" y="1968"/>
                  </a:cubicBezTo>
                  <a:cubicBezTo>
                    <a:pt x="484" y="1368"/>
                    <a:pt x="317" y="734"/>
                    <a:pt x="217" y="100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>
              <a:off x="952548" y="3794840"/>
              <a:ext cx="40318" cy="26698"/>
            </a:xfrm>
            <a:custGeom>
              <a:avLst/>
              <a:gdLst/>
              <a:ahLst/>
              <a:cxnLst/>
              <a:rect l="l" t="t" r="r" b="b"/>
              <a:pathLst>
                <a:path w="1113" h="737" extrusionOk="0">
                  <a:moveTo>
                    <a:pt x="491" y="0"/>
                  </a:moveTo>
                  <a:cubicBezTo>
                    <a:pt x="0" y="0"/>
                    <a:pt x="0" y="736"/>
                    <a:pt x="491" y="736"/>
                  </a:cubicBezTo>
                  <a:cubicBezTo>
                    <a:pt x="502" y="736"/>
                    <a:pt x="512" y="736"/>
                    <a:pt x="523" y="735"/>
                  </a:cubicBezTo>
                  <a:lnTo>
                    <a:pt x="590" y="735"/>
                  </a:lnTo>
                  <a:cubicBezTo>
                    <a:pt x="601" y="736"/>
                    <a:pt x="611" y="736"/>
                    <a:pt x="622" y="736"/>
                  </a:cubicBezTo>
                  <a:cubicBezTo>
                    <a:pt x="1113" y="736"/>
                    <a:pt x="1113" y="0"/>
                    <a:pt x="622" y="0"/>
                  </a:cubicBezTo>
                  <a:cubicBezTo>
                    <a:pt x="611" y="0"/>
                    <a:pt x="601" y="1"/>
                    <a:pt x="590" y="1"/>
                  </a:cubicBezTo>
                  <a:lnTo>
                    <a:pt x="523" y="1"/>
                  </a:lnTo>
                  <a:cubicBezTo>
                    <a:pt x="512" y="1"/>
                    <a:pt x="502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917119" y="3717390"/>
              <a:ext cx="34522" cy="25684"/>
            </a:xfrm>
            <a:custGeom>
              <a:avLst/>
              <a:gdLst/>
              <a:ahLst/>
              <a:cxnLst/>
              <a:rect l="l" t="t" r="r" b="b"/>
              <a:pathLst>
                <a:path w="953" h="709" extrusionOk="0">
                  <a:moveTo>
                    <a:pt x="612" y="1"/>
                  </a:moveTo>
                  <a:cubicBezTo>
                    <a:pt x="597" y="1"/>
                    <a:pt x="583" y="2"/>
                    <a:pt x="567" y="4"/>
                  </a:cubicBezTo>
                  <a:lnTo>
                    <a:pt x="500" y="4"/>
                  </a:lnTo>
                  <a:cubicBezTo>
                    <a:pt x="0" y="4"/>
                    <a:pt x="0" y="705"/>
                    <a:pt x="500" y="705"/>
                  </a:cubicBezTo>
                  <a:lnTo>
                    <a:pt x="567" y="705"/>
                  </a:lnTo>
                  <a:cubicBezTo>
                    <a:pt x="583" y="708"/>
                    <a:pt x="597" y="709"/>
                    <a:pt x="612" y="709"/>
                  </a:cubicBezTo>
                  <a:cubicBezTo>
                    <a:pt x="953" y="709"/>
                    <a:pt x="953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844597" y="3672833"/>
              <a:ext cx="36297" cy="26625"/>
            </a:xfrm>
            <a:custGeom>
              <a:avLst/>
              <a:gdLst/>
              <a:ahLst/>
              <a:cxnLst/>
              <a:rect l="l" t="t" r="r" b="b"/>
              <a:pathLst>
                <a:path w="1002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lnTo>
                    <a:pt x="534" y="734"/>
                  </a:lnTo>
                  <a:cubicBezTo>
                    <a:pt x="1001" y="734"/>
                    <a:pt x="10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>
              <a:off x="731031" y="3688519"/>
              <a:ext cx="36261" cy="26625"/>
            </a:xfrm>
            <a:custGeom>
              <a:avLst/>
              <a:gdLst/>
              <a:ahLst/>
              <a:cxnLst/>
              <a:rect l="l" t="t" r="r" b="b"/>
              <a:pathLst>
                <a:path w="1001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lnTo>
                    <a:pt x="534" y="735"/>
                  </a:lnTo>
                  <a:cubicBezTo>
                    <a:pt x="1001" y="735"/>
                    <a:pt x="1001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>
              <a:off x="686293" y="3739270"/>
              <a:ext cx="38725" cy="26625"/>
            </a:xfrm>
            <a:custGeom>
              <a:avLst/>
              <a:gdLst/>
              <a:ahLst/>
              <a:cxnLst/>
              <a:rect l="l" t="t" r="r" b="b"/>
              <a:pathLst>
                <a:path w="1069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lnTo>
                    <a:pt x="601" y="735"/>
                  </a:lnTo>
                  <a:cubicBezTo>
                    <a:pt x="1068" y="735"/>
                    <a:pt x="1068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306037" y="3912644"/>
              <a:ext cx="1148840" cy="1191042"/>
            </a:xfrm>
            <a:custGeom>
              <a:avLst/>
              <a:gdLst/>
              <a:ahLst/>
              <a:cxnLst/>
              <a:rect l="l" t="t" r="r" b="b"/>
              <a:pathLst>
                <a:path w="31714" h="32879" extrusionOk="0">
                  <a:moveTo>
                    <a:pt x="31578" y="0"/>
                  </a:moveTo>
                  <a:cubicBezTo>
                    <a:pt x="31534" y="0"/>
                    <a:pt x="31494" y="27"/>
                    <a:pt x="31480" y="85"/>
                  </a:cubicBezTo>
                  <a:cubicBezTo>
                    <a:pt x="30779" y="4055"/>
                    <a:pt x="28077" y="7057"/>
                    <a:pt x="24675" y="9058"/>
                  </a:cubicBezTo>
                  <a:cubicBezTo>
                    <a:pt x="23040" y="10026"/>
                    <a:pt x="21272" y="10759"/>
                    <a:pt x="19571" y="11593"/>
                  </a:cubicBezTo>
                  <a:cubicBezTo>
                    <a:pt x="18037" y="12394"/>
                    <a:pt x="16669" y="13428"/>
                    <a:pt x="15435" y="14629"/>
                  </a:cubicBezTo>
                  <a:cubicBezTo>
                    <a:pt x="13000" y="16964"/>
                    <a:pt x="11132" y="19799"/>
                    <a:pt x="9230" y="22568"/>
                  </a:cubicBezTo>
                  <a:cubicBezTo>
                    <a:pt x="8230" y="24002"/>
                    <a:pt x="7196" y="25403"/>
                    <a:pt x="6195" y="26838"/>
                  </a:cubicBezTo>
                  <a:cubicBezTo>
                    <a:pt x="4994" y="28572"/>
                    <a:pt x="3760" y="30207"/>
                    <a:pt x="2059" y="31441"/>
                  </a:cubicBezTo>
                  <a:cubicBezTo>
                    <a:pt x="1978" y="31495"/>
                    <a:pt x="2027" y="31635"/>
                    <a:pt x="2102" y="31635"/>
                  </a:cubicBezTo>
                  <a:cubicBezTo>
                    <a:pt x="2120" y="31635"/>
                    <a:pt x="2139" y="31627"/>
                    <a:pt x="2159" y="31608"/>
                  </a:cubicBezTo>
                  <a:cubicBezTo>
                    <a:pt x="3560" y="30574"/>
                    <a:pt x="4760" y="29306"/>
                    <a:pt x="5761" y="27872"/>
                  </a:cubicBezTo>
                  <a:cubicBezTo>
                    <a:pt x="6829" y="26371"/>
                    <a:pt x="7896" y="24836"/>
                    <a:pt x="8963" y="23335"/>
                  </a:cubicBezTo>
                  <a:cubicBezTo>
                    <a:pt x="11065" y="20300"/>
                    <a:pt x="13100" y="17197"/>
                    <a:pt x="15768" y="14629"/>
                  </a:cubicBezTo>
                  <a:cubicBezTo>
                    <a:pt x="17169" y="13328"/>
                    <a:pt x="18737" y="12260"/>
                    <a:pt x="20472" y="11427"/>
                  </a:cubicBezTo>
                  <a:cubicBezTo>
                    <a:pt x="22273" y="10593"/>
                    <a:pt x="24041" y="9659"/>
                    <a:pt x="25775" y="8625"/>
                  </a:cubicBezTo>
                  <a:cubicBezTo>
                    <a:pt x="28227" y="7017"/>
                    <a:pt x="30211" y="4765"/>
                    <a:pt x="31202" y="2050"/>
                  </a:cubicBezTo>
                  <a:lnTo>
                    <a:pt x="31202" y="2050"/>
                  </a:lnTo>
                  <a:cubicBezTo>
                    <a:pt x="30323" y="5527"/>
                    <a:pt x="27839" y="8112"/>
                    <a:pt x="24608" y="9925"/>
                  </a:cubicBezTo>
                  <a:cubicBezTo>
                    <a:pt x="22907" y="10859"/>
                    <a:pt x="21072" y="11527"/>
                    <a:pt x="19371" y="12494"/>
                  </a:cubicBezTo>
                  <a:cubicBezTo>
                    <a:pt x="17770" y="13495"/>
                    <a:pt x="16335" y="14762"/>
                    <a:pt x="15101" y="16197"/>
                  </a:cubicBezTo>
                  <a:cubicBezTo>
                    <a:pt x="12166" y="19432"/>
                    <a:pt x="9797" y="23102"/>
                    <a:pt x="7429" y="26737"/>
                  </a:cubicBezTo>
                  <a:cubicBezTo>
                    <a:pt x="6462" y="28172"/>
                    <a:pt x="5261" y="29406"/>
                    <a:pt x="3893" y="30507"/>
                  </a:cubicBezTo>
                  <a:cubicBezTo>
                    <a:pt x="2859" y="31341"/>
                    <a:pt x="1525" y="32475"/>
                    <a:pt x="124" y="32675"/>
                  </a:cubicBezTo>
                  <a:cubicBezTo>
                    <a:pt x="1" y="32706"/>
                    <a:pt x="48" y="32879"/>
                    <a:pt x="161" y="32879"/>
                  </a:cubicBezTo>
                  <a:cubicBezTo>
                    <a:pt x="171" y="32879"/>
                    <a:pt x="180" y="32878"/>
                    <a:pt x="191" y="32875"/>
                  </a:cubicBezTo>
                  <a:lnTo>
                    <a:pt x="224" y="32875"/>
                  </a:lnTo>
                  <a:cubicBezTo>
                    <a:pt x="1425" y="32708"/>
                    <a:pt x="2559" y="31808"/>
                    <a:pt x="3493" y="31074"/>
                  </a:cubicBezTo>
                  <a:cubicBezTo>
                    <a:pt x="4861" y="30040"/>
                    <a:pt x="6095" y="28839"/>
                    <a:pt x="7162" y="27505"/>
                  </a:cubicBezTo>
                  <a:cubicBezTo>
                    <a:pt x="8530" y="25703"/>
                    <a:pt x="9664" y="23702"/>
                    <a:pt x="10898" y="21867"/>
                  </a:cubicBezTo>
                  <a:cubicBezTo>
                    <a:pt x="12299" y="19866"/>
                    <a:pt x="13800" y="17931"/>
                    <a:pt x="15401" y="16130"/>
                  </a:cubicBezTo>
                  <a:cubicBezTo>
                    <a:pt x="16836" y="14529"/>
                    <a:pt x="18537" y="13161"/>
                    <a:pt x="20438" y="12160"/>
                  </a:cubicBezTo>
                  <a:cubicBezTo>
                    <a:pt x="22240" y="11260"/>
                    <a:pt x="24108" y="10526"/>
                    <a:pt x="25842" y="9458"/>
                  </a:cubicBezTo>
                  <a:cubicBezTo>
                    <a:pt x="29194" y="7367"/>
                    <a:pt x="31391" y="4120"/>
                    <a:pt x="31708" y="178"/>
                  </a:cubicBezTo>
                  <a:lnTo>
                    <a:pt x="31708" y="178"/>
                  </a:lnTo>
                  <a:cubicBezTo>
                    <a:pt x="31710" y="169"/>
                    <a:pt x="31711" y="160"/>
                    <a:pt x="31713" y="152"/>
                  </a:cubicBezTo>
                  <a:lnTo>
                    <a:pt x="31710" y="151"/>
                  </a:lnTo>
                  <a:lnTo>
                    <a:pt x="31710" y="151"/>
                  </a:lnTo>
                  <a:cubicBezTo>
                    <a:pt x="31711" y="140"/>
                    <a:pt x="31712" y="129"/>
                    <a:pt x="31713" y="118"/>
                  </a:cubicBezTo>
                  <a:cubicBezTo>
                    <a:pt x="31694" y="44"/>
                    <a:pt x="31633" y="0"/>
                    <a:pt x="3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505058" y="4928545"/>
              <a:ext cx="441076" cy="62343"/>
            </a:xfrm>
            <a:custGeom>
              <a:avLst/>
              <a:gdLst/>
              <a:ahLst/>
              <a:cxnLst/>
              <a:rect l="l" t="t" r="r" b="b"/>
              <a:pathLst>
                <a:path w="12176" h="1721" extrusionOk="0">
                  <a:moveTo>
                    <a:pt x="11297" y="0"/>
                  </a:moveTo>
                  <a:cubicBezTo>
                    <a:pt x="10747" y="0"/>
                    <a:pt x="9919" y="147"/>
                    <a:pt x="9707" y="195"/>
                  </a:cubicBezTo>
                  <a:cubicBezTo>
                    <a:pt x="7606" y="295"/>
                    <a:pt x="5538" y="561"/>
                    <a:pt x="3503" y="728"/>
                  </a:cubicBezTo>
                  <a:cubicBezTo>
                    <a:pt x="2335" y="828"/>
                    <a:pt x="1068" y="762"/>
                    <a:pt x="0" y="1129"/>
                  </a:cubicBezTo>
                  <a:lnTo>
                    <a:pt x="0" y="1262"/>
                  </a:lnTo>
                  <a:cubicBezTo>
                    <a:pt x="165" y="1256"/>
                    <a:pt x="331" y="1254"/>
                    <a:pt x="497" y="1254"/>
                  </a:cubicBezTo>
                  <a:cubicBezTo>
                    <a:pt x="2347" y="1254"/>
                    <a:pt x="4268" y="1570"/>
                    <a:pt x="6105" y="1662"/>
                  </a:cubicBezTo>
                  <a:cubicBezTo>
                    <a:pt x="6539" y="1695"/>
                    <a:pt x="7009" y="1720"/>
                    <a:pt x="7490" y="1720"/>
                  </a:cubicBezTo>
                  <a:cubicBezTo>
                    <a:pt x="8486" y="1720"/>
                    <a:pt x="9531" y="1611"/>
                    <a:pt x="10408" y="1229"/>
                  </a:cubicBezTo>
                  <a:cubicBezTo>
                    <a:pt x="10741" y="1162"/>
                    <a:pt x="12176" y="528"/>
                    <a:pt x="11775" y="94"/>
                  </a:cubicBezTo>
                  <a:cubicBezTo>
                    <a:pt x="11707" y="26"/>
                    <a:pt x="11526" y="0"/>
                    <a:pt x="1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583594" y="4780891"/>
              <a:ext cx="450748" cy="91867"/>
            </a:xfrm>
            <a:custGeom>
              <a:avLst/>
              <a:gdLst/>
              <a:ahLst/>
              <a:cxnLst/>
              <a:rect l="l" t="t" r="r" b="b"/>
              <a:pathLst>
                <a:path w="12443" h="2536" extrusionOk="0">
                  <a:moveTo>
                    <a:pt x="10794" y="0"/>
                  </a:moveTo>
                  <a:cubicBezTo>
                    <a:pt x="10722" y="0"/>
                    <a:pt x="10659" y="1"/>
                    <a:pt x="10608" y="1"/>
                  </a:cubicBezTo>
                  <a:cubicBezTo>
                    <a:pt x="7272" y="68"/>
                    <a:pt x="3403" y="501"/>
                    <a:pt x="367" y="2036"/>
                  </a:cubicBezTo>
                  <a:lnTo>
                    <a:pt x="1" y="2536"/>
                  </a:lnTo>
                  <a:cubicBezTo>
                    <a:pt x="1356" y="1824"/>
                    <a:pt x="2918" y="1713"/>
                    <a:pt x="4478" y="1713"/>
                  </a:cubicBezTo>
                  <a:cubicBezTo>
                    <a:pt x="5183" y="1713"/>
                    <a:pt x="5887" y="1735"/>
                    <a:pt x="6572" y="1735"/>
                  </a:cubicBezTo>
                  <a:cubicBezTo>
                    <a:pt x="7873" y="1735"/>
                    <a:pt x="9207" y="1602"/>
                    <a:pt x="10508" y="1402"/>
                  </a:cubicBezTo>
                  <a:cubicBezTo>
                    <a:pt x="10908" y="1335"/>
                    <a:pt x="12443" y="1102"/>
                    <a:pt x="12376" y="468"/>
                  </a:cubicBezTo>
                  <a:cubicBezTo>
                    <a:pt x="12347" y="26"/>
                    <a:pt x="11330" y="0"/>
                    <a:pt x="10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666985" y="4621391"/>
              <a:ext cx="460420" cy="126932"/>
            </a:xfrm>
            <a:custGeom>
              <a:avLst/>
              <a:gdLst/>
              <a:ahLst/>
              <a:cxnLst/>
              <a:rect l="l" t="t" r="r" b="b"/>
              <a:pathLst>
                <a:path w="12710" h="3504" extrusionOk="0">
                  <a:moveTo>
                    <a:pt x="8753" y="0"/>
                  </a:moveTo>
                  <a:cubicBezTo>
                    <a:pt x="5897" y="0"/>
                    <a:pt x="2246" y="1619"/>
                    <a:pt x="67" y="3336"/>
                  </a:cubicBezTo>
                  <a:lnTo>
                    <a:pt x="0" y="3503"/>
                  </a:lnTo>
                  <a:cubicBezTo>
                    <a:pt x="1953" y="2495"/>
                    <a:pt x="4144" y="1963"/>
                    <a:pt x="6348" y="1963"/>
                  </a:cubicBezTo>
                  <a:cubicBezTo>
                    <a:pt x="6478" y="1963"/>
                    <a:pt x="6608" y="1965"/>
                    <a:pt x="6738" y="1969"/>
                  </a:cubicBezTo>
                  <a:cubicBezTo>
                    <a:pt x="7268" y="1969"/>
                    <a:pt x="7957" y="2020"/>
                    <a:pt x="8650" y="2020"/>
                  </a:cubicBezTo>
                  <a:cubicBezTo>
                    <a:pt x="9442" y="2020"/>
                    <a:pt x="10239" y="1953"/>
                    <a:pt x="10808" y="1669"/>
                  </a:cubicBezTo>
                  <a:cubicBezTo>
                    <a:pt x="12709" y="735"/>
                    <a:pt x="9640" y="1"/>
                    <a:pt x="8840" y="1"/>
                  </a:cubicBezTo>
                  <a:cubicBezTo>
                    <a:pt x="8811" y="0"/>
                    <a:pt x="8782" y="0"/>
                    <a:pt x="8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775733" y="4494965"/>
              <a:ext cx="386702" cy="98677"/>
            </a:xfrm>
            <a:custGeom>
              <a:avLst/>
              <a:gdLst/>
              <a:ahLst/>
              <a:cxnLst/>
              <a:rect l="l" t="t" r="r" b="b"/>
              <a:pathLst>
                <a:path w="10675" h="2724" extrusionOk="0">
                  <a:moveTo>
                    <a:pt x="7155" y="0"/>
                  </a:moveTo>
                  <a:cubicBezTo>
                    <a:pt x="6253" y="0"/>
                    <a:pt x="5357" y="149"/>
                    <a:pt x="4504" y="455"/>
                  </a:cubicBezTo>
                  <a:cubicBezTo>
                    <a:pt x="3069" y="889"/>
                    <a:pt x="1535" y="1423"/>
                    <a:pt x="334" y="2323"/>
                  </a:cubicBezTo>
                  <a:lnTo>
                    <a:pt x="0" y="2723"/>
                  </a:lnTo>
                  <a:cubicBezTo>
                    <a:pt x="2169" y="1222"/>
                    <a:pt x="4604" y="1556"/>
                    <a:pt x="7139" y="1423"/>
                  </a:cubicBezTo>
                  <a:cubicBezTo>
                    <a:pt x="8039" y="1356"/>
                    <a:pt x="10675" y="555"/>
                    <a:pt x="8573" y="122"/>
                  </a:cubicBezTo>
                  <a:cubicBezTo>
                    <a:pt x="8103" y="41"/>
                    <a:pt x="7628" y="0"/>
                    <a:pt x="7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943673" y="4410198"/>
              <a:ext cx="262269" cy="55750"/>
            </a:xfrm>
            <a:custGeom>
              <a:avLst/>
              <a:gdLst/>
              <a:ahLst/>
              <a:cxnLst/>
              <a:rect l="l" t="t" r="r" b="b"/>
              <a:pathLst>
                <a:path w="7240" h="1539" extrusionOk="0">
                  <a:moveTo>
                    <a:pt x="1166" y="0"/>
                  </a:moveTo>
                  <a:cubicBezTo>
                    <a:pt x="902" y="0"/>
                    <a:pt x="636" y="9"/>
                    <a:pt x="368" y="27"/>
                  </a:cubicBezTo>
                  <a:lnTo>
                    <a:pt x="335" y="27"/>
                  </a:lnTo>
                  <a:lnTo>
                    <a:pt x="1" y="160"/>
                  </a:lnTo>
                  <a:cubicBezTo>
                    <a:pt x="735" y="193"/>
                    <a:pt x="1402" y="360"/>
                    <a:pt x="2069" y="694"/>
                  </a:cubicBezTo>
                  <a:cubicBezTo>
                    <a:pt x="2711" y="955"/>
                    <a:pt x="4233" y="1538"/>
                    <a:pt x="5357" y="1538"/>
                  </a:cubicBezTo>
                  <a:cubicBezTo>
                    <a:pt x="5811" y="1538"/>
                    <a:pt x="6199" y="1443"/>
                    <a:pt x="6439" y="1194"/>
                  </a:cubicBezTo>
                  <a:cubicBezTo>
                    <a:pt x="7239" y="393"/>
                    <a:pt x="3937" y="193"/>
                    <a:pt x="3303" y="160"/>
                  </a:cubicBezTo>
                  <a:cubicBezTo>
                    <a:pt x="2595" y="62"/>
                    <a:pt x="1887" y="0"/>
                    <a:pt x="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1052457" y="4341044"/>
              <a:ext cx="227203" cy="66545"/>
            </a:xfrm>
            <a:custGeom>
              <a:avLst/>
              <a:gdLst/>
              <a:ahLst/>
              <a:cxnLst/>
              <a:rect l="l" t="t" r="r" b="b"/>
              <a:pathLst>
                <a:path w="6272" h="1837" extrusionOk="0">
                  <a:moveTo>
                    <a:pt x="100" y="1"/>
                  </a:moveTo>
                  <a:lnTo>
                    <a:pt x="0" y="101"/>
                  </a:lnTo>
                  <a:cubicBezTo>
                    <a:pt x="528" y="352"/>
                    <a:pt x="3825" y="1837"/>
                    <a:pt x="5415" y="1837"/>
                  </a:cubicBezTo>
                  <a:cubicBezTo>
                    <a:pt x="5934" y="1837"/>
                    <a:pt x="6271" y="1679"/>
                    <a:pt x="6271" y="1268"/>
                  </a:cubicBezTo>
                  <a:cubicBezTo>
                    <a:pt x="6271" y="68"/>
                    <a:pt x="1001" y="168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1179317" y="4280620"/>
              <a:ext cx="190978" cy="68755"/>
            </a:xfrm>
            <a:custGeom>
              <a:avLst/>
              <a:gdLst/>
              <a:ahLst/>
              <a:cxnLst/>
              <a:rect l="l" t="t" r="r" b="b"/>
              <a:pathLst>
                <a:path w="5272" h="1898" extrusionOk="0">
                  <a:moveTo>
                    <a:pt x="301" y="1"/>
                  </a:moveTo>
                  <a:lnTo>
                    <a:pt x="1" y="168"/>
                  </a:lnTo>
                  <a:cubicBezTo>
                    <a:pt x="804" y="722"/>
                    <a:pt x="2298" y="1897"/>
                    <a:pt x="3450" y="1897"/>
                  </a:cubicBezTo>
                  <a:cubicBezTo>
                    <a:pt x="3685" y="1897"/>
                    <a:pt x="3906" y="1849"/>
                    <a:pt x="4104" y="1736"/>
                  </a:cubicBezTo>
                  <a:cubicBezTo>
                    <a:pt x="5271" y="1068"/>
                    <a:pt x="2703" y="535"/>
                    <a:pt x="2102" y="401"/>
                  </a:cubicBezTo>
                  <a:cubicBezTo>
                    <a:pt x="1502" y="234"/>
                    <a:pt x="868" y="134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1259085" y="4209945"/>
              <a:ext cx="243722" cy="48397"/>
            </a:xfrm>
            <a:custGeom>
              <a:avLst/>
              <a:gdLst/>
              <a:ahLst/>
              <a:cxnLst/>
              <a:rect l="l" t="t" r="r" b="b"/>
              <a:pathLst>
                <a:path w="6728" h="1336" extrusionOk="0">
                  <a:moveTo>
                    <a:pt x="4577" y="0"/>
                  </a:moveTo>
                  <a:cubicBezTo>
                    <a:pt x="2946" y="0"/>
                    <a:pt x="882" y="248"/>
                    <a:pt x="400" y="518"/>
                  </a:cubicBezTo>
                  <a:cubicBezTo>
                    <a:pt x="367" y="584"/>
                    <a:pt x="167" y="718"/>
                    <a:pt x="134" y="751"/>
                  </a:cubicBezTo>
                  <a:lnTo>
                    <a:pt x="0" y="851"/>
                  </a:lnTo>
                  <a:cubicBezTo>
                    <a:pt x="596" y="966"/>
                    <a:pt x="2628" y="1336"/>
                    <a:pt x="4297" y="1336"/>
                  </a:cubicBezTo>
                  <a:cubicBezTo>
                    <a:pt x="5526" y="1336"/>
                    <a:pt x="6558" y="1135"/>
                    <a:pt x="6672" y="484"/>
                  </a:cubicBezTo>
                  <a:cubicBezTo>
                    <a:pt x="6728" y="132"/>
                    <a:pt x="5768" y="0"/>
                    <a:pt x="4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1350916" y="4076310"/>
              <a:ext cx="201809" cy="90780"/>
            </a:xfrm>
            <a:custGeom>
              <a:avLst/>
              <a:gdLst/>
              <a:ahLst/>
              <a:cxnLst/>
              <a:rect l="l" t="t" r="r" b="b"/>
              <a:pathLst>
                <a:path w="5571" h="2506" extrusionOk="0">
                  <a:moveTo>
                    <a:pt x="5012" y="1"/>
                  </a:moveTo>
                  <a:cubicBezTo>
                    <a:pt x="3872" y="1"/>
                    <a:pt x="1375" y="1431"/>
                    <a:pt x="200" y="2072"/>
                  </a:cubicBezTo>
                  <a:lnTo>
                    <a:pt x="0" y="2505"/>
                  </a:lnTo>
                  <a:cubicBezTo>
                    <a:pt x="768" y="2505"/>
                    <a:pt x="1535" y="2439"/>
                    <a:pt x="2269" y="2305"/>
                  </a:cubicBezTo>
                  <a:cubicBezTo>
                    <a:pt x="3303" y="2105"/>
                    <a:pt x="5438" y="1538"/>
                    <a:pt x="5571" y="304"/>
                  </a:cubicBezTo>
                  <a:cubicBezTo>
                    <a:pt x="5498" y="90"/>
                    <a:pt x="5297" y="1"/>
                    <a:pt x="5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1306214" y="3976075"/>
              <a:ext cx="77630" cy="170475"/>
            </a:xfrm>
            <a:custGeom>
              <a:avLst/>
              <a:gdLst/>
              <a:ahLst/>
              <a:cxnLst/>
              <a:rect l="l" t="t" r="r" b="b"/>
              <a:pathLst>
                <a:path w="2143" h="4706" extrusionOk="0">
                  <a:moveTo>
                    <a:pt x="1043" y="0"/>
                  </a:moveTo>
                  <a:cubicBezTo>
                    <a:pt x="1030" y="0"/>
                    <a:pt x="1015" y="1"/>
                    <a:pt x="1001" y="2"/>
                  </a:cubicBezTo>
                  <a:cubicBezTo>
                    <a:pt x="0" y="102"/>
                    <a:pt x="567" y="4105"/>
                    <a:pt x="667" y="4705"/>
                  </a:cubicBezTo>
                  <a:lnTo>
                    <a:pt x="834" y="4472"/>
                  </a:lnTo>
                  <a:cubicBezTo>
                    <a:pt x="1131" y="3879"/>
                    <a:pt x="2143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1234923" y="4021646"/>
              <a:ext cx="70929" cy="185327"/>
            </a:xfrm>
            <a:custGeom>
              <a:avLst/>
              <a:gdLst/>
              <a:ahLst/>
              <a:cxnLst/>
              <a:rect l="l" t="t" r="r" b="b"/>
              <a:pathLst>
                <a:path w="1958" h="5116" extrusionOk="0">
                  <a:moveTo>
                    <a:pt x="900" y="1"/>
                  </a:moveTo>
                  <a:cubicBezTo>
                    <a:pt x="841" y="1"/>
                    <a:pt x="774" y="15"/>
                    <a:pt x="701" y="45"/>
                  </a:cubicBezTo>
                  <a:cubicBezTo>
                    <a:pt x="0" y="378"/>
                    <a:pt x="234" y="2547"/>
                    <a:pt x="334" y="3047"/>
                  </a:cubicBezTo>
                  <a:cubicBezTo>
                    <a:pt x="534" y="3714"/>
                    <a:pt x="600" y="4381"/>
                    <a:pt x="534" y="5048"/>
                  </a:cubicBezTo>
                  <a:lnTo>
                    <a:pt x="600" y="5115"/>
                  </a:lnTo>
                  <a:cubicBezTo>
                    <a:pt x="695" y="4578"/>
                    <a:pt x="1957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1118894" y="4099893"/>
              <a:ext cx="93895" cy="163846"/>
            </a:xfrm>
            <a:custGeom>
              <a:avLst/>
              <a:gdLst/>
              <a:ahLst/>
              <a:cxnLst/>
              <a:rect l="l" t="t" r="r" b="b"/>
              <a:pathLst>
                <a:path w="2592" h="4523" extrusionOk="0">
                  <a:moveTo>
                    <a:pt x="1299" y="1"/>
                  </a:moveTo>
                  <a:cubicBezTo>
                    <a:pt x="1248" y="1"/>
                    <a:pt x="1193" y="7"/>
                    <a:pt x="1135" y="20"/>
                  </a:cubicBezTo>
                  <a:cubicBezTo>
                    <a:pt x="1" y="320"/>
                    <a:pt x="1302" y="3556"/>
                    <a:pt x="1302" y="4390"/>
                  </a:cubicBezTo>
                  <a:lnTo>
                    <a:pt x="1335" y="4523"/>
                  </a:lnTo>
                  <a:cubicBezTo>
                    <a:pt x="1624" y="3913"/>
                    <a:pt x="2592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1035540" y="4126663"/>
              <a:ext cx="83571" cy="176959"/>
            </a:xfrm>
            <a:custGeom>
              <a:avLst/>
              <a:gdLst/>
              <a:ahLst/>
              <a:cxnLst/>
              <a:rect l="l" t="t" r="r" b="b"/>
              <a:pathLst>
                <a:path w="2307" h="4885" extrusionOk="0">
                  <a:moveTo>
                    <a:pt x="1216" y="1"/>
                  </a:moveTo>
                  <a:cubicBezTo>
                    <a:pt x="1151" y="1"/>
                    <a:pt x="1080" y="16"/>
                    <a:pt x="1001" y="48"/>
                  </a:cubicBezTo>
                  <a:cubicBezTo>
                    <a:pt x="0" y="482"/>
                    <a:pt x="967" y="4118"/>
                    <a:pt x="1201" y="4885"/>
                  </a:cubicBezTo>
                  <a:lnTo>
                    <a:pt x="1234" y="4885"/>
                  </a:lnTo>
                  <a:cubicBezTo>
                    <a:pt x="1518" y="4255"/>
                    <a:pt x="2306" y="1"/>
                    <a:pt x="1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903825" y="4185601"/>
              <a:ext cx="99112" cy="167577"/>
            </a:xfrm>
            <a:custGeom>
              <a:avLst/>
              <a:gdLst/>
              <a:ahLst/>
              <a:cxnLst/>
              <a:rect l="l" t="t" r="r" b="b"/>
              <a:pathLst>
                <a:path w="2736" h="4626" extrusionOk="0">
                  <a:moveTo>
                    <a:pt x="1516" y="0"/>
                  </a:moveTo>
                  <a:cubicBezTo>
                    <a:pt x="1377" y="0"/>
                    <a:pt x="1227" y="84"/>
                    <a:pt x="1068" y="289"/>
                  </a:cubicBezTo>
                  <a:cubicBezTo>
                    <a:pt x="0" y="1723"/>
                    <a:pt x="2202" y="3224"/>
                    <a:pt x="2302" y="4459"/>
                  </a:cubicBezTo>
                  <a:lnTo>
                    <a:pt x="2402" y="4625"/>
                  </a:lnTo>
                  <a:cubicBezTo>
                    <a:pt x="2535" y="3625"/>
                    <a:pt x="2735" y="2491"/>
                    <a:pt x="2435" y="1490"/>
                  </a:cubicBezTo>
                  <a:cubicBezTo>
                    <a:pt x="2332" y="974"/>
                    <a:pt x="1990" y="0"/>
                    <a:pt x="1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809567" y="4219762"/>
              <a:ext cx="103966" cy="188986"/>
            </a:xfrm>
            <a:custGeom>
              <a:avLst/>
              <a:gdLst/>
              <a:ahLst/>
              <a:cxnLst/>
              <a:rect l="l" t="t" r="r" b="b"/>
              <a:pathLst>
                <a:path w="2870" h="5217" extrusionOk="0">
                  <a:moveTo>
                    <a:pt x="1164" y="0"/>
                  </a:moveTo>
                  <a:cubicBezTo>
                    <a:pt x="997" y="0"/>
                    <a:pt x="827" y="146"/>
                    <a:pt x="667" y="513"/>
                  </a:cubicBezTo>
                  <a:cubicBezTo>
                    <a:pt x="0" y="2015"/>
                    <a:pt x="2235" y="3983"/>
                    <a:pt x="2702" y="5217"/>
                  </a:cubicBezTo>
                  <a:lnTo>
                    <a:pt x="2869" y="5050"/>
                  </a:lnTo>
                  <a:cubicBezTo>
                    <a:pt x="2669" y="3983"/>
                    <a:pt x="2602" y="2982"/>
                    <a:pt x="2335" y="1948"/>
                  </a:cubicBezTo>
                  <a:cubicBezTo>
                    <a:pt x="2208" y="1466"/>
                    <a:pt x="1696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699587" y="4314563"/>
              <a:ext cx="125701" cy="182393"/>
            </a:xfrm>
            <a:custGeom>
              <a:avLst/>
              <a:gdLst/>
              <a:ahLst/>
              <a:cxnLst/>
              <a:rect l="l" t="t" r="r" b="b"/>
              <a:pathLst>
                <a:path w="3470" h="5035" extrusionOk="0">
                  <a:moveTo>
                    <a:pt x="792" y="1"/>
                  </a:moveTo>
                  <a:cubicBezTo>
                    <a:pt x="638" y="1"/>
                    <a:pt x="502" y="106"/>
                    <a:pt x="401" y="365"/>
                  </a:cubicBezTo>
                  <a:cubicBezTo>
                    <a:pt x="1" y="1366"/>
                    <a:pt x="1002" y="2900"/>
                    <a:pt x="1602" y="3500"/>
                  </a:cubicBezTo>
                  <a:cubicBezTo>
                    <a:pt x="2069" y="4034"/>
                    <a:pt x="2936" y="4501"/>
                    <a:pt x="3270" y="5035"/>
                  </a:cubicBezTo>
                  <a:lnTo>
                    <a:pt x="3470" y="4901"/>
                  </a:lnTo>
                  <a:cubicBezTo>
                    <a:pt x="3036" y="3934"/>
                    <a:pt x="2836" y="2833"/>
                    <a:pt x="2403" y="1899"/>
                  </a:cubicBezTo>
                  <a:cubicBezTo>
                    <a:pt x="2167" y="1402"/>
                    <a:pt x="1356" y="1"/>
                    <a:pt x="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594462" y="4424253"/>
              <a:ext cx="148667" cy="170584"/>
            </a:xfrm>
            <a:custGeom>
              <a:avLst/>
              <a:gdLst/>
              <a:ahLst/>
              <a:cxnLst/>
              <a:rect l="l" t="t" r="r" b="b"/>
              <a:pathLst>
                <a:path w="4104" h="4709" extrusionOk="0">
                  <a:moveTo>
                    <a:pt x="1114" y="1"/>
                  </a:moveTo>
                  <a:cubicBezTo>
                    <a:pt x="923" y="1"/>
                    <a:pt x="758" y="122"/>
                    <a:pt x="635" y="406"/>
                  </a:cubicBezTo>
                  <a:cubicBezTo>
                    <a:pt x="1" y="1873"/>
                    <a:pt x="2836" y="4275"/>
                    <a:pt x="3970" y="4709"/>
                  </a:cubicBezTo>
                  <a:lnTo>
                    <a:pt x="4104" y="4442"/>
                  </a:lnTo>
                  <a:cubicBezTo>
                    <a:pt x="3991" y="3652"/>
                    <a:pt x="2161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474846" y="4492466"/>
              <a:ext cx="194057" cy="215973"/>
            </a:xfrm>
            <a:custGeom>
              <a:avLst/>
              <a:gdLst/>
              <a:ahLst/>
              <a:cxnLst/>
              <a:rect l="l" t="t" r="r" b="b"/>
              <a:pathLst>
                <a:path w="5357" h="5962" extrusionOk="0">
                  <a:moveTo>
                    <a:pt x="1992" y="1"/>
                  </a:moveTo>
                  <a:cubicBezTo>
                    <a:pt x="1867" y="1"/>
                    <a:pt x="1747" y="40"/>
                    <a:pt x="1635" y="124"/>
                  </a:cubicBezTo>
                  <a:cubicBezTo>
                    <a:pt x="0" y="1391"/>
                    <a:pt x="5037" y="4861"/>
                    <a:pt x="5204" y="5961"/>
                  </a:cubicBezTo>
                  <a:lnTo>
                    <a:pt x="5204" y="5628"/>
                  </a:lnTo>
                  <a:cubicBezTo>
                    <a:pt x="5357" y="4620"/>
                    <a:pt x="3355" y="1"/>
                    <a:pt x="1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434962" y="4617189"/>
              <a:ext cx="159535" cy="195180"/>
            </a:xfrm>
            <a:custGeom>
              <a:avLst/>
              <a:gdLst/>
              <a:ahLst/>
              <a:cxnLst/>
              <a:rect l="l" t="t" r="r" b="b"/>
              <a:pathLst>
                <a:path w="4404" h="5388" extrusionOk="0">
                  <a:moveTo>
                    <a:pt x="1294" y="0"/>
                  </a:moveTo>
                  <a:cubicBezTo>
                    <a:pt x="1085" y="0"/>
                    <a:pt x="884" y="113"/>
                    <a:pt x="701" y="384"/>
                  </a:cubicBezTo>
                  <a:cubicBezTo>
                    <a:pt x="1" y="1518"/>
                    <a:pt x="1802" y="3286"/>
                    <a:pt x="2436" y="3919"/>
                  </a:cubicBezTo>
                  <a:cubicBezTo>
                    <a:pt x="2969" y="4420"/>
                    <a:pt x="3637" y="4853"/>
                    <a:pt x="4170" y="5387"/>
                  </a:cubicBezTo>
                  <a:lnTo>
                    <a:pt x="4270" y="5254"/>
                  </a:lnTo>
                  <a:cubicBezTo>
                    <a:pt x="4404" y="4486"/>
                    <a:pt x="3703" y="3386"/>
                    <a:pt x="3436" y="2652"/>
                  </a:cubicBezTo>
                  <a:cubicBezTo>
                    <a:pt x="3220" y="2084"/>
                    <a:pt x="2191" y="0"/>
                    <a:pt x="1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410909" y="4746513"/>
              <a:ext cx="113529" cy="167360"/>
            </a:xfrm>
            <a:custGeom>
              <a:avLst/>
              <a:gdLst/>
              <a:ahLst/>
              <a:cxnLst/>
              <a:rect l="l" t="t" r="r" b="b"/>
              <a:pathLst>
                <a:path w="3134" h="4620" extrusionOk="0">
                  <a:moveTo>
                    <a:pt x="574" y="1"/>
                  </a:moveTo>
                  <a:cubicBezTo>
                    <a:pt x="227" y="1"/>
                    <a:pt x="0" y="301"/>
                    <a:pt x="164" y="916"/>
                  </a:cubicBezTo>
                  <a:cubicBezTo>
                    <a:pt x="498" y="2351"/>
                    <a:pt x="2433" y="3285"/>
                    <a:pt x="2866" y="4619"/>
                  </a:cubicBezTo>
                  <a:lnTo>
                    <a:pt x="3100" y="4319"/>
                  </a:lnTo>
                  <a:cubicBezTo>
                    <a:pt x="3133" y="3452"/>
                    <a:pt x="2666" y="2818"/>
                    <a:pt x="2332" y="2017"/>
                  </a:cubicBezTo>
                  <a:cubicBezTo>
                    <a:pt x="2099" y="1383"/>
                    <a:pt x="1732" y="816"/>
                    <a:pt x="1298" y="349"/>
                  </a:cubicBezTo>
                  <a:cubicBezTo>
                    <a:pt x="1054" y="118"/>
                    <a:pt x="791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-5283" y="3663704"/>
              <a:ext cx="415573" cy="1066355"/>
            </a:xfrm>
            <a:custGeom>
              <a:avLst/>
              <a:gdLst/>
              <a:ahLst/>
              <a:cxnLst/>
              <a:rect l="l" t="t" r="r" b="b"/>
              <a:pathLst>
                <a:path w="11472" h="29437" extrusionOk="0">
                  <a:moveTo>
                    <a:pt x="11353" y="1"/>
                  </a:moveTo>
                  <a:cubicBezTo>
                    <a:pt x="11304" y="1"/>
                    <a:pt x="11249" y="27"/>
                    <a:pt x="11220" y="85"/>
                  </a:cubicBezTo>
                  <a:cubicBezTo>
                    <a:pt x="10819" y="1286"/>
                    <a:pt x="10252" y="2454"/>
                    <a:pt x="9552" y="3555"/>
                  </a:cubicBezTo>
                  <a:cubicBezTo>
                    <a:pt x="8951" y="4622"/>
                    <a:pt x="8384" y="5756"/>
                    <a:pt x="7884" y="6924"/>
                  </a:cubicBezTo>
                  <a:cubicBezTo>
                    <a:pt x="6850" y="9325"/>
                    <a:pt x="5916" y="11761"/>
                    <a:pt x="5115" y="14229"/>
                  </a:cubicBezTo>
                  <a:cubicBezTo>
                    <a:pt x="3547" y="19299"/>
                    <a:pt x="2513" y="24536"/>
                    <a:pt x="45" y="29273"/>
                  </a:cubicBezTo>
                  <a:cubicBezTo>
                    <a:pt x="0" y="29362"/>
                    <a:pt x="75" y="29436"/>
                    <a:pt x="149" y="29436"/>
                  </a:cubicBezTo>
                  <a:cubicBezTo>
                    <a:pt x="186" y="29436"/>
                    <a:pt x="223" y="29418"/>
                    <a:pt x="245" y="29373"/>
                  </a:cubicBezTo>
                  <a:cubicBezTo>
                    <a:pt x="2647" y="24736"/>
                    <a:pt x="3714" y="19566"/>
                    <a:pt x="5249" y="14563"/>
                  </a:cubicBezTo>
                  <a:cubicBezTo>
                    <a:pt x="6083" y="11927"/>
                    <a:pt x="7083" y="9292"/>
                    <a:pt x="8217" y="6757"/>
                  </a:cubicBezTo>
                  <a:cubicBezTo>
                    <a:pt x="8684" y="5589"/>
                    <a:pt x="9252" y="4489"/>
                    <a:pt x="9885" y="3421"/>
                  </a:cubicBezTo>
                  <a:cubicBezTo>
                    <a:pt x="10519" y="2387"/>
                    <a:pt x="11053" y="1286"/>
                    <a:pt x="11453" y="119"/>
                  </a:cubicBezTo>
                  <a:cubicBezTo>
                    <a:pt x="11472" y="44"/>
                    <a:pt x="11417" y="1"/>
                    <a:pt x="1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136213" y="3842983"/>
              <a:ext cx="369749" cy="252054"/>
            </a:xfrm>
            <a:custGeom>
              <a:avLst/>
              <a:gdLst/>
              <a:ahLst/>
              <a:cxnLst/>
              <a:rect l="l" t="t" r="r" b="b"/>
              <a:pathLst>
                <a:path w="10207" h="6958" extrusionOk="0">
                  <a:moveTo>
                    <a:pt x="144" y="1"/>
                  </a:moveTo>
                  <a:cubicBezTo>
                    <a:pt x="74" y="1"/>
                    <a:pt x="0" y="58"/>
                    <a:pt x="42" y="140"/>
                  </a:cubicBezTo>
                  <a:cubicBezTo>
                    <a:pt x="409" y="1274"/>
                    <a:pt x="809" y="2408"/>
                    <a:pt x="1176" y="3543"/>
                  </a:cubicBezTo>
                  <a:cubicBezTo>
                    <a:pt x="1576" y="4710"/>
                    <a:pt x="2010" y="5711"/>
                    <a:pt x="2077" y="6845"/>
                  </a:cubicBezTo>
                  <a:cubicBezTo>
                    <a:pt x="2077" y="6920"/>
                    <a:pt x="2133" y="6957"/>
                    <a:pt x="2189" y="6957"/>
                  </a:cubicBezTo>
                  <a:cubicBezTo>
                    <a:pt x="2208" y="6957"/>
                    <a:pt x="2227" y="6953"/>
                    <a:pt x="2243" y="6945"/>
                  </a:cubicBezTo>
                  <a:cubicBezTo>
                    <a:pt x="3478" y="5811"/>
                    <a:pt x="4812" y="4810"/>
                    <a:pt x="6246" y="3976"/>
                  </a:cubicBezTo>
                  <a:cubicBezTo>
                    <a:pt x="7163" y="3414"/>
                    <a:pt x="8447" y="2459"/>
                    <a:pt x="9610" y="2459"/>
                  </a:cubicBezTo>
                  <a:cubicBezTo>
                    <a:pt x="9759" y="2459"/>
                    <a:pt x="9905" y="2474"/>
                    <a:pt x="10049" y="2508"/>
                  </a:cubicBezTo>
                  <a:cubicBezTo>
                    <a:pt x="10058" y="2511"/>
                    <a:pt x="10066" y="2512"/>
                    <a:pt x="10074" y="2512"/>
                  </a:cubicBezTo>
                  <a:cubicBezTo>
                    <a:pt x="10186" y="2512"/>
                    <a:pt x="10207" y="2308"/>
                    <a:pt x="10082" y="2308"/>
                  </a:cubicBezTo>
                  <a:cubicBezTo>
                    <a:pt x="9929" y="2274"/>
                    <a:pt x="9774" y="2259"/>
                    <a:pt x="9620" y="2259"/>
                  </a:cubicBezTo>
                  <a:cubicBezTo>
                    <a:pt x="8570" y="2259"/>
                    <a:pt x="7523" y="2981"/>
                    <a:pt x="6680" y="3476"/>
                  </a:cubicBezTo>
                  <a:cubicBezTo>
                    <a:pt x="5102" y="4378"/>
                    <a:pt x="3617" y="5466"/>
                    <a:pt x="2255" y="6681"/>
                  </a:cubicBezTo>
                  <a:lnTo>
                    <a:pt x="2255" y="6681"/>
                  </a:lnTo>
                  <a:cubicBezTo>
                    <a:pt x="2145" y="5746"/>
                    <a:pt x="1917" y="4815"/>
                    <a:pt x="1543" y="3943"/>
                  </a:cubicBezTo>
                  <a:cubicBezTo>
                    <a:pt x="1109" y="2675"/>
                    <a:pt x="642" y="1374"/>
                    <a:pt x="242" y="73"/>
                  </a:cubicBezTo>
                  <a:cubicBezTo>
                    <a:pt x="229" y="22"/>
                    <a:pt x="187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20184" y="4180240"/>
              <a:ext cx="471613" cy="166671"/>
            </a:xfrm>
            <a:custGeom>
              <a:avLst/>
              <a:gdLst/>
              <a:ahLst/>
              <a:cxnLst/>
              <a:rect l="l" t="t" r="r" b="b"/>
              <a:pathLst>
                <a:path w="13019" h="4601" extrusionOk="0">
                  <a:moveTo>
                    <a:pt x="12715" y="0"/>
                  </a:moveTo>
                  <a:cubicBezTo>
                    <a:pt x="10939" y="0"/>
                    <a:pt x="9199" y="994"/>
                    <a:pt x="7615" y="1738"/>
                  </a:cubicBezTo>
                  <a:cubicBezTo>
                    <a:pt x="6647" y="2238"/>
                    <a:pt x="5680" y="2772"/>
                    <a:pt x="4779" y="3406"/>
                  </a:cubicBezTo>
                  <a:cubicBezTo>
                    <a:pt x="4536" y="3568"/>
                    <a:pt x="3659" y="3927"/>
                    <a:pt x="3334" y="4270"/>
                  </a:cubicBezTo>
                  <a:lnTo>
                    <a:pt x="3334" y="4270"/>
                  </a:lnTo>
                  <a:cubicBezTo>
                    <a:pt x="2586" y="2687"/>
                    <a:pt x="1304" y="1489"/>
                    <a:pt x="209" y="103"/>
                  </a:cubicBezTo>
                  <a:cubicBezTo>
                    <a:pt x="193" y="78"/>
                    <a:pt x="170" y="68"/>
                    <a:pt x="146" y="68"/>
                  </a:cubicBezTo>
                  <a:cubicBezTo>
                    <a:pt x="76" y="68"/>
                    <a:pt x="1" y="162"/>
                    <a:pt x="76" y="237"/>
                  </a:cubicBezTo>
                  <a:cubicBezTo>
                    <a:pt x="1162" y="1652"/>
                    <a:pt x="2475" y="2839"/>
                    <a:pt x="3214" y="4472"/>
                  </a:cubicBezTo>
                  <a:lnTo>
                    <a:pt x="3214" y="4472"/>
                  </a:lnTo>
                  <a:cubicBezTo>
                    <a:pt x="3212" y="4484"/>
                    <a:pt x="3211" y="4495"/>
                    <a:pt x="3211" y="4507"/>
                  </a:cubicBezTo>
                  <a:lnTo>
                    <a:pt x="3228" y="4501"/>
                  </a:lnTo>
                  <a:lnTo>
                    <a:pt x="3228" y="4501"/>
                  </a:lnTo>
                  <a:cubicBezTo>
                    <a:pt x="3233" y="4514"/>
                    <a:pt x="3239" y="4527"/>
                    <a:pt x="3245" y="4540"/>
                  </a:cubicBezTo>
                  <a:cubicBezTo>
                    <a:pt x="3259" y="4582"/>
                    <a:pt x="3296" y="4600"/>
                    <a:pt x="3335" y="4600"/>
                  </a:cubicBezTo>
                  <a:cubicBezTo>
                    <a:pt x="3389" y="4600"/>
                    <a:pt x="3445" y="4565"/>
                    <a:pt x="3445" y="4507"/>
                  </a:cubicBezTo>
                  <a:cubicBezTo>
                    <a:pt x="3445" y="4306"/>
                    <a:pt x="5146" y="3406"/>
                    <a:pt x="5380" y="3239"/>
                  </a:cubicBezTo>
                  <a:cubicBezTo>
                    <a:pt x="6147" y="2772"/>
                    <a:pt x="6914" y="2305"/>
                    <a:pt x="7715" y="1905"/>
                  </a:cubicBezTo>
                  <a:cubicBezTo>
                    <a:pt x="9232" y="1162"/>
                    <a:pt x="11000" y="200"/>
                    <a:pt x="12716" y="200"/>
                  </a:cubicBezTo>
                  <a:cubicBezTo>
                    <a:pt x="12772" y="200"/>
                    <a:pt x="12829" y="201"/>
                    <a:pt x="12885" y="203"/>
                  </a:cubicBezTo>
                  <a:cubicBezTo>
                    <a:pt x="13018" y="203"/>
                    <a:pt x="13018" y="3"/>
                    <a:pt x="12885" y="3"/>
                  </a:cubicBezTo>
                  <a:cubicBezTo>
                    <a:pt x="12828" y="1"/>
                    <a:pt x="12772" y="0"/>
                    <a:pt x="12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-573" y="4410995"/>
              <a:ext cx="315520" cy="134322"/>
            </a:xfrm>
            <a:custGeom>
              <a:avLst/>
              <a:gdLst/>
              <a:ahLst/>
              <a:cxnLst/>
              <a:rect l="l" t="t" r="r" b="b"/>
              <a:pathLst>
                <a:path w="8710" h="3708" extrusionOk="0">
                  <a:moveTo>
                    <a:pt x="8515" y="0"/>
                  </a:moveTo>
                  <a:cubicBezTo>
                    <a:pt x="8506" y="0"/>
                    <a:pt x="8497" y="2"/>
                    <a:pt x="8488" y="5"/>
                  </a:cubicBezTo>
                  <a:lnTo>
                    <a:pt x="8488" y="38"/>
                  </a:lnTo>
                  <a:cubicBezTo>
                    <a:pt x="6853" y="738"/>
                    <a:pt x="5452" y="1806"/>
                    <a:pt x="3918" y="2673"/>
                  </a:cubicBezTo>
                  <a:cubicBezTo>
                    <a:pt x="3618" y="2873"/>
                    <a:pt x="3284" y="3040"/>
                    <a:pt x="2950" y="3207"/>
                  </a:cubicBezTo>
                  <a:cubicBezTo>
                    <a:pt x="2771" y="3292"/>
                    <a:pt x="2634" y="3329"/>
                    <a:pt x="2523" y="3329"/>
                  </a:cubicBezTo>
                  <a:cubicBezTo>
                    <a:pt x="2198" y="3329"/>
                    <a:pt x="2098" y="3012"/>
                    <a:pt x="1850" y="2640"/>
                  </a:cubicBezTo>
                  <a:cubicBezTo>
                    <a:pt x="1383" y="1906"/>
                    <a:pt x="749" y="1272"/>
                    <a:pt x="249" y="538"/>
                  </a:cubicBezTo>
                  <a:cubicBezTo>
                    <a:pt x="220" y="510"/>
                    <a:pt x="186" y="498"/>
                    <a:pt x="154" y="498"/>
                  </a:cubicBezTo>
                  <a:cubicBezTo>
                    <a:pt x="73" y="498"/>
                    <a:pt x="1" y="576"/>
                    <a:pt x="48" y="672"/>
                  </a:cubicBezTo>
                  <a:cubicBezTo>
                    <a:pt x="782" y="1639"/>
                    <a:pt x="1683" y="2506"/>
                    <a:pt x="2150" y="3640"/>
                  </a:cubicBezTo>
                  <a:cubicBezTo>
                    <a:pt x="2150" y="3707"/>
                    <a:pt x="2217" y="3707"/>
                    <a:pt x="2250" y="3707"/>
                  </a:cubicBezTo>
                  <a:cubicBezTo>
                    <a:pt x="4518" y="2807"/>
                    <a:pt x="6353" y="1139"/>
                    <a:pt x="8588" y="205"/>
                  </a:cubicBezTo>
                  <a:cubicBezTo>
                    <a:pt x="8709" y="144"/>
                    <a:pt x="8610" y="0"/>
                    <a:pt x="8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367294" y="4295147"/>
              <a:ext cx="21807" cy="18149"/>
            </a:xfrm>
            <a:custGeom>
              <a:avLst/>
              <a:gdLst/>
              <a:ahLst/>
              <a:cxnLst/>
              <a:rect l="l" t="t" r="r" b="b"/>
              <a:pathLst>
                <a:path w="602" h="501" extrusionOk="0">
                  <a:moveTo>
                    <a:pt x="301" y="0"/>
                  </a:moveTo>
                  <a:cubicBezTo>
                    <a:pt x="1" y="0"/>
                    <a:pt x="1" y="501"/>
                    <a:pt x="301" y="501"/>
                  </a:cubicBezTo>
                  <a:cubicBezTo>
                    <a:pt x="601" y="467"/>
                    <a:pt x="601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338313" y="4321736"/>
              <a:ext cx="19344" cy="16953"/>
            </a:xfrm>
            <a:custGeom>
              <a:avLst/>
              <a:gdLst/>
              <a:ahLst/>
              <a:cxnLst/>
              <a:rect l="l" t="t" r="r" b="b"/>
              <a:pathLst>
                <a:path w="534" h="468" extrusionOk="0">
                  <a:moveTo>
                    <a:pt x="267" y="0"/>
                  </a:moveTo>
                  <a:cubicBezTo>
                    <a:pt x="0" y="33"/>
                    <a:pt x="0" y="400"/>
                    <a:pt x="267" y="467"/>
                  </a:cubicBezTo>
                  <a:cubicBezTo>
                    <a:pt x="534" y="400"/>
                    <a:pt x="534" y="33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332264" y="4280041"/>
              <a:ext cx="18149" cy="19670"/>
            </a:xfrm>
            <a:custGeom>
              <a:avLst/>
              <a:gdLst/>
              <a:ahLst/>
              <a:cxnLst/>
              <a:rect l="l" t="t" r="r" b="b"/>
              <a:pathLst>
                <a:path w="501" h="543" extrusionOk="0">
                  <a:moveTo>
                    <a:pt x="250" y="0"/>
                  </a:moveTo>
                  <a:cubicBezTo>
                    <a:pt x="125" y="0"/>
                    <a:pt x="0" y="84"/>
                    <a:pt x="0" y="250"/>
                  </a:cubicBezTo>
                  <a:lnTo>
                    <a:pt x="0" y="317"/>
                  </a:lnTo>
                  <a:cubicBezTo>
                    <a:pt x="0" y="467"/>
                    <a:pt x="125" y="542"/>
                    <a:pt x="250" y="542"/>
                  </a:cubicBezTo>
                  <a:cubicBezTo>
                    <a:pt x="375" y="542"/>
                    <a:pt x="501" y="467"/>
                    <a:pt x="501" y="317"/>
                  </a:cubicBezTo>
                  <a:lnTo>
                    <a:pt x="501" y="250"/>
                  </a:lnTo>
                  <a:cubicBezTo>
                    <a:pt x="501" y="84"/>
                    <a:pt x="375" y="0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305674" y="4078846"/>
              <a:ext cx="20576" cy="16953"/>
            </a:xfrm>
            <a:custGeom>
              <a:avLst/>
              <a:gdLst/>
              <a:ahLst/>
              <a:cxnLst/>
              <a:rect l="l" t="t" r="r" b="b"/>
              <a:pathLst>
                <a:path w="568" h="468" extrusionOk="0">
                  <a:moveTo>
                    <a:pt x="301" y="0"/>
                  </a:moveTo>
                  <a:cubicBezTo>
                    <a:pt x="0" y="34"/>
                    <a:pt x="0" y="434"/>
                    <a:pt x="301" y="467"/>
                  </a:cubicBezTo>
                  <a:cubicBezTo>
                    <a:pt x="567" y="434"/>
                    <a:pt x="567" y="34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276658" y="4109058"/>
              <a:ext cx="23003" cy="16953"/>
            </a:xfrm>
            <a:custGeom>
              <a:avLst/>
              <a:gdLst/>
              <a:ahLst/>
              <a:cxnLst/>
              <a:rect l="l" t="t" r="r" b="b"/>
              <a:pathLst>
                <a:path w="635" h="468" extrusionOk="0">
                  <a:moveTo>
                    <a:pt x="334" y="0"/>
                  </a:moveTo>
                  <a:cubicBezTo>
                    <a:pt x="1" y="0"/>
                    <a:pt x="1" y="467"/>
                    <a:pt x="334" y="467"/>
                  </a:cubicBezTo>
                  <a:cubicBezTo>
                    <a:pt x="635" y="467"/>
                    <a:pt x="63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318969" y="4117498"/>
              <a:ext cx="21771" cy="18185"/>
            </a:xfrm>
            <a:custGeom>
              <a:avLst/>
              <a:gdLst/>
              <a:ahLst/>
              <a:cxnLst/>
              <a:rect l="l" t="t" r="r" b="b"/>
              <a:pathLst>
                <a:path w="601" h="502" extrusionOk="0">
                  <a:moveTo>
                    <a:pt x="301" y="1"/>
                  </a:moveTo>
                  <a:cubicBezTo>
                    <a:pt x="0" y="1"/>
                    <a:pt x="0" y="501"/>
                    <a:pt x="301" y="501"/>
                  </a:cubicBezTo>
                  <a:cubicBezTo>
                    <a:pt x="601" y="468"/>
                    <a:pt x="601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106291" y="3962852"/>
              <a:ext cx="23003" cy="18149"/>
            </a:xfrm>
            <a:custGeom>
              <a:avLst/>
              <a:gdLst/>
              <a:ahLst/>
              <a:cxnLst/>
              <a:rect l="l" t="t" r="r" b="b"/>
              <a:pathLst>
                <a:path w="635" h="501" extrusionOk="0">
                  <a:moveTo>
                    <a:pt x="301" y="0"/>
                  </a:moveTo>
                  <a:cubicBezTo>
                    <a:pt x="0" y="0"/>
                    <a:pt x="0" y="500"/>
                    <a:pt x="301" y="500"/>
                  </a:cubicBezTo>
                  <a:cubicBezTo>
                    <a:pt x="634" y="500"/>
                    <a:pt x="634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125635" y="4005127"/>
              <a:ext cx="21771" cy="16953"/>
            </a:xfrm>
            <a:custGeom>
              <a:avLst/>
              <a:gdLst/>
              <a:ahLst/>
              <a:cxnLst/>
              <a:rect l="l" t="t" r="r" b="b"/>
              <a:pathLst>
                <a:path w="601" h="468" extrusionOk="0">
                  <a:moveTo>
                    <a:pt x="300" y="1"/>
                  </a:moveTo>
                  <a:cubicBezTo>
                    <a:pt x="0" y="1"/>
                    <a:pt x="0" y="468"/>
                    <a:pt x="300" y="468"/>
                  </a:cubicBezTo>
                  <a:cubicBezTo>
                    <a:pt x="601" y="468"/>
                    <a:pt x="601" y="1"/>
                    <a:pt x="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47063" y="4333799"/>
              <a:ext cx="20612" cy="18185"/>
            </a:xfrm>
            <a:custGeom>
              <a:avLst/>
              <a:gdLst/>
              <a:ahLst/>
              <a:cxnLst/>
              <a:rect l="l" t="t" r="r" b="b"/>
              <a:pathLst>
                <a:path w="569" h="502" extrusionOk="0">
                  <a:moveTo>
                    <a:pt x="301" y="1"/>
                  </a:moveTo>
                  <a:cubicBezTo>
                    <a:pt x="1" y="34"/>
                    <a:pt x="1" y="434"/>
                    <a:pt x="301" y="501"/>
                  </a:cubicBezTo>
                  <a:cubicBezTo>
                    <a:pt x="568" y="434"/>
                    <a:pt x="568" y="34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97814" y="4579116"/>
              <a:ext cx="20612" cy="16953"/>
            </a:xfrm>
            <a:custGeom>
              <a:avLst/>
              <a:gdLst/>
              <a:ahLst/>
              <a:cxnLst/>
              <a:rect l="l" t="t" r="r" b="b"/>
              <a:pathLst>
                <a:path w="569" h="468" extrusionOk="0">
                  <a:moveTo>
                    <a:pt x="301" y="0"/>
                  </a:moveTo>
                  <a:cubicBezTo>
                    <a:pt x="1" y="34"/>
                    <a:pt x="1" y="434"/>
                    <a:pt x="301" y="467"/>
                  </a:cubicBezTo>
                  <a:cubicBezTo>
                    <a:pt x="568" y="434"/>
                    <a:pt x="568" y="34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317737" y="3729634"/>
              <a:ext cx="19380" cy="18149"/>
            </a:xfrm>
            <a:custGeom>
              <a:avLst/>
              <a:gdLst/>
              <a:ahLst/>
              <a:cxnLst/>
              <a:rect l="l" t="t" r="r" b="b"/>
              <a:pathLst>
                <a:path w="535" h="501" extrusionOk="0">
                  <a:moveTo>
                    <a:pt x="268" y="0"/>
                  </a:moveTo>
                  <a:cubicBezTo>
                    <a:pt x="1" y="33"/>
                    <a:pt x="1" y="434"/>
                    <a:pt x="268" y="500"/>
                  </a:cubicBezTo>
                  <a:cubicBezTo>
                    <a:pt x="535" y="434"/>
                    <a:pt x="535" y="33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293575" y="3771909"/>
              <a:ext cx="24198" cy="16953"/>
            </a:xfrm>
            <a:custGeom>
              <a:avLst/>
              <a:gdLst/>
              <a:ahLst/>
              <a:cxnLst/>
              <a:rect l="l" t="t" r="r" b="b"/>
              <a:pathLst>
                <a:path w="668" h="468" extrusionOk="0">
                  <a:moveTo>
                    <a:pt x="301" y="1"/>
                  </a:moveTo>
                  <a:cubicBezTo>
                    <a:pt x="1" y="1"/>
                    <a:pt x="1" y="468"/>
                    <a:pt x="301" y="468"/>
                  </a:cubicBezTo>
                  <a:lnTo>
                    <a:pt x="368" y="468"/>
                  </a:lnTo>
                  <a:cubicBezTo>
                    <a:pt x="668" y="468"/>
                    <a:pt x="66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1424997" y="4107681"/>
              <a:ext cx="80202" cy="35356"/>
            </a:xfrm>
            <a:custGeom>
              <a:avLst/>
              <a:gdLst/>
              <a:ahLst/>
              <a:cxnLst/>
              <a:rect l="l" t="t" r="r" b="b"/>
              <a:pathLst>
                <a:path w="2214" h="976" extrusionOk="0">
                  <a:moveTo>
                    <a:pt x="2019" y="1"/>
                  </a:moveTo>
                  <a:cubicBezTo>
                    <a:pt x="2010" y="1"/>
                    <a:pt x="2000" y="2"/>
                    <a:pt x="1992" y="5"/>
                  </a:cubicBezTo>
                  <a:cubicBezTo>
                    <a:pt x="1391" y="338"/>
                    <a:pt x="757" y="572"/>
                    <a:pt x="124" y="772"/>
                  </a:cubicBezTo>
                  <a:cubicBezTo>
                    <a:pt x="0" y="803"/>
                    <a:pt x="19" y="976"/>
                    <a:pt x="128" y="976"/>
                  </a:cubicBezTo>
                  <a:cubicBezTo>
                    <a:pt x="137" y="976"/>
                    <a:pt x="147" y="975"/>
                    <a:pt x="157" y="972"/>
                  </a:cubicBezTo>
                  <a:cubicBezTo>
                    <a:pt x="824" y="772"/>
                    <a:pt x="1491" y="505"/>
                    <a:pt x="2092" y="205"/>
                  </a:cubicBezTo>
                  <a:cubicBezTo>
                    <a:pt x="2213" y="144"/>
                    <a:pt x="211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358161" y="4225051"/>
              <a:ext cx="94294" cy="16953"/>
            </a:xfrm>
            <a:custGeom>
              <a:avLst/>
              <a:gdLst/>
              <a:ahLst/>
              <a:cxnLst/>
              <a:rect l="l" t="t" r="r" b="b"/>
              <a:pathLst>
                <a:path w="2603" h="468" extrusionOk="0">
                  <a:moveTo>
                    <a:pt x="2469" y="1"/>
                  </a:moveTo>
                  <a:cubicBezTo>
                    <a:pt x="1702" y="134"/>
                    <a:pt x="901" y="201"/>
                    <a:pt x="134" y="234"/>
                  </a:cubicBezTo>
                  <a:cubicBezTo>
                    <a:pt x="0" y="234"/>
                    <a:pt x="0" y="468"/>
                    <a:pt x="134" y="468"/>
                  </a:cubicBezTo>
                  <a:cubicBezTo>
                    <a:pt x="901" y="434"/>
                    <a:pt x="1702" y="334"/>
                    <a:pt x="2469" y="234"/>
                  </a:cubicBezTo>
                  <a:cubicBezTo>
                    <a:pt x="2602" y="234"/>
                    <a:pt x="2602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1335194" y="4009945"/>
              <a:ext cx="10904" cy="65966"/>
            </a:xfrm>
            <a:custGeom>
              <a:avLst/>
              <a:gdLst/>
              <a:ahLst/>
              <a:cxnLst/>
              <a:rect l="l" t="t" r="r" b="b"/>
              <a:pathLst>
                <a:path w="301" h="1821" extrusionOk="0">
                  <a:moveTo>
                    <a:pt x="134" y="1"/>
                  </a:moveTo>
                  <a:cubicBezTo>
                    <a:pt x="84" y="1"/>
                    <a:pt x="34" y="34"/>
                    <a:pt x="34" y="101"/>
                  </a:cubicBezTo>
                  <a:lnTo>
                    <a:pt x="34" y="68"/>
                  </a:lnTo>
                  <a:lnTo>
                    <a:pt x="34" y="68"/>
                  </a:lnTo>
                  <a:cubicBezTo>
                    <a:pt x="1" y="635"/>
                    <a:pt x="34" y="1202"/>
                    <a:pt x="101" y="1736"/>
                  </a:cubicBezTo>
                  <a:cubicBezTo>
                    <a:pt x="101" y="1794"/>
                    <a:pt x="139" y="1820"/>
                    <a:pt x="182" y="1820"/>
                  </a:cubicBezTo>
                  <a:cubicBezTo>
                    <a:pt x="238" y="1820"/>
                    <a:pt x="301" y="1777"/>
                    <a:pt x="301" y="1702"/>
                  </a:cubicBezTo>
                  <a:cubicBezTo>
                    <a:pt x="234" y="1168"/>
                    <a:pt x="201" y="635"/>
                    <a:pt x="234" y="101"/>
                  </a:cubicBezTo>
                  <a:cubicBezTo>
                    <a:pt x="234" y="34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1254231" y="4048670"/>
              <a:ext cx="12135" cy="62814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10" y="1"/>
                  </a:moveTo>
                  <a:cubicBezTo>
                    <a:pt x="170" y="1"/>
                    <a:pt x="134" y="29"/>
                    <a:pt x="134" y="99"/>
                  </a:cubicBezTo>
                  <a:cubicBezTo>
                    <a:pt x="34" y="600"/>
                    <a:pt x="1" y="1134"/>
                    <a:pt x="34" y="1634"/>
                  </a:cubicBezTo>
                  <a:cubicBezTo>
                    <a:pt x="34" y="1701"/>
                    <a:pt x="76" y="1734"/>
                    <a:pt x="122" y="1734"/>
                  </a:cubicBezTo>
                  <a:cubicBezTo>
                    <a:pt x="168" y="1734"/>
                    <a:pt x="218" y="1701"/>
                    <a:pt x="234" y="1634"/>
                  </a:cubicBezTo>
                  <a:cubicBezTo>
                    <a:pt x="234" y="1134"/>
                    <a:pt x="268" y="633"/>
                    <a:pt x="334" y="133"/>
                  </a:cubicBezTo>
                  <a:cubicBezTo>
                    <a:pt x="334" y="55"/>
                    <a:pt x="267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159973" y="4123548"/>
              <a:ext cx="8513" cy="61981"/>
            </a:xfrm>
            <a:custGeom>
              <a:avLst/>
              <a:gdLst/>
              <a:ahLst/>
              <a:cxnLst/>
              <a:rect l="l" t="t" r="r" b="b"/>
              <a:pathLst>
                <a:path w="235" h="1711" extrusionOk="0">
                  <a:moveTo>
                    <a:pt x="101" y="1"/>
                  </a:moveTo>
                  <a:cubicBezTo>
                    <a:pt x="51" y="1"/>
                    <a:pt x="1" y="34"/>
                    <a:pt x="1" y="101"/>
                  </a:cubicBezTo>
                  <a:cubicBezTo>
                    <a:pt x="34" y="601"/>
                    <a:pt x="1" y="1101"/>
                    <a:pt x="1" y="1635"/>
                  </a:cubicBezTo>
                  <a:cubicBezTo>
                    <a:pt x="18" y="1685"/>
                    <a:pt x="68" y="1710"/>
                    <a:pt x="113" y="1710"/>
                  </a:cubicBezTo>
                  <a:cubicBezTo>
                    <a:pt x="159" y="1710"/>
                    <a:pt x="201" y="1685"/>
                    <a:pt x="201" y="1635"/>
                  </a:cubicBezTo>
                  <a:cubicBezTo>
                    <a:pt x="201" y="1101"/>
                    <a:pt x="234" y="601"/>
                    <a:pt x="201" y="101"/>
                  </a:cubicBezTo>
                  <a:cubicBezTo>
                    <a:pt x="201" y="34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1230540" y="4311919"/>
              <a:ext cx="71689" cy="23256"/>
            </a:xfrm>
            <a:custGeom>
              <a:avLst/>
              <a:gdLst/>
              <a:ahLst/>
              <a:cxnLst/>
              <a:rect l="l" t="t" r="r" b="b"/>
              <a:pathLst>
                <a:path w="1979" h="642" extrusionOk="0">
                  <a:moveTo>
                    <a:pt x="158" y="1"/>
                  </a:moveTo>
                  <a:cubicBezTo>
                    <a:pt x="45" y="1"/>
                    <a:pt x="0" y="174"/>
                    <a:pt x="154" y="204"/>
                  </a:cubicBezTo>
                  <a:cubicBezTo>
                    <a:pt x="688" y="371"/>
                    <a:pt x="1255" y="471"/>
                    <a:pt x="1822" y="638"/>
                  </a:cubicBezTo>
                  <a:cubicBezTo>
                    <a:pt x="1830" y="641"/>
                    <a:pt x="1837" y="642"/>
                    <a:pt x="1845" y="642"/>
                  </a:cubicBezTo>
                  <a:cubicBezTo>
                    <a:pt x="1931" y="642"/>
                    <a:pt x="1979" y="469"/>
                    <a:pt x="1856" y="438"/>
                  </a:cubicBezTo>
                  <a:cubicBezTo>
                    <a:pt x="1322" y="271"/>
                    <a:pt x="755" y="138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1160372" y="4371147"/>
              <a:ext cx="81434" cy="20829"/>
            </a:xfrm>
            <a:custGeom>
              <a:avLst/>
              <a:gdLst/>
              <a:ahLst/>
              <a:cxnLst/>
              <a:rect l="l" t="t" r="r" b="b"/>
              <a:pathLst>
                <a:path w="2248" h="575" extrusionOk="0">
                  <a:moveTo>
                    <a:pt x="128" y="0"/>
                  </a:moveTo>
                  <a:cubicBezTo>
                    <a:pt x="19" y="0"/>
                    <a:pt x="0" y="173"/>
                    <a:pt x="123" y="204"/>
                  </a:cubicBezTo>
                  <a:cubicBezTo>
                    <a:pt x="757" y="271"/>
                    <a:pt x="1424" y="404"/>
                    <a:pt x="2058" y="571"/>
                  </a:cubicBezTo>
                  <a:cubicBezTo>
                    <a:pt x="2068" y="573"/>
                    <a:pt x="2078" y="575"/>
                    <a:pt x="2087" y="575"/>
                  </a:cubicBezTo>
                  <a:cubicBezTo>
                    <a:pt x="2200" y="575"/>
                    <a:pt x="2248" y="401"/>
                    <a:pt x="2125" y="371"/>
                  </a:cubicBezTo>
                  <a:cubicBezTo>
                    <a:pt x="1491" y="204"/>
                    <a:pt x="824" y="70"/>
                    <a:pt x="157" y="4"/>
                  </a:cubicBezTo>
                  <a:cubicBezTo>
                    <a:pt x="146" y="1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1070569" y="4435302"/>
              <a:ext cx="74950" cy="14526"/>
            </a:xfrm>
            <a:custGeom>
              <a:avLst/>
              <a:gdLst/>
              <a:ahLst/>
              <a:cxnLst/>
              <a:rect l="l" t="t" r="r" b="b"/>
              <a:pathLst>
                <a:path w="2069" h="401" extrusionOk="0">
                  <a:moveTo>
                    <a:pt x="134" y="1"/>
                  </a:moveTo>
                  <a:cubicBezTo>
                    <a:pt x="0" y="1"/>
                    <a:pt x="0" y="201"/>
                    <a:pt x="134" y="201"/>
                  </a:cubicBezTo>
                  <a:cubicBezTo>
                    <a:pt x="734" y="301"/>
                    <a:pt x="1335" y="368"/>
                    <a:pt x="1969" y="401"/>
                  </a:cubicBezTo>
                  <a:cubicBezTo>
                    <a:pt x="2062" y="401"/>
                    <a:pt x="2068" y="198"/>
                    <a:pt x="1987" y="198"/>
                  </a:cubicBezTo>
                  <a:cubicBezTo>
                    <a:pt x="1981" y="198"/>
                    <a:pt x="1975" y="199"/>
                    <a:pt x="1969" y="201"/>
                  </a:cubicBezTo>
                  <a:cubicBezTo>
                    <a:pt x="1335" y="167"/>
                    <a:pt x="734" y="10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983919" y="4510940"/>
              <a:ext cx="69081" cy="24850"/>
            </a:xfrm>
            <a:custGeom>
              <a:avLst/>
              <a:gdLst/>
              <a:ahLst/>
              <a:cxnLst/>
              <a:rect l="l" t="t" r="r" b="b"/>
              <a:pathLst>
                <a:path w="1907" h="686" extrusionOk="0">
                  <a:moveTo>
                    <a:pt x="1777" y="1"/>
                  </a:moveTo>
                  <a:cubicBezTo>
                    <a:pt x="1761" y="1"/>
                    <a:pt x="1744" y="5"/>
                    <a:pt x="1725" y="14"/>
                  </a:cubicBezTo>
                  <a:cubicBezTo>
                    <a:pt x="1192" y="181"/>
                    <a:pt x="658" y="281"/>
                    <a:pt x="124" y="481"/>
                  </a:cubicBezTo>
                  <a:cubicBezTo>
                    <a:pt x="1" y="512"/>
                    <a:pt x="48" y="685"/>
                    <a:pt x="135" y="685"/>
                  </a:cubicBezTo>
                  <a:cubicBezTo>
                    <a:pt x="142" y="685"/>
                    <a:pt x="150" y="684"/>
                    <a:pt x="158" y="681"/>
                  </a:cubicBezTo>
                  <a:cubicBezTo>
                    <a:pt x="691" y="481"/>
                    <a:pt x="1258" y="381"/>
                    <a:pt x="1792" y="214"/>
                  </a:cubicBezTo>
                  <a:cubicBezTo>
                    <a:pt x="1907" y="157"/>
                    <a:pt x="1873" y="1"/>
                    <a:pt x="1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1074699" y="4165279"/>
              <a:ext cx="11628" cy="61003"/>
            </a:xfrm>
            <a:custGeom>
              <a:avLst/>
              <a:gdLst/>
              <a:ahLst/>
              <a:cxnLst/>
              <a:rect l="l" t="t" r="r" b="b"/>
              <a:pathLst>
                <a:path w="321" h="1684" extrusionOk="0">
                  <a:moveTo>
                    <a:pt x="120" y="0"/>
                  </a:moveTo>
                  <a:cubicBezTo>
                    <a:pt x="60" y="0"/>
                    <a:pt x="0" y="52"/>
                    <a:pt x="20" y="149"/>
                  </a:cubicBezTo>
                  <a:cubicBezTo>
                    <a:pt x="87" y="616"/>
                    <a:pt x="120" y="1117"/>
                    <a:pt x="53" y="1584"/>
                  </a:cubicBezTo>
                  <a:cubicBezTo>
                    <a:pt x="53" y="1651"/>
                    <a:pt x="112" y="1684"/>
                    <a:pt x="170" y="1684"/>
                  </a:cubicBezTo>
                  <a:cubicBezTo>
                    <a:pt x="228" y="1684"/>
                    <a:pt x="287" y="1651"/>
                    <a:pt x="287" y="1584"/>
                  </a:cubicBezTo>
                  <a:cubicBezTo>
                    <a:pt x="320" y="1083"/>
                    <a:pt x="287" y="583"/>
                    <a:pt x="220" y="83"/>
                  </a:cubicBezTo>
                  <a:cubicBezTo>
                    <a:pt x="206" y="27"/>
                    <a:pt x="16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950084" y="4232006"/>
              <a:ext cx="31588" cy="53106"/>
            </a:xfrm>
            <a:custGeom>
              <a:avLst/>
              <a:gdLst/>
              <a:ahLst/>
              <a:cxnLst/>
              <a:rect l="l" t="t" r="r" b="b"/>
              <a:pathLst>
                <a:path w="872" h="1466" extrusionOk="0">
                  <a:moveTo>
                    <a:pt x="133" y="1"/>
                  </a:moveTo>
                  <a:cubicBezTo>
                    <a:pt x="60" y="1"/>
                    <a:pt x="1" y="71"/>
                    <a:pt x="24" y="142"/>
                  </a:cubicBezTo>
                  <a:cubicBezTo>
                    <a:pt x="258" y="542"/>
                    <a:pt x="458" y="976"/>
                    <a:pt x="658" y="1410"/>
                  </a:cubicBezTo>
                  <a:cubicBezTo>
                    <a:pt x="668" y="1450"/>
                    <a:pt x="693" y="1466"/>
                    <a:pt x="721" y="1466"/>
                  </a:cubicBezTo>
                  <a:cubicBezTo>
                    <a:pt x="788" y="1466"/>
                    <a:pt x="871" y="1380"/>
                    <a:pt x="825" y="1310"/>
                  </a:cubicBezTo>
                  <a:cubicBezTo>
                    <a:pt x="658" y="876"/>
                    <a:pt x="458" y="442"/>
                    <a:pt x="224" y="42"/>
                  </a:cubicBezTo>
                  <a:cubicBezTo>
                    <a:pt x="195" y="13"/>
                    <a:pt x="163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850501" y="4267036"/>
              <a:ext cx="38145" cy="61039"/>
            </a:xfrm>
            <a:custGeom>
              <a:avLst/>
              <a:gdLst/>
              <a:ahLst/>
              <a:cxnLst/>
              <a:rect l="l" t="t" r="r" b="b"/>
              <a:pathLst>
                <a:path w="1053" h="1685" extrusionOk="0">
                  <a:moveTo>
                    <a:pt x="156" y="1"/>
                  </a:moveTo>
                  <a:cubicBezTo>
                    <a:pt x="80" y="1"/>
                    <a:pt x="0" y="72"/>
                    <a:pt x="71" y="142"/>
                  </a:cubicBezTo>
                  <a:cubicBezTo>
                    <a:pt x="338" y="643"/>
                    <a:pt x="605" y="1110"/>
                    <a:pt x="805" y="1644"/>
                  </a:cubicBezTo>
                  <a:cubicBezTo>
                    <a:pt x="825" y="1673"/>
                    <a:pt x="856" y="1685"/>
                    <a:pt x="888" y="1685"/>
                  </a:cubicBezTo>
                  <a:cubicBezTo>
                    <a:pt x="966" y="1685"/>
                    <a:pt x="1052" y="1614"/>
                    <a:pt x="1005" y="1543"/>
                  </a:cubicBezTo>
                  <a:cubicBezTo>
                    <a:pt x="772" y="1010"/>
                    <a:pt x="505" y="509"/>
                    <a:pt x="238" y="42"/>
                  </a:cubicBezTo>
                  <a:cubicBezTo>
                    <a:pt x="218" y="13"/>
                    <a:pt x="18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641301" y="4488408"/>
              <a:ext cx="58757" cy="54374"/>
            </a:xfrm>
            <a:custGeom>
              <a:avLst/>
              <a:gdLst/>
              <a:ahLst/>
              <a:cxnLst/>
              <a:rect l="l" t="t" r="r" b="b"/>
              <a:pathLst>
                <a:path w="1622" h="1501" extrusionOk="0">
                  <a:moveTo>
                    <a:pt x="146" y="0"/>
                  </a:moveTo>
                  <a:cubicBezTo>
                    <a:pt x="75" y="0"/>
                    <a:pt x="0" y="94"/>
                    <a:pt x="75" y="169"/>
                  </a:cubicBezTo>
                  <a:cubicBezTo>
                    <a:pt x="476" y="636"/>
                    <a:pt x="943" y="1070"/>
                    <a:pt x="1410" y="1470"/>
                  </a:cubicBezTo>
                  <a:cubicBezTo>
                    <a:pt x="1431" y="1492"/>
                    <a:pt x="1455" y="1501"/>
                    <a:pt x="1477" y="1501"/>
                  </a:cubicBezTo>
                  <a:cubicBezTo>
                    <a:pt x="1557" y="1501"/>
                    <a:pt x="1621" y="1382"/>
                    <a:pt x="1543" y="1303"/>
                  </a:cubicBezTo>
                  <a:cubicBezTo>
                    <a:pt x="1076" y="936"/>
                    <a:pt x="642" y="503"/>
                    <a:pt x="209" y="36"/>
                  </a:cubicBezTo>
                  <a:cubicBezTo>
                    <a:pt x="192" y="11"/>
                    <a:pt x="169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736537" y="4363757"/>
              <a:ext cx="48071" cy="71436"/>
            </a:xfrm>
            <a:custGeom>
              <a:avLst/>
              <a:gdLst/>
              <a:ahLst/>
              <a:cxnLst/>
              <a:rect l="l" t="t" r="r" b="b"/>
              <a:pathLst>
                <a:path w="1327" h="1972" extrusionOk="0">
                  <a:moveTo>
                    <a:pt x="156" y="0"/>
                  </a:moveTo>
                  <a:cubicBezTo>
                    <a:pt x="90" y="0"/>
                    <a:pt x="0" y="79"/>
                    <a:pt x="48" y="174"/>
                  </a:cubicBezTo>
                  <a:cubicBezTo>
                    <a:pt x="348" y="775"/>
                    <a:pt x="749" y="1342"/>
                    <a:pt x="1082" y="1909"/>
                  </a:cubicBezTo>
                  <a:cubicBezTo>
                    <a:pt x="1116" y="1953"/>
                    <a:pt x="1156" y="1972"/>
                    <a:pt x="1193" y="1972"/>
                  </a:cubicBezTo>
                  <a:cubicBezTo>
                    <a:pt x="1268" y="1972"/>
                    <a:pt x="1327" y="1898"/>
                    <a:pt x="1282" y="1809"/>
                  </a:cubicBezTo>
                  <a:cubicBezTo>
                    <a:pt x="949" y="1242"/>
                    <a:pt x="515" y="675"/>
                    <a:pt x="215" y="41"/>
                  </a:cubicBezTo>
                  <a:cubicBezTo>
                    <a:pt x="206" y="13"/>
                    <a:pt x="183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906216" y="4654030"/>
              <a:ext cx="102408" cy="14671"/>
            </a:xfrm>
            <a:custGeom>
              <a:avLst/>
              <a:gdLst/>
              <a:ahLst/>
              <a:cxnLst/>
              <a:rect l="l" t="t" r="r" b="b"/>
              <a:pathLst>
                <a:path w="2827" h="405" extrusionOk="0">
                  <a:moveTo>
                    <a:pt x="134" y="0"/>
                  </a:moveTo>
                  <a:cubicBezTo>
                    <a:pt x="1" y="0"/>
                    <a:pt x="1" y="200"/>
                    <a:pt x="134" y="200"/>
                  </a:cubicBezTo>
                  <a:cubicBezTo>
                    <a:pt x="968" y="234"/>
                    <a:pt x="1802" y="267"/>
                    <a:pt x="2636" y="401"/>
                  </a:cubicBezTo>
                  <a:cubicBezTo>
                    <a:pt x="2646" y="403"/>
                    <a:pt x="2656" y="404"/>
                    <a:pt x="2665" y="404"/>
                  </a:cubicBezTo>
                  <a:cubicBezTo>
                    <a:pt x="2779" y="404"/>
                    <a:pt x="2826" y="231"/>
                    <a:pt x="2703" y="200"/>
                  </a:cubicBezTo>
                  <a:cubicBezTo>
                    <a:pt x="1836" y="67"/>
                    <a:pt x="1002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851008" y="4807951"/>
              <a:ext cx="99981" cy="19054"/>
            </a:xfrm>
            <a:custGeom>
              <a:avLst/>
              <a:gdLst/>
              <a:ahLst/>
              <a:cxnLst/>
              <a:rect l="l" t="t" r="r" b="b"/>
              <a:pathLst>
                <a:path w="2760" h="526" extrusionOk="0">
                  <a:moveTo>
                    <a:pt x="2099" y="1"/>
                  </a:moveTo>
                  <a:cubicBezTo>
                    <a:pt x="1419" y="1"/>
                    <a:pt x="761" y="102"/>
                    <a:pt x="124" y="288"/>
                  </a:cubicBezTo>
                  <a:cubicBezTo>
                    <a:pt x="1" y="350"/>
                    <a:pt x="20" y="525"/>
                    <a:pt x="129" y="525"/>
                  </a:cubicBezTo>
                  <a:cubicBezTo>
                    <a:pt x="138" y="525"/>
                    <a:pt x="147" y="524"/>
                    <a:pt x="157" y="521"/>
                  </a:cubicBezTo>
                  <a:cubicBezTo>
                    <a:pt x="798" y="308"/>
                    <a:pt x="1459" y="201"/>
                    <a:pt x="2126" y="201"/>
                  </a:cubicBezTo>
                  <a:cubicBezTo>
                    <a:pt x="2292" y="201"/>
                    <a:pt x="2459" y="208"/>
                    <a:pt x="2626" y="221"/>
                  </a:cubicBezTo>
                  <a:cubicBezTo>
                    <a:pt x="2759" y="221"/>
                    <a:pt x="2759" y="21"/>
                    <a:pt x="2626" y="21"/>
                  </a:cubicBezTo>
                  <a:cubicBezTo>
                    <a:pt x="2449" y="7"/>
                    <a:pt x="2273" y="1"/>
                    <a:pt x="2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738638" y="4952490"/>
              <a:ext cx="112044" cy="20721"/>
            </a:xfrm>
            <a:custGeom>
              <a:avLst/>
              <a:gdLst/>
              <a:ahLst/>
              <a:cxnLst/>
              <a:rect l="l" t="t" r="r" b="b"/>
              <a:pathLst>
                <a:path w="3093" h="572" extrusionOk="0">
                  <a:moveTo>
                    <a:pt x="2992" y="1"/>
                  </a:moveTo>
                  <a:cubicBezTo>
                    <a:pt x="2025" y="34"/>
                    <a:pt x="1058" y="134"/>
                    <a:pt x="124" y="367"/>
                  </a:cubicBezTo>
                  <a:cubicBezTo>
                    <a:pt x="0" y="398"/>
                    <a:pt x="48" y="571"/>
                    <a:pt x="161" y="571"/>
                  </a:cubicBezTo>
                  <a:cubicBezTo>
                    <a:pt x="170" y="571"/>
                    <a:pt x="180" y="570"/>
                    <a:pt x="190" y="568"/>
                  </a:cubicBezTo>
                  <a:cubicBezTo>
                    <a:pt x="1091" y="367"/>
                    <a:pt x="2025" y="234"/>
                    <a:pt x="2992" y="201"/>
                  </a:cubicBezTo>
                  <a:cubicBezTo>
                    <a:pt x="3092" y="167"/>
                    <a:pt x="3092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547949" y="4543978"/>
              <a:ext cx="74768" cy="69552"/>
            </a:xfrm>
            <a:custGeom>
              <a:avLst/>
              <a:gdLst/>
              <a:ahLst/>
              <a:cxnLst/>
              <a:rect l="l" t="t" r="r" b="b"/>
              <a:pathLst>
                <a:path w="2064" h="1920" extrusionOk="0">
                  <a:moveTo>
                    <a:pt x="140" y="1"/>
                  </a:moveTo>
                  <a:cubicBezTo>
                    <a:pt x="63" y="1"/>
                    <a:pt x="0" y="95"/>
                    <a:pt x="51" y="170"/>
                  </a:cubicBezTo>
                  <a:cubicBezTo>
                    <a:pt x="618" y="803"/>
                    <a:pt x="1218" y="1370"/>
                    <a:pt x="1852" y="1904"/>
                  </a:cubicBezTo>
                  <a:cubicBezTo>
                    <a:pt x="1868" y="1915"/>
                    <a:pt x="1885" y="1920"/>
                    <a:pt x="1902" y="1920"/>
                  </a:cubicBezTo>
                  <a:cubicBezTo>
                    <a:pt x="1988" y="1920"/>
                    <a:pt x="2064" y="1793"/>
                    <a:pt x="1952" y="1737"/>
                  </a:cubicBezTo>
                  <a:cubicBezTo>
                    <a:pt x="1318" y="1204"/>
                    <a:pt x="751" y="637"/>
                    <a:pt x="217" y="36"/>
                  </a:cubicBezTo>
                  <a:cubicBezTo>
                    <a:pt x="192" y="11"/>
                    <a:pt x="165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485207" y="4671853"/>
              <a:ext cx="66292" cy="77956"/>
            </a:xfrm>
            <a:custGeom>
              <a:avLst/>
              <a:gdLst/>
              <a:ahLst/>
              <a:cxnLst/>
              <a:rect l="l" t="t" r="r" b="b"/>
              <a:pathLst>
                <a:path w="1830" h="2152" extrusionOk="0">
                  <a:moveTo>
                    <a:pt x="165" y="1"/>
                  </a:moveTo>
                  <a:cubicBezTo>
                    <a:pt x="87" y="1"/>
                    <a:pt x="1" y="71"/>
                    <a:pt x="48" y="142"/>
                  </a:cubicBezTo>
                  <a:cubicBezTo>
                    <a:pt x="548" y="809"/>
                    <a:pt x="1115" y="1443"/>
                    <a:pt x="1582" y="2110"/>
                  </a:cubicBezTo>
                  <a:cubicBezTo>
                    <a:pt x="1612" y="2140"/>
                    <a:pt x="1647" y="2152"/>
                    <a:pt x="1680" y="2152"/>
                  </a:cubicBezTo>
                  <a:cubicBezTo>
                    <a:pt x="1760" y="2152"/>
                    <a:pt x="1830" y="2081"/>
                    <a:pt x="1783" y="2010"/>
                  </a:cubicBezTo>
                  <a:cubicBezTo>
                    <a:pt x="1282" y="1310"/>
                    <a:pt x="715" y="709"/>
                    <a:pt x="248" y="42"/>
                  </a:cubicBezTo>
                  <a:cubicBezTo>
                    <a:pt x="229" y="13"/>
                    <a:pt x="198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438440" y="4779406"/>
              <a:ext cx="51440" cy="77956"/>
            </a:xfrm>
            <a:custGeom>
              <a:avLst/>
              <a:gdLst/>
              <a:ahLst/>
              <a:cxnLst/>
              <a:rect l="l" t="t" r="r" b="b"/>
              <a:pathLst>
                <a:path w="1420" h="2152" extrusionOk="0">
                  <a:moveTo>
                    <a:pt x="156" y="0"/>
                  </a:moveTo>
                  <a:cubicBezTo>
                    <a:pt x="80" y="0"/>
                    <a:pt x="1" y="71"/>
                    <a:pt x="71" y="142"/>
                  </a:cubicBezTo>
                  <a:cubicBezTo>
                    <a:pt x="472" y="776"/>
                    <a:pt x="872" y="1409"/>
                    <a:pt x="1206" y="2110"/>
                  </a:cubicBezTo>
                  <a:cubicBezTo>
                    <a:pt x="1225" y="2139"/>
                    <a:pt x="1253" y="2151"/>
                    <a:pt x="1282" y="2151"/>
                  </a:cubicBezTo>
                  <a:cubicBezTo>
                    <a:pt x="1350" y="2151"/>
                    <a:pt x="1419" y="2081"/>
                    <a:pt x="1372" y="2010"/>
                  </a:cubicBezTo>
                  <a:cubicBezTo>
                    <a:pt x="1039" y="1309"/>
                    <a:pt x="672" y="676"/>
                    <a:pt x="238" y="42"/>
                  </a:cubicBezTo>
                  <a:cubicBezTo>
                    <a:pt x="219" y="13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737515" y="4545499"/>
              <a:ext cx="723884" cy="284004"/>
            </a:xfrm>
            <a:custGeom>
              <a:avLst/>
              <a:gdLst/>
              <a:ahLst/>
              <a:cxnLst/>
              <a:rect l="l" t="t" r="r" b="b"/>
              <a:pathLst>
                <a:path w="19983" h="7840" extrusionOk="0">
                  <a:moveTo>
                    <a:pt x="19859" y="0"/>
                  </a:moveTo>
                  <a:cubicBezTo>
                    <a:pt x="19841" y="0"/>
                    <a:pt x="19821" y="8"/>
                    <a:pt x="19802" y="28"/>
                  </a:cubicBezTo>
                  <a:cubicBezTo>
                    <a:pt x="19001" y="528"/>
                    <a:pt x="18334" y="1162"/>
                    <a:pt x="17567" y="1695"/>
                  </a:cubicBezTo>
                  <a:cubicBezTo>
                    <a:pt x="16733" y="2229"/>
                    <a:pt x="15866" y="2629"/>
                    <a:pt x="14932" y="2930"/>
                  </a:cubicBezTo>
                  <a:cubicBezTo>
                    <a:pt x="12797" y="3563"/>
                    <a:pt x="10629" y="4030"/>
                    <a:pt x="8427" y="4331"/>
                  </a:cubicBezTo>
                  <a:cubicBezTo>
                    <a:pt x="6559" y="4631"/>
                    <a:pt x="4558" y="4731"/>
                    <a:pt x="2790" y="5465"/>
                  </a:cubicBezTo>
                  <a:cubicBezTo>
                    <a:pt x="1756" y="5932"/>
                    <a:pt x="355" y="6532"/>
                    <a:pt x="21" y="7700"/>
                  </a:cubicBezTo>
                  <a:cubicBezTo>
                    <a:pt x="1" y="7782"/>
                    <a:pt x="69" y="7839"/>
                    <a:pt x="132" y="7839"/>
                  </a:cubicBezTo>
                  <a:cubicBezTo>
                    <a:pt x="172" y="7839"/>
                    <a:pt x="209" y="7817"/>
                    <a:pt x="221" y="7766"/>
                  </a:cubicBezTo>
                  <a:cubicBezTo>
                    <a:pt x="622" y="6332"/>
                    <a:pt x="2857" y="5565"/>
                    <a:pt x="4158" y="5231"/>
                  </a:cubicBezTo>
                  <a:cubicBezTo>
                    <a:pt x="6059" y="4731"/>
                    <a:pt x="8127" y="4631"/>
                    <a:pt x="10095" y="4264"/>
                  </a:cubicBezTo>
                  <a:cubicBezTo>
                    <a:pt x="11996" y="3997"/>
                    <a:pt x="13898" y="3530"/>
                    <a:pt x="15732" y="2863"/>
                  </a:cubicBezTo>
                  <a:cubicBezTo>
                    <a:pt x="17367" y="2262"/>
                    <a:pt x="18501" y="1128"/>
                    <a:pt x="19902" y="194"/>
                  </a:cubicBezTo>
                  <a:cubicBezTo>
                    <a:pt x="19983" y="141"/>
                    <a:pt x="19933" y="0"/>
                    <a:pt x="1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1310597" y="4638961"/>
              <a:ext cx="122078" cy="64807"/>
            </a:xfrm>
            <a:custGeom>
              <a:avLst/>
              <a:gdLst/>
              <a:ahLst/>
              <a:cxnLst/>
              <a:rect l="l" t="t" r="r" b="b"/>
              <a:pathLst>
                <a:path w="3370" h="1789" extrusionOk="0">
                  <a:moveTo>
                    <a:pt x="151" y="1"/>
                  </a:moveTo>
                  <a:cubicBezTo>
                    <a:pt x="53" y="1"/>
                    <a:pt x="1" y="127"/>
                    <a:pt x="113" y="183"/>
                  </a:cubicBezTo>
                  <a:cubicBezTo>
                    <a:pt x="1080" y="750"/>
                    <a:pt x="2114" y="1284"/>
                    <a:pt x="3148" y="1784"/>
                  </a:cubicBezTo>
                  <a:cubicBezTo>
                    <a:pt x="3160" y="1787"/>
                    <a:pt x="3172" y="1788"/>
                    <a:pt x="3183" y="1788"/>
                  </a:cubicBezTo>
                  <a:cubicBezTo>
                    <a:pt x="3298" y="1788"/>
                    <a:pt x="3370" y="1645"/>
                    <a:pt x="3248" y="1584"/>
                  </a:cubicBezTo>
                  <a:cubicBezTo>
                    <a:pt x="2214" y="1083"/>
                    <a:pt x="1213" y="583"/>
                    <a:pt x="213" y="16"/>
                  </a:cubicBezTo>
                  <a:cubicBezTo>
                    <a:pt x="191" y="5"/>
                    <a:pt x="170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1358161" y="4660877"/>
              <a:ext cx="153485" cy="100488"/>
            </a:xfrm>
            <a:custGeom>
              <a:avLst/>
              <a:gdLst/>
              <a:ahLst/>
              <a:cxnLst/>
              <a:rect l="l" t="t" r="r" b="b"/>
              <a:pathLst>
                <a:path w="4237" h="2774" extrusionOk="0">
                  <a:moveTo>
                    <a:pt x="743" y="240"/>
                  </a:moveTo>
                  <a:cubicBezTo>
                    <a:pt x="1994" y="240"/>
                    <a:pt x="3641" y="689"/>
                    <a:pt x="3670" y="2080"/>
                  </a:cubicBezTo>
                  <a:cubicBezTo>
                    <a:pt x="3670" y="2446"/>
                    <a:pt x="3425" y="2561"/>
                    <a:pt x="3117" y="2561"/>
                  </a:cubicBezTo>
                  <a:cubicBezTo>
                    <a:pt x="2724" y="2561"/>
                    <a:pt x="2226" y="2373"/>
                    <a:pt x="2002" y="2280"/>
                  </a:cubicBezTo>
                  <a:cubicBezTo>
                    <a:pt x="1192" y="1858"/>
                    <a:pt x="602" y="1122"/>
                    <a:pt x="355" y="255"/>
                  </a:cubicBezTo>
                  <a:lnTo>
                    <a:pt x="355" y="255"/>
                  </a:lnTo>
                  <a:cubicBezTo>
                    <a:pt x="478" y="245"/>
                    <a:pt x="608" y="240"/>
                    <a:pt x="743" y="240"/>
                  </a:cubicBezTo>
                  <a:close/>
                  <a:moveTo>
                    <a:pt x="778" y="0"/>
                  </a:moveTo>
                  <a:cubicBezTo>
                    <a:pt x="564" y="0"/>
                    <a:pt x="349" y="15"/>
                    <a:pt x="134" y="45"/>
                  </a:cubicBezTo>
                  <a:cubicBezTo>
                    <a:pt x="0" y="45"/>
                    <a:pt x="0" y="278"/>
                    <a:pt x="134" y="278"/>
                  </a:cubicBezTo>
                  <a:cubicBezTo>
                    <a:pt x="137" y="278"/>
                    <a:pt x="140" y="278"/>
                    <a:pt x="143" y="277"/>
                  </a:cubicBezTo>
                  <a:lnTo>
                    <a:pt x="143" y="277"/>
                  </a:lnTo>
                  <a:cubicBezTo>
                    <a:pt x="416" y="1264"/>
                    <a:pt x="1111" y="2084"/>
                    <a:pt x="2035" y="2513"/>
                  </a:cubicBezTo>
                  <a:cubicBezTo>
                    <a:pt x="2339" y="2627"/>
                    <a:pt x="2730" y="2774"/>
                    <a:pt x="3084" y="2774"/>
                  </a:cubicBezTo>
                  <a:cubicBezTo>
                    <a:pt x="3351" y="2774"/>
                    <a:pt x="3598" y="2690"/>
                    <a:pt x="3770" y="2447"/>
                  </a:cubicBezTo>
                  <a:cubicBezTo>
                    <a:pt x="4237" y="1779"/>
                    <a:pt x="3436" y="879"/>
                    <a:pt x="2936" y="545"/>
                  </a:cubicBezTo>
                  <a:cubicBezTo>
                    <a:pt x="2261" y="182"/>
                    <a:pt x="1526" y="0"/>
                    <a:pt x="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1360045" y="4503768"/>
              <a:ext cx="158521" cy="115558"/>
            </a:xfrm>
            <a:custGeom>
              <a:avLst/>
              <a:gdLst/>
              <a:ahLst/>
              <a:cxnLst/>
              <a:rect l="l" t="t" r="r" b="b"/>
              <a:pathLst>
                <a:path w="4376" h="3190" extrusionOk="0">
                  <a:moveTo>
                    <a:pt x="3028" y="210"/>
                  </a:moveTo>
                  <a:cubicBezTo>
                    <a:pt x="3454" y="210"/>
                    <a:pt x="3785" y="428"/>
                    <a:pt x="3785" y="1079"/>
                  </a:cubicBezTo>
                  <a:cubicBezTo>
                    <a:pt x="3785" y="2432"/>
                    <a:pt x="1440" y="2954"/>
                    <a:pt x="306" y="2981"/>
                  </a:cubicBezTo>
                  <a:lnTo>
                    <a:pt x="306" y="2981"/>
                  </a:lnTo>
                  <a:cubicBezTo>
                    <a:pt x="703" y="2188"/>
                    <a:pt x="642" y="1309"/>
                    <a:pt x="1483" y="779"/>
                  </a:cubicBezTo>
                  <a:cubicBezTo>
                    <a:pt x="1865" y="524"/>
                    <a:pt x="2516" y="210"/>
                    <a:pt x="3028" y="210"/>
                  </a:cubicBezTo>
                  <a:close/>
                  <a:moveTo>
                    <a:pt x="3015" y="0"/>
                  </a:moveTo>
                  <a:cubicBezTo>
                    <a:pt x="2689" y="0"/>
                    <a:pt x="2343" y="97"/>
                    <a:pt x="2083" y="212"/>
                  </a:cubicBezTo>
                  <a:cubicBezTo>
                    <a:pt x="1550" y="412"/>
                    <a:pt x="1083" y="746"/>
                    <a:pt x="716" y="1180"/>
                  </a:cubicBezTo>
                  <a:cubicBezTo>
                    <a:pt x="329" y="1695"/>
                    <a:pt x="378" y="2397"/>
                    <a:pt x="81" y="2986"/>
                  </a:cubicBezTo>
                  <a:lnTo>
                    <a:pt x="81" y="2986"/>
                  </a:lnTo>
                  <a:cubicBezTo>
                    <a:pt x="19" y="3005"/>
                    <a:pt x="1" y="3079"/>
                    <a:pt x="27" y="3130"/>
                  </a:cubicBezTo>
                  <a:lnTo>
                    <a:pt x="27" y="3130"/>
                  </a:lnTo>
                  <a:cubicBezTo>
                    <a:pt x="43" y="3165"/>
                    <a:pt x="88" y="3189"/>
                    <a:pt x="133" y="3189"/>
                  </a:cubicBezTo>
                  <a:cubicBezTo>
                    <a:pt x="147" y="3189"/>
                    <a:pt x="160" y="3187"/>
                    <a:pt x="173" y="3182"/>
                  </a:cubicBezTo>
                  <a:lnTo>
                    <a:pt x="173" y="3182"/>
                  </a:lnTo>
                  <a:cubicBezTo>
                    <a:pt x="182" y="3182"/>
                    <a:pt x="192" y="3182"/>
                    <a:pt x="202" y="3182"/>
                  </a:cubicBezTo>
                  <a:cubicBezTo>
                    <a:pt x="1543" y="3182"/>
                    <a:pt x="4376" y="2441"/>
                    <a:pt x="3951" y="679"/>
                  </a:cubicBezTo>
                  <a:cubicBezTo>
                    <a:pt x="3838" y="167"/>
                    <a:pt x="3444" y="0"/>
                    <a:pt x="3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1259592" y="4638852"/>
              <a:ext cx="19598" cy="54084"/>
            </a:xfrm>
            <a:custGeom>
              <a:avLst/>
              <a:gdLst/>
              <a:ahLst/>
              <a:cxnLst/>
              <a:rect l="l" t="t" r="r" b="b"/>
              <a:pathLst>
                <a:path w="541" h="1493" extrusionOk="0">
                  <a:moveTo>
                    <a:pt x="113" y="1"/>
                  </a:moveTo>
                  <a:cubicBezTo>
                    <a:pt x="56" y="1"/>
                    <a:pt x="1" y="44"/>
                    <a:pt x="20" y="119"/>
                  </a:cubicBezTo>
                  <a:cubicBezTo>
                    <a:pt x="120" y="553"/>
                    <a:pt x="220" y="986"/>
                    <a:pt x="320" y="1420"/>
                  </a:cubicBezTo>
                  <a:cubicBezTo>
                    <a:pt x="332" y="1471"/>
                    <a:pt x="370" y="1493"/>
                    <a:pt x="409" y="1493"/>
                  </a:cubicBezTo>
                  <a:cubicBezTo>
                    <a:pt x="472" y="1493"/>
                    <a:pt x="540" y="1436"/>
                    <a:pt x="520" y="1353"/>
                  </a:cubicBezTo>
                  <a:lnTo>
                    <a:pt x="220" y="86"/>
                  </a:lnTo>
                  <a:cubicBezTo>
                    <a:pt x="205" y="27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1223295" y="4656240"/>
              <a:ext cx="19634" cy="47563"/>
            </a:xfrm>
            <a:custGeom>
              <a:avLst/>
              <a:gdLst/>
              <a:ahLst/>
              <a:cxnLst/>
              <a:rect l="l" t="t" r="r" b="b"/>
              <a:pathLst>
                <a:path w="542" h="1313" extrusionOk="0">
                  <a:moveTo>
                    <a:pt x="132" y="0"/>
                  </a:moveTo>
                  <a:cubicBezTo>
                    <a:pt x="69" y="0"/>
                    <a:pt x="0" y="57"/>
                    <a:pt x="21" y="139"/>
                  </a:cubicBezTo>
                  <a:cubicBezTo>
                    <a:pt x="121" y="506"/>
                    <a:pt x="221" y="873"/>
                    <a:pt x="321" y="1240"/>
                  </a:cubicBezTo>
                  <a:cubicBezTo>
                    <a:pt x="334" y="1291"/>
                    <a:pt x="371" y="1313"/>
                    <a:pt x="410" y="1313"/>
                  </a:cubicBezTo>
                  <a:cubicBezTo>
                    <a:pt x="473" y="1313"/>
                    <a:pt x="542" y="1256"/>
                    <a:pt x="521" y="1174"/>
                  </a:cubicBezTo>
                  <a:cubicBezTo>
                    <a:pt x="421" y="807"/>
                    <a:pt x="321" y="440"/>
                    <a:pt x="221" y="73"/>
                  </a:cubicBezTo>
                  <a:cubicBezTo>
                    <a:pt x="208" y="22"/>
                    <a:pt x="171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1188229" y="4656240"/>
              <a:ext cx="19634" cy="50679"/>
            </a:xfrm>
            <a:custGeom>
              <a:avLst/>
              <a:gdLst/>
              <a:ahLst/>
              <a:cxnLst/>
              <a:rect l="l" t="t" r="r" b="b"/>
              <a:pathLst>
                <a:path w="542" h="1399" extrusionOk="0">
                  <a:moveTo>
                    <a:pt x="133" y="0"/>
                  </a:moveTo>
                  <a:cubicBezTo>
                    <a:pt x="69" y="0"/>
                    <a:pt x="1" y="57"/>
                    <a:pt x="21" y="139"/>
                  </a:cubicBezTo>
                  <a:cubicBezTo>
                    <a:pt x="122" y="540"/>
                    <a:pt x="188" y="940"/>
                    <a:pt x="322" y="1340"/>
                  </a:cubicBezTo>
                  <a:cubicBezTo>
                    <a:pt x="335" y="1380"/>
                    <a:pt x="374" y="1399"/>
                    <a:pt x="414" y="1399"/>
                  </a:cubicBezTo>
                  <a:cubicBezTo>
                    <a:pt x="477" y="1399"/>
                    <a:pt x="542" y="1354"/>
                    <a:pt x="522" y="1274"/>
                  </a:cubicBezTo>
                  <a:cubicBezTo>
                    <a:pt x="422" y="873"/>
                    <a:pt x="322" y="473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1640935" y="4365206"/>
              <a:ext cx="35066" cy="25430"/>
            </a:xfrm>
            <a:custGeom>
              <a:avLst/>
              <a:gdLst/>
              <a:ahLst/>
              <a:cxnLst/>
              <a:rect l="l" t="t" r="r" b="b"/>
              <a:pathLst>
                <a:path w="968" h="702" extrusionOk="0">
                  <a:moveTo>
                    <a:pt x="500" y="1"/>
                  </a:moveTo>
                  <a:cubicBezTo>
                    <a:pt x="0" y="1"/>
                    <a:pt x="0" y="701"/>
                    <a:pt x="500" y="701"/>
                  </a:cubicBezTo>
                  <a:cubicBezTo>
                    <a:pt x="967" y="701"/>
                    <a:pt x="967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1558740" y="4393027"/>
              <a:ext cx="33870" cy="25394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35" y="701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1579280" y="4330176"/>
              <a:ext cx="33870" cy="26625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623478" y="3527823"/>
              <a:ext cx="35066" cy="25394"/>
            </a:xfrm>
            <a:custGeom>
              <a:avLst/>
              <a:gdLst/>
              <a:ahLst/>
              <a:cxnLst/>
              <a:rect l="l" t="t" r="r" b="b"/>
              <a:pathLst>
                <a:path w="968" h="701" extrusionOk="0">
                  <a:moveTo>
                    <a:pt x="501" y="0"/>
                  </a:moveTo>
                  <a:cubicBezTo>
                    <a:pt x="0" y="0"/>
                    <a:pt x="0" y="701"/>
                    <a:pt x="501" y="701"/>
                  </a:cubicBezTo>
                  <a:cubicBezTo>
                    <a:pt x="968" y="701"/>
                    <a:pt x="9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541319" y="3513333"/>
              <a:ext cx="33870" cy="265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575154" y="3451678"/>
              <a:ext cx="35066" cy="25430"/>
            </a:xfrm>
            <a:custGeom>
              <a:avLst/>
              <a:gdLst/>
              <a:ahLst/>
              <a:cxnLst/>
              <a:rect l="l" t="t" r="r" b="b"/>
              <a:pathLst>
                <a:path w="968" h="702" extrusionOk="0">
                  <a:moveTo>
                    <a:pt x="500" y="1"/>
                  </a:moveTo>
                  <a:cubicBezTo>
                    <a:pt x="0" y="1"/>
                    <a:pt x="0" y="701"/>
                    <a:pt x="500" y="701"/>
                  </a:cubicBezTo>
                  <a:cubicBezTo>
                    <a:pt x="967" y="701"/>
                    <a:pt x="967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1249413" y="3730830"/>
              <a:ext cx="42311" cy="35066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601" y="0"/>
                  </a:moveTo>
                  <a:cubicBezTo>
                    <a:pt x="0" y="67"/>
                    <a:pt x="0" y="901"/>
                    <a:pt x="601" y="968"/>
                  </a:cubicBezTo>
                  <a:cubicBezTo>
                    <a:pt x="1168" y="901"/>
                    <a:pt x="1168" y="67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1573266" y="4837692"/>
              <a:ext cx="45933" cy="35066"/>
            </a:xfrm>
            <a:custGeom>
              <a:avLst/>
              <a:gdLst/>
              <a:ahLst/>
              <a:cxnLst/>
              <a:rect l="l" t="t" r="r" b="b"/>
              <a:pathLst>
                <a:path w="1268" h="968" extrusionOk="0">
                  <a:moveTo>
                    <a:pt x="634" y="1"/>
                  </a:moveTo>
                  <a:cubicBezTo>
                    <a:pt x="0" y="1"/>
                    <a:pt x="0" y="968"/>
                    <a:pt x="634" y="968"/>
                  </a:cubicBezTo>
                  <a:cubicBezTo>
                    <a:pt x="1268" y="968"/>
                    <a:pt x="1268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73652" y="3543545"/>
              <a:ext cx="42347" cy="35066"/>
            </a:xfrm>
            <a:custGeom>
              <a:avLst/>
              <a:gdLst/>
              <a:ahLst/>
              <a:cxnLst/>
              <a:rect l="l" t="t" r="r" b="b"/>
              <a:pathLst>
                <a:path w="1169" h="968" extrusionOk="0">
                  <a:moveTo>
                    <a:pt x="568" y="0"/>
                  </a:moveTo>
                  <a:cubicBezTo>
                    <a:pt x="1" y="67"/>
                    <a:pt x="1" y="901"/>
                    <a:pt x="568" y="967"/>
                  </a:cubicBezTo>
                  <a:cubicBezTo>
                    <a:pt x="1168" y="901"/>
                    <a:pt x="1168" y="67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1512843" y="3674028"/>
              <a:ext cx="70095" cy="51983"/>
            </a:xfrm>
            <a:custGeom>
              <a:avLst/>
              <a:gdLst/>
              <a:ahLst/>
              <a:cxnLst/>
              <a:rect l="l" t="t" r="r" b="b"/>
              <a:pathLst>
                <a:path w="1935" h="1435" extrusionOk="0">
                  <a:moveTo>
                    <a:pt x="968" y="1"/>
                  </a:moveTo>
                  <a:cubicBezTo>
                    <a:pt x="0" y="1"/>
                    <a:pt x="0" y="1435"/>
                    <a:pt x="968" y="1435"/>
                  </a:cubicBezTo>
                  <a:cubicBezTo>
                    <a:pt x="1935" y="1435"/>
                    <a:pt x="1935" y="1"/>
                    <a:pt x="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461551" y="3272870"/>
              <a:ext cx="68900" cy="51983"/>
            </a:xfrm>
            <a:custGeom>
              <a:avLst/>
              <a:gdLst/>
              <a:ahLst/>
              <a:cxnLst/>
              <a:rect l="l" t="t" r="r" b="b"/>
              <a:pathLst>
                <a:path w="1902" h="1435" extrusionOk="0">
                  <a:moveTo>
                    <a:pt x="934" y="0"/>
                  </a:moveTo>
                  <a:cubicBezTo>
                    <a:pt x="0" y="0"/>
                    <a:pt x="0" y="1434"/>
                    <a:pt x="934" y="1434"/>
                  </a:cubicBezTo>
                  <a:cubicBezTo>
                    <a:pt x="1902" y="1434"/>
                    <a:pt x="1902" y="0"/>
                    <a:pt x="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201744" y="3099894"/>
              <a:ext cx="66400" cy="64698"/>
            </a:xfrm>
            <a:custGeom>
              <a:avLst/>
              <a:gdLst/>
              <a:ahLst/>
              <a:cxnLst/>
              <a:rect l="l" t="t" r="r" b="b"/>
              <a:pathLst>
                <a:path w="1833" h="1786" extrusionOk="0">
                  <a:moveTo>
                    <a:pt x="1455" y="1"/>
                  </a:moveTo>
                  <a:cubicBezTo>
                    <a:pt x="1438" y="1"/>
                    <a:pt x="1420" y="2"/>
                    <a:pt x="1402" y="5"/>
                  </a:cubicBezTo>
                  <a:cubicBezTo>
                    <a:pt x="1168" y="38"/>
                    <a:pt x="1068" y="372"/>
                    <a:pt x="1068" y="572"/>
                  </a:cubicBezTo>
                  <a:cubicBezTo>
                    <a:pt x="1068" y="672"/>
                    <a:pt x="1101" y="806"/>
                    <a:pt x="1135" y="939"/>
                  </a:cubicBezTo>
                  <a:cubicBezTo>
                    <a:pt x="1035" y="772"/>
                    <a:pt x="935" y="672"/>
                    <a:pt x="801" y="539"/>
                  </a:cubicBezTo>
                  <a:cubicBezTo>
                    <a:pt x="711" y="430"/>
                    <a:pt x="551" y="341"/>
                    <a:pt x="409" y="341"/>
                  </a:cubicBezTo>
                  <a:cubicBezTo>
                    <a:pt x="288" y="341"/>
                    <a:pt x="180" y="404"/>
                    <a:pt x="134" y="572"/>
                  </a:cubicBezTo>
                  <a:cubicBezTo>
                    <a:pt x="1" y="939"/>
                    <a:pt x="401" y="1172"/>
                    <a:pt x="601" y="1339"/>
                  </a:cubicBezTo>
                  <a:cubicBezTo>
                    <a:pt x="868" y="1539"/>
                    <a:pt x="1168" y="1706"/>
                    <a:pt x="1502" y="1773"/>
                  </a:cubicBezTo>
                  <a:cubicBezTo>
                    <a:pt x="1520" y="1782"/>
                    <a:pt x="1535" y="1786"/>
                    <a:pt x="1548" y="1786"/>
                  </a:cubicBezTo>
                  <a:cubicBezTo>
                    <a:pt x="1584" y="1786"/>
                    <a:pt x="1602" y="1755"/>
                    <a:pt x="1602" y="1706"/>
                  </a:cubicBezTo>
                  <a:cubicBezTo>
                    <a:pt x="1635" y="1706"/>
                    <a:pt x="1669" y="1673"/>
                    <a:pt x="1702" y="1639"/>
                  </a:cubicBezTo>
                  <a:cubicBezTo>
                    <a:pt x="1769" y="1406"/>
                    <a:pt x="1802" y="1172"/>
                    <a:pt x="1802" y="939"/>
                  </a:cubicBezTo>
                  <a:cubicBezTo>
                    <a:pt x="1802" y="684"/>
                    <a:pt x="1832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1048834" y="3928837"/>
              <a:ext cx="67596" cy="65459"/>
            </a:xfrm>
            <a:custGeom>
              <a:avLst/>
              <a:gdLst/>
              <a:ahLst/>
              <a:cxnLst/>
              <a:rect l="l" t="t" r="r" b="b"/>
              <a:pathLst>
                <a:path w="1866" h="1807" extrusionOk="0">
                  <a:moveTo>
                    <a:pt x="1459" y="1"/>
                  </a:moveTo>
                  <a:cubicBezTo>
                    <a:pt x="1440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72"/>
                  </a:cubicBezTo>
                  <a:cubicBezTo>
                    <a:pt x="1101" y="672"/>
                    <a:pt x="1134" y="806"/>
                    <a:pt x="1168" y="939"/>
                  </a:cubicBezTo>
                  <a:cubicBezTo>
                    <a:pt x="1067" y="772"/>
                    <a:pt x="967" y="672"/>
                    <a:pt x="834" y="539"/>
                  </a:cubicBezTo>
                  <a:cubicBezTo>
                    <a:pt x="725" y="430"/>
                    <a:pt x="568" y="341"/>
                    <a:pt x="425" y="341"/>
                  </a:cubicBezTo>
                  <a:cubicBezTo>
                    <a:pt x="304" y="341"/>
                    <a:pt x="194" y="404"/>
                    <a:pt x="133" y="572"/>
                  </a:cubicBezTo>
                  <a:cubicBezTo>
                    <a:pt x="0" y="939"/>
                    <a:pt x="434" y="1173"/>
                    <a:pt x="634" y="1339"/>
                  </a:cubicBezTo>
                  <a:cubicBezTo>
                    <a:pt x="901" y="1539"/>
                    <a:pt x="1201" y="1706"/>
                    <a:pt x="1534" y="1806"/>
                  </a:cubicBezTo>
                  <a:cubicBezTo>
                    <a:pt x="1568" y="1806"/>
                    <a:pt x="1635" y="1773"/>
                    <a:pt x="1635" y="1706"/>
                  </a:cubicBezTo>
                  <a:cubicBezTo>
                    <a:pt x="1668" y="1706"/>
                    <a:pt x="1701" y="1673"/>
                    <a:pt x="1701" y="1606"/>
                  </a:cubicBezTo>
                  <a:cubicBezTo>
                    <a:pt x="1801" y="1406"/>
                    <a:pt x="1835" y="1173"/>
                    <a:pt x="1835" y="939"/>
                  </a:cubicBezTo>
                  <a:cubicBezTo>
                    <a:pt x="1835" y="684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13"/>
          <p:cNvGrpSpPr/>
          <p:nvPr/>
        </p:nvGrpSpPr>
        <p:grpSpPr>
          <a:xfrm>
            <a:off x="-91092" y="303335"/>
            <a:ext cx="807023" cy="890635"/>
            <a:chOff x="-91111" y="576645"/>
            <a:chExt cx="1048900" cy="1157570"/>
          </a:xfrm>
        </p:grpSpPr>
        <p:sp>
          <p:nvSpPr>
            <p:cNvPr id="1791" name="Google Shape;1791;p13"/>
            <p:cNvSpPr/>
            <p:nvPr/>
          </p:nvSpPr>
          <p:spPr>
            <a:xfrm>
              <a:off x="-91111" y="661521"/>
              <a:ext cx="971953" cy="1072695"/>
            </a:xfrm>
            <a:custGeom>
              <a:avLst/>
              <a:gdLst/>
              <a:ahLst/>
              <a:cxnLst/>
              <a:rect l="l" t="t" r="r" b="b"/>
              <a:pathLst>
                <a:path w="26831" h="29612" extrusionOk="0">
                  <a:moveTo>
                    <a:pt x="26707" y="0"/>
                  </a:moveTo>
                  <a:cubicBezTo>
                    <a:pt x="26675" y="0"/>
                    <a:pt x="26642" y="15"/>
                    <a:pt x="26619" y="48"/>
                  </a:cubicBezTo>
                  <a:cubicBezTo>
                    <a:pt x="22750" y="6553"/>
                    <a:pt x="16512" y="10523"/>
                    <a:pt x="10641" y="15026"/>
                  </a:cubicBezTo>
                  <a:cubicBezTo>
                    <a:pt x="8039" y="16961"/>
                    <a:pt x="5638" y="19196"/>
                    <a:pt x="3503" y="21664"/>
                  </a:cubicBezTo>
                  <a:cubicBezTo>
                    <a:pt x="1668" y="23899"/>
                    <a:pt x="100" y="26567"/>
                    <a:pt x="0" y="29536"/>
                  </a:cubicBezTo>
                  <a:cubicBezTo>
                    <a:pt x="17" y="29586"/>
                    <a:pt x="67" y="29611"/>
                    <a:pt x="117" y="29611"/>
                  </a:cubicBezTo>
                  <a:cubicBezTo>
                    <a:pt x="167" y="29611"/>
                    <a:pt x="217" y="29586"/>
                    <a:pt x="234" y="29536"/>
                  </a:cubicBezTo>
                  <a:lnTo>
                    <a:pt x="201" y="29536"/>
                  </a:lnTo>
                  <a:cubicBezTo>
                    <a:pt x="334" y="26201"/>
                    <a:pt x="2302" y="23265"/>
                    <a:pt x="4470" y="20863"/>
                  </a:cubicBezTo>
                  <a:cubicBezTo>
                    <a:pt x="6672" y="18495"/>
                    <a:pt x="9140" y="16327"/>
                    <a:pt x="11775" y="14425"/>
                  </a:cubicBezTo>
                  <a:cubicBezTo>
                    <a:pt x="17379" y="10256"/>
                    <a:pt x="23150" y="6286"/>
                    <a:pt x="26786" y="149"/>
                  </a:cubicBezTo>
                  <a:cubicBezTo>
                    <a:pt x="26831" y="60"/>
                    <a:pt x="26771" y="0"/>
                    <a:pt x="2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185939" y="1031671"/>
              <a:ext cx="168881" cy="205903"/>
            </a:xfrm>
            <a:custGeom>
              <a:avLst/>
              <a:gdLst/>
              <a:ahLst/>
              <a:cxnLst/>
              <a:rect l="l" t="t" r="r" b="b"/>
              <a:pathLst>
                <a:path w="4662" h="5684" extrusionOk="0">
                  <a:moveTo>
                    <a:pt x="2273" y="237"/>
                  </a:moveTo>
                  <a:cubicBezTo>
                    <a:pt x="4324" y="237"/>
                    <a:pt x="2563" y="4503"/>
                    <a:pt x="1962" y="5485"/>
                  </a:cubicBezTo>
                  <a:lnTo>
                    <a:pt x="1962" y="5485"/>
                  </a:lnTo>
                  <a:cubicBezTo>
                    <a:pt x="1385" y="4390"/>
                    <a:pt x="293" y="271"/>
                    <a:pt x="2226" y="238"/>
                  </a:cubicBezTo>
                  <a:cubicBezTo>
                    <a:pt x="2242" y="237"/>
                    <a:pt x="2258" y="237"/>
                    <a:pt x="2273" y="237"/>
                  </a:cubicBezTo>
                  <a:close/>
                  <a:moveTo>
                    <a:pt x="2238" y="0"/>
                  </a:moveTo>
                  <a:cubicBezTo>
                    <a:pt x="1" y="0"/>
                    <a:pt x="1202" y="4560"/>
                    <a:pt x="1792" y="5642"/>
                  </a:cubicBezTo>
                  <a:cubicBezTo>
                    <a:pt x="1812" y="5671"/>
                    <a:pt x="1843" y="5683"/>
                    <a:pt x="1875" y="5683"/>
                  </a:cubicBezTo>
                  <a:cubicBezTo>
                    <a:pt x="1902" y="5683"/>
                    <a:pt x="1930" y="5675"/>
                    <a:pt x="1953" y="5661"/>
                  </a:cubicBezTo>
                  <a:lnTo>
                    <a:pt x="1953" y="5661"/>
                  </a:lnTo>
                  <a:cubicBezTo>
                    <a:pt x="1974" y="5675"/>
                    <a:pt x="2001" y="5683"/>
                    <a:pt x="2028" y="5683"/>
                  </a:cubicBezTo>
                  <a:cubicBezTo>
                    <a:pt x="2062" y="5683"/>
                    <a:pt x="2097" y="5671"/>
                    <a:pt x="2126" y="5642"/>
                  </a:cubicBezTo>
                  <a:cubicBezTo>
                    <a:pt x="2760" y="4674"/>
                    <a:pt x="4661" y="205"/>
                    <a:pt x="2360" y="4"/>
                  </a:cubicBezTo>
                  <a:cubicBezTo>
                    <a:pt x="2318" y="2"/>
                    <a:pt x="2277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375180" y="1137775"/>
              <a:ext cx="197136" cy="81542"/>
            </a:xfrm>
            <a:custGeom>
              <a:avLst/>
              <a:gdLst/>
              <a:ahLst/>
              <a:cxnLst/>
              <a:rect l="l" t="t" r="r" b="b"/>
              <a:pathLst>
                <a:path w="5442" h="2251" extrusionOk="0">
                  <a:moveTo>
                    <a:pt x="2615" y="0"/>
                  </a:moveTo>
                  <a:cubicBezTo>
                    <a:pt x="1708" y="0"/>
                    <a:pt x="779" y="170"/>
                    <a:pt x="371" y="311"/>
                  </a:cubicBezTo>
                  <a:cubicBezTo>
                    <a:pt x="256" y="368"/>
                    <a:pt x="290" y="525"/>
                    <a:pt x="386" y="525"/>
                  </a:cubicBezTo>
                  <a:cubicBezTo>
                    <a:pt x="402" y="525"/>
                    <a:pt x="419" y="521"/>
                    <a:pt x="438" y="511"/>
                  </a:cubicBezTo>
                  <a:cubicBezTo>
                    <a:pt x="969" y="323"/>
                    <a:pt x="1764" y="161"/>
                    <a:pt x="2534" y="161"/>
                  </a:cubicBezTo>
                  <a:cubicBezTo>
                    <a:pt x="3263" y="161"/>
                    <a:pt x="3969" y="306"/>
                    <a:pt x="4407" y="711"/>
                  </a:cubicBezTo>
                  <a:cubicBezTo>
                    <a:pt x="5441" y="1679"/>
                    <a:pt x="3473" y="2046"/>
                    <a:pt x="2906" y="2046"/>
                  </a:cubicBezTo>
                  <a:cubicBezTo>
                    <a:pt x="1872" y="2046"/>
                    <a:pt x="771" y="1212"/>
                    <a:pt x="238" y="378"/>
                  </a:cubicBezTo>
                  <a:cubicBezTo>
                    <a:pt x="218" y="338"/>
                    <a:pt x="185" y="322"/>
                    <a:pt x="153" y="322"/>
                  </a:cubicBezTo>
                  <a:cubicBezTo>
                    <a:pt x="78" y="322"/>
                    <a:pt x="1" y="408"/>
                    <a:pt x="71" y="478"/>
                  </a:cubicBezTo>
                  <a:cubicBezTo>
                    <a:pt x="705" y="1445"/>
                    <a:pt x="1739" y="2112"/>
                    <a:pt x="2906" y="2246"/>
                  </a:cubicBezTo>
                  <a:cubicBezTo>
                    <a:pt x="2955" y="2249"/>
                    <a:pt x="3009" y="2250"/>
                    <a:pt x="3068" y="2250"/>
                  </a:cubicBezTo>
                  <a:cubicBezTo>
                    <a:pt x="3655" y="2250"/>
                    <a:pt x="4686" y="2085"/>
                    <a:pt x="4808" y="1479"/>
                  </a:cubicBezTo>
                  <a:cubicBezTo>
                    <a:pt x="5059" y="321"/>
                    <a:pt x="3858" y="0"/>
                    <a:pt x="2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461106" y="863839"/>
              <a:ext cx="96685" cy="200723"/>
            </a:xfrm>
            <a:custGeom>
              <a:avLst/>
              <a:gdLst/>
              <a:ahLst/>
              <a:cxnLst/>
              <a:rect l="l" t="t" r="r" b="b"/>
              <a:pathLst>
                <a:path w="2669" h="5541" extrusionOk="0">
                  <a:moveTo>
                    <a:pt x="1846" y="191"/>
                  </a:moveTo>
                  <a:cubicBezTo>
                    <a:pt x="2498" y="191"/>
                    <a:pt x="2392" y="1971"/>
                    <a:pt x="2336" y="2369"/>
                  </a:cubicBezTo>
                  <a:cubicBezTo>
                    <a:pt x="2140" y="3446"/>
                    <a:pt x="1657" y="4458"/>
                    <a:pt x="981" y="5313"/>
                  </a:cubicBezTo>
                  <a:lnTo>
                    <a:pt x="981" y="5313"/>
                  </a:lnTo>
                  <a:cubicBezTo>
                    <a:pt x="980" y="5300"/>
                    <a:pt x="975" y="5286"/>
                    <a:pt x="968" y="5271"/>
                  </a:cubicBezTo>
                  <a:cubicBezTo>
                    <a:pt x="401" y="3837"/>
                    <a:pt x="1" y="1502"/>
                    <a:pt x="1435" y="368"/>
                  </a:cubicBezTo>
                  <a:cubicBezTo>
                    <a:pt x="1597" y="245"/>
                    <a:pt x="1733" y="191"/>
                    <a:pt x="1846" y="191"/>
                  </a:cubicBezTo>
                  <a:close/>
                  <a:moveTo>
                    <a:pt x="1895" y="0"/>
                  </a:moveTo>
                  <a:cubicBezTo>
                    <a:pt x="1886" y="0"/>
                    <a:pt x="1877" y="0"/>
                    <a:pt x="1869" y="1"/>
                  </a:cubicBezTo>
                  <a:cubicBezTo>
                    <a:pt x="1235" y="34"/>
                    <a:pt x="734" y="735"/>
                    <a:pt x="501" y="1302"/>
                  </a:cubicBezTo>
                  <a:cubicBezTo>
                    <a:pt x="1" y="2536"/>
                    <a:pt x="301" y="4137"/>
                    <a:pt x="768" y="5338"/>
                  </a:cubicBezTo>
                  <a:cubicBezTo>
                    <a:pt x="793" y="5389"/>
                    <a:pt x="838" y="5411"/>
                    <a:pt x="880" y="5411"/>
                  </a:cubicBezTo>
                  <a:cubicBezTo>
                    <a:pt x="890" y="5411"/>
                    <a:pt x="900" y="5409"/>
                    <a:pt x="910" y="5407"/>
                  </a:cubicBezTo>
                  <a:lnTo>
                    <a:pt x="910" y="5407"/>
                  </a:lnTo>
                  <a:cubicBezTo>
                    <a:pt x="883" y="5473"/>
                    <a:pt x="945" y="5540"/>
                    <a:pt x="1005" y="5540"/>
                  </a:cubicBezTo>
                  <a:cubicBezTo>
                    <a:pt x="1028" y="5540"/>
                    <a:pt x="1051" y="5530"/>
                    <a:pt x="1068" y="5505"/>
                  </a:cubicBezTo>
                  <a:cubicBezTo>
                    <a:pt x="1935" y="4471"/>
                    <a:pt x="2436" y="3236"/>
                    <a:pt x="2602" y="1902"/>
                  </a:cubicBezTo>
                  <a:cubicBezTo>
                    <a:pt x="2635" y="1473"/>
                    <a:pt x="2668" y="0"/>
                    <a:pt x="18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605427" y="926147"/>
              <a:ext cx="167468" cy="90889"/>
            </a:xfrm>
            <a:custGeom>
              <a:avLst/>
              <a:gdLst/>
              <a:ahLst/>
              <a:cxnLst/>
              <a:rect l="l" t="t" r="r" b="b"/>
              <a:pathLst>
                <a:path w="4623" h="2509" extrusionOk="0">
                  <a:moveTo>
                    <a:pt x="3229" y="196"/>
                  </a:moveTo>
                  <a:cubicBezTo>
                    <a:pt x="3393" y="196"/>
                    <a:pt x="3557" y="212"/>
                    <a:pt x="3722" y="249"/>
                  </a:cubicBezTo>
                  <a:cubicBezTo>
                    <a:pt x="4489" y="449"/>
                    <a:pt x="4456" y="1250"/>
                    <a:pt x="4022" y="1717"/>
                  </a:cubicBezTo>
                  <a:cubicBezTo>
                    <a:pt x="3722" y="2050"/>
                    <a:pt x="3288" y="2250"/>
                    <a:pt x="2821" y="2317"/>
                  </a:cubicBezTo>
                  <a:cubicBezTo>
                    <a:pt x="2761" y="2323"/>
                    <a:pt x="2700" y="2327"/>
                    <a:pt x="2638" y="2327"/>
                  </a:cubicBezTo>
                  <a:cubicBezTo>
                    <a:pt x="1805" y="2327"/>
                    <a:pt x="937" y="1748"/>
                    <a:pt x="291" y="1262"/>
                  </a:cubicBezTo>
                  <a:lnTo>
                    <a:pt x="291" y="1262"/>
                  </a:lnTo>
                  <a:cubicBezTo>
                    <a:pt x="301" y="1260"/>
                    <a:pt x="310" y="1256"/>
                    <a:pt x="320" y="1250"/>
                  </a:cubicBezTo>
                  <a:cubicBezTo>
                    <a:pt x="1212" y="847"/>
                    <a:pt x="2203" y="196"/>
                    <a:pt x="3229" y="196"/>
                  </a:cubicBezTo>
                  <a:close/>
                  <a:moveTo>
                    <a:pt x="3144" y="0"/>
                  </a:moveTo>
                  <a:cubicBezTo>
                    <a:pt x="3042" y="0"/>
                    <a:pt x="2945" y="6"/>
                    <a:pt x="2855" y="15"/>
                  </a:cubicBezTo>
                  <a:cubicBezTo>
                    <a:pt x="1921" y="149"/>
                    <a:pt x="1054" y="682"/>
                    <a:pt x="220" y="1083"/>
                  </a:cubicBezTo>
                  <a:cubicBezTo>
                    <a:pt x="174" y="1105"/>
                    <a:pt x="160" y="1140"/>
                    <a:pt x="164" y="1172"/>
                  </a:cubicBezTo>
                  <a:lnTo>
                    <a:pt x="164" y="1172"/>
                  </a:lnTo>
                  <a:cubicBezTo>
                    <a:pt x="158" y="1170"/>
                    <a:pt x="151" y="1169"/>
                    <a:pt x="145" y="1169"/>
                  </a:cubicBezTo>
                  <a:cubicBezTo>
                    <a:pt x="62" y="1169"/>
                    <a:pt x="0" y="1326"/>
                    <a:pt x="86" y="1383"/>
                  </a:cubicBezTo>
                  <a:cubicBezTo>
                    <a:pt x="823" y="1922"/>
                    <a:pt x="1729" y="2509"/>
                    <a:pt x="2681" y="2509"/>
                  </a:cubicBezTo>
                  <a:cubicBezTo>
                    <a:pt x="2849" y="2509"/>
                    <a:pt x="3018" y="2490"/>
                    <a:pt x="3188" y="2450"/>
                  </a:cubicBezTo>
                  <a:cubicBezTo>
                    <a:pt x="3889" y="2284"/>
                    <a:pt x="4623" y="1650"/>
                    <a:pt x="4556" y="916"/>
                  </a:cubicBezTo>
                  <a:cubicBezTo>
                    <a:pt x="4527" y="200"/>
                    <a:pt x="3761" y="0"/>
                    <a:pt x="3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685883" y="688364"/>
              <a:ext cx="88244" cy="163339"/>
            </a:xfrm>
            <a:custGeom>
              <a:avLst/>
              <a:gdLst/>
              <a:ahLst/>
              <a:cxnLst/>
              <a:rect l="l" t="t" r="r" b="b"/>
              <a:pathLst>
                <a:path w="2436" h="4509" extrusionOk="0">
                  <a:moveTo>
                    <a:pt x="850" y="224"/>
                  </a:moveTo>
                  <a:cubicBezTo>
                    <a:pt x="942" y="224"/>
                    <a:pt x="1047" y="250"/>
                    <a:pt x="1168" y="308"/>
                  </a:cubicBezTo>
                  <a:cubicBezTo>
                    <a:pt x="2435" y="942"/>
                    <a:pt x="1501" y="3177"/>
                    <a:pt x="1168" y="4111"/>
                  </a:cubicBezTo>
                  <a:cubicBezTo>
                    <a:pt x="1167" y="4114"/>
                    <a:pt x="1166" y="4118"/>
                    <a:pt x="1165" y="4121"/>
                  </a:cubicBezTo>
                  <a:lnTo>
                    <a:pt x="1165" y="4121"/>
                  </a:lnTo>
                  <a:cubicBezTo>
                    <a:pt x="665" y="3521"/>
                    <a:pt x="354" y="2795"/>
                    <a:pt x="234" y="2043"/>
                  </a:cubicBezTo>
                  <a:cubicBezTo>
                    <a:pt x="204" y="1517"/>
                    <a:pt x="201" y="224"/>
                    <a:pt x="850" y="224"/>
                  </a:cubicBezTo>
                  <a:close/>
                  <a:moveTo>
                    <a:pt x="855" y="0"/>
                  </a:moveTo>
                  <a:cubicBezTo>
                    <a:pt x="815" y="0"/>
                    <a:pt x="775" y="3"/>
                    <a:pt x="734" y="8"/>
                  </a:cubicBezTo>
                  <a:cubicBezTo>
                    <a:pt x="133" y="75"/>
                    <a:pt x="67" y="1109"/>
                    <a:pt x="33" y="1542"/>
                  </a:cubicBezTo>
                  <a:cubicBezTo>
                    <a:pt x="0" y="2710"/>
                    <a:pt x="500" y="3611"/>
                    <a:pt x="1201" y="4478"/>
                  </a:cubicBezTo>
                  <a:cubicBezTo>
                    <a:pt x="1223" y="4500"/>
                    <a:pt x="1246" y="4509"/>
                    <a:pt x="1268" y="4509"/>
                  </a:cubicBezTo>
                  <a:cubicBezTo>
                    <a:pt x="1349" y="4509"/>
                    <a:pt x="1420" y="4389"/>
                    <a:pt x="1368" y="4311"/>
                  </a:cubicBezTo>
                  <a:lnTo>
                    <a:pt x="1334" y="4311"/>
                  </a:lnTo>
                  <a:cubicBezTo>
                    <a:pt x="1309" y="4284"/>
                    <a:pt x="1284" y="4257"/>
                    <a:pt x="1259" y="4229"/>
                  </a:cubicBezTo>
                  <a:lnTo>
                    <a:pt x="1259" y="4229"/>
                  </a:lnTo>
                  <a:cubicBezTo>
                    <a:pt x="1260" y="4229"/>
                    <a:pt x="1261" y="4229"/>
                    <a:pt x="1261" y="4229"/>
                  </a:cubicBezTo>
                  <a:cubicBezTo>
                    <a:pt x="1306" y="4229"/>
                    <a:pt x="1353" y="4203"/>
                    <a:pt x="1368" y="4144"/>
                  </a:cubicBezTo>
                  <a:cubicBezTo>
                    <a:pt x="1768" y="3310"/>
                    <a:pt x="1968" y="2376"/>
                    <a:pt x="2001" y="1442"/>
                  </a:cubicBezTo>
                  <a:cubicBezTo>
                    <a:pt x="2001" y="811"/>
                    <a:pt x="1553" y="0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803072" y="576645"/>
              <a:ext cx="154717" cy="176198"/>
            </a:xfrm>
            <a:custGeom>
              <a:avLst/>
              <a:gdLst/>
              <a:ahLst/>
              <a:cxnLst/>
              <a:rect l="l" t="t" r="r" b="b"/>
              <a:pathLst>
                <a:path w="4271" h="4864" extrusionOk="0">
                  <a:moveTo>
                    <a:pt x="2628" y="0"/>
                  </a:moveTo>
                  <a:cubicBezTo>
                    <a:pt x="1906" y="0"/>
                    <a:pt x="1301" y="822"/>
                    <a:pt x="935" y="1357"/>
                  </a:cubicBezTo>
                  <a:cubicBezTo>
                    <a:pt x="401" y="2258"/>
                    <a:pt x="1" y="3626"/>
                    <a:pt x="468" y="4626"/>
                  </a:cubicBezTo>
                  <a:cubicBezTo>
                    <a:pt x="487" y="4656"/>
                    <a:pt x="515" y="4668"/>
                    <a:pt x="544" y="4668"/>
                  </a:cubicBezTo>
                  <a:cubicBezTo>
                    <a:pt x="615" y="4668"/>
                    <a:pt x="691" y="4597"/>
                    <a:pt x="668" y="4526"/>
                  </a:cubicBezTo>
                  <a:cubicBezTo>
                    <a:pt x="67" y="3259"/>
                    <a:pt x="1068" y="357"/>
                    <a:pt x="2636" y="223"/>
                  </a:cubicBezTo>
                  <a:cubicBezTo>
                    <a:pt x="2650" y="222"/>
                    <a:pt x="2664" y="222"/>
                    <a:pt x="2678" y="222"/>
                  </a:cubicBezTo>
                  <a:cubicBezTo>
                    <a:pt x="3191" y="222"/>
                    <a:pt x="3575" y="801"/>
                    <a:pt x="3770" y="1191"/>
                  </a:cubicBezTo>
                  <a:cubicBezTo>
                    <a:pt x="3970" y="1791"/>
                    <a:pt x="3737" y="2425"/>
                    <a:pt x="3436" y="2925"/>
                  </a:cubicBezTo>
                  <a:cubicBezTo>
                    <a:pt x="2922" y="3825"/>
                    <a:pt x="1819" y="4663"/>
                    <a:pt x="755" y="4663"/>
                  </a:cubicBezTo>
                  <a:cubicBezTo>
                    <a:pt x="715" y="4663"/>
                    <a:pt x="674" y="4662"/>
                    <a:pt x="634" y="4660"/>
                  </a:cubicBezTo>
                  <a:cubicBezTo>
                    <a:pt x="501" y="4660"/>
                    <a:pt x="501" y="4860"/>
                    <a:pt x="634" y="4860"/>
                  </a:cubicBezTo>
                  <a:cubicBezTo>
                    <a:pt x="675" y="4862"/>
                    <a:pt x="715" y="4863"/>
                    <a:pt x="755" y="4863"/>
                  </a:cubicBezTo>
                  <a:cubicBezTo>
                    <a:pt x="1978" y="4863"/>
                    <a:pt x="3122" y="3892"/>
                    <a:pt x="3703" y="2858"/>
                  </a:cubicBezTo>
                  <a:cubicBezTo>
                    <a:pt x="4270" y="1924"/>
                    <a:pt x="4137" y="590"/>
                    <a:pt x="3036" y="90"/>
                  </a:cubicBezTo>
                  <a:cubicBezTo>
                    <a:pt x="2897" y="28"/>
                    <a:pt x="2760" y="0"/>
                    <a:pt x="2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8" name="Google Shape;1798;p13"/>
          <p:cNvSpPr/>
          <p:nvPr/>
        </p:nvSpPr>
        <p:spPr>
          <a:xfrm>
            <a:off x="8308758" y="3292177"/>
            <a:ext cx="972062" cy="1073347"/>
          </a:xfrm>
          <a:custGeom>
            <a:avLst/>
            <a:gdLst/>
            <a:ahLst/>
            <a:cxnLst/>
            <a:rect l="l" t="t" r="r" b="b"/>
            <a:pathLst>
              <a:path w="26834" h="29630" extrusionOk="0">
                <a:moveTo>
                  <a:pt x="26729" y="0"/>
                </a:moveTo>
                <a:cubicBezTo>
                  <a:pt x="26675" y="0"/>
                  <a:pt x="26617" y="34"/>
                  <a:pt x="26600" y="101"/>
                </a:cubicBezTo>
                <a:lnTo>
                  <a:pt x="26633" y="101"/>
                </a:lnTo>
                <a:cubicBezTo>
                  <a:pt x="26533" y="3436"/>
                  <a:pt x="24532" y="6338"/>
                  <a:pt x="22364" y="8740"/>
                </a:cubicBezTo>
                <a:cubicBezTo>
                  <a:pt x="20162" y="11142"/>
                  <a:pt x="17727" y="13277"/>
                  <a:pt x="15058" y="15178"/>
                </a:cubicBezTo>
                <a:cubicBezTo>
                  <a:pt x="9454" y="19348"/>
                  <a:pt x="3684" y="23317"/>
                  <a:pt x="48" y="29488"/>
                </a:cubicBezTo>
                <a:cubicBezTo>
                  <a:pt x="1" y="29559"/>
                  <a:pt x="70" y="29630"/>
                  <a:pt x="150" y="29630"/>
                </a:cubicBezTo>
                <a:cubicBezTo>
                  <a:pt x="184" y="29630"/>
                  <a:pt x="219" y="29618"/>
                  <a:pt x="248" y="29588"/>
                </a:cubicBezTo>
                <a:cubicBezTo>
                  <a:pt x="4084" y="23084"/>
                  <a:pt x="10322" y="19081"/>
                  <a:pt x="16193" y="14611"/>
                </a:cubicBezTo>
                <a:cubicBezTo>
                  <a:pt x="18794" y="12643"/>
                  <a:pt x="21196" y="10441"/>
                  <a:pt x="23331" y="7939"/>
                </a:cubicBezTo>
                <a:cubicBezTo>
                  <a:pt x="25166" y="5738"/>
                  <a:pt x="26733" y="3036"/>
                  <a:pt x="26834" y="101"/>
                </a:cubicBezTo>
                <a:cubicBezTo>
                  <a:pt x="26834" y="34"/>
                  <a:pt x="26784" y="0"/>
                  <a:pt x="26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13"/>
          <p:cNvSpPr/>
          <p:nvPr/>
        </p:nvSpPr>
        <p:spPr>
          <a:xfrm>
            <a:off x="8834893" y="3788934"/>
            <a:ext cx="170040" cy="205504"/>
          </a:xfrm>
          <a:custGeom>
            <a:avLst/>
            <a:gdLst/>
            <a:ahLst/>
            <a:cxnLst/>
            <a:rect l="l" t="t" r="r" b="b"/>
            <a:pathLst>
              <a:path w="4694" h="5673" extrusionOk="0">
                <a:moveTo>
                  <a:pt x="2701" y="220"/>
                </a:moveTo>
                <a:cubicBezTo>
                  <a:pt x="3278" y="1286"/>
                  <a:pt x="4369" y="5435"/>
                  <a:pt x="2469" y="5468"/>
                </a:cubicBezTo>
                <a:cubicBezTo>
                  <a:pt x="2461" y="5468"/>
                  <a:pt x="2453" y="5468"/>
                  <a:pt x="2445" y="5468"/>
                </a:cubicBezTo>
                <a:cubicBezTo>
                  <a:pt x="357" y="5468"/>
                  <a:pt x="2099" y="1203"/>
                  <a:pt x="2701" y="220"/>
                </a:cubicBezTo>
                <a:close/>
                <a:moveTo>
                  <a:pt x="2657" y="1"/>
                </a:moveTo>
                <a:cubicBezTo>
                  <a:pt x="2625" y="1"/>
                  <a:pt x="2591" y="20"/>
                  <a:pt x="2569" y="64"/>
                </a:cubicBezTo>
                <a:cubicBezTo>
                  <a:pt x="1902" y="1031"/>
                  <a:pt x="1" y="5501"/>
                  <a:pt x="2302" y="5668"/>
                </a:cubicBezTo>
                <a:cubicBezTo>
                  <a:pt x="2345" y="5671"/>
                  <a:pt x="2387" y="5672"/>
                  <a:pt x="2427" y="5672"/>
                </a:cubicBezTo>
                <a:cubicBezTo>
                  <a:pt x="4693" y="5672"/>
                  <a:pt x="3459" y="1146"/>
                  <a:pt x="2869" y="64"/>
                </a:cubicBezTo>
                <a:cubicBezTo>
                  <a:pt x="2847" y="20"/>
                  <a:pt x="2810" y="1"/>
                  <a:pt x="2773" y="1"/>
                </a:cubicBezTo>
                <a:cubicBezTo>
                  <a:pt x="2751" y="1"/>
                  <a:pt x="2729" y="8"/>
                  <a:pt x="2710" y="19"/>
                </a:cubicBezTo>
                <a:lnTo>
                  <a:pt x="2710" y="19"/>
                </a:lnTo>
                <a:cubicBezTo>
                  <a:pt x="2695" y="8"/>
                  <a:pt x="2676" y="1"/>
                  <a:pt x="2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13"/>
          <p:cNvSpPr/>
          <p:nvPr/>
        </p:nvSpPr>
        <p:spPr>
          <a:xfrm>
            <a:off x="8618846" y="3806757"/>
            <a:ext cx="196050" cy="82050"/>
          </a:xfrm>
          <a:custGeom>
            <a:avLst/>
            <a:gdLst/>
            <a:ahLst/>
            <a:cxnLst/>
            <a:rect l="l" t="t" r="r" b="b"/>
            <a:pathLst>
              <a:path w="5412" h="2265" extrusionOk="0">
                <a:moveTo>
                  <a:pt x="2425" y="237"/>
                </a:moveTo>
                <a:cubicBezTo>
                  <a:pt x="2450" y="237"/>
                  <a:pt x="2474" y="238"/>
                  <a:pt x="2496" y="239"/>
                </a:cubicBezTo>
                <a:cubicBezTo>
                  <a:pt x="3463" y="239"/>
                  <a:pt x="4489" y="969"/>
                  <a:pt x="5054" y="1746"/>
                </a:cubicBezTo>
                <a:lnTo>
                  <a:pt x="5054" y="1746"/>
                </a:lnTo>
                <a:cubicBezTo>
                  <a:pt x="5044" y="1740"/>
                  <a:pt x="5032" y="1736"/>
                  <a:pt x="5020" y="1736"/>
                </a:cubicBezTo>
                <a:cubicBezTo>
                  <a:pt x="5012" y="1736"/>
                  <a:pt x="5005" y="1738"/>
                  <a:pt x="4997" y="1740"/>
                </a:cubicBezTo>
                <a:cubicBezTo>
                  <a:pt x="4435" y="1934"/>
                  <a:pt x="3603" y="2109"/>
                  <a:pt x="2811" y="2109"/>
                </a:cubicBezTo>
                <a:cubicBezTo>
                  <a:pt x="2100" y="2109"/>
                  <a:pt x="1420" y="1968"/>
                  <a:pt x="995" y="1573"/>
                </a:cubicBezTo>
                <a:cubicBezTo>
                  <a:pt x="0" y="643"/>
                  <a:pt x="1782" y="237"/>
                  <a:pt x="2425" y="237"/>
                </a:cubicBezTo>
                <a:close/>
                <a:moveTo>
                  <a:pt x="2335" y="1"/>
                </a:moveTo>
                <a:cubicBezTo>
                  <a:pt x="1748" y="1"/>
                  <a:pt x="716" y="169"/>
                  <a:pt x="594" y="806"/>
                </a:cubicBezTo>
                <a:cubicBezTo>
                  <a:pt x="347" y="1947"/>
                  <a:pt x="1509" y="2264"/>
                  <a:pt x="2733" y="2264"/>
                </a:cubicBezTo>
                <a:cubicBezTo>
                  <a:pt x="3656" y="2264"/>
                  <a:pt x="4615" y="2084"/>
                  <a:pt x="5031" y="1940"/>
                </a:cubicBezTo>
                <a:cubicBezTo>
                  <a:pt x="5099" y="1923"/>
                  <a:pt x="5115" y="1862"/>
                  <a:pt x="5101" y="1812"/>
                </a:cubicBezTo>
                <a:lnTo>
                  <a:pt x="5101" y="1812"/>
                </a:lnTo>
                <a:cubicBezTo>
                  <a:pt x="5123" y="1843"/>
                  <a:pt x="5144" y="1875"/>
                  <a:pt x="5164" y="1907"/>
                </a:cubicBezTo>
                <a:cubicBezTo>
                  <a:pt x="5184" y="1936"/>
                  <a:pt x="5215" y="1948"/>
                  <a:pt x="5247" y="1948"/>
                </a:cubicBezTo>
                <a:cubicBezTo>
                  <a:pt x="5325" y="1948"/>
                  <a:pt x="5411" y="1878"/>
                  <a:pt x="5364" y="1807"/>
                </a:cubicBezTo>
                <a:cubicBezTo>
                  <a:pt x="4697" y="806"/>
                  <a:pt x="3663" y="172"/>
                  <a:pt x="2496" y="6"/>
                </a:cubicBezTo>
                <a:cubicBezTo>
                  <a:pt x="2447" y="3"/>
                  <a:pt x="2394" y="1"/>
                  <a:pt x="23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13"/>
          <p:cNvSpPr/>
          <p:nvPr/>
        </p:nvSpPr>
        <p:spPr>
          <a:xfrm>
            <a:off x="8631923" y="3961692"/>
            <a:ext cx="96685" cy="200578"/>
          </a:xfrm>
          <a:custGeom>
            <a:avLst/>
            <a:gdLst/>
            <a:ahLst/>
            <a:cxnLst/>
            <a:rect l="l" t="t" r="r" b="b"/>
            <a:pathLst>
              <a:path w="2669" h="5537" extrusionOk="0">
                <a:moveTo>
                  <a:pt x="1693" y="248"/>
                </a:moveTo>
                <a:cubicBezTo>
                  <a:pt x="1695" y="253"/>
                  <a:pt x="1698" y="259"/>
                  <a:pt x="1701" y="265"/>
                </a:cubicBezTo>
                <a:cubicBezTo>
                  <a:pt x="2268" y="1733"/>
                  <a:pt x="2668" y="4068"/>
                  <a:pt x="1234" y="5169"/>
                </a:cubicBezTo>
                <a:cubicBezTo>
                  <a:pt x="1072" y="5292"/>
                  <a:pt x="936" y="5345"/>
                  <a:pt x="823" y="5345"/>
                </a:cubicBezTo>
                <a:cubicBezTo>
                  <a:pt x="172" y="5345"/>
                  <a:pt x="281" y="3565"/>
                  <a:pt x="367" y="3167"/>
                </a:cubicBezTo>
                <a:cubicBezTo>
                  <a:pt x="563" y="2088"/>
                  <a:pt x="1016" y="1073"/>
                  <a:pt x="1693" y="248"/>
                </a:cubicBezTo>
                <a:close/>
                <a:moveTo>
                  <a:pt x="1655" y="1"/>
                </a:moveTo>
                <a:cubicBezTo>
                  <a:pt x="1635" y="1"/>
                  <a:pt x="1615" y="10"/>
                  <a:pt x="1601" y="32"/>
                </a:cubicBezTo>
                <a:cubicBezTo>
                  <a:pt x="734" y="1066"/>
                  <a:pt x="233" y="2333"/>
                  <a:pt x="66" y="3668"/>
                </a:cubicBezTo>
                <a:cubicBezTo>
                  <a:pt x="33" y="4096"/>
                  <a:pt x="1" y="5536"/>
                  <a:pt x="774" y="5536"/>
                </a:cubicBezTo>
                <a:cubicBezTo>
                  <a:pt x="782" y="5536"/>
                  <a:pt x="791" y="5536"/>
                  <a:pt x="800" y="5536"/>
                </a:cubicBezTo>
                <a:cubicBezTo>
                  <a:pt x="1434" y="5536"/>
                  <a:pt x="1934" y="4802"/>
                  <a:pt x="2168" y="4268"/>
                </a:cubicBezTo>
                <a:cubicBezTo>
                  <a:pt x="2668" y="3001"/>
                  <a:pt x="2368" y="1433"/>
                  <a:pt x="1901" y="199"/>
                </a:cubicBezTo>
                <a:cubicBezTo>
                  <a:pt x="1875" y="159"/>
                  <a:pt x="1828" y="140"/>
                  <a:pt x="1784" y="140"/>
                </a:cubicBezTo>
                <a:cubicBezTo>
                  <a:pt x="1778" y="140"/>
                  <a:pt x="1771" y="141"/>
                  <a:pt x="1764" y="142"/>
                </a:cubicBezTo>
                <a:lnTo>
                  <a:pt x="1764" y="142"/>
                </a:lnTo>
                <a:cubicBezTo>
                  <a:pt x="1775" y="73"/>
                  <a:pt x="1711" y="1"/>
                  <a:pt x="16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13"/>
          <p:cNvSpPr/>
          <p:nvPr/>
        </p:nvSpPr>
        <p:spPr>
          <a:xfrm>
            <a:off x="8418013" y="4009473"/>
            <a:ext cx="167432" cy="90961"/>
          </a:xfrm>
          <a:custGeom>
            <a:avLst/>
            <a:gdLst/>
            <a:ahLst/>
            <a:cxnLst/>
            <a:rect l="l" t="t" r="r" b="b"/>
            <a:pathLst>
              <a:path w="4622" h="2511" extrusionOk="0">
                <a:moveTo>
                  <a:pt x="2038" y="197"/>
                </a:moveTo>
                <a:cubicBezTo>
                  <a:pt x="2856" y="197"/>
                  <a:pt x="3680" y="767"/>
                  <a:pt x="4310" y="1244"/>
                </a:cubicBezTo>
                <a:lnTo>
                  <a:pt x="4310" y="1244"/>
                </a:lnTo>
                <a:cubicBezTo>
                  <a:pt x="4308" y="1245"/>
                  <a:pt x="4306" y="1246"/>
                  <a:pt x="4304" y="1248"/>
                </a:cubicBezTo>
                <a:cubicBezTo>
                  <a:pt x="3393" y="1646"/>
                  <a:pt x="2409" y="2312"/>
                  <a:pt x="1414" y="2312"/>
                </a:cubicBezTo>
                <a:cubicBezTo>
                  <a:pt x="1243" y="2312"/>
                  <a:pt x="1072" y="2293"/>
                  <a:pt x="901" y="2249"/>
                </a:cubicBezTo>
                <a:cubicBezTo>
                  <a:pt x="134" y="2082"/>
                  <a:pt x="167" y="1248"/>
                  <a:pt x="568" y="781"/>
                </a:cubicBezTo>
                <a:cubicBezTo>
                  <a:pt x="901" y="447"/>
                  <a:pt x="1335" y="247"/>
                  <a:pt x="1802" y="214"/>
                </a:cubicBezTo>
                <a:cubicBezTo>
                  <a:pt x="1881" y="203"/>
                  <a:pt x="1959" y="197"/>
                  <a:pt x="2038" y="197"/>
                </a:cubicBezTo>
                <a:close/>
                <a:moveTo>
                  <a:pt x="1882" y="1"/>
                </a:moveTo>
                <a:cubicBezTo>
                  <a:pt x="1733" y="1"/>
                  <a:pt x="1584" y="15"/>
                  <a:pt x="1435" y="47"/>
                </a:cubicBezTo>
                <a:cubicBezTo>
                  <a:pt x="734" y="214"/>
                  <a:pt x="1" y="848"/>
                  <a:pt x="34" y="1615"/>
                </a:cubicBezTo>
                <a:cubicBezTo>
                  <a:pt x="89" y="2297"/>
                  <a:pt x="791" y="2511"/>
                  <a:pt x="1374" y="2511"/>
                </a:cubicBezTo>
                <a:cubicBezTo>
                  <a:pt x="1503" y="2511"/>
                  <a:pt x="1626" y="2500"/>
                  <a:pt x="1735" y="2482"/>
                </a:cubicBezTo>
                <a:cubicBezTo>
                  <a:pt x="2702" y="2349"/>
                  <a:pt x="3536" y="1815"/>
                  <a:pt x="4404" y="1415"/>
                </a:cubicBezTo>
                <a:cubicBezTo>
                  <a:pt x="4442" y="1402"/>
                  <a:pt x="4451" y="1365"/>
                  <a:pt x="4442" y="1328"/>
                </a:cubicBezTo>
                <a:lnTo>
                  <a:pt x="4442" y="1328"/>
                </a:lnTo>
                <a:cubicBezTo>
                  <a:pt x="4450" y="1329"/>
                  <a:pt x="4457" y="1330"/>
                  <a:pt x="4464" y="1330"/>
                </a:cubicBezTo>
                <a:cubicBezTo>
                  <a:pt x="4564" y="1330"/>
                  <a:pt x="4621" y="1199"/>
                  <a:pt x="4537" y="1114"/>
                </a:cubicBezTo>
                <a:cubicBezTo>
                  <a:pt x="3787" y="595"/>
                  <a:pt x="2837" y="1"/>
                  <a:pt x="18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13"/>
          <p:cNvSpPr/>
          <p:nvPr/>
        </p:nvSpPr>
        <p:spPr>
          <a:xfrm>
            <a:off x="8415586" y="4175421"/>
            <a:ext cx="88244" cy="162324"/>
          </a:xfrm>
          <a:custGeom>
            <a:avLst/>
            <a:gdLst/>
            <a:ahLst/>
            <a:cxnLst/>
            <a:rect l="l" t="t" r="r" b="b"/>
            <a:pathLst>
              <a:path w="2436" h="4481" extrusionOk="0">
                <a:moveTo>
                  <a:pt x="1272" y="384"/>
                </a:moveTo>
                <a:cubicBezTo>
                  <a:pt x="1777" y="960"/>
                  <a:pt x="2112" y="1688"/>
                  <a:pt x="2202" y="2471"/>
                </a:cubicBezTo>
                <a:cubicBezTo>
                  <a:pt x="2261" y="2967"/>
                  <a:pt x="2243" y="4256"/>
                  <a:pt x="1588" y="4256"/>
                </a:cubicBezTo>
                <a:cubicBezTo>
                  <a:pt x="1495" y="4256"/>
                  <a:pt x="1389" y="4230"/>
                  <a:pt x="1268" y="4172"/>
                </a:cubicBezTo>
                <a:cubicBezTo>
                  <a:pt x="1" y="3572"/>
                  <a:pt x="935" y="1304"/>
                  <a:pt x="1268" y="403"/>
                </a:cubicBezTo>
                <a:cubicBezTo>
                  <a:pt x="1270" y="396"/>
                  <a:pt x="1271" y="390"/>
                  <a:pt x="1272" y="384"/>
                </a:cubicBezTo>
                <a:close/>
                <a:moveTo>
                  <a:pt x="1157" y="1"/>
                </a:moveTo>
                <a:cubicBezTo>
                  <a:pt x="1081" y="1"/>
                  <a:pt x="1018" y="94"/>
                  <a:pt x="1068" y="169"/>
                </a:cubicBezTo>
                <a:lnTo>
                  <a:pt x="1102" y="203"/>
                </a:lnTo>
                <a:cubicBezTo>
                  <a:pt x="1122" y="223"/>
                  <a:pt x="1141" y="243"/>
                  <a:pt x="1161" y="264"/>
                </a:cubicBezTo>
                <a:lnTo>
                  <a:pt x="1161" y="264"/>
                </a:lnTo>
                <a:cubicBezTo>
                  <a:pt x="1160" y="263"/>
                  <a:pt x="1158" y="263"/>
                  <a:pt x="1157" y="263"/>
                </a:cubicBezTo>
                <a:cubicBezTo>
                  <a:pt x="1118" y="263"/>
                  <a:pt x="1081" y="285"/>
                  <a:pt x="1068" y="336"/>
                </a:cubicBezTo>
                <a:cubicBezTo>
                  <a:pt x="668" y="1203"/>
                  <a:pt x="468" y="2104"/>
                  <a:pt x="434" y="3038"/>
                </a:cubicBezTo>
                <a:cubicBezTo>
                  <a:pt x="434" y="3670"/>
                  <a:pt x="883" y="4480"/>
                  <a:pt x="1581" y="4480"/>
                </a:cubicBezTo>
                <a:cubicBezTo>
                  <a:pt x="1621" y="4480"/>
                  <a:pt x="1661" y="4478"/>
                  <a:pt x="1702" y="4472"/>
                </a:cubicBezTo>
                <a:cubicBezTo>
                  <a:pt x="2336" y="4406"/>
                  <a:pt x="2369" y="3405"/>
                  <a:pt x="2403" y="2938"/>
                </a:cubicBezTo>
                <a:cubicBezTo>
                  <a:pt x="2436" y="1804"/>
                  <a:pt x="1936" y="903"/>
                  <a:pt x="1235" y="36"/>
                </a:cubicBezTo>
                <a:cubicBezTo>
                  <a:pt x="1210" y="11"/>
                  <a:pt x="1183" y="1"/>
                  <a:pt x="11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13"/>
          <p:cNvSpPr/>
          <p:nvPr/>
        </p:nvSpPr>
        <p:spPr>
          <a:xfrm>
            <a:off x="8231925" y="4274461"/>
            <a:ext cx="154717" cy="176198"/>
          </a:xfrm>
          <a:custGeom>
            <a:avLst/>
            <a:gdLst/>
            <a:ahLst/>
            <a:cxnLst/>
            <a:rect l="l" t="t" r="r" b="b"/>
            <a:pathLst>
              <a:path w="4271" h="4864" extrusionOk="0">
                <a:moveTo>
                  <a:pt x="3516" y="1"/>
                </a:moveTo>
                <a:cubicBezTo>
                  <a:pt x="2293" y="1"/>
                  <a:pt x="1149" y="972"/>
                  <a:pt x="568" y="2005"/>
                </a:cubicBezTo>
                <a:cubicBezTo>
                  <a:pt x="1" y="2939"/>
                  <a:pt x="134" y="4274"/>
                  <a:pt x="1268" y="4774"/>
                </a:cubicBezTo>
                <a:cubicBezTo>
                  <a:pt x="1402" y="4836"/>
                  <a:pt x="1535" y="4864"/>
                  <a:pt x="1665" y="4864"/>
                </a:cubicBezTo>
                <a:cubicBezTo>
                  <a:pt x="2374" y="4864"/>
                  <a:pt x="2998" y="4042"/>
                  <a:pt x="3336" y="3506"/>
                </a:cubicBezTo>
                <a:cubicBezTo>
                  <a:pt x="3870" y="2606"/>
                  <a:pt x="4270" y="1238"/>
                  <a:pt x="3803" y="237"/>
                </a:cubicBezTo>
                <a:cubicBezTo>
                  <a:pt x="3784" y="209"/>
                  <a:pt x="3757" y="197"/>
                  <a:pt x="3730" y="197"/>
                </a:cubicBezTo>
                <a:cubicBezTo>
                  <a:pt x="3661" y="197"/>
                  <a:pt x="3589" y="275"/>
                  <a:pt x="3636" y="371"/>
                </a:cubicBezTo>
                <a:lnTo>
                  <a:pt x="3603" y="371"/>
                </a:lnTo>
                <a:cubicBezTo>
                  <a:pt x="4204" y="1605"/>
                  <a:pt x="3236" y="4540"/>
                  <a:pt x="1635" y="4641"/>
                </a:cubicBezTo>
                <a:cubicBezTo>
                  <a:pt x="1620" y="4641"/>
                  <a:pt x="1605" y="4642"/>
                  <a:pt x="1590" y="4642"/>
                </a:cubicBezTo>
                <a:cubicBezTo>
                  <a:pt x="1079" y="4642"/>
                  <a:pt x="696" y="4095"/>
                  <a:pt x="534" y="3673"/>
                </a:cubicBezTo>
                <a:cubicBezTo>
                  <a:pt x="301" y="3073"/>
                  <a:pt x="534" y="2439"/>
                  <a:pt x="834" y="1939"/>
                </a:cubicBezTo>
                <a:cubicBezTo>
                  <a:pt x="1349" y="1039"/>
                  <a:pt x="2452" y="200"/>
                  <a:pt x="3516" y="200"/>
                </a:cubicBezTo>
                <a:cubicBezTo>
                  <a:pt x="3556" y="200"/>
                  <a:pt x="3596" y="202"/>
                  <a:pt x="3636" y="204"/>
                </a:cubicBezTo>
                <a:cubicBezTo>
                  <a:pt x="3770" y="204"/>
                  <a:pt x="3770" y="4"/>
                  <a:pt x="3636" y="4"/>
                </a:cubicBezTo>
                <a:cubicBezTo>
                  <a:pt x="3596" y="2"/>
                  <a:pt x="3556" y="1"/>
                  <a:pt x="3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13"/>
          <p:cNvGrpSpPr/>
          <p:nvPr/>
        </p:nvGrpSpPr>
        <p:grpSpPr>
          <a:xfrm>
            <a:off x="-59729" y="47192"/>
            <a:ext cx="408106" cy="405134"/>
            <a:chOff x="233409" y="90004"/>
            <a:chExt cx="408106" cy="405134"/>
          </a:xfrm>
        </p:grpSpPr>
        <p:sp>
          <p:nvSpPr>
            <p:cNvPr id="1806" name="Google Shape;1806;p13"/>
            <p:cNvSpPr/>
            <p:nvPr/>
          </p:nvSpPr>
          <p:spPr>
            <a:xfrm rot="7807411">
              <a:off x="246987" y="202898"/>
              <a:ext cx="343996" cy="195472"/>
            </a:xfrm>
            <a:custGeom>
              <a:avLst/>
              <a:gdLst/>
              <a:ahLst/>
              <a:cxnLst/>
              <a:rect l="l" t="t" r="r" b="b"/>
              <a:pathLst>
                <a:path w="9496" h="5396" extrusionOk="0">
                  <a:moveTo>
                    <a:pt x="162" y="0"/>
                  </a:moveTo>
                  <a:cubicBezTo>
                    <a:pt x="84" y="0"/>
                    <a:pt x="0" y="86"/>
                    <a:pt x="47" y="156"/>
                  </a:cubicBezTo>
                  <a:cubicBezTo>
                    <a:pt x="748" y="1491"/>
                    <a:pt x="1515" y="2692"/>
                    <a:pt x="2949" y="3292"/>
                  </a:cubicBezTo>
                  <a:cubicBezTo>
                    <a:pt x="3916" y="3692"/>
                    <a:pt x="5051" y="3692"/>
                    <a:pt x="6018" y="3892"/>
                  </a:cubicBezTo>
                  <a:cubicBezTo>
                    <a:pt x="7219" y="4093"/>
                    <a:pt x="8353" y="4593"/>
                    <a:pt x="9254" y="5360"/>
                  </a:cubicBezTo>
                  <a:cubicBezTo>
                    <a:pt x="9279" y="5385"/>
                    <a:pt x="9308" y="5396"/>
                    <a:pt x="9336" y="5396"/>
                  </a:cubicBezTo>
                  <a:cubicBezTo>
                    <a:pt x="9420" y="5396"/>
                    <a:pt x="9495" y="5302"/>
                    <a:pt x="9420" y="5227"/>
                  </a:cubicBezTo>
                  <a:cubicBezTo>
                    <a:pt x="7919" y="3993"/>
                    <a:pt x="6185" y="3659"/>
                    <a:pt x="4317" y="3392"/>
                  </a:cubicBezTo>
                  <a:cubicBezTo>
                    <a:pt x="2249" y="3125"/>
                    <a:pt x="1181" y="1791"/>
                    <a:pt x="247" y="56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 rot="7807411">
              <a:off x="420325" y="157602"/>
              <a:ext cx="203877" cy="140084"/>
            </a:xfrm>
            <a:custGeom>
              <a:avLst/>
              <a:gdLst/>
              <a:ahLst/>
              <a:cxnLst/>
              <a:rect l="l" t="t" r="r" b="b"/>
              <a:pathLst>
                <a:path w="5628" h="3867" extrusionOk="0">
                  <a:moveTo>
                    <a:pt x="5492" y="1"/>
                  </a:moveTo>
                  <a:cubicBezTo>
                    <a:pt x="5456" y="1"/>
                    <a:pt x="5427" y="22"/>
                    <a:pt x="5427" y="73"/>
                  </a:cubicBezTo>
                  <a:cubicBezTo>
                    <a:pt x="5227" y="1341"/>
                    <a:pt x="4927" y="2475"/>
                    <a:pt x="3759" y="3142"/>
                  </a:cubicBezTo>
                  <a:cubicBezTo>
                    <a:pt x="3055" y="3494"/>
                    <a:pt x="2299" y="3666"/>
                    <a:pt x="1540" y="3666"/>
                  </a:cubicBezTo>
                  <a:cubicBezTo>
                    <a:pt x="1077" y="3666"/>
                    <a:pt x="612" y="3602"/>
                    <a:pt x="157" y="3476"/>
                  </a:cubicBezTo>
                  <a:cubicBezTo>
                    <a:pt x="149" y="3473"/>
                    <a:pt x="142" y="3472"/>
                    <a:pt x="134" y="3472"/>
                  </a:cubicBezTo>
                  <a:cubicBezTo>
                    <a:pt x="48" y="3472"/>
                    <a:pt x="0" y="3645"/>
                    <a:pt x="123" y="3676"/>
                  </a:cubicBezTo>
                  <a:cubicBezTo>
                    <a:pt x="591" y="3802"/>
                    <a:pt x="1074" y="3866"/>
                    <a:pt x="1556" y="3866"/>
                  </a:cubicBezTo>
                  <a:cubicBezTo>
                    <a:pt x="2345" y="3866"/>
                    <a:pt x="3134" y="3694"/>
                    <a:pt x="3859" y="3342"/>
                  </a:cubicBezTo>
                  <a:cubicBezTo>
                    <a:pt x="5127" y="2742"/>
                    <a:pt x="5427" y="1374"/>
                    <a:pt x="5627" y="140"/>
                  </a:cubicBezTo>
                  <a:cubicBezTo>
                    <a:pt x="5627" y="58"/>
                    <a:pt x="5551" y="1"/>
                    <a:pt x="5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 rot="7807411">
              <a:off x="507243" y="205308"/>
              <a:ext cx="10904" cy="125992"/>
            </a:xfrm>
            <a:custGeom>
              <a:avLst/>
              <a:gdLst/>
              <a:ahLst/>
              <a:cxnLst/>
              <a:rect l="l" t="t" r="r" b="b"/>
              <a:pathLst>
                <a:path w="301" h="3478" extrusionOk="0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1" y="1201"/>
                    <a:pt x="67" y="2302"/>
                    <a:pt x="101" y="3402"/>
                  </a:cubicBezTo>
                  <a:cubicBezTo>
                    <a:pt x="101" y="3452"/>
                    <a:pt x="142" y="3477"/>
                    <a:pt x="188" y="3477"/>
                  </a:cubicBezTo>
                  <a:cubicBezTo>
                    <a:pt x="234" y="3477"/>
                    <a:pt x="284" y="3452"/>
                    <a:pt x="301" y="3402"/>
                  </a:cubicBezTo>
                  <a:cubicBezTo>
                    <a:pt x="301" y="2302"/>
                    <a:pt x="201" y="1201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 rot="7807411">
              <a:off x="459446" y="175597"/>
              <a:ext cx="124362" cy="50571"/>
            </a:xfrm>
            <a:custGeom>
              <a:avLst/>
              <a:gdLst/>
              <a:ahLst/>
              <a:cxnLst/>
              <a:rect l="l" t="t" r="r" b="b"/>
              <a:pathLst>
                <a:path w="3433" h="1396" extrusionOk="0">
                  <a:moveTo>
                    <a:pt x="164" y="1"/>
                  </a:moveTo>
                  <a:cubicBezTo>
                    <a:pt x="77" y="1"/>
                    <a:pt x="1" y="132"/>
                    <a:pt x="113" y="216"/>
                  </a:cubicBezTo>
                  <a:cubicBezTo>
                    <a:pt x="1014" y="883"/>
                    <a:pt x="2181" y="1050"/>
                    <a:pt x="3249" y="1384"/>
                  </a:cubicBezTo>
                  <a:cubicBezTo>
                    <a:pt x="3265" y="1392"/>
                    <a:pt x="3281" y="1396"/>
                    <a:pt x="3295" y="1396"/>
                  </a:cubicBezTo>
                  <a:cubicBezTo>
                    <a:pt x="3396" y="1396"/>
                    <a:pt x="3432" y="1213"/>
                    <a:pt x="3315" y="1184"/>
                  </a:cubicBezTo>
                  <a:cubicBezTo>
                    <a:pt x="2281" y="850"/>
                    <a:pt x="1114" y="683"/>
                    <a:pt x="213" y="16"/>
                  </a:cubicBezTo>
                  <a:cubicBezTo>
                    <a:pt x="197" y="6"/>
                    <a:pt x="18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 rot="7807411">
              <a:off x="577433" y="226308"/>
              <a:ext cx="41116" cy="30212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cubicBezTo>
                    <a:pt x="1135" y="834"/>
                    <a:pt x="113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 rot="7807411">
              <a:off x="538149" y="290914"/>
              <a:ext cx="42347" cy="30248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634" y="834"/>
                  </a:lnTo>
                  <a:cubicBezTo>
                    <a:pt x="11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 rot="7807411">
              <a:off x="501282" y="329396"/>
              <a:ext cx="30248" cy="32639"/>
            </a:xfrm>
            <a:custGeom>
              <a:avLst/>
              <a:gdLst/>
              <a:ahLst/>
              <a:cxnLst/>
              <a:rect l="l" t="t" r="r" b="b"/>
              <a:pathLst>
                <a:path w="835" h="901" extrusionOk="0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lnTo>
                    <a:pt x="1" y="501"/>
                  </a:lnTo>
                  <a:cubicBezTo>
                    <a:pt x="1" y="767"/>
                    <a:pt x="209" y="901"/>
                    <a:pt x="417" y="901"/>
                  </a:cubicBezTo>
                  <a:cubicBezTo>
                    <a:pt x="626" y="901"/>
                    <a:pt x="834" y="767"/>
                    <a:pt x="834" y="501"/>
                  </a:cubicBezTo>
                  <a:lnTo>
                    <a:pt x="834" y="434"/>
                  </a:ln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 rot="7807411">
              <a:off x="558587" y="149883"/>
              <a:ext cx="30248" cy="36298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601"/>
                  </a:lnTo>
                  <a:cubicBezTo>
                    <a:pt x="0" y="868"/>
                    <a:pt x="209" y="1001"/>
                    <a:pt x="417" y="1001"/>
                  </a:cubicBezTo>
                  <a:cubicBezTo>
                    <a:pt x="626" y="1001"/>
                    <a:pt x="834" y="868"/>
                    <a:pt x="834" y="601"/>
                  </a:cubicBezTo>
                  <a:lnTo>
                    <a:pt x="834" y="434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 rot="7807411">
              <a:off x="516086" y="100346"/>
              <a:ext cx="41116" cy="30248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34" y="835"/>
                    <a:pt x="1134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5" name="Google Shape;1815;p13"/>
          <p:cNvSpPr/>
          <p:nvPr/>
        </p:nvSpPr>
        <p:spPr>
          <a:xfrm>
            <a:off x="704917" y="107795"/>
            <a:ext cx="44738" cy="33870"/>
          </a:xfrm>
          <a:custGeom>
            <a:avLst/>
            <a:gdLst/>
            <a:ahLst/>
            <a:cxnLst/>
            <a:rect l="l" t="t" r="r" b="b"/>
            <a:pathLst>
              <a:path w="1235" h="935" extrusionOk="0">
                <a:moveTo>
                  <a:pt x="634" y="1"/>
                </a:moveTo>
                <a:cubicBezTo>
                  <a:pt x="0" y="1"/>
                  <a:pt x="0" y="935"/>
                  <a:pt x="634" y="935"/>
                </a:cubicBezTo>
                <a:cubicBezTo>
                  <a:pt x="1234" y="935"/>
                  <a:pt x="1234" y="1"/>
                  <a:pt x="6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13"/>
          <p:cNvSpPr/>
          <p:nvPr/>
        </p:nvSpPr>
        <p:spPr>
          <a:xfrm>
            <a:off x="187278" y="1109823"/>
            <a:ext cx="66509" cy="49592"/>
          </a:xfrm>
          <a:custGeom>
            <a:avLst/>
            <a:gdLst/>
            <a:ahLst/>
            <a:cxnLst/>
            <a:rect l="l" t="t" r="r" b="b"/>
            <a:pathLst>
              <a:path w="1836" h="1369" extrusionOk="0">
                <a:moveTo>
                  <a:pt x="934" y="1"/>
                </a:moveTo>
                <a:cubicBezTo>
                  <a:pt x="0" y="1"/>
                  <a:pt x="0" y="1368"/>
                  <a:pt x="934" y="1368"/>
                </a:cubicBezTo>
                <a:cubicBezTo>
                  <a:pt x="1835" y="1368"/>
                  <a:pt x="1835" y="1"/>
                  <a:pt x="9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13"/>
          <p:cNvSpPr/>
          <p:nvPr/>
        </p:nvSpPr>
        <p:spPr>
          <a:xfrm>
            <a:off x="532123" y="49798"/>
            <a:ext cx="71327" cy="65785"/>
          </a:xfrm>
          <a:custGeom>
            <a:avLst/>
            <a:gdLst/>
            <a:ahLst/>
            <a:cxnLst/>
            <a:rect l="l" t="t" r="r" b="b"/>
            <a:pathLst>
              <a:path w="1969" h="1816" extrusionOk="0">
                <a:moveTo>
                  <a:pt x="1501" y="1"/>
                </a:moveTo>
                <a:cubicBezTo>
                  <a:pt x="1268" y="1"/>
                  <a:pt x="1168" y="334"/>
                  <a:pt x="1134" y="501"/>
                </a:cubicBezTo>
                <a:cubicBezTo>
                  <a:pt x="1101" y="635"/>
                  <a:pt x="1101" y="768"/>
                  <a:pt x="1134" y="868"/>
                </a:cubicBezTo>
                <a:cubicBezTo>
                  <a:pt x="1034" y="735"/>
                  <a:pt x="968" y="601"/>
                  <a:pt x="867" y="468"/>
                </a:cubicBezTo>
                <a:cubicBezTo>
                  <a:pt x="767" y="327"/>
                  <a:pt x="594" y="199"/>
                  <a:pt x="436" y="199"/>
                </a:cubicBezTo>
                <a:cubicBezTo>
                  <a:pt x="331" y="199"/>
                  <a:pt x="233" y="255"/>
                  <a:pt x="167" y="401"/>
                </a:cubicBezTo>
                <a:cubicBezTo>
                  <a:pt x="0" y="768"/>
                  <a:pt x="400" y="1035"/>
                  <a:pt x="601" y="1235"/>
                </a:cubicBezTo>
                <a:cubicBezTo>
                  <a:pt x="834" y="1502"/>
                  <a:pt x="1101" y="1669"/>
                  <a:pt x="1435" y="1802"/>
                </a:cubicBezTo>
                <a:cubicBezTo>
                  <a:pt x="1443" y="1811"/>
                  <a:pt x="1455" y="1815"/>
                  <a:pt x="1467" y="1815"/>
                </a:cubicBezTo>
                <a:cubicBezTo>
                  <a:pt x="1499" y="1815"/>
                  <a:pt x="1535" y="1784"/>
                  <a:pt x="1535" y="1735"/>
                </a:cubicBezTo>
                <a:cubicBezTo>
                  <a:pt x="1568" y="1735"/>
                  <a:pt x="1601" y="1702"/>
                  <a:pt x="1635" y="1669"/>
                </a:cubicBezTo>
                <a:cubicBezTo>
                  <a:pt x="1735" y="1468"/>
                  <a:pt x="1801" y="1235"/>
                  <a:pt x="1801" y="1001"/>
                </a:cubicBezTo>
                <a:cubicBezTo>
                  <a:pt x="1835" y="701"/>
                  <a:pt x="1968" y="1"/>
                  <a:pt x="15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13"/>
          <p:cNvSpPr/>
          <p:nvPr/>
        </p:nvSpPr>
        <p:spPr>
          <a:xfrm>
            <a:off x="198158" y="1495354"/>
            <a:ext cx="44738" cy="33870"/>
          </a:xfrm>
          <a:custGeom>
            <a:avLst/>
            <a:gdLst/>
            <a:ahLst/>
            <a:cxnLst/>
            <a:rect l="l" t="t" r="r" b="b"/>
            <a:pathLst>
              <a:path w="1235" h="935" extrusionOk="0">
                <a:moveTo>
                  <a:pt x="601" y="0"/>
                </a:moveTo>
                <a:cubicBezTo>
                  <a:pt x="0" y="0"/>
                  <a:pt x="0" y="934"/>
                  <a:pt x="601" y="934"/>
                </a:cubicBezTo>
                <a:cubicBezTo>
                  <a:pt x="1235" y="901"/>
                  <a:pt x="1235" y="0"/>
                  <a:pt x="6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13"/>
          <p:cNvSpPr/>
          <p:nvPr/>
        </p:nvSpPr>
        <p:spPr>
          <a:xfrm>
            <a:off x="102705" y="1883073"/>
            <a:ext cx="67596" cy="64553"/>
          </a:xfrm>
          <a:custGeom>
            <a:avLst/>
            <a:gdLst/>
            <a:ahLst/>
            <a:cxnLst/>
            <a:rect l="l" t="t" r="r" b="b"/>
            <a:pathLst>
              <a:path w="1866" h="1782" extrusionOk="0">
                <a:moveTo>
                  <a:pt x="1459" y="1"/>
                </a:moveTo>
                <a:cubicBezTo>
                  <a:pt x="1441" y="1"/>
                  <a:pt x="1421" y="2"/>
                  <a:pt x="1401" y="5"/>
                </a:cubicBezTo>
                <a:cubicBezTo>
                  <a:pt x="1201" y="38"/>
                  <a:pt x="1101" y="372"/>
                  <a:pt x="1101" y="539"/>
                </a:cubicBezTo>
                <a:cubicBezTo>
                  <a:pt x="1101" y="672"/>
                  <a:pt x="1101" y="805"/>
                  <a:pt x="1134" y="905"/>
                </a:cubicBezTo>
                <a:cubicBezTo>
                  <a:pt x="1068" y="772"/>
                  <a:pt x="934" y="639"/>
                  <a:pt x="834" y="539"/>
                </a:cubicBezTo>
                <a:cubicBezTo>
                  <a:pt x="722" y="426"/>
                  <a:pt x="558" y="335"/>
                  <a:pt x="411" y="335"/>
                </a:cubicBezTo>
                <a:cubicBezTo>
                  <a:pt x="296" y="335"/>
                  <a:pt x="192" y="392"/>
                  <a:pt x="134" y="539"/>
                </a:cubicBezTo>
                <a:cubicBezTo>
                  <a:pt x="0" y="905"/>
                  <a:pt x="434" y="1172"/>
                  <a:pt x="634" y="1306"/>
                </a:cubicBezTo>
                <a:cubicBezTo>
                  <a:pt x="901" y="1539"/>
                  <a:pt x="1201" y="1673"/>
                  <a:pt x="1535" y="1773"/>
                </a:cubicBezTo>
                <a:cubicBezTo>
                  <a:pt x="1541" y="1779"/>
                  <a:pt x="1549" y="1782"/>
                  <a:pt x="1557" y="1782"/>
                </a:cubicBezTo>
                <a:cubicBezTo>
                  <a:pt x="1591" y="1782"/>
                  <a:pt x="1635" y="1733"/>
                  <a:pt x="1635" y="1706"/>
                </a:cubicBezTo>
                <a:cubicBezTo>
                  <a:pt x="1668" y="1673"/>
                  <a:pt x="1701" y="1639"/>
                  <a:pt x="1701" y="1606"/>
                </a:cubicBezTo>
                <a:cubicBezTo>
                  <a:pt x="1768" y="1406"/>
                  <a:pt x="1835" y="1172"/>
                  <a:pt x="1801" y="939"/>
                </a:cubicBezTo>
                <a:cubicBezTo>
                  <a:pt x="1833" y="683"/>
                  <a:pt x="1865" y="1"/>
                  <a:pt x="14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0" name="Google Shape;1820;p13"/>
          <p:cNvGrpSpPr/>
          <p:nvPr/>
        </p:nvGrpSpPr>
        <p:grpSpPr>
          <a:xfrm rot="2700000" flipH="1">
            <a:off x="8445743" y="4805057"/>
            <a:ext cx="408102" cy="405131"/>
            <a:chOff x="233409" y="90004"/>
            <a:chExt cx="408106" cy="405134"/>
          </a:xfrm>
        </p:grpSpPr>
        <p:sp>
          <p:nvSpPr>
            <p:cNvPr id="1821" name="Google Shape;1821;p13"/>
            <p:cNvSpPr/>
            <p:nvPr/>
          </p:nvSpPr>
          <p:spPr>
            <a:xfrm rot="7807411">
              <a:off x="246987" y="202898"/>
              <a:ext cx="343996" cy="195472"/>
            </a:xfrm>
            <a:custGeom>
              <a:avLst/>
              <a:gdLst/>
              <a:ahLst/>
              <a:cxnLst/>
              <a:rect l="l" t="t" r="r" b="b"/>
              <a:pathLst>
                <a:path w="9496" h="5396" extrusionOk="0">
                  <a:moveTo>
                    <a:pt x="162" y="0"/>
                  </a:moveTo>
                  <a:cubicBezTo>
                    <a:pt x="84" y="0"/>
                    <a:pt x="0" y="86"/>
                    <a:pt x="47" y="156"/>
                  </a:cubicBezTo>
                  <a:cubicBezTo>
                    <a:pt x="748" y="1491"/>
                    <a:pt x="1515" y="2692"/>
                    <a:pt x="2949" y="3292"/>
                  </a:cubicBezTo>
                  <a:cubicBezTo>
                    <a:pt x="3916" y="3692"/>
                    <a:pt x="5051" y="3692"/>
                    <a:pt x="6018" y="3892"/>
                  </a:cubicBezTo>
                  <a:cubicBezTo>
                    <a:pt x="7219" y="4093"/>
                    <a:pt x="8353" y="4593"/>
                    <a:pt x="9254" y="5360"/>
                  </a:cubicBezTo>
                  <a:cubicBezTo>
                    <a:pt x="9279" y="5385"/>
                    <a:pt x="9308" y="5396"/>
                    <a:pt x="9336" y="5396"/>
                  </a:cubicBezTo>
                  <a:cubicBezTo>
                    <a:pt x="9420" y="5396"/>
                    <a:pt x="9495" y="5302"/>
                    <a:pt x="9420" y="5227"/>
                  </a:cubicBezTo>
                  <a:cubicBezTo>
                    <a:pt x="7919" y="3993"/>
                    <a:pt x="6185" y="3659"/>
                    <a:pt x="4317" y="3392"/>
                  </a:cubicBezTo>
                  <a:cubicBezTo>
                    <a:pt x="2249" y="3125"/>
                    <a:pt x="1181" y="1791"/>
                    <a:pt x="247" y="56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 rot="7807411">
              <a:off x="420325" y="157602"/>
              <a:ext cx="203877" cy="140084"/>
            </a:xfrm>
            <a:custGeom>
              <a:avLst/>
              <a:gdLst/>
              <a:ahLst/>
              <a:cxnLst/>
              <a:rect l="l" t="t" r="r" b="b"/>
              <a:pathLst>
                <a:path w="5628" h="3867" extrusionOk="0">
                  <a:moveTo>
                    <a:pt x="5492" y="1"/>
                  </a:moveTo>
                  <a:cubicBezTo>
                    <a:pt x="5456" y="1"/>
                    <a:pt x="5427" y="22"/>
                    <a:pt x="5427" y="73"/>
                  </a:cubicBezTo>
                  <a:cubicBezTo>
                    <a:pt x="5227" y="1341"/>
                    <a:pt x="4927" y="2475"/>
                    <a:pt x="3759" y="3142"/>
                  </a:cubicBezTo>
                  <a:cubicBezTo>
                    <a:pt x="3055" y="3494"/>
                    <a:pt x="2299" y="3666"/>
                    <a:pt x="1540" y="3666"/>
                  </a:cubicBezTo>
                  <a:cubicBezTo>
                    <a:pt x="1077" y="3666"/>
                    <a:pt x="612" y="3602"/>
                    <a:pt x="157" y="3476"/>
                  </a:cubicBezTo>
                  <a:cubicBezTo>
                    <a:pt x="149" y="3473"/>
                    <a:pt x="142" y="3472"/>
                    <a:pt x="134" y="3472"/>
                  </a:cubicBezTo>
                  <a:cubicBezTo>
                    <a:pt x="48" y="3472"/>
                    <a:pt x="0" y="3645"/>
                    <a:pt x="123" y="3676"/>
                  </a:cubicBezTo>
                  <a:cubicBezTo>
                    <a:pt x="591" y="3802"/>
                    <a:pt x="1074" y="3866"/>
                    <a:pt x="1556" y="3866"/>
                  </a:cubicBezTo>
                  <a:cubicBezTo>
                    <a:pt x="2345" y="3866"/>
                    <a:pt x="3134" y="3694"/>
                    <a:pt x="3859" y="3342"/>
                  </a:cubicBezTo>
                  <a:cubicBezTo>
                    <a:pt x="5127" y="2742"/>
                    <a:pt x="5427" y="1374"/>
                    <a:pt x="5627" y="140"/>
                  </a:cubicBezTo>
                  <a:cubicBezTo>
                    <a:pt x="5627" y="58"/>
                    <a:pt x="5551" y="1"/>
                    <a:pt x="5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 rot="7807411">
              <a:off x="507243" y="205308"/>
              <a:ext cx="10904" cy="125992"/>
            </a:xfrm>
            <a:custGeom>
              <a:avLst/>
              <a:gdLst/>
              <a:ahLst/>
              <a:cxnLst/>
              <a:rect l="l" t="t" r="r" b="b"/>
              <a:pathLst>
                <a:path w="301" h="3478" extrusionOk="0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1" y="1201"/>
                    <a:pt x="67" y="2302"/>
                    <a:pt x="101" y="3402"/>
                  </a:cubicBezTo>
                  <a:cubicBezTo>
                    <a:pt x="101" y="3452"/>
                    <a:pt x="142" y="3477"/>
                    <a:pt x="188" y="3477"/>
                  </a:cubicBezTo>
                  <a:cubicBezTo>
                    <a:pt x="234" y="3477"/>
                    <a:pt x="284" y="3452"/>
                    <a:pt x="301" y="3402"/>
                  </a:cubicBezTo>
                  <a:cubicBezTo>
                    <a:pt x="301" y="2302"/>
                    <a:pt x="201" y="1201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 rot="7807411">
              <a:off x="459446" y="175597"/>
              <a:ext cx="124362" cy="50571"/>
            </a:xfrm>
            <a:custGeom>
              <a:avLst/>
              <a:gdLst/>
              <a:ahLst/>
              <a:cxnLst/>
              <a:rect l="l" t="t" r="r" b="b"/>
              <a:pathLst>
                <a:path w="3433" h="1396" extrusionOk="0">
                  <a:moveTo>
                    <a:pt x="164" y="1"/>
                  </a:moveTo>
                  <a:cubicBezTo>
                    <a:pt x="77" y="1"/>
                    <a:pt x="1" y="132"/>
                    <a:pt x="113" y="216"/>
                  </a:cubicBezTo>
                  <a:cubicBezTo>
                    <a:pt x="1014" y="883"/>
                    <a:pt x="2181" y="1050"/>
                    <a:pt x="3249" y="1384"/>
                  </a:cubicBezTo>
                  <a:cubicBezTo>
                    <a:pt x="3265" y="1392"/>
                    <a:pt x="3281" y="1396"/>
                    <a:pt x="3295" y="1396"/>
                  </a:cubicBezTo>
                  <a:cubicBezTo>
                    <a:pt x="3396" y="1396"/>
                    <a:pt x="3432" y="1213"/>
                    <a:pt x="3315" y="1184"/>
                  </a:cubicBezTo>
                  <a:cubicBezTo>
                    <a:pt x="2281" y="850"/>
                    <a:pt x="1114" y="683"/>
                    <a:pt x="213" y="16"/>
                  </a:cubicBezTo>
                  <a:cubicBezTo>
                    <a:pt x="197" y="6"/>
                    <a:pt x="18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 rot="7807411">
              <a:off x="577433" y="226308"/>
              <a:ext cx="41116" cy="30212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cubicBezTo>
                    <a:pt x="1135" y="834"/>
                    <a:pt x="113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 rot="7807411">
              <a:off x="538149" y="290914"/>
              <a:ext cx="42347" cy="30248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634" y="834"/>
                  </a:lnTo>
                  <a:cubicBezTo>
                    <a:pt x="11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 rot="7807411">
              <a:off x="501282" y="329396"/>
              <a:ext cx="30248" cy="32639"/>
            </a:xfrm>
            <a:custGeom>
              <a:avLst/>
              <a:gdLst/>
              <a:ahLst/>
              <a:cxnLst/>
              <a:rect l="l" t="t" r="r" b="b"/>
              <a:pathLst>
                <a:path w="835" h="901" extrusionOk="0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lnTo>
                    <a:pt x="1" y="501"/>
                  </a:lnTo>
                  <a:cubicBezTo>
                    <a:pt x="1" y="767"/>
                    <a:pt x="209" y="901"/>
                    <a:pt x="417" y="901"/>
                  </a:cubicBezTo>
                  <a:cubicBezTo>
                    <a:pt x="626" y="901"/>
                    <a:pt x="834" y="767"/>
                    <a:pt x="834" y="501"/>
                  </a:cubicBezTo>
                  <a:lnTo>
                    <a:pt x="834" y="434"/>
                  </a:ln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 rot="7807411">
              <a:off x="558587" y="149883"/>
              <a:ext cx="30248" cy="36298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601"/>
                  </a:lnTo>
                  <a:cubicBezTo>
                    <a:pt x="0" y="868"/>
                    <a:pt x="209" y="1001"/>
                    <a:pt x="417" y="1001"/>
                  </a:cubicBezTo>
                  <a:cubicBezTo>
                    <a:pt x="626" y="1001"/>
                    <a:pt x="834" y="868"/>
                    <a:pt x="834" y="601"/>
                  </a:cubicBezTo>
                  <a:lnTo>
                    <a:pt x="834" y="434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 rot="7807411">
              <a:off x="516086" y="100346"/>
              <a:ext cx="41116" cy="30248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34" y="835"/>
                    <a:pt x="1134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13"/>
          <p:cNvGrpSpPr/>
          <p:nvPr/>
        </p:nvGrpSpPr>
        <p:grpSpPr>
          <a:xfrm rot="9488979">
            <a:off x="8091564" y="30749"/>
            <a:ext cx="1048946" cy="1157621"/>
            <a:chOff x="-91111" y="576645"/>
            <a:chExt cx="1048900" cy="1157570"/>
          </a:xfrm>
        </p:grpSpPr>
        <p:sp>
          <p:nvSpPr>
            <p:cNvPr id="1831" name="Google Shape;1831;p13"/>
            <p:cNvSpPr/>
            <p:nvPr/>
          </p:nvSpPr>
          <p:spPr>
            <a:xfrm>
              <a:off x="-91111" y="661521"/>
              <a:ext cx="971953" cy="1072695"/>
            </a:xfrm>
            <a:custGeom>
              <a:avLst/>
              <a:gdLst/>
              <a:ahLst/>
              <a:cxnLst/>
              <a:rect l="l" t="t" r="r" b="b"/>
              <a:pathLst>
                <a:path w="26831" h="29612" extrusionOk="0">
                  <a:moveTo>
                    <a:pt x="26707" y="0"/>
                  </a:moveTo>
                  <a:cubicBezTo>
                    <a:pt x="26675" y="0"/>
                    <a:pt x="26642" y="15"/>
                    <a:pt x="26619" y="48"/>
                  </a:cubicBezTo>
                  <a:cubicBezTo>
                    <a:pt x="22750" y="6553"/>
                    <a:pt x="16512" y="10523"/>
                    <a:pt x="10641" y="15026"/>
                  </a:cubicBezTo>
                  <a:cubicBezTo>
                    <a:pt x="8039" y="16961"/>
                    <a:pt x="5638" y="19196"/>
                    <a:pt x="3503" y="21664"/>
                  </a:cubicBezTo>
                  <a:cubicBezTo>
                    <a:pt x="1668" y="23899"/>
                    <a:pt x="100" y="26567"/>
                    <a:pt x="0" y="29536"/>
                  </a:cubicBezTo>
                  <a:cubicBezTo>
                    <a:pt x="17" y="29586"/>
                    <a:pt x="67" y="29611"/>
                    <a:pt x="117" y="29611"/>
                  </a:cubicBezTo>
                  <a:cubicBezTo>
                    <a:pt x="167" y="29611"/>
                    <a:pt x="217" y="29586"/>
                    <a:pt x="234" y="29536"/>
                  </a:cubicBezTo>
                  <a:lnTo>
                    <a:pt x="201" y="29536"/>
                  </a:lnTo>
                  <a:cubicBezTo>
                    <a:pt x="334" y="26201"/>
                    <a:pt x="2302" y="23265"/>
                    <a:pt x="4470" y="20863"/>
                  </a:cubicBezTo>
                  <a:cubicBezTo>
                    <a:pt x="6672" y="18495"/>
                    <a:pt x="9140" y="16327"/>
                    <a:pt x="11775" y="14425"/>
                  </a:cubicBezTo>
                  <a:cubicBezTo>
                    <a:pt x="17379" y="10256"/>
                    <a:pt x="23150" y="6286"/>
                    <a:pt x="26786" y="149"/>
                  </a:cubicBezTo>
                  <a:cubicBezTo>
                    <a:pt x="26831" y="60"/>
                    <a:pt x="26771" y="0"/>
                    <a:pt x="2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185939" y="1031671"/>
              <a:ext cx="168881" cy="205903"/>
            </a:xfrm>
            <a:custGeom>
              <a:avLst/>
              <a:gdLst/>
              <a:ahLst/>
              <a:cxnLst/>
              <a:rect l="l" t="t" r="r" b="b"/>
              <a:pathLst>
                <a:path w="4662" h="5684" extrusionOk="0">
                  <a:moveTo>
                    <a:pt x="2273" y="237"/>
                  </a:moveTo>
                  <a:cubicBezTo>
                    <a:pt x="4324" y="237"/>
                    <a:pt x="2563" y="4503"/>
                    <a:pt x="1962" y="5485"/>
                  </a:cubicBezTo>
                  <a:lnTo>
                    <a:pt x="1962" y="5485"/>
                  </a:lnTo>
                  <a:cubicBezTo>
                    <a:pt x="1385" y="4390"/>
                    <a:pt x="293" y="271"/>
                    <a:pt x="2226" y="238"/>
                  </a:cubicBezTo>
                  <a:cubicBezTo>
                    <a:pt x="2242" y="237"/>
                    <a:pt x="2258" y="237"/>
                    <a:pt x="2273" y="237"/>
                  </a:cubicBezTo>
                  <a:close/>
                  <a:moveTo>
                    <a:pt x="2238" y="0"/>
                  </a:moveTo>
                  <a:cubicBezTo>
                    <a:pt x="1" y="0"/>
                    <a:pt x="1202" y="4560"/>
                    <a:pt x="1792" y="5642"/>
                  </a:cubicBezTo>
                  <a:cubicBezTo>
                    <a:pt x="1812" y="5671"/>
                    <a:pt x="1843" y="5683"/>
                    <a:pt x="1875" y="5683"/>
                  </a:cubicBezTo>
                  <a:cubicBezTo>
                    <a:pt x="1902" y="5683"/>
                    <a:pt x="1930" y="5675"/>
                    <a:pt x="1953" y="5661"/>
                  </a:cubicBezTo>
                  <a:lnTo>
                    <a:pt x="1953" y="5661"/>
                  </a:lnTo>
                  <a:cubicBezTo>
                    <a:pt x="1974" y="5675"/>
                    <a:pt x="2001" y="5683"/>
                    <a:pt x="2028" y="5683"/>
                  </a:cubicBezTo>
                  <a:cubicBezTo>
                    <a:pt x="2062" y="5683"/>
                    <a:pt x="2097" y="5671"/>
                    <a:pt x="2126" y="5642"/>
                  </a:cubicBezTo>
                  <a:cubicBezTo>
                    <a:pt x="2760" y="4674"/>
                    <a:pt x="4661" y="205"/>
                    <a:pt x="2360" y="4"/>
                  </a:cubicBezTo>
                  <a:cubicBezTo>
                    <a:pt x="2318" y="2"/>
                    <a:pt x="2277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375180" y="1137775"/>
              <a:ext cx="197136" cy="81542"/>
            </a:xfrm>
            <a:custGeom>
              <a:avLst/>
              <a:gdLst/>
              <a:ahLst/>
              <a:cxnLst/>
              <a:rect l="l" t="t" r="r" b="b"/>
              <a:pathLst>
                <a:path w="5442" h="2251" extrusionOk="0">
                  <a:moveTo>
                    <a:pt x="2615" y="0"/>
                  </a:moveTo>
                  <a:cubicBezTo>
                    <a:pt x="1708" y="0"/>
                    <a:pt x="779" y="170"/>
                    <a:pt x="371" y="311"/>
                  </a:cubicBezTo>
                  <a:cubicBezTo>
                    <a:pt x="256" y="368"/>
                    <a:pt x="290" y="525"/>
                    <a:pt x="386" y="525"/>
                  </a:cubicBezTo>
                  <a:cubicBezTo>
                    <a:pt x="402" y="525"/>
                    <a:pt x="419" y="521"/>
                    <a:pt x="438" y="511"/>
                  </a:cubicBezTo>
                  <a:cubicBezTo>
                    <a:pt x="969" y="323"/>
                    <a:pt x="1764" y="161"/>
                    <a:pt x="2534" y="161"/>
                  </a:cubicBezTo>
                  <a:cubicBezTo>
                    <a:pt x="3263" y="161"/>
                    <a:pt x="3969" y="306"/>
                    <a:pt x="4407" y="711"/>
                  </a:cubicBezTo>
                  <a:cubicBezTo>
                    <a:pt x="5441" y="1679"/>
                    <a:pt x="3473" y="2046"/>
                    <a:pt x="2906" y="2046"/>
                  </a:cubicBezTo>
                  <a:cubicBezTo>
                    <a:pt x="1872" y="2046"/>
                    <a:pt x="771" y="1212"/>
                    <a:pt x="238" y="378"/>
                  </a:cubicBezTo>
                  <a:cubicBezTo>
                    <a:pt x="218" y="338"/>
                    <a:pt x="185" y="322"/>
                    <a:pt x="153" y="322"/>
                  </a:cubicBezTo>
                  <a:cubicBezTo>
                    <a:pt x="78" y="322"/>
                    <a:pt x="1" y="408"/>
                    <a:pt x="71" y="478"/>
                  </a:cubicBezTo>
                  <a:cubicBezTo>
                    <a:pt x="705" y="1445"/>
                    <a:pt x="1739" y="2112"/>
                    <a:pt x="2906" y="2246"/>
                  </a:cubicBezTo>
                  <a:cubicBezTo>
                    <a:pt x="2955" y="2249"/>
                    <a:pt x="3009" y="2250"/>
                    <a:pt x="3068" y="2250"/>
                  </a:cubicBezTo>
                  <a:cubicBezTo>
                    <a:pt x="3655" y="2250"/>
                    <a:pt x="4686" y="2085"/>
                    <a:pt x="4808" y="1479"/>
                  </a:cubicBezTo>
                  <a:cubicBezTo>
                    <a:pt x="5059" y="321"/>
                    <a:pt x="3858" y="0"/>
                    <a:pt x="2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461106" y="863839"/>
              <a:ext cx="96685" cy="200723"/>
            </a:xfrm>
            <a:custGeom>
              <a:avLst/>
              <a:gdLst/>
              <a:ahLst/>
              <a:cxnLst/>
              <a:rect l="l" t="t" r="r" b="b"/>
              <a:pathLst>
                <a:path w="2669" h="5541" extrusionOk="0">
                  <a:moveTo>
                    <a:pt x="1846" y="191"/>
                  </a:moveTo>
                  <a:cubicBezTo>
                    <a:pt x="2498" y="191"/>
                    <a:pt x="2392" y="1971"/>
                    <a:pt x="2336" y="2369"/>
                  </a:cubicBezTo>
                  <a:cubicBezTo>
                    <a:pt x="2140" y="3446"/>
                    <a:pt x="1657" y="4458"/>
                    <a:pt x="981" y="5313"/>
                  </a:cubicBezTo>
                  <a:lnTo>
                    <a:pt x="981" y="5313"/>
                  </a:lnTo>
                  <a:cubicBezTo>
                    <a:pt x="980" y="5300"/>
                    <a:pt x="975" y="5286"/>
                    <a:pt x="968" y="5271"/>
                  </a:cubicBezTo>
                  <a:cubicBezTo>
                    <a:pt x="401" y="3837"/>
                    <a:pt x="1" y="1502"/>
                    <a:pt x="1435" y="368"/>
                  </a:cubicBezTo>
                  <a:cubicBezTo>
                    <a:pt x="1597" y="245"/>
                    <a:pt x="1733" y="191"/>
                    <a:pt x="1846" y="191"/>
                  </a:cubicBezTo>
                  <a:close/>
                  <a:moveTo>
                    <a:pt x="1895" y="0"/>
                  </a:moveTo>
                  <a:cubicBezTo>
                    <a:pt x="1886" y="0"/>
                    <a:pt x="1877" y="0"/>
                    <a:pt x="1869" y="1"/>
                  </a:cubicBezTo>
                  <a:cubicBezTo>
                    <a:pt x="1235" y="34"/>
                    <a:pt x="734" y="735"/>
                    <a:pt x="501" y="1302"/>
                  </a:cubicBezTo>
                  <a:cubicBezTo>
                    <a:pt x="1" y="2536"/>
                    <a:pt x="301" y="4137"/>
                    <a:pt x="768" y="5338"/>
                  </a:cubicBezTo>
                  <a:cubicBezTo>
                    <a:pt x="793" y="5389"/>
                    <a:pt x="838" y="5411"/>
                    <a:pt x="880" y="5411"/>
                  </a:cubicBezTo>
                  <a:cubicBezTo>
                    <a:pt x="890" y="5411"/>
                    <a:pt x="900" y="5409"/>
                    <a:pt x="910" y="5407"/>
                  </a:cubicBezTo>
                  <a:lnTo>
                    <a:pt x="910" y="5407"/>
                  </a:lnTo>
                  <a:cubicBezTo>
                    <a:pt x="883" y="5473"/>
                    <a:pt x="945" y="5540"/>
                    <a:pt x="1005" y="5540"/>
                  </a:cubicBezTo>
                  <a:cubicBezTo>
                    <a:pt x="1028" y="5540"/>
                    <a:pt x="1051" y="5530"/>
                    <a:pt x="1068" y="5505"/>
                  </a:cubicBezTo>
                  <a:cubicBezTo>
                    <a:pt x="1935" y="4471"/>
                    <a:pt x="2436" y="3236"/>
                    <a:pt x="2602" y="1902"/>
                  </a:cubicBezTo>
                  <a:cubicBezTo>
                    <a:pt x="2635" y="1473"/>
                    <a:pt x="2668" y="0"/>
                    <a:pt x="18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605427" y="926147"/>
              <a:ext cx="167468" cy="90889"/>
            </a:xfrm>
            <a:custGeom>
              <a:avLst/>
              <a:gdLst/>
              <a:ahLst/>
              <a:cxnLst/>
              <a:rect l="l" t="t" r="r" b="b"/>
              <a:pathLst>
                <a:path w="4623" h="2509" extrusionOk="0">
                  <a:moveTo>
                    <a:pt x="3229" y="196"/>
                  </a:moveTo>
                  <a:cubicBezTo>
                    <a:pt x="3393" y="196"/>
                    <a:pt x="3557" y="212"/>
                    <a:pt x="3722" y="249"/>
                  </a:cubicBezTo>
                  <a:cubicBezTo>
                    <a:pt x="4489" y="449"/>
                    <a:pt x="4456" y="1250"/>
                    <a:pt x="4022" y="1717"/>
                  </a:cubicBezTo>
                  <a:cubicBezTo>
                    <a:pt x="3722" y="2050"/>
                    <a:pt x="3288" y="2250"/>
                    <a:pt x="2821" y="2317"/>
                  </a:cubicBezTo>
                  <a:cubicBezTo>
                    <a:pt x="2761" y="2323"/>
                    <a:pt x="2700" y="2327"/>
                    <a:pt x="2638" y="2327"/>
                  </a:cubicBezTo>
                  <a:cubicBezTo>
                    <a:pt x="1805" y="2327"/>
                    <a:pt x="937" y="1748"/>
                    <a:pt x="291" y="1262"/>
                  </a:cubicBezTo>
                  <a:lnTo>
                    <a:pt x="291" y="1262"/>
                  </a:lnTo>
                  <a:cubicBezTo>
                    <a:pt x="301" y="1260"/>
                    <a:pt x="310" y="1256"/>
                    <a:pt x="320" y="1250"/>
                  </a:cubicBezTo>
                  <a:cubicBezTo>
                    <a:pt x="1212" y="847"/>
                    <a:pt x="2203" y="196"/>
                    <a:pt x="3229" y="196"/>
                  </a:cubicBezTo>
                  <a:close/>
                  <a:moveTo>
                    <a:pt x="3144" y="0"/>
                  </a:moveTo>
                  <a:cubicBezTo>
                    <a:pt x="3042" y="0"/>
                    <a:pt x="2945" y="6"/>
                    <a:pt x="2855" y="15"/>
                  </a:cubicBezTo>
                  <a:cubicBezTo>
                    <a:pt x="1921" y="149"/>
                    <a:pt x="1054" y="682"/>
                    <a:pt x="220" y="1083"/>
                  </a:cubicBezTo>
                  <a:cubicBezTo>
                    <a:pt x="174" y="1105"/>
                    <a:pt x="160" y="1140"/>
                    <a:pt x="164" y="1172"/>
                  </a:cubicBezTo>
                  <a:lnTo>
                    <a:pt x="164" y="1172"/>
                  </a:lnTo>
                  <a:cubicBezTo>
                    <a:pt x="158" y="1170"/>
                    <a:pt x="151" y="1169"/>
                    <a:pt x="145" y="1169"/>
                  </a:cubicBezTo>
                  <a:cubicBezTo>
                    <a:pt x="62" y="1169"/>
                    <a:pt x="0" y="1326"/>
                    <a:pt x="86" y="1383"/>
                  </a:cubicBezTo>
                  <a:cubicBezTo>
                    <a:pt x="823" y="1922"/>
                    <a:pt x="1729" y="2509"/>
                    <a:pt x="2681" y="2509"/>
                  </a:cubicBezTo>
                  <a:cubicBezTo>
                    <a:pt x="2849" y="2509"/>
                    <a:pt x="3018" y="2490"/>
                    <a:pt x="3188" y="2450"/>
                  </a:cubicBezTo>
                  <a:cubicBezTo>
                    <a:pt x="3889" y="2284"/>
                    <a:pt x="4623" y="1650"/>
                    <a:pt x="4556" y="916"/>
                  </a:cubicBezTo>
                  <a:cubicBezTo>
                    <a:pt x="4527" y="200"/>
                    <a:pt x="3761" y="0"/>
                    <a:pt x="3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685883" y="688364"/>
              <a:ext cx="88244" cy="163339"/>
            </a:xfrm>
            <a:custGeom>
              <a:avLst/>
              <a:gdLst/>
              <a:ahLst/>
              <a:cxnLst/>
              <a:rect l="l" t="t" r="r" b="b"/>
              <a:pathLst>
                <a:path w="2436" h="4509" extrusionOk="0">
                  <a:moveTo>
                    <a:pt x="850" y="224"/>
                  </a:moveTo>
                  <a:cubicBezTo>
                    <a:pt x="942" y="224"/>
                    <a:pt x="1047" y="250"/>
                    <a:pt x="1168" y="308"/>
                  </a:cubicBezTo>
                  <a:cubicBezTo>
                    <a:pt x="2435" y="942"/>
                    <a:pt x="1501" y="3177"/>
                    <a:pt x="1168" y="4111"/>
                  </a:cubicBezTo>
                  <a:cubicBezTo>
                    <a:pt x="1167" y="4114"/>
                    <a:pt x="1166" y="4118"/>
                    <a:pt x="1165" y="4121"/>
                  </a:cubicBezTo>
                  <a:lnTo>
                    <a:pt x="1165" y="4121"/>
                  </a:lnTo>
                  <a:cubicBezTo>
                    <a:pt x="665" y="3521"/>
                    <a:pt x="354" y="2795"/>
                    <a:pt x="234" y="2043"/>
                  </a:cubicBezTo>
                  <a:cubicBezTo>
                    <a:pt x="204" y="1517"/>
                    <a:pt x="201" y="224"/>
                    <a:pt x="850" y="224"/>
                  </a:cubicBezTo>
                  <a:close/>
                  <a:moveTo>
                    <a:pt x="855" y="0"/>
                  </a:moveTo>
                  <a:cubicBezTo>
                    <a:pt x="815" y="0"/>
                    <a:pt x="775" y="3"/>
                    <a:pt x="734" y="8"/>
                  </a:cubicBezTo>
                  <a:cubicBezTo>
                    <a:pt x="133" y="75"/>
                    <a:pt x="67" y="1109"/>
                    <a:pt x="33" y="1542"/>
                  </a:cubicBezTo>
                  <a:cubicBezTo>
                    <a:pt x="0" y="2710"/>
                    <a:pt x="500" y="3611"/>
                    <a:pt x="1201" y="4478"/>
                  </a:cubicBezTo>
                  <a:cubicBezTo>
                    <a:pt x="1223" y="4500"/>
                    <a:pt x="1246" y="4509"/>
                    <a:pt x="1268" y="4509"/>
                  </a:cubicBezTo>
                  <a:cubicBezTo>
                    <a:pt x="1349" y="4509"/>
                    <a:pt x="1420" y="4389"/>
                    <a:pt x="1368" y="4311"/>
                  </a:cubicBezTo>
                  <a:lnTo>
                    <a:pt x="1334" y="4311"/>
                  </a:lnTo>
                  <a:cubicBezTo>
                    <a:pt x="1309" y="4284"/>
                    <a:pt x="1284" y="4257"/>
                    <a:pt x="1259" y="4229"/>
                  </a:cubicBezTo>
                  <a:lnTo>
                    <a:pt x="1259" y="4229"/>
                  </a:lnTo>
                  <a:cubicBezTo>
                    <a:pt x="1260" y="4229"/>
                    <a:pt x="1261" y="4229"/>
                    <a:pt x="1261" y="4229"/>
                  </a:cubicBezTo>
                  <a:cubicBezTo>
                    <a:pt x="1306" y="4229"/>
                    <a:pt x="1353" y="4203"/>
                    <a:pt x="1368" y="4144"/>
                  </a:cubicBezTo>
                  <a:cubicBezTo>
                    <a:pt x="1768" y="3310"/>
                    <a:pt x="1968" y="2376"/>
                    <a:pt x="2001" y="1442"/>
                  </a:cubicBezTo>
                  <a:cubicBezTo>
                    <a:pt x="2001" y="811"/>
                    <a:pt x="1553" y="0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803072" y="576645"/>
              <a:ext cx="154717" cy="176198"/>
            </a:xfrm>
            <a:custGeom>
              <a:avLst/>
              <a:gdLst/>
              <a:ahLst/>
              <a:cxnLst/>
              <a:rect l="l" t="t" r="r" b="b"/>
              <a:pathLst>
                <a:path w="4271" h="4864" extrusionOk="0">
                  <a:moveTo>
                    <a:pt x="2628" y="0"/>
                  </a:moveTo>
                  <a:cubicBezTo>
                    <a:pt x="1906" y="0"/>
                    <a:pt x="1301" y="822"/>
                    <a:pt x="935" y="1357"/>
                  </a:cubicBezTo>
                  <a:cubicBezTo>
                    <a:pt x="401" y="2258"/>
                    <a:pt x="1" y="3626"/>
                    <a:pt x="468" y="4626"/>
                  </a:cubicBezTo>
                  <a:cubicBezTo>
                    <a:pt x="487" y="4656"/>
                    <a:pt x="515" y="4668"/>
                    <a:pt x="544" y="4668"/>
                  </a:cubicBezTo>
                  <a:cubicBezTo>
                    <a:pt x="615" y="4668"/>
                    <a:pt x="691" y="4597"/>
                    <a:pt x="668" y="4526"/>
                  </a:cubicBezTo>
                  <a:cubicBezTo>
                    <a:pt x="67" y="3259"/>
                    <a:pt x="1068" y="357"/>
                    <a:pt x="2636" y="223"/>
                  </a:cubicBezTo>
                  <a:cubicBezTo>
                    <a:pt x="2650" y="222"/>
                    <a:pt x="2664" y="222"/>
                    <a:pt x="2678" y="222"/>
                  </a:cubicBezTo>
                  <a:cubicBezTo>
                    <a:pt x="3191" y="222"/>
                    <a:pt x="3575" y="801"/>
                    <a:pt x="3770" y="1191"/>
                  </a:cubicBezTo>
                  <a:cubicBezTo>
                    <a:pt x="3970" y="1791"/>
                    <a:pt x="3737" y="2425"/>
                    <a:pt x="3436" y="2925"/>
                  </a:cubicBezTo>
                  <a:cubicBezTo>
                    <a:pt x="2922" y="3825"/>
                    <a:pt x="1819" y="4663"/>
                    <a:pt x="755" y="4663"/>
                  </a:cubicBezTo>
                  <a:cubicBezTo>
                    <a:pt x="715" y="4663"/>
                    <a:pt x="674" y="4662"/>
                    <a:pt x="634" y="4660"/>
                  </a:cubicBezTo>
                  <a:cubicBezTo>
                    <a:pt x="501" y="4660"/>
                    <a:pt x="501" y="4860"/>
                    <a:pt x="634" y="4860"/>
                  </a:cubicBezTo>
                  <a:cubicBezTo>
                    <a:pt x="675" y="4862"/>
                    <a:pt x="715" y="4863"/>
                    <a:pt x="755" y="4863"/>
                  </a:cubicBezTo>
                  <a:cubicBezTo>
                    <a:pt x="1978" y="4863"/>
                    <a:pt x="3122" y="3892"/>
                    <a:pt x="3703" y="2858"/>
                  </a:cubicBezTo>
                  <a:cubicBezTo>
                    <a:pt x="4270" y="1924"/>
                    <a:pt x="4137" y="590"/>
                    <a:pt x="3036" y="90"/>
                  </a:cubicBezTo>
                  <a:cubicBezTo>
                    <a:pt x="2897" y="28"/>
                    <a:pt x="2760" y="0"/>
                    <a:pt x="2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198158" y="1495354"/>
              <a:ext cx="44738" cy="33870"/>
            </a:xfrm>
            <a:custGeom>
              <a:avLst/>
              <a:gdLst/>
              <a:ahLst/>
              <a:cxnLst/>
              <a:rect l="l" t="t" r="r" b="b"/>
              <a:pathLst>
                <a:path w="1235" h="935" extrusionOk="0">
                  <a:moveTo>
                    <a:pt x="601" y="0"/>
                  </a:moveTo>
                  <a:cubicBezTo>
                    <a:pt x="0" y="0"/>
                    <a:pt x="0" y="934"/>
                    <a:pt x="601" y="934"/>
                  </a:cubicBezTo>
                  <a:cubicBezTo>
                    <a:pt x="1235" y="901"/>
                    <a:pt x="1235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748913" y="1167299"/>
              <a:ext cx="67596" cy="64553"/>
            </a:xfrm>
            <a:custGeom>
              <a:avLst/>
              <a:gdLst/>
              <a:ahLst/>
              <a:cxnLst/>
              <a:rect l="l" t="t" r="r" b="b"/>
              <a:pathLst>
                <a:path w="1866" h="1782" extrusionOk="0">
                  <a:moveTo>
                    <a:pt x="1459" y="1"/>
                  </a:moveTo>
                  <a:cubicBezTo>
                    <a:pt x="1441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39"/>
                  </a:cubicBezTo>
                  <a:cubicBezTo>
                    <a:pt x="1101" y="672"/>
                    <a:pt x="1101" y="805"/>
                    <a:pt x="1134" y="905"/>
                  </a:cubicBezTo>
                  <a:cubicBezTo>
                    <a:pt x="1068" y="772"/>
                    <a:pt x="934" y="639"/>
                    <a:pt x="834" y="539"/>
                  </a:cubicBezTo>
                  <a:cubicBezTo>
                    <a:pt x="722" y="426"/>
                    <a:pt x="558" y="335"/>
                    <a:pt x="411" y="335"/>
                  </a:cubicBezTo>
                  <a:cubicBezTo>
                    <a:pt x="296" y="335"/>
                    <a:pt x="192" y="392"/>
                    <a:pt x="134" y="539"/>
                  </a:cubicBezTo>
                  <a:cubicBezTo>
                    <a:pt x="0" y="905"/>
                    <a:pt x="434" y="1172"/>
                    <a:pt x="634" y="1306"/>
                  </a:cubicBezTo>
                  <a:cubicBezTo>
                    <a:pt x="901" y="1539"/>
                    <a:pt x="1201" y="1673"/>
                    <a:pt x="1535" y="1773"/>
                  </a:cubicBezTo>
                  <a:cubicBezTo>
                    <a:pt x="1541" y="1779"/>
                    <a:pt x="1549" y="1782"/>
                    <a:pt x="1557" y="1782"/>
                  </a:cubicBezTo>
                  <a:cubicBezTo>
                    <a:pt x="1591" y="1782"/>
                    <a:pt x="1635" y="1733"/>
                    <a:pt x="1635" y="1706"/>
                  </a:cubicBezTo>
                  <a:cubicBezTo>
                    <a:pt x="1668" y="1673"/>
                    <a:pt x="1701" y="1639"/>
                    <a:pt x="1701" y="1606"/>
                  </a:cubicBezTo>
                  <a:cubicBezTo>
                    <a:pt x="1768" y="1406"/>
                    <a:pt x="1835" y="1172"/>
                    <a:pt x="1801" y="939"/>
                  </a:cubicBezTo>
                  <a:cubicBezTo>
                    <a:pt x="1833" y="683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13"/>
          <p:cNvSpPr txBox="1">
            <a:spLocks noGrp="1"/>
          </p:cNvSpPr>
          <p:nvPr>
            <p:ph type="title" idx="15"/>
          </p:nvPr>
        </p:nvSpPr>
        <p:spPr>
          <a:xfrm>
            <a:off x="560850" y="377050"/>
            <a:ext cx="8022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AND_TWO_COLUMNS_1_1_1_1"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p20"/>
          <p:cNvSpPr txBox="1">
            <a:spLocks noGrp="1"/>
          </p:cNvSpPr>
          <p:nvPr>
            <p:ph type="ctrTitle"/>
          </p:nvPr>
        </p:nvSpPr>
        <p:spPr>
          <a:xfrm>
            <a:off x="1875480" y="1522775"/>
            <a:ext cx="18219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5" name="Google Shape;3085;p20"/>
          <p:cNvSpPr txBox="1">
            <a:spLocks noGrp="1"/>
          </p:cNvSpPr>
          <p:nvPr>
            <p:ph type="subTitle" idx="1"/>
          </p:nvPr>
        </p:nvSpPr>
        <p:spPr>
          <a:xfrm>
            <a:off x="1875477" y="1896375"/>
            <a:ext cx="24321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086" name="Google Shape;3086;p20"/>
          <p:cNvSpPr txBox="1">
            <a:spLocks noGrp="1"/>
          </p:cNvSpPr>
          <p:nvPr>
            <p:ph type="ctrTitle" idx="2"/>
          </p:nvPr>
        </p:nvSpPr>
        <p:spPr>
          <a:xfrm>
            <a:off x="5824005" y="1522775"/>
            <a:ext cx="18219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7" name="Google Shape;3087;p20"/>
          <p:cNvSpPr txBox="1">
            <a:spLocks noGrp="1"/>
          </p:cNvSpPr>
          <p:nvPr>
            <p:ph type="subTitle" idx="3"/>
          </p:nvPr>
        </p:nvSpPr>
        <p:spPr>
          <a:xfrm>
            <a:off x="5824002" y="1896375"/>
            <a:ext cx="24321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088" name="Google Shape;3088;p20"/>
          <p:cNvSpPr txBox="1">
            <a:spLocks noGrp="1"/>
          </p:cNvSpPr>
          <p:nvPr>
            <p:ph type="ctrTitle" idx="4"/>
          </p:nvPr>
        </p:nvSpPr>
        <p:spPr>
          <a:xfrm>
            <a:off x="1875480" y="3073838"/>
            <a:ext cx="18219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9" name="Google Shape;3089;p20"/>
          <p:cNvSpPr txBox="1">
            <a:spLocks noGrp="1"/>
          </p:cNvSpPr>
          <p:nvPr>
            <p:ph type="subTitle" idx="5"/>
          </p:nvPr>
        </p:nvSpPr>
        <p:spPr>
          <a:xfrm>
            <a:off x="1875477" y="3442375"/>
            <a:ext cx="24321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090" name="Google Shape;3090;p20"/>
          <p:cNvSpPr txBox="1">
            <a:spLocks noGrp="1"/>
          </p:cNvSpPr>
          <p:nvPr>
            <p:ph type="ctrTitle" idx="6"/>
          </p:nvPr>
        </p:nvSpPr>
        <p:spPr>
          <a:xfrm>
            <a:off x="5824005" y="3073838"/>
            <a:ext cx="18219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91" name="Google Shape;3091;p20"/>
          <p:cNvSpPr txBox="1">
            <a:spLocks noGrp="1"/>
          </p:cNvSpPr>
          <p:nvPr>
            <p:ph type="subTitle" idx="7"/>
          </p:nvPr>
        </p:nvSpPr>
        <p:spPr>
          <a:xfrm>
            <a:off x="5824002" y="3442376"/>
            <a:ext cx="24321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092" name="Google Shape;3092;p20"/>
          <p:cNvSpPr txBox="1">
            <a:spLocks noGrp="1"/>
          </p:cNvSpPr>
          <p:nvPr>
            <p:ph type="title" idx="8"/>
          </p:nvPr>
        </p:nvSpPr>
        <p:spPr>
          <a:xfrm>
            <a:off x="560850" y="377050"/>
            <a:ext cx="8022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93" name="Google Shape;3093;p20"/>
          <p:cNvSpPr/>
          <p:nvPr/>
        </p:nvSpPr>
        <p:spPr>
          <a:xfrm>
            <a:off x="508823" y="4528078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3094;p20"/>
          <p:cNvSpPr/>
          <p:nvPr/>
        </p:nvSpPr>
        <p:spPr>
          <a:xfrm flipH="1">
            <a:off x="1717180" y="-29637"/>
            <a:ext cx="8217273" cy="482986"/>
          </a:xfrm>
          <a:custGeom>
            <a:avLst/>
            <a:gdLst/>
            <a:ahLst/>
            <a:cxnLst/>
            <a:rect l="l" t="t" r="r" b="b"/>
            <a:pathLst>
              <a:path w="308167" h="51546" extrusionOk="0">
                <a:moveTo>
                  <a:pt x="283804" y="40079"/>
                </a:moveTo>
                <a:cubicBezTo>
                  <a:pt x="268806" y="44885"/>
                  <a:pt x="219328" y="30228"/>
                  <a:pt x="195142" y="32122"/>
                </a:cubicBezTo>
                <a:cubicBezTo>
                  <a:pt x="170956" y="34017"/>
                  <a:pt x="154853" y="53088"/>
                  <a:pt x="138687" y="51446"/>
                </a:cubicBezTo>
                <a:cubicBezTo>
                  <a:pt x="122521" y="49804"/>
                  <a:pt x="112669" y="24608"/>
                  <a:pt x="98145" y="22271"/>
                </a:cubicBezTo>
                <a:cubicBezTo>
                  <a:pt x="83621" y="19935"/>
                  <a:pt x="63666" y="38879"/>
                  <a:pt x="51541" y="37427"/>
                </a:cubicBezTo>
                <a:cubicBezTo>
                  <a:pt x="39416" y="35975"/>
                  <a:pt x="29783" y="18656"/>
                  <a:pt x="25397" y="13557"/>
                </a:cubicBezTo>
                <a:cubicBezTo>
                  <a:pt x="21011" y="8458"/>
                  <a:pt x="26502" y="8730"/>
                  <a:pt x="25224" y="6834"/>
                </a:cubicBezTo>
                <a:cubicBezTo>
                  <a:pt x="23946" y="4938"/>
                  <a:pt x="-25591" y="2773"/>
                  <a:pt x="17727" y="2182"/>
                </a:cubicBezTo>
                <a:cubicBezTo>
                  <a:pt x="61045" y="1591"/>
                  <a:pt x="240786" y="-3027"/>
                  <a:pt x="285132" y="3289"/>
                </a:cubicBezTo>
                <a:cubicBezTo>
                  <a:pt x="329478" y="9605"/>
                  <a:pt x="298802" y="35274"/>
                  <a:pt x="283804" y="400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095" name="Google Shape;3095;p20"/>
          <p:cNvSpPr/>
          <p:nvPr/>
        </p:nvSpPr>
        <p:spPr>
          <a:xfrm flipH="1">
            <a:off x="-2908927" y="-1403400"/>
            <a:ext cx="5376322" cy="2180355"/>
          </a:xfrm>
          <a:custGeom>
            <a:avLst/>
            <a:gdLst/>
            <a:ahLst/>
            <a:cxnLst/>
            <a:rect l="l" t="t" r="r" b="b"/>
            <a:pathLst>
              <a:path w="226610" h="98181" extrusionOk="0">
                <a:moveTo>
                  <a:pt x="55" y="31732"/>
                </a:moveTo>
                <a:cubicBezTo>
                  <a:pt x="-1928" y="19227"/>
                  <a:pt x="50079" y="28011"/>
                  <a:pt x="69617" y="23067"/>
                </a:cubicBezTo>
                <a:cubicBezTo>
                  <a:pt x="89155" y="18123"/>
                  <a:pt x="104472" y="5216"/>
                  <a:pt x="117285" y="2066"/>
                </a:cubicBezTo>
                <a:cubicBezTo>
                  <a:pt x="130098" y="-1084"/>
                  <a:pt x="138137" y="-818"/>
                  <a:pt x="146496" y="4165"/>
                </a:cubicBezTo>
                <a:cubicBezTo>
                  <a:pt x="154855" y="9148"/>
                  <a:pt x="159149" y="26421"/>
                  <a:pt x="167438" y="31965"/>
                </a:cubicBezTo>
                <a:cubicBezTo>
                  <a:pt x="175727" y="37509"/>
                  <a:pt x="188967" y="35729"/>
                  <a:pt x="196229" y="37431"/>
                </a:cubicBezTo>
                <a:cubicBezTo>
                  <a:pt x="203491" y="39133"/>
                  <a:pt x="207398" y="40849"/>
                  <a:pt x="211009" y="42176"/>
                </a:cubicBezTo>
                <a:cubicBezTo>
                  <a:pt x="214620" y="43503"/>
                  <a:pt x="239478" y="36074"/>
                  <a:pt x="217896" y="45394"/>
                </a:cubicBezTo>
                <a:cubicBezTo>
                  <a:pt x="196314" y="54715"/>
                  <a:pt x="117824" y="100376"/>
                  <a:pt x="81517" y="98099"/>
                </a:cubicBezTo>
                <a:cubicBezTo>
                  <a:pt x="45210" y="95822"/>
                  <a:pt x="2038" y="44237"/>
                  <a:pt x="55" y="317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96" name="Google Shape;3096;p20"/>
          <p:cNvSpPr/>
          <p:nvPr/>
        </p:nvSpPr>
        <p:spPr>
          <a:xfrm flipH="1">
            <a:off x="-1210610" y="4494247"/>
            <a:ext cx="7424081" cy="925807"/>
          </a:xfrm>
          <a:custGeom>
            <a:avLst/>
            <a:gdLst/>
            <a:ahLst/>
            <a:cxnLst/>
            <a:rect l="l" t="t" r="r" b="b"/>
            <a:pathLst>
              <a:path w="326944" h="40771" extrusionOk="0">
                <a:moveTo>
                  <a:pt x="31085" y="17280"/>
                </a:moveTo>
                <a:cubicBezTo>
                  <a:pt x="44597" y="15184"/>
                  <a:pt x="79533" y="25471"/>
                  <a:pt x="101877" y="25214"/>
                </a:cubicBezTo>
                <a:cubicBezTo>
                  <a:pt x="124222" y="24958"/>
                  <a:pt x="142229" y="16752"/>
                  <a:pt x="165152" y="15741"/>
                </a:cubicBezTo>
                <a:cubicBezTo>
                  <a:pt x="188075" y="14731"/>
                  <a:pt x="216935" y="21740"/>
                  <a:pt x="239416" y="19151"/>
                </a:cubicBezTo>
                <a:cubicBezTo>
                  <a:pt x="261897" y="16562"/>
                  <a:pt x="293261" y="-2161"/>
                  <a:pt x="300039" y="207"/>
                </a:cubicBezTo>
                <a:cubicBezTo>
                  <a:pt x="306818" y="2575"/>
                  <a:pt x="280256" y="27054"/>
                  <a:pt x="280087" y="33359"/>
                </a:cubicBezTo>
                <a:cubicBezTo>
                  <a:pt x="279919" y="39664"/>
                  <a:pt x="294471" y="36816"/>
                  <a:pt x="299028" y="38035"/>
                </a:cubicBezTo>
                <a:cubicBezTo>
                  <a:pt x="303585" y="39254"/>
                  <a:pt x="353797" y="40712"/>
                  <a:pt x="307427" y="40671"/>
                </a:cubicBezTo>
                <a:cubicBezTo>
                  <a:pt x="261057" y="40630"/>
                  <a:pt x="66865" y="41687"/>
                  <a:pt x="20808" y="37788"/>
                </a:cubicBezTo>
                <a:cubicBezTo>
                  <a:pt x="-25249" y="33890"/>
                  <a:pt x="17574" y="19376"/>
                  <a:pt x="31085" y="17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097" name="Google Shape;3097;p20"/>
          <p:cNvSpPr/>
          <p:nvPr/>
        </p:nvSpPr>
        <p:spPr>
          <a:xfrm flipH="1">
            <a:off x="3793919" y="4305650"/>
            <a:ext cx="5778105" cy="1120661"/>
          </a:xfrm>
          <a:custGeom>
            <a:avLst/>
            <a:gdLst/>
            <a:ahLst/>
            <a:cxnLst/>
            <a:rect l="l" t="t" r="r" b="b"/>
            <a:pathLst>
              <a:path w="254458" h="49352" extrusionOk="0">
                <a:moveTo>
                  <a:pt x="19228" y="10274"/>
                </a:moveTo>
                <a:cubicBezTo>
                  <a:pt x="25886" y="2698"/>
                  <a:pt x="45941" y="-1483"/>
                  <a:pt x="57372" y="483"/>
                </a:cubicBezTo>
                <a:cubicBezTo>
                  <a:pt x="68803" y="2449"/>
                  <a:pt x="80045" y="17765"/>
                  <a:pt x="87812" y="22069"/>
                </a:cubicBezTo>
                <a:cubicBezTo>
                  <a:pt x="95579" y="26373"/>
                  <a:pt x="95419" y="27102"/>
                  <a:pt x="103976" y="26309"/>
                </a:cubicBezTo>
                <a:cubicBezTo>
                  <a:pt x="112533" y="25516"/>
                  <a:pt x="126400" y="16426"/>
                  <a:pt x="139156" y="17310"/>
                </a:cubicBezTo>
                <a:cubicBezTo>
                  <a:pt x="151912" y="18194"/>
                  <a:pt x="166004" y="27895"/>
                  <a:pt x="180513" y="31613"/>
                </a:cubicBezTo>
                <a:cubicBezTo>
                  <a:pt x="195022" y="35331"/>
                  <a:pt x="216250" y="37021"/>
                  <a:pt x="226209" y="39618"/>
                </a:cubicBezTo>
                <a:cubicBezTo>
                  <a:pt x="236168" y="42215"/>
                  <a:pt x="275062" y="46142"/>
                  <a:pt x="240265" y="47196"/>
                </a:cubicBezTo>
                <a:cubicBezTo>
                  <a:pt x="205468" y="48250"/>
                  <a:pt x="54266" y="52096"/>
                  <a:pt x="17426" y="45942"/>
                </a:cubicBezTo>
                <a:cubicBezTo>
                  <a:pt x="-19413" y="39788"/>
                  <a:pt x="12570" y="17851"/>
                  <a:pt x="19228" y="1027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98" name="Google Shape;3098;p20"/>
          <p:cNvSpPr/>
          <p:nvPr/>
        </p:nvSpPr>
        <p:spPr>
          <a:xfrm rot="-1121176">
            <a:off x="1974505" y="4835994"/>
            <a:ext cx="293052" cy="253646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9" name="Google Shape;3099;p20"/>
          <p:cNvGrpSpPr/>
          <p:nvPr/>
        </p:nvGrpSpPr>
        <p:grpSpPr>
          <a:xfrm>
            <a:off x="8433951" y="4528073"/>
            <a:ext cx="710049" cy="690042"/>
            <a:chOff x="8197580" y="4205811"/>
            <a:chExt cx="998242" cy="969977"/>
          </a:xfrm>
        </p:grpSpPr>
        <p:sp>
          <p:nvSpPr>
            <p:cNvPr id="3100" name="Google Shape;3100;p20"/>
            <p:cNvSpPr/>
            <p:nvPr/>
          </p:nvSpPr>
          <p:spPr>
            <a:xfrm rot="5400000">
              <a:off x="8651689" y="4271362"/>
              <a:ext cx="609684" cy="478582"/>
            </a:xfrm>
            <a:custGeom>
              <a:avLst/>
              <a:gdLst/>
              <a:ahLst/>
              <a:cxnLst/>
              <a:rect l="l" t="t" r="r" b="b"/>
              <a:pathLst>
                <a:path w="14311" h="11233" extrusionOk="0">
                  <a:moveTo>
                    <a:pt x="9399" y="0"/>
                  </a:moveTo>
                  <a:cubicBezTo>
                    <a:pt x="9391" y="0"/>
                    <a:pt x="9383" y="1"/>
                    <a:pt x="9374" y="4"/>
                  </a:cubicBezTo>
                  <a:cubicBezTo>
                    <a:pt x="7273" y="237"/>
                    <a:pt x="5038" y="270"/>
                    <a:pt x="3070" y="1038"/>
                  </a:cubicBezTo>
                  <a:cubicBezTo>
                    <a:pt x="2269" y="1338"/>
                    <a:pt x="968" y="2305"/>
                    <a:pt x="2236" y="2972"/>
                  </a:cubicBezTo>
                  <a:cubicBezTo>
                    <a:pt x="2536" y="3106"/>
                    <a:pt x="2869" y="3206"/>
                    <a:pt x="3203" y="3273"/>
                  </a:cubicBezTo>
                  <a:cubicBezTo>
                    <a:pt x="3437" y="3339"/>
                    <a:pt x="3670" y="3439"/>
                    <a:pt x="3904" y="3539"/>
                  </a:cubicBezTo>
                  <a:cubicBezTo>
                    <a:pt x="3703" y="3606"/>
                    <a:pt x="3503" y="3673"/>
                    <a:pt x="3303" y="3773"/>
                  </a:cubicBezTo>
                  <a:cubicBezTo>
                    <a:pt x="2603" y="4006"/>
                    <a:pt x="1702" y="4040"/>
                    <a:pt x="1102" y="4540"/>
                  </a:cubicBezTo>
                  <a:cubicBezTo>
                    <a:pt x="134" y="5341"/>
                    <a:pt x="501" y="6041"/>
                    <a:pt x="1535" y="6408"/>
                  </a:cubicBezTo>
                  <a:cubicBezTo>
                    <a:pt x="1835" y="6508"/>
                    <a:pt x="2136" y="6575"/>
                    <a:pt x="2436" y="6642"/>
                  </a:cubicBezTo>
                  <a:cubicBezTo>
                    <a:pt x="2636" y="6675"/>
                    <a:pt x="2803" y="6742"/>
                    <a:pt x="3003" y="6808"/>
                  </a:cubicBezTo>
                  <a:cubicBezTo>
                    <a:pt x="2636" y="7209"/>
                    <a:pt x="2302" y="7642"/>
                    <a:pt x="1969" y="8043"/>
                  </a:cubicBezTo>
                  <a:cubicBezTo>
                    <a:pt x="1635" y="8476"/>
                    <a:pt x="468" y="9977"/>
                    <a:pt x="1068" y="10611"/>
                  </a:cubicBezTo>
                  <a:cubicBezTo>
                    <a:pt x="1239" y="10789"/>
                    <a:pt x="1434" y="10862"/>
                    <a:pt x="1640" y="10862"/>
                  </a:cubicBezTo>
                  <a:cubicBezTo>
                    <a:pt x="2403" y="10862"/>
                    <a:pt x="3324" y="9864"/>
                    <a:pt x="3770" y="9444"/>
                  </a:cubicBezTo>
                  <a:cubicBezTo>
                    <a:pt x="3937" y="9277"/>
                    <a:pt x="4070" y="9110"/>
                    <a:pt x="4237" y="8943"/>
                  </a:cubicBezTo>
                  <a:cubicBezTo>
                    <a:pt x="4365" y="8816"/>
                    <a:pt x="4628" y="8455"/>
                    <a:pt x="4760" y="8455"/>
                  </a:cubicBezTo>
                  <a:cubicBezTo>
                    <a:pt x="4801" y="8455"/>
                    <a:pt x="4830" y="8490"/>
                    <a:pt x="4838" y="8576"/>
                  </a:cubicBezTo>
                  <a:cubicBezTo>
                    <a:pt x="4838" y="8843"/>
                    <a:pt x="4904" y="9110"/>
                    <a:pt x="4938" y="9344"/>
                  </a:cubicBezTo>
                  <a:cubicBezTo>
                    <a:pt x="5038" y="9944"/>
                    <a:pt x="5305" y="10478"/>
                    <a:pt x="5671" y="10945"/>
                  </a:cubicBezTo>
                  <a:cubicBezTo>
                    <a:pt x="5867" y="11149"/>
                    <a:pt x="6082" y="11233"/>
                    <a:pt x="6298" y="11233"/>
                  </a:cubicBezTo>
                  <a:cubicBezTo>
                    <a:pt x="6892" y="11233"/>
                    <a:pt x="7495" y="10600"/>
                    <a:pt x="7740" y="10111"/>
                  </a:cubicBezTo>
                  <a:cubicBezTo>
                    <a:pt x="7973" y="9410"/>
                    <a:pt x="8140" y="8710"/>
                    <a:pt x="8207" y="7976"/>
                  </a:cubicBezTo>
                  <a:cubicBezTo>
                    <a:pt x="8307" y="7642"/>
                    <a:pt x="8407" y="7309"/>
                    <a:pt x="8473" y="6942"/>
                  </a:cubicBezTo>
                  <a:cubicBezTo>
                    <a:pt x="8707" y="7175"/>
                    <a:pt x="8940" y="7409"/>
                    <a:pt x="9207" y="7609"/>
                  </a:cubicBezTo>
                  <a:cubicBezTo>
                    <a:pt x="9661" y="8015"/>
                    <a:pt x="10336" y="8523"/>
                    <a:pt x="10977" y="8523"/>
                  </a:cubicBezTo>
                  <a:cubicBezTo>
                    <a:pt x="11232" y="8523"/>
                    <a:pt x="11481" y="8442"/>
                    <a:pt x="11709" y="8243"/>
                  </a:cubicBezTo>
                  <a:cubicBezTo>
                    <a:pt x="12703" y="7311"/>
                    <a:pt x="12107" y="5368"/>
                    <a:pt x="11777" y="4189"/>
                  </a:cubicBezTo>
                  <a:lnTo>
                    <a:pt x="11777" y="4189"/>
                  </a:lnTo>
                  <a:cubicBezTo>
                    <a:pt x="12186" y="4379"/>
                    <a:pt x="12829" y="4622"/>
                    <a:pt x="13352" y="4622"/>
                  </a:cubicBezTo>
                  <a:cubicBezTo>
                    <a:pt x="13748" y="4622"/>
                    <a:pt x="14075" y="4482"/>
                    <a:pt x="14178" y="4073"/>
                  </a:cubicBezTo>
                  <a:cubicBezTo>
                    <a:pt x="14311" y="3439"/>
                    <a:pt x="14044" y="2806"/>
                    <a:pt x="13777" y="2272"/>
                  </a:cubicBezTo>
                  <a:cubicBezTo>
                    <a:pt x="13544" y="1771"/>
                    <a:pt x="13177" y="971"/>
                    <a:pt x="12610" y="804"/>
                  </a:cubicBezTo>
                  <a:cubicBezTo>
                    <a:pt x="12593" y="796"/>
                    <a:pt x="12578" y="792"/>
                    <a:pt x="12565" y="792"/>
                  </a:cubicBezTo>
                  <a:cubicBezTo>
                    <a:pt x="12470" y="792"/>
                    <a:pt x="12455" y="975"/>
                    <a:pt x="12543" y="1004"/>
                  </a:cubicBezTo>
                  <a:cubicBezTo>
                    <a:pt x="13310" y="1238"/>
                    <a:pt x="13811" y="2739"/>
                    <a:pt x="13977" y="3406"/>
                  </a:cubicBezTo>
                  <a:cubicBezTo>
                    <a:pt x="14152" y="4151"/>
                    <a:pt x="13784" y="4384"/>
                    <a:pt x="13279" y="4384"/>
                  </a:cubicBezTo>
                  <a:cubicBezTo>
                    <a:pt x="12754" y="4384"/>
                    <a:pt x="12080" y="4132"/>
                    <a:pt x="11710" y="3942"/>
                  </a:cubicBezTo>
                  <a:lnTo>
                    <a:pt x="11710" y="3942"/>
                  </a:lnTo>
                  <a:cubicBezTo>
                    <a:pt x="11710" y="3941"/>
                    <a:pt x="11709" y="3941"/>
                    <a:pt x="11709" y="3940"/>
                  </a:cubicBezTo>
                  <a:lnTo>
                    <a:pt x="11708" y="3941"/>
                  </a:lnTo>
                  <a:lnTo>
                    <a:pt x="11708" y="3941"/>
                  </a:lnTo>
                  <a:cubicBezTo>
                    <a:pt x="11685" y="3929"/>
                    <a:pt x="11663" y="3918"/>
                    <a:pt x="11642" y="3906"/>
                  </a:cubicBezTo>
                  <a:cubicBezTo>
                    <a:pt x="11625" y="3900"/>
                    <a:pt x="11607" y="3898"/>
                    <a:pt x="11590" y="3898"/>
                  </a:cubicBezTo>
                  <a:cubicBezTo>
                    <a:pt x="11511" y="3898"/>
                    <a:pt x="11448" y="3957"/>
                    <a:pt x="11476" y="4040"/>
                  </a:cubicBezTo>
                  <a:cubicBezTo>
                    <a:pt x="11809" y="5107"/>
                    <a:pt x="12676" y="7742"/>
                    <a:pt x="11209" y="8310"/>
                  </a:cubicBezTo>
                  <a:cubicBezTo>
                    <a:pt x="11107" y="8351"/>
                    <a:pt x="11000" y="8370"/>
                    <a:pt x="10891" y="8370"/>
                  </a:cubicBezTo>
                  <a:cubicBezTo>
                    <a:pt x="10037" y="8370"/>
                    <a:pt x="9010" y="7215"/>
                    <a:pt x="8507" y="6742"/>
                  </a:cubicBezTo>
                  <a:cubicBezTo>
                    <a:pt x="8473" y="6725"/>
                    <a:pt x="8440" y="6717"/>
                    <a:pt x="8411" y="6717"/>
                  </a:cubicBezTo>
                  <a:cubicBezTo>
                    <a:pt x="8382" y="6717"/>
                    <a:pt x="8357" y="6725"/>
                    <a:pt x="8340" y="6742"/>
                  </a:cubicBezTo>
                  <a:cubicBezTo>
                    <a:pt x="7806" y="8009"/>
                    <a:pt x="8073" y="9577"/>
                    <a:pt x="7106" y="10645"/>
                  </a:cubicBezTo>
                  <a:cubicBezTo>
                    <a:pt x="6833" y="10944"/>
                    <a:pt x="6587" y="11068"/>
                    <a:pt x="6367" y="11068"/>
                  </a:cubicBezTo>
                  <a:cubicBezTo>
                    <a:pt x="5485" y="11068"/>
                    <a:pt x="5031" y="9064"/>
                    <a:pt x="5004" y="8343"/>
                  </a:cubicBezTo>
                  <a:cubicBezTo>
                    <a:pt x="5004" y="8288"/>
                    <a:pt x="4960" y="8234"/>
                    <a:pt x="4907" y="8234"/>
                  </a:cubicBezTo>
                  <a:cubicBezTo>
                    <a:pt x="4895" y="8234"/>
                    <a:pt x="4883" y="8237"/>
                    <a:pt x="4871" y="8243"/>
                  </a:cubicBezTo>
                  <a:cubicBezTo>
                    <a:pt x="4204" y="8543"/>
                    <a:pt x="3770" y="9143"/>
                    <a:pt x="3236" y="9644"/>
                  </a:cubicBezTo>
                  <a:cubicBezTo>
                    <a:pt x="2903" y="9944"/>
                    <a:pt x="2569" y="10211"/>
                    <a:pt x="2202" y="10478"/>
                  </a:cubicBezTo>
                  <a:cubicBezTo>
                    <a:pt x="2015" y="10599"/>
                    <a:pt x="1825" y="10658"/>
                    <a:pt x="1658" y="10658"/>
                  </a:cubicBezTo>
                  <a:cubicBezTo>
                    <a:pt x="1319" y="10658"/>
                    <a:pt x="1079" y="10413"/>
                    <a:pt x="1168" y="9944"/>
                  </a:cubicBezTo>
                  <a:cubicBezTo>
                    <a:pt x="1435" y="8777"/>
                    <a:pt x="2469" y="7742"/>
                    <a:pt x="3203" y="6875"/>
                  </a:cubicBezTo>
                  <a:cubicBezTo>
                    <a:pt x="3270" y="6808"/>
                    <a:pt x="3236" y="6742"/>
                    <a:pt x="3203" y="6708"/>
                  </a:cubicBezTo>
                  <a:cubicBezTo>
                    <a:pt x="2469" y="6308"/>
                    <a:pt x="1268" y="6442"/>
                    <a:pt x="768" y="5708"/>
                  </a:cubicBezTo>
                  <a:cubicBezTo>
                    <a:pt x="1" y="4674"/>
                    <a:pt x="3570" y="3973"/>
                    <a:pt x="4104" y="3639"/>
                  </a:cubicBezTo>
                  <a:cubicBezTo>
                    <a:pt x="4170" y="3606"/>
                    <a:pt x="4170" y="3506"/>
                    <a:pt x="4104" y="3473"/>
                  </a:cubicBezTo>
                  <a:cubicBezTo>
                    <a:pt x="3637" y="3106"/>
                    <a:pt x="3036" y="3039"/>
                    <a:pt x="2469" y="2839"/>
                  </a:cubicBezTo>
                  <a:cubicBezTo>
                    <a:pt x="868" y="2305"/>
                    <a:pt x="3070" y="1238"/>
                    <a:pt x="3570" y="1071"/>
                  </a:cubicBezTo>
                  <a:cubicBezTo>
                    <a:pt x="5405" y="471"/>
                    <a:pt x="7439" y="404"/>
                    <a:pt x="9374" y="204"/>
                  </a:cubicBezTo>
                  <a:cubicBezTo>
                    <a:pt x="9499" y="204"/>
                    <a:pt x="9507" y="0"/>
                    <a:pt x="9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 rot="5400000">
              <a:off x="8855844" y="4358363"/>
              <a:ext cx="326080" cy="322009"/>
            </a:xfrm>
            <a:custGeom>
              <a:avLst/>
              <a:gdLst/>
              <a:ahLst/>
              <a:cxnLst/>
              <a:rect l="l" t="t" r="r" b="b"/>
              <a:pathLst>
                <a:path w="7654" h="7558" extrusionOk="0">
                  <a:moveTo>
                    <a:pt x="7505" y="0"/>
                  </a:moveTo>
                  <a:cubicBezTo>
                    <a:pt x="7468" y="0"/>
                    <a:pt x="7431" y="19"/>
                    <a:pt x="7409" y="63"/>
                  </a:cubicBezTo>
                  <a:cubicBezTo>
                    <a:pt x="5508" y="3032"/>
                    <a:pt x="2105" y="4566"/>
                    <a:pt x="70" y="7402"/>
                  </a:cubicBezTo>
                  <a:cubicBezTo>
                    <a:pt x="0" y="7472"/>
                    <a:pt x="77" y="7558"/>
                    <a:pt x="152" y="7558"/>
                  </a:cubicBezTo>
                  <a:cubicBezTo>
                    <a:pt x="185" y="7558"/>
                    <a:pt x="217" y="7542"/>
                    <a:pt x="237" y="7502"/>
                  </a:cubicBezTo>
                  <a:cubicBezTo>
                    <a:pt x="2305" y="4666"/>
                    <a:pt x="5674" y="3132"/>
                    <a:pt x="7609" y="163"/>
                  </a:cubicBezTo>
                  <a:cubicBezTo>
                    <a:pt x="7654" y="74"/>
                    <a:pt x="7579" y="0"/>
                    <a:pt x="7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 rot="5400000">
              <a:off x="8782404" y="4347774"/>
              <a:ext cx="139310" cy="115928"/>
            </a:xfrm>
            <a:custGeom>
              <a:avLst/>
              <a:gdLst/>
              <a:ahLst/>
              <a:cxnLst/>
              <a:rect l="l" t="t" r="r" b="b"/>
              <a:pathLst>
                <a:path w="3270" h="2721" extrusionOk="0">
                  <a:moveTo>
                    <a:pt x="134" y="0"/>
                  </a:moveTo>
                  <a:cubicBezTo>
                    <a:pt x="0" y="0"/>
                    <a:pt x="0" y="200"/>
                    <a:pt x="134" y="200"/>
                  </a:cubicBezTo>
                  <a:cubicBezTo>
                    <a:pt x="601" y="267"/>
                    <a:pt x="1034" y="300"/>
                    <a:pt x="1468" y="300"/>
                  </a:cubicBezTo>
                  <a:cubicBezTo>
                    <a:pt x="1868" y="300"/>
                    <a:pt x="2268" y="367"/>
                    <a:pt x="2635" y="500"/>
                  </a:cubicBezTo>
                  <a:cubicBezTo>
                    <a:pt x="2869" y="601"/>
                    <a:pt x="2802" y="1068"/>
                    <a:pt x="2835" y="1268"/>
                  </a:cubicBezTo>
                  <a:cubicBezTo>
                    <a:pt x="2936" y="1735"/>
                    <a:pt x="2969" y="2202"/>
                    <a:pt x="3069" y="2635"/>
                  </a:cubicBezTo>
                  <a:cubicBezTo>
                    <a:pt x="3069" y="2694"/>
                    <a:pt x="3107" y="2720"/>
                    <a:pt x="3151" y="2720"/>
                  </a:cubicBezTo>
                  <a:cubicBezTo>
                    <a:pt x="3206" y="2720"/>
                    <a:pt x="3269" y="2677"/>
                    <a:pt x="3269" y="2602"/>
                  </a:cubicBezTo>
                  <a:cubicBezTo>
                    <a:pt x="3169" y="2002"/>
                    <a:pt x="3069" y="1401"/>
                    <a:pt x="3002" y="834"/>
                  </a:cubicBezTo>
                  <a:cubicBezTo>
                    <a:pt x="3002" y="634"/>
                    <a:pt x="2936" y="467"/>
                    <a:pt x="2802" y="334"/>
                  </a:cubicBezTo>
                  <a:cubicBezTo>
                    <a:pt x="2602" y="234"/>
                    <a:pt x="2368" y="167"/>
                    <a:pt x="2168" y="167"/>
                  </a:cubicBezTo>
                  <a:cubicBezTo>
                    <a:pt x="1468" y="100"/>
                    <a:pt x="801" y="67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 rot="5400000">
              <a:off x="8873634" y="4431367"/>
              <a:ext cx="240321" cy="173914"/>
            </a:xfrm>
            <a:custGeom>
              <a:avLst/>
              <a:gdLst/>
              <a:ahLst/>
              <a:cxnLst/>
              <a:rect l="l" t="t" r="r" b="b"/>
              <a:pathLst>
                <a:path w="5641" h="4082" extrusionOk="0">
                  <a:moveTo>
                    <a:pt x="195" y="0"/>
                  </a:moveTo>
                  <a:cubicBezTo>
                    <a:pt x="101" y="0"/>
                    <a:pt x="1" y="144"/>
                    <a:pt x="122" y="205"/>
                  </a:cubicBezTo>
                  <a:lnTo>
                    <a:pt x="122" y="171"/>
                  </a:lnTo>
                  <a:cubicBezTo>
                    <a:pt x="1123" y="638"/>
                    <a:pt x="2291" y="705"/>
                    <a:pt x="3358" y="805"/>
                  </a:cubicBezTo>
                  <a:cubicBezTo>
                    <a:pt x="3858" y="838"/>
                    <a:pt x="4125" y="1806"/>
                    <a:pt x="4359" y="2173"/>
                  </a:cubicBezTo>
                  <a:cubicBezTo>
                    <a:pt x="4759" y="2773"/>
                    <a:pt x="5093" y="3374"/>
                    <a:pt x="5426" y="4041"/>
                  </a:cubicBezTo>
                  <a:cubicBezTo>
                    <a:pt x="5445" y="4069"/>
                    <a:pt x="5472" y="4081"/>
                    <a:pt x="5499" y="4081"/>
                  </a:cubicBezTo>
                  <a:cubicBezTo>
                    <a:pt x="5569" y="4081"/>
                    <a:pt x="5641" y="4003"/>
                    <a:pt x="5593" y="3907"/>
                  </a:cubicBezTo>
                  <a:cubicBezTo>
                    <a:pt x="5126" y="2807"/>
                    <a:pt x="4225" y="1906"/>
                    <a:pt x="3892" y="705"/>
                  </a:cubicBezTo>
                  <a:cubicBezTo>
                    <a:pt x="3892" y="672"/>
                    <a:pt x="3825" y="638"/>
                    <a:pt x="3792" y="638"/>
                  </a:cubicBezTo>
                  <a:cubicBezTo>
                    <a:pt x="2591" y="538"/>
                    <a:pt x="1323" y="505"/>
                    <a:pt x="222" y="4"/>
                  </a:cubicBezTo>
                  <a:cubicBezTo>
                    <a:pt x="214" y="2"/>
                    <a:pt x="204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 rot="5400000">
              <a:off x="9007345" y="4583270"/>
              <a:ext cx="213992" cy="98631"/>
            </a:xfrm>
            <a:custGeom>
              <a:avLst/>
              <a:gdLst/>
              <a:ahLst/>
              <a:cxnLst/>
              <a:rect l="l" t="t" r="r" b="b"/>
              <a:pathLst>
                <a:path w="5023" h="2315" extrusionOk="0">
                  <a:moveTo>
                    <a:pt x="3066" y="0"/>
                  </a:moveTo>
                  <a:cubicBezTo>
                    <a:pt x="2718" y="0"/>
                    <a:pt x="2108" y="121"/>
                    <a:pt x="1801" y="149"/>
                  </a:cubicBezTo>
                  <a:lnTo>
                    <a:pt x="134" y="149"/>
                  </a:lnTo>
                  <a:cubicBezTo>
                    <a:pt x="0" y="149"/>
                    <a:pt x="0" y="349"/>
                    <a:pt x="134" y="349"/>
                  </a:cubicBezTo>
                  <a:cubicBezTo>
                    <a:pt x="1068" y="349"/>
                    <a:pt x="2002" y="316"/>
                    <a:pt x="2936" y="249"/>
                  </a:cubicBezTo>
                  <a:cubicBezTo>
                    <a:pt x="2950" y="248"/>
                    <a:pt x="2964" y="247"/>
                    <a:pt x="2978" y="247"/>
                  </a:cubicBezTo>
                  <a:cubicBezTo>
                    <a:pt x="3667" y="247"/>
                    <a:pt x="4411" y="1794"/>
                    <a:pt x="4804" y="2284"/>
                  </a:cubicBezTo>
                  <a:cubicBezTo>
                    <a:pt x="4825" y="2306"/>
                    <a:pt x="4849" y="2315"/>
                    <a:pt x="4871" y="2315"/>
                  </a:cubicBezTo>
                  <a:cubicBezTo>
                    <a:pt x="4952" y="2315"/>
                    <a:pt x="5023" y="2196"/>
                    <a:pt x="4970" y="2117"/>
                  </a:cubicBezTo>
                  <a:cubicBezTo>
                    <a:pt x="4603" y="1717"/>
                    <a:pt x="4337" y="1283"/>
                    <a:pt x="4003" y="850"/>
                  </a:cubicBezTo>
                  <a:cubicBezTo>
                    <a:pt x="3836" y="650"/>
                    <a:pt x="3503" y="82"/>
                    <a:pt x="3236" y="16"/>
                  </a:cubicBezTo>
                  <a:cubicBezTo>
                    <a:pt x="3192" y="5"/>
                    <a:pt x="3134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 rot="5400000">
              <a:off x="8486281" y="4465650"/>
              <a:ext cx="773108" cy="591698"/>
            </a:xfrm>
            <a:custGeom>
              <a:avLst/>
              <a:gdLst/>
              <a:ahLst/>
              <a:cxnLst/>
              <a:rect l="l" t="t" r="r" b="b"/>
              <a:pathLst>
                <a:path w="18147" h="13888" extrusionOk="0">
                  <a:moveTo>
                    <a:pt x="15620" y="1"/>
                  </a:moveTo>
                  <a:cubicBezTo>
                    <a:pt x="12296" y="1"/>
                    <a:pt x="8294" y="1154"/>
                    <a:pt x="6305" y="3169"/>
                  </a:cubicBezTo>
                  <a:cubicBezTo>
                    <a:pt x="3703" y="6038"/>
                    <a:pt x="1435" y="10141"/>
                    <a:pt x="0" y="13677"/>
                  </a:cubicBezTo>
                  <a:cubicBezTo>
                    <a:pt x="815" y="13819"/>
                    <a:pt x="1642" y="13887"/>
                    <a:pt x="2471" y="13887"/>
                  </a:cubicBezTo>
                  <a:cubicBezTo>
                    <a:pt x="10030" y="13887"/>
                    <a:pt x="17779" y="8202"/>
                    <a:pt x="18080" y="567"/>
                  </a:cubicBezTo>
                  <a:lnTo>
                    <a:pt x="18080" y="401"/>
                  </a:lnTo>
                  <a:lnTo>
                    <a:pt x="18147" y="267"/>
                  </a:lnTo>
                  <a:cubicBezTo>
                    <a:pt x="17393" y="88"/>
                    <a:pt x="16532" y="1"/>
                    <a:pt x="15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 rot="5400000">
              <a:off x="8549164" y="4554180"/>
              <a:ext cx="700854" cy="542362"/>
            </a:xfrm>
            <a:custGeom>
              <a:avLst/>
              <a:gdLst/>
              <a:ahLst/>
              <a:cxnLst/>
              <a:rect l="l" t="t" r="r" b="b"/>
              <a:pathLst>
                <a:path w="16451" h="12730" extrusionOk="0">
                  <a:moveTo>
                    <a:pt x="16314" y="1"/>
                  </a:moveTo>
                  <a:cubicBezTo>
                    <a:pt x="16299" y="1"/>
                    <a:pt x="16283" y="5"/>
                    <a:pt x="16267" y="16"/>
                  </a:cubicBezTo>
                  <a:cubicBezTo>
                    <a:pt x="13298" y="1884"/>
                    <a:pt x="10563" y="4086"/>
                    <a:pt x="8061" y="6521"/>
                  </a:cubicBezTo>
                  <a:cubicBezTo>
                    <a:pt x="5626" y="8756"/>
                    <a:pt x="3191" y="11191"/>
                    <a:pt x="122" y="12525"/>
                  </a:cubicBezTo>
                  <a:cubicBezTo>
                    <a:pt x="0" y="12586"/>
                    <a:pt x="100" y="12729"/>
                    <a:pt x="194" y="12729"/>
                  </a:cubicBezTo>
                  <a:cubicBezTo>
                    <a:pt x="204" y="12729"/>
                    <a:pt x="213" y="12728"/>
                    <a:pt x="222" y="12725"/>
                  </a:cubicBezTo>
                  <a:cubicBezTo>
                    <a:pt x="3157" y="11458"/>
                    <a:pt x="5526" y="9156"/>
                    <a:pt x="7794" y="7021"/>
                  </a:cubicBezTo>
                  <a:cubicBezTo>
                    <a:pt x="10462" y="4519"/>
                    <a:pt x="13231" y="2117"/>
                    <a:pt x="16367" y="183"/>
                  </a:cubicBezTo>
                  <a:cubicBezTo>
                    <a:pt x="16451" y="127"/>
                    <a:pt x="16394" y="1"/>
                    <a:pt x="16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 rot="5400000">
              <a:off x="8619251" y="4520452"/>
              <a:ext cx="162060" cy="129647"/>
            </a:xfrm>
            <a:custGeom>
              <a:avLst/>
              <a:gdLst/>
              <a:ahLst/>
              <a:cxnLst/>
              <a:rect l="l" t="t" r="r" b="b"/>
              <a:pathLst>
                <a:path w="3804" h="3043" extrusionOk="0">
                  <a:moveTo>
                    <a:pt x="201" y="1"/>
                  </a:moveTo>
                  <a:cubicBezTo>
                    <a:pt x="67" y="1"/>
                    <a:pt x="1" y="168"/>
                    <a:pt x="134" y="201"/>
                  </a:cubicBezTo>
                  <a:lnTo>
                    <a:pt x="134" y="168"/>
                  </a:lnTo>
                  <a:cubicBezTo>
                    <a:pt x="1068" y="301"/>
                    <a:pt x="2036" y="401"/>
                    <a:pt x="2970" y="468"/>
                  </a:cubicBezTo>
                  <a:cubicBezTo>
                    <a:pt x="2989" y="468"/>
                    <a:pt x="3046" y="465"/>
                    <a:pt x="3117" y="465"/>
                  </a:cubicBezTo>
                  <a:cubicBezTo>
                    <a:pt x="3295" y="465"/>
                    <a:pt x="3560" y="482"/>
                    <a:pt x="3537" y="601"/>
                  </a:cubicBezTo>
                  <a:cubicBezTo>
                    <a:pt x="3470" y="801"/>
                    <a:pt x="3437" y="1035"/>
                    <a:pt x="3370" y="1268"/>
                  </a:cubicBezTo>
                  <a:cubicBezTo>
                    <a:pt x="3270" y="1802"/>
                    <a:pt x="3203" y="2369"/>
                    <a:pt x="3103" y="2903"/>
                  </a:cubicBezTo>
                  <a:cubicBezTo>
                    <a:pt x="3082" y="2985"/>
                    <a:pt x="3151" y="3042"/>
                    <a:pt x="3214" y="3042"/>
                  </a:cubicBezTo>
                  <a:cubicBezTo>
                    <a:pt x="3253" y="3042"/>
                    <a:pt x="3290" y="3021"/>
                    <a:pt x="3303" y="2970"/>
                  </a:cubicBezTo>
                  <a:cubicBezTo>
                    <a:pt x="3403" y="2102"/>
                    <a:pt x="3570" y="1268"/>
                    <a:pt x="3803" y="468"/>
                  </a:cubicBezTo>
                  <a:cubicBezTo>
                    <a:pt x="3803" y="401"/>
                    <a:pt x="3770" y="334"/>
                    <a:pt x="3703" y="334"/>
                  </a:cubicBezTo>
                  <a:cubicBezTo>
                    <a:pt x="2536" y="234"/>
                    <a:pt x="1368" y="168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 rot="5400000">
              <a:off x="8684752" y="4588210"/>
              <a:ext cx="203853" cy="202416"/>
            </a:xfrm>
            <a:custGeom>
              <a:avLst/>
              <a:gdLst/>
              <a:ahLst/>
              <a:cxnLst/>
              <a:rect l="l" t="t" r="r" b="b"/>
              <a:pathLst>
                <a:path w="4785" h="4751" extrusionOk="0">
                  <a:moveTo>
                    <a:pt x="130" y="1"/>
                  </a:moveTo>
                  <a:cubicBezTo>
                    <a:pt x="33" y="1"/>
                    <a:pt x="0" y="157"/>
                    <a:pt x="115" y="214"/>
                  </a:cubicBezTo>
                  <a:cubicBezTo>
                    <a:pt x="1316" y="481"/>
                    <a:pt x="2550" y="648"/>
                    <a:pt x="3784" y="748"/>
                  </a:cubicBezTo>
                  <a:cubicBezTo>
                    <a:pt x="4318" y="815"/>
                    <a:pt x="4585" y="781"/>
                    <a:pt x="4518" y="1348"/>
                  </a:cubicBezTo>
                  <a:cubicBezTo>
                    <a:pt x="4485" y="1782"/>
                    <a:pt x="4451" y="2149"/>
                    <a:pt x="4418" y="2549"/>
                  </a:cubicBezTo>
                  <a:cubicBezTo>
                    <a:pt x="4385" y="3250"/>
                    <a:pt x="4318" y="3950"/>
                    <a:pt x="4251" y="4651"/>
                  </a:cubicBezTo>
                  <a:cubicBezTo>
                    <a:pt x="4251" y="4717"/>
                    <a:pt x="4301" y="4751"/>
                    <a:pt x="4351" y="4751"/>
                  </a:cubicBezTo>
                  <a:cubicBezTo>
                    <a:pt x="4401" y="4751"/>
                    <a:pt x="4451" y="4717"/>
                    <a:pt x="4451" y="4651"/>
                  </a:cubicBezTo>
                  <a:cubicBezTo>
                    <a:pt x="4618" y="3350"/>
                    <a:pt x="4618" y="2049"/>
                    <a:pt x="4785" y="781"/>
                  </a:cubicBezTo>
                  <a:cubicBezTo>
                    <a:pt x="4785" y="715"/>
                    <a:pt x="4752" y="681"/>
                    <a:pt x="4718" y="681"/>
                  </a:cubicBezTo>
                  <a:cubicBezTo>
                    <a:pt x="3184" y="448"/>
                    <a:pt x="1649" y="381"/>
                    <a:pt x="182" y="14"/>
                  </a:cubicBezTo>
                  <a:cubicBezTo>
                    <a:pt x="163" y="5"/>
                    <a:pt x="146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 rot="5400000">
              <a:off x="8782398" y="4701917"/>
              <a:ext cx="234101" cy="226190"/>
            </a:xfrm>
            <a:custGeom>
              <a:avLst/>
              <a:gdLst/>
              <a:ahLst/>
              <a:cxnLst/>
              <a:rect l="l" t="t" r="r" b="b"/>
              <a:pathLst>
                <a:path w="5495" h="5309" extrusionOk="0">
                  <a:moveTo>
                    <a:pt x="161" y="1"/>
                  </a:moveTo>
                  <a:cubicBezTo>
                    <a:pt x="48" y="1"/>
                    <a:pt x="1" y="174"/>
                    <a:pt x="124" y="205"/>
                  </a:cubicBezTo>
                  <a:lnTo>
                    <a:pt x="124" y="171"/>
                  </a:lnTo>
                  <a:cubicBezTo>
                    <a:pt x="1658" y="472"/>
                    <a:pt x="3326" y="205"/>
                    <a:pt x="4727" y="905"/>
                  </a:cubicBezTo>
                  <a:cubicBezTo>
                    <a:pt x="5394" y="1239"/>
                    <a:pt x="5194" y="2039"/>
                    <a:pt x="5127" y="2607"/>
                  </a:cubicBezTo>
                  <a:cubicBezTo>
                    <a:pt x="4994" y="3474"/>
                    <a:pt x="4861" y="4341"/>
                    <a:pt x="4760" y="5208"/>
                  </a:cubicBezTo>
                  <a:cubicBezTo>
                    <a:pt x="4760" y="5275"/>
                    <a:pt x="4810" y="5308"/>
                    <a:pt x="4861" y="5308"/>
                  </a:cubicBezTo>
                  <a:cubicBezTo>
                    <a:pt x="4911" y="5308"/>
                    <a:pt x="4961" y="5275"/>
                    <a:pt x="4961" y="5208"/>
                  </a:cubicBezTo>
                  <a:cubicBezTo>
                    <a:pt x="5094" y="4208"/>
                    <a:pt x="5261" y="3207"/>
                    <a:pt x="5394" y="2206"/>
                  </a:cubicBezTo>
                  <a:cubicBezTo>
                    <a:pt x="5494" y="1739"/>
                    <a:pt x="5394" y="1272"/>
                    <a:pt x="5127" y="939"/>
                  </a:cubicBezTo>
                  <a:cubicBezTo>
                    <a:pt x="4660" y="505"/>
                    <a:pt x="3826" y="372"/>
                    <a:pt x="3259" y="271"/>
                  </a:cubicBezTo>
                  <a:cubicBezTo>
                    <a:pt x="2225" y="138"/>
                    <a:pt x="1191" y="171"/>
                    <a:pt x="190" y="5"/>
                  </a:cubicBezTo>
                  <a:cubicBezTo>
                    <a:pt x="180" y="2"/>
                    <a:pt x="170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 rot="5400000">
              <a:off x="8918601" y="4851838"/>
              <a:ext cx="195247" cy="186908"/>
            </a:xfrm>
            <a:custGeom>
              <a:avLst/>
              <a:gdLst/>
              <a:ahLst/>
              <a:cxnLst/>
              <a:rect l="l" t="t" r="r" b="b"/>
              <a:pathLst>
                <a:path w="4583" h="4387" extrusionOk="0">
                  <a:moveTo>
                    <a:pt x="163" y="1"/>
                  </a:moveTo>
                  <a:cubicBezTo>
                    <a:pt x="76" y="1"/>
                    <a:pt x="0" y="127"/>
                    <a:pt x="112" y="183"/>
                  </a:cubicBezTo>
                  <a:cubicBezTo>
                    <a:pt x="1180" y="683"/>
                    <a:pt x="2414" y="450"/>
                    <a:pt x="3415" y="1050"/>
                  </a:cubicBezTo>
                  <a:cubicBezTo>
                    <a:pt x="4415" y="1617"/>
                    <a:pt x="4182" y="3319"/>
                    <a:pt x="4182" y="4286"/>
                  </a:cubicBezTo>
                  <a:cubicBezTo>
                    <a:pt x="4199" y="4353"/>
                    <a:pt x="4249" y="4386"/>
                    <a:pt x="4294" y="4386"/>
                  </a:cubicBezTo>
                  <a:cubicBezTo>
                    <a:pt x="4340" y="4386"/>
                    <a:pt x="4382" y="4353"/>
                    <a:pt x="4382" y="4286"/>
                  </a:cubicBezTo>
                  <a:cubicBezTo>
                    <a:pt x="4382" y="3385"/>
                    <a:pt x="4582" y="2084"/>
                    <a:pt x="3948" y="1284"/>
                  </a:cubicBezTo>
                  <a:cubicBezTo>
                    <a:pt x="3048" y="150"/>
                    <a:pt x="1413" y="583"/>
                    <a:pt x="212" y="16"/>
                  </a:cubicBezTo>
                  <a:cubicBezTo>
                    <a:pt x="196" y="6"/>
                    <a:pt x="179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 rot="5400000">
              <a:off x="8357977" y="4499410"/>
              <a:ext cx="592942" cy="754109"/>
            </a:xfrm>
            <a:custGeom>
              <a:avLst/>
              <a:gdLst/>
              <a:ahLst/>
              <a:cxnLst/>
              <a:rect l="l" t="t" r="r" b="b"/>
              <a:pathLst>
                <a:path w="13918" h="17700" extrusionOk="0">
                  <a:moveTo>
                    <a:pt x="13762" y="1"/>
                  </a:moveTo>
                  <a:cubicBezTo>
                    <a:pt x="13743" y="1"/>
                    <a:pt x="13722" y="5"/>
                    <a:pt x="13701" y="16"/>
                  </a:cubicBezTo>
                  <a:cubicBezTo>
                    <a:pt x="10598" y="2017"/>
                    <a:pt x="10098" y="5620"/>
                    <a:pt x="8897" y="8856"/>
                  </a:cubicBezTo>
                  <a:cubicBezTo>
                    <a:pt x="7429" y="12692"/>
                    <a:pt x="4060" y="16161"/>
                    <a:pt x="124" y="17495"/>
                  </a:cubicBezTo>
                  <a:cubicBezTo>
                    <a:pt x="1" y="17526"/>
                    <a:pt x="48" y="17699"/>
                    <a:pt x="161" y="17699"/>
                  </a:cubicBezTo>
                  <a:cubicBezTo>
                    <a:pt x="171" y="17699"/>
                    <a:pt x="181" y="17698"/>
                    <a:pt x="191" y="17695"/>
                  </a:cubicBezTo>
                  <a:cubicBezTo>
                    <a:pt x="3760" y="16494"/>
                    <a:pt x="6729" y="13592"/>
                    <a:pt x="8463" y="10323"/>
                  </a:cubicBezTo>
                  <a:cubicBezTo>
                    <a:pt x="10265" y="6888"/>
                    <a:pt x="10265" y="2484"/>
                    <a:pt x="13834" y="183"/>
                  </a:cubicBezTo>
                  <a:cubicBezTo>
                    <a:pt x="13918" y="127"/>
                    <a:pt x="13861" y="1"/>
                    <a:pt x="13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 rot="5400000">
              <a:off x="8326635" y="4704904"/>
              <a:ext cx="246881" cy="24668"/>
            </a:xfrm>
            <a:custGeom>
              <a:avLst/>
              <a:gdLst/>
              <a:ahLst/>
              <a:cxnLst/>
              <a:rect l="l" t="t" r="r" b="b"/>
              <a:pathLst>
                <a:path w="5795" h="579" extrusionOk="0">
                  <a:moveTo>
                    <a:pt x="167" y="1"/>
                  </a:moveTo>
                  <a:cubicBezTo>
                    <a:pt x="67" y="1"/>
                    <a:pt x="0" y="168"/>
                    <a:pt x="134" y="201"/>
                  </a:cubicBezTo>
                  <a:cubicBezTo>
                    <a:pt x="1104" y="452"/>
                    <a:pt x="2103" y="578"/>
                    <a:pt x="3104" y="578"/>
                  </a:cubicBezTo>
                  <a:cubicBezTo>
                    <a:pt x="3963" y="578"/>
                    <a:pt x="4824" y="486"/>
                    <a:pt x="5671" y="301"/>
                  </a:cubicBezTo>
                  <a:cubicBezTo>
                    <a:pt x="5794" y="270"/>
                    <a:pt x="5747" y="97"/>
                    <a:pt x="5634" y="97"/>
                  </a:cubicBezTo>
                  <a:cubicBezTo>
                    <a:pt x="5624" y="97"/>
                    <a:pt x="5614" y="98"/>
                    <a:pt x="5604" y="101"/>
                  </a:cubicBezTo>
                  <a:cubicBezTo>
                    <a:pt x="4773" y="286"/>
                    <a:pt x="3934" y="378"/>
                    <a:pt x="3095" y="378"/>
                  </a:cubicBezTo>
                  <a:cubicBezTo>
                    <a:pt x="2117" y="378"/>
                    <a:pt x="1137" y="252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 rot="5400000">
              <a:off x="8367549" y="4804612"/>
              <a:ext cx="80093" cy="274248"/>
            </a:xfrm>
            <a:custGeom>
              <a:avLst/>
              <a:gdLst/>
              <a:ahLst/>
              <a:cxnLst/>
              <a:rect l="l" t="t" r="r" b="b"/>
              <a:pathLst>
                <a:path w="1880" h="6437" extrusionOk="0">
                  <a:moveTo>
                    <a:pt x="174" y="1"/>
                  </a:moveTo>
                  <a:cubicBezTo>
                    <a:pt x="85" y="1"/>
                    <a:pt x="0" y="120"/>
                    <a:pt x="79" y="198"/>
                  </a:cubicBezTo>
                  <a:cubicBezTo>
                    <a:pt x="1680" y="1699"/>
                    <a:pt x="1246" y="4368"/>
                    <a:pt x="1113" y="6336"/>
                  </a:cubicBezTo>
                  <a:cubicBezTo>
                    <a:pt x="1113" y="6403"/>
                    <a:pt x="1163" y="6436"/>
                    <a:pt x="1213" y="6436"/>
                  </a:cubicBezTo>
                  <a:cubicBezTo>
                    <a:pt x="1263" y="6436"/>
                    <a:pt x="1313" y="6403"/>
                    <a:pt x="1313" y="6336"/>
                  </a:cubicBezTo>
                  <a:cubicBezTo>
                    <a:pt x="1446" y="4301"/>
                    <a:pt x="1880" y="1599"/>
                    <a:pt x="245" y="32"/>
                  </a:cubicBezTo>
                  <a:cubicBezTo>
                    <a:pt x="224" y="10"/>
                    <a:pt x="199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 rot="5400000">
              <a:off x="8351322" y="4601994"/>
              <a:ext cx="216676" cy="105533"/>
            </a:xfrm>
            <a:custGeom>
              <a:avLst/>
              <a:gdLst/>
              <a:ahLst/>
              <a:cxnLst/>
              <a:rect l="l" t="t" r="r" b="b"/>
              <a:pathLst>
                <a:path w="5086" h="2477" extrusionOk="0">
                  <a:moveTo>
                    <a:pt x="2106" y="229"/>
                  </a:moveTo>
                  <a:cubicBezTo>
                    <a:pt x="2386" y="229"/>
                    <a:pt x="2667" y="272"/>
                    <a:pt x="2947" y="374"/>
                  </a:cubicBezTo>
                  <a:cubicBezTo>
                    <a:pt x="3655" y="559"/>
                    <a:pt x="4277" y="971"/>
                    <a:pt x="4736" y="1531"/>
                  </a:cubicBezTo>
                  <a:lnTo>
                    <a:pt x="4736" y="1531"/>
                  </a:lnTo>
                  <a:cubicBezTo>
                    <a:pt x="4702" y="1542"/>
                    <a:pt x="4669" y="1567"/>
                    <a:pt x="4648" y="1609"/>
                  </a:cubicBezTo>
                  <a:cubicBezTo>
                    <a:pt x="4459" y="2142"/>
                    <a:pt x="3621" y="2347"/>
                    <a:pt x="2762" y="2347"/>
                  </a:cubicBezTo>
                  <a:cubicBezTo>
                    <a:pt x="1958" y="2347"/>
                    <a:pt x="1135" y="2167"/>
                    <a:pt x="812" y="1909"/>
                  </a:cubicBezTo>
                  <a:cubicBezTo>
                    <a:pt x="412" y="1175"/>
                    <a:pt x="478" y="708"/>
                    <a:pt x="1046" y="474"/>
                  </a:cubicBezTo>
                  <a:cubicBezTo>
                    <a:pt x="1312" y="341"/>
                    <a:pt x="1579" y="241"/>
                    <a:pt x="1846" y="241"/>
                  </a:cubicBezTo>
                  <a:cubicBezTo>
                    <a:pt x="1933" y="233"/>
                    <a:pt x="2019" y="229"/>
                    <a:pt x="2106" y="229"/>
                  </a:cubicBezTo>
                  <a:close/>
                  <a:moveTo>
                    <a:pt x="2129" y="1"/>
                  </a:moveTo>
                  <a:cubicBezTo>
                    <a:pt x="1375" y="1"/>
                    <a:pt x="0" y="441"/>
                    <a:pt x="312" y="1375"/>
                  </a:cubicBezTo>
                  <a:cubicBezTo>
                    <a:pt x="641" y="2423"/>
                    <a:pt x="1508" y="2477"/>
                    <a:pt x="2405" y="2477"/>
                  </a:cubicBezTo>
                  <a:cubicBezTo>
                    <a:pt x="2508" y="2477"/>
                    <a:pt x="2611" y="2476"/>
                    <a:pt x="2713" y="2476"/>
                  </a:cubicBezTo>
                  <a:cubicBezTo>
                    <a:pt x="3474" y="2476"/>
                    <a:pt x="4529" y="2476"/>
                    <a:pt x="4840" y="1664"/>
                  </a:cubicBezTo>
                  <a:lnTo>
                    <a:pt x="4840" y="1664"/>
                  </a:lnTo>
                  <a:cubicBezTo>
                    <a:pt x="4843" y="1668"/>
                    <a:pt x="4846" y="1672"/>
                    <a:pt x="4848" y="1675"/>
                  </a:cubicBezTo>
                  <a:cubicBezTo>
                    <a:pt x="4868" y="1705"/>
                    <a:pt x="4899" y="1717"/>
                    <a:pt x="4930" y="1717"/>
                  </a:cubicBezTo>
                  <a:cubicBezTo>
                    <a:pt x="5006" y="1717"/>
                    <a:pt x="5086" y="1646"/>
                    <a:pt x="5015" y="1575"/>
                  </a:cubicBezTo>
                  <a:cubicBezTo>
                    <a:pt x="4348" y="708"/>
                    <a:pt x="3381" y="141"/>
                    <a:pt x="2280" y="7"/>
                  </a:cubicBezTo>
                  <a:cubicBezTo>
                    <a:pt x="2233" y="3"/>
                    <a:pt x="2183" y="1"/>
                    <a:pt x="2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 rot="5400000">
              <a:off x="8184083" y="4560775"/>
              <a:ext cx="231246" cy="132416"/>
            </a:xfrm>
            <a:custGeom>
              <a:avLst/>
              <a:gdLst/>
              <a:ahLst/>
              <a:cxnLst/>
              <a:rect l="l" t="t" r="r" b="b"/>
              <a:pathLst>
                <a:path w="5428" h="3108" extrusionOk="0">
                  <a:moveTo>
                    <a:pt x="5007" y="277"/>
                  </a:moveTo>
                  <a:cubicBezTo>
                    <a:pt x="4853" y="975"/>
                    <a:pt x="4700" y="1509"/>
                    <a:pt x="4137" y="2072"/>
                  </a:cubicBezTo>
                  <a:cubicBezTo>
                    <a:pt x="3737" y="2473"/>
                    <a:pt x="3236" y="2706"/>
                    <a:pt x="2669" y="2806"/>
                  </a:cubicBezTo>
                  <a:cubicBezTo>
                    <a:pt x="2402" y="2856"/>
                    <a:pt x="2127" y="2881"/>
                    <a:pt x="1852" y="2881"/>
                  </a:cubicBezTo>
                  <a:cubicBezTo>
                    <a:pt x="1577" y="2881"/>
                    <a:pt x="1301" y="2856"/>
                    <a:pt x="1035" y="2806"/>
                  </a:cubicBezTo>
                  <a:cubicBezTo>
                    <a:pt x="301" y="2606"/>
                    <a:pt x="367" y="1739"/>
                    <a:pt x="801" y="1305"/>
                  </a:cubicBezTo>
                  <a:cubicBezTo>
                    <a:pt x="1763" y="250"/>
                    <a:pt x="3648" y="552"/>
                    <a:pt x="5007" y="277"/>
                  </a:cubicBezTo>
                  <a:close/>
                  <a:moveTo>
                    <a:pt x="5267" y="0"/>
                  </a:moveTo>
                  <a:cubicBezTo>
                    <a:pt x="5258" y="0"/>
                    <a:pt x="5248" y="2"/>
                    <a:pt x="5238" y="4"/>
                  </a:cubicBezTo>
                  <a:cubicBezTo>
                    <a:pt x="3903" y="371"/>
                    <a:pt x="1" y="4"/>
                    <a:pt x="267" y="2272"/>
                  </a:cubicBezTo>
                  <a:cubicBezTo>
                    <a:pt x="358" y="2950"/>
                    <a:pt x="1060" y="3108"/>
                    <a:pt x="1722" y="3108"/>
                  </a:cubicBezTo>
                  <a:cubicBezTo>
                    <a:pt x="2037" y="3108"/>
                    <a:pt x="2343" y="3072"/>
                    <a:pt x="2569" y="3040"/>
                  </a:cubicBezTo>
                  <a:cubicBezTo>
                    <a:pt x="3103" y="2973"/>
                    <a:pt x="3636" y="2739"/>
                    <a:pt x="4103" y="2406"/>
                  </a:cubicBezTo>
                  <a:cubicBezTo>
                    <a:pt x="4437" y="2139"/>
                    <a:pt x="4704" y="1805"/>
                    <a:pt x="4937" y="1472"/>
                  </a:cubicBezTo>
                  <a:cubicBezTo>
                    <a:pt x="5004" y="1372"/>
                    <a:pt x="5271" y="271"/>
                    <a:pt x="5171" y="271"/>
                  </a:cubicBezTo>
                  <a:cubicBezTo>
                    <a:pt x="5212" y="271"/>
                    <a:pt x="5241" y="249"/>
                    <a:pt x="5256" y="218"/>
                  </a:cubicBezTo>
                  <a:lnTo>
                    <a:pt x="5256" y="218"/>
                  </a:lnTo>
                  <a:cubicBezTo>
                    <a:pt x="5272" y="214"/>
                    <a:pt x="5288" y="209"/>
                    <a:pt x="5304" y="204"/>
                  </a:cubicBezTo>
                  <a:cubicBezTo>
                    <a:pt x="5428" y="174"/>
                    <a:pt x="5380" y="0"/>
                    <a:pt x="5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 rot="5400000">
              <a:off x="8236844" y="4858634"/>
              <a:ext cx="123675" cy="202203"/>
            </a:xfrm>
            <a:custGeom>
              <a:avLst/>
              <a:gdLst/>
              <a:ahLst/>
              <a:cxnLst/>
              <a:rect l="l" t="t" r="r" b="b"/>
              <a:pathLst>
                <a:path w="2903" h="4746" extrusionOk="0">
                  <a:moveTo>
                    <a:pt x="1530" y="222"/>
                  </a:moveTo>
                  <a:cubicBezTo>
                    <a:pt x="2160" y="818"/>
                    <a:pt x="2538" y="1627"/>
                    <a:pt x="2603" y="2467"/>
                  </a:cubicBezTo>
                  <a:cubicBezTo>
                    <a:pt x="2603" y="3268"/>
                    <a:pt x="2369" y="4502"/>
                    <a:pt x="1368" y="4569"/>
                  </a:cubicBezTo>
                  <a:cubicBezTo>
                    <a:pt x="1356" y="4569"/>
                    <a:pt x="1343" y="4569"/>
                    <a:pt x="1331" y="4569"/>
                  </a:cubicBezTo>
                  <a:cubicBezTo>
                    <a:pt x="234" y="4569"/>
                    <a:pt x="236" y="3126"/>
                    <a:pt x="368" y="2367"/>
                  </a:cubicBezTo>
                  <a:cubicBezTo>
                    <a:pt x="497" y="1523"/>
                    <a:pt x="1069" y="900"/>
                    <a:pt x="1530" y="222"/>
                  </a:cubicBezTo>
                  <a:close/>
                  <a:moveTo>
                    <a:pt x="1533" y="1"/>
                  </a:moveTo>
                  <a:cubicBezTo>
                    <a:pt x="1511" y="1"/>
                    <a:pt x="1489" y="10"/>
                    <a:pt x="1472" y="24"/>
                  </a:cubicBezTo>
                  <a:lnTo>
                    <a:pt x="1472" y="24"/>
                  </a:lnTo>
                  <a:cubicBezTo>
                    <a:pt x="1445" y="27"/>
                    <a:pt x="1419" y="40"/>
                    <a:pt x="1402" y="65"/>
                  </a:cubicBezTo>
                  <a:cubicBezTo>
                    <a:pt x="701" y="1066"/>
                    <a:pt x="67" y="1900"/>
                    <a:pt x="67" y="3168"/>
                  </a:cubicBezTo>
                  <a:cubicBezTo>
                    <a:pt x="1" y="3968"/>
                    <a:pt x="568" y="4669"/>
                    <a:pt x="1368" y="4735"/>
                  </a:cubicBezTo>
                  <a:cubicBezTo>
                    <a:pt x="1418" y="4742"/>
                    <a:pt x="1466" y="4746"/>
                    <a:pt x="1513" y="4746"/>
                  </a:cubicBezTo>
                  <a:cubicBezTo>
                    <a:pt x="2341" y="4746"/>
                    <a:pt x="2675" y="3666"/>
                    <a:pt x="2769" y="3034"/>
                  </a:cubicBezTo>
                  <a:cubicBezTo>
                    <a:pt x="2903" y="1900"/>
                    <a:pt x="2469" y="766"/>
                    <a:pt x="1602" y="32"/>
                  </a:cubicBezTo>
                  <a:cubicBezTo>
                    <a:pt x="1580" y="10"/>
                    <a:pt x="1556" y="1"/>
                    <a:pt x="1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20"/>
          <p:cNvGrpSpPr/>
          <p:nvPr/>
        </p:nvGrpSpPr>
        <p:grpSpPr>
          <a:xfrm>
            <a:off x="-102184" y="-126231"/>
            <a:ext cx="809022" cy="786239"/>
            <a:chOff x="-36607" y="-28910"/>
            <a:chExt cx="999532" cy="971385"/>
          </a:xfrm>
        </p:grpSpPr>
        <p:sp>
          <p:nvSpPr>
            <p:cNvPr id="3118" name="Google Shape;3118;p20"/>
            <p:cNvSpPr/>
            <p:nvPr/>
          </p:nvSpPr>
          <p:spPr>
            <a:xfrm rot="5400000">
              <a:off x="-101796" y="396574"/>
              <a:ext cx="611090" cy="480712"/>
            </a:xfrm>
            <a:custGeom>
              <a:avLst/>
              <a:gdLst/>
              <a:ahLst/>
              <a:cxnLst/>
              <a:rect l="l" t="t" r="r" b="b"/>
              <a:pathLst>
                <a:path w="14344" h="11283" extrusionOk="0">
                  <a:moveTo>
                    <a:pt x="8019" y="1"/>
                  </a:moveTo>
                  <a:cubicBezTo>
                    <a:pt x="7443" y="1"/>
                    <a:pt x="6848" y="633"/>
                    <a:pt x="6605" y="1142"/>
                  </a:cubicBezTo>
                  <a:cubicBezTo>
                    <a:pt x="6338" y="1809"/>
                    <a:pt x="6171" y="2543"/>
                    <a:pt x="6105" y="3277"/>
                  </a:cubicBezTo>
                  <a:cubicBezTo>
                    <a:pt x="6005" y="3611"/>
                    <a:pt x="5938" y="3944"/>
                    <a:pt x="5871" y="4278"/>
                  </a:cubicBezTo>
                  <a:cubicBezTo>
                    <a:pt x="5638" y="4078"/>
                    <a:pt x="5404" y="3844"/>
                    <a:pt x="5137" y="3644"/>
                  </a:cubicBezTo>
                  <a:cubicBezTo>
                    <a:pt x="4661" y="3239"/>
                    <a:pt x="3998" y="2716"/>
                    <a:pt x="3367" y="2716"/>
                  </a:cubicBezTo>
                  <a:cubicBezTo>
                    <a:pt x="3113" y="2716"/>
                    <a:pt x="2865" y="2800"/>
                    <a:pt x="2636" y="3010"/>
                  </a:cubicBezTo>
                  <a:cubicBezTo>
                    <a:pt x="1632" y="3920"/>
                    <a:pt x="2220" y="5890"/>
                    <a:pt x="2572" y="7065"/>
                  </a:cubicBezTo>
                  <a:lnTo>
                    <a:pt x="2572" y="7065"/>
                  </a:lnTo>
                  <a:cubicBezTo>
                    <a:pt x="2159" y="6871"/>
                    <a:pt x="1501" y="6617"/>
                    <a:pt x="974" y="6617"/>
                  </a:cubicBezTo>
                  <a:cubicBezTo>
                    <a:pt x="578" y="6617"/>
                    <a:pt x="256" y="6760"/>
                    <a:pt x="167" y="7180"/>
                  </a:cubicBezTo>
                  <a:cubicBezTo>
                    <a:pt x="0" y="7814"/>
                    <a:pt x="301" y="8448"/>
                    <a:pt x="567" y="9015"/>
                  </a:cubicBezTo>
                  <a:cubicBezTo>
                    <a:pt x="801" y="9482"/>
                    <a:pt x="1168" y="10282"/>
                    <a:pt x="1735" y="10449"/>
                  </a:cubicBezTo>
                  <a:cubicBezTo>
                    <a:pt x="1749" y="10458"/>
                    <a:pt x="1762" y="10462"/>
                    <a:pt x="1774" y="10462"/>
                  </a:cubicBezTo>
                  <a:cubicBezTo>
                    <a:pt x="1850" y="10462"/>
                    <a:pt x="1883" y="10306"/>
                    <a:pt x="1768" y="10249"/>
                  </a:cubicBezTo>
                  <a:cubicBezTo>
                    <a:pt x="1034" y="10015"/>
                    <a:pt x="534" y="8548"/>
                    <a:pt x="367" y="7847"/>
                  </a:cubicBezTo>
                  <a:cubicBezTo>
                    <a:pt x="193" y="7102"/>
                    <a:pt x="561" y="6870"/>
                    <a:pt x="1066" y="6870"/>
                  </a:cubicBezTo>
                  <a:cubicBezTo>
                    <a:pt x="1625" y="6870"/>
                    <a:pt x="2352" y="7154"/>
                    <a:pt x="2702" y="7347"/>
                  </a:cubicBezTo>
                  <a:cubicBezTo>
                    <a:pt x="2720" y="7353"/>
                    <a:pt x="2737" y="7355"/>
                    <a:pt x="2752" y="7355"/>
                  </a:cubicBezTo>
                  <a:cubicBezTo>
                    <a:pt x="2824" y="7355"/>
                    <a:pt x="2869" y="7296"/>
                    <a:pt x="2869" y="7213"/>
                  </a:cubicBezTo>
                  <a:cubicBezTo>
                    <a:pt x="2535" y="6179"/>
                    <a:pt x="1635" y="3544"/>
                    <a:pt x="3136" y="2944"/>
                  </a:cubicBezTo>
                  <a:cubicBezTo>
                    <a:pt x="3238" y="2902"/>
                    <a:pt x="3344" y="2883"/>
                    <a:pt x="3452" y="2883"/>
                  </a:cubicBezTo>
                  <a:cubicBezTo>
                    <a:pt x="4301" y="2883"/>
                    <a:pt x="5305" y="4038"/>
                    <a:pt x="5838" y="4511"/>
                  </a:cubicBezTo>
                  <a:cubicBezTo>
                    <a:pt x="5851" y="4537"/>
                    <a:pt x="5873" y="4548"/>
                    <a:pt x="5898" y="4548"/>
                  </a:cubicBezTo>
                  <a:cubicBezTo>
                    <a:pt x="5938" y="4548"/>
                    <a:pt x="5984" y="4519"/>
                    <a:pt x="6005" y="4478"/>
                  </a:cubicBezTo>
                  <a:cubicBezTo>
                    <a:pt x="6538" y="3244"/>
                    <a:pt x="6271" y="1643"/>
                    <a:pt x="7205" y="609"/>
                  </a:cubicBezTo>
                  <a:cubicBezTo>
                    <a:pt x="7480" y="307"/>
                    <a:pt x="7729" y="182"/>
                    <a:pt x="7950" y="182"/>
                  </a:cubicBezTo>
                  <a:cubicBezTo>
                    <a:pt x="8829" y="182"/>
                    <a:pt x="9287" y="2157"/>
                    <a:pt x="9340" y="2877"/>
                  </a:cubicBezTo>
                  <a:cubicBezTo>
                    <a:pt x="9340" y="2931"/>
                    <a:pt x="9385" y="2986"/>
                    <a:pt x="9437" y="2986"/>
                  </a:cubicBezTo>
                  <a:cubicBezTo>
                    <a:pt x="9449" y="2986"/>
                    <a:pt x="9462" y="2983"/>
                    <a:pt x="9474" y="2977"/>
                  </a:cubicBezTo>
                  <a:cubicBezTo>
                    <a:pt x="10141" y="2710"/>
                    <a:pt x="10575" y="2076"/>
                    <a:pt x="11108" y="1609"/>
                  </a:cubicBezTo>
                  <a:cubicBezTo>
                    <a:pt x="11442" y="1309"/>
                    <a:pt x="11775" y="1042"/>
                    <a:pt x="12142" y="809"/>
                  </a:cubicBezTo>
                  <a:cubicBezTo>
                    <a:pt x="12329" y="688"/>
                    <a:pt x="12520" y="628"/>
                    <a:pt x="12687" y="628"/>
                  </a:cubicBezTo>
                  <a:cubicBezTo>
                    <a:pt x="13026" y="628"/>
                    <a:pt x="13266" y="873"/>
                    <a:pt x="13176" y="1342"/>
                  </a:cubicBezTo>
                  <a:cubicBezTo>
                    <a:pt x="12910" y="2510"/>
                    <a:pt x="11875" y="3544"/>
                    <a:pt x="11108" y="4411"/>
                  </a:cubicBezTo>
                  <a:cubicBezTo>
                    <a:pt x="11075" y="4445"/>
                    <a:pt x="11075" y="4545"/>
                    <a:pt x="11142" y="4578"/>
                  </a:cubicBezTo>
                  <a:cubicBezTo>
                    <a:pt x="11875" y="4945"/>
                    <a:pt x="13076" y="4845"/>
                    <a:pt x="13577" y="5545"/>
                  </a:cubicBezTo>
                  <a:cubicBezTo>
                    <a:pt x="14344" y="6613"/>
                    <a:pt x="10741" y="7313"/>
                    <a:pt x="10208" y="7647"/>
                  </a:cubicBezTo>
                  <a:cubicBezTo>
                    <a:pt x="10141" y="7680"/>
                    <a:pt x="10141" y="7780"/>
                    <a:pt x="10208" y="7814"/>
                  </a:cubicBezTo>
                  <a:cubicBezTo>
                    <a:pt x="10708" y="8181"/>
                    <a:pt x="11308" y="8247"/>
                    <a:pt x="11875" y="8414"/>
                  </a:cubicBezTo>
                  <a:cubicBezTo>
                    <a:pt x="13477" y="8948"/>
                    <a:pt x="11275" y="10049"/>
                    <a:pt x="10775" y="10182"/>
                  </a:cubicBezTo>
                  <a:cubicBezTo>
                    <a:pt x="8940" y="10816"/>
                    <a:pt x="6905" y="10849"/>
                    <a:pt x="4971" y="11049"/>
                  </a:cubicBezTo>
                  <a:cubicBezTo>
                    <a:pt x="4837" y="11049"/>
                    <a:pt x="4837" y="11283"/>
                    <a:pt x="4971" y="11283"/>
                  </a:cubicBezTo>
                  <a:lnTo>
                    <a:pt x="4971" y="11250"/>
                  </a:lnTo>
                  <a:cubicBezTo>
                    <a:pt x="7039" y="11016"/>
                    <a:pt x="9307" y="10983"/>
                    <a:pt x="11275" y="10216"/>
                  </a:cubicBezTo>
                  <a:cubicBezTo>
                    <a:pt x="12042" y="9915"/>
                    <a:pt x="13343" y="8981"/>
                    <a:pt x="12109" y="8281"/>
                  </a:cubicBezTo>
                  <a:cubicBezTo>
                    <a:pt x="11775" y="8147"/>
                    <a:pt x="11442" y="8047"/>
                    <a:pt x="11108" y="7981"/>
                  </a:cubicBezTo>
                  <a:cubicBezTo>
                    <a:pt x="10875" y="7914"/>
                    <a:pt x="10641" y="7814"/>
                    <a:pt x="10441" y="7714"/>
                  </a:cubicBezTo>
                  <a:cubicBezTo>
                    <a:pt x="10608" y="7647"/>
                    <a:pt x="10808" y="7580"/>
                    <a:pt x="11008" y="7480"/>
                  </a:cubicBezTo>
                  <a:cubicBezTo>
                    <a:pt x="11742" y="7247"/>
                    <a:pt x="12609" y="7213"/>
                    <a:pt x="13210" y="6713"/>
                  </a:cubicBezTo>
                  <a:cubicBezTo>
                    <a:pt x="14177" y="5912"/>
                    <a:pt x="13810" y="5212"/>
                    <a:pt x="12809" y="4845"/>
                  </a:cubicBezTo>
                  <a:cubicBezTo>
                    <a:pt x="12509" y="4745"/>
                    <a:pt x="12209" y="4678"/>
                    <a:pt x="11909" y="4611"/>
                  </a:cubicBezTo>
                  <a:cubicBezTo>
                    <a:pt x="11709" y="4578"/>
                    <a:pt x="11542" y="4511"/>
                    <a:pt x="11342" y="4445"/>
                  </a:cubicBezTo>
                  <a:cubicBezTo>
                    <a:pt x="11709" y="4044"/>
                    <a:pt x="12042" y="3611"/>
                    <a:pt x="12376" y="3177"/>
                  </a:cubicBezTo>
                  <a:cubicBezTo>
                    <a:pt x="12676" y="2743"/>
                    <a:pt x="13877" y="1242"/>
                    <a:pt x="13243" y="609"/>
                  </a:cubicBezTo>
                  <a:cubicBezTo>
                    <a:pt x="13082" y="440"/>
                    <a:pt x="12894" y="371"/>
                    <a:pt x="12693" y="371"/>
                  </a:cubicBezTo>
                  <a:cubicBezTo>
                    <a:pt x="11938" y="371"/>
                    <a:pt x="10996" y="1355"/>
                    <a:pt x="10575" y="1776"/>
                  </a:cubicBezTo>
                  <a:cubicBezTo>
                    <a:pt x="10408" y="1943"/>
                    <a:pt x="10241" y="2110"/>
                    <a:pt x="10074" y="2310"/>
                  </a:cubicBezTo>
                  <a:cubicBezTo>
                    <a:pt x="9974" y="2435"/>
                    <a:pt x="9725" y="2784"/>
                    <a:pt x="9592" y="2784"/>
                  </a:cubicBezTo>
                  <a:cubicBezTo>
                    <a:pt x="9547" y="2784"/>
                    <a:pt x="9516" y="2744"/>
                    <a:pt x="9507" y="2643"/>
                  </a:cubicBezTo>
                  <a:cubicBezTo>
                    <a:pt x="9474" y="2377"/>
                    <a:pt x="9440" y="2143"/>
                    <a:pt x="9374" y="1876"/>
                  </a:cubicBezTo>
                  <a:cubicBezTo>
                    <a:pt x="9307" y="1276"/>
                    <a:pt x="9040" y="742"/>
                    <a:pt x="8640" y="308"/>
                  </a:cubicBezTo>
                  <a:cubicBezTo>
                    <a:pt x="8449" y="90"/>
                    <a:pt x="8235" y="1"/>
                    <a:pt x="8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 rot="5400000">
              <a:off x="-21509" y="467066"/>
              <a:ext cx="325654" cy="321412"/>
            </a:xfrm>
            <a:custGeom>
              <a:avLst/>
              <a:gdLst/>
              <a:ahLst/>
              <a:cxnLst/>
              <a:rect l="l" t="t" r="r" b="b"/>
              <a:pathLst>
                <a:path w="7644" h="7544" extrusionOk="0">
                  <a:moveTo>
                    <a:pt x="7488" y="1"/>
                  </a:moveTo>
                  <a:cubicBezTo>
                    <a:pt x="7457" y="1"/>
                    <a:pt x="7426" y="13"/>
                    <a:pt x="7406" y="42"/>
                  </a:cubicBezTo>
                  <a:cubicBezTo>
                    <a:pt x="5338" y="2878"/>
                    <a:pt x="1969" y="4412"/>
                    <a:pt x="68" y="7381"/>
                  </a:cubicBezTo>
                  <a:cubicBezTo>
                    <a:pt x="1" y="7470"/>
                    <a:pt x="68" y="7544"/>
                    <a:pt x="139" y="7544"/>
                  </a:cubicBezTo>
                  <a:cubicBezTo>
                    <a:pt x="175" y="7544"/>
                    <a:pt x="212" y="7525"/>
                    <a:pt x="234" y="7481"/>
                  </a:cubicBezTo>
                  <a:cubicBezTo>
                    <a:pt x="2136" y="4512"/>
                    <a:pt x="5538" y="2978"/>
                    <a:pt x="7573" y="142"/>
                  </a:cubicBezTo>
                  <a:cubicBezTo>
                    <a:pt x="7644" y="72"/>
                    <a:pt x="7564" y="1"/>
                    <a:pt x="7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 rot="5400000">
              <a:off x="181924" y="692655"/>
              <a:ext cx="139310" cy="115971"/>
            </a:xfrm>
            <a:custGeom>
              <a:avLst/>
              <a:gdLst/>
              <a:ahLst/>
              <a:cxnLst/>
              <a:rect l="l" t="t" r="r" b="b"/>
              <a:pathLst>
                <a:path w="3270" h="2722" extrusionOk="0">
                  <a:moveTo>
                    <a:pt x="119" y="1"/>
                  </a:moveTo>
                  <a:cubicBezTo>
                    <a:pt x="63" y="1"/>
                    <a:pt x="0" y="44"/>
                    <a:pt x="0" y="119"/>
                  </a:cubicBezTo>
                  <a:cubicBezTo>
                    <a:pt x="100" y="720"/>
                    <a:pt x="200" y="1320"/>
                    <a:pt x="267" y="1920"/>
                  </a:cubicBezTo>
                  <a:cubicBezTo>
                    <a:pt x="267" y="2087"/>
                    <a:pt x="334" y="2254"/>
                    <a:pt x="467" y="2387"/>
                  </a:cubicBezTo>
                  <a:cubicBezTo>
                    <a:pt x="667" y="2488"/>
                    <a:pt x="901" y="2554"/>
                    <a:pt x="1134" y="2554"/>
                  </a:cubicBezTo>
                  <a:cubicBezTo>
                    <a:pt x="1801" y="2621"/>
                    <a:pt x="2469" y="2654"/>
                    <a:pt x="3136" y="2721"/>
                  </a:cubicBezTo>
                  <a:cubicBezTo>
                    <a:pt x="3269" y="2721"/>
                    <a:pt x="3269" y="2521"/>
                    <a:pt x="3136" y="2521"/>
                  </a:cubicBezTo>
                  <a:cubicBezTo>
                    <a:pt x="2702" y="2454"/>
                    <a:pt x="2235" y="2454"/>
                    <a:pt x="1801" y="2421"/>
                  </a:cubicBezTo>
                  <a:cubicBezTo>
                    <a:pt x="1401" y="2421"/>
                    <a:pt x="1001" y="2354"/>
                    <a:pt x="634" y="2254"/>
                  </a:cubicBezTo>
                  <a:cubicBezTo>
                    <a:pt x="400" y="2121"/>
                    <a:pt x="467" y="1654"/>
                    <a:pt x="434" y="1453"/>
                  </a:cubicBezTo>
                  <a:cubicBezTo>
                    <a:pt x="334" y="986"/>
                    <a:pt x="300" y="519"/>
                    <a:pt x="200" y="86"/>
                  </a:cubicBezTo>
                  <a:cubicBezTo>
                    <a:pt x="200" y="27"/>
                    <a:pt x="162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 rot="5400000">
              <a:off x="46190" y="542009"/>
              <a:ext cx="240278" cy="173147"/>
            </a:xfrm>
            <a:custGeom>
              <a:avLst/>
              <a:gdLst/>
              <a:ahLst/>
              <a:cxnLst/>
              <a:rect l="l" t="t" r="r" b="b"/>
              <a:pathLst>
                <a:path w="5640" h="4064" extrusionOk="0">
                  <a:moveTo>
                    <a:pt x="162" y="1"/>
                  </a:moveTo>
                  <a:cubicBezTo>
                    <a:pt x="84" y="1"/>
                    <a:pt x="1" y="87"/>
                    <a:pt x="47" y="157"/>
                  </a:cubicBezTo>
                  <a:cubicBezTo>
                    <a:pt x="548" y="1258"/>
                    <a:pt x="1415" y="2158"/>
                    <a:pt x="1749" y="3359"/>
                  </a:cubicBezTo>
                  <a:cubicBezTo>
                    <a:pt x="1782" y="3392"/>
                    <a:pt x="1815" y="3426"/>
                    <a:pt x="1849" y="3426"/>
                  </a:cubicBezTo>
                  <a:cubicBezTo>
                    <a:pt x="3049" y="3526"/>
                    <a:pt x="4317" y="3559"/>
                    <a:pt x="5418" y="4060"/>
                  </a:cubicBezTo>
                  <a:cubicBezTo>
                    <a:pt x="5430" y="4063"/>
                    <a:pt x="5441" y="4064"/>
                    <a:pt x="5453" y="4064"/>
                  </a:cubicBezTo>
                  <a:cubicBezTo>
                    <a:pt x="5567" y="4064"/>
                    <a:pt x="5639" y="3920"/>
                    <a:pt x="5518" y="3859"/>
                  </a:cubicBezTo>
                  <a:lnTo>
                    <a:pt x="5518" y="3859"/>
                  </a:lnTo>
                  <a:lnTo>
                    <a:pt x="5518" y="3893"/>
                  </a:lnTo>
                  <a:cubicBezTo>
                    <a:pt x="4517" y="3426"/>
                    <a:pt x="3350" y="3359"/>
                    <a:pt x="2282" y="3259"/>
                  </a:cubicBezTo>
                  <a:cubicBezTo>
                    <a:pt x="1782" y="3226"/>
                    <a:pt x="1515" y="2292"/>
                    <a:pt x="1282" y="1891"/>
                  </a:cubicBezTo>
                  <a:cubicBezTo>
                    <a:pt x="881" y="1291"/>
                    <a:pt x="548" y="691"/>
                    <a:pt x="247" y="57"/>
                  </a:cubicBezTo>
                  <a:cubicBezTo>
                    <a:pt x="227" y="17"/>
                    <a:pt x="195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 rot="5400000">
              <a:off x="-61381" y="464473"/>
              <a:ext cx="213737" cy="99994"/>
            </a:xfrm>
            <a:custGeom>
              <a:avLst/>
              <a:gdLst/>
              <a:ahLst/>
              <a:cxnLst/>
              <a:rect l="l" t="t" r="r" b="b"/>
              <a:pathLst>
                <a:path w="5017" h="2347" extrusionOk="0">
                  <a:moveTo>
                    <a:pt x="159" y="0"/>
                  </a:moveTo>
                  <a:cubicBezTo>
                    <a:pt x="86" y="0"/>
                    <a:pt x="1" y="119"/>
                    <a:pt x="79" y="198"/>
                  </a:cubicBezTo>
                  <a:cubicBezTo>
                    <a:pt x="413" y="598"/>
                    <a:pt x="713" y="1032"/>
                    <a:pt x="1047" y="1465"/>
                  </a:cubicBezTo>
                  <a:cubicBezTo>
                    <a:pt x="1213" y="1666"/>
                    <a:pt x="1514" y="2233"/>
                    <a:pt x="1814" y="2333"/>
                  </a:cubicBezTo>
                  <a:cubicBezTo>
                    <a:pt x="1852" y="2342"/>
                    <a:pt x="1900" y="2346"/>
                    <a:pt x="1956" y="2346"/>
                  </a:cubicBezTo>
                  <a:cubicBezTo>
                    <a:pt x="2292" y="2346"/>
                    <a:pt x="2900" y="2199"/>
                    <a:pt x="3215" y="2199"/>
                  </a:cubicBezTo>
                  <a:lnTo>
                    <a:pt x="4883" y="2199"/>
                  </a:lnTo>
                  <a:cubicBezTo>
                    <a:pt x="5016" y="2199"/>
                    <a:pt x="5016" y="1999"/>
                    <a:pt x="4883" y="1999"/>
                  </a:cubicBezTo>
                  <a:cubicBezTo>
                    <a:pt x="4632" y="1990"/>
                    <a:pt x="4382" y="1986"/>
                    <a:pt x="4132" y="1986"/>
                  </a:cubicBezTo>
                  <a:cubicBezTo>
                    <a:pt x="3448" y="1986"/>
                    <a:pt x="2764" y="2017"/>
                    <a:pt x="2081" y="2066"/>
                  </a:cubicBezTo>
                  <a:cubicBezTo>
                    <a:pt x="2067" y="2067"/>
                    <a:pt x="2052" y="2068"/>
                    <a:pt x="2038" y="2068"/>
                  </a:cubicBezTo>
                  <a:cubicBezTo>
                    <a:pt x="1351" y="2068"/>
                    <a:pt x="638" y="521"/>
                    <a:pt x="213" y="31"/>
                  </a:cubicBezTo>
                  <a:cubicBezTo>
                    <a:pt x="198" y="9"/>
                    <a:pt x="179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 rot="5400000">
              <a:off x="-99646" y="88869"/>
              <a:ext cx="773150" cy="593062"/>
            </a:xfrm>
            <a:custGeom>
              <a:avLst/>
              <a:gdLst/>
              <a:ahLst/>
              <a:cxnLst/>
              <a:rect l="l" t="t" r="r" b="b"/>
              <a:pathLst>
                <a:path w="18148" h="13920" extrusionOk="0">
                  <a:moveTo>
                    <a:pt x="15676" y="0"/>
                  </a:moveTo>
                  <a:cubicBezTo>
                    <a:pt x="8117" y="0"/>
                    <a:pt x="368" y="5685"/>
                    <a:pt x="67" y="13320"/>
                  </a:cubicBezTo>
                  <a:lnTo>
                    <a:pt x="67" y="13487"/>
                  </a:lnTo>
                  <a:lnTo>
                    <a:pt x="1" y="13653"/>
                  </a:lnTo>
                  <a:cubicBezTo>
                    <a:pt x="761" y="13832"/>
                    <a:pt x="1623" y="13919"/>
                    <a:pt x="2535" y="13919"/>
                  </a:cubicBezTo>
                  <a:cubicBezTo>
                    <a:pt x="5867" y="13919"/>
                    <a:pt x="9852" y="12761"/>
                    <a:pt x="11843" y="10718"/>
                  </a:cubicBezTo>
                  <a:cubicBezTo>
                    <a:pt x="14444" y="7849"/>
                    <a:pt x="16713" y="3746"/>
                    <a:pt x="18147" y="210"/>
                  </a:cubicBezTo>
                  <a:cubicBezTo>
                    <a:pt x="17332" y="69"/>
                    <a:pt x="16505" y="0"/>
                    <a:pt x="15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 rot="5400000">
              <a:off x="-89804" y="50613"/>
              <a:ext cx="700470" cy="541424"/>
            </a:xfrm>
            <a:custGeom>
              <a:avLst/>
              <a:gdLst/>
              <a:ahLst/>
              <a:cxnLst/>
              <a:rect l="l" t="t" r="r" b="b"/>
              <a:pathLst>
                <a:path w="16442" h="12708" extrusionOk="0">
                  <a:moveTo>
                    <a:pt x="16279" y="1"/>
                  </a:moveTo>
                  <a:cubicBezTo>
                    <a:pt x="16263" y="1"/>
                    <a:pt x="16246" y="6"/>
                    <a:pt x="16230" y="16"/>
                  </a:cubicBezTo>
                  <a:cubicBezTo>
                    <a:pt x="13294" y="1251"/>
                    <a:pt x="10926" y="3552"/>
                    <a:pt x="8657" y="5687"/>
                  </a:cubicBezTo>
                  <a:cubicBezTo>
                    <a:pt x="5989" y="8189"/>
                    <a:pt x="3220" y="10591"/>
                    <a:pt x="85" y="12525"/>
                  </a:cubicBezTo>
                  <a:cubicBezTo>
                    <a:pt x="1" y="12581"/>
                    <a:pt x="58" y="12708"/>
                    <a:pt x="137" y="12708"/>
                  </a:cubicBezTo>
                  <a:cubicBezTo>
                    <a:pt x="152" y="12708"/>
                    <a:pt x="169" y="12703"/>
                    <a:pt x="185" y="12692"/>
                  </a:cubicBezTo>
                  <a:cubicBezTo>
                    <a:pt x="3154" y="10824"/>
                    <a:pt x="5889" y="8623"/>
                    <a:pt x="8424" y="6187"/>
                  </a:cubicBezTo>
                  <a:cubicBezTo>
                    <a:pt x="10826" y="3953"/>
                    <a:pt x="13261" y="1517"/>
                    <a:pt x="16330" y="183"/>
                  </a:cubicBezTo>
                  <a:cubicBezTo>
                    <a:pt x="16442" y="127"/>
                    <a:pt x="16366" y="1"/>
                    <a:pt x="16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 rot="5400000">
              <a:off x="379198" y="496787"/>
              <a:ext cx="162060" cy="129647"/>
            </a:xfrm>
            <a:custGeom>
              <a:avLst/>
              <a:gdLst/>
              <a:ahLst/>
              <a:cxnLst/>
              <a:rect l="l" t="t" r="r" b="b"/>
              <a:pathLst>
                <a:path w="3804" h="3043" extrusionOk="0">
                  <a:moveTo>
                    <a:pt x="592" y="1"/>
                  </a:moveTo>
                  <a:cubicBezTo>
                    <a:pt x="551" y="1"/>
                    <a:pt x="514" y="23"/>
                    <a:pt x="501" y="74"/>
                  </a:cubicBezTo>
                  <a:cubicBezTo>
                    <a:pt x="401" y="941"/>
                    <a:pt x="234" y="1775"/>
                    <a:pt x="1" y="2575"/>
                  </a:cubicBezTo>
                  <a:cubicBezTo>
                    <a:pt x="1" y="2642"/>
                    <a:pt x="34" y="2709"/>
                    <a:pt x="101" y="2709"/>
                  </a:cubicBezTo>
                  <a:cubicBezTo>
                    <a:pt x="1268" y="2809"/>
                    <a:pt x="2469" y="2909"/>
                    <a:pt x="3603" y="3042"/>
                  </a:cubicBezTo>
                  <a:cubicBezTo>
                    <a:pt x="3737" y="3042"/>
                    <a:pt x="3804" y="2876"/>
                    <a:pt x="3670" y="2842"/>
                  </a:cubicBezTo>
                  <a:lnTo>
                    <a:pt x="3670" y="2842"/>
                  </a:lnTo>
                  <a:lnTo>
                    <a:pt x="3670" y="2876"/>
                  </a:lnTo>
                  <a:cubicBezTo>
                    <a:pt x="2736" y="2742"/>
                    <a:pt x="1769" y="2675"/>
                    <a:pt x="835" y="2575"/>
                  </a:cubicBezTo>
                  <a:cubicBezTo>
                    <a:pt x="816" y="2575"/>
                    <a:pt x="759" y="2578"/>
                    <a:pt x="687" y="2578"/>
                  </a:cubicBezTo>
                  <a:cubicBezTo>
                    <a:pt x="509" y="2578"/>
                    <a:pt x="244" y="2561"/>
                    <a:pt x="268" y="2442"/>
                  </a:cubicBezTo>
                  <a:cubicBezTo>
                    <a:pt x="334" y="2275"/>
                    <a:pt x="401" y="2008"/>
                    <a:pt x="434" y="1775"/>
                  </a:cubicBezTo>
                  <a:cubicBezTo>
                    <a:pt x="535" y="1241"/>
                    <a:pt x="601" y="674"/>
                    <a:pt x="735" y="140"/>
                  </a:cubicBezTo>
                  <a:cubicBezTo>
                    <a:pt x="735" y="58"/>
                    <a:pt x="658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 rot="5400000">
              <a:off x="271922" y="356663"/>
              <a:ext cx="204236" cy="201990"/>
            </a:xfrm>
            <a:custGeom>
              <a:avLst/>
              <a:gdLst/>
              <a:ahLst/>
              <a:cxnLst/>
              <a:rect l="l" t="t" r="r" b="b"/>
              <a:pathLst>
                <a:path w="4794" h="4741" extrusionOk="0">
                  <a:moveTo>
                    <a:pt x="434" y="0"/>
                  </a:moveTo>
                  <a:cubicBezTo>
                    <a:pt x="384" y="0"/>
                    <a:pt x="334" y="34"/>
                    <a:pt x="334" y="100"/>
                  </a:cubicBezTo>
                  <a:cubicBezTo>
                    <a:pt x="167" y="1401"/>
                    <a:pt x="134" y="2702"/>
                    <a:pt x="0" y="3970"/>
                  </a:cubicBezTo>
                  <a:cubicBezTo>
                    <a:pt x="0" y="4037"/>
                    <a:pt x="34" y="4070"/>
                    <a:pt x="67" y="4070"/>
                  </a:cubicBezTo>
                  <a:cubicBezTo>
                    <a:pt x="1568" y="4303"/>
                    <a:pt x="3103" y="4370"/>
                    <a:pt x="4604" y="4737"/>
                  </a:cubicBezTo>
                  <a:cubicBezTo>
                    <a:pt x="4614" y="4740"/>
                    <a:pt x="4624" y="4741"/>
                    <a:pt x="4633" y="4741"/>
                  </a:cubicBezTo>
                  <a:cubicBezTo>
                    <a:pt x="4746" y="4741"/>
                    <a:pt x="4794" y="4568"/>
                    <a:pt x="4670" y="4537"/>
                  </a:cubicBezTo>
                  <a:cubicBezTo>
                    <a:pt x="3436" y="4270"/>
                    <a:pt x="2235" y="4103"/>
                    <a:pt x="1001" y="4003"/>
                  </a:cubicBezTo>
                  <a:cubicBezTo>
                    <a:pt x="434" y="3936"/>
                    <a:pt x="201" y="3970"/>
                    <a:pt x="267" y="3403"/>
                  </a:cubicBezTo>
                  <a:cubicBezTo>
                    <a:pt x="301" y="2969"/>
                    <a:pt x="334" y="2602"/>
                    <a:pt x="367" y="2202"/>
                  </a:cubicBezTo>
                  <a:cubicBezTo>
                    <a:pt x="401" y="1501"/>
                    <a:pt x="434" y="801"/>
                    <a:pt x="534" y="100"/>
                  </a:cubicBezTo>
                  <a:cubicBezTo>
                    <a:pt x="534" y="34"/>
                    <a:pt x="484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 rot="5400000">
              <a:off x="144027" y="218799"/>
              <a:ext cx="234058" cy="226190"/>
            </a:xfrm>
            <a:custGeom>
              <a:avLst/>
              <a:gdLst/>
              <a:ahLst/>
              <a:cxnLst/>
              <a:rect l="l" t="t" r="r" b="b"/>
              <a:pathLst>
                <a:path w="5494" h="5309" extrusionOk="0">
                  <a:moveTo>
                    <a:pt x="634" y="1"/>
                  </a:moveTo>
                  <a:cubicBezTo>
                    <a:pt x="584" y="1"/>
                    <a:pt x="534" y="34"/>
                    <a:pt x="534" y="101"/>
                  </a:cubicBezTo>
                  <a:cubicBezTo>
                    <a:pt x="434" y="1101"/>
                    <a:pt x="234" y="2102"/>
                    <a:pt x="100" y="3103"/>
                  </a:cubicBezTo>
                  <a:cubicBezTo>
                    <a:pt x="0" y="3537"/>
                    <a:pt x="100" y="4004"/>
                    <a:pt x="367" y="4370"/>
                  </a:cubicBezTo>
                  <a:cubicBezTo>
                    <a:pt x="834" y="4804"/>
                    <a:pt x="1668" y="4938"/>
                    <a:pt x="2268" y="5038"/>
                  </a:cubicBezTo>
                  <a:cubicBezTo>
                    <a:pt x="3269" y="5171"/>
                    <a:pt x="4303" y="5138"/>
                    <a:pt x="5304" y="5304"/>
                  </a:cubicBezTo>
                  <a:cubicBezTo>
                    <a:pt x="5314" y="5307"/>
                    <a:pt x="5324" y="5308"/>
                    <a:pt x="5333" y="5308"/>
                  </a:cubicBezTo>
                  <a:cubicBezTo>
                    <a:pt x="5446" y="5308"/>
                    <a:pt x="5494" y="5135"/>
                    <a:pt x="5371" y="5104"/>
                  </a:cubicBezTo>
                  <a:lnTo>
                    <a:pt x="5371" y="5104"/>
                  </a:lnTo>
                  <a:lnTo>
                    <a:pt x="5371" y="5138"/>
                  </a:lnTo>
                  <a:cubicBezTo>
                    <a:pt x="3836" y="4871"/>
                    <a:pt x="2168" y="5104"/>
                    <a:pt x="767" y="4404"/>
                  </a:cubicBezTo>
                  <a:cubicBezTo>
                    <a:pt x="100" y="4070"/>
                    <a:pt x="300" y="3270"/>
                    <a:pt x="367" y="2703"/>
                  </a:cubicBezTo>
                  <a:cubicBezTo>
                    <a:pt x="500" y="1835"/>
                    <a:pt x="634" y="968"/>
                    <a:pt x="734" y="101"/>
                  </a:cubicBezTo>
                  <a:cubicBezTo>
                    <a:pt x="734" y="34"/>
                    <a:pt x="68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 rot="5400000">
              <a:off x="46680" y="108160"/>
              <a:ext cx="195205" cy="186908"/>
            </a:xfrm>
            <a:custGeom>
              <a:avLst/>
              <a:gdLst/>
              <a:ahLst/>
              <a:cxnLst/>
              <a:rect l="l" t="t" r="r" b="b"/>
              <a:pathLst>
                <a:path w="4582" h="4387" extrusionOk="0">
                  <a:moveTo>
                    <a:pt x="288" y="1"/>
                  </a:moveTo>
                  <a:cubicBezTo>
                    <a:pt x="242" y="1"/>
                    <a:pt x="200" y="34"/>
                    <a:pt x="200" y="101"/>
                  </a:cubicBezTo>
                  <a:cubicBezTo>
                    <a:pt x="200" y="1002"/>
                    <a:pt x="0" y="2303"/>
                    <a:pt x="634" y="3103"/>
                  </a:cubicBezTo>
                  <a:cubicBezTo>
                    <a:pt x="1535" y="4237"/>
                    <a:pt x="3169" y="3804"/>
                    <a:pt x="4370" y="4371"/>
                  </a:cubicBezTo>
                  <a:cubicBezTo>
                    <a:pt x="4386" y="4382"/>
                    <a:pt x="4403" y="4386"/>
                    <a:pt x="4420" y="4386"/>
                  </a:cubicBezTo>
                  <a:cubicBezTo>
                    <a:pt x="4506" y="4386"/>
                    <a:pt x="4582" y="4260"/>
                    <a:pt x="4470" y="4204"/>
                  </a:cubicBezTo>
                  <a:cubicBezTo>
                    <a:pt x="3436" y="3704"/>
                    <a:pt x="2202" y="3937"/>
                    <a:pt x="1168" y="3337"/>
                  </a:cubicBezTo>
                  <a:cubicBezTo>
                    <a:pt x="167" y="2770"/>
                    <a:pt x="400" y="1068"/>
                    <a:pt x="400" y="101"/>
                  </a:cubicBezTo>
                  <a:cubicBezTo>
                    <a:pt x="384" y="34"/>
                    <a:pt x="334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 rot="5400000">
              <a:off x="209648" y="-106511"/>
              <a:ext cx="592729" cy="754066"/>
            </a:xfrm>
            <a:custGeom>
              <a:avLst/>
              <a:gdLst/>
              <a:ahLst/>
              <a:cxnLst/>
              <a:rect l="l" t="t" r="r" b="b"/>
              <a:pathLst>
                <a:path w="13913" h="17699" extrusionOk="0">
                  <a:moveTo>
                    <a:pt x="13752" y="0"/>
                  </a:moveTo>
                  <a:cubicBezTo>
                    <a:pt x="13742" y="0"/>
                    <a:pt x="13733" y="1"/>
                    <a:pt x="13722" y="4"/>
                  </a:cubicBezTo>
                  <a:cubicBezTo>
                    <a:pt x="10187" y="1205"/>
                    <a:pt x="7218" y="4107"/>
                    <a:pt x="5483" y="7376"/>
                  </a:cubicBezTo>
                  <a:cubicBezTo>
                    <a:pt x="3649" y="10812"/>
                    <a:pt x="3682" y="15215"/>
                    <a:pt x="113" y="17483"/>
                  </a:cubicBezTo>
                  <a:cubicBezTo>
                    <a:pt x="1" y="17567"/>
                    <a:pt x="77" y="17698"/>
                    <a:pt x="164" y="17698"/>
                  </a:cubicBezTo>
                  <a:cubicBezTo>
                    <a:pt x="180" y="17698"/>
                    <a:pt x="197" y="17694"/>
                    <a:pt x="213" y="17683"/>
                  </a:cubicBezTo>
                  <a:cubicBezTo>
                    <a:pt x="3315" y="15682"/>
                    <a:pt x="3815" y="12079"/>
                    <a:pt x="5050" y="8843"/>
                  </a:cubicBezTo>
                  <a:cubicBezTo>
                    <a:pt x="6484" y="5007"/>
                    <a:pt x="9853" y="1538"/>
                    <a:pt x="13789" y="204"/>
                  </a:cubicBezTo>
                  <a:cubicBezTo>
                    <a:pt x="13912" y="173"/>
                    <a:pt x="13865" y="0"/>
                    <a:pt x="13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 rot="5400000">
              <a:off x="587700" y="418058"/>
              <a:ext cx="245476" cy="24668"/>
            </a:xfrm>
            <a:custGeom>
              <a:avLst/>
              <a:gdLst/>
              <a:ahLst/>
              <a:cxnLst/>
              <a:rect l="l" t="t" r="r" b="b"/>
              <a:pathLst>
                <a:path w="5762" h="579" extrusionOk="0">
                  <a:moveTo>
                    <a:pt x="2662" y="1"/>
                  </a:moveTo>
                  <a:cubicBezTo>
                    <a:pt x="1808" y="1"/>
                    <a:pt x="955" y="93"/>
                    <a:pt x="124" y="278"/>
                  </a:cubicBezTo>
                  <a:cubicBezTo>
                    <a:pt x="0" y="309"/>
                    <a:pt x="19" y="482"/>
                    <a:pt x="128" y="482"/>
                  </a:cubicBezTo>
                  <a:cubicBezTo>
                    <a:pt x="137" y="482"/>
                    <a:pt x="147" y="481"/>
                    <a:pt x="157" y="478"/>
                  </a:cubicBezTo>
                  <a:cubicBezTo>
                    <a:pt x="988" y="293"/>
                    <a:pt x="1834" y="201"/>
                    <a:pt x="2677" y="201"/>
                  </a:cubicBezTo>
                  <a:cubicBezTo>
                    <a:pt x="3661" y="201"/>
                    <a:pt x="4642" y="327"/>
                    <a:pt x="5594" y="578"/>
                  </a:cubicBezTo>
                  <a:cubicBezTo>
                    <a:pt x="5694" y="578"/>
                    <a:pt x="5761" y="411"/>
                    <a:pt x="5628" y="378"/>
                  </a:cubicBezTo>
                  <a:cubicBezTo>
                    <a:pt x="4658" y="127"/>
                    <a:pt x="3659" y="1"/>
                    <a:pt x="2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 rot="5400000">
              <a:off x="712840" y="68048"/>
              <a:ext cx="80093" cy="274206"/>
            </a:xfrm>
            <a:custGeom>
              <a:avLst/>
              <a:gdLst/>
              <a:ahLst/>
              <a:cxnLst/>
              <a:rect l="l" t="t" r="r" b="b"/>
              <a:pathLst>
                <a:path w="1880" h="6436" extrusionOk="0">
                  <a:moveTo>
                    <a:pt x="668" y="0"/>
                  </a:moveTo>
                  <a:cubicBezTo>
                    <a:pt x="618" y="0"/>
                    <a:pt x="568" y="33"/>
                    <a:pt x="568" y="100"/>
                  </a:cubicBezTo>
                  <a:cubicBezTo>
                    <a:pt x="434" y="2135"/>
                    <a:pt x="1" y="4837"/>
                    <a:pt x="1635" y="6405"/>
                  </a:cubicBezTo>
                  <a:cubicBezTo>
                    <a:pt x="1657" y="6427"/>
                    <a:pt x="1683" y="6436"/>
                    <a:pt x="1708" y="6436"/>
                  </a:cubicBezTo>
                  <a:cubicBezTo>
                    <a:pt x="1796" y="6436"/>
                    <a:pt x="1880" y="6323"/>
                    <a:pt x="1802" y="6271"/>
                  </a:cubicBezTo>
                  <a:cubicBezTo>
                    <a:pt x="201" y="4737"/>
                    <a:pt x="634" y="2102"/>
                    <a:pt x="768" y="100"/>
                  </a:cubicBezTo>
                  <a:cubicBezTo>
                    <a:pt x="768" y="33"/>
                    <a:pt x="71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 rot="5400000">
              <a:off x="592981" y="439912"/>
              <a:ext cx="215696" cy="105490"/>
            </a:xfrm>
            <a:custGeom>
              <a:avLst/>
              <a:gdLst/>
              <a:ahLst/>
              <a:cxnLst/>
              <a:rect l="l" t="t" r="r" b="b"/>
              <a:pathLst>
                <a:path w="5063" h="2476" extrusionOk="0">
                  <a:moveTo>
                    <a:pt x="2300" y="129"/>
                  </a:moveTo>
                  <a:cubicBezTo>
                    <a:pt x="3105" y="129"/>
                    <a:pt x="3927" y="309"/>
                    <a:pt x="4250" y="567"/>
                  </a:cubicBezTo>
                  <a:cubicBezTo>
                    <a:pt x="4651" y="1268"/>
                    <a:pt x="4584" y="1768"/>
                    <a:pt x="4017" y="2002"/>
                  </a:cubicBezTo>
                  <a:cubicBezTo>
                    <a:pt x="3750" y="2135"/>
                    <a:pt x="3483" y="2235"/>
                    <a:pt x="3216" y="2235"/>
                  </a:cubicBezTo>
                  <a:cubicBezTo>
                    <a:pt x="3130" y="2243"/>
                    <a:pt x="3043" y="2247"/>
                    <a:pt x="2956" y="2247"/>
                  </a:cubicBezTo>
                  <a:cubicBezTo>
                    <a:pt x="2676" y="2247"/>
                    <a:pt x="2396" y="2204"/>
                    <a:pt x="2115" y="2102"/>
                  </a:cubicBezTo>
                  <a:cubicBezTo>
                    <a:pt x="1438" y="1917"/>
                    <a:pt x="817" y="1505"/>
                    <a:pt x="332" y="943"/>
                  </a:cubicBezTo>
                  <a:lnTo>
                    <a:pt x="332" y="943"/>
                  </a:lnTo>
                  <a:cubicBezTo>
                    <a:pt x="364" y="931"/>
                    <a:pt x="395" y="906"/>
                    <a:pt x="414" y="868"/>
                  </a:cubicBezTo>
                  <a:cubicBezTo>
                    <a:pt x="604" y="334"/>
                    <a:pt x="1442" y="129"/>
                    <a:pt x="2300" y="129"/>
                  </a:cubicBezTo>
                  <a:close/>
                  <a:moveTo>
                    <a:pt x="2516" y="0"/>
                  </a:moveTo>
                  <a:cubicBezTo>
                    <a:pt x="2460" y="0"/>
                    <a:pt x="2405" y="0"/>
                    <a:pt x="2349" y="0"/>
                  </a:cubicBezTo>
                  <a:cubicBezTo>
                    <a:pt x="1589" y="0"/>
                    <a:pt x="534" y="0"/>
                    <a:pt x="222" y="812"/>
                  </a:cubicBezTo>
                  <a:lnTo>
                    <a:pt x="222" y="812"/>
                  </a:lnTo>
                  <a:cubicBezTo>
                    <a:pt x="220" y="808"/>
                    <a:pt x="217" y="804"/>
                    <a:pt x="214" y="801"/>
                  </a:cubicBezTo>
                  <a:cubicBezTo>
                    <a:pt x="195" y="772"/>
                    <a:pt x="166" y="759"/>
                    <a:pt x="138" y="759"/>
                  </a:cubicBezTo>
                  <a:cubicBezTo>
                    <a:pt x="70" y="759"/>
                    <a:pt x="0" y="830"/>
                    <a:pt x="47" y="901"/>
                  </a:cubicBezTo>
                  <a:cubicBezTo>
                    <a:pt x="714" y="1768"/>
                    <a:pt x="1682" y="2335"/>
                    <a:pt x="2783" y="2469"/>
                  </a:cubicBezTo>
                  <a:cubicBezTo>
                    <a:pt x="2829" y="2473"/>
                    <a:pt x="2880" y="2475"/>
                    <a:pt x="2933" y="2475"/>
                  </a:cubicBezTo>
                  <a:cubicBezTo>
                    <a:pt x="3687" y="2475"/>
                    <a:pt x="5062" y="2035"/>
                    <a:pt x="4751" y="1101"/>
                  </a:cubicBezTo>
                  <a:cubicBezTo>
                    <a:pt x="4404" y="30"/>
                    <a:pt x="3462" y="0"/>
                    <a:pt x="2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 rot="5400000">
              <a:off x="745734" y="454290"/>
              <a:ext cx="230267" cy="132203"/>
            </a:xfrm>
            <a:custGeom>
              <a:avLst/>
              <a:gdLst/>
              <a:ahLst/>
              <a:cxnLst/>
              <a:rect l="l" t="t" r="r" b="b"/>
              <a:pathLst>
                <a:path w="5405" h="3103" extrusionOk="0">
                  <a:moveTo>
                    <a:pt x="3553" y="226"/>
                  </a:moveTo>
                  <a:cubicBezTo>
                    <a:pt x="3829" y="226"/>
                    <a:pt x="4104" y="251"/>
                    <a:pt x="4371" y="301"/>
                  </a:cubicBezTo>
                  <a:cubicBezTo>
                    <a:pt x="5105" y="501"/>
                    <a:pt x="5038" y="1368"/>
                    <a:pt x="4604" y="1802"/>
                  </a:cubicBezTo>
                  <a:cubicBezTo>
                    <a:pt x="3642" y="2857"/>
                    <a:pt x="1756" y="2555"/>
                    <a:pt x="397" y="2830"/>
                  </a:cubicBezTo>
                  <a:lnTo>
                    <a:pt x="397" y="2830"/>
                  </a:lnTo>
                  <a:cubicBezTo>
                    <a:pt x="552" y="2106"/>
                    <a:pt x="704" y="1600"/>
                    <a:pt x="1268" y="1035"/>
                  </a:cubicBezTo>
                  <a:cubicBezTo>
                    <a:pt x="1669" y="635"/>
                    <a:pt x="2169" y="401"/>
                    <a:pt x="2736" y="301"/>
                  </a:cubicBezTo>
                  <a:cubicBezTo>
                    <a:pt x="3003" y="251"/>
                    <a:pt x="3278" y="226"/>
                    <a:pt x="3553" y="226"/>
                  </a:cubicBezTo>
                  <a:close/>
                  <a:moveTo>
                    <a:pt x="3687" y="0"/>
                  </a:moveTo>
                  <a:cubicBezTo>
                    <a:pt x="3378" y="0"/>
                    <a:pt x="3082" y="36"/>
                    <a:pt x="2870" y="67"/>
                  </a:cubicBezTo>
                  <a:cubicBezTo>
                    <a:pt x="2303" y="134"/>
                    <a:pt x="1769" y="368"/>
                    <a:pt x="1302" y="701"/>
                  </a:cubicBezTo>
                  <a:cubicBezTo>
                    <a:pt x="968" y="968"/>
                    <a:pt x="701" y="1302"/>
                    <a:pt x="468" y="1635"/>
                  </a:cubicBezTo>
                  <a:cubicBezTo>
                    <a:pt x="401" y="1735"/>
                    <a:pt x="134" y="2836"/>
                    <a:pt x="234" y="2836"/>
                  </a:cubicBezTo>
                  <a:cubicBezTo>
                    <a:pt x="193" y="2836"/>
                    <a:pt x="165" y="2858"/>
                    <a:pt x="149" y="2889"/>
                  </a:cubicBezTo>
                  <a:lnTo>
                    <a:pt x="149" y="2889"/>
                  </a:lnTo>
                  <a:cubicBezTo>
                    <a:pt x="133" y="2894"/>
                    <a:pt x="117" y="2898"/>
                    <a:pt x="101" y="2903"/>
                  </a:cubicBezTo>
                  <a:cubicBezTo>
                    <a:pt x="1" y="2936"/>
                    <a:pt x="34" y="3103"/>
                    <a:pt x="168" y="3103"/>
                  </a:cubicBezTo>
                  <a:lnTo>
                    <a:pt x="201" y="3103"/>
                  </a:lnTo>
                  <a:cubicBezTo>
                    <a:pt x="1502" y="2736"/>
                    <a:pt x="5405" y="3103"/>
                    <a:pt x="5138" y="868"/>
                  </a:cubicBezTo>
                  <a:cubicBezTo>
                    <a:pt x="5070" y="163"/>
                    <a:pt x="4349" y="0"/>
                    <a:pt x="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 rot="5400000">
              <a:off x="799986" y="87455"/>
              <a:ext cx="123675" cy="202203"/>
            </a:xfrm>
            <a:custGeom>
              <a:avLst/>
              <a:gdLst/>
              <a:ahLst/>
              <a:cxnLst/>
              <a:rect l="l" t="t" r="r" b="b"/>
              <a:pathLst>
                <a:path w="2903" h="4746" extrusionOk="0">
                  <a:moveTo>
                    <a:pt x="1573" y="177"/>
                  </a:moveTo>
                  <a:cubicBezTo>
                    <a:pt x="2669" y="177"/>
                    <a:pt x="2668" y="1621"/>
                    <a:pt x="2536" y="2379"/>
                  </a:cubicBezTo>
                  <a:cubicBezTo>
                    <a:pt x="2375" y="3216"/>
                    <a:pt x="1842" y="3835"/>
                    <a:pt x="1355" y="4506"/>
                  </a:cubicBezTo>
                  <a:lnTo>
                    <a:pt x="1355" y="4506"/>
                  </a:lnTo>
                  <a:cubicBezTo>
                    <a:pt x="736" y="3913"/>
                    <a:pt x="365" y="3111"/>
                    <a:pt x="301" y="2279"/>
                  </a:cubicBezTo>
                  <a:cubicBezTo>
                    <a:pt x="268" y="1479"/>
                    <a:pt x="535" y="244"/>
                    <a:pt x="1535" y="178"/>
                  </a:cubicBezTo>
                  <a:cubicBezTo>
                    <a:pt x="1548" y="177"/>
                    <a:pt x="1561" y="177"/>
                    <a:pt x="1573" y="177"/>
                  </a:cubicBezTo>
                  <a:close/>
                  <a:moveTo>
                    <a:pt x="1391" y="0"/>
                  </a:moveTo>
                  <a:cubicBezTo>
                    <a:pt x="563" y="0"/>
                    <a:pt x="229" y="1080"/>
                    <a:pt x="134" y="1712"/>
                  </a:cubicBezTo>
                  <a:cubicBezTo>
                    <a:pt x="1" y="2846"/>
                    <a:pt x="435" y="3980"/>
                    <a:pt x="1302" y="4714"/>
                  </a:cubicBezTo>
                  <a:cubicBezTo>
                    <a:pt x="1324" y="4736"/>
                    <a:pt x="1348" y="4745"/>
                    <a:pt x="1370" y="4745"/>
                  </a:cubicBezTo>
                  <a:cubicBezTo>
                    <a:pt x="1393" y="4745"/>
                    <a:pt x="1414" y="4736"/>
                    <a:pt x="1432" y="4722"/>
                  </a:cubicBezTo>
                  <a:lnTo>
                    <a:pt x="1432" y="4722"/>
                  </a:lnTo>
                  <a:cubicBezTo>
                    <a:pt x="1459" y="4719"/>
                    <a:pt x="1485" y="4706"/>
                    <a:pt x="1502" y="4681"/>
                  </a:cubicBezTo>
                  <a:cubicBezTo>
                    <a:pt x="2202" y="3680"/>
                    <a:pt x="2836" y="2846"/>
                    <a:pt x="2836" y="1579"/>
                  </a:cubicBezTo>
                  <a:cubicBezTo>
                    <a:pt x="2903" y="778"/>
                    <a:pt x="2303" y="78"/>
                    <a:pt x="1535" y="11"/>
                  </a:cubicBezTo>
                  <a:cubicBezTo>
                    <a:pt x="1486" y="4"/>
                    <a:pt x="1437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5" name="Google Shape;3135;p20"/>
          <p:cNvGrpSpPr/>
          <p:nvPr/>
        </p:nvGrpSpPr>
        <p:grpSpPr>
          <a:xfrm rot="1291617">
            <a:off x="2901389" y="4755037"/>
            <a:ext cx="549982" cy="687783"/>
            <a:chOff x="3291645" y="4438907"/>
            <a:chExt cx="662976" cy="829031"/>
          </a:xfrm>
        </p:grpSpPr>
        <p:sp>
          <p:nvSpPr>
            <p:cNvPr id="3136" name="Google Shape;3136;p20"/>
            <p:cNvSpPr/>
            <p:nvPr/>
          </p:nvSpPr>
          <p:spPr>
            <a:xfrm rot="5400000">
              <a:off x="3252321" y="4576246"/>
              <a:ext cx="731016" cy="652368"/>
            </a:xfrm>
            <a:custGeom>
              <a:avLst/>
              <a:gdLst/>
              <a:ahLst/>
              <a:cxnLst/>
              <a:rect l="l" t="t" r="r" b="b"/>
              <a:pathLst>
                <a:path w="17159" h="15312" extrusionOk="0">
                  <a:moveTo>
                    <a:pt x="119" y="1"/>
                  </a:moveTo>
                  <a:cubicBezTo>
                    <a:pt x="64" y="1"/>
                    <a:pt x="1" y="44"/>
                    <a:pt x="1" y="119"/>
                  </a:cubicBezTo>
                  <a:cubicBezTo>
                    <a:pt x="601" y="4155"/>
                    <a:pt x="2603" y="8258"/>
                    <a:pt x="5905" y="10760"/>
                  </a:cubicBezTo>
                  <a:cubicBezTo>
                    <a:pt x="9108" y="13228"/>
                    <a:pt x="13411" y="13562"/>
                    <a:pt x="16946" y="15296"/>
                  </a:cubicBezTo>
                  <a:cubicBezTo>
                    <a:pt x="16968" y="15307"/>
                    <a:pt x="16989" y="15312"/>
                    <a:pt x="17008" y="15312"/>
                  </a:cubicBezTo>
                  <a:cubicBezTo>
                    <a:pt x="17106" y="15312"/>
                    <a:pt x="17158" y="15186"/>
                    <a:pt x="17047" y="15130"/>
                  </a:cubicBezTo>
                  <a:cubicBezTo>
                    <a:pt x="13677" y="13462"/>
                    <a:pt x="9808" y="12995"/>
                    <a:pt x="6606" y="10993"/>
                  </a:cubicBezTo>
                  <a:cubicBezTo>
                    <a:pt x="2970" y="8725"/>
                    <a:pt x="835" y="4188"/>
                    <a:pt x="201" y="86"/>
                  </a:cubicBezTo>
                  <a:cubicBezTo>
                    <a:pt x="201" y="27"/>
                    <a:pt x="16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 rot="5400000">
              <a:off x="3791468" y="4526543"/>
              <a:ext cx="78218" cy="220140"/>
            </a:xfrm>
            <a:custGeom>
              <a:avLst/>
              <a:gdLst/>
              <a:ahLst/>
              <a:cxnLst/>
              <a:rect l="l" t="t" r="r" b="b"/>
              <a:pathLst>
                <a:path w="1836" h="5167" extrusionOk="0">
                  <a:moveTo>
                    <a:pt x="1703" y="1"/>
                  </a:moveTo>
                  <a:cubicBezTo>
                    <a:pt x="1664" y="1"/>
                    <a:pt x="1627" y="22"/>
                    <a:pt x="1614" y="73"/>
                  </a:cubicBezTo>
                  <a:cubicBezTo>
                    <a:pt x="1047" y="1708"/>
                    <a:pt x="847" y="3476"/>
                    <a:pt x="47" y="5010"/>
                  </a:cubicBezTo>
                  <a:cubicBezTo>
                    <a:pt x="0" y="5080"/>
                    <a:pt x="68" y="5166"/>
                    <a:pt x="135" y="5166"/>
                  </a:cubicBezTo>
                  <a:cubicBezTo>
                    <a:pt x="164" y="5166"/>
                    <a:pt x="193" y="5150"/>
                    <a:pt x="213" y="5110"/>
                  </a:cubicBezTo>
                  <a:cubicBezTo>
                    <a:pt x="1047" y="3542"/>
                    <a:pt x="1248" y="1774"/>
                    <a:pt x="1815" y="140"/>
                  </a:cubicBezTo>
                  <a:cubicBezTo>
                    <a:pt x="1835" y="57"/>
                    <a:pt x="1767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 rot="5400000">
              <a:off x="3448582" y="4551744"/>
              <a:ext cx="266393" cy="82100"/>
            </a:xfrm>
            <a:custGeom>
              <a:avLst/>
              <a:gdLst/>
              <a:ahLst/>
              <a:cxnLst/>
              <a:rect l="l" t="t" r="r" b="b"/>
              <a:pathLst>
                <a:path w="6253" h="1927" extrusionOk="0">
                  <a:moveTo>
                    <a:pt x="187" y="1"/>
                  </a:moveTo>
                  <a:cubicBezTo>
                    <a:pt x="95" y="1"/>
                    <a:pt x="0" y="104"/>
                    <a:pt x="81" y="185"/>
                  </a:cubicBezTo>
                  <a:cubicBezTo>
                    <a:pt x="1522" y="1438"/>
                    <a:pt x="3873" y="1926"/>
                    <a:pt x="5756" y="1926"/>
                  </a:cubicBezTo>
                  <a:cubicBezTo>
                    <a:pt x="5879" y="1926"/>
                    <a:pt x="6000" y="1924"/>
                    <a:pt x="6119" y="1920"/>
                  </a:cubicBezTo>
                  <a:cubicBezTo>
                    <a:pt x="6252" y="1920"/>
                    <a:pt x="6252" y="1686"/>
                    <a:pt x="6119" y="1686"/>
                  </a:cubicBezTo>
                  <a:cubicBezTo>
                    <a:pt x="5997" y="1691"/>
                    <a:pt x="5873" y="1693"/>
                    <a:pt x="5746" y="1693"/>
                  </a:cubicBezTo>
                  <a:cubicBezTo>
                    <a:pt x="3921" y="1693"/>
                    <a:pt x="1589" y="1235"/>
                    <a:pt x="248" y="19"/>
                  </a:cubicBezTo>
                  <a:cubicBezTo>
                    <a:pt x="229" y="6"/>
                    <a:pt x="208" y="1"/>
                    <a:pt x="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 rot="5400000">
              <a:off x="3581733" y="4679999"/>
              <a:ext cx="36297" cy="251838"/>
            </a:xfrm>
            <a:custGeom>
              <a:avLst/>
              <a:gdLst/>
              <a:ahLst/>
              <a:cxnLst/>
              <a:rect l="l" t="t" r="r" b="b"/>
              <a:pathLst>
                <a:path w="852" h="5911" extrusionOk="0">
                  <a:moveTo>
                    <a:pt x="105" y="0"/>
                  </a:moveTo>
                  <a:cubicBezTo>
                    <a:pt x="51" y="0"/>
                    <a:pt x="1" y="34"/>
                    <a:pt x="17" y="101"/>
                  </a:cubicBezTo>
                  <a:cubicBezTo>
                    <a:pt x="117" y="2002"/>
                    <a:pt x="618" y="3870"/>
                    <a:pt x="184" y="5771"/>
                  </a:cubicBezTo>
                  <a:cubicBezTo>
                    <a:pt x="163" y="5854"/>
                    <a:pt x="232" y="5911"/>
                    <a:pt x="295" y="5911"/>
                  </a:cubicBezTo>
                  <a:cubicBezTo>
                    <a:pt x="334" y="5911"/>
                    <a:pt x="371" y="5889"/>
                    <a:pt x="384" y="5838"/>
                  </a:cubicBezTo>
                  <a:cubicBezTo>
                    <a:pt x="851" y="3903"/>
                    <a:pt x="317" y="2002"/>
                    <a:pt x="217" y="101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 rot="5400000">
              <a:off x="3260319" y="4788575"/>
              <a:ext cx="219872" cy="80396"/>
            </a:xfrm>
            <a:custGeom>
              <a:avLst/>
              <a:gdLst/>
              <a:ahLst/>
              <a:cxnLst/>
              <a:rect l="l" t="t" r="r" b="b"/>
              <a:pathLst>
                <a:path w="5161" h="1887" extrusionOk="0">
                  <a:moveTo>
                    <a:pt x="5000" y="0"/>
                  </a:moveTo>
                  <a:cubicBezTo>
                    <a:pt x="4991" y="0"/>
                    <a:pt x="4981" y="1"/>
                    <a:pt x="4971" y="4"/>
                  </a:cubicBezTo>
                  <a:cubicBezTo>
                    <a:pt x="3418" y="501"/>
                    <a:pt x="2154" y="1692"/>
                    <a:pt x="506" y="1692"/>
                  </a:cubicBezTo>
                  <a:cubicBezTo>
                    <a:pt x="384" y="1692"/>
                    <a:pt x="260" y="1685"/>
                    <a:pt x="134" y="1672"/>
                  </a:cubicBezTo>
                  <a:cubicBezTo>
                    <a:pt x="1" y="1672"/>
                    <a:pt x="1" y="1872"/>
                    <a:pt x="134" y="1872"/>
                  </a:cubicBezTo>
                  <a:cubicBezTo>
                    <a:pt x="245" y="1882"/>
                    <a:pt x="355" y="1886"/>
                    <a:pt x="462" y="1886"/>
                  </a:cubicBezTo>
                  <a:cubicBezTo>
                    <a:pt x="2162" y="1886"/>
                    <a:pt x="3438" y="706"/>
                    <a:pt x="5038" y="204"/>
                  </a:cubicBezTo>
                  <a:cubicBezTo>
                    <a:pt x="5161" y="173"/>
                    <a:pt x="5113" y="0"/>
                    <a:pt x="5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 rot="5400000">
              <a:off x="3917087" y="4647263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785"/>
                    <a:pt x="209" y="927"/>
                    <a:pt x="417" y="927"/>
                  </a:cubicBezTo>
                  <a:cubicBezTo>
                    <a:pt x="626" y="927"/>
                    <a:pt x="834" y="785"/>
                    <a:pt x="834" y="501"/>
                  </a:cubicBezTo>
                  <a:lnTo>
                    <a:pt x="834" y="435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 rot="5400000">
              <a:off x="3909100" y="4531276"/>
              <a:ext cx="46905" cy="35533"/>
            </a:xfrm>
            <a:custGeom>
              <a:avLst/>
              <a:gdLst/>
              <a:ahLst/>
              <a:cxnLst/>
              <a:rect l="l" t="t" r="r" b="b"/>
              <a:pathLst>
                <a:path w="1101" h="834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cubicBezTo>
                    <a:pt x="1101" y="834"/>
                    <a:pt x="1101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 rot="5400000">
              <a:off x="3600053" y="4436967"/>
              <a:ext cx="35573" cy="39452"/>
            </a:xfrm>
            <a:custGeom>
              <a:avLst/>
              <a:gdLst/>
              <a:ahLst/>
              <a:cxnLst/>
              <a:rect l="l" t="t" r="r" b="b"/>
              <a:pathLst>
                <a:path w="835" h="926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784"/>
                    <a:pt x="209" y="926"/>
                    <a:pt x="417" y="926"/>
                  </a:cubicBezTo>
                  <a:cubicBezTo>
                    <a:pt x="626" y="926"/>
                    <a:pt x="834" y="784"/>
                    <a:pt x="834" y="501"/>
                  </a:cubicBezTo>
                  <a:lnTo>
                    <a:pt x="834" y="401"/>
                  </a:ln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 rot="5400000">
              <a:off x="3699450" y="477641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34" y="834"/>
                  </a:lnTo>
                  <a:cubicBezTo>
                    <a:pt x="1201" y="834"/>
                    <a:pt x="1201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 rot="5400000">
              <a:off x="3302986" y="4705352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6" name="Google Shape;3146;p20"/>
          <p:cNvGrpSpPr/>
          <p:nvPr/>
        </p:nvGrpSpPr>
        <p:grpSpPr>
          <a:xfrm>
            <a:off x="6301393" y="4751398"/>
            <a:ext cx="280119" cy="325967"/>
            <a:chOff x="7255010" y="4438892"/>
            <a:chExt cx="633323" cy="736981"/>
          </a:xfrm>
        </p:grpSpPr>
        <p:sp>
          <p:nvSpPr>
            <p:cNvPr id="3147" name="Google Shape;3147;p20"/>
            <p:cNvSpPr/>
            <p:nvPr/>
          </p:nvSpPr>
          <p:spPr>
            <a:xfrm rot="5400000">
              <a:off x="7203182" y="4490721"/>
              <a:ext cx="736981" cy="633323"/>
            </a:xfrm>
            <a:custGeom>
              <a:avLst/>
              <a:gdLst/>
              <a:ahLst/>
              <a:cxnLst/>
              <a:rect l="l" t="t" r="r" b="b"/>
              <a:pathLst>
                <a:path w="17299" h="14865" extrusionOk="0">
                  <a:moveTo>
                    <a:pt x="8956" y="1"/>
                  </a:moveTo>
                  <a:cubicBezTo>
                    <a:pt x="8127" y="1"/>
                    <a:pt x="7319" y="154"/>
                    <a:pt x="7072" y="736"/>
                  </a:cubicBezTo>
                  <a:cubicBezTo>
                    <a:pt x="6905" y="1270"/>
                    <a:pt x="7005" y="1837"/>
                    <a:pt x="7372" y="2270"/>
                  </a:cubicBezTo>
                  <a:cubicBezTo>
                    <a:pt x="7672" y="2637"/>
                    <a:pt x="8006" y="2938"/>
                    <a:pt x="8273" y="3305"/>
                  </a:cubicBezTo>
                  <a:cubicBezTo>
                    <a:pt x="8529" y="3680"/>
                    <a:pt x="8331" y="3776"/>
                    <a:pt x="8024" y="3776"/>
                  </a:cubicBezTo>
                  <a:cubicBezTo>
                    <a:pt x="7730" y="3776"/>
                    <a:pt x="7334" y="3688"/>
                    <a:pt x="7139" y="3671"/>
                  </a:cubicBezTo>
                  <a:cubicBezTo>
                    <a:pt x="6958" y="3661"/>
                    <a:pt x="6733" y="3651"/>
                    <a:pt x="6483" y="3651"/>
                  </a:cubicBezTo>
                  <a:cubicBezTo>
                    <a:pt x="5209" y="3651"/>
                    <a:pt x="3297" y="3889"/>
                    <a:pt x="3436" y="5339"/>
                  </a:cubicBezTo>
                  <a:cubicBezTo>
                    <a:pt x="3503" y="5940"/>
                    <a:pt x="4170" y="6440"/>
                    <a:pt x="4604" y="6774"/>
                  </a:cubicBezTo>
                  <a:lnTo>
                    <a:pt x="5104" y="7207"/>
                  </a:lnTo>
                  <a:cubicBezTo>
                    <a:pt x="5271" y="7307"/>
                    <a:pt x="5438" y="7307"/>
                    <a:pt x="5304" y="7341"/>
                  </a:cubicBezTo>
                  <a:cubicBezTo>
                    <a:pt x="5004" y="7407"/>
                    <a:pt x="4704" y="7508"/>
                    <a:pt x="4403" y="7608"/>
                  </a:cubicBezTo>
                  <a:cubicBezTo>
                    <a:pt x="3136" y="8075"/>
                    <a:pt x="1768" y="8675"/>
                    <a:pt x="834" y="9676"/>
                  </a:cubicBezTo>
                  <a:cubicBezTo>
                    <a:pt x="301" y="10176"/>
                    <a:pt x="0" y="11244"/>
                    <a:pt x="868" y="11611"/>
                  </a:cubicBezTo>
                  <a:cubicBezTo>
                    <a:pt x="1175" y="11742"/>
                    <a:pt x="1511" y="11795"/>
                    <a:pt x="1859" y="11795"/>
                  </a:cubicBezTo>
                  <a:cubicBezTo>
                    <a:pt x="2831" y="11795"/>
                    <a:pt x="3902" y="11380"/>
                    <a:pt x="4737" y="11110"/>
                  </a:cubicBezTo>
                  <a:cubicBezTo>
                    <a:pt x="5135" y="11011"/>
                    <a:pt x="5533" y="10878"/>
                    <a:pt x="5930" y="10778"/>
                  </a:cubicBezTo>
                  <a:lnTo>
                    <a:pt x="5930" y="10778"/>
                  </a:lnTo>
                  <a:cubicBezTo>
                    <a:pt x="5840" y="10825"/>
                    <a:pt x="5871" y="11716"/>
                    <a:pt x="5871" y="11911"/>
                  </a:cubicBezTo>
                  <a:cubicBezTo>
                    <a:pt x="5804" y="12745"/>
                    <a:pt x="5938" y="13579"/>
                    <a:pt x="6271" y="14312"/>
                  </a:cubicBezTo>
                  <a:cubicBezTo>
                    <a:pt x="6495" y="14718"/>
                    <a:pt x="6841" y="14865"/>
                    <a:pt x="7214" y="14865"/>
                  </a:cubicBezTo>
                  <a:cubicBezTo>
                    <a:pt x="7454" y="14865"/>
                    <a:pt x="7704" y="14804"/>
                    <a:pt x="7939" y="14713"/>
                  </a:cubicBezTo>
                  <a:cubicBezTo>
                    <a:pt x="9040" y="14279"/>
                    <a:pt x="9541" y="12978"/>
                    <a:pt x="9941" y="11977"/>
                  </a:cubicBezTo>
                  <a:cubicBezTo>
                    <a:pt x="10208" y="11410"/>
                    <a:pt x="10475" y="10843"/>
                    <a:pt x="10775" y="10310"/>
                  </a:cubicBezTo>
                  <a:cubicBezTo>
                    <a:pt x="10891" y="10154"/>
                    <a:pt x="10967" y="10089"/>
                    <a:pt x="11029" y="10089"/>
                  </a:cubicBezTo>
                  <a:cubicBezTo>
                    <a:pt x="11126" y="10089"/>
                    <a:pt x="11186" y="10252"/>
                    <a:pt x="11308" y="10476"/>
                  </a:cubicBezTo>
                  <a:cubicBezTo>
                    <a:pt x="11475" y="10743"/>
                    <a:pt x="11642" y="11010"/>
                    <a:pt x="11842" y="11310"/>
                  </a:cubicBezTo>
                  <a:cubicBezTo>
                    <a:pt x="12200" y="11835"/>
                    <a:pt x="12712" y="12275"/>
                    <a:pt x="13292" y="12275"/>
                  </a:cubicBezTo>
                  <a:cubicBezTo>
                    <a:pt x="13522" y="12275"/>
                    <a:pt x="13764" y="12205"/>
                    <a:pt x="14010" y="12044"/>
                  </a:cubicBezTo>
                  <a:cubicBezTo>
                    <a:pt x="14844" y="11477"/>
                    <a:pt x="15311" y="10310"/>
                    <a:pt x="15712" y="9409"/>
                  </a:cubicBezTo>
                  <a:cubicBezTo>
                    <a:pt x="16412" y="7708"/>
                    <a:pt x="16579" y="5840"/>
                    <a:pt x="17279" y="4138"/>
                  </a:cubicBezTo>
                  <a:cubicBezTo>
                    <a:pt x="17298" y="4064"/>
                    <a:pt x="17243" y="4020"/>
                    <a:pt x="17180" y="4020"/>
                  </a:cubicBezTo>
                  <a:cubicBezTo>
                    <a:pt x="17130" y="4020"/>
                    <a:pt x="17075" y="4047"/>
                    <a:pt x="17046" y="4105"/>
                  </a:cubicBezTo>
                  <a:cubicBezTo>
                    <a:pt x="16679" y="5139"/>
                    <a:pt x="16379" y="6240"/>
                    <a:pt x="16179" y="7341"/>
                  </a:cubicBezTo>
                  <a:cubicBezTo>
                    <a:pt x="15912" y="8375"/>
                    <a:pt x="15545" y="9376"/>
                    <a:pt x="15044" y="10310"/>
                  </a:cubicBezTo>
                  <a:cubicBezTo>
                    <a:pt x="14708" y="11011"/>
                    <a:pt x="14111" y="12067"/>
                    <a:pt x="13275" y="12067"/>
                  </a:cubicBezTo>
                  <a:cubicBezTo>
                    <a:pt x="13117" y="12067"/>
                    <a:pt x="12951" y="12029"/>
                    <a:pt x="12776" y="11944"/>
                  </a:cubicBezTo>
                  <a:cubicBezTo>
                    <a:pt x="11976" y="11544"/>
                    <a:pt x="11609" y="10443"/>
                    <a:pt x="11108" y="9776"/>
                  </a:cubicBezTo>
                  <a:cubicBezTo>
                    <a:pt x="11089" y="9737"/>
                    <a:pt x="11058" y="9721"/>
                    <a:pt x="11022" y="9721"/>
                  </a:cubicBezTo>
                  <a:cubicBezTo>
                    <a:pt x="10997" y="9721"/>
                    <a:pt x="10969" y="9729"/>
                    <a:pt x="10942" y="9743"/>
                  </a:cubicBezTo>
                  <a:cubicBezTo>
                    <a:pt x="9741" y="11177"/>
                    <a:pt x="9507" y="14379"/>
                    <a:pt x="7306" y="14679"/>
                  </a:cubicBezTo>
                  <a:cubicBezTo>
                    <a:pt x="7259" y="14685"/>
                    <a:pt x="7213" y="14688"/>
                    <a:pt x="7170" y="14688"/>
                  </a:cubicBezTo>
                  <a:cubicBezTo>
                    <a:pt x="5726" y="14688"/>
                    <a:pt x="6072" y="11551"/>
                    <a:pt x="6105" y="10677"/>
                  </a:cubicBezTo>
                  <a:cubicBezTo>
                    <a:pt x="6105" y="10622"/>
                    <a:pt x="6060" y="10568"/>
                    <a:pt x="6008" y="10568"/>
                  </a:cubicBezTo>
                  <a:cubicBezTo>
                    <a:pt x="5996" y="10568"/>
                    <a:pt x="5984" y="10570"/>
                    <a:pt x="5971" y="10576"/>
                  </a:cubicBezTo>
                  <a:cubicBezTo>
                    <a:pt x="5361" y="10685"/>
                    <a:pt x="3084" y="11563"/>
                    <a:pt x="1673" y="11563"/>
                  </a:cubicBezTo>
                  <a:cubicBezTo>
                    <a:pt x="924" y="11563"/>
                    <a:pt x="418" y="11316"/>
                    <a:pt x="534" y="10576"/>
                  </a:cubicBezTo>
                  <a:cubicBezTo>
                    <a:pt x="701" y="9609"/>
                    <a:pt x="2102" y="8942"/>
                    <a:pt x="2869" y="8542"/>
                  </a:cubicBezTo>
                  <a:cubicBezTo>
                    <a:pt x="3703" y="8075"/>
                    <a:pt x="4604" y="7741"/>
                    <a:pt x="5538" y="7508"/>
                  </a:cubicBezTo>
                  <a:cubicBezTo>
                    <a:pt x="5604" y="7474"/>
                    <a:pt x="5638" y="7374"/>
                    <a:pt x="5571" y="7307"/>
                  </a:cubicBezTo>
                  <a:cubicBezTo>
                    <a:pt x="4637" y="6473"/>
                    <a:pt x="2602" y="5273"/>
                    <a:pt x="4504" y="4172"/>
                  </a:cubicBezTo>
                  <a:cubicBezTo>
                    <a:pt x="5003" y="3886"/>
                    <a:pt x="5594" y="3802"/>
                    <a:pt x="6206" y="3802"/>
                  </a:cubicBezTo>
                  <a:cubicBezTo>
                    <a:pt x="7025" y="3802"/>
                    <a:pt x="7881" y="3953"/>
                    <a:pt x="8607" y="3972"/>
                  </a:cubicBezTo>
                  <a:cubicBezTo>
                    <a:pt x="8673" y="3972"/>
                    <a:pt x="8740" y="3905"/>
                    <a:pt x="8707" y="3838"/>
                  </a:cubicBezTo>
                  <a:cubicBezTo>
                    <a:pt x="8506" y="3038"/>
                    <a:pt x="7873" y="2637"/>
                    <a:pt x="7439" y="1970"/>
                  </a:cubicBezTo>
                  <a:cubicBezTo>
                    <a:pt x="6372" y="436"/>
                    <a:pt x="8540" y="269"/>
                    <a:pt x="9507" y="269"/>
                  </a:cubicBezTo>
                  <a:cubicBezTo>
                    <a:pt x="11609" y="269"/>
                    <a:pt x="14010" y="903"/>
                    <a:pt x="15678" y="2270"/>
                  </a:cubicBezTo>
                  <a:cubicBezTo>
                    <a:pt x="15697" y="2283"/>
                    <a:pt x="15718" y="2288"/>
                    <a:pt x="15739" y="2288"/>
                  </a:cubicBezTo>
                  <a:cubicBezTo>
                    <a:pt x="15830" y="2288"/>
                    <a:pt x="15920" y="2185"/>
                    <a:pt x="15812" y="2104"/>
                  </a:cubicBezTo>
                  <a:cubicBezTo>
                    <a:pt x="14344" y="1036"/>
                    <a:pt x="12643" y="369"/>
                    <a:pt x="10841" y="169"/>
                  </a:cubicBezTo>
                  <a:cubicBezTo>
                    <a:pt x="10449" y="122"/>
                    <a:pt x="9694" y="1"/>
                    <a:pt x="8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 rot="5400000">
              <a:off x="7324692" y="4704128"/>
              <a:ext cx="602612" cy="320091"/>
            </a:xfrm>
            <a:custGeom>
              <a:avLst/>
              <a:gdLst/>
              <a:ahLst/>
              <a:cxnLst/>
              <a:rect l="l" t="t" r="r" b="b"/>
              <a:pathLst>
                <a:path w="14145" h="7513" extrusionOk="0">
                  <a:moveTo>
                    <a:pt x="14013" y="1"/>
                  </a:moveTo>
                  <a:cubicBezTo>
                    <a:pt x="13988" y="1"/>
                    <a:pt x="13961" y="11"/>
                    <a:pt x="13936" y="36"/>
                  </a:cubicBezTo>
                  <a:cubicBezTo>
                    <a:pt x="12068" y="1838"/>
                    <a:pt x="9766" y="3072"/>
                    <a:pt x="7464" y="4173"/>
                  </a:cubicBezTo>
                  <a:cubicBezTo>
                    <a:pt x="5063" y="5307"/>
                    <a:pt x="2728" y="6708"/>
                    <a:pt x="92" y="7308"/>
                  </a:cubicBezTo>
                  <a:cubicBezTo>
                    <a:pt x="0" y="7339"/>
                    <a:pt x="21" y="7512"/>
                    <a:pt x="130" y="7512"/>
                  </a:cubicBezTo>
                  <a:cubicBezTo>
                    <a:pt x="139" y="7512"/>
                    <a:pt x="149" y="7511"/>
                    <a:pt x="159" y="7508"/>
                  </a:cubicBezTo>
                  <a:cubicBezTo>
                    <a:pt x="2794" y="6908"/>
                    <a:pt x="5129" y="5507"/>
                    <a:pt x="7565" y="4339"/>
                  </a:cubicBezTo>
                  <a:cubicBezTo>
                    <a:pt x="9866" y="3239"/>
                    <a:pt x="12201" y="2004"/>
                    <a:pt x="14069" y="170"/>
                  </a:cubicBezTo>
                  <a:cubicBezTo>
                    <a:pt x="14144" y="95"/>
                    <a:pt x="14088" y="1"/>
                    <a:pt x="14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 rot="5400000">
              <a:off x="7421931" y="4586653"/>
              <a:ext cx="196355" cy="309738"/>
            </a:xfrm>
            <a:custGeom>
              <a:avLst/>
              <a:gdLst/>
              <a:ahLst/>
              <a:cxnLst/>
              <a:rect l="l" t="t" r="r" b="b"/>
              <a:pathLst>
                <a:path w="4609" h="7270" extrusionOk="0">
                  <a:moveTo>
                    <a:pt x="167" y="0"/>
                  </a:moveTo>
                  <a:cubicBezTo>
                    <a:pt x="80" y="0"/>
                    <a:pt x="0" y="120"/>
                    <a:pt x="105" y="198"/>
                  </a:cubicBezTo>
                  <a:cubicBezTo>
                    <a:pt x="1239" y="1099"/>
                    <a:pt x="2507" y="1732"/>
                    <a:pt x="3908" y="2099"/>
                  </a:cubicBezTo>
                  <a:cubicBezTo>
                    <a:pt x="4608" y="2333"/>
                    <a:pt x="3774" y="4201"/>
                    <a:pt x="3607" y="4735"/>
                  </a:cubicBezTo>
                  <a:cubicBezTo>
                    <a:pt x="3341" y="5502"/>
                    <a:pt x="3174" y="6336"/>
                    <a:pt x="3174" y="7170"/>
                  </a:cubicBezTo>
                  <a:cubicBezTo>
                    <a:pt x="3174" y="7236"/>
                    <a:pt x="3224" y="7270"/>
                    <a:pt x="3274" y="7270"/>
                  </a:cubicBezTo>
                  <a:cubicBezTo>
                    <a:pt x="3324" y="7270"/>
                    <a:pt x="3374" y="7236"/>
                    <a:pt x="3374" y="7170"/>
                  </a:cubicBezTo>
                  <a:cubicBezTo>
                    <a:pt x="3374" y="5402"/>
                    <a:pt x="4275" y="3834"/>
                    <a:pt x="4475" y="2133"/>
                  </a:cubicBezTo>
                  <a:cubicBezTo>
                    <a:pt x="4475" y="2099"/>
                    <a:pt x="4441" y="2033"/>
                    <a:pt x="4408" y="2033"/>
                  </a:cubicBezTo>
                  <a:cubicBezTo>
                    <a:pt x="2873" y="1699"/>
                    <a:pt x="1439" y="998"/>
                    <a:pt x="238" y="31"/>
                  </a:cubicBezTo>
                  <a:cubicBezTo>
                    <a:pt x="217" y="9"/>
                    <a:pt x="19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 rot="5400000">
              <a:off x="7523475" y="4778472"/>
              <a:ext cx="222385" cy="337772"/>
            </a:xfrm>
            <a:custGeom>
              <a:avLst/>
              <a:gdLst/>
              <a:ahLst/>
              <a:cxnLst/>
              <a:rect l="l" t="t" r="r" b="b"/>
              <a:pathLst>
                <a:path w="5220" h="7928" extrusionOk="0">
                  <a:moveTo>
                    <a:pt x="99" y="0"/>
                  </a:moveTo>
                  <a:cubicBezTo>
                    <a:pt x="9" y="0"/>
                    <a:pt x="1" y="156"/>
                    <a:pt x="115" y="214"/>
                  </a:cubicBezTo>
                  <a:lnTo>
                    <a:pt x="82" y="214"/>
                  </a:lnTo>
                  <a:cubicBezTo>
                    <a:pt x="916" y="547"/>
                    <a:pt x="1750" y="881"/>
                    <a:pt x="2584" y="1248"/>
                  </a:cubicBezTo>
                  <a:cubicBezTo>
                    <a:pt x="3218" y="1548"/>
                    <a:pt x="4619" y="2048"/>
                    <a:pt x="4819" y="2816"/>
                  </a:cubicBezTo>
                  <a:cubicBezTo>
                    <a:pt x="4986" y="3583"/>
                    <a:pt x="4785" y="4650"/>
                    <a:pt x="4685" y="5451"/>
                  </a:cubicBezTo>
                  <a:cubicBezTo>
                    <a:pt x="4552" y="6251"/>
                    <a:pt x="4419" y="7019"/>
                    <a:pt x="4218" y="7819"/>
                  </a:cubicBezTo>
                  <a:cubicBezTo>
                    <a:pt x="4198" y="7879"/>
                    <a:pt x="4262" y="7927"/>
                    <a:pt x="4324" y="7927"/>
                  </a:cubicBezTo>
                  <a:cubicBezTo>
                    <a:pt x="4365" y="7927"/>
                    <a:pt x="4405" y="7906"/>
                    <a:pt x="4419" y="7853"/>
                  </a:cubicBezTo>
                  <a:cubicBezTo>
                    <a:pt x="4652" y="6952"/>
                    <a:pt x="4819" y="6051"/>
                    <a:pt x="4919" y="5117"/>
                  </a:cubicBezTo>
                  <a:cubicBezTo>
                    <a:pt x="5019" y="4350"/>
                    <a:pt x="5219" y="3349"/>
                    <a:pt x="4952" y="2582"/>
                  </a:cubicBezTo>
                  <a:cubicBezTo>
                    <a:pt x="4752" y="1948"/>
                    <a:pt x="3618" y="1515"/>
                    <a:pt x="3084" y="1248"/>
                  </a:cubicBezTo>
                  <a:cubicBezTo>
                    <a:pt x="2117" y="781"/>
                    <a:pt x="1116" y="414"/>
                    <a:pt x="149" y="14"/>
                  </a:cubicBezTo>
                  <a:cubicBezTo>
                    <a:pt x="130" y="4"/>
                    <a:pt x="113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 rot="5400000">
              <a:off x="7638679" y="4821466"/>
              <a:ext cx="80732" cy="61820"/>
            </a:xfrm>
            <a:custGeom>
              <a:avLst/>
              <a:gdLst/>
              <a:ahLst/>
              <a:cxnLst/>
              <a:rect l="l" t="t" r="r" b="b"/>
              <a:pathLst>
                <a:path w="1895" h="1451" extrusionOk="0">
                  <a:moveTo>
                    <a:pt x="158" y="0"/>
                  </a:moveTo>
                  <a:cubicBezTo>
                    <a:pt x="74" y="0"/>
                    <a:pt x="1" y="104"/>
                    <a:pt x="82" y="185"/>
                  </a:cubicBezTo>
                  <a:lnTo>
                    <a:pt x="82" y="152"/>
                  </a:lnTo>
                  <a:cubicBezTo>
                    <a:pt x="616" y="585"/>
                    <a:pt x="1183" y="952"/>
                    <a:pt x="1683" y="1419"/>
                  </a:cubicBezTo>
                  <a:cubicBezTo>
                    <a:pt x="1705" y="1441"/>
                    <a:pt x="1729" y="1450"/>
                    <a:pt x="1752" y="1450"/>
                  </a:cubicBezTo>
                  <a:cubicBezTo>
                    <a:pt x="1831" y="1450"/>
                    <a:pt x="1895" y="1338"/>
                    <a:pt x="1817" y="1286"/>
                  </a:cubicBezTo>
                  <a:cubicBezTo>
                    <a:pt x="1350" y="785"/>
                    <a:pt x="749" y="452"/>
                    <a:pt x="215" y="18"/>
                  </a:cubicBezTo>
                  <a:cubicBezTo>
                    <a:pt x="197" y="6"/>
                    <a:pt x="1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 rot="5400000">
              <a:off x="7544269" y="4908547"/>
              <a:ext cx="22792" cy="86786"/>
            </a:xfrm>
            <a:custGeom>
              <a:avLst/>
              <a:gdLst/>
              <a:ahLst/>
              <a:cxnLst/>
              <a:rect l="l" t="t" r="r" b="b"/>
              <a:pathLst>
                <a:path w="535" h="2037" extrusionOk="0">
                  <a:moveTo>
                    <a:pt x="405" y="1"/>
                  </a:moveTo>
                  <a:cubicBezTo>
                    <a:pt x="373" y="1"/>
                    <a:pt x="346" y="16"/>
                    <a:pt x="334" y="50"/>
                  </a:cubicBezTo>
                  <a:cubicBezTo>
                    <a:pt x="167" y="684"/>
                    <a:pt x="67" y="1285"/>
                    <a:pt x="0" y="1918"/>
                  </a:cubicBezTo>
                  <a:cubicBezTo>
                    <a:pt x="0" y="1993"/>
                    <a:pt x="53" y="2037"/>
                    <a:pt x="105" y="2037"/>
                  </a:cubicBezTo>
                  <a:cubicBezTo>
                    <a:pt x="146" y="2037"/>
                    <a:pt x="186" y="2010"/>
                    <a:pt x="201" y="1952"/>
                  </a:cubicBezTo>
                  <a:cubicBezTo>
                    <a:pt x="267" y="1351"/>
                    <a:pt x="367" y="718"/>
                    <a:pt x="534" y="117"/>
                  </a:cubicBezTo>
                  <a:cubicBezTo>
                    <a:pt x="534" y="52"/>
                    <a:pt x="463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 rot="5400000">
              <a:off x="7769023" y="4974816"/>
              <a:ext cx="82180" cy="43883"/>
            </a:xfrm>
            <a:custGeom>
              <a:avLst/>
              <a:gdLst/>
              <a:ahLst/>
              <a:cxnLst/>
              <a:rect l="l" t="t" r="r" b="b"/>
              <a:pathLst>
                <a:path w="1929" h="1030" extrusionOk="0">
                  <a:moveTo>
                    <a:pt x="163" y="0"/>
                  </a:moveTo>
                  <a:cubicBezTo>
                    <a:pt x="76" y="0"/>
                    <a:pt x="1" y="126"/>
                    <a:pt x="112" y="182"/>
                  </a:cubicBezTo>
                  <a:cubicBezTo>
                    <a:pt x="613" y="516"/>
                    <a:pt x="1147" y="783"/>
                    <a:pt x="1714" y="1016"/>
                  </a:cubicBezTo>
                  <a:cubicBezTo>
                    <a:pt x="1728" y="1026"/>
                    <a:pt x="1742" y="1030"/>
                    <a:pt x="1757" y="1030"/>
                  </a:cubicBezTo>
                  <a:cubicBezTo>
                    <a:pt x="1846" y="1030"/>
                    <a:pt x="1928" y="878"/>
                    <a:pt x="1814" y="849"/>
                  </a:cubicBezTo>
                  <a:cubicBezTo>
                    <a:pt x="1247" y="616"/>
                    <a:pt x="713" y="349"/>
                    <a:pt x="213" y="15"/>
                  </a:cubicBezTo>
                  <a:cubicBezTo>
                    <a:pt x="196" y="5"/>
                    <a:pt x="179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4" name="Google Shape;3154;p20"/>
          <p:cNvGrpSpPr/>
          <p:nvPr/>
        </p:nvGrpSpPr>
        <p:grpSpPr>
          <a:xfrm>
            <a:off x="52384" y="4336621"/>
            <a:ext cx="535464" cy="567184"/>
            <a:chOff x="4174996" y="4517026"/>
            <a:chExt cx="645448" cy="683601"/>
          </a:xfrm>
        </p:grpSpPr>
        <p:sp>
          <p:nvSpPr>
            <p:cNvPr id="3155" name="Google Shape;3155;p20"/>
            <p:cNvSpPr/>
            <p:nvPr/>
          </p:nvSpPr>
          <p:spPr>
            <a:xfrm rot="5400000">
              <a:off x="4380180" y="4841227"/>
              <a:ext cx="437655" cy="274589"/>
            </a:xfrm>
            <a:custGeom>
              <a:avLst/>
              <a:gdLst/>
              <a:ahLst/>
              <a:cxnLst/>
              <a:rect l="l" t="t" r="r" b="b"/>
              <a:pathLst>
                <a:path w="10273" h="6445" extrusionOk="0">
                  <a:moveTo>
                    <a:pt x="134" y="1"/>
                  </a:moveTo>
                  <a:cubicBezTo>
                    <a:pt x="58" y="1"/>
                    <a:pt x="0" y="102"/>
                    <a:pt x="76" y="203"/>
                  </a:cubicBezTo>
                  <a:cubicBezTo>
                    <a:pt x="2644" y="3238"/>
                    <a:pt x="6414" y="5106"/>
                    <a:pt x="10116" y="6440"/>
                  </a:cubicBezTo>
                  <a:cubicBezTo>
                    <a:pt x="10126" y="6443"/>
                    <a:pt x="10136" y="6444"/>
                    <a:pt x="10145" y="6444"/>
                  </a:cubicBezTo>
                  <a:cubicBezTo>
                    <a:pt x="10254" y="6444"/>
                    <a:pt x="10273" y="6271"/>
                    <a:pt x="10150" y="6240"/>
                  </a:cubicBezTo>
                  <a:cubicBezTo>
                    <a:pt x="6480" y="4906"/>
                    <a:pt x="2778" y="3071"/>
                    <a:pt x="209" y="36"/>
                  </a:cubicBezTo>
                  <a:cubicBezTo>
                    <a:pt x="185" y="11"/>
                    <a:pt x="15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 rot="5400000">
              <a:off x="4500576" y="4689560"/>
              <a:ext cx="360204" cy="279531"/>
            </a:xfrm>
            <a:custGeom>
              <a:avLst/>
              <a:gdLst/>
              <a:ahLst/>
              <a:cxnLst/>
              <a:rect l="l" t="t" r="r" b="b"/>
              <a:pathLst>
                <a:path w="8455" h="6561" extrusionOk="0">
                  <a:moveTo>
                    <a:pt x="1533" y="171"/>
                  </a:moveTo>
                  <a:cubicBezTo>
                    <a:pt x="1777" y="171"/>
                    <a:pt x="2062" y="344"/>
                    <a:pt x="2235" y="443"/>
                  </a:cubicBezTo>
                  <a:cubicBezTo>
                    <a:pt x="2836" y="843"/>
                    <a:pt x="3403" y="1310"/>
                    <a:pt x="3903" y="1844"/>
                  </a:cubicBezTo>
                  <a:cubicBezTo>
                    <a:pt x="5249" y="3222"/>
                    <a:pt x="6472" y="4724"/>
                    <a:pt x="7809" y="6112"/>
                  </a:cubicBezTo>
                  <a:lnTo>
                    <a:pt x="7809" y="6112"/>
                  </a:lnTo>
                  <a:cubicBezTo>
                    <a:pt x="6655" y="5561"/>
                    <a:pt x="5425" y="5166"/>
                    <a:pt x="4270" y="4646"/>
                  </a:cubicBezTo>
                  <a:cubicBezTo>
                    <a:pt x="2902" y="4046"/>
                    <a:pt x="1168" y="3112"/>
                    <a:pt x="1001" y="1410"/>
                  </a:cubicBezTo>
                  <a:cubicBezTo>
                    <a:pt x="968" y="1043"/>
                    <a:pt x="934" y="476"/>
                    <a:pt x="1301" y="243"/>
                  </a:cubicBezTo>
                  <a:cubicBezTo>
                    <a:pt x="1370" y="192"/>
                    <a:pt x="1449" y="171"/>
                    <a:pt x="1533" y="171"/>
                  </a:cubicBezTo>
                  <a:close/>
                  <a:moveTo>
                    <a:pt x="1519" y="1"/>
                  </a:moveTo>
                  <a:cubicBezTo>
                    <a:pt x="1204" y="1"/>
                    <a:pt x="947" y="180"/>
                    <a:pt x="834" y="677"/>
                  </a:cubicBezTo>
                  <a:cubicBezTo>
                    <a:pt x="0" y="4312"/>
                    <a:pt x="6071" y="5347"/>
                    <a:pt x="8239" y="6547"/>
                  </a:cubicBezTo>
                  <a:cubicBezTo>
                    <a:pt x="8258" y="6557"/>
                    <a:pt x="8276" y="6561"/>
                    <a:pt x="8293" y="6561"/>
                  </a:cubicBezTo>
                  <a:cubicBezTo>
                    <a:pt x="8396" y="6561"/>
                    <a:pt x="8454" y="6405"/>
                    <a:pt x="8340" y="6347"/>
                  </a:cubicBezTo>
                  <a:lnTo>
                    <a:pt x="8340" y="6347"/>
                  </a:lnTo>
                  <a:lnTo>
                    <a:pt x="8340" y="6381"/>
                  </a:lnTo>
                  <a:cubicBezTo>
                    <a:pt x="8267" y="6341"/>
                    <a:pt x="8193" y="6303"/>
                    <a:pt x="8120" y="6265"/>
                  </a:cubicBezTo>
                  <a:lnTo>
                    <a:pt x="8120" y="6265"/>
                  </a:lnTo>
                  <a:cubicBezTo>
                    <a:pt x="8148" y="6223"/>
                    <a:pt x="8153" y="6161"/>
                    <a:pt x="8106" y="6114"/>
                  </a:cubicBezTo>
                  <a:cubicBezTo>
                    <a:pt x="6505" y="4446"/>
                    <a:pt x="5104" y="2611"/>
                    <a:pt x="3369" y="1043"/>
                  </a:cubicBezTo>
                  <a:cubicBezTo>
                    <a:pt x="2972" y="690"/>
                    <a:pt x="2136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 rot="5400000">
              <a:off x="4078000" y="4835179"/>
              <a:ext cx="570405" cy="160493"/>
            </a:xfrm>
            <a:custGeom>
              <a:avLst/>
              <a:gdLst/>
              <a:ahLst/>
              <a:cxnLst/>
              <a:rect l="l" t="t" r="r" b="b"/>
              <a:pathLst>
                <a:path w="13389" h="3767" extrusionOk="0">
                  <a:moveTo>
                    <a:pt x="13255" y="0"/>
                  </a:moveTo>
                  <a:lnTo>
                    <a:pt x="13255" y="33"/>
                  </a:lnTo>
                  <a:cubicBezTo>
                    <a:pt x="13114" y="30"/>
                    <a:pt x="12973" y="28"/>
                    <a:pt x="12832" y="28"/>
                  </a:cubicBezTo>
                  <a:cubicBezTo>
                    <a:pt x="10505" y="28"/>
                    <a:pt x="8181" y="531"/>
                    <a:pt x="5917" y="1034"/>
                  </a:cubicBezTo>
                  <a:cubicBezTo>
                    <a:pt x="3849" y="1501"/>
                    <a:pt x="1680" y="2135"/>
                    <a:pt x="79" y="3569"/>
                  </a:cubicBezTo>
                  <a:cubicBezTo>
                    <a:pt x="1" y="3648"/>
                    <a:pt x="86" y="3767"/>
                    <a:pt x="175" y="3767"/>
                  </a:cubicBezTo>
                  <a:cubicBezTo>
                    <a:pt x="200" y="3767"/>
                    <a:pt x="224" y="3758"/>
                    <a:pt x="246" y="3736"/>
                  </a:cubicBezTo>
                  <a:cubicBezTo>
                    <a:pt x="1814" y="2302"/>
                    <a:pt x="3949" y="1701"/>
                    <a:pt x="5984" y="1234"/>
                  </a:cubicBezTo>
                  <a:cubicBezTo>
                    <a:pt x="8248" y="731"/>
                    <a:pt x="10512" y="228"/>
                    <a:pt x="12832" y="228"/>
                  </a:cubicBezTo>
                  <a:cubicBezTo>
                    <a:pt x="12973" y="228"/>
                    <a:pt x="13114" y="230"/>
                    <a:pt x="13255" y="234"/>
                  </a:cubicBezTo>
                  <a:cubicBezTo>
                    <a:pt x="13389" y="234"/>
                    <a:pt x="13389" y="0"/>
                    <a:pt x="1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 rot="5400000">
              <a:off x="4060530" y="4631492"/>
              <a:ext cx="483198" cy="254267"/>
            </a:xfrm>
            <a:custGeom>
              <a:avLst/>
              <a:gdLst/>
              <a:ahLst/>
              <a:cxnLst/>
              <a:rect l="l" t="t" r="r" b="b"/>
              <a:pathLst>
                <a:path w="11342" h="5968" extrusionOk="0">
                  <a:moveTo>
                    <a:pt x="10304" y="184"/>
                  </a:moveTo>
                  <a:cubicBezTo>
                    <a:pt x="10513" y="184"/>
                    <a:pt x="10721" y="187"/>
                    <a:pt x="10929" y="192"/>
                  </a:cubicBezTo>
                  <a:lnTo>
                    <a:pt x="10929" y="192"/>
                  </a:lnTo>
                  <a:cubicBezTo>
                    <a:pt x="10654" y="372"/>
                    <a:pt x="10402" y="579"/>
                    <a:pt x="10175" y="835"/>
                  </a:cubicBezTo>
                  <a:cubicBezTo>
                    <a:pt x="9608" y="1335"/>
                    <a:pt x="8974" y="1802"/>
                    <a:pt x="8340" y="2202"/>
                  </a:cubicBezTo>
                  <a:cubicBezTo>
                    <a:pt x="7306" y="2903"/>
                    <a:pt x="6239" y="3470"/>
                    <a:pt x="5205" y="4170"/>
                  </a:cubicBezTo>
                  <a:cubicBezTo>
                    <a:pt x="4171" y="4837"/>
                    <a:pt x="3203" y="5638"/>
                    <a:pt x="1902" y="5738"/>
                  </a:cubicBezTo>
                  <a:cubicBezTo>
                    <a:pt x="1860" y="5740"/>
                    <a:pt x="1817" y="5741"/>
                    <a:pt x="1774" y="5741"/>
                  </a:cubicBezTo>
                  <a:cubicBezTo>
                    <a:pt x="1104" y="5741"/>
                    <a:pt x="364" y="5490"/>
                    <a:pt x="301" y="4737"/>
                  </a:cubicBezTo>
                  <a:cubicBezTo>
                    <a:pt x="335" y="4137"/>
                    <a:pt x="535" y="3603"/>
                    <a:pt x="902" y="3170"/>
                  </a:cubicBezTo>
                  <a:cubicBezTo>
                    <a:pt x="1969" y="1602"/>
                    <a:pt x="4004" y="968"/>
                    <a:pt x="5738" y="634"/>
                  </a:cubicBezTo>
                  <a:cubicBezTo>
                    <a:pt x="7244" y="328"/>
                    <a:pt x="8772" y="184"/>
                    <a:pt x="10304" y="184"/>
                  </a:cubicBezTo>
                  <a:close/>
                  <a:moveTo>
                    <a:pt x="11209" y="1"/>
                  </a:moveTo>
                  <a:lnTo>
                    <a:pt x="11209" y="34"/>
                  </a:lnTo>
                  <a:cubicBezTo>
                    <a:pt x="10853" y="17"/>
                    <a:pt x="10497" y="9"/>
                    <a:pt x="10142" y="9"/>
                  </a:cubicBezTo>
                  <a:cubicBezTo>
                    <a:pt x="8364" y="9"/>
                    <a:pt x="6595" y="217"/>
                    <a:pt x="4871" y="634"/>
                  </a:cubicBezTo>
                  <a:cubicBezTo>
                    <a:pt x="2970" y="1101"/>
                    <a:pt x="1002" y="2069"/>
                    <a:pt x="268" y="3970"/>
                  </a:cubicBezTo>
                  <a:cubicBezTo>
                    <a:pt x="1" y="4604"/>
                    <a:pt x="34" y="5271"/>
                    <a:pt x="635" y="5671"/>
                  </a:cubicBezTo>
                  <a:cubicBezTo>
                    <a:pt x="931" y="5885"/>
                    <a:pt x="1291" y="5968"/>
                    <a:pt x="1668" y="5968"/>
                  </a:cubicBezTo>
                  <a:cubicBezTo>
                    <a:pt x="2350" y="5968"/>
                    <a:pt x="3088" y="5696"/>
                    <a:pt x="3604" y="5438"/>
                  </a:cubicBezTo>
                  <a:cubicBezTo>
                    <a:pt x="4204" y="5104"/>
                    <a:pt x="4771" y="4737"/>
                    <a:pt x="5305" y="4337"/>
                  </a:cubicBezTo>
                  <a:cubicBezTo>
                    <a:pt x="6005" y="3870"/>
                    <a:pt x="6739" y="3470"/>
                    <a:pt x="7473" y="3036"/>
                  </a:cubicBezTo>
                  <a:cubicBezTo>
                    <a:pt x="8140" y="2603"/>
                    <a:pt x="8774" y="2202"/>
                    <a:pt x="9408" y="1735"/>
                  </a:cubicBezTo>
                  <a:cubicBezTo>
                    <a:pt x="10008" y="1268"/>
                    <a:pt x="10509" y="634"/>
                    <a:pt x="11176" y="301"/>
                  </a:cubicBezTo>
                  <a:cubicBezTo>
                    <a:pt x="11222" y="278"/>
                    <a:pt x="11236" y="238"/>
                    <a:pt x="11231" y="199"/>
                  </a:cubicBezTo>
                  <a:lnTo>
                    <a:pt x="11231" y="199"/>
                  </a:lnTo>
                  <a:cubicBezTo>
                    <a:pt x="11342" y="179"/>
                    <a:pt x="11335" y="1"/>
                    <a:pt x="1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9" name="Google Shape;3159;p20"/>
          <p:cNvSpPr/>
          <p:nvPr/>
        </p:nvSpPr>
        <p:spPr>
          <a:xfrm rot="2493606">
            <a:off x="8550476" y="3901653"/>
            <a:ext cx="280109" cy="249958"/>
          </a:xfrm>
          <a:custGeom>
            <a:avLst/>
            <a:gdLst/>
            <a:ahLst/>
            <a:cxnLst/>
            <a:rect l="l" t="t" r="r" b="b"/>
            <a:pathLst>
              <a:path w="6575" h="5867" extrusionOk="0">
                <a:moveTo>
                  <a:pt x="5235" y="0"/>
                </a:moveTo>
                <a:cubicBezTo>
                  <a:pt x="5063" y="0"/>
                  <a:pt x="4866" y="48"/>
                  <a:pt x="4639" y="156"/>
                </a:cubicBezTo>
                <a:cubicBezTo>
                  <a:pt x="3472" y="756"/>
                  <a:pt x="3639" y="2691"/>
                  <a:pt x="3639" y="3758"/>
                </a:cubicBezTo>
                <a:cubicBezTo>
                  <a:pt x="3038" y="3191"/>
                  <a:pt x="2204" y="2090"/>
                  <a:pt x="1370" y="1923"/>
                </a:cubicBezTo>
                <a:cubicBezTo>
                  <a:pt x="1253" y="1908"/>
                  <a:pt x="1145" y="1901"/>
                  <a:pt x="1047" y="1901"/>
                </a:cubicBezTo>
                <a:cubicBezTo>
                  <a:pt x="79" y="1901"/>
                  <a:pt x="1" y="2616"/>
                  <a:pt x="637" y="3525"/>
                </a:cubicBezTo>
                <a:cubicBezTo>
                  <a:pt x="1591" y="4893"/>
                  <a:pt x="3851" y="5866"/>
                  <a:pt x="5505" y="5866"/>
                </a:cubicBezTo>
                <a:cubicBezTo>
                  <a:pt x="5585" y="5866"/>
                  <a:pt x="5663" y="5864"/>
                  <a:pt x="5740" y="5860"/>
                </a:cubicBezTo>
                <a:lnTo>
                  <a:pt x="5840" y="5693"/>
                </a:lnTo>
                <a:cubicBezTo>
                  <a:pt x="6507" y="4692"/>
                  <a:pt x="6574" y="3091"/>
                  <a:pt x="6407" y="1823"/>
                </a:cubicBezTo>
                <a:cubicBezTo>
                  <a:pt x="6271" y="1002"/>
                  <a:pt x="6021" y="0"/>
                  <a:pt x="5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0" name="Google Shape;3160;p20"/>
          <p:cNvGrpSpPr/>
          <p:nvPr/>
        </p:nvGrpSpPr>
        <p:grpSpPr>
          <a:xfrm rot="1799723" flipH="1">
            <a:off x="-193980" y="908936"/>
            <a:ext cx="668538" cy="524359"/>
            <a:chOff x="2246497" y="-36012"/>
            <a:chExt cx="829747" cy="650802"/>
          </a:xfrm>
        </p:grpSpPr>
        <p:sp>
          <p:nvSpPr>
            <p:cNvPr id="3161" name="Google Shape;3161;p20"/>
            <p:cNvSpPr/>
            <p:nvPr/>
          </p:nvSpPr>
          <p:spPr>
            <a:xfrm rot="5400000">
              <a:off x="2438739" y="-148100"/>
              <a:ext cx="525417" cy="749592"/>
            </a:xfrm>
            <a:custGeom>
              <a:avLst/>
              <a:gdLst/>
              <a:ahLst/>
              <a:cxnLst/>
              <a:rect l="l" t="t" r="r" b="b"/>
              <a:pathLst>
                <a:path w="12333" h="17594" extrusionOk="0">
                  <a:moveTo>
                    <a:pt x="133" y="0"/>
                  </a:moveTo>
                  <a:cubicBezTo>
                    <a:pt x="60" y="0"/>
                    <a:pt x="1" y="71"/>
                    <a:pt x="24" y="142"/>
                  </a:cubicBezTo>
                  <a:cubicBezTo>
                    <a:pt x="1692" y="3211"/>
                    <a:pt x="4494" y="5546"/>
                    <a:pt x="7062" y="7847"/>
                  </a:cubicBezTo>
                  <a:cubicBezTo>
                    <a:pt x="8363" y="9015"/>
                    <a:pt x="9664" y="10182"/>
                    <a:pt x="10632" y="11683"/>
                  </a:cubicBezTo>
                  <a:cubicBezTo>
                    <a:pt x="11766" y="13451"/>
                    <a:pt x="11833" y="15486"/>
                    <a:pt x="12099" y="17521"/>
                  </a:cubicBezTo>
                  <a:cubicBezTo>
                    <a:pt x="12112" y="17572"/>
                    <a:pt x="12149" y="17594"/>
                    <a:pt x="12190" y="17594"/>
                  </a:cubicBezTo>
                  <a:cubicBezTo>
                    <a:pt x="12256" y="17594"/>
                    <a:pt x="12333" y="17537"/>
                    <a:pt x="12333" y="17454"/>
                  </a:cubicBezTo>
                  <a:cubicBezTo>
                    <a:pt x="12066" y="15586"/>
                    <a:pt x="11966" y="13718"/>
                    <a:pt x="11065" y="12017"/>
                  </a:cubicBezTo>
                  <a:cubicBezTo>
                    <a:pt x="10298" y="10516"/>
                    <a:pt x="9031" y="9348"/>
                    <a:pt x="7796" y="8248"/>
                  </a:cubicBezTo>
                  <a:cubicBezTo>
                    <a:pt x="5094" y="5746"/>
                    <a:pt x="2026" y="3344"/>
                    <a:pt x="224" y="42"/>
                  </a:cubicBezTo>
                  <a:cubicBezTo>
                    <a:pt x="195" y="12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 rot="5400000">
              <a:off x="2638833" y="109259"/>
              <a:ext cx="33060" cy="241911"/>
            </a:xfrm>
            <a:custGeom>
              <a:avLst/>
              <a:gdLst/>
              <a:ahLst/>
              <a:cxnLst/>
              <a:rect l="l" t="t" r="r" b="b"/>
              <a:pathLst>
                <a:path w="776" h="5678" extrusionOk="0">
                  <a:moveTo>
                    <a:pt x="632" y="1"/>
                  </a:moveTo>
                  <a:cubicBezTo>
                    <a:pt x="589" y="1"/>
                    <a:pt x="547" y="22"/>
                    <a:pt x="534" y="73"/>
                  </a:cubicBezTo>
                  <a:cubicBezTo>
                    <a:pt x="1" y="1908"/>
                    <a:pt x="201" y="3709"/>
                    <a:pt x="368" y="5577"/>
                  </a:cubicBezTo>
                  <a:cubicBezTo>
                    <a:pt x="368" y="5644"/>
                    <a:pt x="426" y="5677"/>
                    <a:pt x="480" y="5677"/>
                  </a:cubicBezTo>
                  <a:cubicBezTo>
                    <a:pt x="534" y="5677"/>
                    <a:pt x="584" y="5644"/>
                    <a:pt x="568" y="5577"/>
                  </a:cubicBezTo>
                  <a:cubicBezTo>
                    <a:pt x="434" y="3709"/>
                    <a:pt x="201" y="1941"/>
                    <a:pt x="734" y="140"/>
                  </a:cubicBezTo>
                  <a:cubicBezTo>
                    <a:pt x="776" y="58"/>
                    <a:pt x="702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 rot="5400000">
              <a:off x="2570077" y="421287"/>
              <a:ext cx="225069" cy="38131"/>
            </a:xfrm>
            <a:custGeom>
              <a:avLst/>
              <a:gdLst/>
              <a:ahLst/>
              <a:cxnLst/>
              <a:rect l="l" t="t" r="r" b="b"/>
              <a:pathLst>
                <a:path w="5283" h="895" extrusionOk="0">
                  <a:moveTo>
                    <a:pt x="1891" y="0"/>
                  </a:moveTo>
                  <a:cubicBezTo>
                    <a:pt x="1301" y="0"/>
                    <a:pt x="708" y="63"/>
                    <a:pt x="124" y="189"/>
                  </a:cubicBezTo>
                  <a:cubicBezTo>
                    <a:pt x="0" y="220"/>
                    <a:pt x="48" y="393"/>
                    <a:pt x="161" y="393"/>
                  </a:cubicBezTo>
                  <a:cubicBezTo>
                    <a:pt x="170" y="393"/>
                    <a:pt x="180" y="392"/>
                    <a:pt x="190" y="390"/>
                  </a:cubicBezTo>
                  <a:cubicBezTo>
                    <a:pt x="752" y="263"/>
                    <a:pt x="1322" y="200"/>
                    <a:pt x="1890" y="200"/>
                  </a:cubicBezTo>
                  <a:cubicBezTo>
                    <a:pt x="2975" y="200"/>
                    <a:pt x="4054" y="430"/>
                    <a:pt x="5060" y="890"/>
                  </a:cubicBezTo>
                  <a:cubicBezTo>
                    <a:pt x="5072" y="893"/>
                    <a:pt x="5084" y="894"/>
                    <a:pt x="5095" y="894"/>
                  </a:cubicBezTo>
                  <a:cubicBezTo>
                    <a:pt x="5210" y="894"/>
                    <a:pt x="5282" y="750"/>
                    <a:pt x="5161" y="690"/>
                  </a:cubicBezTo>
                  <a:cubicBezTo>
                    <a:pt x="4132" y="230"/>
                    <a:pt x="3017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 rot="5400000">
              <a:off x="2427673" y="306534"/>
              <a:ext cx="108210" cy="159556"/>
            </a:xfrm>
            <a:custGeom>
              <a:avLst/>
              <a:gdLst/>
              <a:ahLst/>
              <a:cxnLst/>
              <a:rect l="l" t="t" r="r" b="b"/>
              <a:pathLst>
                <a:path w="2540" h="3745" extrusionOk="0">
                  <a:moveTo>
                    <a:pt x="2400" y="1"/>
                  </a:moveTo>
                  <a:cubicBezTo>
                    <a:pt x="2374" y="1"/>
                    <a:pt x="2347" y="11"/>
                    <a:pt x="2322" y="36"/>
                  </a:cubicBezTo>
                  <a:cubicBezTo>
                    <a:pt x="1288" y="1070"/>
                    <a:pt x="454" y="2137"/>
                    <a:pt x="21" y="3605"/>
                  </a:cubicBezTo>
                  <a:cubicBezTo>
                    <a:pt x="0" y="3688"/>
                    <a:pt x="69" y="3745"/>
                    <a:pt x="132" y="3745"/>
                  </a:cubicBezTo>
                  <a:cubicBezTo>
                    <a:pt x="171" y="3745"/>
                    <a:pt x="208" y="3723"/>
                    <a:pt x="221" y="3672"/>
                  </a:cubicBezTo>
                  <a:cubicBezTo>
                    <a:pt x="621" y="2238"/>
                    <a:pt x="1455" y="1203"/>
                    <a:pt x="2489" y="169"/>
                  </a:cubicBezTo>
                  <a:cubicBezTo>
                    <a:pt x="2539" y="94"/>
                    <a:pt x="2477" y="1"/>
                    <a:pt x="2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 rot="5400000">
              <a:off x="2307723" y="382686"/>
              <a:ext cx="96196" cy="218649"/>
            </a:xfrm>
            <a:custGeom>
              <a:avLst/>
              <a:gdLst/>
              <a:ahLst/>
              <a:cxnLst/>
              <a:rect l="l" t="t" r="r" b="b"/>
              <a:pathLst>
                <a:path w="2258" h="5132" extrusionOk="0">
                  <a:moveTo>
                    <a:pt x="636" y="338"/>
                  </a:moveTo>
                  <a:lnTo>
                    <a:pt x="636" y="338"/>
                  </a:lnTo>
                  <a:cubicBezTo>
                    <a:pt x="1060" y="1026"/>
                    <a:pt x="1424" y="1770"/>
                    <a:pt x="1702" y="2543"/>
                  </a:cubicBezTo>
                  <a:cubicBezTo>
                    <a:pt x="1904" y="3093"/>
                    <a:pt x="2258" y="4951"/>
                    <a:pt x="1365" y="4951"/>
                  </a:cubicBezTo>
                  <a:cubicBezTo>
                    <a:pt x="1230" y="4951"/>
                    <a:pt x="1066" y="4908"/>
                    <a:pt x="868" y="4811"/>
                  </a:cubicBezTo>
                  <a:cubicBezTo>
                    <a:pt x="134" y="4478"/>
                    <a:pt x="234" y="3043"/>
                    <a:pt x="267" y="2376"/>
                  </a:cubicBezTo>
                  <a:cubicBezTo>
                    <a:pt x="301" y="1742"/>
                    <a:pt x="301" y="875"/>
                    <a:pt x="634" y="341"/>
                  </a:cubicBezTo>
                  <a:cubicBezTo>
                    <a:pt x="635" y="340"/>
                    <a:pt x="636" y="339"/>
                    <a:pt x="636" y="338"/>
                  </a:cubicBezTo>
                  <a:close/>
                  <a:moveTo>
                    <a:pt x="607" y="1"/>
                  </a:moveTo>
                  <a:cubicBezTo>
                    <a:pt x="525" y="1"/>
                    <a:pt x="453" y="79"/>
                    <a:pt x="501" y="175"/>
                  </a:cubicBezTo>
                  <a:lnTo>
                    <a:pt x="534" y="175"/>
                  </a:lnTo>
                  <a:cubicBezTo>
                    <a:pt x="535" y="176"/>
                    <a:pt x="536" y="177"/>
                    <a:pt x="537" y="179"/>
                  </a:cubicBezTo>
                  <a:lnTo>
                    <a:pt x="537" y="179"/>
                  </a:lnTo>
                  <a:cubicBezTo>
                    <a:pt x="535" y="178"/>
                    <a:pt x="533" y="178"/>
                    <a:pt x="530" y="178"/>
                  </a:cubicBezTo>
                  <a:cubicBezTo>
                    <a:pt x="493" y="178"/>
                    <a:pt x="456" y="197"/>
                    <a:pt x="434" y="241"/>
                  </a:cubicBezTo>
                  <a:cubicBezTo>
                    <a:pt x="34" y="909"/>
                    <a:pt x="34" y="2076"/>
                    <a:pt x="34" y="2843"/>
                  </a:cubicBezTo>
                  <a:cubicBezTo>
                    <a:pt x="0" y="3577"/>
                    <a:pt x="67" y="4811"/>
                    <a:pt x="968" y="5078"/>
                  </a:cubicBezTo>
                  <a:cubicBezTo>
                    <a:pt x="1081" y="5115"/>
                    <a:pt x="1187" y="5131"/>
                    <a:pt x="1283" y="5131"/>
                  </a:cubicBezTo>
                  <a:cubicBezTo>
                    <a:pt x="1984" y="5131"/>
                    <a:pt x="2257" y="4255"/>
                    <a:pt x="2169" y="3610"/>
                  </a:cubicBezTo>
                  <a:cubicBezTo>
                    <a:pt x="1935" y="2343"/>
                    <a:pt x="1435" y="1142"/>
                    <a:pt x="701" y="41"/>
                  </a:cubicBezTo>
                  <a:cubicBezTo>
                    <a:pt x="673" y="13"/>
                    <a:pt x="639" y="1"/>
                    <a:pt x="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 rot="5400000">
              <a:off x="2323935" y="218984"/>
              <a:ext cx="160398" cy="164029"/>
            </a:xfrm>
            <a:custGeom>
              <a:avLst/>
              <a:gdLst/>
              <a:ahLst/>
              <a:cxnLst/>
              <a:rect l="l" t="t" r="r" b="b"/>
              <a:pathLst>
                <a:path w="3765" h="3850" extrusionOk="0">
                  <a:moveTo>
                    <a:pt x="3499" y="480"/>
                  </a:moveTo>
                  <a:cubicBezTo>
                    <a:pt x="3557" y="1506"/>
                    <a:pt x="3459" y="3074"/>
                    <a:pt x="2636" y="3603"/>
                  </a:cubicBezTo>
                  <a:cubicBezTo>
                    <a:pt x="2559" y="3652"/>
                    <a:pt x="2474" y="3673"/>
                    <a:pt x="2386" y="3673"/>
                  </a:cubicBezTo>
                  <a:cubicBezTo>
                    <a:pt x="2050" y="3673"/>
                    <a:pt x="1667" y="3367"/>
                    <a:pt x="1535" y="3103"/>
                  </a:cubicBezTo>
                  <a:cubicBezTo>
                    <a:pt x="1268" y="2702"/>
                    <a:pt x="1602" y="2169"/>
                    <a:pt x="1835" y="1802"/>
                  </a:cubicBezTo>
                  <a:cubicBezTo>
                    <a:pt x="2228" y="1179"/>
                    <a:pt x="2815" y="717"/>
                    <a:pt x="3499" y="480"/>
                  </a:cubicBezTo>
                  <a:close/>
                  <a:moveTo>
                    <a:pt x="3590" y="1"/>
                  </a:moveTo>
                  <a:cubicBezTo>
                    <a:pt x="3536" y="1"/>
                    <a:pt x="3486" y="34"/>
                    <a:pt x="3503" y="101"/>
                  </a:cubicBezTo>
                  <a:lnTo>
                    <a:pt x="3470" y="101"/>
                  </a:lnTo>
                  <a:cubicBezTo>
                    <a:pt x="3474" y="143"/>
                    <a:pt x="3478" y="188"/>
                    <a:pt x="3482" y="235"/>
                  </a:cubicBezTo>
                  <a:lnTo>
                    <a:pt x="3482" y="235"/>
                  </a:lnTo>
                  <a:cubicBezTo>
                    <a:pt x="3478" y="234"/>
                    <a:pt x="3474" y="234"/>
                    <a:pt x="3470" y="234"/>
                  </a:cubicBezTo>
                  <a:cubicBezTo>
                    <a:pt x="2335" y="534"/>
                    <a:pt x="0" y="3069"/>
                    <a:pt x="2002" y="3770"/>
                  </a:cubicBezTo>
                  <a:cubicBezTo>
                    <a:pt x="2148" y="3824"/>
                    <a:pt x="2281" y="3849"/>
                    <a:pt x="2404" y="3849"/>
                  </a:cubicBezTo>
                  <a:cubicBezTo>
                    <a:pt x="3714" y="3849"/>
                    <a:pt x="3764" y="985"/>
                    <a:pt x="3703" y="101"/>
                  </a:cubicBezTo>
                  <a:cubicBezTo>
                    <a:pt x="3703" y="34"/>
                    <a:pt x="3645" y="1"/>
                    <a:pt x="3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 rot="5400000">
              <a:off x="2572738" y="453771"/>
              <a:ext cx="207346" cy="114693"/>
            </a:xfrm>
            <a:custGeom>
              <a:avLst/>
              <a:gdLst/>
              <a:ahLst/>
              <a:cxnLst/>
              <a:rect l="l" t="t" r="r" b="b"/>
              <a:pathLst>
                <a:path w="4867" h="2692" extrusionOk="0">
                  <a:moveTo>
                    <a:pt x="2455" y="194"/>
                  </a:moveTo>
                  <a:cubicBezTo>
                    <a:pt x="3531" y="194"/>
                    <a:pt x="4556" y="616"/>
                    <a:pt x="4592" y="1643"/>
                  </a:cubicBezTo>
                  <a:cubicBezTo>
                    <a:pt x="4612" y="2233"/>
                    <a:pt x="4306" y="2453"/>
                    <a:pt x="3846" y="2453"/>
                  </a:cubicBezTo>
                  <a:cubicBezTo>
                    <a:pt x="2806" y="2453"/>
                    <a:pt x="979" y="1328"/>
                    <a:pt x="352" y="821"/>
                  </a:cubicBezTo>
                  <a:lnTo>
                    <a:pt x="352" y="821"/>
                  </a:lnTo>
                  <a:cubicBezTo>
                    <a:pt x="823" y="428"/>
                    <a:pt x="1653" y="194"/>
                    <a:pt x="2455" y="194"/>
                  </a:cubicBezTo>
                  <a:close/>
                  <a:moveTo>
                    <a:pt x="2523" y="1"/>
                  </a:moveTo>
                  <a:cubicBezTo>
                    <a:pt x="1623" y="1"/>
                    <a:pt x="685" y="262"/>
                    <a:pt x="186" y="684"/>
                  </a:cubicBezTo>
                  <a:lnTo>
                    <a:pt x="186" y="684"/>
                  </a:lnTo>
                  <a:cubicBezTo>
                    <a:pt x="175" y="680"/>
                    <a:pt x="163" y="678"/>
                    <a:pt x="152" y="678"/>
                  </a:cubicBezTo>
                  <a:cubicBezTo>
                    <a:pt x="75" y="678"/>
                    <a:pt x="1" y="767"/>
                    <a:pt x="33" y="842"/>
                  </a:cubicBezTo>
                  <a:lnTo>
                    <a:pt x="33" y="842"/>
                  </a:lnTo>
                  <a:cubicBezTo>
                    <a:pt x="2" y="909"/>
                    <a:pt x="68" y="978"/>
                    <a:pt x="140" y="978"/>
                  </a:cubicBezTo>
                  <a:cubicBezTo>
                    <a:pt x="150" y="978"/>
                    <a:pt x="159" y="977"/>
                    <a:pt x="169" y="974"/>
                  </a:cubicBezTo>
                  <a:lnTo>
                    <a:pt x="169" y="974"/>
                  </a:lnTo>
                  <a:cubicBezTo>
                    <a:pt x="835" y="1530"/>
                    <a:pt x="2630" y="2692"/>
                    <a:pt x="3778" y="2692"/>
                  </a:cubicBezTo>
                  <a:cubicBezTo>
                    <a:pt x="4342" y="2692"/>
                    <a:pt x="4750" y="2412"/>
                    <a:pt x="4793" y="1643"/>
                  </a:cubicBezTo>
                  <a:cubicBezTo>
                    <a:pt x="4866" y="469"/>
                    <a:pt x="3728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 rot="5400000">
              <a:off x="2473045" y="151329"/>
              <a:ext cx="188899" cy="217243"/>
            </a:xfrm>
            <a:custGeom>
              <a:avLst/>
              <a:gdLst/>
              <a:ahLst/>
              <a:cxnLst/>
              <a:rect l="l" t="t" r="r" b="b"/>
              <a:pathLst>
                <a:path w="4434" h="5099" extrusionOk="0">
                  <a:moveTo>
                    <a:pt x="1532" y="0"/>
                  </a:moveTo>
                  <a:cubicBezTo>
                    <a:pt x="1453" y="0"/>
                    <a:pt x="1385" y="86"/>
                    <a:pt x="1432" y="156"/>
                  </a:cubicBezTo>
                  <a:cubicBezTo>
                    <a:pt x="1999" y="1057"/>
                    <a:pt x="3934" y="4159"/>
                    <a:pt x="2299" y="4826"/>
                  </a:cubicBezTo>
                  <a:cubicBezTo>
                    <a:pt x="2112" y="4902"/>
                    <a:pt x="1948" y="4937"/>
                    <a:pt x="1805" y="4937"/>
                  </a:cubicBezTo>
                  <a:cubicBezTo>
                    <a:pt x="379" y="4937"/>
                    <a:pt x="1107" y="1445"/>
                    <a:pt x="1532" y="657"/>
                  </a:cubicBezTo>
                  <a:cubicBezTo>
                    <a:pt x="1555" y="586"/>
                    <a:pt x="1496" y="515"/>
                    <a:pt x="1423" y="515"/>
                  </a:cubicBezTo>
                  <a:cubicBezTo>
                    <a:pt x="1393" y="515"/>
                    <a:pt x="1361" y="527"/>
                    <a:pt x="1332" y="557"/>
                  </a:cubicBezTo>
                  <a:cubicBezTo>
                    <a:pt x="810" y="1568"/>
                    <a:pt x="1" y="5099"/>
                    <a:pt x="1899" y="5099"/>
                  </a:cubicBezTo>
                  <a:cubicBezTo>
                    <a:pt x="1942" y="5099"/>
                    <a:pt x="1986" y="5097"/>
                    <a:pt x="2032" y="5093"/>
                  </a:cubicBezTo>
                  <a:cubicBezTo>
                    <a:pt x="4434" y="4893"/>
                    <a:pt x="2199" y="990"/>
                    <a:pt x="1632" y="56"/>
                  </a:cubicBezTo>
                  <a:cubicBezTo>
                    <a:pt x="1602" y="16"/>
                    <a:pt x="1566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20"/>
          <p:cNvGrpSpPr/>
          <p:nvPr/>
        </p:nvGrpSpPr>
        <p:grpSpPr>
          <a:xfrm>
            <a:off x="1044376" y="-6317"/>
            <a:ext cx="335268" cy="390875"/>
            <a:chOff x="1258903" y="17252"/>
            <a:chExt cx="632940" cy="737918"/>
          </a:xfrm>
        </p:grpSpPr>
        <p:sp>
          <p:nvSpPr>
            <p:cNvPr id="3170" name="Google Shape;3170;p20"/>
            <p:cNvSpPr/>
            <p:nvPr/>
          </p:nvSpPr>
          <p:spPr>
            <a:xfrm rot="5400000">
              <a:off x="1206414" y="69741"/>
              <a:ext cx="737918" cy="632940"/>
            </a:xfrm>
            <a:custGeom>
              <a:avLst/>
              <a:gdLst/>
              <a:ahLst/>
              <a:cxnLst/>
              <a:rect l="l" t="t" r="r" b="b"/>
              <a:pathLst>
                <a:path w="17321" h="14856" extrusionOk="0">
                  <a:moveTo>
                    <a:pt x="10048" y="1"/>
                  </a:moveTo>
                  <a:cubicBezTo>
                    <a:pt x="9816" y="1"/>
                    <a:pt x="9575" y="56"/>
                    <a:pt x="9348" y="144"/>
                  </a:cubicBezTo>
                  <a:cubicBezTo>
                    <a:pt x="8247" y="577"/>
                    <a:pt x="7780" y="1912"/>
                    <a:pt x="7346" y="2879"/>
                  </a:cubicBezTo>
                  <a:cubicBezTo>
                    <a:pt x="7113" y="3446"/>
                    <a:pt x="6813" y="4013"/>
                    <a:pt x="6512" y="4547"/>
                  </a:cubicBezTo>
                  <a:cubicBezTo>
                    <a:pt x="6408" y="4716"/>
                    <a:pt x="6335" y="4784"/>
                    <a:pt x="6272" y="4784"/>
                  </a:cubicBezTo>
                  <a:cubicBezTo>
                    <a:pt x="6173" y="4784"/>
                    <a:pt x="6101" y="4617"/>
                    <a:pt x="5979" y="4414"/>
                  </a:cubicBezTo>
                  <a:cubicBezTo>
                    <a:pt x="5812" y="4113"/>
                    <a:pt x="5645" y="3846"/>
                    <a:pt x="5445" y="3580"/>
                  </a:cubicBezTo>
                  <a:cubicBezTo>
                    <a:pt x="5086" y="3030"/>
                    <a:pt x="4573" y="2582"/>
                    <a:pt x="4004" y="2582"/>
                  </a:cubicBezTo>
                  <a:cubicBezTo>
                    <a:pt x="3779" y="2582"/>
                    <a:pt x="3546" y="2652"/>
                    <a:pt x="3310" y="2812"/>
                  </a:cubicBezTo>
                  <a:cubicBezTo>
                    <a:pt x="2443" y="3379"/>
                    <a:pt x="1976" y="4580"/>
                    <a:pt x="1609" y="5481"/>
                  </a:cubicBezTo>
                  <a:cubicBezTo>
                    <a:pt x="875" y="7149"/>
                    <a:pt x="708" y="9017"/>
                    <a:pt x="41" y="10718"/>
                  </a:cubicBezTo>
                  <a:cubicBezTo>
                    <a:pt x="1" y="10799"/>
                    <a:pt x="58" y="10843"/>
                    <a:pt x="125" y="10843"/>
                  </a:cubicBezTo>
                  <a:cubicBezTo>
                    <a:pt x="168" y="10843"/>
                    <a:pt x="215" y="10824"/>
                    <a:pt x="241" y="10785"/>
                  </a:cubicBezTo>
                  <a:cubicBezTo>
                    <a:pt x="608" y="9717"/>
                    <a:pt x="908" y="8617"/>
                    <a:pt x="1109" y="7516"/>
                  </a:cubicBezTo>
                  <a:cubicBezTo>
                    <a:pt x="1375" y="6482"/>
                    <a:pt x="1776" y="5481"/>
                    <a:pt x="2243" y="4547"/>
                  </a:cubicBezTo>
                  <a:cubicBezTo>
                    <a:pt x="2607" y="3846"/>
                    <a:pt x="3208" y="2790"/>
                    <a:pt x="4045" y="2790"/>
                  </a:cubicBezTo>
                  <a:cubicBezTo>
                    <a:pt x="4203" y="2790"/>
                    <a:pt x="4369" y="2828"/>
                    <a:pt x="4544" y="2912"/>
                  </a:cubicBezTo>
                  <a:cubicBezTo>
                    <a:pt x="5312" y="3313"/>
                    <a:pt x="5678" y="4414"/>
                    <a:pt x="6179" y="5081"/>
                  </a:cubicBezTo>
                  <a:cubicBezTo>
                    <a:pt x="6198" y="5120"/>
                    <a:pt x="6229" y="5136"/>
                    <a:pt x="6265" y="5136"/>
                  </a:cubicBezTo>
                  <a:cubicBezTo>
                    <a:pt x="6290" y="5136"/>
                    <a:pt x="6318" y="5128"/>
                    <a:pt x="6346" y="5114"/>
                  </a:cubicBezTo>
                  <a:cubicBezTo>
                    <a:pt x="7580" y="3680"/>
                    <a:pt x="7780" y="477"/>
                    <a:pt x="9982" y="177"/>
                  </a:cubicBezTo>
                  <a:cubicBezTo>
                    <a:pt x="10029" y="171"/>
                    <a:pt x="10076" y="168"/>
                    <a:pt x="10120" y="168"/>
                  </a:cubicBezTo>
                  <a:cubicBezTo>
                    <a:pt x="11593" y="168"/>
                    <a:pt x="11216" y="3306"/>
                    <a:pt x="11216" y="4180"/>
                  </a:cubicBezTo>
                  <a:cubicBezTo>
                    <a:pt x="11216" y="4235"/>
                    <a:pt x="11260" y="4289"/>
                    <a:pt x="11313" y="4289"/>
                  </a:cubicBezTo>
                  <a:cubicBezTo>
                    <a:pt x="11325" y="4289"/>
                    <a:pt x="11337" y="4286"/>
                    <a:pt x="11349" y="4280"/>
                  </a:cubicBezTo>
                  <a:cubicBezTo>
                    <a:pt x="11940" y="4193"/>
                    <a:pt x="14224" y="3316"/>
                    <a:pt x="15632" y="3316"/>
                  </a:cubicBezTo>
                  <a:cubicBezTo>
                    <a:pt x="16370" y="3316"/>
                    <a:pt x="16868" y="3557"/>
                    <a:pt x="16753" y="4280"/>
                  </a:cubicBezTo>
                  <a:cubicBezTo>
                    <a:pt x="16620" y="5247"/>
                    <a:pt x="15219" y="5948"/>
                    <a:pt x="14451" y="6315"/>
                  </a:cubicBezTo>
                  <a:cubicBezTo>
                    <a:pt x="13584" y="6782"/>
                    <a:pt x="12683" y="7115"/>
                    <a:pt x="11783" y="7349"/>
                  </a:cubicBezTo>
                  <a:cubicBezTo>
                    <a:pt x="11683" y="7382"/>
                    <a:pt x="11683" y="7482"/>
                    <a:pt x="11716" y="7549"/>
                  </a:cubicBezTo>
                  <a:cubicBezTo>
                    <a:pt x="12650" y="8383"/>
                    <a:pt x="14718" y="9584"/>
                    <a:pt x="12817" y="10685"/>
                  </a:cubicBezTo>
                  <a:cubicBezTo>
                    <a:pt x="12317" y="10970"/>
                    <a:pt x="11720" y="11054"/>
                    <a:pt x="11101" y="11054"/>
                  </a:cubicBezTo>
                  <a:cubicBezTo>
                    <a:pt x="10273" y="11054"/>
                    <a:pt x="9406" y="10904"/>
                    <a:pt x="8681" y="10885"/>
                  </a:cubicBezTo>
                  <a:cubicBezTo>
                    <a:pt x="8614" y="10885"/>
                    <a:pt x="8581" y="10952"/>
                    <a:pt x="8581" y="11018"/>
                  </a:cubicBezTo>
                  <a:cubicBezTo>
                    <a:pt x="8781" y="11819"/>
                    <a:pt x="9414" y="12219"/>
                    <a:pt x="9848" y="12886"/>
                  </a:cubicBezTo>
                  <a:cubicBezTo>
                    <a:pt x="10949" y="14421"/>
                    <a:pt x="8747" y="14588"/>
                    <a:pt x="7813" y="14588"/>
                  </a:cubicBezTo>
                  <a:cubicBezTo>
                    <a:pt x="5678" y="14554"/>
                    <a:pt x="3277" y="13954"/>
                    <a:pt x="1642" y="12586"/>
                  </a:cubicBezTo>
                  <a:cubicBezTo>
                    <a:pt x="1617" y="12574"/>
                    <a:pt x="1592" y="12568"/>
                    <a:pt x="1569" y="12568"/>
                  </a:cubicBezTo>
                  <a:cubicBezTo>
                    <a:pt x="1467" y="12568"/>
                    <a:pt x="1394" y="12672"/>
                    <a:pt x="1475" y="12753"/>
                  </a:cubicBezTo>
                  <a:lnTo>
                    <a:pt x="1509" y="12753"/>
                  </a:lnTo>
                  <a:cubicBezTo>
                    <a:pt x="2943" y="13854"/>
                    <a:pt x="4644" y="14521"/>
                    <a:pt x="6446" y="14688"/>
                  </a:cubicBezTo>
                  <a:cubicBezTo>
                    <a:pt x="6838" y="14735"/>
                    <a:pt x="7601" y="14856"/>
                    <a:pt x="8343" y="14856"/>
                  </a:cubicBezTo>
                  <a:cubicBezTo>
                    <a:pt x="9177" y="14856"/>
                    <a:pt x="9986" y="14703"/>
                    <a:pt x="10215" y="14121"/>
                  </a:cubicBezTo>
                  <a:cubicBezTo>
                    <a:pt x="10382" y="13587"/>
                    <a:pt x="10282" y="13020"/>
                    <a:pt x="9915" y="12586"/>
                  </a:cubicBezTo>
                  <a:cubicBezTo>
                    <a:pt x="9648" y="12253"/>
                    <a:pt x="9281" y="11952"/>
                    <a:pt x="9014" y="11552"/>
                  </a:cubicBezTo>
                  <a:cubicBezTo>
                    <a:pt x="8758" y="11177"/>
                    <a:pt x="8965" y="11081"/>
                    <a:pt x="9281" y="11081"/>
                  </a:cubicBezTo>
                  <a:cubicBezTo>
                    <a:pt x="9583" y="11081"/>
                    <a:pt x="9986" y="11169"/>
                    <a:pt x="10182" y="11185"/>
                  </a:cubicBezTo>
                  <a:cubicBezTo>
                    <a:pt x="10357" y="11196"/>
                    <a:pt x="10578" y="11205"/>
                    <a:pt x="10826" y="11205"/>
                  </a:cubicBezTo>
                  <a:cubicBezTo>
                    <a:pt x="12087" y="11205"/>
                    <a:pt x="14018" y="10967"/>
                    <a:pt x="13851" y="9517"/>
                  </a:cubicBezTo>
                  <a:cubicBezTo>
                    <a:pt x="13784" y="8917"/>
                    <a:pt x="13117" y="8450"/>
                    <a:pt x="12717" y="8083"/>
                  </a:cubicBezTo>
                  <a:lnTo>
                    <a:pt x="12183" y="7683"/>
                  </a:lnTo>
                  <a:cubicBezTo>
                    <a:pt x="12050" y="7549"/>
                    <a:pt x="11883" y="7582"/>
                    <a:pt x="12016" y="7549"/>
                  </a:cubicBezTo>
                  <a:cubicBezTo>
                    <a:pt x="12317" y="7449"/>
                    <a:pt x="12583" y="7349"/>
                    <a:pt x="12884" y="7249"/>
                  </a:cubicBezTo>
                  <a:cubicBezTo>
                    <a:pt x="14151" y="6782"/>
                    <a:pt x="15519" y="6181"/>
                    <a:pt x="16486" y="5214"/>
                  </a:cubicBezTo>
                  <a:cubicBezTo>
                    <a:pt x="16987" y="4680"/>
                    <a:pt x="17320" y="3613"/>
                    <a:pt x="16419" y="3246"/>
                  </a:cubicBezTo>
                  <a:cubicBezTo>
                    <a:pt x="16124" y="3128"/>
                    <a:pt x="15804" y="3080"/>
                    <a:pt x="15471" y="3080"/>
                  </a:cubicBezTo>
                  <a:cubicBezTo>
                    <a:pt x="14489" y="3080"/>
                    <a:pt x="13406" y="3497"/>
                    <a:pt x="12583" y="3746"/>
                  </a:cubicBezTo>
                  <a:cubicBezTo>
                    <a:pt x="12150" y="3880"/>
                    <a:pt x="11783" y="4013"/>
                    <a:pt x="11383" y="4080"/>
                  </a:cubicBezTo>
                  <a:cubicBezTo>
                    <a:pt x="11483" y="4047"/>
                    <a:pt x="11449" y="3146"/>
                    <a:pt x="11449" y="2979"/>
                  </a:cubicBezTo>
                  <a:cubicBezTo>
                    <a:pt x="11516" y="2145"/>
                    <a:pt x="11349" y="1311"/>
                    <a:pt x="11016" y="544"/>
                  </a:cubicBezTo>
                  <a:cubicBezTo>
                    <a:pt x="10787" y="150"/>
                    <a:pt x="10430" y="1"/>
                    <a:pt x="10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 rot="5400000">
              <a:off x="1219265" y="169078"/>
              <a:ext cx="603933" cy="320049"/>
            </a:xfrm>
            <a:custGeom>
              <a:avLst/>
              <a:gdLst/>
              <a:ahLst/>
              <a:cxnLst/>
              <a:rect l="l" t="t" r="r" b="b"/>
              <a:pathLst>
                <a:path w="14176" h="7512" extrusionOk="0">
                  <a:moveTo>
                    <a:pt x="14015" y="1"/>
                  </a:moveTo>
                  <a:cubicBezTo>
                    <a:pt x="14006" y="1"/>
                    <a:pt x="13996" y="2"/>
                    <a:pt x="13986" y="4"/>
                  </a:cubicBezTo>
                  <a:cubicBezTo>
                    <a:pt x="11351" y="605"/>
                    <a:pt x="9016" y="2039"/>
                    <a:pt x="6614" y="3173"/>
                  </a:cubicBezTo>
                  <a:cubicBezTo>
                    <a:pt x="4279" y="4274"/>
                    <a:pt x="1944" y="5508"/>
                    <a:pt x="76" y="7343"/>
                  </a:cubicBezTo>
                  <a:cubicBezTo>
                    <a:pt x="1" y="7418"/>
                    <a:pt x="76" y="7512"/>
                    <a:pt x="160" y="7512"/>
                  </a:cubicBezTo>
                  <a:cubicBezTo>
                    <a:pt x="189" y="7512"/>
                    <a:pt x="218" y="7501"/>
                    <a:pt x="243" y="7476"/>
                  </a:cubicBezTo>
                  <a:cubicBezTo>
                    <a:pt x="2077" y="5675"/>
                    <a:pt x="4412" y="4474"/>
                    <a:pt x="6714" y="3373"/>
                  </a:cubicBezTo>
                  <a:cubicBezTo>
                    <a:pt x="9116" y="2206"/>
                    <a:pt x="11451" y="805"/>
                    <a:pt x="14053" y="204"/>
                  </a:cubicBezTo>
                  <a:cubicBezTo>
                    <a:pt x="14176" y="174"/>
                    <a:pt x="14128" y="1"/>
                    <a:pt x="1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 rot="5400000">
              <a:off x="1528284" y="296911"/>
              <a:ext cx="196611" cy="308716"/>
            </a:xfrm>
            <a:custGeom>
              <a:avLst/>
              <a:gdLst/>
              <a:ahLst/>
              <a:cxnLst/>
              <a:rect l="l" t="t" r="r" b="b"/>
              <a:pathLst>
                <a:path w="4615" h="7246" extrusionOk="0">
                  <a:moveTo>
                    <a:pt x="1322" y="1"/>
                  </a:moveTo>
                  <a:cubicBezTo>
                    <a:pt x="1276" y="1"/>
                    <a:pt x="1234" y="26"/>
                    <a:pt x="1234" y="76"/>
                  </a:cubicBezTo>
                  <a:cubicBezTo>
                    <a:pt x="1268" y="1844"/>
                    <a:pt x="367" y="3412"/>
                    <a:pt x="133" y="5113"/>
                  </a:cubicBezTo>
                  <a:cubicBezTo>
                    <a:pt x="133" y="5180"/>
                    <a:pt x="167" y="5213"/>
                    <a:pt x="200" y="5213"/>
                  </a:cubicBezTo>
                  <a:cubicBezTo>
                    <a:pt x="1735" y="5580"/>
                    <a:pt x="3169" y="6247"/>
                    <a:pt x="4370" y="7214"/>
                  </a:cubicBezTo>
                  <a:cubicBezTo>
                    <a:pt x="4399" y="7237"/>
                    <a:pt x="4429" y="7246"/>
                    <a:pt x="4456" y="7246"/>
                  </a:cubicBezTo>
                  <a:cubicBezTo>
                    <a:pt x="4551" y="7246"/>
                    <a:pt x="4615" y="7133"/>
                    <a:pt x="4537" y="7081"/>
                  </a:cubicBezTo>
                  <a:lnTo>
                    <a:pt x="4503" y="7081"/>
                  </a:lnTo>
                  <a:cubicBezTo>
                    <a:pt x="3402" y="6180"/>
                    <a:pt x="2102" y="5513"/>
                    <a:pt x="701" y="5146"/>
                  </a:cubicBezTo>
                  <a:cubicBezTo>
                    <a:pt x="0" y="4946"/>
                    <a:pt x="867" y="3078"/>
                    <a:pt x="1034" y="2544"/>
                  </a:cubicBezTo>
                  <a:cubicBezTo>
                    <a:pt x="1301" y="1744"/>
                    <a:pt x="1434" y="910"/>
                    <a:pt x="1434" y="76"/>
                  </a:cubicBezTo>
                  <a:cubicBezTo>
                    <a:pt x="1418" y="26"/>
                    <a:pt x="1368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 rot="5400000">
              <a:off x="1400623" y="77142"/>
              <a:ext cx="223748" cy="337687"/>
            </a:xfrm>
            <a:custGeom>
              <a:avLst/>
              <a:gdLst/>
              <a:ahLst/>
              <a:cxnLst/>
              <a:rect l="l" t="t" r="r" b="b"/>
              <a:pathLst>
                <a:path w="5252" h="7926" extrusionOk="0">
                  <a:moveTo>
                    <a:pt x="890" y="0"/>
                  </a:moveTo>
                  <a:cubicBezTo>
                    <a:pt x="850" y="0"/>
                    <a:pt x="813" y="22"/>
                    <a:pt x="801" y="73"/>
                  </a:cubicBezTo>
                  <a:cubicBezTo>
                    <a:pt x="567" y="974"/>
                    <a:pt x="400" y="1874"/>
                    <a:pt x="300" y="2808"/>
                  </a:cubicBezTo>
                  <a:cubicBezTo>
                    <a:pt x="200" y="3609"/>
                    <a:pt x="0" y="4576"/>
                    <a:pt x="267" y="5343"/>
                  </a:cubicBezTo>
                  <a:cubicBezTo>
                    <a:pt x="500" y="5977"/>
                    <a:pt x="1635" y="6411"/>
                    <a:pt x="2168" y="6678"/>
                  </a:cubicBezTo>
                  <a:cubicBezTo>
                    <a:pt x="3102" y="7145"/>
                    <a:pt x="4103" y="7512"/>
                    <a:pt x="5070" y="7912"/>
                  </a:cubicBezTo>
                  <a:cubicBezTo>
                    <a:pt x="5089" y="7921"/>
                    <a:pt x="5106" y="7925"/>
                    <a:pt x="5122" y="7925"/>
                  </a:cubicBezTo>
                  <a:cubicBezTo>
                    <a:pt x="5218" y="7925"/>
                    <a:pt x="5252" y="7769"/>
                    <a:pt x="5137" y="7712"/>
                  </a:cubicBezTo>
                  <a:lnTo>
                    <a:pt x="5137" y="7712"/>
                  </a:lnTo>
                  <a:lnTo>
                    <a:pt x="5170" y="7745"/>
                  </a:lnTo>
                  <a:cubicBezTo>
                    <a:pt x="4336" y="7378"/>
                    <a:pt x="3503" y="7045"/>
                    <a:pt x="2669" y="6678"/>
                  </a:cubicBezTo>
                  <a:cubicBezTo>
                    <a:pt x="2001" y="6378"/>
                    <a:pt x="600" y="5911"/>
                    <a:pt x="434" y="5110"/>
                  </a:cubicBezTo>
                  <a:cubicBezTo>
                    <a:pt x="234" y="4343"/>
                    <a:pt x="434" y="3275"/>
                    <a:pt x="567" y="2475"/>
                  </a:cubicBezTo>
                  <a:cubicBezTo>
                    <a:pt x="667" y="1674"/>
                    <a:pt x="801" y="907"/>
                    <a:pt x="1001" y="140"/>
                  </a:cubicBezTo>
                  <a:cubicBezTo>
                    <a:pt x="1021" y="57"/>
                    <a:pt x="953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 rot="5400000">
              <a:off x="1427596" y="308996"/>
              <a:ext cx="80604" cy="62374"/>
            </a:xfrm>
            <a:custGeom>
              <a:avLst/>
              <a:gdLst/>
              <a:ahLst/>
              <a:cxnLst/>
              <a:rect l="l" t="t" r="r" b="b"/>
              <a:pathLst>
                <a:path w="1892" h="1464" extrusionOk="0">
                  <a:moveTo>
                    <a:pt x="145" y="1"/>
                  </a:moveTo>
                  <a:cubicBezTo>
                    <a:pt x="65" y="1"/>
                    <a:pt x="0" y="120"/>
                    <a:pt x="79" y="198"/>
                  </a:cubicBezTo>
                  <a:cubicBezTo>
                    <a:pt x="546" y="665"/>
                    <a:pt x="1146" y="1032"/>
                    <a:pt x="1680" y="1432"/>
                  </a:cubicBezTo>
                  <a:cubicBezTo>
                    <a:pt x="1702" y="1454"/>
                    <a:pt x="1726" y="1464"/>
                    <a:pt x="1748" y="1464"/>
                  </a:cubicBezTo>
                  <a:cubicBezTo>
                    <a:pt x="1827" y="1464"/>
                    <a:pt x="1891" y="1351"/>
                    <a:pt x="1813" y="1299"/>
                  </a:cubicBezTo>
                  <a:cubicBezTo>
                    <a:pt x="1279" y="865"/>
                    <a:pt x="712" y="498"/>
                    <a:pt x="212" y="31"/>
                  </a:cubicBezTo>
                  <a:cubicBezTo>
                    <a:pt x="190" y="10"/>
                    <a:pt x="16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 rot="5400000">
              <a:off x="1579283" y="197823"/>
              <a:ext cx="24241" cy="87170"/>
            </a:xfrm>
            <a:custGeom>
              <a:avLst/>
              <a:gdLst/>
              <a:ahLst/>
              <a:cxnLst/>
              <a:rect l="l" t="t" r="r" b="b"/>
              <a:pathLst>
                <a:path w="569" h="2046" extrusionOk="0">
                  <a:moveTo>
                    <a:pt x="450" y="1"/>
                  </a:moveTo>
                  <a:cubicBezTo>
                    <a:pt x="406" y="1"/>
                    <a:pt x="368" y="27"/>
                    <a:pt x="368" y="86"/>
                  </a:cubicBezTo>
                  <a:cubicBezTo>
                    <a:pt x="268" y="686"/>
                    <a:pt x="168" y="1320"/>
                    <a:pt x="1" y="1920"/>
                  </a:cubicBezTo>
                  <a:cubicBezTo>
                    <a:pt x="1" y="2001"/>
                    <a:pt x="62" y="2045"/>
                    <a:pt x="125" y="2045"/>
                  </a:cubicBezTo>
                  <a:cubicBezTo>
                    <a:pt x="166" y="2045"/>
                    <a:pt x="208" y="2027"/>
                    <a:pt x="234" y="1987"/>
                  </a:cubicBezTo>
                  <a:cubicBezTo>
                    <a:pt x="368" y="1387"/>
                    <a:pt x="468" y="753"/>
                    <a:pt x="568" y="119"/>
                  </a:cubicBezTo>
                  <a:cubicBezTo>
                    <a:pt x="568" y="44"/>
                    <a:pt x="505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 rot="5400000">
              <a:off x="1295932" y="174136"/>
              <a:ext cx="81073" cy="45247"/>
            </a:xfrm>
            <a:custGeom>
              <a:avLst/>
              <a:gdLst/>
              <a:ahLst/>
              <a:cxnLst/>
              <a:rect l="l" t="t" r="r" b="b"/>
              <a:pathLst>
                <a:path w="1903" h="1062" extrusionOk="0">
                  <a:moveTo>
                    <a:pt x="162" y="1"/>
                  </a:moveTo>
                  <a:cubicBezTo>
                    <a:pt x="58" y="1"/>
                    <a:pt x="0" y="157"/>
                    <a:pt x="115" y="215"/>
                  </a:cubicBezTo>
                  <a:cubicBezTo>
                    <a:pt x="649" y="415"/>
                    <a:pt x="1182" y="715"/>
                    <a:pt x="1683" y="1048"/>
                  </a:cubicBezTo>
                  <a:cubicBezTo>
                    <a:pt x="1701" y="1058"/>
                    <a:pt x="1719" y="1062"/>
                    <a:pt x="1736" y="1062"/>
                  </a:cubicBezTo>
                  <a:cubicBezTo>
                    <a:pt x="1840" y="1062"/>
                    <a:pt x="1902" y="906"/>
                    <a:pt x="1816" y="848"/>
                  </a:cubicBezTo>
                  <a:cubicBezTo>
                    <a:pt x="1282" y="515"/>
                    <a:pt x="749" y="248"/>
                    <a:pt x="215" y="14"/>
                  </a:cubicBezTo>
                  <a:cubicBezTo>
                    <a:pt x="196" y="5"/>
                    <a:pt x="178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7" name="Google Shape;3177;p20"/>
          <p:cNvGrpSpPr/>
          <p:nvPr/>
        </p:nvGrpSpPr>
        <p:grpSpPr>
          <a:xfrm rot="-6734554">
            <a:off x="627545" y="4609338"/>
            <a:ext cx="929288" cy="728539"/>
            <a:chOff x="6116480" y="4524652"/>
            <a:chExt cx="830410" cy="650968"/>
          </a:xfrm>
        </p:grpSpPr>
        <p:sp>
          <p:nvSpPr>
            <p:cNvPr id="3178" name="Google Shape;3178;p20"/>
            <p:cNvSpPr/>
            <p:nvPr/>
          </p:nvSpPr>
          <p:spPr>
            <a:xfrm rot="5400000">
              <a:off x="6227951" y="4538265"/>
              <a:ext cx="525885" cy="748825"/>
            </a:xfrm>
            <a:custGeom>
              <a:avLst/>
              <a:gdLst/>
              <a:ahLst/>
              <a:cxnLst/>
              <a:rect l="l" t="t" r="r" b="b"/>
              <a:pathLst>
                <a:path w="12344" h="17576" extrusionOk="0">
                  <a:moveTo>
                    <a:pt x="133" y="0"/>
                  </a:moveTo>
                  <a:cubicBezTo>
                    <a:pt x="70" y="0"/>
                    <a:pt x="1" y="57"/>
                    <a:pt x="22" y="140"/>
                  </a:cubicBezTo>
                  <a:cubicBezTo>
                    <a:pt x="288" y="2008"/>
                    <a:pt x="355" y="3842"/>
                    <a:pt x="1256" y="5577"/>
                  </a:cubicBezTo>
                  <a:cubicBezTo>
                    <a:pt x="2023" y="7045"/>
                    <a:pt x="3291" y="8212"/>
                    <a:pt x="4525" y="9313"/>
                  </a:cubicBezTo>
                  <a:cubicBezTo>
                    <a:pt x="7260" y="11815"/>
                    <a:pt x="10329" y="14217"/>
                    <a:pt x="12130" y="17519"/>
                  </a:cubicBezTo>
                  <a:cubicBezTo>
                    <a:pt x="12150" y="17559"/>
                    <a:pt x="12179" y="17575"/>
                    <a:pt x="12209" y="17575"/>
                  </a:cubicBezTo>
                  <a:cubicBezTo>
                    <a:pt x="12276" y="17575"/>
                    <a:pt x="12344" y="17489"/>
                    <a:pt x="12297" y="17419"/>
                  </a:cubicBezTo>
                  <a:cubicBezTo>
                    <a:pt x="10629" y="14350"/>
                    <a:pt x="7827" y="12048"/>
                    <a:pt x="5259" y="9713"/>
                  </a:cubicBezTo>
                  <a:cubicBezTo>
                    <a:pt x="3958" y="8546"/>
                    <a:pt x="2657" y="7378"/>
                    <a:pt x="1723" y="5911"/>
                  </a:cubicBezTo>
                  <a:cubicBezTo>
                    <a:pt x="555" y="4143"/>
                    <a:pt x="489" y="2075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 rot="5400000">
              <a:off x="6521217" y="4788594"/>
              <a:ext cx="32165" cy="240548"/>
            </a:xfrm>
            <a:custGeom>
              <a:avLst/>
              <a:gdLst/>
              <a:ahLst/>
              <a:cxnLst/>
              <a:rect l="l" t="t" r="r" b="b"/>
              <a:pathLst>
                <a:path w="755" h="5646" extrusionOk="0">
                  <a:moveTo>
                    <a:pt x="288" y="1"/>
                  </a:moveTo>
                  <a:cubicBezTo>
                    <a:pt x="237" y="1"/>
                    <a:pt x="187" y="34"/>
                    <a:pt x="187" y="101"/>
                  </a:cubicBezTo>
                  <a:cubicBezTo>
                    <a:pt x="354" y="1935"/>
                    <a:pt x="554" y="3737"/>
                    <a:pt x="21" y="5538"/>
                  </a:cubicBezTo>
                  <a:cubicBezTo>
                    <a:pt x="1" y="5598"/>
                    <a:pt x="65" y="5646"/>
                    <a:pt x="126" y="5646"/>
                  </a:cubicBezTo>
                  <a:cubicBezTo>
                    <a:pt x="167" y="5646"/>
                    <a:pt x="207" y="5625"/>
                    <a:pt x="221" y="5571"/>
                  </a:cubicBezTo>
                  <a:cubicBezTo>
                    <a:pt x="755" y="3770"/>
                    <a:pt x="554" y="1935"/>
                    <a:pt x="388" y="101"/>
                  </a:cubicBezTo>
                  <a:cubicBezTo>
                    <a:pt x="388" y="34"/>
                    <a:pt x="33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 rot="5400000">
              <a:off x="6398547" y="4680535"/>
              <a:ext cx="223535" cy="37194"/>
            </a:xfrm>
            <a:custGeom>
              <a:avLst/>
              <a:gdLst/>
              <a:ahLst/>
              <a:cxnLst/>
              <a:rect l="l" t="t" r="r" b="b"/>
              <a:pathLst>
                <a:path w="5247" h="873" extrusionOk="0">
                  <a:moveTo>
                    <a:pt x="157" y="1"/>
                  </a:moveTo>
                  <a:cubicBezTo>
                    <a:pt x="57" y="1"/>
                    <a:pt x="1" y="127"/>
                    <a:pt x="85" y="183"/>
                  </a:cubicBezTo>
                  <a:cubicBezTo>
                    <a:pt x="1135" y="643"/>
                    <a:pt x="2258" y="872"/>
                    <a:pt x="3377" y="872"/>
                  </a:cubicBezTo>
                  <a:cubicBezTo>
                    <a:pt x="3963" y="872"/>
                    <a:pt x="4548" y="809"/>
                    <a:pt x="5122" y="683"/>
                  </a:cubicBezTo>
                  <a:cubicBezTo>
                    <a:pt x="5246" y="683"/>
                    <a:pt x="5225" y="480"/>
                    <a:pt x="5113" y="480"/>
                  </a:cubicBezTo>
                  <a:cubicBezTo>
                    <a:pt x="5105" y="480"/>
                    <a:pt x="5097" y="481"/>
                    <a:pt x="5088" y="483"/>
                  </a:cubicBezTo>
                  <a:cubicBezTo>
                    <a:pt x="4520" y="611"/>
                    <a:pt x="3940" y="674"/>
                    <a:pt x="3362" y="674"/>
                  </a:cubicBezTo>
                  <a:cubicBezTo>
                    <a:pt x="2276" y="674"/>
                    <a:pt x="1197" y="451"/>
                    <a:pt x="218" y="16"/>
                  </a:cubicBezTo>
                  <a:cubicBezTo>
                    <a:pt x="196" y="5"/>
                    <a:pt x="176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 rot="5400000">
              <a:off x="6656569" y="4673865"/>
              <a:ext cx="109190" cy="158661"/>
            </a:xfrm>
            <a:custGeom>
              <a:avLst/>
              <a:gdLst/>
              <a:ahLst/>
              <a:cxnLst/>
              <a:rect l="l" t="t" r="r" b="b"/>
              <a:pathLst>
                <a:path w="2563" h="3724" extrusionOk="0">
                  <a:moveTo>
                    <a:pt x="2450" y="0"/>
                  </a:moveTo>
                  <a:cubicBezTo>
                    <a:pt x="2405" y="0"/>
                    <a:pt x="2358" y="27"/>
                    <a:pt x="2344" y="85"/>
                  </a:cubicBezTo>
                  <a:cubicBezTo>
                    <a:pt x="1910" y="1486"/>
                    <a:pt x="1109" y="2520"/>
                    <a:pt x="75" y="3554"/>
                  </a:cubicBezTo>
                  <a:cubicBezTo>
                    <a:pt x="0" y="3629"/>
                    <a:pt x="75" y="3723"/>
                    <a:pt x="160" y="3723"/>
                  </a:cubicBezTo>
                  <a:cubicBezTo>
                    <a:pt x="188" y="3723"/>
                    <a:pt x="217" y="3713"/>
                    <a:pt x="242" y="3688"/>
                  </a:cubicBezTo>
                  <a:cubicBezTo>
                    <a:pt x="1276" y="2654"/>
                    <a:pt x="2110" y="1586"/>
                    <a:pt x="2544" y="118"/>
                  </a:cubicBezTo>
                  <a:cubicBezTo>
                    <a:pt x="2563" y="43"/>
                    <a:pt x="2508" y="0"/>
                    <a:pt x="2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 rot="5400000">
              <a:off x="6788872" y="4538109"/>
              <a:ext cx="97389" cy="218649"/>
            </a:xfrm>
            <a:custGeom>
              <a:avLst/>
              <a:gdLst/>
              <a:ahLst/>
              <a:cxnLst/>
              <a:rect l="l" t="t" r="r" b="b"/>
              <a:pathLst>
                <a:path w="2286" h="5132" extrusionOk="0">
                  <a:moveTo>
                    <a:pt x="933" y="191"/>
                  </a:moveTo>
                  <a:cubicBezTo>
                    <a:pt x="1066" y="191"/>
                    <a:pt x="1226" y="231"/>
                    <a:pt x="1419" y="320"/>
                  </a:cubicBezTo>
                  <a:cubicBezTo>
                    <a:pt x="2153" y="687"/>
                    <a:pt x="2052" y="2088"/>
                    <a:pt x="2019" y="2755"/>
                  </a:cubicBezTo>
                  <a:cubicBezTo>
                    <a:pt x="1986" y="3356"/>
                    <a:pt x="1986" y="4256"/>
                    <a:pt x="1652" y="4790"/>
                  </a:cubicBezTo>
                  <a:cubicBezTo>
                    <a:pt x="1649" y="4797"/>
                    <a:pt x="1646" y="4804"/>
                    <a:pt x="1644" y="4810"/>
                  </a:cubicBezTo>
                  <a:lnTo>
                    <a:pt x="1644" y="4810"/>
                  </a:lnTo>
                  <a:cubicBezTo>
                    <a:pt x="1223" y="4103"/>
                    <a:pt x="862" y="3391"/>
                    <a:pt x="585" y="2622"/>
                  </a:cubicBezTo>
                  <a:cubicBezTo>
                    <a:pt x="381" y="2040"/>
                    <a:pt x="25" y="191"/>
                    <a:pt x="933" y="191"/>
                  </a:cubicBezTo>
                  <a:close/>
                  <a:moveTo>
                    <a:pt x="1002" y="0"/>
                  </a:moveTo>
                  <a:cubicBezTo>
                    <a:pt x="295" y="0"/>
                    <a:pt x="1" y="876"/>
                    <a:pt x="118" y="1521"/>
                  </a:cubicBezTo>
                  <a:cubicBezTo>
                    <a:pt x="351" y="2789"/>
                    <a:pt x="852" y="4023"/>
                    <a:pt x="1585" y="5090"/>
                  </a:cubicBezTo>
                  <a:cubicBezTo>
                    <a:pt x="1605" y="5120"/>
                    <a:pt x="1636" y="5132"/>
                    <a:pt x="1668" y="5132"/>
                  </a:cubicBezTo>
                  <a:cubicBezTo>
                    <a:pt x="1747" y="5132"/>
                    <a:pt x="1833" y="5061"/>
                    <a:pt x="1786" y="4990"/>
                  </a:cubicBezTo>
                  <a:lnTo>
                    <a:pt x="1752" y="4990"/>
                  </a:lnTo>
                  <a:cubicBezTo>
                    <a:pt x="1746" y="4979"/>
                    <a:pt x="1739" y="4969"/>
                    <a:pt x="1733" y="4958"/>
                  </a:cubicBezTo>
                  <a:lnTo>
                    <a:pt x="1733" y="4958"/>
                  </a:lnTo>
                  <a:cubicBezTo>
                    <a:pt x="1746" y="4962"/>
                    <a:pt x="1759" y="4964"/>
                    <a:pt x="1773" y="4964"/>
                  </a:cubicBezTo>
                  <a:cubicBezTo>
                    <a:pt x="1804" y="4964"/>
                    <a:pt x="1833" y="4952"/>
                    <a:pt x="1852" y="4924"/>
                  </a:cubicBezTo>
                  <a:cubicBezTo>
                    <a:pt x="2253" y="4223"/>
                    <a:pt x="2253" y="3056"/>
                    <a:pt x="2253" y="2288"/>
                  </a:cubicBezTo>
                  <a:cubicBezTo>
                    <a:pt x="2286" y="1554"/>
                    <a:pt x="2186" y="320"/>
                    <a:pt x="1319" y="53"/>
                  </a:cubicBezTo>
                  <a:cubicBezTo>
                    <a:pt x="1205" y="17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 rot="5400000">
              <a:off x="6708907" y="4755769"/>
              <a:ext cx="160398" cy="163731"/>
            </a:xfrm>
            <a:custGeom>
              <a:avLst/>
              <a:gdLst/>
              <a:ahLst/>
              <a:cxnLst/>
              <a:rect l="l" t="t" r="r" b="b"/>
              <a:pathLst>
                <a:path w="3765" h="3843" extrusionOk="0">
                  <a:moveTo>
                    <a:pt x="1420" y="186"/>
                  </a:moveTo>
                  <a:cubicBezTo>
                    <a:pt x="1757" y="186"/>
                    <a:pt x="2109" y="483"/>
                    <a:pt x="2264" y="740"/>
                  </a:cubicBezTo>
                  <a:cubicBezTo>
                    <a:pt x="2497" y="1173"/>
                    <a:pt x="2197" y="1707"/>
                    <a:pt x="1963" y="2041"/>
                  </a:cubicBezTo>
                  <a:cubicBezTo>
                    <a:pt x="1540" y="2660"/>
                    <a:pt x="956" y="3120"/>
                    <a:pt x="276" y="3390"/>
                  </a:cubicBezTo>
                  <a:lnTo>
                    <a:pt x="276" y="3390"/>
                  </a:lnTo>
                  <a:cubicBezTo>
                    <a:pt x="233" y="2365"/>
                    <a:pt x="298" y="777"/>
                    <a:pt x="1130" y="273"/>
                  </a:cubicBezTo>
                  <a:cubicBezTo>
                    <a:pt x="1221" y="212"/>
                    <a:pt x="1320" y="186"/>
                    <a:pt x="1420" y="186"/>
                  </a:cubicBezTo>
                  <a:close/>
                  <a:moveTo>
                    <a:pt x="1379" y="1"/>
                  </a:moveTo>
                  <a:cubicBezTo>
                    <a:pt x="52" y="1"/>
                    <a:pt x="1" y="2884"/>
                    <a:pt x="62" y="3742"/>
                  </a:cubicBezTo>
                  <a:cubicBezTo>
                    <a:pt x="62" y="3809"/>
                    <a:pt x="120" y="3842"/>
                    <a:pt x="175" y="3842"/>
                  </a:cubicBezTo>
                  <a:cubicBezTo>
                    <a:pt x="229" y="3842"/>
                    <a:pt x="279" y="3809"/>
                    <a:pt x="262" y="3742"/>
                  </a:cubicBezTo>
                  <a:lnTo>
                    <a:pt x="296" y="3742"/>
                  </a:lnTo>
                  <a:cubicBezTo>
                    <a:pt x="293" y="3700"/>
                    <a:pt x="290" y="3656"/>
                    <a:pt x="287" y="3610"/>
                  </a:cubicBezTo>
                  <a:lnTo>
                    <a:pt x="287" y="3610"/>
                  </a:lnTo>
                  <a:cubicBezTo>
                    <a:pt x="290" y="3610"/>
                    <a:pt x="293" y="3609"/>
                    <a:pt x="296" y="3609"/>
                  </a:cubicBezTo>
                  <a:cubicBezTo>
                    <a:pt x="1430" y="3308"/>
                    <a:pt x="3765" y="773"/>
                    <a:pt x="1763" y="73"/>
                  </a:cubicBezTo>
                  <a:cubicBezTo>
                    <a:pt x="1624" y="24"/>
                    <a:pt x="1496" y="1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 rot="5400000">
              <a:off x="6413180" y="4570894"/>
              <a:ext cx="206750" cy="114267"/>
            </a:xfrm>
            <a:custGeom>
              <a:avLst/>
              <a:gdLst/>
              <a:ahLst/>
              <a:cxnLst/>
              <a:rect l="l" t="t" r="r" b="b"/>
              <a:pathLst>
                <a:path w="4853" h="2682" extrusionOk="0">
                  <a:moveTo>
                    <a:pt x="1009" y="224"/>
                  </a:moveTo>
                  <a:cubicBezTo>
                    <a:pt x="2058" y="224"/>
                    <a:pt x="3900" y="1349"/>
                    <a:pt x="4529" y="1856"/>
                  </a:cubicBezTo>
                  <a:lnTo>
                    <a:pt x="4529" y="1856"/>
                  </a:lnTo>
                  <a:cubicBezTo>
                    <a:pt x="4058" y="2249"/>
                    <a:pt x="3228" y="2483"/>
                    <a:pt x="2424" y="2483"/>
                  </a:cubicBezTo>
                  <a:cubicBezTo>
                    <a:pt x="1344" y="2483"/>
                    <a:pt x="311" y="2061"/>
                    <a:pt x="256" y="1034"/>
                  </a:cubicBezTo>
                  <a:cubicBezTo>
                    <a:pt x="236" y="444"/>
                    <a:pt x="545" y="224"/>
                    <a:pt x="1009" y="224"/>
                  </a:cubicBezTo>
                  <a:close/>
                  <a:moveTo>
                    <a:pt x="1065" y="1"/>
                  </a:moveTo>
                  <a:cubicBezTo>
                    <a:pt x="504" y="1"/>
                    <a:pt x="98" y="277"/>
                    <a:pt x="55" y="1034"/>
                  </a:cubicBezTo>
                  <a:cubicBezTo>
                    <a:pt x="0" y="2215"/>
                    <a:pt x="1160" y="2681"/>
                    <a:pt x="2372" y="2681"/>
                  </a:cubicBezTo>
                  <a:cubicBezTo>
                    <a:pt x="3284" y="2681"/>
                    <a:pt x="4224" y="2417"/>
                    <a:pt x="4697" y="1995"/>
                  </a:cubicBezTo>
                  <a:lnTo>
                    <a:pt x="4697" y="1995"/>
                  </a:lnTo>
                  <a:cubicBezTo>
                    <a:pt x="4710" y="2001"/>
                    <a:pt x="4723" y="2003"/>
                    <a:pt x="4736" y="2003"/>
                  </a:cubicBezTo>
                  <a:cubicBezTo>
                    <a:pt x="4800" y="2003"/>
                    <a:pt x="4851" y="1934"/>
                    <a:pt x="4817" y="1867"/>
                  </a:cubicBezTo>
                  <a:lnTo>
                    <a:pt x="4817" y="1867"/>
                  </a:lnTo>
                  <a:cubicBezTo>
                    <a:pt x="4853" y="1792"/>
                    <a:pt x="4795" y="1703"/>
                    <a:pt x="4726" y="1703"/>
                  </a:cubicBezTo>
                  <a:cubicBezTo>
                    <a:pt x="4708" y="1703"/>
                    <a:pt x="4688" y="1710"/>
                    <a:pt x="4670" y="1724"/>
                  </a:cubicBezTo>
                  <a:lnTo>
                    <a:pt x="4670" y="1724"/>
                  </a:lnTo>
                  <a:cubicBezTo>
                    <a:pt x="3996" y="1146"/>
                    <a:pt x="22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 rot="5400000">
              <a:off x="6529654" y="4771084"/>
              <a:ext cx="190305" cy="216604"/>
            </a:xfrm>
            <a:custGeom>
              <a:avLst/>
              <a:gdLst/>
              <a:ahLst/>
              <a:cxnLst/>
              <a:rect l="l" t="t" r="r" b="b"/>
              <a:pathLst>
                <a:path w="4467" h="5084" extrusionOk="0">
                  <a:moveTo>
                    <a:pt x="2537" y="0"/>
                  </a:moveTo>
                  <a:cubicBezTo>
                    <a:pt x="2494" y="0"/>
                    <a:pt x="2448" y="2"/>
                    <a:pt x="2402" y="6"/>
                  </a:cubicBezTo>
                  <a:cubicBezTo>
                    <a:pt x="0" y="206"/>
                    <a:pt x="2235" y="4109"/>
                    <a:pt x="2836" y="5043"/>
                  </a:cubicBezTo>
                  <a:cubicBezTo>
                    <a:pt x="2855" y="5072"/>
                    <a:pt x="2883" y="5084"/>
                    <a:pt x="2911" y="5084"/>
                  </a:cubicBezTo>
                  <a:cubicBezTo>
                    <a:pt x="2980" y="5084"/>
                    <a:pt x="3049" y="5013"/>
                    <a:pt x="3002" y="4942"/>
                  </a:cubicBezTo>
                  <a:lnTo>
                    <a:pt x="3002" y="4909"/>
                  </a:lnTo>
                  <a:cubicBezTo>
                    <a:pt x="2435" y="4008"/>
                    <a:pt x="534" y="906"/>
                    <a:pt x="2135" y="272"/>
                  </a:cubicBezTo>
                  <a:cubicBezTo>
                    <a:pt x="2326" y="197"/>
                    <a:pt x="2492" y="162"/>
                    <a:pt x="2637" y="162"/>
                  </a:cubicBezTo>
                  <a:cubicBezTo>
                    <a:pt x="4088" y="162"/>
                    <a:pt x="3357" y="3654"/>
                    <a:pt x="2902" y="4442"/>
                  </a:cubicBezTo>
                  <a:cubicBezTo>
                    <a:pt x="2879" y="4513"/>
                    <a:pt x="2955" y="4584"/>
                    <a:pt x="3026" y="4584"/>
                  </a:cubicBezTo>
                  <a:cubicBezTo>
                    <a:pt x="3055" y="4584"/>
                    <a:pt x="3083" y="4572"/>
                    <a:pt x="3102" y="4542"/>
                  </a:cubicBezTo>
                  <a:cubicBezTo>
                    <a:pt x="3657" y="3531"/>
                    <a:pt x="4467" y="0"/>
                    <a:pt x="2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6" name="Google Shape;3186;p20"/>
          <p:cNvSpPr/>
          <p:nvPr/>
        </p:nvSpPr>
        <p:spPr>
          <a:xfrm rot="10128894">
            <a:off x="8830452" y="806728"/>
            <a:ext cx="291826" cy="252586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7" name="Google Shape;3187;p20"/>
          <p:cNvGrpSpPr/>
          <p:nvPr/>
        </p:nvGrpSpPr>
        <p:grpSpPr>
          <a:xfrm rot="-8817145">
            <a:off x="4840299" y="-311170"/>
            <a:ext cx="564095" cy="705453"/>
            <a:chOff x="3291645" y="4438907"/>
            <a:chExt cx="662976" cy="829031"/>
          </a:xfrm>
        </p:grpSpPr>
        <p:sp>
          <p:nvSpPr>
            <p:cNvPr id="3188" name="Google Shape;3188;p20"/>
            <p:cNvSpPr/>
            <p:nvPr/>
          </p:nvSpPr>
          <p:spPr>
            <a:xfrm rot="5400000">
              <a:off x="3252321" y="4576246"/>
              <a:ext cx="731016" cy="652368"/>
            </a:xfrm>
            <a:custGeom>
              <a:avLst/>
              <a:gdLst/>
              <a:ahLst/>
              <a:cxnLst/>
              <a:rect l="l" t="t" r="r" b="b"/>
              <a:pathLst>
                <a:path w="17159" h="15312" extrusionOk="0">
                  <a:moveTo>
                    <a:pt x="119" y="1"/>
                  </a:moveTo>
                  <a:cubicBezTo>
                    <a:pt x="64" y="1"/>
                    <a:pt x="1" y="44"/>
                    <a:pt x="1" y="119"/>
                  </a:cubicBezTo>
                  <a:cubicBezTo>
                    <a:pt x="601" y="4155"/>
                    <a:pt x="2603" y="8258"/>
                    <a:pt x="5905" y="10760"/>
                  </a:cubicBezTo>
                  <a:cubicBezTo>
                    <a:pt x="9108" y="13228"/>
                    <a:pt x="13411" y="13562"/>
                    <a:pt x="16946" y="15296"/>
                  </a:cubicBezTo>
                  <a:cubicBezTo>
                    <a:pt x="16968" y="15307"/>
                    <a:pt x="16989" y="15312"/>
                    <a:pt x="17008" y="15312"/>
                  </a:cubicBezTo>
                  <a:cubicBezTo>
                    <a:pt x="17106" y="15312"/>
                    <a:pt x="17158" y="15186"/>
                    <a:pt x="17047" y="15130"/>
                  </a:cubicBezTo>
                  <a:cubicBezTo>
                    <a:pt x="13677" y="13462"/>
                    <a:pt x="9808" y="12995"/>
                    <a:pt x="6606" y="10993"/>
                  </a:cubicBezTo>
                  <a:cubicBezTo>
                    <a:pt x="2970" y="8725"/>
                    <a:pt x="835" y="4188"/>
                    <a:pt x="201" y="86"/>
                  </a:cubicBezTo>
                  <a:cubicBezTo>
                    <a:pt x="201" y="27"/>
                    <a:pt x="16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 rot="5400000">
              <a:off x="3791468" y="4526543"/>
              <a:ext cx="78218" cy="220140"/>
            </a:xfrm>
            <a:custGeom>
              <a:avLst/>
              <a:gdLst/>
              <a:ahLst/>
              <a:cxnLst/>
              <a:rect l="l" t="t" r="r" b="b"/>
              <a:pathLst>
                <a:path w="1836" h="5167" extrusionOk="0">
                  <a:moveTo>
                    <a:pt x="1703" y="1"/>
                  </a:moveTo>
                  <a:cubicBezTo>
                    <a:pt x="1664" y="1"/>
                    <a:pt x="1627" y="22"/>
                    <a:pt x="1614" y="73"/>
                  </a:cubicBezTo>
                  <a:cubicBezTo>
                    <a:pt x="1047" y="1708"/>
                    <a:pt x="847" y="3476"/>
                    <a:pt x="47" y="5010"/>
                  </a:cubicBezTo>
                  <a:cubicBezTo>
                    <a:pt x="0" y="5080"/>
                    <a:pt x="68" y="5166"/>
                    <a:pt x="135" y="5166"/>
                  </a:cubicBezTo>
                  <a:cubicBezTo>
                    <a:pt x="164" y="5166"/>
                    <a:pt x="193" y="5150"/>
                    <a:pt x="213" y="5110"/>
                  </a:cubicBezTo>
                  <a:cubicBezTo>
                    <a:pt x="1047" y="3542"/>
                    <a:pt x="1248" y="1774"/>
                    <a:pt x="1815" y="140"/>
                  </a:cubicBezTo>
                  <a:cubicBezTo>
                    <a:pt x="1835" y="57"/>
                    <a:pt x="1767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 rot="5400000">
              <a:off x="3448582" y="4551744"/>
              <a:ext cx="266393" cy="82100"/>
            </a:xfrm>
            <a:custGeom>
              <a:avLst/>
              <a:gdLst/>
              <a:ahLst/>
              <a:cxnLst/>
              <a:rect l="l" t="t" r="r" b="b"/>
              <a:pathLst>
                <a:path w="6253" h="1927" extrusionOk="0">
                  <a:moveTo>
                    <a:pt x="187" y="1"/>
                  </a:moveTo>
                  <a:cubicBezTo>
                    <a:pt x="95" y="1"/>
                    <a:pt x="0" y="104"/>
                    <a:pt x="81" y="185"/>
                  </a:cubicBezTo>
                  <a:cubicBezTo>
                    <a:pt x="1522" y="1438"/>
                    <a:pt x="3873" y="1926"/>
                    <a:pt x="5756" y="1926"/>
                  </a:cubicBezTo>
                  <a:cubicBezTo>
                    <a:pt x="5879" y="1926"/>
                    <a:pt x="6000" y="1924"/>
                    <a:pt x="6119" y="1920"/>
                  </a:cubicBezTo>
                  <a:cubicBezTo>
                    <a:pt x="6252" y="1920"/>
                    <a:pt x="6252" y="1686"/>
                    <a:pt x="6119" y="1686"/>
                  </a:cubicBezTo>
                  <a:cubicBezTo>
                    <a:pt x="5997" y="1691"/>
                    <a:pt x="5873" y="1693"/>
                    <a:pt x="5746" y="1693"/>
                  </a:cubicBezTo>
                  <a:cubicBezTo>
                    <a:pt x="3921" y="1693"/>
                    <a:pt x="1589" y="1235"/>
                    <a:pt x="248" y="19"/>
                  </a:cubicBezTo>
                  <a:cubicBezTo>
                    <a:pt x="229" y="6"/>
                    <a:pt x="208" y="1"/>
                    <a:pt x="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 rot="5400000">
              <a:off x="3581733" y="4679999"/>
              <a:ext cx="36297" cy="251838"/>
            </a:xfrm>
            <a:custGeom>
              <a:avLst/>
              <a:gdLst/>
              <a:ahLst/>
              <a:cxnLst/>
              <a:rect l="l" t="t" r="r" b="b"/>
              <a:pathLst>
                <a:path w="852" h="5911" extrusionOk="0">
                  <a:moveTo>
                    <a:pt x="105" y="0"/>
                  </a:moveTo>
                  <a:cubicBezTo>
                    <a:pt x="51" y="0"/>
                    <a:pt x="1" y="34"/>
                    <a:pt x="17" y="101"/>
                  </a:cubicBezTo>
                  <a:cubicBezTo>
                    <a:pt x="117" y="2002"/>
                    <a:pt x="618" y="3870"/>
                    <a:pt x="184" y="5771"/>
                  </a:cubicBezTo>
                  <a:cubicBezTo>
                    <a:pt x="163" y="5854"/>
                    <a:pt x="232" y="5911"/>
                    <a:pt x="295" y="5911"/>
                  </a:cubicBezTo>
                  <a:cubicBezTo>
                    <a:pt x="334" y="5911"/>
                    <a:pt x="371" y="5889"/>
                    <a:pt x="384" y="5838"/>
                  </a:cubicBezTo>
                  <a:cubicBezTo>
                    <a:pt x="851" y="3903"/>
                    <a:pt x="317" y="2002"/>
                    <a:pt x="217" y="101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 rot="5400000">
              <a:off x="3260319" y="4788575"/>
              <a:ext cx="219872" cy="80396"/>
            </a:xfrm>
            <a:custGeom>
              <a:avLst/>
              <a:gdLst/>
              <a:ahLst/>
              <a:cxnLst/>
              <a:rect l="l" t="t" r="r" b="b"/>
              <a:pathLst>
                <a:path w="5161" h="1887" extrusionOk="0">
                  <a:moveTo>
                    <a:pt x="5000" y="0"/>
                  </a:moveTo>
                  <a:cubicBezTo>
                    <a:pt x="4991" y="0"/>
                    <a:pt x="4981" y="1"/>
                    <a:pt x="4971" y="4"/>
                  </a:cubicBezTo>
                  <a:cubicBezTo>
                    <a:pt x="3418" y="501"/>
                    <a:pt x="2154" y="1692"/>
                    <a:pt x="506" y="1692"/>
                  </a:cubicBezTo>
                  <a:cubicBezTo>
                    <a:pt x="384" y="1692"/>
                    <a:pt x="260" y="1685"/>
                    <a:pt x="134" y="1672"/>
                  </a:cubicBezTo>
                  <a:cubicBezTo>
                    <a:pt x="1" y="1672"/>
                    <a:pt x="1" y="1872"/>
                    <a:pt x="134" y="1872"/>
                  </a:cubicBezTo>
                  <a:cubicBezTo>
                    <a:pt x="245" y="1882"/>
                    <a:pt x="355" y="1886"/>
                    <a:pt x="462" y="1886"/>
                  </a:cubicBezTo>
                  <a:cubicBezTo>
                    <a:pt x="2162" y="1886"/>
                    <a:pt x="3438" y="706"/>
                    <a:pt x="5038" y="204"/>
                  </a:cubicBezTo>
                  <a:cubicBezTo>
                    <a:pt x="5161" y="173"/>
                    <a:pt x="5113" y="0"/>
                    <a:pt x="5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 rot="5400000">
              <a:off x="3917087" y="4647263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785"/>
                    <a:pt x="209" y="927"/>
                    <a:pt x="417" y="927"/>
                  </a:cubicBezTo>
                  <a:cubicBezTo>
                    <a:pt x="626" y="927"/>
                    <a:pt x="834" y="785"/>
                    <a:pt x="834" y="501"/>
                  </a:cubicBezTo>
                  <a:lnTo>
                    <a:pt x="834" y="435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 rot="5400000">
              <a:off x="3909100" y="4531276"/>
              <a:ext cx="46905" cy="35533"/>
            </a:xfrm>
            <a:custGeom>
              <a:avLst/>
              <a:gdLst/>
              <a:ahLst/>
              <a:cxnLst/>
              <a:rect l="l" t="t" r="r" b="b"/>
              <a:pathLst>
                <a:path w="1101" h="834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cubicBezTo>
                    <a:pt x="1101" y="834"/>
                    <a:pt x="1101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 rot="5400000">
              <a:off x="3600053" y="4436967"/>
              <a:ext cx="35573" cy="39452"/>
            </a:xfrm>
            <a:custGeom>
              <a:avLst/>
              <a:gdLst/>
              <a:ahLst/>
              <a:cxnLst/>
              <a:rect l="l" t="t" r="r" b="b"/>
              <a:pathLst>
                <a:path w="835" h="926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784"/>
                    <a:pt x="209" y="926"/>
                    <a:pt x="417" y="926"/>
                  </a:cubicBezTo>
                  <a:cubicBezTo>
                    <a:pt x="626" y="926"/>
                    <a:pt x="834" y="784"/>
                    <a:pt x="834" y="501"/>
                  </a:cubicBezTo>
                  <a:lnTo>
                    <a:pt x="834" y="401"/>
                  </a:ln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 rot="5400000">
              <a:off x="3699450" y="477641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34" y="834"/>
                  </a:lnTo>
                  <a:cubicBezTo>
                    <a:pt x="1201" y="834"/>
                    <a:pt x="1201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 rot="5400000">
              <a:off x="3302986" y="4705352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8" name="Google Shape;3198;p20"/>
          <p:cNvGrpSpPr/>
          <p:nvPr/>
        </p:nvGrpSpPr>
        <p:grpSpPr>
          <a:xfrm rot="10800000">
            <a:off x="6217160" y="-96178"/>
            <a:ext cx="375393" cy="397651"/>
            <a:chOff x="4174996" y="4517026"/>
            <a:chExt cx="645448" cy="683601"/>
          </a:xfrm>
        </p:grpSpPr>
        <p:sp>
          <p:nvSpPr>
            <p:cNvPr id="3199" name="Google Shape;3199;p20"/>
            <p:cNvSpPr/>
            <p:nvPr/>
          </p:nvSpPr>
          <p:spPr>
            <a:xfrm rot="5400000">
              <a:off x="4380180" y="4841227"/>
              <a:ext cx="437655" cy="274589"/>
            </a:xfrm>
            <a:custGeom>
              <a:avLst/>
              <a:gdLst/>
              <a:ahLst/>
              <a:cxnLst/>
              <a:rect l="l" t="t" r="r" b="b"/>
              <a:pathLst>
                <a:path w="10273" h="6445" extrusionOk="0">
                  <a:moveTo>
                    <a:pt x="134" y="1"/>
                  </a:moveTo>
                  <a:cubicBezTo>
                    <a:pt x="58" y="1"/>
                    <a:pt x="0" y="102"/>
                    <a:pt x="76" y="203"/>
                  </a:cubicBezTo>
                  <a:cubicBezTo>
                    <a:pt x="2644" y="3238"/>
                    <a:pt x="6414" y="5106"/>
                    <a:pt x="10116" y="6440"/>
                  </a:cubicBezTo>
                  <a:cubicBezTo>
                    <a:pt x="10126" y="6443"/>
                    <a:pt x="10136" y="6444"/>
                    <a:pt x="10145" y="6444"/>
                  </a:cubicBezTo>
                  <a:cubicBezTo>
                    <a:pt x="10254" y="6444"/>
                    <a:pt x="10273" y="6271"/>
                    <a:pt x="10150" y="6240"/>
                  </a:cubicBezTo>
                  <a:cubicBezTo>
                    <a:pt x="6480" y="4906"/>
                    <a:pt x="2778" y="3071"/>
                    <a:pt x="209" y="36"/>
                  </a:cubicBezTo>
                  <a:cubicBezTo>
                    <a:pt x="185" y="11"/>
                    <a:pt x="15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 rot="5400000">
              <a:off x="4500576" y="4689560"/>
              <a:ext cx="360204" cy="279531"/>
            </a:xfrm>
            <a:custGeom>
              <a:avLst/>
              <a:gdLst/>
              <a:ahLst/>
              <a:cxnLst/>
              <a:rect l="l" t="t" r="r" b="b"/>
              <a:pathLst>
                <a:path w="8455" h="6561" extrusionOk="0">
                  <a:moveTo>
                    <a:pt x="1533" y="171"/>
                  </a:moveTo>
                  <a:cubicBezTo>
                    <a:pt x="1777" y="171"/>
                    <a:pt x="2062" y="344"/>
                    <a:pt x="2235" y="443"/>
                  </a:cubicBezTo>
                  <a:cubicBezTo>
                    <a:pt x="2836" y="843"/>
                    <a:pt x="3403" y="1310"/>
                    <a:pt x="3903" y="1844"/>
                  </a:cubicBezTo>
                  <a:cubicBezTo>
                    <a:pt x="5249" y="3222"/>
                    <a:pt x="6472" y="4724"/>
                    <a:pt x="7809" y="6112"/>
                  </a:cubicBezTo>
                  <a:lnTo>
                    <a:pt x="7809" y="6112"/>
                  </a:lnTo>
                  <a:cubicBezTo>
                    <a:pt x="6655" y="5561"/>
                    <a:pt x="5425" y="5166"/>
                    <a:pt x="4270" y="4646"/>
                  </a:cubicBezTo>
                  <a:cubicBezTo>
                    <a:pt x="2902" y="4046"/>
                    <a:pt x="1168" y="3112"/>
                    <a:pt x="1001" y="1410"/>
                  </a:cubicBezTo>
                  <a:cubicBezTo>
                    <a:pt x="968" y="1043"/>
                    <a:pt x="934" y="476"/>
                    <a:pt x="1301" y="243"/>
                  </a:cubicBezTo>
                  <a:cubicBezTo>
                    <a:pt x="1370" y="192"/>
                    <a:pt x="1449" y="171"/>
                    <a:pt x="1533" y="171"/>
                  </a:cubicBezTo>
                  <a:close/>
                  <a:moveTo>
                    <a:pt x="1519" y="1"/>
                  </a:moveTo>
                  <a:cubicBezTo>
                    <a:pt x="1204" y="1"/>
                    <a:pt x="947" y="180"/>
                    <a:pt x="834" y="677"/>
                  </a:cubicBezTo>
                  <a:cubicBezTo>
                    <a:pt x="0" y="4312"/>
                    <a:pt x="6071" y="5347"/>
                    <a:pt x="8239" y="6547"/>
                  </a:cubicBezTo>
                  <a:cubicBezTo>
                    <a:pt x="8258" y="6557"/>
                    <a:pt x="8276" y="6561"/>
                    <a:pt x="8293" y="6561"/>
                  </a:cubicBezTo>
                  <a:cubicBezTo>
                    <a:pt x="8396" y="6561"/>
                    <a:pt x="8454" y="6405"/>
                    <a:pt x="8340" y="6347"/>
                  </a:cubicBezTo>
                  <a:lnTo>
                    <a:pt x="8340" y="6347"/>
                  </a:lnTo>
                  <a:lnTo>
                    <a:pt x="8340" y="6381"/>
                  </a:lnTo>
                  <a:cubicBezTo>
                    <a:pt x="8267" y="6341"/>
                    <a:pt x="8193" y="6303"/>
                    <a:pt x="8120" y="6265"/>
                  </a:cubicBezTo>
                  <a:lnTo>
                    <a:pt x="8120" y="6265"/>
                  </a:lnTo>
                  <a:cubicBezTo>
                    <a:pt x="8148" y="6223"/>
                    <a:pt x="8153" y="6161"/>
                    <a:pt x="8106" y="6114"/>
                  </a:cubicBezTo>
                  <a:cubicBezTo>
                    <a:pt x="6505" y="4446"/>
                    <a:pt x="5104" y="2611"/>
                    <a:pt x="3369" y="1043"/>
                  </a:cubicBezTo>
                  <a:cubicBezTo>
                    <a:pt x="2972" y="690"/>
                    <a:pt x="2136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 rot="5400000">
              <a:off x="4078000" y="4835179"/>
              <a:ext cx="570405" cy="160493"/>
            </a:xfrm>
            <a:custGeom>
              <a:avLst/>
              <a:gdLst/>
              <a:ahLst/>
              <a:cxnLst/>
              <a:rect l="l" t="t" r="r" b="b"/>
              <a:pathLst>
                <a:path w="13389" h="3767" extrusionOk="0">
                  <a:moveTo>
                    <a:pt x="13255" y="0"/>
                  </a:moveTo>
                  <a:lnTo>
                    <a:pt x="13255" y="33"/>
                  </a:lnTo>
                  <a:cubicBezTo>
                    <a:pt x="13114" y="30"/>
                    <a:pt x="12973" y="28"/>
                    <a:pt x="12832" y="28"/>
                  </a:cubicBezTo>
                  <a:cubicBezTo>
                    <a:pt x="10505" y="28"/>
                    <a:pt x="8181" y="531"/>
                    <a:pt x="5917" y="1034"/>
                  </a:cubicBezTo>
                  <a:cubicBezTo>
                    <a:pt x="3849" y="1501"/>
                    <a:pt x="1680" y="2135"/>
                    <a:pt x="79" y="3569"/>
                  </a:cubicBezTo>
                  <a:cubicBezTo>
                    <a:pt x="1" y="3648"/>
                    <a:pt x="86" y="3767"/>
                    <a:pt x="175" y="3767"/>
                  </a:cubicBezTo>
                  <a:cubicBezTo>
                    <a:pt x="200" y="3767"/>
                    <a:pt x="224" y="3758"/>
                    <a:pt x="246" y="3736"/>
                  </a:cubicBezTo>
                  <a:cubicBezTo>
                    <a:pt x="1814" y="2302"/>
                    <a:pt x="3949" y="1701"/>
                    <a:pt x="5984" y="1234"/>
                  </a:cubicBezTo>
                  <a:cubicBezTo>
                    <a:pt x="8248" y="731"/>
                    <a:pt x="10512" y="228"/>
                    <a:pt x="12832" y="228"/>
                  </a:cubicBezTo>
                  <a:cubicBezTo>
                    <a:pt x="12973" y="228"/>
                    <a:pt x="13114" y="230"/>
                    <a:pt x="13255" y="234"/>
                  </a:cubicBezTo>
                  <a:cubicBezTo>
                    <a:pt x="13389" y="234"/>
                    <a:pt x="13389" y="0"/>
                    <a:pt x="1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 rot="5400000">
              <a:off x="4060530" y="4631492"/>
              <a:ext cx="483198" cy="254267"/>
            </a:xfrm>
            <a:custGeom>
              <a:avLst/>
              <a:gdLst/>
              <a:ahLst/>
              <a:cxnLst/>
              <a:rect l="l" t="t" r="r" b="b"/>
              <a:pathLst>
                <a:path w="11342" h="5968" extrusionOk="0">
                  <a:moveTo>
                    <a:pt x="10304" y="184"/>
                  </a:moveTo>
                  <a:cubicBezTo>
                    <a:pt x="10513" y="184"/>
                    <a:pt x="10721" y="187"/>
                    <a:pt x="10929" y="192"/>
                  </a:cubicBezTo>
                  <a:lnTo>
                    <a:pt x="10929" y="192"/>
                  </a:lnTo>
                  <a:cubicBezTo>
                    <a:pt x="10654" y="372"/>
                    <a:pt x="10402" y="579"/>
                    <a:pt x="10175" y="835"/>
                  </a:cubicBezTo>
                  <a:cubicBezTo>
                    <a:pt x="9608" y="1335"/>
                    <a:pt x="8974" y="1802"/>
                    <a:pt x="8340" y="2202"/>
                  </a:cubicBezTo>
                  <a:cubicBezTo>
                    <a:pt x="7306" y="2903"/>
                    <a:pt x="6239" y="3470"/>
                    <a:pt x="5205" y="4170"/>
                  </a:cubicBezTo>
                  <a:cubicBezTo>
                    <a:pt x="4171" y="4837"/>
                    <a:pt x="3203" y="5638"/>
                    <a:pt x="1902" y="5738"/>
                  </a:cubicBezTo>
                  <a:cubicBezTo>
                    <a:pt x="1860" y="5740"/>
                    <a:pt x="1817" y="5741"/>
                    <a:pt x="1774" y="5741"/>
                  </a:cubicBezTo>
                  <a:cubicBezTo>
                    <a:pt x="1104" y="5741"/>
                    <a:pt x="364" y="5490"/>
                    <a:pt x="301" y="4737"/>
                  </a:cubicBezTo>
                  <a:cubicBezTo>
                    <a:pt x="335" y="4137"/>
                    <a:pt x="535" y="3603"/>
                    <a:pt x="902" y="3170"/>
                  </a:cubicBezTo>
                  <a:cubicBezTo>
                    <a:pt x="1969" y="1602"/>
                    <a:pt x="4004" y="968"/>
                    <a:pt x="5738" y="634"/>
                  </a:cubicBezTo>
                  <a:cubicBezTo>
                    <a:pt x="7244" y="328"/>
                    <a:pt x="8772" y="184"/>
                    <a:pt x="10304" y="184"/>
                  </a:cubicBezTo>
                  <a:close/>
                  <a:moveTo>
                    <a:pt x="11209" y="1"/>
                  </a:moveTo>
                  <a:lnTo>
                    <a:pt x="11209" y="34"/>
                  </a:lnTo>
                  <a:cubicBezTo>
                    <a:pt x="10853" y="17"/>
                    <a:pt x="10497" y="9"/>
                    <a:pt x="10142" y="9"/>
                  </a:cubicBezTo>
                  <a:cubicBezTo>
                    <a:pt x="8364" y="9"/>
                    <a:pt x="6595" y="217"/>
                    <a:pt x="4871" y="634"/>
                  </a:cubicBezTo>
                  <a:cubicBezTo>
                    <a:pt x="2970" y="1101"/>
                    <a:pt x="1002" y="2069"/>
                    <a:pt x="268" y="3970"/>
                  </a:cubicBezTo>
                  <a:cubicBezTo>
                    <a:pt x="1" y="4604"/>
                    <a:pt x="34" y="5271"/>
                    <a:pt x="635" y="5671"/>
                  </a:cubicBezTo>
                  <a:cubicBezTo>
                    <a:pt x="931" y="5885"/>
                    <a:pt x="1291" y="5968"/>
                    <a:pt x="1668" y="5968"/>
                  </a:cubicBezTo>
                  <a:cubicBezTo>
                    <a:pt x="2350" y="5968"/>
                    <a:pt x="3088" y="5696"/>
                    <a:pt x="3604" y="5438"/>
                  </a:cubicBezTo>
                  <a:cubicBezTo>
                    <a:pt x="4204" y="5104"/>
                    <a:pt x="4771" y="4737"/>
                    <a:pt x="5305" y="4337"/>
                  </a:cubicBezTo>
                  <a:cubicBezTo>
                    <a:pt x="6005" y="3870"/>
                    <a:pt x="6739" y="3470"/>
                    <a:pt x="7473" y="3036"/>
                  </a:cubicBezTo>
                  <a:cubicBezTo>
                    <a:pt x="8140" y="2603"/>
                    <a:pt x="8774" y="2202"/>
                    <a:pt x="9408" y="1735"/>
                  </a:cubicBezTo>
                  <a:cubicBezTo>
                    <a:pt x="10008" y="1268"/>
                    <a:pt x="10509" y="634"/>
                    <a:pt x="11176" y="301"/>
                  </a:cubicBezTo>
                  <a:cubicBezTo>
                    <a:pt x="11222" y="278"/>
                    <a:pt x="11236" y="238"/>
                    <a:pt x="11231" y="199"/>
                  </a:cubicBezTo>
                  <a:lnTo>
                    <a:pt x="11231" y="199"/>
                  </a:lnTo>
                  <a:cubicBezTo>
                    <a:pt x="11342" y="179"/>
                    <a:pt x="11335" y="1"/>
                    <a:pt x="1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3" name="Google Shape;3203;p20"/>
          <p:cNvSpPr/>
          <p:nvPr/>
        </p:nvSpPr>
        <p:spPr>
          <a:xfrm rot="-5400000">
            <a:off x="3805499" y="84413"/>
            <a:ext cx="234678" cy="209423"/>
          </a:xfrm>
          <a:custGeom>
            <a:avLst/>
            <a:gdLst/>
            <a:ahLst/>
            <a:cxnLst/>
            <a:rect l="l" t="t" r="r" b="b"/>
            <a:pathLst>
              <a:path w="6575" h="5867" extrusionOk="0">
                <a:moveTo>
                  <a:pt x="5235" y="0"/>
                </a:moveTo>
                <a:cubicBezTo>
                  <a:pt x="5063" y="0"/>
                  <a:pt x="4866" y="48"/>
                  <a:pt x="4639" y="156"/>
                </a:cubicBezTo>
                <a:cubicBezTo>
                  <a:pt x="3472" y="756"/>
                  <a:pt x="3639" y="2691"/>
                  <a:pt x="3639" y="3758"/>
                </a:cubicBezTo>
                <a:cubicBezTo>
                  <a:pt x="3038" y="3191"/>
                  <a:pt x="2204" y="2090"/>
                  <a:pt x="1370" y="1923"/>
                </a:cubicBezTo>
                <a:cubicBezTo>
                  <a:pt x="1253" y="1908"/>
                  <a:pt x="1145" y="1901"/>
                  <a:pt x="1047" y="1901"/>
                </a:cubicBezTo>
                <a:cubicBezTo>
                  <a:pt x="79" y="1901"/>
                  <a:pt x="1" y="2616"/>
                  <a:pt x="637" y="3525"/>
                </a:cubicBezTo>
                <a:cubicBezTo>
                  <a:pt x="1591" y="4893"/>
                  <a:pt x="3851" y="5866"/>
                  <a:pt x="5505" y="5866"/>
                </a:cubicBezTo>
                <a:cubicBezTo>
                  <a:pt x="5585" y="5866"/>
                  <a:pt x="5663" y="5864"/>
                  <a:pt x="5740" y="5860"/>
                </a:cubicBezTo>
                <a:lnTo>
                  <a:pt x="5840" y="5693"/>
                </a:lnTo>
                <a:cubicBezTo>
                  <a:pt x="6507" y="4692"/>
                  <a:pt x="6574" y="3091"/>
                  <a:pt x="6407" y="1823"/>
                </a:cubicBezTo>
                <a:cubicBezTo>
                  <a:pt x="6271" y="1002"/>
                  <a:pt x="6021" y="0"/>
                  <a:pt x="5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20"/>
          <p:cNvSpPr/>
          <p:nvPr/>
        </p:nvSpPr>
        <p:spPr>
          <a:xfrm rot="10800000">
            <a:off x="7293025" y="86864"/>
            <a:ext cx="280111" cy="249964"/>
          </a:xfrm>
          <a:custGeom>
            <a:avLst/>
            <a:gdLst/>
            <a:ahLst/>
            <a:cxnLst/>
            <a:rect l="l" t="t" r="r" b="b"/>
            <a:pathLst>
              <a:path w="6575" h="5867" extrusionOk="0">
                <a:moveTo>
                  <a:pt x="5235" y="0"/>
                </a:moveTo>
                <a:cubicBezTo>
                  <a:pt x="5063" y="0"/>
                  <a:pt x="4866" y="48"/>
                  <a:pt x="4639" y="156"/>
                </a:cubicBezTo>
                <a:cubicBezTo>
                  <a:pt x="3472" y="756"/>
                  <a:pt x="3639" y="2691"/>
                  <a:pt x="3639" y="3758"/>
                </a:cubicBezTo>
                <a:cubicBezTo>
                  <a:pt x="3038" y="3191"/>
                  <a:pt x="2204" y="2090"/>
                  <a:pt x="1370" y="1923"/>
                </a:cubicBezTo>
                <a:cubicBezTo>
                  <a:pt x="1253" y="1908"/>
                  <a:pt x="1145" y="1901"/>
                  <a:pt x="1047" y="1901"/>
                </a:cubicBezTo>
                <a:cubicBezTo>
                  <a:pt x="79" y="1901"/>
                  <a:pt x="1" y="2616"/>
                  <a:pt x="637" y="3525"/>
                </a:cubicBezTo>
                <a:cubicBezTo>
                  <a:pt x="1591" y="4893"/>
                  <a:pt x="3851" y="5866"/>
                  <a:pt x="5505" y="5866"/>
                </a:cubicBezTo>
                <a:cubicBezTo>
                  <a:pt x="5585" y="5866"/>
                  <a:pt x="5663" y="5864"/>
                  <a:pt x="5740" y="5860"/>
                </a:cubicBezTo>
                <a:lnTo>
                  <a:pt x="5840" y="5693"/>
                </a:lnTo>
                <a:cubicBezTo>
                  <a:pt x="6507" y="4692"/>
                  <a:pt x="6574" y="3091"/>
                  <a:pt x="6407" y="1823"/>
                </a:cubicBezTo>
                <a:cubicBezTo>
                  <a:pt x="6271" y="1002"/>
                  <a:pt x="6021" y="0"/>
                  <a:pt x="5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5" name="Google Shape;3205;p20"/>
          <p:cNvGrpSpPr/>
          <p:nvPr/>
        </p:nvGrpSpPr>
        <p:grpSpPr>
          <a:xfrm rot="9117171">
            <a:off x="8409150" y="-2962"/>
            <a:ext cx="861497" cy="675395"/>
            <a:chOff x="6116480" y="4524652"/>
            <a:chExt cx="830410" cy="650968"/>
          </a:xfrm>
        </p:grpSpPr>
        <p:sp>
          <p:nvSpPr>
            <p:cNvPr id="3206" name="Google Shape;3206;p20"/>
            <p:cNvSpPr/>
            <p:nvPr/>
          </p:nvSpPr>
          <p:spPr>
            <a:xfrm rot="5400000">
              <a:off x="6227951" y="4538265"/>
              <a:ext cx="525885" cy="748825"/>
            </a:xfrm>
            <a:custGeom>
              <a:avLst/>
              <a:gdLst/>
              <a:ahLst/>
              <a:cxnLst/>
              <a:rect l="l" t="t" r="r" b="b"/>
              <a:pathLst>
                <a:path w="12344" h="17576" extrusionOk="0">
                  <a:moveTo>
                    <a:pt x="133" y="0"/>
                  </a:moveTo>
                  <a:cubicBezTo>
                    <a:pt x="70" y="0"/>
                    <a:pt x="1" y="57"/>
                    <a:pt x="22" y="140"/>
                  </a:cubicBezTo>
                  <a:cubicBezTo>
                    <a:pt x="288" y="2008"/>
                    <a:pt x="355" y="3842"/>
                    <a:pt x="1256" y="5577"/>
                  </a:cubicBezTo>
                  <a:cubicBezTo>
                    <a:pt x="2023" y="7045"/>
                    <a:pt x="3291" y="8212"/>
                    <a:pt x="4525" y="9313"/>
                  </a:cubicBezTo>
                  <a:cubicBezTo>
                    <a:pt x="7260" y="11815"/>
                    <a:pt x="10329" y="14217"/>
                    <a:pt x="12130" y="17519"/>
                  </a:cubicBezTo>
                  <a:cubicBezTo>
                    <a:pt x="12150" y="17559"/>
                    <a:pt x="12179" y="17575"/>
                    <a:pt x="12209" y="17575"/>
                  </a:cubicBezTo>
                  <a:cubicBezTo>
                    <a:pt x="12276" y="17575"/>
                    <a:pt x="12344" y="17489"/>
                    <a:pt x="12297" y="17419"/>
                  </a:cubicBezTo>
                  <a:cubicBezTo>
                    <a:pt x="10629" y="14350"/>
                    <a:pt x="7827" y="12048"/>
                    <a:pt x="5259" y="9713"/>
                  </a:cubicBezTo>
                  <a:cubicBezTo>
                    <a:pt x="3958" y="8546"/>
                    <a:pt x="2657" y="7378"/>
                    <a:pt x="1723" y="5911"/>
                  </a:cubicBezTo>
                  <a:cubicBezTo>
                    <a:pt x="555" y="4143"/>
                    <a:pt x="489" y="2075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 rot="5400000">
              <a:off x="6521217" y="4788594"/>
              <a:ext cx="32165" cy="240548"/>
            </a:xfrm>
            <a:custGeom>
              <a:avLst/>
              <a:gdLst/>
              <a:ahLst/>
              <a:cxnLst/>
              <a:rect l="l" t="t" r="r" b="b"/>
              <a:pathLst>
                <a:path w="755" h="5646" extrusionOk="0">
                  <a:moveTo>
                    <a:pt x="288" y="1"/>
                  </a:moveTo>
                  <a:cubicBezTo>
                    <a:pt x="237" y="1"/>
                    <a:pt x="187" y="34"/>
                    <a:pt x="187" y="101"/>
                  </a:cubicBezTo>
                  <a:cubicBezTo>
                    <a:pt x="354" y="1935"/>
                    <a:pt x="554" y="3737"/>
                    <a:pt x="21" y="5538"/>
                  </a:cubicBezTo>
                  <a:cubicBezTo>
                    <a:pt x="1" y="5598"/>
                    <a:pt x="65" y="5646"/>
                    <a:pt x="126" y="5646"/>
                  </a:cubicBezTo>
                  <a:cubicBezTo>
                    <a:pt x="167" y="5646"/>
                    <a:pt x="207" y="5625"/>
                    <a:pt x="221" y="5571"/>
                  </a:cubicBezTo>
                  <a:cubicBezTo>
                    <a:pt x="755" y="3770"/>
                    <a:pt x="554" y="1935"/>
                    <a:pt x="388" y="101"/>
                  </a:cubicBezTo>
                  <a:cubicBezTo>
                    <a:pt x="388" y="34"/>
                    <a:pt x="33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 rot="5400000">
              <a:off x="6398547" y="4680535"/>
              <a:ext cx="223535" cy="37194"/>
            </a:xfrm>
            <a:custGeom>
              <a:avLst/>
              <a:gdLst/>
              <a:ahLst/>
              <a:cxnLst/>
              <a:rect l="l" t="t" r="r" b="b"/>
              <a:pathLst>
                <a:path w="5247" h="873" extrusionOk="0">
                  <a:moveTo>
                    <a:pt x="157" y="1"/>
                  </a:moveTo>
                  <a:cubicBezTo>
                    <a:pt x="57" y="1"/>
                    <a:pt x="1" y="127"/>
                    <a:pt x="85" y="183"/>
                  </a:cubicBezTo>
                  <a:cubicBezTo>
                    <a:pt x="1135" y="643"/>
                    <a:pt x="2258" y="872"/>
                    <a:pt x="3377" y="872"/>
                  </a:cubicBezTo>
                  <a:cubicBezTo>
                    <a:pt x="3963" y="872"/>
                    <a:pt x="4548" y="809"/>
                    <a:pt x="5122" y="683"/>
                  </a:cubicBezTo>
                  <a:cubicBezTo>
                    <a:pt x="5246" y="683"/>
                    <a:pt x="5225" y="480"/>
                    <a:pt x="5113" y="480"/>
                  </a:cubicBezTo>
                  <a:cubicBezTo>
                    <a:pt x="5105" y="480"/>
                    <a:pt x="5097" y="481"/>
                    <a:pt x="5088" y="483"/>
                  </a:cubicBezTo>
                  <a:cubicBezTo>
                    <a:pt x="4520" y="611"/>
                    <a:pt x="3940" y="674"/>
                    <a:pt x="3362" y="674"/>
                  </a:cubicBezTo>
                  <a:cubicBezTo>
                    <a:pt x="2276" y="674"/>
                    <a:pt x="1197" y="451"/>
                    <a:pt x="218" y="16"/>
                  </a:cubicBezTo>
                  <a:cubicBezTo>
                    <a:pt x="196" y="5"/>
                    <a:pt x="176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 rot="5400000">
              <a:off x="6656569" y="4673865"/>
              <a:ext cx="109190" cy="158661"/>
            </a:xfrm>
            <a:custGeom>
              <a:avLst/>
              <a:gdLst/>
              <a:ahLst/>
              <a:cxnLst/>
              <a:rect l="l" t="t" r="r" b="b"/>
              <a:pathLst>
                <a:path w="2563" h="3724" extrusionOk="0">
                  <a:moveTo>
                    <a:pt x="2450" y="0"/>
                  </a:moveTo>
                  <a:cubicBezTo>
                    <a:pt x="2405" y="0"/>
                    <a:pt x="2358" y="27"/>
                    <a:pt x="2344" y="85"/>
                  </a:cubicBezTo>
                  <a:cubicBezTo>
                    <a:pt x="1910" y="1486"/>
                    <a:pt x="1109" y="2520"/>
                    <a:pt x="75" y="3554"/>
                  </a:cubicBezTo>
                  <a:cubicBezTo>
                    <a:pt x="0" y="3629"/>
                    <a:pt x="75" y="3723"/>
                    <a:pt x="160" y="3723"/>
                  </a:cubicBezTo>
                  <a:cubicBezTo>
                    <a:pt x="188" y="3723"/>
                    <a:pt x="217" y="3713"/>
                    <a:pt x="242" y="3688"/>
                  </a:cubicBezTo>
                  <a:cubicBezTo>
                    <a:pt x="1276" y="2654"/>
                    <a:pt x="2110" y="1586"/>
                    <a:pt x="2544" y="118"/>
                  </a:cubicBezTo>
                  <a:cubicBezTo>
                    <a:pt x="2563" y="43"/>
                    <a:pt x="2508" y="0"/>
                    <a:pt x="2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 rot="5400000">
              <a:off x="6788872" y="4538109"/>
              <a:ext cx="97389" cy="218649"/>
            </a:xfrm>
            <a:custGeom>
              <a:avLst/>
              <a:gdLst/>
              <a:ahLst/>
              <a:cxnLst/>
              <a:rect l="l" t="t" r="r" b="b"/>
              <a:pathLst>
                <a:path w="2286" h="5132" extrusionOk="0">
                  <a:moveTo>
                    <a:pt x="933" y="191"/>
                  </a:moveTo>
                  <a:cubicBezTo>
                    <a:pt x="1066" y="191"/>
                    <a:pt x="1226" y="231"/>
                    <a:pt x="1419" y="320"/>
                  </a:cubicBezTo>
                  <a:cubicBezTo>
                    <a:pt x="2153" y="687"/>
                    <a:pt x="2052" y="2088"/>
                    <a:pt x="2019" y="2755"/>
                  </a:cubicBezTo>
                  <a:cubicBezTo>
                    <a:pt x="1986" y="3356"/>
                    <a:pt x="1986" y="4256"/>
                    <a:pt x="1652" y="4790"/>
                  </a:cubicBezTo>
                  <a:cubicBezTo>
                    <a:pt x="1649" y="4797"/>
                    <a:pt x="1646" y="4804"/>
                    <a:pt x="1644" y="4810"/>
                  </a:cubicBezTo>
                  <a:lnTo>
                    <a:pt x="1644" y="4810"/>
                  </a:lnTo>
                  <a:cubicBezTo>
                    <a:pt x="1223" y="4103"/>
                    <a:pt x="862" y="3391"/>
                    <a:pt x="585" y="2622"/>
                  </a:cubicBezTo>
                  <a:cubicBezTo>
                    <a:pt x="381" y="2040"/>
                    <a:pt x="25" y="191"/>
                    <a:pt x="933" y="191"/>
                  </a:cubicBezTo>
                  <a:close/>
                  <a:moveTo>
                    <a:pt x="1002" y="0"/>
                  </a:moveTo>
                  <a:cubicBezTo>
                    <a:pt x="295" y="0"/>
                    <a:pt x="1" y="876"/>
                    <a:pt x="118" y="1521"/>
                  </a:cubicBezTo>
                  <a:cubicBezTo>
                    <a:pt x="351" y="2789"/>
                    <a:pt x="852" y="4023"/>
                    <a:pt x="1585" y="5090"/>
                  </a:cubicBezTo>
                  <a:cubicBezTo>
                    <a:pt x="1605" y="5120"/>
                    <a:pt x="1636" y="5132"/>
                    <a:pt x="1668" y="5132"/>
                  </a:cubicBezTo>
                  <a:cubicBezTo>
                    <a:pt x="1747" y="5132"/>
                    <a:pt x="1833" y="5061"/>
                    <a:pt x="1786" y="4990"/>
                  </a:cubicBezTo>
                  <a:lnTo>
                    <a:pt x="1752" y="4990"/>
                  </a:lnTo>
                  <a:cubicBezTo>
                    <a:pt x="1746" y="4979"/>
                    <a:pt x="1739" y="4969"/>
                    <a:pt x="1733" y="4958"/>
                  </a:cubicBezTo>
                  <a:lnTo>
                    <a:pt x="1733" y="4958"/>
                  </a:lnTo>
                  <a:cubicBezTo>
                    <a:pt x="1746" y="4962"/>
                    <a:pt x="1759" y="4964"/>
                    <a:pt x="1773" y="4964"/>
                  </a:cubicBezTo>
                  <a:cubicBezTo>
                    <a:pt x="1804" y="4964"/>
                    <a:pt x="1833" y="4952"/>
                    <a:pt x="1852" y="4924"/>
                  </a:cubicBezTo>
                  <a:cubicBezTo>
                    <a:pt x="2253" y="4223"/>
                    <a:pt x="2253" y="3056"/>
                    <a:pt x="2253" y="2288"/>
                  </a:cubicBezTo>
                  <a:cubicBezTo>
                    <a:pt x="2286" y="1554"/>
                    <a:pt x="2186" y="320"/>
                    <a:pt x="1319" y="53"/>
                  </a:cubicBezTo>
                  <a:cubicBezTo>
                    <a:pt x="1205" y="17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 rot="5400000">
              <a:off x="6708907" y="4755769"/>
              <a:ext cx="160398" cy="163731"/>
            </a:xfrm>
            <a:custGeom>
              <a:avLst/>
              <a:gdLst/>
              <a:ahLst/>
              <a:cxnLst/>
              <a:rect l="l" t="t" r="r" b="b"/>
              <a:pathLst>
                <a:path w="3765" h="3843" extrusionOk="0">
                  <a:moveTo>
                    <a:pt x="1420" y="186"/>
                  </a:moveTo>
                  <a:cubicBezTo>
                    <a:pt x="1757" y="186"/>
                    <a:pt x="2109" y="483"/>
                    <a:pt x="2264" y="740"/>
                  </a:cubicBezTo>
                  <a:cubicBezTo>
                    <a:pt x="2497" y="1173"/>
                    <a:pt x="2197" y="1707"/>
                    <a:pt x="1963" y="2041"/>
                  </a:cubicBezTo>
                  <a:cubicBezTo>
                    <a:pt x="1540" y="2660"/>
                    <a:pt x="956" y="3120"/>
                    <a:pt x="276" y="3390"/>
                  </a:cubicBezTo>
                  <a:lnTo>
                    <a:pt x="276" y="3390"/>
                  </a:lnTo>
                  <a:cubicBezTo>
                    <a:pt x="233" y="2365"/>
                    <a:pt x="298" y="777"/>
                    <a:pt x="1130" y="273"/>
                  </a:cubicBezTo>
                  <a:cubicBezTo>
                    <a:pt x="1221" y="212"/>
                    <a:pt x="1320" y="186"/>
                    <a:pt x="1420" y="186"/>
                  </a:cubicBezTo>
                  <a:close/>
                  <a:moveTo>
                    <a:pt x="1379" y="1"/>
                  </a:moveTo>
                  <a:cubicBezTo>
                    <a:pt x="52" y="1"/>
                    <a:pt x="1" y="2884"/>
                    <a:pt x="62" y="3742"/>
                  </a:cubicBezTo>
                  <a:cubicBezTo>
                    <a:pt x="62" y="3809"/>
                    <a:pt x="120" y="3842"/>
                    <a:pt x="175" y="3842"/>
                  </a:cubicBezTo>
                  <a:cubicBezTo>
                    <a:pt x="229" y="3842"/>
                    <a:pt x="279" y="3809"/>
                    <a:pt x="262" y="3742"/>
                  </a:cubicBezTo>
                  <a:lnTo>
                    <a:pt x="296" y="3742"/>
                  </a:lnTo>
                  <a:cubicBezTo>
                    <a:pt x="293" y="3700"/>
                    <a:pt x="290" y="3656"/>
                    <a:pt x="287" y="3610"/>
                  </a:cubicBezTo>
                  <a:lnTo>
                    <a:pt x="287" y="3610"/>
                  </a:lnTo>
                  <a:cubicBezTo>
                    <a:pt x="290" y="3610"/>
                    <a:pt x="293" y="3609"/>
                    <a:pt x="296" y="3609"/>
                  </a:cubicBezTo>
                  <a:cubicBezTo>
                    <a:pt x="1430" y="3308"/>
                    <a:pt x="3765" y="773"/>
                    <a:pt x="1763" y="73"/>
                  </a:cubicBezTo>
                  <a:cubicBezTo>
                    <a:pt x="1624" y="24"/>
                    <a:pt x="1496" y="1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 rot="5400000">
              <a:off x="6413180" y="4570894"/>
              <a:ext cx="206750" cy="114267"/>
            </a:xfrm>
            <a:custGeom>
              <a:avLst/>
              <a:gdLst/>
              <a:ahLst/>
              <a:cxnLst/>
              <a:rect l="l" t="t" r="r" b="b"/>
              <a:pathLst>
                <a:path w="4853" h="2682" extrusionOk="0">
                  <a:moveTo>
                    <a:pt x="1009" y="224"/>
                  </a:moveTo>
                  <a:cubicBezTo>
                    <a:pt x="2058" y="224"/>
                    <a:pt x="3900" y="1349"/>
                    <a:pt x="4529" y="1856"/>
                  </a:cubicBezTo>
                  <a:lnTo>
                    <a:pt x="4529" y="1856"/>
                  </a:lnTo>
                  <a:cubicBezTo>
                    <a:pt x="4058" y="2249"/>
                    <a:pt x="3228" y="2483"/>
                    <a:pt x="2424" y="2483"/>
                  </a:cubicBezTo>
                  <a:cubicBezTo>
                    <a:pt x="1344" y="2483"/>
                    <a:pt x="311" y="2061"/>
                    <a:pt x="256" y="1034"/>
                  </a:cubicBezTo>
                  <a:cubicBezTo>
                    <a:pt x="236" y="444"/>
                    <a:pt x="545" y="224"/>
                    <a:pt x="1009" y="224"/>
                  </a:cubicBezTo>
                  <a:close/>
                  <a:moveTo>
                    <a:pt x="1065" y="1"/>
                  </a:moveTo>
                  <a:cubicBezTo>
                    <a:pt x="504" y="1"/>
                    <a:pt x="98" y="277"/>
                    <a:pt x="55" y="1034"/>
                  </a:cubicBezTo>
                  <a:cubicBezTo>
                    <a:pt x="0" y="2215"/>
                    <a:pt x="1160" y="2681"/>
                    <a:pt x="2372" y="2681"/>
                  </a:cubicBezTo>
                  <a:cubicBezTo>
                    <a:pt x="3284" y="2681"/>
                    <a:pt x="4224" y="2417"/>
                    <a:pt x="4697" y="1995"/>
                  </a:cubicBezTo>
                  <a:lnTo>
                    <a:pt x="4697" y="1995"/>
                  </a:lnTo>
                  <a:cubicBezTo>
                    <a:pt x="4710" y="2001"/>
                    <a:pt x="4723" y="2003"/>
                    <a:pt x="4736" y="2003"/>
                  </a:cubicBezTo>
                  <a:cubicBezTo>
                    <a:pt x="4800" y="2003"/>
                    <a:pt x="4851" y="1934"/>
                    <a:pt x="4817" y="1867"/>
                  </a:cubicBezTo>
                  <a:lnTo>
                    <a:pt x="4817" y="1867"/>
                  </a:lnTo>
                  <a:cubicBezTo>
                    <a:pt x="4853" y="1792"/>
                    <a:pt x="4795" y="1703"/>
                    <a:pt x="4726" y="1703"/>
                  </a:cubicBezTo>
                  <a:cubicBezTo>
                    <a:pt x="4708" y="1703"/>
                    <a:pt x="4688" y="1710"/>
                    <a:pt x="4670" y="1724"/>
                  </a:cubicBezTo>
                  <a:lnTo>
                    <a:pt x="4670" y="1724"/>
                  </a:lnTo>
                  <a:cubicBezTo>
                    <a:pt x="3996" y="1146"/>
                    <a:pt x="22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 rot="5400000">
              <a:off x="6529654" y="4771084"/>
              <a:ext cx="190305" cy="216604"/>
            </a:xfrm>
            <a:custGeom>
              <a:avLst/>
              <a:gdLst/>
              <a:ahLst/>
              <a:cxnLst/>
              <a:rect l="l" t="t" r="r" b="b"/>
              <a:pathLst>
                <a:path w="4467" h="5084" extrusionOk="0">
                  <a:moveTo>
                    <a:pt x="2537" y="0"/>
                  </a:moveTo>
                  <a:cubicBezTo>
                    <a:pt x="2494" y="0"/>
                    <a:pt x="2448" y="2"/>
                    <a:pt x="2402" y="6"/>
                  </a:cubicBezTo>
                  <a:cubicBezTo>
                    <a:pt x="0" y="206"/>
                    <a:pt x="2235" y="4109"/>
                    <a:pt x="2836" y="5043"/>
                  </a:cubicBezTo>
                  <a:cubicBezTo>
                    <a:pt x="2855" y="5072"/>
                    <a:pt x="2883" y="5084"/>
                    <a:pt x="2911" y="5084"/>
                  </a:cubicBezTo>
                  <a:cubicBezTo>
                    <a:pt x="2980" y="5084"/>
                    <a:pt x="3049" y="5013"/>
                    <a:pt x="3002" y="4942"/>
                  </a:cubicBezTo>
                  <a:lnTo>
                    <a:pt x="3002" y="4909"/>
                  </a:lnTo>
                  <a:cubicBezTo>
                    <a:pt x="2435" y="4008"/>
                    <a:pt x="534" y="906"/>
                    <a:pt x="2135" y="272"/>
                  </a:cubicBezTo>
                  <a:cubicBezTo>
                    <a:pt x="2326" y="197"/>
                    <a:pt x="2492" y="162"/>
                    <a:pt x="2637" y="162"/>
                  </a:cubicBezTo>
                  <a:cubicBezTo>
                    <a:pt x="4088" y="162"/>
                    <a:pt x="3357" y="3654"/>
                    <a:pt x="2902" y="4442"/>
                  </a:cubicBezTo>
                  <a:cubicBezTo>
                    <a:pt x="2879" y="4513"/>
                    <a:pt x="2955" y="4584"/>
                    <a:pt x="3026" y="4584"/>
                  </a:cubicBezTo>
                  <a:cubicBezTo>
                    <a:pt x="3055" y="4584"/>
                    <a:pt x="3083" y="4572"/>
                    <a:pt x="3102" y="4542"/>
                  </a:cubicBezTo>
                  <a:cubicBezTo>
                    <a:pt x="3657" y="3531"/>
                    <a:pt x="4467" y="0"/>
                    <a:pt x="2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p22"/>
          <p:cNvSpPr txBox="1">
            <a:spLocks noGrp="1"/>
          </p:cNvSpPr>
          <p:nvPr>
            <p:ph type="subTitle" idx="1"/>
          </p:nvPr>
        </p:nvSpPr>
        <p:spPr>
          <a:xfrm>
            <a:off x="1920600" y="2019600"/>
            <a:ext cx="5302800" cy="8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347" name="Google Shape;3347;p22"/>
          <p:cNvSpPr txBox="1">
            <a:spLocks noGrp="1"/>
          </p:cNvSpPr>
          <p:nvPr>
            <p:ph type="subTitle" idx="2"/>
          </p:nvPr>
        </p:nvSpPr>
        <p:spPr>
          <a:xfrm>
            <a:off x="2950650" y="2831700"/>
            <a:ext cx="32427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48" name="Google Shape;3348;p22"/>
          <p:cNvSpPr/>
          <p:nvPr/>
        </p:nvSpPr>
        <p:spPr>
          <a:xfrm>
            <a:off x="-865822" y="-228691"/>
            <a:ext cx="7704175" cy="1288650"/>
          </a:xfrm>
          <a:custGeom>
            <a:avLst/>
            <a:gdLst/>
            <a:ahLst/>
            <a:cxnLst/>
            <a:rect l="l" t="t" r="r" b="b"/>
            <a:pathLst>
              <a:path w="308167" h="51546" extrusionOk="0">
                <a:moveTo>
                  <a:pt x="283804" y="40079"/>
                </a:moveTo>
                <a:cubicBezTo>
                  <a:pt x="268806" y="44885"/>
                  <a:pt x="219328" y="30228"/>
                  <a:pt x="195142" y="32122"/>
                </a:cubicBezTo>
                <a:cubicBezTo>
                  <a:pt x="170956" y="34017"/>
                  <a:pt x="154853" y="53088"/>
                  <a:pt x="138687" y="51446"/>
                </a:cubicBezTo>
                <a:cubicBezTo>
                  <a:pt x="122521" y="49804"/>
                  <a:pt x="112669" y="24608"/>
                  <a:pt x="98145" y="22271"/>
                </a:cubicBezTo>
                <a:cubicBezTo>
                  <a:pt x="83621" y="19935"/>
                  <a:pt x="63666" y="38879"/>
                  <a:pt x="51541" y="37427"/>
                </a:cubicBezTo>
                <a:cubicBezTo>
                  <a:pt x="39416" y="35975"/>
                  <a:pt x="29783" y="18656"/>
                  <a:pt x="25397" y="13557"/>
                </a:cubicBezTo>
                <a:cubicBezTo>
                  <a:pt x="21011" y="8458"/>
                  <a:pt x="26502" y="8730"/>
                  <a:pt x="25224" y="6834"/>
                </a:cubicBezTo>
                <a:cubicBezTo>
                  <a:pt x="23946" y="4938"/>
                  <a:pt x="-25591" y="2773"/>
                  <a:pt x="17727" y="2182"/>
                </a:cubicBezTo>
                <a:cubicBezTo>
                  <a:pt x="61045" y="1591"/>
                  <a:pt x="240786" y="-3027"/>
                  <a:pt x="285132" y="3289"/>
                </a:cubicBezTo>
                <a:cubicBezTo>
                  <a:pt x="329478" y="9605"/>
                  <a:pt x="298802" y="35274"/>
                  <a:pt x="283804" y="400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349" name="Google Shape;3349;p22"/>
          <p:cNvSpPr/>
          <p:nvPr/>
        </p:nvSpPr>
        <p:spPr>
          <a:xfrm>
            <a:off x="5755650" y="-1405725"/>
            <a:ext cx="6052187" cy="2454525"/>
          </a:xfrm>
          <a:custGeom>
            <a:avLst/>
            <a:gdLst/>
            <a:ahLst/>
            <a:cxnLst/>
            <a:rect l="l" t="t" r="r" b="b"/>
            <a:pathLst>
              <a:path w="226610" h="98181" extrusionOk="0">
                <a:moveTo>
                  <a:pt x="55" y="31732"/>
                </a:moveTo>
                <a:cubicBezTo>
                  <a:pt x="-1928" y="19227"/>
                  <a:pt x="50079" y="28011"/>
                  <a:pt x="69617" y="23067"/>
                </a:cubicBezTo>
                <a:cubicBezTo>
                  <a:pt x="89155" y="18123"/>
                  <a:pt x="104472" y="5216"/>
                  <a:pt x="117285" y="2066"/>
                </a:cubicBezTo>
                <a:cubicBezTo>
                  <a:pt x="130098" y="-1084"/>
                  <a:pt x="138137" y="-818"/>
                  <a:pt x="146496" y="4165"/>
                </a:cubicBezTo>
                <a:cubicBezTo>
                  <a:pt x="154855" y="9148"/>
                  <a:pt x="159149" y="26421"/>
                  <a:pt x="167438" y="31965"/>
                </a:cubicBezTo>
                <a:cubicBezTo>
                  <a:pt x="175727" y="37509"/>
                  <a:pt x="188967" y="35729"/>
                  <a:pt x="196229" y="37431"/>
                </a:cubicBezTo>
                <a:cubicBezTo>
                  <a:pt x="203491" y="39133"/>
                  <a:pt x="207398" y="40849"/>
                  <a:pt x="211009" y="42176"/>
                </a:cubicBezTo>
                <a:cubicBezTo>
                  <a:pt x="214620" y="43503"/>
                  <a:pt x="239478" y="36074"/>
                  <a:pt x="217896" y="45394"/>
                </a:cubicBezTo>
                <a:cubicBezTo>
                  <a:pt x="196314" y="54715"/>
                  <a:pt x="117824" y="100376"/>
                  <a:pt x="81517" y="98099"/>
                </a:cubicBezTo>
                <a:cubicBezTo>
                  <a:pt x="45210" y="95822"/>
                  <a:pt x="2038" y="44237"/>
                  <a:pt x="55" y="317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350" name="Google Shape;3350;p22"/>
          <p:cNvSpPr/>
          <p:nvPr/>
        </p:nvSpPr>
        <p:spPr>
          <a:xfrm>
            <a:off x="2634422" y="4389597"/>
            <a:ext cx="8118075" cy="1245850"/>
          </a:xfrm>
          <a:custGeom>
            <a:avLst/>
            <a:gdLst/>
            <a:ahLst/>
            <a:cxnLst/>
            <a:rect l="l" t="t" r="r" b="b"/>
            <a:pathLst>
              <a:path w="324723" h="49834" extrusionOk="0">
                <a:moveTo>
                  <a:pt x="36613" y="11080"/>
                </a:moveTo>
                <a:cubicBezTo>
                  <a:pt x="51097" y="7847"/>
                  <a:pt x="82117" y="26980"/>
                  <a:pt x="105493" y="26642"/>
                </a:cubicBezTo>
                <a:cubicBezTo>
                  <a:pt x="128869" y="26304"/>
                  <a:pt x="158980" y="10914"/>
                  <a:pt x="176867" y="9053"/>
                </a:cubicBezTo>
                <a:cubicBezTo>
                  <a:pt x="194754" y="7192"/>
                  <a:pt x="198497" y="16871"/>
                  <a:pt x="212814" y="15476"/>
                </a:cubicBezTo>
                <a:cubicBezTo>
                  <a:pt x="227131" y="14082"/>
                  <a:pt x="251925" y="-3669"/>
                  <a:pt x="262767" y="686"/>
                </a:cubicBezTo>
                <a:cubicBezTo>
                  <a:pt x="273609" y="5042"/>
                  <a:pt x="272193" y="34009"/>
                  <a:pt x="277866" y="41609"/>
                </a:cubicBezTo>
                <a:cubicBezTo>
                  <a:pt x="283539" y="49209"/>
                  <a:pt x="292250" y="45066"/>
                  <a:pt x="296807" y="46285"/>
                </a:cubicBezTo>
                <a:cubicBezTo>
                  <a:pt x="301364" y="47504"/>
                  <a:pt x="351576" y="48962"/>
                  <a:pt x="305206" y="48921"/>
                </a:cubicBezTo>
                <a:cubicBezTo>
                  <a:pt x="258836" y="48880"/>
                  <a:pt x="63353" y="52345"/>
                  <a:pt x="18587" y="46038"/>
                </a:cubicBezTo>
                <a:cubicBezTo>
                  <a:pt x="-26178" y="39731"/>
                  <a:pt x="22129" y="14313"/>
                  <a:pt x="36613" y="110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351" name="Google Shape;3351;p22"/>
          <p:cNvSpPr/>
          <p:nvPr/>
        </p:nvSpPr>
        <p:spPr>
          <a:xfrm>
            <a:off x="-1005610" y="4262205"/>
            <a:ext cx="6275450" cy="1495650"/>
          </a:xfrm>
          <a:custGeom>
            <a:avLst/>
            <a:gdLst/>
            <a:ahLst/>
            <a:cxnLst/>
            <a:rect l="l" t="t" r="r" b="b"/>
            <a:pathLst>
              <a:path w="251018" h="59826" extrusionOk="0">
                <a:moveTo>
                  <a:pt x="26820" y="6722"/>
                </a:moveTo>
                <a:cubicBezTo>
                  <a:pt x="33941" y="-2016"/>
                  <a:pt x="47154" y="-1093"/>
                  <a:pt x="56753" y="3054"/>
                </a:cubicBezTo>
                <a:cubicBezTo>
                  <a:pt x="66352" y="7202"/>
                  <a:pt x="73172" y="29576"/>
                  <a:pt x="84412" y="31607"/>
                </a:cubicBezTo>
                <a:cubicBezTo>
                  <a:pt x="95653" y="33638"/>
                  <a:pt x="112577" y="18283"/>
                  <a:pt x="124196" y="15239"/>
                </a:cubicBezTo>
                <a:cubicBezTo>
                  <a:pt x="135816" y="12195"/>
                  <a:pt x="145099" y="9933"/>
                  <a:pt x="154129" y="13345"/>
                </a:cubicBezTo>
                <a:cubicBezTo>
                  <a:pt x="163159" y="16758"/>
                  <a:pt x="166931" y="29746"/>
                  <a:pt x="178378" y="35714"/>
                </a:cubicBezTo>
                <a:cubicBezTo>
                  <a:pt x="189825" y="41683"/>
                  <a:pt x="213061" y="45653"/>
                  <a:pt x="222809" y="49156"/>
                </a:cubicBezTo>
                <a:cubicBezTo>
                  <a:pt x="232557" y="52659"/>
                  <a:pt x="271662" y="55680"/>
                  <a:pt x="236865" y="56734"/>
                </a:cubicBezTo>
                <a:cubicBezTo>
                  <a:pt x="202068" y="57788"/>
                  <a:pt x="49034" y="63815"/>
                  <a:pt x="14026" y="55480"/>
                </a:cubicBezTo>
                <a:cubicBezTo>
                  <a:pt x="-20981" y="47145"/>
                  <a:pt x="19699" y="15460"/>
                  <a:pt x="26820" y="672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352" name="Google Shape;3352;p22"/>
          <p:cNvSpPr/>
          <p:nvPr/>
        </p:nvSpPr>
        <p:spPr>
          <a:xfrm rot="1121112" flipH="1">
            <a:off x="7128634" y="4584195"/>
            <a:ext cx="388189" cy="335984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3" name="Google Shape;3353;p22"/>
          <p:cNvGrpSpPr/>
          <p:nvPr/>
        </p:nvGrpSpPr>
        <p:grpSpPr>
          <a:xfrm flipH="1">
            <a:off x="-38671" y="4356351"/>
            <a:ext cx="911794" cy="886074"/>
            <a:chOff x="8197580" y="4205811"/>
            <a:chExt cx="998242" cy="969977"/>
          </a:xfrm>
        </p:grpSpPr>
        <p:sp>
          <p:nvSpPr>
            <p:cNvPr id="3354" name="Google Shape;3354;p22"/>
            <p:cNvSpPr/>
            <p:nvPr/>
          </p:nvSpPr>
          <p:spPr>
            <a:xfrm rot="5400000">
              <a:off x="8651689" y="4271362"/>
              <a:ext cx="609684" cy="478582"/>
            </a:xfrm>
            <a:custGeom>
              <a:avLst/>
              <a:gdLst/>
              <a:ahLst/>
              <a:cxnLst/>
              <a:rect l="l" t="t" r="r" b="b"/>
              <a:pathLst>
                <a:path w="14311" h="11233" extrusionOk="0">
                  <a:moveTo>
                    <a:pt x="9399" y="0"/>
                  </a:moveTo>
                  <a:cubicBezTo>
                    <a:pt x="9391" y="0"/>
                    <a:pt x="9383" y="1"/>
                    <a:pt x="9374" y="4"/>
                  </a:cubicBezTo>
                  <a:cubicBezTo>
                    <a:pt x="7273" y="237"/>
                    <a:pt x="5038" y="270"/>
                    <a:pt x="3070" y="1038"/>
                  </a:cubicBezTo>
                  <a:cubicBezTo>
                    <a:pt x="2269" y="1338"/>
                    <a:pt x="968" y="2305"/>
                    <a:pt x="2236" y="2972"/>
                  </a:cubicBezTo>
                  <a:cubicBezTo>
                    <a:pt x="2536" y="3106"/>
                    <a:pt x="2869" y="3206"/>
                    <a:pt x="3203" y="3273"/>
                  </a:cubicBezTo>
                  <a:cubicBezTo>
                    <a:pt x="3437" y="3339"/>
                    <a:pt x="3670" y="3439"/>
                    <a:pt x="3904" y="3539"/>
                  </a:cubicBezTo>
                  <a:cubicBezTo>
                    <a:pt x="3703" y="3606"/>
                    <a:pt x="3503" y="3673"/>
                    <a:pt x="3303" y="3773"/>
                  </a:cubicBezTo>
                  <a:cubicBezTo>
                    <a:pt x="2603" y="4006"/>
                    <a:pt x="1702" y="4040"/>
                    <a:pt x="1102" y="4540"/>
                  </a:cubicBezTo>
                  <a:cubicBezTo>
                    <a:pt x="134" y="5341"/>
                    <a:pt x="501" y="6041"/>
                    <a:pt x="1535" y="6408"/>
                  </a:cubicBezTo>
                  <a:cubicBezTo>
                    <a:pt x="1835" y="6508"/>
                    <a:pt x="2136" y="6575"/>
                    <a:pt x="2436" y="6642"/>
                  </a:cubicBezTo>
                  <a:cubicBezTo>
                    <a:pt x="2636" y="6675"/>
                    <a:pt x="2803" y="6742"/>
                    <a:pt x="3003" y="6808"/>
                  </a:cubicBezTo>
                  <a:cubicBezTo>
                    <a:pt x="2636" y="7209"/>
                    <a:pt x="2302" y="7642"/>
                    <a:pt x="1969" y="8043"/>
                  </a:cubicBezTo>
                  <a:cubicBezTo>
                    <a:pt x="1635" y="8476"/>
                    <a:pt x="468" y="9977"/>
                    <a:pt x="1068" y="10611"/>
                  </a:cubicBezTo>
                  <a:cubicBezTo>
                    <a:pt x="1239" y="10789"/>
                    <a:pt x="1434" y="10862"/>
                    <a:pt x="1640" y="10862"/>
                  </a:cubicBezTo>
                  <a:cubicBezTo>
                    <a:pt x="2403" y="10862"/>
                    <a:pt x="3324" y="9864"/>
                    <a:pt x="3770" y="9444"/>
                  </a:cubicBezTo>
                  <a:cubicBezTo>
                    <a:pt x="3937" y="9277"/>
                    <a:pt x="4070" y="9110"/>
                    <a:pt x="4237" y="8943"/>
                  </a:cubicBezTo>
                  <a:cubicBezTo>
                    <a:pt x="4365" y="8816"/>
                    <a:pt x="4628" y="8455"/>
                    <a:pt x="4760" y="8455"/>
                  </a:cubicBezTo>
                  <a:cubicBezTo>
                    <a:pt x="4801" y="8455"/>
                    <a:pt x="4830" y="8490"/>
                    <a:pt x="4838" y="8576"/>
                  </a:cubicBezTo>
                  <a:cubicBezTo>
                    <a:pt x="4838" y="8843"/>
                    <a:pt x="4904" y="9110"/>
                    <a:pt x="4938" y="9344"/>
                  </a:cubicBezTo>
                  <a:cubicBezTo>
                    <a:pt x="5038" y="9944"/>
                    <a:pt x="5305" y="10478"/>
                    <a:pt x="5671" y="10945"/>
                  </a:cubicBezTo>
                  <a:cubicBezTo>
                    <a:pt x="5867" y="11149"/>
                    <a:pt x="6082" y="11233"/>
                    <a:pt x="6298" y="11233"/>
                  </a:cubicBezTo>
                  <a:cubicBezTo>
                    <a:pt x="6892" y="11233"/>
                    <a:pt x="7495" y="10600"/>
                    <a:pt x="7740" y="10111"/>
                  </a:cubicBezTo>
                  <a:cubicBezTo>
                    <a:pt x="7973" y="9410"/>
                    <a:pt x="8140" y="8710"/>
                    <a:pt x="8207" y="7976"/>
                  </a:cubicBezTo>
                  <a:cubicBezTo>
                    <a:pt x="8307" y="7642"/>
                    <a:pt x="8407" y="7309"/>
                    <a:pt x="8473" y="6942"/>
                  </a:cubicBezTo>
                  <a:cubicBezTo>
                    <a:pt x="8707" y="7175"/>
                    <a:pt x="8940" y="7409"/>
                    <a:pt x="9207" y="7609"/>
                  </a:cubicBezTo>
                  <a:cubicBezTo>
                    <a:pt x="9661" y="8015"/>
                    <a:pt x="10336" y="8523"/>
                    <a:pt x="10977" y="8523"/>
                  </a:cubicBezTo>
                  <a:cubicBezTo>
                    <a:pt x="11232" y="8523"/>
                    <a:pt x="11481" y="8442"/>
                    <a:pt x="11709" y="8243"/>
                  </a:cubicBezTo>
                  <a:cubicBezTo>
                    <a:pt x="12703" y="7311"/>
                    <a:pt x="12107" y="5368"/>
                    <a:pt x="11777" y="4189"/>
                  </a:cubicBezTo>
                  <a:lnTo>
                    <a:pt x="11777" y="4189"/>
                  </a:lnTo>
                  <a:cubicBezTo>
                    <a:pt x="12186" y="4379"/>
                    <a:pt x="12829" y="4622"/>
                    <a:pt x="13352" y="4622"/>
                  </a:cubicBezTo>
                  <a:cubicBezTo>
                    <a:pt x="13748" y="4622"/>
                    <a:pt x="14075" y="4482"/>
                    <a:pt x="14178" y="4073"/>
                  </a:cubicBezTo>
                  <a:cubicBezTo>
                    <a:pt x="14311" y="3439"/>
                    <a:pt x="14044" y="2806"/>
                    <a:pt x="13777" y="2272"/>
                  </a:cubicBezTo>
                  <a:cubicBezTo>
                    <a:pt x="13544" y="1771"/>
                    <a:pt x="13177" y="971"/>
                    <a:pt x="12610" y="804"/>
                  </a:cubicBezTo>
                  <a:cubicBezTo>
                    <a:pt x="12593" y="796"/>
                    <a:pt x="12578" y="792"/>
                    <a:pt x="12565" y="792"/>
                  </a:cubicBezTo>
                  <a:cubicBezTo>
                    <a:pt x="12470" y="792"/>
                    <a:pt x="12455" y="975"/>
                    <a:pt x="12543" y="1004"/>
                  </a:cubicBezTo>
                  <a:cubicBezTo>
                    <a:pt x="13310" y="1238"/>
                    <a:pt x="13811" y="2739"/>
                    <a:pt x="13977" y="3406"/>
                  </a:cubicBezTo>
                  <a:cubicBezTo>
                    <a:pt x="14152" y="4151"/>
                    <a:pt x="13784" y="4384"/>
                    <a:pt x="13279" y="4384"/>
                  </a:cubicBezTo>
                  <a:cubicBezTo>
                    <a:pt x="12754" y="4384"/>
                    <a:pt x="12080" y="4132"/>
                    <a:pt x="11710" y="3942"/>
                  </a:cubicBezTo>
                  <a:lnTo>
                    <a:pt x="11710" y="3942"/>
                  </a:lnTo>
                  <a:cubicBezTo>
                    <a:pt x="11710" y="3941"/>
                    <a:pt x="11709" y="3941"/>
                    <a:pt x="11709" y="3940"/>
                  </a:cubicBezTo>
                  <a:lnTo>
                    <a:pt x="11708" y="3941"/>
                  </a:lnTo>
                  <a:lnTo>
                    <a:pt x="11708" y="3941"/>
                  </a:lnTo>
                  <a:cubicBezTo>
                    <a:pt x="11685" y="3929"/>
                    <a:pt x="11663" y="3918"/>
                    <a:pt x="11642" y="3906"/>
                  </a:cubicBezTo>
                  <a:cubicBezTo>
                    <a:pt x="11625" y="3900"/>
                    <a:pt x="11607" y="3898"/>
                    <a:pt x="11590" y="3898"/>
                  </a:cubicBezTo>
                  <a:cubicBezTo>
                    <a:pt x="11511" y="3898"/>
                    <a:pt x="11448" y="3957"/>
                    <a:pt x="11476" y="4040"/>
                  </a:cubicBezTo>
                  <a:cubicBezTo>
                    <a:pt x="11809" y="5107"/>
                    <a:pt x="12676" y="7742"/>
                    <a:pt x="11209" y="8310"/>
                  </a:cubicBezTo>
                  <a:cubicBezTo>
                    <a:pt x="11107" y="8351"/>
                    <a:pt x="11000" y="8370"/>
                    <a:pt x="10891" y="8370"/>
                  </a:cubicBezTo>
                  <a:cubicBezTo>
                    <a:pt x="10037" y="8370"/>
                    <a:pt x="9010" y="7215"/>
                    <a:pt x="8507" y="6742"/>
                  </a:cubicBezTo>
                  <a:cubicBezTo>
                    <a:pt x="8473" y="6725"/>
                    <a:pt x="8440" y="6717"/>
                    <a:pt x="8411" y="6717"/>
                  </a:cubicBezTo>
                  <a:cubicBezTo>
                    <a:pt x="8382" y="6717"/>
                    <a:pt x="8357" y="6725"/>
                    <a:pt x="8340" y="6742"/>
                  </a:cubicBezTo>
                  <a:cubicBezTo>
                    <a:pt x="7806" y="8009"/>
                    <a:pt x="8073" y="9577"/>
                    <a:pt x="7106" y="10645"/>
                  </a:cubicBezTo>
                  <a:cubicBezTo>
                    <a:pt x="6833" y="10944"/>
                    <a:pt x="6587" y="11068"/>
                    <a:pt x="6367" y="11068"/>
                  </a:cubicBezTo>
                  <a:cubicBezTo>
                    <a:pt x="5485" y="11068"/>
                    <a:pt x="5031" y="9064"/>
                    <a:pt x="5004" y="8343"/>
                  </a:cubicBezTo>
                  <a:cubicBezTo>
                    <a:pt x="5004" y="8288"/>
                    <a:pt x="4960" y="8234"/>
                    <a:pt x="4907" y="8234"/>
                  </a:cubicBezTo>
                  <a:cubicBezTo>
                    <a:pt x="4895" y="8234"/>
                    <a:pt x="4883" y="8237"/>
                    <a:pt x="4871" y="8243"/>
                  </a:cubicBezTo>
                  <a:cubicBezTo>
                    <a:pt x="4204" y="8543"/>
                    <a:pt x="3770" y="9143"/>
                    <a:pt x="3236" y="9644"/>
                  </a:cubicBezTo>
                  <a:cubicBezTo>
                    <a:pt x="2903" y="9944"/>
                    <a:pt x="2569" y="10211"/>
                    <a:pt x="2202" y="10478"/>
                  </a:cubicBezTo>
                  <a:cubicBezTo>
                    <a:pt x="2015" y="10599"/>
                    <a:pt x="1825" y="10658"/>
                    <a:pt x="1658" y="10658"/>
                  </a:cubicBezTo>
                  <a:cubicBezTo>
                    <a:pt x="1319" y="10658"/>
                    <a:pt x="1079" y="10413"/>
                    <a:pt x="1168" y="9944"/>
                  </a:cubicBezTo>
                  <a:cubicBezTo>
                    <a:pt x="1435" y="8777"/>
                    <a:pt x="2469" y="7742"/>
                    <a:pt x="3203" y="6875"/>
                  </a:cubicBezTo>
                  <a:cubicBezTo>
                    <a:pt x="3270" y="6808"/>
                    <a:pt x="3236" y="6742"/>
                    <a:pt x="3203" y="6708"/>
                  </a:cubicBezTo>
                  <a:cubicBezTo>
                    <a:pt x="2469" y="6308"/>
                    <a:pt x="1268" y="6442"/>
                    <a:pt x="768" y="5708"/>
                  </a:cubicBezTo>
                  <a:cubicBezTo>
                    <a:pt x="1" y="4674"/>
                    <a:pt x="3570" y="3973"/>
                    <a:pt x="4104" y="3639"/>
                  </a:cubicBezTo>
                  <a:cubicBezTo>
                    <a:pt x="4170" y="3606"/>
                    <a:pt x="4170" y="3506"/>
                    <a:pt x="4104" y="3473"/>
                  </a:cubicBezTo>
                  <a:cubicBezTo>
                    <a:pt x="3637" y="3106"/>
                    <a:pt x="3036" y="3039"/>
                    <a:pt x="2469" y="2839"/>
                  </a:cubicBezTo>
                  <a:cubicBezTo>
                    <a:pt x="868" y="2305"/>
                    <a:pt x="3070" y="1238"/>
                    <a:pt x="3570" y="1071"/>
                  </a:cubicBezTo>
                  <a:cubicBezTo>
                    <a:pt x="5405" y="471"/>
                    <a:pt x="7439" y="404"/>
                    <a:pt x="9374" y="204"/>
                  </a:cubicBezTo>
                  <a:cubicBezTo>
                    <a:pt x="9499" y="204"/>
                    <a:pt x="9507" y="0"/>
                    <a:pt x="9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2"/>
            <p:cNvSpPr/>
            <p:nvPr/>
          </p:nvSpPr>
          <p:spPr>
            <a:xfrm rot="5400000">
              <a:off x="8855844" y="4358363"/>
              <a:ext cx="326080" cy="322009"/>
            </a:xfrm>
            <a:custGeom>
              <a:avLst/>
              <a:gdLst/>
              <a:ahLst/>
              <a:cxnLst/>
              <a:rect l="l" t="t" r="r" b="b"/>
              <a:pathLst>
                <a:path w="7654" h="7558" extrusionOk="0">
                  <a:moveTo>
                    <a:pt x="7505" y="0"/>
                  </a:moveTo>
                  <a:cubicBezTo>
                    <a:pt x="7468" y="0"/>
                    <a:pt x="7431" y="19"/>
                    <a:pt x="7409" y="63"/>
                  </a:cubicBezTo>
                  <a:cubicBezTo>
                    <a:pt x="5508" y="3032"/>
                    <a:pt x="2105" y="4566"/>
                    <a:pt x="70" y="7402"/>
                  </a:cubicBezTo>
                  <a:cubicBezTo>
                    <a:pt x="0" y="7472"/>
                    <a:pt x="77" y="7558"/>
                    <a:pt x="152" y="7558"/>
                  </a:cubicBezTo>
                  <a:cubicBezTo>
                    <a:pt x="185" y="7558"/>
                    <a:pt x="217" y="7542"/>
                    <a:pt x="237" y="7502"/>
                  </a:cubicBezTo>
                  <a:cubicBezTo>
                    <a:pt x="2305" y="4666"/>
                    <a:pt x="5674" y="3132"/>
                    <a:pt x="7609" y="163"/>
                  </a:cubicBezTo>
                  <a:cubicBezTo>
                    <a:pt x="7654" y="74"/>
                    <a:pt x="7579" y="0"/>
                    <a:pt x="7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2"/>
            <p:cNvSpPr/>
            <p:nvPr/>
          </p:nvSpPr>
          <p:spPr>
            <a:xfrm rot="5400000">
              <a:off x="8782404" y="4347774"/>
              <a:ext cx="139310" cy="115928"/>
            </a:xfrm>
            <a:custGeom>
              <a:avLst/>
              <a:gdLst/>
              <a:ahLst/>
              <a:cxnLst/>
              <a:rect l="l" t="t" r="r" b="b"/>
              <a:pathLst>
                <a:path w="3270" h="2721" extrusionOk="0">
                  <a:moveTo>
                    <a:pt x="134" y="0"/>
                  </a:moveTo>
                  <a:cubicBezTo>
                    <a:pt x="0" y="0"/>
                    <a:pt x="0" y="200"/>
                    <a:pt x="134" y="200"/>
                  </a:cubicBezTo>
                  <a:cubicBezTo>
                    <a:pt x="601" y="267"/>
                    <a:pt x="1034" y="300"/>
                    <a:pt x="1468" y="300"/>
                  </a:cubicBezTo>
                  <a:cubicBezTo>
                    <a:pt x="1868" y="300"/>
                    <a:pt x="2268" y="367"/>
                    <a:pt x="2635" y="500"/>
                  </a:cubicBezTo>
                  <a:cubicBezTo>
                    <a:pt x="2869" y="601"/>
                    <a:pt x="2802" y="1068"/>
                    <a:pt x="2835" y="1268"/>
                  </a:cubicBezTo>
                  <a:cubicBezTo>
                    <a:pt x="2936" y="1735"/>
                    <a:pt x="2969" y="2202"/>
                    <a:pt x="3069" y="2635"/>
                  </a:cubicBezTo>
                  <a:cubicBezTo>
                    <a:pt x="3069" y="2694"/>
                    <a:pt x="3107" y="2720"/>
                    <a:pt x="3151" y="2720"/>
                  </a:cubicBezTo>
                  <a:cubicBezTo>
                    <a:pt x="3206" y="2720"/>
                    <a:pt x="3269" y="2677"/>
                    <a:pt x="3269" y="2602"/>
                  </a:cubicBezTo>
                  <a:cubicBezTo>
                    <a:pt x="3169" y="2002"/>
                    <a:pt x="3069" y="1401"/>
                    <a:pt x="3002" y="834"/>
                  </a:cubicBezTo>
                  <a:cubicBezTo>
                    <a:pt x="3002" y="634"/>
                    <a:pt x="2936" y="467"/>
                    <a:pt x="2802" y="334"/>
                  </a:cubicBezTo>
                  <a:cubicBezTo>
                    <a:pt x="2602" y="234"/>
                    <a:pt x="2368" y="167"/>
                    <a:pt x="2168" y="167"/>
                  </a:cubicBezTo>
                  <a:cubicBezTo>
                    <a:pt x="1468" y="100"/>
                    <a:pt x="801" y="67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2"/>
            <p:cNvSpPr/>
            <p:nvPr/>
          </p:nvSpPr>
          <p:spPr>
            <a:xfrm rot="5400000">
              <a:off x="8873634" y="4431367"/>
              <a:ext cx="240321" cy="173914"/>
            </a:xfrm>
            <a:custGeom>
              <a:avLst/>
              <a:gdLst/>
              <a:ahLst/>
              <a:cxnLst/>
              <a:rect l="l" t="t" r="r" b="b"/>
              <a:pathLst>
                <a:path w="5641" h="4082" extrusionOk="0">
                  <a:moveTo>
                    <a:pt x="195" y="0"/>
                  </a:moveTo>
                  <a:cubicBezTo>
                    <a:pt x="101" y="0"/>
                    <a:pt x="1" y="144"/>
                    <a:pt x="122" y="205"/>
                  </a:cubicBezTo>
                  <a:lnTo>
                    <a:pt x="122" y="171"/>
                  </a:lnTo>
                  <a:cubicBezTo>
                    <a:pt x="1123" y="638"/>
                    <a:pt x="2291" y="705"/>
                    <a:pt x="3358" y="805"/>
                  </a:cubicBezTo>
                  <a:cubicBezTo>
                    <a:pt x="3858" y="838"/>
                    <a:pt x="4125" y="1806"/>
                    <a:pt x="4359" y="2173"/>
                  </a:cubicBezTo>
                  <a:cubicBezTo>
                    <a:pt x="4759" y="2773"/>
                    <a:pt x="5093" y="3374"/>
                    <a:pt x="5426" y="4041"/>
                  </a:cubicBezTo>
                  <a:cubicBezTo>
                    <a:pt x="5445" y="4069"/>
                    <a:pt x="5472" y="4081"/>
                    <a:pt x="5499" y="4081"/>
                  </a:cubicBezTo>
                  <a:cubicBezTo>
                    <a:pt x="5569" y="4081"/>
                    <a:pt x="5641" y="4003"/>
                    <a:pt x="5593" y="3907"/>
                  </a:cubicBezTo>
                  <a:cubicBezTo>
                    <a:pt x="5126" y="2807"/>
                    <a:pt x="4225" y="1906"/>
                    <a:pt x="3892" y="705"/>
                  </a:cubicBezTo>
                  <a:cubicBezTo>
                    <a:pt x="3892" y="672"/>
                    <a:pt x="3825" y="638"/>
                    <a:pt x="3792" y="638"/>
                  </a:cubicBezTo>
                  <a:cubicBezTo>
                    <a:pt x="2591" y="538"/>
                    <a:pt x="1323" y="505"/>
                    <a:pt x="222" y="4"/>
                  </a:cubicBezTo>
                  <a:cubicBezTo>
                    <a:pt x="214" y="2"/>
                    <a:pt x="204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2"/>
            <p:cNvSpPr/>
            <p:nvPr/>
          </p:nvSpPr>
          <p:spPr>
            <a:xfrm rot="5400000">
              <a:off x="9007345" y="4583270"/>
              <a:ext cx="213992" cy="98631"/>
            </a:xfrm>
            <a:custGeom>
              <a:avLst/>
              <a:gdLst/>
              <a:ahLst/>
              <a:cxnLst/>
              <a:rect l="l" t="t" r="r" b="b"/>
              <a:pathLst>
                <a:path w="5023" h="2315" extrusionOk="0">
                  <a:moveTo>
                    <a:pt x="3066" y="0"/>
                  </a:moveTo>
                  <a:cubicBezTo>
                    <a:pt x="2718" y="0"/>
                    <a:pt x="2108" y="121"/>
                    <a:pt x="1801" y="149"/>
                  </a:cubicBezTo>
                  <a:lnTo>
                    <a:pt x="134" y="149"/>
                  </a:lnTo>
                  <a:cubicBezTo>
                    <a:pt x="0" y="149"/>
                    <a:pt x="0" y="349"/>
                    <a:pt x="134" y="349"/>
                  </a:cubicBezTo>
                  <a:cubicBezTo>
                    <a:pt x="1068" y="349"/>
                    <a:pt x="2002" y="316"/>
                    <a:pt x="2936" y="249"/>
                  </a:cubicBezTo>
                  <a:cubicBezTo>
                    <a:pt x="2950" y="248"/>
                    <a:pt x="2964" y="247"/>
                    <a:pt x="2978" y="247"/>
                  </a:cubicBezTo>
                  <a:cubicBezTo>
                    <a:pt x="3667" y="247"/>
                    <a:pt x="4411" y="1794"/>
                    <a:pt x="4804" y="2284"/>
                  </a:cubicBezTo>
                  <a:cubicBezTo>
                    <a:pt x="4825" y="2306"/>
                    <a:pt x="4849" y="2315"/>
                    <a:pt x="4871" y="2315"/>
                  </a:cubicBezTo>
                  <a:cubicBezTo>
                    <a:pt x="4952" y="2315"/>
                    <a:pt x="5023" y="2196"/>
                    <a:pt x="4970" y="2117"/>
                  </a:cubicBezTo>
                  <a:cubicBezTo>
                    <a:pt x="4603" y="1717"/>
                    <a:pt x="4337" y="1283"/>
                    <a:pt x="4003" y="850"/>
                  </a:cubicBezTo>
                  <a:cubicBezTo>
                    <a:pt x="3836" y="650"/>
                    <a:pt x="3503" y="82"/>
                    <a:pt x="3236" y="16"/>
                  </a:cubicBezTo>
                  <a:cubicBezTo>
                    <a:pt x="3192" y="5"/>
                    <a:pt x="3134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2"/>
            <p:cNvSpPr/>
            <p:nvPr/>
          </p:nvSpPr>
          <p:spPr>
            <a:xfrm rot="5400000">
              <a:off x="8486281" y="4465650"/>
              <a:ext cx="773108" cy="591698"/>
            </a:xfrm>
            <a:custGeom>
              <a:avLst/>
              <a:gdLst/>
              <a:ahLst/>
              <a:cxnLst/>
              <a:rect l="l" t="t" r="r" b="b"/>
              <a:pathLst>
                <a:path w="18147" h="13888" extrusionOk="0">
                  <a:moveTo>
                    <a:pt x="15620" y="1"/>
                  </a:moveTo>
                  <a:cubicBezTo>
                    <a:pt x="12296" y="1"/>
                    <a:pt x="8294" y="1154"/>
                    <a:pt x="6305" y="3169"/>
                  </a:cubicBezTo>
                  <a:cubicBezTo>
                    <a:pt x="3703" y="6038"/>
                    <a:pt x="1435" y="10141"/>
                    <a:pt x="0" y="13677"/>
                  </a:cubicBezTo>
                  <a:cubicBezTo>
                    <a:pt x="815" y="13819"/>
                    <a:pt x="1642" y="13887"/>
                    <a:pt x="2471" y="13887"/>
                  </a:cubicBezTo>
                  <a:cubicBezTo>
                    <a:pt x="10030" y="13887"/>
                    <a:pt x="17779" y="8202"/>
                    <a:pt x="18080" y="567"/>
                  </a:cubicBezTo>
                  <a:lnTo>
                    <a:pt x="18080" y="401"/>
                  </a:lnTo>
                  <a:lnTo>
                    <a:pt x="18147" y="267"/>
                  </a:lnTo>
                  <a:cubicBezTo>
                    <a:pt x="17393" y="88"/>
                    <a:pt x="16532" y="1"/>
                    <a:pt x="15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2"/>
            <p:cNvSpPr/>
            <p:nvPr/>
          </p:nvSpPr>
          <p:spPr>
            <a:xfrm rot="5400000">
              <a:off x="8549164" y="4554180"/>
              <a:ext cx="700854" cy="542362"/>
            </a:xfrm>
            <a:custGeom>
              <a:avLst/>
              <a:gdLst/>
              <a:ahLst/>
              <a:cxnLst/>
              <a:rect l="l" t="t" r="r" b="b"/>
              <a:pathLst>
                <a:path w="16451" h="12730" extrusionOk="0">
                  <a:moveTo>
                    <a:pt x="16314" y="1"/>
                  </a:moveTo>
                  <a:cubicBezTo>
                    <a:pt x="16299" y="1"/>
                    <a:pt x="16283" y="5"/>
                    <a:pt x="16267" y="16"/>
                  </a:cubicBezTo>
                  <a:cubicBezTo>
                    <a:pt x="13298" y="1884"/>
                    <a:pt x="10563" y="4086"/>
                    <a:pt x="8061" y="6521"/>
                  </a:cubicBezTo>
                  <a:cubicBezTo>
                    <a:pt x="5626" y="8756"/>
                    <a:pt x="3191" y="11191"/>
                    <a:pt x="122" y="12525"/>
                  </a:cubicBezTo>
                  <a:cubicBezTo>
                    <a:pt x="0" y="12586"/>
                    <a:pt x="100" y="12729"/>
                    <a:pt x="194" y="12729"/>
                  </a:cubicBezTo>
                  <a:cubicBezTo>
                    <a:pt x="204" y="12729"/>
                    <a:pt x="213" y="12728"/>
                    <a:pt x="222" y="12725"/>
                  </a:cubicBezTo>
                  <a:cubicBezTo>
                    <a:pt x="3157" y="11458"/>
                    <a:pt x="5526" y="9156"/>
                    <a:pt x="7794" y="7021"/>
                  </a:cubicBezTo>
                  <a:cubicBezTo>
                    <a:pt x="10462" y="4519"/>
                    <a:pt x="13231" y="2117"/>
                    <a:pt x="16367" y="183"/>
                  </a:cubicBezTo>
                  <a:cubicBezTo>
                    <a:pt x="16451" y="127"/>
                    <a:pt x="16394" y="1"/>
                    <a:pt x="16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2"/>
            <p:cNvSpPr/>
            <p:nvPr/>
          </p:nvSpPr>
          <p:spPr>
            <a:xfrm rot="5400000">
              <a:off x="8619251" y="4520452"/>
              <a:ext cx="162060" cy="129647"/>
            </a:xfrm>
            <a:custGeom>
              <a:avLst/>
              <a:gdLst/>
              <a:ahLst/>
              <a:cxnLst/>
              <a:rect l="l" t="t" r="r" b="b"/>
              <a:pathLst>
                <a:path w="3804" h="3043" extrusionOk="0">
                  <a:moveTo>
                    <a:pt x="201" y="1"/>
                  </a:moveTo>
                  <a:cubicBezTo>
                    <a:pt x="67" y="1"/>
                    <a:pt x="1" y="168"/>
                    <a:pt x="134" y="201"/>
                  </a:cubicBezTo>
                  <a:lnTo>
                    <a:pt x="134" y="168"/>
                  </a:lnTo>
                  <a:cubicBezTo>
                    <a:pt x="1068" y="301"/>
                    <a:pt x="2036" y="401"/>
                    <a:pt x="2970" y="468"/>
                  </a:cubicBezTo>
                  <a:cubicBezTo>
                    <a:pt x="2989" y="468"/>
                    <a:pt x="3046" y="465"/>
                    <a:pt x="3117" y="465"/>
                  </a:cubicBezTo>
                  <a:cubicBezTo>
                    <a:pt x="3295" y="465"/>
                    <a:pt x="3560" y="482"/>
                    <a:pt x="3537" y="601"/>
                  </a:cubicBezTo>
                  <a:cubicBezTo>
                    <a:pt x="3470" y="801"/>
                    <a:pt x="3437" y="1035"/>
                    <a:pt x="3370" y="1268"/>
                  </a:cubicBezTo>
                  <a:cubicBezTo>
                    <a:pt x="3270" y="1802"/>
                    <a:pt x="3203" y="2369"/>
                    <a:pt x="3103" y="2903"/>
                  </a:cubicBezTo>
                  <a:cubicBezTo>
                    <a:pt x="3082" y="2985"/>
                    <a:pt x="3151" y="3042"/>
                    <a:pt x="3214" y="3042"/>
                  </a:cubicBezTo>
                  <a:cubicBezTo>
                    <a:pt x="3253" y="3042"/>
                    <a:pt x="3290" y="3021"/>
                    <a:pt x="3303" y="2970"/>
                  </a:cubicBezTo>
                  <a:cubicBezTo>
                    <a:pt x="3403" y="2102"/>
                    <a:pt x="3570" y="1268"/>
                    <a:pt x="3803" y="468"/>
                  </a:cubicBezTo>
                  <a:cubicBezTo>
                    <a:pt x="3803" y="401"/>
                    <a:pt x="3770" y="334"/>
                    <a:pt x="3703" y="334"/>
                  </a:cubicBezTo>
                  <a:cubicBezTo>
                    <a:pt x="2536" y="234"/>
                    <a:pt x="1368" y="168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2"/>
            <p:cNvSpPr/>
            <p:nvPr/>
          </p:nvSpPr>
          <p:spPr>
            <a:xfrm rot="5400000">
              <a:off x="8684752" y="4588210"/>
              <a:ext cx="203853" cy="202416"/>
            </a:xfrm>
            <a:custGeom>
              <a:avLst/>
              <a:gdLst/>
              <a:ahLst/>
              <a:cxnLst/>
              <a:rect l="l" t="t" r="r" b="b"/>
              <a:pathLst>
                <a:path w="4785" h="4751" extrusionOk="0">
                  <a:moveTo>
                    <a:pt x="130" y="1"/>
                  </a:moveTo>
                  <a:cubicBezTo>
                    <a:pt x="33" y="1"/>
                    <a:pt x="0" y="157"/>
                    <a:pt x="115" y="214"/>
                  </a:cubicBezTo>
                  <a:cubicBezTo>
                    <a:pt x="1316" y="481"/>
                    <a:pt x="2550" y="648"/>
                    <a:pt x="3784" y="748"/>
                  </a:cubicBezTo>
                  <a:cubicBezTo>
                    <a:pt x="4318" y="815"/>
                    <a:pt x="4585" y="781"/>
                    <a:pt x="4518" y="1348"/>
                  </a:cubicBezTo>
                  <a:cubicBezTo>
                    <a:pt x="4485" y="1782"/>
                    <a:pt x="4451" y="2149"/>
                    <a:pt x="4418" y="2549"/>
                  </a:cubicBezTo>
                  <a:cubicBezTo>
                    <a:pt x="4385" y="3250"/>
                    <a:pt x="4318" y="3950"/>
                    <a:pt x="4251" y="4651"/>
                  </a:cubicBezTo>
                  <a:cubicBezTo>
                    <a:pt x="4251" y="4717"/>
                    <a:pt x="4301" y="4751"/>
                    <a:pt x="4351" y="4751"/>
                  </a:cubicBezTo>
                  <a:cubicBezTo>
                    <a:pt x="4401" y="4751"/>
                    <a:pt x="4451" y="4717"/>
                    <a:pt x="4451" y="4651"/>
                  </a:cubicBezTo>
                  <a:cubicBezTo>
                    <a:pt x="4618" y="3350"/>
                    <a:pt x="4618" y="2049"/>
                    <a:pt x="4785" y="781"/>
                  </a:cubicBezTo>
                  <a:cubicBezTo>
                    <a:pt x="4785" y="715"/>
                    <a:pt x="4752" y="681"/>
                    <a:pt x="4718" y="681"/>
                  </a:cubicBezTo>
                  <a:cubicBezTo>
                    <a:pt x="3184" y="448"/>
                    <a:pt x="1649" y="381"/>
                    <a:pt x="182" y="14"/>
                  </a:cubicBezTo>
                  <a:cubicBezTo>
                    <a:pt x="163" y="5"/>
                    <a:pt x="146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2"/>
            <p:cNvSpPr/>
            <p:nvPr/>
          </p:nvSpPr>
          <p:spPr>
            <a:xfrm rot="5400000">
              <a:off x="8782398" y="4701917"/>
              <a:ext cx="234101" cy="226190"/>
            </a:xfrm>
            <a:custGeom>
              <a:avLst/>
              <a:gdLst/>
              <a:ahLst/>
              <a:cxnLst/>
              <a:rect l="l" t="t" r="r" b="b"/>
              <a:pathLst>
                <a:path w="5495" h="5309" extrusionOk="0">
                  <a:moveTo>
                    <a:pt x="161" y="1"/>
                  </a:moveTo>
                  <a:cubicBezTo>
                    <a:pt x="48" y="1"/>
                    <a:pt x="1" y="174"/>
                    <a:pt x="124" y="205"/>
                  </a:cubicBezTo>
                  <a:lnTo>
                    <a:pt x="124" y="171"/>
                  </a:lnTo>
                  <a:cubicBezTo>
                    <a:pt x="1658" y="472"/>
                    <a:pt x="3326" y="205"/>
                    <a:pt x="4727" y="905"/>
                  </a:cubicBezTo>
                  <a:cubicBezTo>
                    <a:pt x="5394" y="1239"/>
                    <a:pt x="5194" y="2039"/>
                    <a:pt x="5127" y="2607"/>
                  </a:cubicBezTo>
                  <a:cubicBezTo>
                    <a:pt x="4994" y="3474"/>
                    <a:pt x="4861" y="4341"/>
                    <a:pt x="4760" y="5208"/>
                  </a:cubicBezTo>
                  <a:cubicBezTo>
                    <a:pt x="4760" y="5275"/>
                    <a:pt x="4810" y="5308"/>
                    <a:pt x="4861" y="5308"/>
                  </a:cubicBezTo>
                  <a:cubicBezTo>
                    <a:pt x="4911" y="5308"/>
                    <a:pt x="4961" y="5275"/>
                    <a:pt x="4961" y="5208"/>
                  </a:cubicBezTo>
                  <a:cubicBezTo>
                    <a:pt x="5094" y="4208"/>
                    <a:pt x="5261" y="3207"/>
                    <a:pt x="5394" y="2206"/>
                  </a:cubicBezTo>
                  <a:cubicBezTo>
                    <a:pt x="5494" y="1739"/>
                    <a:pt x="5394" y="1272"/>
                    <a:pt x="5127" y="939"/>
                  </a:cubicBezTo>
                  <a:cubicBezTo>
                    <a:pt x="4660" y="505"/>
                    <a:pt x="3826" y="372"/>
                    <a:pt x="3259" y="271"/>
                  </a:cubicBezTo>
                  <a:cubicBezTo>
                    <a:pt x="2225" y="138"/>
                    <a:pt x="1191" y="171"/>
                    <a:pt x="190" y="5"/>
                  </a:cubicBezTo>
                  <a:cubicBezTo>
                    <a:pt x="180" y="2"/>
                    <a:pt x="170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2"/>
            <p:cNvSpPr/>
            <p:nvPr/>
          </p:nvSpPr>
          <p:spPr>
            <a:xfrm rot="5400000">
              <a:off x="8918601" y="4851838"/>
              <a:ext cx="195247" cy="186908"/>
            </a:xfrm>
            <a:custGeom>
              <a:avLst/>
              <a:gdLst/>
              <a:ahLst/>
              <a:cxnLst/>
              <a:rect l="l" t="t" r="r" b="b"/>
              <a:pathLst>
                <a:path w="4583" h="4387" extrusionOk="0">
                  <a:moveTo>
                    <a:pt x="163" y="1"/>
                  </a:moveTo>
                  <a:cubicBezTo>
                    <a:pt x="76" y="1"/>
                    <a:pt x="0" y="127"/>
                    <a:pt x="112" y="183"/>
                  </a:cubicBezTo>
                  <a:cubicBezTo>
                    <a:pt x="1180" y="683"/>
                    <a:pt x="2414" y="450"/>
                    <a:pt x="3415" y="1050"/>
                  </a:cubicBezTo>
                  <a:cubicBezTo>
                    <a:pt x="4415" y="1617"/>
                    <a:pt x="4182" y="3319"/>
                    <a:pt x="4182" y="4286"/>
                  </a:cubicBezTo>
                  <a:cubicBezTo>
                    <a:pt x="4199" y="4353"/>
                    <a:pt x="4249" y="4386"/>
                    <a:pt x="4294" y="4386"/>
                  </a:cubicBezTo>
                  <a:cubicBezTo>
                    <a:pt x="4340" y="4386"/>
                    <a:pt x="4382" y="4353"/>
                    <a:pt x="4382" y="4286"/>
                  </a:cubicBezTo>
                  <a:cubicBezTo>
                    <a:pt x="4382" y="3385"/>
                    <a:pt x="4582" y="2084"/>
                    <a:pt x="3948" y="1284"/>
                  </a:cubicBezTo>
                  <a:cubicBezTo>
                    <a:pt x="3048" y="150"/>
                    <a:pt x="1413" y="583"/>
                    <a:pt x="212" y="16"/>
                  </a:cubicBezTo>
                  <a:cubicBezTo>
                    <a:pt x="196" y="6"/>
                    <a:pt x="179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2"/>
            <p:cNvSpPr/>
            <p:nvPr/>
          </p:nvSpPr>
          <p:spPr>
            <a:xfrm rot="5400000">
              <a:off x="8357977" y="4499410"/>
              <a:ext cx="592942" cy="754109"/>
            </a:xfrm>
            <a:custGeom>
              <a:avLst/>
              <a:gdLst/>
              <a:ahLst/>
              <a:cxnLst/>
              <a:rect l="l" t="t" r="r" b="b"/>
              <a:pathLst>
                <a:path w="13918" h="17700" extrusionOk="0">
                  <a:moveTo>
                    <a:pt x="13762" y="1"/>
                  </a:moveTo>
                  <a:cubicBezTo>
                    <a:pt x="13743" y="1"/>
                    <a:pt x="13722" y="5"/>
                    <a:pt x="13701" y="16"/>
                  </a:cubicBezTo>
                  <a:cubicBezTo>
                    <a:pt x="10598" y="2017"/>
                    <a:pt x="10098" y="5620"/>
                    <a:pt x="8897" y="8856"/>
                  </a:cubicBezTo>
                  <a:cubicBezTo>
                    <a:pt x="7429" y="12692"/>
                    <a:pt x="4060" y="16161"/>
                    <a:pt x="124" y="17495"/>
                  </a:cubicBezTo>
                  <a:cubicBezTo>
                    <a:pt x="1" y="17526"/>
                    <a:pt x="48" y="17699"/>
                    <a:pt x="161" y="17699"/>
                  </a:cubicBezTo>
                  <a:cubicBezTo>
                    <a:pt x="171" y="17699"/>
                    <a:pt x="181" y="17698"/>
                    <a:pt x="191" y="17695"/>
                  </a:cubicBezTo>
                  <a:cubicBezTo>
                    <a:pt x="3760" y="16494"/>
                    <a:pt x="6729" y="13592"/>
                    <a:pt x="8463" y="10323"/>
                  </a:cubicBezTo>
                  <a:cubicBezTo>
                    <a:pt x="10265" y="6888"/>
                    <a:pt x="10265" y="2484"/>
                    <a:pt x="13834" y="183"/>
                  </a:cubicBezTo>
                  <a:cubicBezTo>
                    <a:pt x="13918" y="127"/>
                    <a:pt x="13861" y="1"/>
                    <a:pt x="13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2"/>
            <p:cNvSpPr/>
            <p:nvPr/>
          </p:nvSpPr>
          <p:spPr>
            <a:xfrm rot="5400000">
              <a:off x="8326635" y="4704904"/>
              <a:ext cx="246881" cy="24668"/>
            </a:xfrm>
            <a:custGeom>
              <a:avLst/>
              <a:gdLst/>
              <a:ahLst/>
              <a:cxnLst/>
              <a:rect l="l" t="t" r="r" b="b"/>
              <a:pathLst>
                <a:path w="5795" h="579" extrusionOk="0">
                  <a:moveTo>
                    <a:pt x="167" y="1"/>
                  </a:moveTo>
                  <a:cubicBezTo>
                    <a:pt x="67" y="1"/>
                    <a:pt x="0" y="168"/>
                    <a:pt x="134" y="201"/>
                  </a:cubicBezTo>
                  <a:cubicBezTo>
                    <a:pt x="1104" y="452"/>
                    <a:pt x="2103" y="578"/>
                    <a:pt x="3104" y="578"/>
                  </a:cubicBezTo>
                  <a:cubicBezTo>
                    <a:pt x="3963" y="578"/>
                    <a:pt x="4824" y="486"/>
                    <a:pt x="5671" y="301"/>
                  </a:cubicBezTo>
                  <a:cubicBezTo>
                    <a:pt x="5794" y="270"/>
                    <a:pt x="5747" y="97"/>
                    <a:pt x="5634" y="97"/>
                  </a:cubicBezTo>
                  <a:cubicBezTo>
                    <a:pt x="5624" y="97"/>
                    <a:pt x="5614" y="98"/>
                    <a:pt x="5604" y="101"/>
                  </a:cubicBezTo>
                  <a:cubicBezTo>
                    <a:pt x="4773" y="286"/>
                    <a:pt x="3934" y="378"/>
                    <a:pt x="3095" y="378"/>
                  </a:cubicBezTo>
                  <a:cubicBezTo>
                    <a:pt x="2117" y="378"/>
                    <a:pt x="1137" y="252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2"/>
            <p:cNvSpPr/>
            <p:nvPr/>
          </p:nvSpPr>
          <p:spPr>
            <a:xfrm rot="5400000">
              <a:off x="8367549" y="4804612"/>
              <a:ext cx="80093" cy="274248"/>
            </a:xfrm>
            <a:custGeom>
              <a:avLst/>
              <a:gdLst/>
              <a:ahLst/>
              <a:cxnLst/>
              <a:rect l="l" t="t" r="r" b="b"/>
              <a:pathLst>
                <a:path w="1880" h="6437" extrusionOk="0">
                  <a:moveTo>
                    <a:pt x="174" y="1"/>
                  </a:moveTo>
                  <a:cubicBezTo>
                    <a:pt x="85" y="1"/>
                    <a:pt x="0" y="120"/>
                    <a:pt x="79" y="198"/>
                  </a:cubicBezTo>
                  <a:cubicBezTo>
                    <a:pt x="1680" y="1699"/>
                    <a:pt x="1246" y="4368"/>
                    <a:pt x="1113" y="6336"/>
                  </a:cubicBezTo>
                  <a:cubicBezTo>
                    <a:pt x="1113" y="6403"/>
                    <a:pt x="1163" y="6436"/>
                    <a:pt x="1213" y="6436"/>
                  </a:cubicBezTo>
                  <a:cubicBezTo>
                    <a:pt x="1263" y="6436"/>
                    <a:pt x="1313" y="6403"/>
                    <a:pt x="1313" y="6336"/>
                  </a:cubicBezTo>
                  <a:cubicBezTo>
                    <a:pt x="1446" y="4301"/>
                    <a:pt x="1880" y="1599"/>
                    <a:pt x="245" y="32"/>
                  </a:cubicBezTo>
                  <a:cubicBezTo>
                    <a:pt x="224" y="10"/>
                    <a:pt x="199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2"/>
            <p:cNvSpPr/>
            <p:nvPr/>
          </p:nvSpPr>
          <p:spPr>
            <a:xfrm rot="5400000">
              <a:off x="8351322" y="4601994"/>
              <a:ext cx="216676" cy="105533"/>
            </a:xfrm>
            <a:custGeom>
              <a:avLst/>
              <a:gdLst/>
              <a:ahLst/>
              <a:cxnLst/>
              <a:rect l="l" t="t" r="r" b="b"/>
              <a:pathLst>
                <a:path w="5086" h="2477" extrusionOk="0">
                  <a:moveTo>
                    <a:pt x="2106" y="229"/>
                  </a:moveTo>
                  <a:cubicBezTo>
                    <a:pt x="2386" y="229"/>
                    <a:pt x="2667" y="272"/>
                    <a:pt x="2947" y="374"/>
                  </a:cubicBezTo>
                  <a:cubicBezTo>
                    <a:pt x="3655" y="559"/>
                    <a:pt x="4277" y="971"/>
                    <a:pt x="4736" y="1531"/>
                  </a:cubicBezTo>
                  <a:lnTo>
                    <a:pt x="4736" y="1531"/>
                  </a:lnTo>
                  <a:cubicBezTo>
                    <a:pt x="4702" y="1542"/>
                    <a:pt x="4669" y="1567"/>
                    <a:pt x="4648" y="1609"/>
                  </a:cubicBezTo>
                  <a:cubicBezTo>
                    <a:pt x="4459" y="2142"/>
                    <a:pt x="3621" y="2347"/>
                    <a:pt x="2762" y="2347"/>
                  </a:cubicBezTo>
                  <a:cubicBezTo>
                    <a:pt x="1958" y="2347"/>
                    <a:pt x="1135" y="2167"/>
                    <a:pt x="812" y="1909"/>
                  </a:cubicBezTo>
                  <a:cubicBezTo>
                    <a:pt x="412" y="1175"/>
                    <a:pt x="478" y="708"/>
                    <a:pt x="1046" y="474"/>
                  </a:cubicBezTo>
                  <a:cubicBezTo>
                    <a:pt x="1312" y="341"/>
                    <a:pt x="1579" y="241"/>
                    <a:pt x="1846" y="241"/>
                  </a:cubicBezTo>
                  <a:cubicBezTo>
                    <a:pt x="1933" y="233"/>
                    <a:pt x="2019" y="229"/>
                    <a:pt x="2106" y="229"/>
                  </a:cubicBezTo>
                  <a:close/>
                  <a:moveTo>
                    <a:pt x="2129" y="1"/>
                  </a:moveTo>
                  <a:cubicBezTo>
                    <a:pt x="1375" y="1"/>
                    <a:pt x="0" y="441"/>
                    <a:pt x="312" y="1375"/>
                  </a:cubicBezTo>
                  <a:cubicBezTo>
                    <a:pt x="641" y="2423"/>
                    <a:pt x="1508" y="2477"/>
                    <a:pt x="2405" y="2477"/>
                  </a:cubicBezTo>
                  <a:cubicBezTo>
                    <a:pt x="2508" y="2477"/>
                    <a:pt x="2611" y="2476"/>
                    <a:pt x="2713" y="2476"/>
                  </a:cubicBezTo>
                  <a:cubicBezTo>
                    <a:pt x="3474" y="2476"/>
                    <a:pt x="4529" y="2476"/>
                    <a:pt x="4840" y="1664"/>
                  </a:cubicBezTo>
                  <a:lnTo>
                    <a:pt x="4840" y="1664"/>
                  </a:lnTo>
                  <a:cubicBezTo>
                    <a:pt x="4843" y="1668"/>
                    <a:pt x="4846" y="1672"/>
                    <a:pt x="4848" y="1675"/>
                  </a:cubicBezTo>
                  <a:cubicBezTo>
                    <a:pt x="4868" y="1705"/>
                    <a:pt x="4899" y="1717"/>
                    <a:pt x="4930" y="1717"/>
                  </a:cubicBezTo>
                  <a:cubicBezTo>
                    <a:pt x="5006" y="1717"/>
                    <a:pt x="5086" y="1646"/>
                    <a:pt x="5015" y="1575"/>
                  </a:cubicBezTo>
                  <a:cubicBezTo>
                    <a:pt x="4348" y="708"/>
                    <a:pt x="3381" y="141"/>
                    <a:pt x="2280" y="7"/>
                  </a:cubicBezTo>
                  <a:cubicBezTo>
                    <a:pt x="2233" y="3"/>
                    <a:pt x="2183" y="1"/>
                    <a:pt x="2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2"/>
            <p:cNvSpPr/>
            <p:nvPr/>
          </p:nvSpPr>
          <p:spPr>
            <a:xfrm rot="5400000">
              <a:off x="8184083" y="4560775"/>
              <a:ext cx="231246" cy="132416"/>
            </a:xfrm>
            <a:custGeom>
              <a:avLst/>
              <a:gdLst/>
              <a:ahLst/>
              <a:cxnLst/>
              <a:rect l="l" t="t" r="r" b="b"/>
              <a:pathLst>
                <a:path w="5428" h="3108" extrusionOk="0">
                  <a:moveTo>
                    <a:pt x="5007" y="277"/>
                  </a:moveTo>
                  <a:cubicBezTo>
                    <a:pt x="4853" y="975"/>
                    <a:pt x="4700" y="1509"/>
                    <a:pt x="4137" y="2072"/>
                  </a:cubicBezTo>
                  <a:cubicBezTo>
                    <a:pt x="3737" y="2473"/>
                    <a:pt x="3236" y="2706"/>
                    <a:pt x="2669" y="2806"/>
                  </a:cubicBezTo>
                  <a:cubicBezTo>
                    <a:pt x="2402" y="2856"/>
                    <a:pt x="2127" y="2881"/>
                    <a:pt x="1852" y="2881"/>
                  </a:cubicBezTo>
                  <a:cubicBezTo>
                    <a:pt x="1577" y="2881"/>
                    <a:pt x="1301" y="2856"/>
                    <a:pt x="1035" y="2806"/>
                  </a:cubicBezTo>
                  <a:cubicBezTo>
                    <a:pt x="301" y="2606"/>
                    <a:pt x="367" y="1739"/>
                    <a:pt x="801" y="1305"/>
                  </a:cubicBezTo>
                  <a:cubicBezTo>
                    <a:pt x="1763" y="250"/>
                    <a:pt x="3648" y="552"/>
                    <a:pt x="5007" y="277"/>
                  </a:cubicBezTo>
                  <a:close/>
                  <a:moveTo>
                    <a:pt x="5267" y="0"/>
                  </a:moveTo>
                  <a:cubicBezTo>
                    <a:pt x="5258" y="0"/>
                    <a:pt x="5248" y="2"/>
                    <a:pt x="5238" y="4"/>
                  </a:cubicBezTo>
                  <a:cubicBezTo>
                    <a:pt x="3903" y="371"/>
                    <a:pt x="1" y="4"/>
                    <a:pt x="267" y="2272"/>
                  </a:cubicBezTo>
                  <a:cubicBezTo>
                    <a:pt x="358" y="2950"/>
                    <a:pt x="1060" y="3108"/>
                    <a:pt x="1722" y="3108"/>
                  </a:cubicBezTo>
                  <a:cubicBezTo>
                    <a:pt x="2037" y="3108"/>
                    <a:pt x="2343" y="3072"/>
                    <a:pt x="2569" y="3040"/>
                  </a:cubicBezTo>
                  <a:cubicBezTo>
                    <a:pt x="3103" y="2973"/>
                    <a:pt x="3636" y="2739"/>
                    <a:pt x="4103" y="2406"/>
                  </a:cubicBezTo>
                  <a:cubicBezTo>
                    <a:pt x="4437" y="2139"/>
                    <a:pt x="4704" y="1805"/>
                    <a:pt x="4937" y="1472"/>
                  </a:cubicBezTo>
                  <a:cubicBezTo>
                    <a:pt x="5004" y="1372"/>
                    <a:pt x="5271" y="271"/>
                    <a:pt x="5171" y="271"/>
                  </a:cubicBezTo>
                  <a:cubicBezTo>
                    <a:pt x="5212" y="271"/>
                    <a:pt x="5241" y="249"/>
                    <a:pt x="5256" y="218"/>
                  </a:cubicBezTo>
                  <a:lnTo>
                    <a:pt x="5256" y="218"/>
                  </a:lnTo>
                  <a:cubicBezTo>
                    <a:pt x="5272" y="214"/>
                    <a:pt x="5288" y="209"/>
                    <a:pt x="5304" y="204"/>
                  </a:cubicBezTo>
                  <a:cubicBezTo>
                    <a:pt x="5428" y="174"/>
                    <a:pt x="5380" y="0"/>
                    <a:pt x="5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2"/>
            <p:cNvSpPr/>
            <p:nvPr/>
          </p:nvSpPr>
          <p:spPr>
            <a:xfrm rot="5400000">
              <a:off x="8236844" y="4858634"/>
              <a:ext cx="123675" cy="202203"/>
            </a:xfrm>
            <a:custGeom>
              <a:avLst/>
              <a:gdLst/>
              <a:ahLst/>
              <a:cxnLst/>
              <a:rect l="l" t="t" r="r" b="b"/>
              <a:pathLst>
                <a:path w="2903" h="4746" extrusionOk="0">
                  <a:moveTo>
                    <a:pt x="1530" y="222"/>
                  </a:moveTo>
                  <a:cubicBezTo>
                    <a:pt x="2160" y="818"/>
                    <a:pt x="2538" y="1627"/>
                    <a:pt x="2603" y="2467"/>
                  </a:cubicBezTo>
                  <a:cubicBezTo>
                    <a:pt x="2603" y="3268"/>
                    <a:pt x="2369" y="4502"/>
                    <a:pt x="1368" y="4569"/>
                  </a:cubicBezTo>
                  <a:cubicBezTo>
                    <a:pt x="1356" y="4569"/>
                    <a:pt x="1343" y="4569"/>
                    <a:pt x="1331" y="4569"/>
                  </a:cubicBezTo>
                  <a:cubicBezTo>
                    <a:pt x="234" y="4569"/>
                    <a:pt x="236" y="3126"/>
                    <a:pt x="368" y="2367"/>
                  </a:cubicBezTo>
                  <a:cubicBezTo>
                    <a:pt x="497" y="1523"/>
                    <a:pt x="1069" y="900"/>
                    <a:pt x="1530" y="222"/>
                  </a:cubicBezTo>
                  <a:close/>
                  <a:moveTo>
                    <a:pt x="1533" y="1"/>
                  </a:moveTo>
                  <a:cubicBezTo>
                    <a:pt x="1511" y="1"/>
                    <a:pt x="1489" y="10"/>
                    <a:pt x="1472" y="24"/>
                  </a:cubicBezTo>
                  <a:lnTo>
                    <a:pt x="1472" y="24"/>
                  </a:lnTo>
                  <a:cubicBezTo>
                    <a:pt x="1445" y="27"/>
                    <a:pt x="1419" y="40"/>
                    <a:pt x="1402" y="65"/>
                  </a:cubicBezTo>
                  <a:cubicBezTo>
                    <a:pt x="701" y="1066"/>
                    <a:pt x="67" y="1900"/>
                    <a:pt x="67" y="3168"/>
                  </a:cubicBezTo>
                  <a:cubicBezTo>
                    <a:pt x="1" y="3968"/>
                    <a:pt x="568" y="4669"/>
                    <a:pt x="1368" y="4735"/>
                  </a:cubicBezTo>
                  <a:cubicBezTo>
                    <a:pt x="1418" y="4742"/>
                    <a:pt x="1466" y="4746"/>
                    <a:pt x="1513" y="4746"/>
                  </a:cubicBezTo>
                  <a:cubicBezTo>
                    <a:pt x="2341" y="4746"/>
                    <a:pt x="2675" y="3666"/>
                    <a:pt x="2769" y="3034"/>
                  </a:cubicBezTo>
                  <a:cubicBezTo>
                    <a:pt x="2903" y="1900"/>
                    <a:pt x="2469" y="766"/>
                    <a:pt x="1602" y="32"/>
                  </a:cubicBezTo>
                  <a:cubicBezTo>
                    <a:pt x="1580" y="10"/>
                    <a:pt x="1556" y="1"/>
                    <a:pt x="1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1" name="Google Shape;3371;p22"/>
          <p:cNvGrpSpPr/>
          <p:nvPr/>
        </p:nvGrpSpPr>
        <p:grpSpPr>
          <a:xfrm flipH="1">
            <a:off x="8302206" y="-52004"/>
            <a:ext cx="910774" cy="885126"/>
            <a:chOff x="-36607" y="-28910"/>
            <a:chExt cx="999532" cy="971385"/>
          </a:xfrm>
        </p:grpSpPr>
        <p:sp>
          <p:nvSpPr>
            <p:cNvPr id="3372" name="Google Shape;3372;p22"/>
            <p:cNvSpPr/>
            <p:nvPr/>
          </p:nvSpPr>
          <p:spPr>
            <a:xfrm rot="5400000">
              <a:off x="-101796" y="396574"/>
              <a:ext cx="611090" cy="480712"/>
            </a:xfrm>
            <a:custGeom>
              <a:avLst/>
              <a:gdLst/>
              <a:ahLst/>
              <a:cxnLst/>
              <a:rect l="l" t="t" r="r" b="b"/>
              <a:pathLst>
                <a:path w="14344" h="11283" extrusionOk="0">
                  <a:moveTo>
                    <a:pt x="8019" y="1"/>
                  </a:moveTo>
                  <a:cubicBezTo>
                    <a:pt x="7443" y="1"/>
                    <a:pt x="6848" y="633"/>
                    <a:pt x="6605" y="1142"/>
                  </a:cubicBezTo>
                  <a:cubicBezTo>
                    <a:pt x="6338" y="1809"/>
                    <a:pt x="6171" y="2543"/>
                    <a:pt x="6105" y="3277"/>
                  </a:cubicBezTo>
                  <a:cubicBezTo>
                    <a:pt x="6005" y="3611"/>
                    <a:pt x="5938" y="3944"/>
                    <a:pt x="5871" y="4278"/>
                  </a:cubicBezTo>
                  <a:cubicBezTo>
                    <a:pt x="5638" y="4078"/>
                    <a:pt x="5404" y="3844"/>
                    <a:pt x="5137" y="3644"/>
                  </a:cubicBezTo>
                  <a:cubicBezTo>
                    <a:pt x="4661" y="3239"/>
                    <a:pt x="3998" y="2716"/>
                    <a:pt x="3367" y="2716"/>
                  </a:cubicBezTo>
                  <a:cubicBezTo>
                    <a:pt x="3113" y="2716"/>
                    <a:pt x="2865" y="2800"/>
                    <a:pt x="2636" y="3010"/>
                  </a:cubicBezTo>
                  <a:cubicBezTo>
                    <a:pt x="1632" y="3920"/>
                    <a:pt x="2220" y="5890"/>
                    <a:pt x="2572" y="7065"/>
                  </a:cubicBezTo>
                  <a:lnTo>
                    <a:pt x="2572" y="7065"/>
                  </a:lnTo>
                  <a:cubicBezTo>
                    <a:pt x="2159" y="6871"/>
                    <a:pt x="1501" y="6617"/>
                    <a:pt x="974" y="6617"/>
                  </a:cubicBezTo>
                  <a:cubicBezTo>
                    <a:pt x="578" y="6617"/>
                    <a:pt x="256" y="6760"/>
                    <a:pt x="167" y="7180"/>
                  </a:cubicBezTo>
                  <a:cubicBezTo>
                    <a:pt x="0" y="7814"/>
                    <a:pt x="301" y="8448"/>
                    <a:pt x="567" y="9015"/>
                  </a:cubicBezTo>
                  <a:cubicBezTo>
                    <a:pt x="801" y="9482"/>
                    <a:pt x="1168" y="10282"/>
                    <a:pt x="1735" y="10449"/>
                  </a:cubicBezTo>
                  <a:cubicBezTo>
                    <a:pt x="1749" y="10458"/>
                    <a:pt x="1762" y="10462"/>
                    <a:pt x="1774" y="10462"/>
                  </a:cubicBezTo>
                  <a:cubicBezTo>
                    <a:pt x="1850" y="10462"/>
                    <a:pt x="1883" y="10306"/>
                    <a:pt x="1768" y="10249"/>
                  </a:cubicBezTo>
                  <a:cubicBezTo>
                    <a:pt x="1034" y="10015"/>
                    <a:pt x="534" y="8548"/>
                    <a:pt x="367" y="7847"/>
                  </a:cubicBezTo>
                  <a:cubicBezTo>
                    <a:pt x="193" y="7102"/>
                    <a:pt x="561" y="6870"/>
                    <a:pt x="1066" y="6870"/>
                  </a:cubicBezTo>
                  <a:cubicBezTo>
                    <a:pt x="1625" y="6870"/>
                    <a:pt x="2352" y="7154"/>
                    <a:pt x="2702" y="7347"/>
                  </a:cubicBezTo>
                  <a:cubicBezTo>
                    <a:pt x="2720" y="7353"/>
                    <a:pt x="2737" y="7355"/>
                    <a:pt x="2752" y="7355"/>
                  </a:cubicBezTo>
                  <a:cubicBezTo>
                    <a:pt x="2824" y="7355"/>
                    <a:pt x="2869" y="7296"/>
                    <a:pt x="2869" y="7213"/>
                  </a:cubicBezTo>
                  <a:cubicBezTo>
                    <a:pt x="2535" y="6179"/>
                    <a:pt x="1635" y="3544"/>
                    <a:pt x="3136" y="2944"/>
                  </a:cubicBezTo>
                  <a:cubicBezTo>
                    <a:pt x="3238" y="2902"/>
                    <a:pt x="3344" y="2883"/>
                    <a:pt x="3452" y="2883"/>
                  </a:cubicBezTo>
                  <a:cubicBezTo>
                    <a:pt x="4301" y="2883"/>
                    <a:pt x="5305" y="4038"/>
                    <a:pt x="5838" y="4511"/>
                  </a:cubicBezTo>
                  <a:cubicBezTo>
                    <a:pt x="5851" y="4537"/>
                    <a:pt x="5873" y="4548"/>
                    <a:pt x="5898" y="4548"/>
                  </a:cubicBezTo>
                  <a:cubicBezTo>
                    <a:pt x="5938" y="4548"/>
                    <a:pt x="5984" y="4519"/>
                    <a:pt x="6005" y="4478"/>
                  </a:cubicBezTo>
                  <a:cubicBezTo>
                    <a:pt x="6538" y="3244"/>
                    <a:pt x="6271" y="1643"/>
                    <a:pt x="7205" y="609"/>
                  </a:cubicBezTo>
                  <a:cubicBezTo>
                    <a:pt x="7480" y="307"/>
                    <a:pt x="7729" y="182"/>
                    <a:pt x="7950" y="182"/>
                  </a:cubicBezTo>
                  <a:cubicBezTo>
                    <a:pt x="8829" y="182"/>
                    <a:pt x="9287" y="2157"/>
                    <a:pt x="9340" y="2877"/>
                  </a:cubicBezTo>
                  <a:cubicBezTo>
                    <a:pt x="9340" y="2931"/>
                    <a:pt x="9385" y="2986"/>
                    <a:pt x="9437" y="2986"/>
                  </a:cubicBezTo>
                  <a:cubicBezTo>
                    <a:pt x="9449" y="2986"/>
                    <a:pt x="9462" y="2983"/>
                    <a:pt x="9474" y="2977"/>
                  </a:cubicBezTo>
                  <a:cubicBezTo>
                    <a:pt x="10141" y="2710"/>
                    <a:pt x="10575" y="2076"/>
                    <a:pt x="11108" y="1609"/>
                  </a:cubicBezTo>
                  <a:cubicBezTo>
                    <a:pt x="11442" y="1309"/>
                    <a:pt x="11775" y="1042"/>
                    <a:pt x="12142" y="809"/>
                  </a:cubicBezTo>
                  <a:cubicBezTo>
                    <a:pt x="12329" y="688"/>
                    <a:pt x="12520" y="628"/>
                    <a:pt x="12687" y="628"/>
                  </a:cubicBezTo>
                  <a:cubicBezTo>
                    <a:pt x="13026" y="628"/>
                    <a:pt x="13266" y="873"/>
                    <a:pt x="13176" y="1342"/>
                  </a:cubicBezTo>
                  <a:cubicBezTo>
                    <a:pt x="12910" y="2510"/>
                    <a:pt x="11875" y="3544"/>
                    <a:pt x="11108" y="4411"/>
                  </a:cubicBezTo>
                  <a:cubicBezTo>
                    <a:pt x="11075" y="4445"/>
                    <a:pt x="11075" y="4545"/>
                    <a:pt x="11142" y="4578"/>
                  </a:cubicBezTo>
                  <a:cubicBezTo>
                    <a:pt x="11875" y="4945"/>
                    <a:pt x="13076" y="4845"/>
                    <a:pt x="13577" y="5545"/>
                  </a:cubicBezTo>
                  <a:cubicBezTo>
                    <a:pt x="14344" y="6613"/>
                    <a:pt x="10741" y="7313"/>
                    <a:pt x="10208" y="7647"/>
                  </a:cubicBezTo>
                  <a:cubicBezTo>
                    <a:pt x="10141" y="7680"/>
                    <a:pt x="10141" y="7780"/>
                    <a:pt x="10208" y="7814"/>
                  </a:cubicBezTo>
                  <a:cubicBezTo>
                    <a:pt x="10708" y="8181"/>
                    <a:pt x="11308" y="8247"/>
                    <a:pt x="11875" y="8414"/>
                  </a:cubicBezTo>
                  <a:cubicBezTo>
                    <a:pt x="13477" y="8948"/>
                    <a:pt x="11275" y="10049"/>
                    <a:pt x="10775" y="10182"/>
                  </a:cubicBezTo>
                  <a:cubicBezTo>
                    <a:pt x="8940" y="10816"/>
                    <a:pt x="6905" y="10849"/>
                    <a:pt x="4971" y="11049"/>
                  </a:cubicBezTo>
                  <a:cubicBezTo>
                    <a:pt x="4837" y="11049"/>
                    <a:pt x="4837" y="11283"/>
                    <a:pt x="4971" y="11283"/>
                  </a:cubicBezTo>
                  <a:lnTo>
                    <a:pt x="4971" y="11250"/>
                  </a:lnTo>
                  <a:cubicBezTo>
                    <a:pt x="7039" y="11016"/>
                    <a:pt x="9307" y="10983"/>
                    <a:pt x="11275" y="10216"/>
                  </a:cubicBezTo>
                  <a:cubicBezTo>
                    <a:pt x="12042" y="9915"/>
                    <a:pt x="13343" y="8981"/>
                    <a:pt x="12109" y="8281"/>
                  </a:cubicBezTo>
                  <a:cubicBezTo>
                    <a:pt x="11775" y="8147"/>
                    <a:pt x="11442" y="8047"/>
                    <a:pt x="11108" y="7981"/>
                  </a:cubicBezTo>
                  <a:cubicBezTo>
                    <a:pt x="10875" y="7914"/>
                    <a:pt x="10641" y="7814"/>
                    <a:pt x="10441" y="7714"/>
                  </a:cubicBezTo>
                  <a:cubicBezTo>
                    <a:pt x="10608" y="7647"/>
                    <a:pt x="10808" y="7580"/>
                    <a:pt x="11008" y="7480"/>
                  </a:cubicBezTo>
                  <a:cubicBezTo>
                    <a:pt x="11742" y="7247"/>
                    <a:pt x="12609" y="7213"/>
                    <a:pt x="13210" y="6713"/>
                  </a:cubicBezTo>
                  <a:cubicBezTo>
                    <a:pt x="14177" y="5912"/>
                    <a:pt x="13810" y="5212"/>
                    <a:pt x="12809" y="4845"/>
                  </a:cubicBezTo>
                  <a:cubicBezTo>
                    <a:pt x="12509" y="4745"/>
                    <a:pt x="12209" y="4678"/>
                    <a:pt x="11909" y="4611"/>
                  </a:cubicBezTo>
                  <a:cubicBezTo>
                    <a:pt x="11709" y="4578"/>
                    <a:pt x="11542" y="4511"/>
                    <a:pt x="11342" y="4445"/>
                  </a:cubicBezTo>
                  <a:cubicBezTo>
                    <a:pt x="11709" y="4044"/>
                    <a:pt x="12042" y="3611"/>
                    <a:pt x="12376" y="3177"/>
                  </a:cubicBezTo>
                  <a:cubicBezTo>
                    <a:pt x="12676" y="2743"/>
                    <a:pt x="13877" y="1242"/>
                    <a:pt x="13243" y="609"/>
                  </a:cubicBezTo>
                  <a:cubicBezTo>
                    <a:pt x="13082" y="440"/>
                    <a:pt x="12894" y="371"/>
                    <a:pt x="12693" y="371"/>
                  </a:cubicBezTo>
                  <a:cubicBezTo>
                    <a:pt x="11938" y="371"/>
                    <a:pt x="10996" y="1355"/>
                    <a:pt x="10575" y="1776"/>
                  </a:cubicBezTo>
                  <a:cubicBezTo>
                    <a:pt x="10408" y="1943"/>
                    <a:pt x="10241" y="2110"/>
                    <a:pt x="10074" y="2310"/>
                  </a:cubicBezTo>
                  <a:cubicBezTo>
                    <a:pt x="9974" y="2435"/>
                    <a:pt x="9725" y="2784"/>
                    <a:pt x="9592" y="2784"/>
                  </a:cubicBezTo>
                  <a:cubicBezTo>
                    <a:pt x="9547" y="2784"/>
                    <a:pt x="9516" y="2744"/>
                    <a:pt x="9507" y="2643"/>
                  </a:cubicBezTo>
                  <a:cubicBezTo>
                    <a:pt x="9474" y="2377"/>
                    <a:pt x="9440" y="2143"/>
                    <a:pt x="9374" y="1876"/>
                  </a:cubicBezTo>
                  <a:cubicBezTo>
                    <a:pt x="9307" y="1276"/>
                    <a:pt x="9040" y="742"/>
                    <a:pt x="8640" y="308"/>
                  </a:cubicBezTo>
                  <a:cubicBezTo>
                    <a:pt x="8449" y="90"/>
                    <a:pt x="8235" y="1"/>
                    <a:pt x="8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2"/>
            <p:cNvSpPr/>
            <p:nvPr/>
          </p:nvSpPr>
          <p:spPr>
            <a:xfrm rot="5400000">
              <a:off x="-21509" y="467066"/>
              <a:ext cx="325654" cy="321412"/>
            </a:xfrm>
            <a:custGeom>
              <a:avLst/>
              <a:gdLst/>
              <a:ahLst/>
              <a:cxnLst/>
              <a:rect l="l" t="t" r="r" b="b"/>
              <a:pathLst>
                <a:path w="7644" h="7544" extrusionOk="0">
                  <a:moveTo>
                    <a:pt x="7488" y="1"/>
                  </a:moveTo>
                  <a:cubicBezTo>
                    <a:pt x="7457" y="1"/>
                    <a:pt x="7426" y="13"/>
                    <a:pt x="7406" y="42"/>
                  </a:cubicBezTo>
                  <a:cubicBezTo>
                    <a:pt x="5338" y="2878"/>
                    <a:pt x="1969" y="4412"/>
                    <a:pt x="68" y="7381"/>
                  </a:cubicBezTo>
                  <a:cubicBezTo>
                    <a:pt x="1" y="7470"/>
                    <a:pt x="68" y="7544"/>
                    <a:pt x="139" y="7544"/>
                  </a:cubicBezTo>
                  <a:cubicBezTo>
                    <a:pt x="175" y="7544"/>
                    <a:pt x="212" y="7525"/>
                    <a:pt x="234" y="7481"/>
                  </a:cubicBezTo>
                  <a:cubicBezTo>
                    <a:pt x="2136" y="4512"/>
                    <a:pt x="5538" y="2978"/>
                    <a:pt x="7573" y="142"/>
                  </a:cubicBezTo>
                  <a:cubicBezTo>
                    <a:pt x="7644" y="72"/>
                    <a:pt x="7564" y="1"/>
                    <a:pt x="7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2"/>
            <p:cNvSpPr/>
            <p:nvPr/>
          </p:nvSpPr>
          <p:spPr>
            <a:xfrm rot="5400000">
              <a:off x="181924" y="692655"/>
              <a:ext cx="139310" cy="115971"/>
            </a:xfrm>
            <a:custGeom>
              <a:avLst/>
              <a:gdLst/>
              <a:ahLst/>
              <a:cxnLst/>
              <a:rect l="l" t="t" r="r" b="b"/>
              <a:pathLst>
                <a:path w="3270" h="2722" extrusionOk="0">
                  <a:moveTo>
                    <a:pt x="119" y="1"/>
                  </a:moveTo>
                  <a:cubicBezTo>
                    <a:pt x="63" y="1"/>
                    <a:pt x="0" y="44"/>
                    <a:pt x="0" y="119"/>
                  </a:cubicBezTo>
                  <a:cubicBezTo>
                    <a:pt x="100" y="720"/>
                    <a:pt x="200" y="1320"/>
                    <a:pt x="267" y="1920"/>
                  </a:cubicBezTo>
                  <a:cubicBezTo>
                    <a:pt x="267" y="2087"/>
                    <a:pt x="334" y="2254"/>
                    <a:pt x="467" y="2387"/>
                  </a:cubicBezTo>
                  <a:cubicBezTo>
                    <a:pt x="667" y="2488"/>
                    <a:pt x="901" y="2554"/>
                    <a:pt x="1134" y="2554"/>
                  </a:cubicBezTo>
                  <a:cubicBezTo>
                    <a:pt x="1801" y="2621"/>
                    <a:pt x="2469" y="2654"/>
                    <a:pt x="3136" y="2721"/>
                  </a:cubicBezTo>
                  <a:cubicBezTo>
                    <a:pt x="3269" y="2721"/>
                    <a:pt x="3269" y="2521"/>
                    <a:pt x="3136" y="2521"/>
                  </a:cubicBezTo>
                  <a:cubicBezTo>
                    <a:pt x="2702" y="2454"/>
                    <a:pt x="2235" y="2454"/>
                    <a:pt x="1801" y="2421"/>
                  </a:cubicBezTo>
                  <a:cubicBezTo>
                    <a:pt x="1401" y="2421"/>
                    <a:pt x="1001" y="2354"/>
                    <a:pt x="634" y="2254"/>
                  </a:cubicBezTo>
                  <a:cubicBezTo>
                    <a:pt x="400" y="2121"/>
                    <a:pt x="467" y="1654"/>
                    <a:pt x="434" y="1453"/>
                  </a:cubicBezTo>
                  <a:cubicBezTo>
                    <a:pt x="334" y="986"/>
                    <a:pt x="300" y="519"/>
                    <a:pt x="200" y="86"/>
                  </a:cubicBezTo>
                  <a:cubicBezTo>
                    <a:pt x="200" y="27"/>
                    <a:pt x="162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2"/>
            <p:cNvSpPr/>
            <p:nvPr/>
          </p:nvSpPr>
          <p:spPr>
            <a:xfrm rot="5400000">
              <a:off x="46190" y="542009"/>
              <a:ext cx="240278" cy="173147"/>
            </a:xfrm>
            <a:custGeom>
              <a:avLst/>
              <a:gdLst/>
              <a:ahLst/>
              <a:cxnLst/>
              <a:rect l="l" t="t" r="r" b="b"/>
              <a:pathLst>
                <a:path w="5640" h="4064" extrusionOk="0">
                  <a:moveTo>
                    <a:pt x="162" y="1"/>
                  </a:moveTo>
                  <a:cubicBezTo>
                    <a:pt x="84" y="1"/>
                    <a:pt x="1" y="87"/>
                    <a:pt x="47" y="157"/>
                  </a:cubicBezTo>
                  <a:cubicBezTo>
                    <a:pt x="548" y="1258"/>
                    <a:pt x="1415" y="2158"/>
                    <a:pt x="1749" y="3359"/>
                  </a:cubicBezTo>
                  <a:cubicBezTo>
                    <a:pt x="1782" y="3392"/>
                    <a:pt x="1815" y="3426"/>
                    <a:pt x="1849" y="3426"/>
                  </a:cubicBezTo>
                  <a:cubicBezTo>
                    <a:pt x="3049" y="3526"/>
                    <a:pt x="4317" y="3559"/>
                    <a:pt x="5418" y="4060"/>
                  </a:cubicBezTo>
                  <a:cubicBezTo>
                    <a:pt x="5430" y="4063"/>
                    <a:pt x="5441" y="4064"/>
                    <a:pt x="5453" y="4064"/>
                  </a:cubicBezTo>
                  <a:cubicBezTo>
                    <a:pt x="5567" y="4064"/>
                    <a:pt x="5639" y="3920"/>
                    <a:pt x="5518" y="3859"/>
                  </a:cubicBezTo>
                  <a:lnTo>
                    <a:pt x="5518" y="3859"/>
                  </a:lnTo>
                  <a:lnTo>
                    <a:pt x="5518" y="3893"/>
                  </a:lnTo>
                  <a:cubicBezTo>
                    <a:pt x="4517" y="3426"/>
                    <a:pt x="3350" y="3359"/>
                    <a:pt x="2282" y="3259"/>
                  </a:cubicBezTo>
                  <a:cubicBezTo>
                    <a:pt x="1782" y="3226"/>
                    <a:pt x="1515" y="2292"/>
                    <a:pt x="1282" y="1891"/>
                  </a:cubicBezTo>
                  <a:cubicBezTo>
                    <a:pt x="881" y="1291"/>
                    <a:pt x="548" y="691"/>
                    <a:pt x="247" y="57"/>
                  </a:cubicBezTo>
                  <a:cubicBezTo>
                    <a:pt x="227" y="17"/>
                    <a:pt x="195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2"/>
            <p:cNvSpPr/>
            <p:nvPr/>
          </p:nvSpPr>
          <p:spPr>
            <a:xfrm rot="5400000">
              <a:off x="-61381" y="464473"/>
              <a:ext cx="213737" cy="99994"/>
            </a:xfrm>
            <a:custGeom>
              <a:avLst/>
              <a:gdLst/>
              <a:ahLst/>
              <a:cxnLst/>
              <a:rect l="l" t="t" r="r" b="b"/>
              <a:pathLst>
                <a:path w="5017" h="2347" extrusionOk="0">
                  <a:moveTo>
                    <a:pt x="159" y="0"/>
                  </a:moveTo>
                  <a:cubicBezTo>
                    <a:pt x="86" y="0"/>
                    <a:pt x="1" y="119"/>
                    <a:pt x="79" y="198"/>
                  </a:cubicBezTo>
                  <a:cubicBezTo>
                    <a:pt x="413" y="598"/>
                    <a:pt x="713" y="1032"/>
                    <a:pt x="1047" y="1465"/>
                  </a:cubicBezTo>
                  <a:cubicBezTo>
                    <a:pt x="1213" y="1666"/>
                    <a:pt x="1514" y="2233"/>
                    <a:pt x="1814" y="2333"/>
                  </a:cubicBezTo>
                  <a:cubicBezTo>
                    <a:pt x="1852" y="2342"/>
                    <a:pt x="1900" y="2346"/>
                    <a:pt x="1956" y="2346"/>
                  </a:cubicBezTo>
                  <a:cubicBezTo>
                    <a:pt x="2292" y="2346"/>
                    <a:pt x="2900" y="2199"/>
                    <a:pt x="3215" y="2199"/>
                  </a:cubicBezTo>
                  <a:lnTo>
                    <a:pt x="4883" y="2199"/>
                  </a:lnTo>
                  <a:cubicBezTo>
                    <a:pt x="5016" y="2199"/>
                    <a:pt x="5016" y="1999"/>
                    <a:pt x="4883" y="1999"/>
                  </a:cubicBezTo>
                  <a:cubicBezTo>
                    <a:pt x="4632" y="1990"/>
                    <a:pt x="4382" y="1986"/>
                    <a:pt x="4132" y="1986"/>
                  </a:cubicBezTo>
                  <a:cubicBezTo>
                    <a:pt x="3448" y="1986"/>
                    <a:pt x="2764" y="2017"/>
                    <a:pt x="2081" y="2066"/>
                  </a:cubicBezTo>
                  <a:cubicBezTo>
                    <a:pt x="2067" y="2067"/>
                    <a:pt x="2052" y="2068"/>
                    <a:pt x="2038" y="2068"/>
                  </a:cubicBezTo>
                  <a:cubicBezTo>
                    <a:pt x="1351" y="2068"/>
                    <a:pt x="638" y="521"/>
                    <a:pt x="213" y="31"/>
                  </a:cubicBezTo>
                  <a:cubicBezTo>
                    <a:pt x="198" y="9"/>
                    <a:pt x="179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2"/>
            <p:cNvSpPr/>
            <p:nvPr/>
          </p:nvSpPr>
          <p:spPr>
            <a:xfrm rot="5400000">
              <a:off x="-99646" y="88869"/>
              <a:ext cx="773150" cy="593062"/>
            </a:xfrm>
            <a:custGeom>
              <a:avLst/>
              <a:gdLst/>
              <a:ahLst/>
              <a:cxnLst/>
              <a:rect l="l" t="t" r="r" b="b"/>
              <a:pathLst>
                <a:path w="18148" h="13920" extrusionOk="0">
                  <a:moveTo>
                    <a:pt x="15676" y="0"/>
                  </a:moveTo>
                  <a:cubicBezTo>
                    <a:pt x="8117" y="0"/>
                    <a:pt x="368" y="5685"/>
                    <a:pt x="67" y="13320"/>
                  </a:cubicBezTo>
                  <a:lnTo>
                    <a:pt x="67" y="13487"/>
                  </a:lnTo>
                  <a:lnTo>
                    <a:pt x="1" y="13653"/>
                  </a:lnTo>
                  <a:cubicBezTo>
                    <a:pt x="761" y="13832"/>
                    <a:pt x="1623" y="13919"/>
                    <a:pt x="2535" y="13919"/>
                  </a:cubicBezTo>
                  <a:cubicBezTo>
                    <a:pt x="5867" y="13919"/>
                    <a:pt x="9852" y="12761"/>
                    <a:pt x="11843" y="10718"/>
                  </a:cubicBezTo>
                  <a:cubicBezTo>
                    <a:pt x="14444" y="7849"/>
                    <a:pt x="16713" y="3746"/>
                    <a:pt x="18147" y="210"/>
                  </a:cubicBezTo>
                  <a:cubicBezTo>
                    <a:pt x="17332" y="69"/>
                    <a:pt x="16505" y="0"/>
                    <a:pt x="15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2"/>
            <p:cNvSpPr/>
            <p:nvPr/>
          </p:nvSpPr>
          <p:spPr>
            <a:xfrm rot="5400000">
              <a:off x="-89804" y="50613"/>
              <a:ext cx="700470" cy="541424"/>
            </a:xfrm>
            <a:custGeom>
              <a:avLst/>
              <a:gdLst/>
              <a:ahLst/>
              <a:cxnLst/>
              <a:rect l="l" t="t" r="r" b="b"/>
              <a:pathLst>
                <a:path w="16442" h="12708" extrusionOk="0">
                  <a:moveTo>
                    <a:pt x="16279" y="1"/>
                  </a:moveTo>
                  <a:cubicBezTo>
                    <a:pt x="16263" y="1"/>
                    <a:pt x="16246" y="6"/>
                    <a:pt x="16230" y="16"/>
                  </a:cubicBezTo>
                  <a:cubicBezTo>
                    <a:pt x="13294" y="1251"/>
                    <a:pt x="10926" y="3552"/>
                    <a:pt x="8657" y="5687"/>
                  </a:cubicBezTo>
                  <a:cubicBezTo>
                    <a:pt x="5989" y="8189"/>
                    <a:pt x="3220" y="10591"/>
                    <a:pt x="85" y="12525"/>
                  </a:cubicBezTo>
                  <a:cubicBezTo>
                    <a:pt x="1" y="12581"/>
                    <a:pt x="58" y="12708"/>
                    <a:pt x="137" y="12708"/>
                  </a:cubicBezTo>
                  <a:cubicBezTo>
                    <a:pt x="152" y="12708"/>
                    <a:pt x="169" y="12703"/>
                    <a:pt x="185" y="12692"/>
                  </a:cubicBezTo>
                  <a:cubicBezTo>
                    <a:pt x="3154" y="10824"/>
                    <a:pt x="5889" y="8623"/>
                    <a:pt x="8424" y="6187"/>
                  </a:cubicBezTo>
                  <a:cubicBezTo>
                    <a:pt x="10826" y="3953"/>
                    <a:pt x="13261" y="1517"/>
                    <a:pt x="16330" y="183"/>
                  </a:cubicBezTo>
                  <a:cubicBezTo>
                    <a:pt x="16442" y="127"/>
                    <a:pt x="16366" y="1"/>
                    <a:pt x="16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2"/>
            <p:cNvSpPr/>
            <p:nvPr/>
          </p:nvSpPr>
          <p:spPr>
            <a:xfrm rot="5400000">
              <a:off x="379198" y="496787"/>
              <a:ext cx="162060" cy="129647"/>
            </a:xfrm>
            <a:custGeom>
              <a:avLst/>
              <a:gdLst/>
              <a:ahLst/>
              <a:cxnLst/>
              <a:rect l="l" t="t" r="r" b="b"/>
              <a:pathLst>
                <a:path w="3804" h="3043" extrusionOk="0">
                  <a:moveTo>
                    <a:pt x="592" y="1"/>
                  </a:moveTo>
                  <a:cubicBezTo>
                    <a:pt x="551" y="1"/>
                    <a:pt x="514" y="23"/>
                    <a:pt x="501" y="74"/>
                  </a:cubicBezTo>
                  <a:cubicBezTo>
                    <a:pt x="401" y="941"/>
                    <a:pt x="234" y="1775"/>
                    <a:pt x="1" y="2575"/>
                  </a:cubicBezTo>
                  <a:cubicBezTo>
                    <a:pt x="1" y="2642"/>
                    <a:pt x="34" y="2709"/>
                    <a:pt x="101" y="2709"/>
                  </a:cubicBezTo>
                  <a:cubicBezTo>
                    <a:pt x="1268" y="2809"/>
                    <a:pt x="2469" y="2909"/>
                    <a:pt x="3603" y="3042"/>
                  </a:cubicBezTo>
                  <a:cubicBezTo>
                    <a:pt x="3737" y="3042"/>
                    <a:pt x="3804" y="2876"/>
                    <a:pt x="3670" y="2842"/>
                  </a:cubicBezTo>
                  <a:lnTo>
                    <a:pt x="3670" y="2842"/>
                  </a:lnTo>
                  <a:lnTo>
                    <a:pt x="3670" y="2876"/>
                  </a:lnTo>
                  <a:cubicBezTo>
                    <a:pt x="2736" y="2742"/>
                    <a:pt x="1769" y="2675"/>
                    <a:pt x="835" y="2575"/>
                  </a:cubicBezTo>
                  <a:cubicBezTo>
                    <a:pt x="816" y="2575"/>
                    <a:pt x="759" y="2578"/>
                    <a:pt x="687" y="2578"/>
                  </a:cubicBezTo>
                  <a:cubicBezTo>
                    <a:pt x="509" y="2578"/>
                    <a:pt x="244" y="2561"/>
                    <a:pt x="268" y="2442"/>
                  </a:cubicBezTo>
                  <a:cubicBezTo>
                    <a:pt x="334" y="2275"/>
                    <a:pt x="401" y="2008"/>
                    <a:pt x="434" y="1775"/>
                  </a:cubicBezTo>
                  <a:cubicBezTo>
                    <a:pt x="535" y="1241"/>
                    <a:pt x="601" y="674"/>
                    <a:pt x="735" y="140"/>
                  </a:cubicBezTo>
                  <a:cubicBezTo>
                    <a:pt x="735" y="58"/>
                    <a:pt x="658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2"/>
            <p:cNvSpPr/>
            <p:nvPr/>
          </p:nvSpPr>
          <p:spPr>
            <a:xfrm rot="5400000">
              <a:off x="271922" y="356663"/>
              <a:ext cx="204236" cy="201990"/>
            </a:xfrm>
            <a:custGeom>
              <a:avLst/>
              <a:gdLst/>
              <a:ahLst/>
              <a:cxnLst/>
              <a:rect l="l" t="t" r="r" b="b"/>
              <a:pathLst>
                <a:path w="4794" h="4741" extrusionOk="0">
                  <a:moveTo>
                    <a:pt x="434" y="0"/>
                  </a:moveTo>
                  <a:cubicBezTo>
                    <a:pt x="384" y="0"/>
                    <a:pt x="334" y="34"/>
                    <a:pt x="334" y="100"/>
                  </a:cubicBezTo>
                  <a:cubicBezTo>
                    <a:pt x="167" y="1401"/>
                    <a:pt x="134" y="2702"/>
                    <a:pt x="0" y="3970"/>
                  </a:cubicBezTo>
                  <a:cubicBezTo>
                    <a:pt x="0" y="4037"/>
                    <a:pt x="34" y="4070"/>
                    <a:pt x="67" y="4070"/>
                  </a:cubicBezTo>
                  <a:cubicBezTo>
                    <a:pt x="1568" y="4303"/>
                    <a:pt x="3103" y="4370"/>
                    <a:pt x="4604" y="4737"/>
                  </a:cubicBezTo>
                  <a:cubicBezTo>
                    <a:pt x="4614" y="4740"/>
                    <a:pt x="4624" y="4741"/>
                    <a:pt x="4633" y="4741"/>
                  </a:cubicBezTo>
                  <a:cubicBezTo>
                    <a:pt x="4746" y="4741"/>
                    <a:pt x="4794" y="4568"/>
                    <a:pt x="4670" y="4537"/>
                  </a:cubicBezTo>
                  <a:cubicBezTo>
                    <a:pt x="3436" y="4270"/>
                    <a:pt x="2235" y="4103"/>
                    <a:pt x="1001" y="4003"/>
                  </a:cubicBezTo>
                  <a:cubicBezTo>
                    <a:pt x="434" y="3936"/>
                    <a:pt x="201" y="3970"/>
                    <a:pt x="267" y="3403"/>
                  </a:cubicBezTo>
                  <a:cubicBezTo>
                    <a:pt x="301" y="2969"/>
                    <a:pt x="334" y="2602"/>
                    <a:pt x="367" y="2202"/>
                  </a:cubicBezTo>
                  <a:cubicBezTo>
                    <a:pt x="401" y="1501"/>
                    <a:pt x="434" y="801"/>
                    <a:pt x="534" y="100"/>
                  </a:cubicBezTo>
                  <a:cubicBezTo>
                    <a:pt x="534" y="34"/>
                    <a:pt x="484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2"/>
            <p:cNvSpPr/>
            <p:nvPr/>
          </p:nvSpPr>
          <p:spPr>
            <a:xfrm rot="5400000">
              <a:off x="144027" y="218799"/>
              <a:ext cx="234058" cy="226190"/>
            </a:xfrm>
            <a:custGeom>
              <a:avLst/>
              <a:gdLst/>
              <a:ahLst/>
              <a:cxnLst/>
              <a:rect l="l" t="t" r="r" b="b"/>
              <a:pathLst>
                <a:path w="5494" h="5309" extrusionOk="0">
                  <a:moveTo>
                    <a:pt x="634" y="1"/>
                  </a:moveTo>
                  <a:cubicBezTo>
                    <a:pt x="584" y="1"/>
                    <a:pt x="534" y="34"/>
                    <a:pt x="534" y="101"/>
                  </a:cubicBezTo>
                  <a:cubicBezTo>
                    <a:pt x="434" y="1101"/>
                    <a:pt x="234" y="2102"/>
                    <a:pt x="100" y="3103"/>
                  </a:cubicBezTo>
                  <a:cubicBezTo>
                    <a:pt x="0" y="3537"/>
                    <a:pt x="100" y="4004"/>
                    <a:pt x="367" y="4370"/>
                  </a:cubicBezTo>
                  <a:cubicBezTo>
                    <a:pt x="834" y="4804"/>
                    <a:pt x="1668" y="4938"/>
                    <a:pt x="2268" y="5038"/>
                  </a:cubicBezTo>
                  <a:cubicBezTo>
                    <a:pt x="3269" y="5171"/>
                    <a:pt x="4303" y="5138"/>
                    <a:pt x="5304" y="5304"/>
                  </a:cubicBezTo>
                  <a:cubicBezTo>
                    <a:pt x="5314" y="5307"/>
                    <a:pt x="5324" y="5308"/>
                    <a:pt x="5333" y="5308"/>
                  </a:cubicBezTo>
                  <a:cubicBezTo>
                    <a:pt x="5446" y="5308"/>
                    <a:pt x="5494" y="5135"/>
                    <a:pt x="5371" y="5104"/>
                  </a:cubicBezTo>
                  <a:lnTo>
                    <a:pt x="5371" y="5104"/>
                  </a:lnTo>
                  <a:lnTo>
                    <a:pt x="5371" y="5138"/>
                  </a:lnTo>
                  <a:cubicBezTo>
                    <a:pt x="3836" y="4871"/>
                    <a:pt x="2168" y="5104"/>
                    <a:pt x="767" y="4404"/>
                  </a:cubicBezTo>
                  <a:cubicBezTo>
                    <a:pt x="100" y="4070"/>
                    <a:pt x="300" y="3270"/>
                    <a:pt x="367" y="2703"/>
                  </a:cubicBezTo>
                  <a:cubicBezTo>
                    <a:pt x="500" y="1835"/>
                    <a:pt x="634" y="968"/>
                    <a:pt x="734" y="101"/>
                  </a:cubicBezTo>
                  <a:cubicBezTo>
                    <a:pt x="734" y="34"/>
                    <a:pt x="68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2"/>
            <p:cNvSpPr/>
            <p:nvPr/>
          </p:nvSpPr>
          <p:spPr>
            <a:xfrm rot="5400000">
              <a:off x="46680" y="108160"/>
              <a:ext cx="195205" cy="186908"/>
            </a:xfrm>
            <a:custGeom>
              <a:avLst/>
              <a:gdLst/>
              <a:ahLst/>
              <a:cxnLst/>
              <a:rect l="l" t="t" r="r" b="b"/>
              <a:pathLst>
                <a:path w="4582" h="4387" extrusionOk="0">
                  <a:moveTo>
                    <a:pt x="288" y="1"/>
                  </a:moveTo>
                  <a:cubicBezTo>
                    <a:pt x="242" y="1"/>
                    <a:pt x="200" y="34"/>
                    <a:pt x="200" y="101"/>
                  </a:cubicBezTo>
                  <a:cubicBezTo>
                    <a:pt x="200" y="1002"/>
                    <a:pt x="0" y="2303"/>
                    <a:pt x="634" y="3103"/>
                  </a:cubicBezTo>
                  <a:cubicBezTo>
                    <a:pt x="1535" y="4237"/>
                    <a:pt x="3169" y="3804"/>
                    <a:pt x="4370" y="4371"/>
                  </a:cubicBezTo>
                  <a:cubicBezTo>
                    <a:pt x="4386" y="4382"/>
                    <a:pt x="4403" y="4386"/>
                    <a:pt x="4420" y="4386"/>
                  </a:cubicBezTo>
                  <a:cubicBezTo>
                    <a:pt x="4506" y="4386"/>
                    <a:pt x="4582" y="4260"/>
                    <a:pt x="4470" y="4204"/>
                  </a:cubicBezTo>
                  <a:cubicBezTo>
                    <a:pt x="3436" y="3704"/>
                    <a:pt x="2202" y="3937"/>
                    <a:pt x="1168" y="3337"/>
                  </a:cubicBezTo>
                  <a:cubicBezTo>
                    <a:pt x="167" y="2770"/>
                    <a:pt x="400" y="1068"/>
                    <a:pt x="400" y="101"/>
                  </a:cubicBezTo>
                  <a:cubicBezTo>
                    <a:pt x="384" y="34"/>
                    <a:pt x="334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2"/>
            <p:cNvSpPr/>
            <p:nvPr/>
          </p:nvSpPr>
          <p:spPr>
            <a:xfrm rot="5400000">
              <a:off x="209648" y="-106511"/>
              <a:ext cx="592729" cy="754066"/>
            </a:xfrm>
            <a:custGeom>
              <a:avLst/>
              <a:gdLst/>
              <a:ahLst/>
              <a:cxnLst/>
              <a:rect l="l" t="t" r="r" b="b"/>
              <a:pathLst>
                <a:path w="13913" h="17699" extrusionOk="0">
                  <a:moveTo>
                    <a:pt x="13752" y="0"/>
                  </a:moveTo>
                  <a:cubicBezTo>
                    <a:pt x="13742" y="0"/>
                    <a:pt x="13733" y="1"/>
                    <a:pt x="13722" y="4"/>
                  </a:cubicBezTo>
                  <a:cubicBezTo>
                    <a:pt x="10187" y="1205"/>
                    <a:pt x="7218" y="4107"/>
                    <a:pt x="5483" y="7376"/>
                  </a:cubicBezTo>
                  <a:cubicBezTo>
                    <a:pt x="3649" y="10812"/>
                    <a:pt x="3682" y="15215"/>
                    <a:pt x="113" y="17483"/>
                  </a:cubicBezTo>
                  <a:cubicBezTo>
                    <a:pt x="1" y="17567"/>
                    <a:pt x="77" y="17698"/>
                    <a:pt x="164" y="17698"/>
                  </a:cubicBezTo>
                  <a:cubicBezTo>
                    <a:pt x="180" y="17698"/>
                    <a:pt x="197" y="17694"/>
                    <a:pt x="213" y="17683"/>
                  </a:cubicBezTo>
                  <a:cubicBezTo>
                    <a:pt x="3315" y="15682"/>
                    <a:pt x="3815" y="12079"/>
                    <a:pt x="5050" y="8843"/>
                  </a:cubicBezTo>
                  <a:cubicBezTo>
                    <a:pt x="6484" y="5007"/>
                    <a:pt x="9853" y="1538"/>
                    <a:pt x="13789" y="204"/>
                  </a:cubicBezTo>
                  <a:cubicBezTo>
                    <a:pt x="13912" y="173"/>
                    <a:pt x="13865" y="0"/>
                    <a:pt x="13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2"/>
            <p:cNvSpPr/>
            <p:nvPr/>
          </p:nvSpPr>
          <p:spPr>
            <a:xfrm rot="5400000">
              <a:off x="587700" y="418058"/>
              <a:ext cx="245476" cy="24668"/>
            </a:xfrm>
            <a:custGeom>
              <a:avLst/>
              <a:gdLst/>
              <a:ahLst/>
              <a:cxnLst/>
              <a:rect l="l" t="t" r="r" b="b"/>
              <a:pathLst>
                <a:path w="5762" h="579" extrusionOk="0">
                  <a:moveTo>
                    <a:pt x="2662" y="1"/>
                  </a:moveTo>
                  <a:cubicBezTo>
                    <a:pt x="1808" y="1"/>
                    <a:pt x="955" y="93"/>
                    <a:pt x="124" y="278"/>
                  </a:cubicBezTo>
                  <a:cubicBezTo>
                    <a:pt x="0" y="309"/>
                    <a:pt x="19" y="482"/>
                    <a:pt x="128" y="482"/>
                  </a:cubicBezTo>
                  <a:cubicBezTo>
                    <a:pt x="137" y="482"/>
                    <a:pt x="147" y="481"/>
                    <a:pt x="157" y="478"/>
                  </a:cubicBezTo>
                  <a:cubicBezTo>
                    <a:pt x="988" y="293"/>
                    <a:pt x="1834" y="201"/>
                    <a:pt x="2677" y="201"/>
                  </a:cubicBezTo>
                  <a:cubicBezTo>
                    <a:pt x="3661" y="201"/>
                    <a:pt x="4642" y="327"/>
                    <a:pt x="5594" y="578"/>
                  </a:cubicBezTo>
                  <a:cubicBezTo>
                    <a:pt x="5694" y="578"/>
                    <a:pt x="5761" y="411"/>
                    <a:pt x="5628" y="378"/>
                  </a:cubicBezTo>
                  <a:cubicBezTo>
                    <a:pt x="4658" y="127"/>
                    <a:pt x="3659" y="1"/>
                    <a:pt x="2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2"/>
            <p:cNvSpPr/>
            <p:nvPr/>
          </p:nvSpPr>
          <p:spPr>
            <a:xfrm rot="5400000">
              <a:off x="712840" y="68048"/>
              <a:ext cx="80093" cy="274206"/>
            </a:xfrm>
            <a:custGeom>
              <a:avLst/>
              <a:gdLst/>
              <a:ahLst/>
              <a:cxnLst/>
              <a:rect l="l" t="t" r="r" b="b"/>
              <a:pathLst>
                <a:path w="1880" h="6436" extrusionOk="0">
                  <a:moveTo>
                    <a:pt x="668" y="0"/>
                  </a:moveTo>
                  <a:cubicBezTo>
                    <a:pt x="618" y="0"/>
                    <a:pt x="568" y="33"/>
                    <a:pt x="568" y="100"/>
                  </a:cubicBezTo>
                  <a:cubicBezTo>
                    <a:pt x="434" y="2135"/>
                    <a:pt x="1" y="4837"/>
                    <a:pt x="1635" y="6405"/>
                  </a:cubicBezTo>
                  <a:cubicBezTo>
                    <a:pt x="1657" y="6427"/>
                    <a:pt x="1683" y="6436"/>
                    <a:pt x="1708" y="6436"/>
                  </a:cubicBezTo>
                  <a:cubicBezTo>
                    <a:pt x="1796" y="6436"/>
                    <a:pt x="1880" y="6323"/>
                    <a:pt x="1802" y="6271"/>
                  </a:cubicBezTo>
                  <a:cubicBezTo>
                    <a:pt x="201" y="4737"/>
                    <a:pt x="634" y="2102"/>
                    <a:pt x="768" y="100"/>
                  </a:cubicBezTo>
                  <a:cubicBezTo>
                    <a:pt x="768" y="33"/>
                    <a:pt x="71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2"/>
            <p:cNvSpPr/>
            <p:nvPr/>
          </p:nvSpPr>
          <p:spPr>
            <a:xfrm rot="5400000">
              <a:off x="592981" y="439912"/>
              <a:ext cx="215696" cy="105490"/>
            </a:xfrm>
            <a:custGeom>
              <a:avLst/>
              <a:gdLst/>
              <a:ahLst/>
              <a:cxnLst/>
              <a:rect l="l" t="t" r="r" b="b"/>
              <a:pathLst>
                <a:path w="5063" h="2476" extrusionOk="0">
                  <a:moveTo>
                    <a:pt x="2300" y="129"/>
                  </a:moveTo>
                  <a:cubicBezTo>
                    <a:pt x="3105" y="129"/>
                    <a:pt x="3927" y="309"/>
                    <a:pt x="4250" y="567"/>
                  </a:cubicBezTo>
                  <a:cubicBezTo>
                    <a:pt x="4651" y="1268"/>
                    <a:pt x="4584" y="1768"/>
                    <a:pt x="4017" y="2002"/>
                  </a:cubicBezTo>
                  <a:cubicBezTo>
                    <a:pt x="3750" y="2135"/>
                    <a:pt x="3483" y="2235"/>
                    <a:pt x="3216" y="2235"/>
                  </a:cubicBezTo>
                  <a:cubicBezTo>
                    <a:pt x="3130" y="2243"/>
                    <a:pt x="3043" y="2247"/>
                    <a:pt x="2956" y="2247"/>
                  </a:cubicBezTo>
                  <a:cubicBezTo>
                    <a:pt x="2676" y="2247"/>
                    <a:pt x="2396" y="2204"/>
                    <a:pt x="2115" y="2102"/>
                  </a:cubicBezTo>
                  <a:cubicBezTo>
                    <a:pt x="1438" y="1917"/>
                    <a:pt x="817" y="1505"/>
                    <a:pt x="332" y="943"/>
                  </a:cubicBezTo>
                  <a:lnTo>
                    <a:pt x="332" y="943"/>
                  </a:lnTo>
                  <a:cubicBezTo>
                    <a:pt x="364" y="931"/>
                    <a:pt x="395" y="906"/>
                    <a:pt x="414" y="868"/>
                  </a:cubicBezTo>
                  <a:cubicBezTo>
                    <a:pt x="604" y="334"/>
                    <a:pt x="1442" y="129"/>
                    <a:pt x="2300" y="129"/>
                  </a:cubicBezTo>
                  <a:close/>
                  <a:moveTo>
                    <a:pt x="2516" y="0"/>
                  </a:moveTo>
                  <a:cubicBezTo>
                    <a:pt x="2460" y="0"/>
                    <a:pt x="2405" y="0"/>
                    <a:pt x="2349" y="0"/>
                  </a:cubicBezTo>
                  <a:cubicBezTo>
                    <a:pt x="1589" y="0"/>
                    <a:pt x="534" y="0"/>
                    <a:pt x="222" y="812"/>
                  </a:cubicBezTo>
                  <a:lnTo>
                    <a:pt x="222" y="812"/>
                  </a:lnTo>
                  <a:cubicBezTo>
                    <a:pt x="220" y="808"/>
                    <a:pt x="217" y="804"/>
                    <a:pt x="214" y="801"/>
                  </a:cubicBezTo>
                  <a:cubicBezTo>
                    <a:pt x="195" y="772"/>
                    <a:pt x="166" y="759"/>
                    <a:pt x="138" y="759"/>
                  </a:cubicBezTo>
                  <a:cubicBezTo>
                    <a:pt x="70" y="759"/>
                    <a:pt x="0" y="830"/>
                    <a:pt x="47" y="901"/>
                  </a:cubicBezTo>
                  <a:cubicBezTo>
                    <a:pt x="714" y="1768"/>
                    <a:pt x="1682" y="2335"/>
                    <a:pt x="2783" y="2469"/>
                  </a:cubicBezTo>
                  <a:cubicBezTo>
                    <a:pt x="2829" y="2473"/>
                    <a:pt x="2880" y="2475"/>
                    <a:pt x="2933" y="2475"/>
                  </a:cubicBezTo>
                  <a:cubicBezTo>
                    <a:pt x="3687" y="2475"/>
                    <a:pt x="5062" y="2035"/>
                    <a:pt x="4751" y="1101"/>
                  </a:cubicBezTo>
                  <a:cubicBezTo>
                    <a:pt x="4404" y="30"/>
                    <a:pt x="3462" y="0"/>
                    <a:pt x="2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2"/>
            <p:cNvSpPr/>
            <p:nvPr/>
          </p:nvSpPr>
          <p:spPr>
            <a:xfrm rot="5400000">
              <a:off x="745734" y="454290"/>
              <a:ext cx="230267" cy="132203"/>
            </a:xfrm>
            <a:custGeom>
              <a:avLst/>
              <a:gdLst/>
              <a:ahLst/>
              <a:cxnLst/>
              <a:rect l="l" t="t" r="r" b="b"/>
              <a:pathLst>
                <a:path w="5405" h="3103" extrusionOk="0">
                  <a:moveTo>
                    <a:pt x="3553" y="226"/>
                  </a:moveTo>
                  <a:cubicBezTo>
                    <a:pt x="3829" y="226"/>
                    <a:pt x="4104" y="251"/>
                    <a:pt x="4371" y="301"/>
                  </a:cubicBezTo>
                  <a:cubicBezTo>
                    <a:pt x="5105" y="501"/>
                    <a:pt x="5038" y="1368"/>
                    <a:pt x="4604" y="1802"/>
                  </a:cubicBezTo>
                  <a:cubicBezTo>
                    <a:pt x="3642" y="2857"/>
                    <a:pt x="1756" y="2555"/>
                    <a:pt x="397" y="2830"/>
                  </a:cubicBezTo>
                  <a:lnTo>
                    <a:pt x="397" y="2830"/>
                  </a:lnTo>
                  <a:cubicBezTo>
                    <a:pt x="552" y="2106"/>
                    <a:pt x="704" y="1600"/>
                    <a:pt x="1268" y="1035"/>
                  </a:cubicBezTo>
                  <a:cubicBezTo>
                    <a:pt x="1669" y="635"/>
                    <a:pt x="2169" y="401"/>
                    <a:pt x="2736" y="301"/>
                  </a:cubicBezTo>
                  <a:cubicBezTo>
                    <a:pt x="3003" y="251"/>
                    <a:pt x="3278" y="226"/>
                    <a:pt x="3553" y="226"/>
                  </a:cubicBezTo>
                  <a:close/>
                  <a:moveTo>
                    <a:pt x="3687" y="0"/>
                  </a:moveTo>
                  <a:cubicBezTo>
                    <a:pt x="3378" y="0"/>
                    <a:pt x="3082" y="36"/>
                    <a:pt x="2870" y="67"/>
                  </a:cubicBezTo>
                  <a:cubicBezTo>
                    <a:pt x="2303" y="134"/>
                    <a:pt x="1769" y="368"/>
                    <a:pt x="1302" y="701"/>
                  </a:cubicBezTo>
                  <a:cubicBezTo>
                    <a:pt x="968" y="968"/>
                    <a:pt x="701" y="1302"/>
                    <a:pt x="468" y="1635"/>
                  </a:cubicBezTo>
                  <a:cubicBezTo>
                    <a:pt x="401" y="1735"/>
                    <a:pt x="134" y="2836"/>
                    <a:pt x="234" y="2836"/>
                  </a:cubicBezTo>
                  <a:cubicBezTo>
                    <a:pt x="193" y="2836"/>
                    <a:pt x="165" y="2858"/>
                    <a:pt x="149" y="2889"/>
                  </a:cubicBezTo>
                  <a:lnTo>
                    <a:pt x="149" y="2889"/>
                  </a:lnTo>
                  <a:cubicBezTo>
                    <a:pt x="133" y="2894"/>
                    <a:pt x="117" y="2898"/>
                    <a:pt x="101" y="2903"/>
                  </a:cubicBezTo>
                  <a:cubicBezTo>
                    <a:pt x="1" y="2936"/>
                    <a:pt x="34" y="3103"/>
                    <a:pt x="168" y="3103"/>
                  </a:cubicBezTo>
                  <a:lnTo>
                    <a:pt x="201" y="3103"/>
                  </a:lnTo>
                  <a:cubicBezTo>
                    <a:pt x="1502" y="2736"/>
                    <a:pt x="5405" y="3103"/>
                    <a:pt x="5138" y="868"/>
                  </a:cubicBezTo>
                  <a:cubicBezTo>
                    <a:pt x="5070" y="163"/>
                    <a:pt x="4349" y="0"/>
                    <a:pt x="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2"/>
            <p:cNvSpPr/>
            <p:nvPr/>
          </p:nvSpPr>
          <p:spPr>
            <a:xfrm rot="5400000">
              <a:off x="799986" y="87455"/>
              <a:ext cx="123675" cy="202203"/>
            </a:xfrm>
            <a:custGeom>
              <a:avLst/>
              <a:gdLst/>
              <a:ahLst/>
              <a:cxnLst/>
              <a:rect l="l" t="t" r="r" b="b"/>
              <a:pathLst>
                <a:path w="2903" h="4746" extrusionOk="0">
                  <a:moveTo>
                    <a:pt x="1573" y="177"/>
                  </a:moveTo>
                  <a:cubicBezTo>
                    <a:pt x="2669" y="177"/>
                    <a:pt x="2668" y="1621"/>
                    <a:pt x="2536" y="2379"/>
                  </a:cubicBezTo>
                  <a:cubicBezTo>
                    <a:pt x="2375" y="3216"/>
                    <a:pt x="1842" y="3835"/>
                    <a:pt x="1355" y="4506"/>
                  </a:cubicBezTo>
                  <a:lnTo>
                    <a:pt x="1355" y="4506"/>
                  </a:lnTo>
                  <a:cubicBezTo>
                    <a:pt x="736" y="3913"/>
                    <a:pt x="365" y="3111"/>
                    <a:pt x="301" y="2279"/>
                  </a:cubicBezTo>
                  <a:cubicBezTo>
                    <a:pt x="268" y="1479"/>
                    <a:pt x="535" y="244"/>
                    <a:pt x="1535" y="178"/>
                  </a:cubicBezTo>
                  <a:cubicBezTo>
                    <a:pt x="1548" y="177"/>
                    <a:pt x="1561" y="177"/>
                    <a:pt x="1573" y="177"/>
                  </a:cubicBezTo>
                  <a:close/>
                  <a:moveTo>
                    <a:pt x="1391" y="0"/>
                  </a:moveTo>
                  <a:cubicBezTo>
                    <a:pt x="563" y="0"/>
                    <a:pt x="229" y="1080"/>
                    <a:pt x="134" y="1712"/>
                  </a:cubicBezTo>
                  <a:cubicBezTo>
                    <a:pt x="1" y="2846"/>
                    <a:pt x="435" y="3980"/>
                    <a:pt x="1302" y="4714"/>
                  </a:cubicBezTo>
                  <a:cubicBezTo>
                    <a:pt x="1324" y="4736"/>
                    <a:pt x="1348" y="4745"/>
                    <a:pt x="1370" y="4745"/>
                  </a:cubicBezTo>
                  <a:cubicBezTo>
                    <a:pt x="1393" y="4745"/>
                    <a:pt x="1414" y="4736"/>
                    <a:pt x="1432" y="4722"/>
                  </a:cubicBezTo>
                  <a:lnTo>
                    <a:pt x="1432" y="4722"/>
                  </a:lnTo>
                  <a:cubicBezTo>
                    <a:pt x="1459" y="4719"/>
                    <a:pt x="1485" y="4706"/>
                    <a:pt x="1502" y="4681"/>
                  </a:cubicBezTo>
                  <a:cubicBezTo>
                    <a:pt x="2202" y="3680"/>
                    <a:pt x="2836" y="2846"/>
                    <a:pt x="2836" y="1579"/>
                  </a:cubicBezTo>
                  <a:cubicBezTo>
                    <a:pt x="2903" y="778"/>
                    <a:pt x="2303" y="78"/>
                    <a:pt x="1535" y="11"/>
                  </a:cubicBezTo>
                  <a:cubicBezTo>
                    <a:pt x="1486" y="4"/>
                    <a:pt x="1437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9" name="Google Shape;3389;p22"/>
          <p:cNvGrpSpPr/>
          <p:nvPr/>
        </p:nvGrpSpPr>
        <p:grpSpPr>
          <a:xfrm rot="1258738" flipH="1">
            <a:off x="8634630" y="3421953"/>
            <a:ext cx="758450" cy="594642"/>
            <a:chOff x="6116480" y="4524652"/>
            <a:chExt cx="830410" cy="650968"/>
          </a:xfrm>
        </p:grpSpPr>
        <p:sp>
          <p:nvSpPr>
            <p:cNvPr id="3390" name="Google Shape;3390;p22"/>
            <p:cNvSpPr/>
            <p:nvPr/>
          </p:nvSpPr>
          <p:spPr>
            <a:xfrm rot="5400000">
              <a:off x="6227951" y="4538265"/>
              <a:ext cx="525885" cy="748825"/>
            </a:xfrm>
            <a:custGeom>
              <a:avLst/>
              <a:gdLst/>
              <a:ahLst/>
              <a:cxnLst/>
              <a:rect l="l" t="t" r="r" b="b"/>
              <a:pathLst>
                <a:path w="12344" h="17576" extrusionOk="0">
                  <a:moveTo>
                    <a:pt x="133" y="0"/>
                  </a:moveTo>
                  <a:cubicBezTo>
                    <a:pt x="70" y="0"/>
                    <a:pt x="1" y="57"/>
                    <a:pt x="22" y="140"/>
                  </a:cubicBezTo>
                  <a:cubicBezTo>
                    <a:pt x="288" y="2008"/>
                    <a:pt x="355" y="3842"/>
                    <a:pt x="1256" y="5577"/>
                  </a:cubicBezTo>
                  <a:cubicBezTo>
                    <a:pt x="2023" y="7045"/>
                    <a:pt x="3291" y="8212"/>
                    <a:pt x="4525" y="9313"/>
                  </a:cubicBezTo>
                  <a:cubicBezTo>
                    <a:pt x="7260" y="11815"/>
                    <a:pt x="10329" y="14217"/>
                    <a:pt x="12130" y="17519"/>
                  </a:cubicBezTo>
                  <a:cubicBezTo>
                    <a:pt x="12150" y="17559"/>
                    <a:pt x="12179" y="17575"/>
                    <a:pt x="12209" y="17575"/>
                  </a:cubicBezTo>
                  <a:cubicBezTo>
                    <a:pt x="12276" y="17575"/>
                    <a:pt x="12344" y="17489"/>
                    <a:pt x="12297" y="17419"/>
                  </a:cubicBezTo>
                  <a:cubicBezTo>
                    <a:pt x="10629" y="14350"/>
                    <a:pt x="7827" y="12048"/>
                    <a:pt x="5259" y="9713"/>
                  </a:cubicBezTo>
                  <a:cubicBezTo>
                    <a:pt x="3958" y="8546"/>
                    <a:pt x="2657" y="7378"/>
                    <a:pt x="1723" y="5911"/>
                  </a:cubicBezTo>
                  <a:cubicBezTo>
                    <a:pt x="555" y="4143"/>
                    <a:pt x="489" y="2075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2"/>
            <p:cNvSpPr/>
            <p:nvPr/>
          </p:nvSpPr>
          <p:spPr>
            <a:xfrm rot="5400000">
              <a:off x="6521217" y="4788594"/>
              <a:ext cx="32165" cy="240548"/>
            </a:xfrm>
            <a:custGeom>
              <a:avLst/>
              <a:gdLst/>
              <a:ahLst/>
              <a:cxnLst/>
              <a:rect l="l" t="t" r="r" b="b"/>
              <a:pathLst>
                <a:path w="755" h="5646" extrusionOk="0">
                  <a:moveTo>
                    <a:pt x="288" y="1"/>
                  </a:moveTo>
                  <a:cubicBezTo>
                    <a:pt x="237" y="1"/>
                    <a:pt x="187" y="34"/>
                    <a:pt x="187" y="101"/>
                  </a:cubicBezTo>
                  <a:cubicBezTo>
                    <a:pt x="354" y="1935"/>
                    <a:pt x="554" y="3737"/>
                    <a:pt x="21" y="5538"/>
                  </a:cubicBezTo>
                  <a:cubicBezTo>
                    <a:pt x="1" y="5598"/>
                    <a:pt x="65" y="5646"/>
                    <a:pt x="126" y="5646"/>
                  </a:cubicBezTo>
                  <a:cubicBezTo>
                    <a:pt x="167" y="5646"/>
                    <a:pt x="207" y="5625"/>
                    <a:pt x="221" y="5571"/>
                  </a:cubicBezTo>
                  <a:cubicBezTo>
                    <a:pt x="755" y="3770"/>
                    <a:pt x="554" y="1935"/>
                    <a:pt x="388" y="101"/>
                  </a:cubicBezTo>
                  <a:cubicBezTo>
                    <a:pt x="388" y="34"/>
                    <a:pt x="33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2"/>
            <p:cNvSpPr/>
            <p:nvPr/>
          </p:nvSpPr>
          <p:spPr>
            <a:xfrm rot="5400000">
              <a:off x="6398547" y="4680535"/>
              <a:ext cx="223535" cy="37194"/>
            </a:xfrm>
            <a:custGeom>
              <a:avLst/>
              <a:gdLst/>
              <a:ahLst/>
              <a:cxnLst/>
              <a:rect l="l" t="t" r="r" b="b"/>
              <a:pathLst>
                <a:path w="5247" h="873" extrusionOk="0">
                  <a:moveTo>
                    <a:pt x="157" y="1"/>
                  </a:moveTo>
                  <a:cubicBezTo>
                    <a:pt x="57" y="1"/>
                    <a:pt x="1" y="127"/>
                    <a:pt x="85" y="183"/>
                  </a:cubicBezTo>
                  <a:cubicBezTo>
                    <a:pt x="1135" y="643"/>
                    <a:pt x="2258" y="872"/>
                    <a:pt x="3377" y="872"/>
                  </a:cubicBezTo>
                  <a:cubicBezTo>
                    <a:pt x="3963" y="872"/>
                    <a:pt x="4548" y="809"/>
                    <a:pt x="5122" y="683"/>
                  </a:cubicBezTo>
                  <a:cubicBezTo>
                    <a:pt x="5246" y="683"/>
                    <a:pt x="5225" y="480"/>
                    <a:pt x="5113" y="480"/>
                  </a:cubicBezTo>
                  <a:cubicBezTo>
                    <a:pt x="5105" y="480"/>
                    <a:pt x="5097" y="481"/>
                    <a:pt x="5088" y="483"/>
                  </a:cubicBezTo>
                  <a:cubicBezTo>
                    <a:pt x="4520" y="611"/>
                    <a:pt x="3940" y="674"/>
                    <a:pt x="3362" y="674"/>
                  </a:cubicBezTo>
                  <a:cubicBezTo>
                    <a:pt x="2276" y="674"/>
                    <a:pt x="1197" y="451"/>
                    <a:pt x="218" y="16"/>
                  </a:cubicBezTo>
                  <a:cubicBezTo>
                    <a:pt x="196" y="5"/>
                    <a:pt x="176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2"/>
            <p:cNvSpPr/>
            <p:nvPr/>
          </p:nvSpPr>
          <p:spPr>
            <a:xfrm rot="5400000">
              <a:off x="6656569" y="4673865"/>
              <a:ext cx="109190" cy="158661"/>
            </a:xfrm>
            <a:custGeom>
              <a:avLst/>
              <a:gdLst/>
              <a:ahLst/>
              <a:cxnLst/>
              <a:rect l="l" t="t" r="r" b="b"/>
              <a:pathLst>
                <a:path w="2563" h="3724" extrusionOk="0">
                  <a:moveTo>
                    <a:pt x="2450" y="0"/>
                  </a:moveTo>
                  <a:cubicBezTo>
                    <a:pt x="2405" y="0"/>
                    <a:pt x="2358" y="27"/>
                    <a:pt x="2344" y="85"/>
                  </a:cubicBezTo>
                  <a:cubicBezTo>
                    <a:pt x="1910" y="1486"/>
                    <a:pt x="1109" y="2520"/>
                    <a:pt x="75" y="3554"/>
                  </a:cubicBezTo>
                  <a:cubicBezTo>
                    <a:pt x="0" y="3629"/>
                    <a:pt x="75" y="3723"/>
                    <a:pt x="160" y="3723"/>
                  </a:cubicBezTo>
                  <a:cubicBezTo>
                    <a:pt x="188" y="3723"/>
                    <a:pt x="217" y="3713"/>
                    <a:pt x="242" y="3688"/>
                  </a:cubicBezTo>
                  <a:cubicBezTo>
                    <a:pt x="1276" y="2654"/>
                    <a:pt x="2110" y="1586"/>
                    <a:pt x="2544" y="118"/>
                  </a:cubicBezTo>
                  <a:cubicBezTo>
                    <a:pt x="2563" y="43"/>
                    <a:pt x="2508" y="0"/>
                    <a:pt x="2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2"/>
            <p:cNvSpPr/>
            <p:nvPr/>
          </p:nvSpPr>
          <p:spPr>
            <a:xfrm rot="5400000">
              <a:off x="6788872" y="4538109"/>
              <a:ext cx="97389" cy="218649"/>
            </a:xfrm>
            <a:custGeom>
              <a:avLst/>
              <a:gdLst/>
              <a:ahLst/>
              <a:cxnLst/>
              <a:rect l="l" t="t" r="r" b="b"/>
              <a:pathLst>
                <a:path w="2286" h="5132" extrusionOk="0">
                  <a:moveTo>
                    <a:pt x="933" y="191"/>
                  </a:moveTo>
                  <a:cubicBezTo>
                    <a:pt x="1066" y="191"/>
                    <a:pt x="1226" y="231"/>
                    <a:pt x="1419" y="320"/>
                  </a:cubicBezTo>
                  <a:cubicBezTo>
                    <a:pt x="2153" y="687"/>
                    <a:pt x="2052" y="2088"/>
                    <a:pt x="2019" y="2755"/>
                  </a:cubicBezTo>
                  <a:cubicBezTo>
                    <a:pt x="1986" y="3356"/>
                    <a:pt x="1986" y="4256"/>
                    <a:pt x="1652" y="4790"/>
                  </a:cubicBezTo>
                  <a:cubicBezTo>
                    <a:pt x="1649" y="4797"/>
                    <a:pt x="1646" y="4804"/>
                    <a:pt x="1644" y="4810"/>
                  </a:cubicBezTo>
                  <a:lnTo>
                    <a:pt x="1644" y="4810"/>
                  </a:lnTo>
                  <a:cubicBezTo>
                    <a:pt x="1223" y="4103"/>
                    <a:pt x="862" y="3391"/>
                    <a:pt x="585" y="2622"/>
                  </a:cubicBezTo>
                  <a:cubicBezTo>
                    <a:pt x="381" y="2040"/>
                    <a:pt x="25" y="191"/>
                    <a:pt x="933" y="191"/>
                  </a:cubicBezTo>
                  <a:close/>
                  <a:moveTo>
                    <a:pt x="1002" y="0"/>
                  </a:moveTo>
                  <a:cubicBezTo>
                    <a:pt x="295" y="0"/>
                    <a:pt x="1" y="876"/>
                    <a:pt x="118" y="1521"/>
                  </a:cubicBezTo>
                  <a:cubicBezTo>
                    <a:pt x="351" y="2789"/>
                    <a:pt x="852" y="4023"/>
                    <a:pt x="1585" y="5090"/>
                  </a:cubicBezTo>
                  <a:cubicBezTo>
                    <a:pt x="1605" y="5120"/>
                    <a:pt x="1636" y="5132"/>
                    <a:pt x="1668" y="5132"/>
                  </a:cubicBezTo>
                  <a:cubicBezTo>
                    <a:pt x="1747" y="5132"/>
                    <a:pt x="1833" y="5061"/>
                    <a:pt x="1786" y="4990"/>
                  </a:cubicBezTo>
                  <a:lnTo>
                    <a:pt x="1752" y="4990"/>
                  </a:lnTo>
                  <a:cubicBezTo>
                    <a:pt x="1746" y="4979"/>
                    <a:pt x="1739" y="4969"/>
                    <a:pt x="1733" y="4958"/>
                  </a:cubicBezTo>
                  <a:lnTo>
                    <a:pt x="1733" y="4958"/>
                  </a:lnTo>
                  <a:cubicBezTo>
                    <a:pt x="1746" y="4962"/>
                    <a:pt x="1759" y="4964"/>
                    <a:pt x="1773" y="4964"/>
                  </a:cubicBezTo>
                  <a:cubicBezTo>
                    <a:pt x="1804" y="4964"/>
                    <a:pt x="1833" y="4952"/>
                    <a:pt x="1852" y="4924"/>
                  </a:cubicBezTo>
                  <a:cubicBezTo>
                    <a:pt x="2253" y="4223"/>
                    <a:pt x="2253" y="3056"/>
                    <a:pt x="2253" y="2288"/>
                  </a:cubicBezTo>
                  <a:cubicBezTo>
                    <a:pt x="2286" y="1554"/>
                    <a:pt x="2186" y="320"/>
                    <a:pt x="1319" y="53"/>
                  </a:cubicBezTo>
                  <a:cubicBezTo>
                    <a:pt x="1205" y="17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2"/>
            <p:cNvSpPr/>
            <p:nvPr/>
          </p:nvSpPr>
          <p:spPr>
            <a:xfrm rot="5400000">
              <a:off x="6708907" y="4755769"/>
              <a:ext cx="160398" cy="163731"/>
            </a:xfrm>
            <a:custGeom>
              <a:avLst/>
              <a:gdLst/>
              <a:ahLst/>
              <a:cxnLst/>
              <a:rect l="l" t="t" r="r" b="b"/>
              <a:pathLst>
                <a:path w="3765" h="3843" extrusionOk="0">
                  <a:moveTo>
                    <a:pt x="1420" y="186"/>
                  </a:moveTo>
                  <a:cubicBezTo>
                    <a:pt x="1757" y="186"/>
                    <a:pt x="2109" y="483"/>
                    <a:pt x="2264" y="740"/>
                  </a:cubicBezTo>
                  <a:cubicBezTo>
                    <a:pt x="2497" y="1173"/>
                    <a:pt x="2197" y="1707"/>
                    <a:pt x="1963" y="2041"/>
                  </a:cubicBezTo>
                  <a:cubicBezTo>
                    <a:pt x="1540" y="2660"/>
                    <a:pt x="956" y="3120"/>
                    <a:pt x="276" y="3390"/>
                  </a:cubicBezTo>
                  <a:lnTo>
                    <a:pt x="276" y="3390"/>
                  </a:lnTo>
                  <a:cubicBezTo>
                    <a:pt x="233" y="2365"/>
                    <a:pt x="298" y="777"/>
                    <a:pt x="1130" y="273"/>
                  </a:cubicBezTo>
                  <a:cubicBezTo>
                    <a:pt x="1221" y="212"/>
                    <a:pt x="1320" y="186"/>
                    <a:pt x="1420" y="186"/>
                  </a:cubicBezTo>
                  <a:close/>
                  <a:moveTo>
                    <a:pt x="1379" y="1"/>
                  </a:moveTo>
                  <a:cubicBezTo>
                    <a:pt x="52" y="1"/>
                    <a:pt x="1" y="2884"/>
                    <a:pt x="62" y="3742"/>
                  </a:cubicBezTo>
                  <a:cubicBezTo>
                    <a:pt x="62" y="3809"/>
                    <a:pt x="120" y="3842"/>
                    <a:pt x="175" y="3842"/>
                  </a:cubicBezTo>
                  <a:cubicBezTo>
                    <a:pt x="229" y="3842"/>
                    <a:pt x="279" y="3809"/>
                    <a:pt x="262" y="3742"/>
                  </a:cubicBezTo>
                  <a:lnTo>
                    <a:pt x="296" y="3742"/>
                  </a:lnTo>
                  <a:cubicBezTo>
                    <a:pt x="293" y="3700"/>
                    <a:pt x="290" y="3656"/>
                    <a:pt x="287" y="3610"/>
                  </a:cubicBezTo>
                  <a:lnTo>
                    <a:pt x="287" y="3610"/>
                  </a:lnTo>
                  <a:cubicBezTo>
                    <a:pt x="290" y="3610"/>
                    <a:pt x="293" y="3609"/>
                    <a:pt x="296" y="3609"/>
                  </a:cubicBezTo>
                  <a:cubicBezTo>
                    <a:pt x="1430" y="3308"/>
                    <a:pt x="3765" y="773"/>
                    <a:pt x="1763" y="73"/>
                  </a:cubicBezTo>
                  <a:cubicBezTo>
                    <a:pt x="1624" y="24"/>
                    <a:pt x="1496" y="1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2"/>
            <p:cNvSpPr/>
            <p:nvPr/>
          </p:nvSpPr>
          <p:spPr>
            <a:xfrm rot="5400000">
              <a:off x="6413180" y="4570894"/>
              <a:ext cx="206750" cy="114267"/>
            </a:xfrm>
            <a:custGeom>
              <a:avLst/>
              <a:gdLst/>
              <a:ahLst/>
              <a:cxnLst/>
              <a:rect l="l" t="t" r="r" b="b"/>
              <a:pathLst>
                <a:path w="4853" h="2682" extrusionOk="0">
                  <a:moveTo>
                    <a:pt x="1009" y="224"/>
                  </a:moveTo>
                  <a:cubicBezTo>
                    <a:pt x="2058" y="224"/>
                    <a:pt x="3900" y="1349"/>
                    <a:pt x="4529" y="1856"/>
                  </a:cubicBezTo>
                  <a:lnTo>
                    <a:pt x="4529" y="1856"/>
                  </a:lnTo>
                  <a:cubicBezTo>
                    <a:pt x="4058" y="2249"/>
                    <a:pt x="3228" y="2483"/>
                    <a:pt x="2424" y="2483"/>
                  </a:cubicBezTo>
                  <a:cubicBezTo>
                    <a:pt x="1344" y="2483"/>
                    <a:pt x="311" y="2061"/>
                    <a:pt x="256" y="1034"/>
                  </a:cubicBezTo>
                  <a:cubicBezTo>
                    <a:pt x="236" y="444"/>
                    <a:pt x="545" y="224"/>
                    <a:pt x="1009" y="224"/>
                  </a:cubicBezTo>
                  <a:close/>
                  <a:moveTo>
                    <a:pt x="1065" y="1"/>
                  </a:moveTo>
                  <a:cubicBezTo>
                    <a:pt x="504" y="1"/>
                    <a:pt x="98" y="277"/>
                    <a:pt x="55" y="1034"/>
                  </a:cubicBezTo>
                  <a:cubicBezTo>
                    <a:pt x="0" y="2215"/>
                    <a:pt x="1160" y="2681"/>
                    <a:pt x="2372" y="2681"/>
                  </a:cubicBezTo>
                  <a:cubicBezTo>
                    <a:pt x="3284" y="2681"/>
                    <a:pt x="4224" y="2417"/>
                    <a:pt x="4697" y="1995"/>
                  </a:cubicBezTo>
                  <a:lnTo>
                    <a:pt x="4697" y="1995"/>
                  </a:lnTo>
                  <a:cubicBezTo>
                    <a:pt x="4710" y="2001"/>
                    <a:pt x="4723" y="2003"/>
                    <a:pt x="4736" y="2003"/>
                  </a:cubicBezTo>
                  <a:cubicBezTo>
                    <a:pt x="4800" y="2003"/>
                    <a:pt x="4851" y="1934"/>
                    <a:pt x="4817" y="1867"/>
                  </a:cubicBezTo>
                  <a:lnTo>
                    <a:pt x="4817" y="1867"/>
                  </a:lnTo>
                  <a:cubicBezTo>
                    <a:pt x="4853" y="1792"/>
                    <a:pt x="4795" y="1703"/>
                    <a:pt x="4726" y="1703"/>
                  </a:cubicBezTo>
                  <a:cubicBezTo>
                    <a:pt x="4708" y="1703"/>
                    <a:pt x="4688" y="1710"/>
                    <a:pt x="4670" y="1724"/>
                  </a:cubicBezTo>
                  <a:lnTo>
                    <a:pt x="4670" y="1724"/>
                  </a:lnTo>
                  <a:cubicBezTo>
                    <a:pt x="3996" y="1146"/>
                    <a:pt x="22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2"/>
            <p:cNvSpPr/>
            <p:nvPr/>
          </p:nvSpPr>
          <p:spPr>
            <a:xfrm rot="5400000">
              <a:off x="6529654" y="4771084"/>
              <a:ext cx="190305" cy="216604"/>
            </a:xfrm>
            <a:custGeom>
              <a:avLst/>
              <a:gdLst/>
              <a:ahLst/>
              <a:cxnLst/>
              <a:rect l="l" t="t" r="r" b="b"/>
              <a:pathLst>
                <a:path w="4467" h="5084" extrusionOk="0">
                  <a:moveTo>
                    <a:pt x="2537" y="0"/>
                  </a:moveTo>
                  <a:cubicBezTo>
                    <a:pt x="2494" y="0"/>
                    <a:pt x="2448" y="2"/>
                    <a:pt x="2402" y="6"/>
                  </a:cubicBezTo>
                  <a:cubicBezTo>
                    <a:pt x="0" y="206"/>
                    <a:pt x="2235" y="4109"/>
                    <a:pt x="2836" y="5043"/>
                  </a:cubicBezTo>
                  <a:cubicBezTo>
                    <a:pt x="2855" y="5072"/>
                    <a:pt x="2883" y="5084"/>
                    <a:pt x="2911" y="5084"/>
                  </a:cubicBezTo>
                  <a:cubicBezTo>
                    <a:pt x="2980" y="5084"/>
                    <a:pt x="3049" y="5013"/>
                    <a:pt x="3002" y="4942"/>
                  </a:cubicBezTo>
                  <a:lnTo>
                    <a:pt x="3002" y="4909"/>
                  </a:lnTo>
                  <a:cubicBezTo>
                    <a:pt x="2435" y="4008"/>
                    <a:pt x="534" y="906"/>
                    <a:pt x="2135" y="272"/>
                  </a:cubicBezTo>
                  <a:cubicBezTo>
                    <a:pt x="2326" y="197"/>
                    <a:pt x="2492" y="162"/>
                    <a:pt x="2637" y="162"/>
                  </a:cubicBezTo>
                  <a:cubicBezTo>
                    <a:pt x="4088" y="162"/>
                    <a:pt x="3357" y="3654"/>
                    <a:pt x="2902" y="4442"/>
                  </a:cubicBezTo>
                  <a:cubicBezTo>
                    <a:pt x="2879" y="4513"/>
                    <a:pt x="2955" y="4584"/>
                    <a:pt x="3026" y="4584"/>
                  </a:cubicBezTo>
                  <a:cubicBezTo>
                    <a:pt x="3055" y="4584"/>
                    <a:pt x="3083" y="4572"/>
                    <a:pt x="3102" y="4542"/>
                  </a:cubicBezTo>
                  <a:cubicBezTo>
                    <a:pt x="3657" y="3531"/>
                    <a:pt x="4467" y="0"/>
                    <a:pt x="2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22"/>
          <p:cNvGrpSpPr/>
          <p:nvPr/>
        </p:nvGrpSpPr>
        <p:grpSpPr>
          <a:xfrm flipH="1">
            <a:off x="-96926" y="3603923"/>
            <a:ext cx="449004" cy="759823"/>
            <a:chOff x="4966680" y="4437444"/>
            <a:chExt cx="491575" cy="831771"/>
          </a:xfrm>
        </p:grpSpPr>
        <p:sp>
          <p:nvSpPr>
            <p:cNvPr id="3399" name="Google Shape;3399;p22"/>
            <p:cNvSpPr/>
            <p:nvPr/>
          </p:nvSpPr>
          <p:spPr>
            <a:xfrm rot="5400000">
              <a:off x="4784418" y="4619705"/>
              <a:ext cx="813410" cy="448886"/>
            </a:xfrm>
            <a:custGeom>
              <a:avLst/>
              <a:gdLst/>
              <a:ahLst/>
              <a:cxnLst/>
              <a:rect l="l" t="t" r="r" b="b"/>
              <a:pathLst>
                <a:path w="19093" h="10536" extrusionOk="0">
                  <a:moveTo>
                    <a:pt x="15063" y="1"/>
                  </a:moveTo>
                  <a:cubicBezTo>
                    <a:pt x="12675" y="1"/>
                    <a:pt x="10187" y="934"/>
                    <a:pt x="8207" y="2037"/>
                  </a:cubicBezTo>
                  <a:cubicBezTo>
                    <a:pt x="4938" y="3871"/>
                    <a:pt x="2803" y="7073"/>
                    <a:pt x="68" y="9509"/>
                  </a:cubicBezTo>
                  <a:cubicBezTo>
                    <a:pt x="1" y="9575"/>
                    <a:pt x="34" y="9675"/>
                    <a:pt x="101" y="9675"/>
                  </a:cubicBezTo>
                  <a:cubicBezTo>
                    <a:pt x="1631" y="10268"/>
                    <a:pt x="3274" y="10536"/>
                    <a:pt x="4930" y="10536"/>
                  </a:cubicBezTo>
                  <a:cubicBezTo>
                    <a:pt x="7283" y="10536"/>
                    <a:pt x="9662" y="9995"/>
                    <a:pt x="11776" y="9075"/>
                  </a:cubicBezTo>
                  <a:cubicBezTo>
                    <a:pt x="13544" y="8374"/>
                    <a:pt x="15112" y="7207"/>
                    <a:pt x="16346" y="5739"/>
                  </a:cubicBezTo>
                  <a:cubicBezTo>
                    <a:pt x="17547" y="4271"/>
                    <a:pt x="18247" y="2437"/>
                    <a:pt x="19048" y="736"/>
                  </a:cubicBezTo>
                  <a:cubicBezTo>
                    <a:pt x="19092" y="647"/>
                    <a:pt x="19018" y="573"/>
                    <a:pt x="18954" y="573"/>
                  </a:cubicBezTo>
                  <a:cubicBezTo>
                    <a:pt x="18922" y="573"/>
                    <a:pt x="18892" y="591"/>
                    <a:pt x="18881" y="636"/>
                  </a:cubicBezTo>
                  <a:cubicBezTo>
                    <a:pt x="18247" y="2103"/>
                    <a:pt x="17547" y="3504"/>
                    <a:pt x="16713" y="4872"/>
                  </a:cubicBezTo>
                  <a:cubicBezTo>
                    <a:pt x="15712" y="6373"/>
                    <a:pt x="14378" y="7574"/>
                    <a:pt x="12777" y="8374"/>
                  </a:cubicBezTo>
                  <a:cubicBezTo>
                    <a:pt x="10373" y="9636"/>
                    <a:pt x="7714" y="10303"/>
                    <a:pt x="5043" y="10303"/>
                  </a:cubicBezTo>
                  <a:cubicBezTo>
                    <a:pt x="3971" y="10303"/>
                    <a:pt x="2896" y="10195"/>
                    <a:pt x="1836" y="9976"/>
                  </a:cubicBezTo>
                  <a:cubicBezTo>
                    <a:pt x="1435" y="9909"/>
                    <a:pt x="1035" y="9775"/>
                    <a:pt x="635" y="9642"/>
                  </a:cubicBezTo>
                  <a:cubicBezTo>
                    <a:pt x="101" y="9475"/>
                    <a:pt x="768" y="9142"/>
                    <a:pt x="1002" y="8941"/>
                  </a:cubicBezTo>
                  <a:cubicBezTo>
                    <a:pt x="1635" y="8308"/>
                    <a:pt x="2269" y="7641"/>
                    <a:pt x="2870" y="6973"/>
                  </a:cubicBezTo>
                  <a:cubicBezTo>
                    <a:pt x="4137" y="5539"/>
                    <a:pt x="5538" y="4238"/>
                    <a:pt x="7006" y="3037"/>
                  </a:cubicBezTo>
                  <a:cubicBezTo>
                    <a:pt x="9143" y="1448"/>
                    <a:pt x="12195" y="184"/>
                    <a:pt x="15035" y="184"/>
                  </a:cubicBezTo>
                  <a:cubicBezTo>
                    <a:pt x="15831" y="184"/>
                    <a:pt x="16609" y="283"/>
                    <a:pt x="17347" y="502"/>
                  </a:cubicBezTo>
                  <a:cubicBezTo>
                    <a:pt x="17361" y="511"/>
                    <a:pt x="17374" y="516"/>
                    <a:pt x="17386" y="516"/>
                  </a:cubicBezTo>
                  <a:cubicBezTo>
                    <a:pt x="17462" y="516"/>
                    <a:pt x="17495" y="359"/>
                    <a:pt x="17380" y="302"/>
                  </a:cubicBezTo>
                  <a:lnTo>
                    <a:pt x="17380" y="335"/>
                  </a:lnTo>
                  <a:cubicBezTo>
                    <a:pt x="16633" y="103"/>
                    <a:pt x="15854" y="1"/>
                    <a:pt x="15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2"/>
            <p:cNvSpPr/>
            <p:nvPr/>
          </p:nvSpPr>
          <p:spPr>
            <a:xfrm rot="5400000">
              <a:off x="4816221" y="4627182"/>
              <a:ext cx="831771" cy="452295"/>
            </a:xfrm>
            <a:custGeom>
              <a:avLst/>
              <a:gdLst/>
              <a:ahLst/>
              <a:cxnLst/>
              <a:rect l="l" t="t" r="r" b="b"/>
              <a:pathLst>
                <a:path w="19524" h="10616" extrusionOk="0">
                  <a:moveTo>
                    <a:pt x="19378" y="1"/>
                  </a:moveTo>
                  <a:cubicBezTo>
                    <a:pt x="19354" y="1"/>
                    <a:pt x="19331" y="11"/>
                    <a:pt x="19315" y="36"/>
                  </a:cubicBezTo>
                  <a:cubicBezTo>
                    <a:pt x="16980" y="2772"/>
                    <a:pt x="14178" y="5073"/>
                    <a:pt x="10976" y="6741"/>
                  </a:cubicBezTo>
                  <a:cubicBezTo>
                    <a:pt x="9274" y="7642"/>
                    <a:pt x="7473" y="8309"/>
                    <a:pt x="5705" y="9043"/>
                  </a:cubicBezTo>
                  <a:cubicBezTo>
                    <a:pt x="4047" y="9731"/>
                    <a:pt x="2300" y="10420"/>
                    <a:pt x="493" y="10420"/>
                  </a:cubicBezTo>
                  <a:cubicBezTo>
                    <a:pt x="374" y="10420"/>
                    <a:pt x="254" y="10417"/>
                    <a:pt x="134" y="10410"/>
                  </a:cubicBezTo>
                  <a:cubicBezTo>
                    <a:pt x="1" y="10410"/>
                    <a:pt x="1" y="10611"/>
                    <a:pt x="134" y="10611"/>
                  </a:cubicBezTo>
                  <a:cubicBezTo>
                    <a:pt x="225" y="10614"/>
                    <a:pt x="316" y="10615"/>
                    <a:pt x="407" y="10615"/>
                  </a:cubicBezTo>
                  <a:cubicBezTo>
                    <a:pt x="2178" y="10615"/>
                    <a:pt x="3887" y="10009"/>
                    <a:pt x="5505" y="9343"/>
                  </a:cubicBezTo>
                  <a:cubicBezTo>
                    <a:pt x="7206" y="8676"/>
                    <a:pt x="8974" y="7975"/>
                    <a:pt x="10642" y="7175"/>
                  </a:cubicBezTo>
                  <a:cubicBezTo>
                    <a:pt x="14011" y="5474"/>
                    <a:pt x="17013" y="3072"/>
                    <a:pt x="19448" y="170"/>
                  </a:cubicBezTo>
                  <a:cubicBezTo>
                    <a:pt x="19523" y="95"/>
                    <a:pt x="19448" y="1"/>
                    <a:pt x="19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2"/>
            <p:cNvSpPr/>
            <p:nvPr/>
          </p:nvSpPr>
          <p:spPr>
            <a:xfrm rot="5400000">
              <a:off x="4979542" y="4581202"/>
              <a:ext cx="173009" cy="184820"/>
            </a:xfrm>
            <a:custGeom>
              <a:avLst/>
              <a:gdLst/>
              <a:ahLst/>
              <a:cxnLst/>
              <a:rect l="l" t="t" r="r" b="b"/>
              <a:pathLst>
                <a:path w="4061" h="4338" extrusionOk="0">
                  <a:moveTo>
                    <a:pt x="161" y="1"/>
                  </a:moveTo>
                  <a:cubicBezTo>
                    <a:pt x="48" y="1"/>
                    <a:pt x="1" y="174"/>
                    <a:pt x="124" y="205"/>
                  </a:cubicBezTo>
                  <a:cubicBezTo>
                    <a:pt x="457" y="305"/>
                    <a:pt x="3827" y="1405"/>
                    <a:pt x="3760" y="1505"/>
                  </a:cubicBezTo>
                  <a:cubicBezTo>
                    <a:pt x="3393" y="2406"/>
                    <a:pt x="3059" y="3273"/>
                    <a:pt x="2659" y="4174"/>
                  </a:cubicBezTo>
                  <a:cubicBezTo>
                    <a:pt x="2637" y="4263"/>
                    <a:pt x="2704" y="4337"/>
                    <a:pt x="2770" y="4337"/>
                  </a:cubicBezTo>
                  <a:cubicBezTo>
                    <a:pt x="2804" y="4337"/>
                    <a:pt x="2837" y="4319"/>
                    <a:pt x="2859" y="4274"/>
                  </a:cubicBezTo>
                  <a:cubicBezTo>
                    <a:pt x="3259" y="3307"/>
                    <a:pt x="3660" y="2339"/>
                    <a:pt x="4027" y="1405"/>
                  </a:cubicBezTo>
                  <a:cubicBezTo>
                    <a:pt x="4060" y="1339"/>
                    <a:pt x="4027" y="1272"/>
                    <a:pt x="3960" y="1272"/>
                  </a:cubicBezTo>
                  <a:lnTo>
                    <a:pt x="191" y="4"/>
                  </a:lnTo>
                  <a:cubicBezTo>
                    <a:pt x="180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2"/>
            <p:cNvSpPr/>
            <p:nvPr/>
          </p:nvSpPr>
          <p:spPr>
            <a:xfrm rot="5400000">
              <a:off x="5048621" y="4713760"/>
              <a:ext cx="228179" cy="270968"/>
            </a:xfrm>
            <a:custGeom>
              <a:avLst/>
              <a:gdLst/>
              <a:ahLst/>
              <a:cxnLst/>
              <a:rect l="l" t="t" r="r" b="b"/>
              <a:pathLst>
                <a:path w="5356" h="6360" extrusionOk="0">
                  <a:moveTo>
                    <a:pt x="138" y="0"/>
                  </a:moveTo>
                  <a:cubicBezTo>
                    <a:pt x="58" y="0"/>
                    <a:pt x="1" y="131"/>
                    <a:pt x="85" y="216"/>
                  </a:cubicBezTo>
                  <a:cubicBezTo>
                    <a:pt x="1286" y="949"/>
                    <a:pt x="2753" y="1183"/>
                    <a:pt x="3954" y="1917"/>
                  </a:cubicBezTo>
                  <a:cubicBezTo>
                    <a:pt x="5355" y="2751"/>
                    <a:pt x="4955" y="4852"/>
                    <a:pt x="4655" y="6220"/>
                  </a:cubicBezTo>
                  <a:cubicBezTo>
                    <a:pt x="4634" y="6302"/>
                    <a:pt x="4703" y="6359"/>
                    <a:pt x="4766" y="6359"/>
                  </a:cubicBezTo>
                  <a:cubicBezTo>
                    <a:pt x="4805" y="6359"/>
                    <a:pt x="4842" y="6338"/>
                    <a:pt x="4855" y="6287"/>
                  </a:cubicBezTo>
                  <a:cubicBezTo>
                    <a:pt x="4988" y="5519"/>
                    <a:pt x="5055" y="4752"/>
                    <a:pt x="5088" y="3985"/>
                  </a:cubicBezTo>
                  <a:cubicBezTo>
                    <a:pt x="5155" y="3451"/>
                    <a:pt x="5155" y="2784"/>
                    <a:pt x="4788" y="2350"/>
                  </a:cubicBezTo>
                  <a:cubicBezTo>
                    <a:pt x="3621" y="1016"/>
                    <a:pt x="1619" y="916"/>
                    <a:pt x="185" y="15"/>
                  </a:cubicBezTo>
                  <a:cubicBezTo>
                    <a:pt x="169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2"/>
            <p:cNvSpPr/>
            <p:nvPr/>
          </p:nvSpPr>
          <p:spPr>
            <a:xfrm rot="5400000">
              <a:off x="5181693" y="4916488"/>
              <a:ext cx="194566" cy="230578"/>
            </a:xfrm>
            <a:custGeom>
              <a:avLst/>
              <a:gdLst/>
              <a:ahLst/>
              <a:cxnLst/>
              <a:rect l="l" t="t" r="r" b="b"/>
              <a:pathLst>
                <a:path w="4567" h="5412" extrusionOk="0">
                  <a:moveTo>
                    <a:pt x="132" y="0"/>
                  </a:moveTo>
                  <a:cubicBezTo>
                    <a:pt x="57" y="0"/>
                    <a:pt x="1" y="94"/>
                    <a:pt x="76" y="169"/>
                  </a:cubicBezTo>
                  <a:cubicBezTo>
                    <a:pt x="910" y="936"/>
                    <a:pt x="1977" y="1303"/>
                    <a:pt x="3045" y="1670"/>
                  </a:cubicBezTo>
                  <a:cubicBezTo>
                    <a:pt x="3345" y="1803"/>
                    <a:pt x="3612" y="1937"/>
                    <a:pt x="3912" y="2070"/>
                  </a:cubicBezTo>
                  <a:cubicBezTo>
                    <a:pt x="4212" y="2237"/>
                    <a:pt x="4079" y="3038"/>
                    <a:pt x="4079" y="3304"/>
                  </a:cubicBezTo>
                  <a:cubicBezTo>
                    <a:pt x="4112" y="3972"/>
                    <a:pt x="4179" y="4672"/>
                    <a:pt x="4345" y="5339"/>
                  </a:cubicBezTo>
                  <a:cubicBezTo>
                    <a:pt x="4358" y="5390"/>
                    <a:pt x="4395" y="5412"/>
                    <a:pt x="4434" y="5412"/>
                  </a:cubicBezTo>
                  <a:cubicBezTo>
                    <a:pt x="4498" y="5412"/>
                    <a:pt x="4566" y="5355"/>
                    <a:pt x="4546" y="5273"/>
                  </a:cubicBezTo>
                  <a:cubicBezTo>
                    <a:pt x="4345" y="4238"/>
                    <a:pt x="4245" y="3171"/>
                    <a:pt x="4279" y="2104"/>
                  </a:cubicBezTo>
                  <a:cubicBezTo>
                    <a:pt x="4279" y="2070"/>
                    <a:pt x="4279" y="2037"/>
                    <a:pt x="4245" y="2004"/>
                  </a:cubicBezTo>
                  <a:cubicBezTo>
                    <a:pt x="2911" y="1270"/>
                    <a:pt x="1343" y="1070"/>
                    <a:pt x="209" y="35"/>
                  </a:cubicBezTo>
                  <a:cubicBezTo>
                    <a:pt x="184" y="10"/>
                    <a:pt x="15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4" name="Google Shape;3404;p22"/>
          <p:cNvGrpSpPr/>
          <p:nvPr/>
        </p:nvGrpSpPr>
        <p:grpSpPr>
          <a:xfrm flipH="1">
            <a:off x="6368442" y="4415785"/>
            <a:ext cx="605562" cy="757320"/>
            <a:chOff x="3291645" y="4438907"/>
            <a:chExt cx="662976" cy="829031"/>
          </a:xfrm>
        </p:grpSpPr>
        <p:sp>
          <p:nvSpPr>
            <p:cNvPr id="3405" name="Google Shape;3405;p22"/>
            <p:cNvSpPr/>
            <p:nvPr/>
          </p:nvSpPr>
          <p:spPr>
            <a:xfrm rot="5400000">
              <a:off x="3252321" y="4576246"/>
              <a:ext cx="731016" cy="652368"/>
            </a:xfrm>
            <a:custGeom>
              <a:avLst/>
              <a:gdLst/>
              <a:ahLst/>
              <a:cxnLst/>
              <a:rect l="l" t="t" r="r" b="b"/>
              <a:pathLst>
                <a:path w="17159" h="15312" extrusionOk="0">
                  <a:moveTo>
                    <a:pt x="119" y="1"/>
                  </a:moveTo>
                  <a:cubicBezTo>
                    <a:pt x="64" y="1"/>
                    <a:pt x="1" y="44"/>
                    <a:pt x="1" y="119"/>
                  </a:cubicBezTo>
                  <a:cubicBezTo>
                    <a:pt x="601" y="4155"/>
                    <a:pt x="2603" y="8258"/>
                    <a:pt x="5905" y="10760"/>
                  </a:cubicBezTo>
                  <a:cubicBezTo>
                    <a:pt x="9108" y="13228"/>
                    <a:pt x="13411" y="13562"/>
                    <a:pt x="16946" y="15296"/>
                  </a:cubicBezTo>
                  <a:cubicBezTo>
                    <a:pt x="16968" y="15307"/>
                    <a:pt x="16989" y="15312"/>
                    <a:pt x="17008" y="15312"/>
                  </a:cubicBezTo>
                  <a:cubicBezTo>
                    <a:pt x="17106" y="15312"/>
                    <a:pt x="17158" y="15186"/>
                    <a:pt x="17047" y="15130"/>
                  </a:cubicBezTo>
                  <a:cubicBezTo>
                    <a:pt x="13677" y="13462"/>
                    <a:pt x="9808" y="12995"/>
                    <a:pt x="6606" y="10993"/>
                  </a:cubicBezTo>
                  <a:cubicBezTo>
                    <a:pt x="2970" y="8725"/>
                    <a:pt x="835" y="4188"/>
                    <a:pt x="201" y="86"/>
                  </a:cubicBezTo>
                  <a:cubicBezTo>
                    <a:pt x="201" y="27"/>
                    <a:pt x="16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2"/>
            <p:cNvSpPr/>
            <p:nvPr/>
          </p:nvSpPr>
          <p:spPr>
            <a:xfrm rot="5400000">
              <a:off x="3791468" y="4526543"/>
              <a:ext cx="78218" cy="220140"/>
            </a:xfrm>
            <a:custGeom>
              <a:avLst/>
              <a:gdLst/>
              <a:ahLst/>
              <a:cxnLst/>
              <a:rect l="l" t="t" r="r" b="b"/>
              <a:pathLst>
                <a:path w="1836" h="5167" extrusionOk="0">
                  <a:moveTo>
                    <a:pt x="1703" y="1"/>
                  </a:moveTo>
                  <a:cubicBezTo>
                    <a:pt x="1664" y="1"/>
                    <a:pt x="1627" y="22"/>
                    <a:pt x="1614" y="73"/>
                  </a:cubicBezTo>
                  <a:cubicBezTo>
                    <a:pt x="1047" y="1708"/>
                    <a:pt x="847" y="3476"/>
                    <a:pt x="47" y="5010"/>
                  </a:cubicBezTo>
                  <a:cubicBezTo>
                    <a:pt x="0" y="5080"/>
                    <a:pt x="68" y="5166"/>
                    <a:pt x="135" y="5166"/>
                  </a:cubicBezTo>
                  <a:cubicBezTo>
                    <a:pt x="164" y="5166"/>
                    <a:pt x="193" y="5150"/>
                    <a:pt x="213" y="5110"/>
                  </a:cubicBezTo>
                  <a:cubicBezTo>
                    <a:pt x="1047" y="3542"/>
                    <a:pt x="1248" y="1774"/>
                    <a:pt x="1815" y="140"/>
                  </a:cubicBezTo>
                  <a:cubicBezTo>
                    <a:pt x="1835" y="57"/>
                    <a:pt x="1767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2"/>
            <p:cNvSpPr/>
            <p:nvPr/>
          </p:nvSpPr>
          <p:spPr>
            <a:xfrm rot="5400000">
              <a:off x="3448582" y="4551744"/>
              <a:ext cx="266393" cy="82100"/>
            </a:xfrm>
            <a:custGeom>
              <a:avLst/>
              <a:gdLst/>
              <a:ahLst/>
              <a:cxnLst/>
              <a:rect l="l" t="t" r="r" b="b"/>
              <a:pathLst>
                <a:path w="6253" h="1927" extrusionOk="0">
                  <a:moveTo>
                    <a:pt x="187" y="1"/>
                  </a:moveTo>
                  <a:cubicBezTo>
                    <a:pt x="95" y="1"/>
                    <a:pt x="0" y="104"/>
                    <a:pt x="81" y="185"/>
                  </a:cubicBezTo>
                  <a:cubicBezTo>
                    <a:pt x="1522" y="1438"/>
                    <a:pt x="3873" y="1926"/>
                    <a:pt x="5756" y="1926"/>
                  </a:cubicBezTo>
                  <a:cubicBezTo>
                    <a:pt x="5879" y="1926"/>
                    <a:pt x="6000" y="1924"/>
                    <a:pt x="6119" y="1920"/>
                  </a:cubicBezTo>
                  <a:cubicBezTo>
                    <a:pt x="6252" y="1920"/>
                    <a:pt x="6252" y="1686"/>
                    <a:pt x="6119" y="1686"/>
                  </a:cubicBezTo>
                  <a:cubicBezTo>
                    <a:pt x="5997" y="1691"/>
                    <a:pt x="5873" y="1693"/>
                    <a:pt x="5746" y="1693"/>
                  </a:cubicBezTo>
                  <a:cubicBezTo>
                    <a:pt x="3921" y="1693"/>
                    <a:pt x="1589" y="1235"/>
                    <a:pt x="248" y="19"/>
                  </a:cubicBezTo>
                  <a:cubicBezTo>
                    <a:pt x="229" y="6"/>
                    <a:pt x="208" y="1"/>
                    <a:pt x="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2"/>
            <p:cNvSpPr/>
            <p:nvPr/>
          </p:nvSpPr>
          <p:spPr>
            <a:xfrm rot="5400000">
              <a:off x="3581733" y="4679999"/>
              <a:ext cx="36297" cy="251838"/>
            </a:xfrm>
            <a:custGeom>
              <a:avLst/>
              <a:gdLst/>
              <a:ahLst/>
              <a:cxnLst/>
              <a:rect l="l" t="t" r="r" b="b"/>
              <a:pathLst>
                <a:path w="852" h="5911" extrusionOk="0">
                  <a:moveTo>
                    <a:pt x="105" y="0"/>
                  </a:moveTo>
                  <a:cubicBezTo>
                    <a:pt x="51" y="0"/>
                    <a:pt x="1" y="34"/>
                    <a:pt x="17" y="101"/>
                  </a:cubicBezTo>
                  <a:cubicBezTo>
                    <a:pt x="117" y="2002"/>
                    <a:pt x="618" y="3870"/>
                    <a:pt x="184" y="5771"/>
                  </a:cubicBezTo>
                  <a:cubicBezTo>
                    <a:pt x="163" y="5854"/>
                    <a:pt x="232" y="5911"/>
                    <a:pt x="295" y="5911"/>
                  </a:cubicBezTo>
                  <a:cubicBezTo>
                    <a:pt x="334" y="5911"/>
                    <a:pt x="371" y="5889"/>
                    <a:pt x="384" y="5838"/>
                  </a:cubicBezTo>
                  <a:cubicBezTo>
                    <a:pt x="851" y="3903"/>
                    <a:pt x="317" y="2002"/>
                    <a:pt x="217" y="101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2"/>
            <p:cNvSpPr/>
            <p:nvPr/>
          </p:nvSpPr>
          <p:spPr>
            <a:xfrm rot="5400000">
              <a:off x="3260319" y="4788575"/>
              <a:ext cx="219872" cy="80396"/>
            </a:xfrm>
            <a:custGeom>
              <a:avLst/>
              <a:gdLst/>
              <a:ahLst/>
              <a:cxnLst/>
              <a:rect l="l" t="t" r="r" b="b"/>
              <a:pathLst>
                <a:path w="5161" h="1887" extrusionOk="0">
                  <a:moveTo>
                    <a:pt x="5000" y="0"/>
                  </a:moveTo>
                  <a:cubicBezTo>
                    <a:pt x="4991" y="0"/>
                    <a:pt x="4981" y="1"/>
                    <a:pt x="4971" y="4"/>
                  </a:cubicBezTo>
                  <a:cubicBezTo>
                    <a:pt x="3418" y="501"/>
                    <a:pt x="2154" y="1692"/>
                    <a:pt x="506" y="1692"/>
                  </a:cubicBezTo>
                  <a:cubicBezTo>
                    <a:pt x="384" y="1692"/>
                    <a:pt x="260" y="1685"/>
                    <a:pt x="134" y="1672"/>
                  </a:cubicBezTo>
                  <a:cubicBezTo>
                    <a:pt x="1" y="1672"/>
                    <a:pt x="1" y="1872"/>
                    <a:pt x="134" y="1872"/>
                  </a:cubicBezTo>
                  <a:cubicBezTo>
                    <a:pt x="245" y="1882"/>
                    <a:pt x="355" y="1886"/>
                    <a:pt x="462" y="1886"/>
                  </a:cubicBezTo>
                  <a:cubicBezTo>
                    <a:pt x="2162" y="1886"/>
                    <a:pt x="3438" y="706"/>
                    <a:pt x="5038" y="204"/>
                  </a:cubicBezTo>
                  <a:cubicBezTo>
                    <a:pt x="5161" y="173"/>
                    <a:pt x="5113" y="0"/>
                    <a:pt x="5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2"/>
            <p:cNvSpPr/>
            <p:nvPr/>
          </p:nvSpPr>
          <p:spPr>
            <a:xfrm rot="5400000">
              <a:off x="3917087" y="4647263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785"/>
                    <a:pt x="209" y="927"/>
                    <a:pt x="417" y="927"/>
                  </a:cubicBezTo>
                  <a:cubicBezTo>
                    <a:pt x="626" y="927"/>
                    <a:pt x="834" y="785"/>
                    <a:pt x="834" y="501"/>
                  </a:cubicBezTo>
                  <a:lnTo>
                    <a:pt x="834" y="435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2"/>
            <p:cNvSpPr/>
            <p:nvPr/>
          </p:nvSpPr>
          <p:spPr>
            <a:xfrm rot="5400000">
              <a:off x="3909100" y="4531276"/>
              <a:ext cx="46905" cy="35533"/>
            </a:xfrm>
            <a:custGeom>
              <a:avLst/>
              <a:gdLst/>
              <a:ahLst/>
              <a:cxnLst/>
              <a:rect l="l" t="t" r="r" b="b"/>
              <a:pathLst>
                <a:path w="1101" h="834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cubicBezTo>
                    <a:pt x="1101" y="834"/>
                    <a:pt x="1101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2"/>
            <p:cNvSpPr/>
            <p:nvPr/>
          </p:nvSpPr>
          <p:spPr>
            <a:xfrm rot="5400000">
              <a:off x="3600053" y="4436967"/>
              <a:ext cx="35573" cy="39452"/>
            </a:xfrm>
            <a:custGeom>
              <a:avLst/>
              <a:gdLst/>
              <a:ahLst/>
              <a:cxnLst/>
              <a:rect l="l" t="t" r="r" b="b"/>
              <a:pathLst>
                <a:path w="835" h="926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784"/>
                    <a:pt x="209" y="926"/>
                    <a:pt x="417" y="926"/>
                  </a:cubicBezTo>
                  <a:cubicBezTo>
                    <a:pt x="626" y="926"/>
                    <a:pt x="834" y="784"/>
                    <a:pt x="834" y="501"/>
                  </a:cubicBezTo>
                  <a:lnTo>
                    <a:pt x="834" y="401"/>
                  </a:ln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2"/>
            <p:cNvSpPr/>
            <p:nvPr/>
          </p:nvSpPr>
          <p:spPr>
            <a:xfrm rot="5400000">
              <a:off x="3699450" y="477641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34" y="834"/>
                  </a:lnTo>
                  <a:cubicBezTo>
                    <a:pt x="1201" y="834"/>
                    <a:pt x="1201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2"/>
            <p:cNvSpPr/>
            <p:nvPr/>
          </p:nvSpPr>
          <p:spPr>
            <a:xfrm rot="5400000">
              <a:off x="3302986" y="4705352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5" name="Google Shape;3415;p22"/>
          <p:cNvGrpSpPr/>
          <p:nvPr/>
        </p:nvGrpSpPr>
        <p:grpSpPr>
          <a:xfrm flipH="1">
            <a:off x="2404164" y="4614946"/>
            <a:ext cx="578478" cy="673232"/>
            <a:chOff x="7255010" y="4438892"/>
            <a:chExt cx="633323" cy="736981"/>
          </a:xfrm>
        </p:grpSpPr>
        <p:sp>
          <p:nvSpPr>
            <p:cNvPr id="3416" name="Google Shape;3416;p22"/>
            <p:cNvSpPr/>
            <p:nvPr/>
          </p:nvSpPr>
          <p:spPr>
            <a:xfrm rot="5400000">
              <a:off x="7203182" y="4490721"/>
              <a:ext cx="736981" cy="633323"/>
            </a:xfrm>
            <a:custGeom>
              <a:avLst/>
              <a:gdLst/>
              <a:ahLst/>
              <a:cxnLst/>
              <a:rect l="l" t="t" r="r" b="b"/>
              <a:pathLst>
                <a:path w="17299" h="14865" extrusionOk="0">
                  <a:moveTo>
                    <a:pt x="8956" y="1"/>
                  </a:moveTo>
                  <a:cubicBezTo>
                    <a:pt x="8127" y="1"/>
                    <a:pt x="7319" y="154"/>
                    <a:pt x="7072" y="736"/>
                  </a:cubicBezTo>
                  <a:cubicBezTo>
                    <a:pt x="6905" y="1270"/>
                    <a:pt x="7005" y="1837"/>
                    <a:pt x="7372" y="2270"/>
                  </a:cubicBezTo>
                  <a:cubicBezTo>
                    <a:pt x="7672" y="2637"/>
                    <a:pt x="8006" y="2938"/>
                    <a:pt x="8273" y="3305"/>
                  </a:cubicBezTo>
                  <a:cubicBezTo>
                    <a:pt x="8529" y="3680"/>
                    <a:pt x="8331" y="3776"/>
                    <a:pt x="8024" y="3776"/>
                  </a:cubicBezTo>
                  <a:cubicBezTo>
                    <a:pt x="7730" y="3776"/>
                    <a:pt x="7334" y="3688"/>
                    <a:pt x="7139" y="3671"/>
                  </a:cubicBezTo>
                  <a:cubicBezTo>
                    <a:pt x="6958" y="3661"/>
                    <a:pt x="6733" y="3651"/>
                    <a:pt x="6483" y="3651"/>
                  </a:cubicBezTo>
                  <a:cubicBezTo>
                    <a:pt x="5209" y="3651"/>
                    <a:pt x="3297" y="3889"/>
                    <a:pt x="3436" y="5339"/>
                  </a:cubicBezTo>
                  <a:cubicBezTo>
                    <a:pt x="3503" y="5940"/>
                    <a:pt x="4170" y="6440"/>
                    <a:pt x="4604" y="6774"/>
                  </a:cubicBezTo>
                  <a:lnTo>
                    <a:pt x="5104" y="7207"/>
                  </a:lnTo>
                  <a:cubicBezTo>
                    <a:pt x="5271" y="7307"/>
                    <a:pt x="5438" y="7307"/>
                    <a:pt x="5304" y="7341"/>
                  </a:cubicBezTo>
                  <a:cubicBezTo>
                    <a:pt x="5004" y="7407"/>
                    <a:pt x="4704" y="7508"/>
                    <a:pt x="4403" y="7608"/>
                  </a:cubicBezTo>
                  <a:cubicBezTo>
                    <a:pt x="3136" y="8075"/>
                    <a:pt x="1768" y="8675"/>
                    <a:pt x="834" y="9676"/>
                  </a:cubicBezTo>
                  <a:cubicBezTo>
                    <a:pt x="301" y="10176"/>
                    <a:pt x="0" y="11244"/>
                    <a:pt x="868" y="11611"/>
                  </a:cubicBezTo>
                  <a:cubicBezTo>
                    <a:pt x="1175" y="11742"/>
                    <a:pt x="1511" y="11795"/>
                    <a:pt x="1859" y="11795"/>
                  </a:cubicBezTo>
                  <a:cubicBezTo>
                    <a:pt x="2831" y="11795"/>
                    <a:pt x="3902" y="11380"/>
                    <a:pt x="4737" y="11110"/>
                  </a:cubicBezTo>
                  <a:cubicBezTo>
                    <a:pt x="5135" y="11011"/>
                    <a:pt x="5533" y="10878"/>
                    <a:pt x="5930" y="10778"/>
                  </a:cubicBezTo>
                  <a:lnTo>
                    <a:pt x="5930" y="10778"/>
                  </a:lnTo>
                  <a:cubicBezTo>
                    <a:pt x="5840" y="10825"/>
                    <a:pt x="5871" y="11716"/>
                    <a:pt x="5871" y="11911"/>
                  </a:cubicBezTo>
                  <a:cubicBezTo>
                    <a:pt x="5804" y="12745"/>
                    <a:pt x="5938" y="13579"/>
                    <a:pt x="6271" y="14312"/>
                  </a:cubicBezTo>
                  <a:cubicBezTo>
                    <a:pt x="6495" y="14718"/>
                    <a:pt x="6841" y="14865"/>
                    <a:pt x="7214" y="14865"/>
                  </a:cubicBezTo>
                  <a:cubicBezTo>
                    <a:pt x="7454" y="14865"/>
                    <a:pt x="7704" y="14804"/>
                    <a:pt x="7939" y="14713"/>
                  </a:cubicBezTo>
                  <a:cubicBezTo>
                    <a:pt x="9040" y="14279"/>
                    <a:pt x="9541" y="12978"/>
                    <a:pt x="9941" y="11977"/>
                  </a:cubicBezTo>
                  <a:cubicBezTo>
                    <a:pt x="10208" y="11410"/>
                    <a:pt x="10475" y="10843"/>
                    <a:pt x="10775" y="10310"/>
                  </a:cubicBezTo>
                  <a:cubicBezTo>
                    <a:pt x="10891" y="10154"/>
                    <a:pt x="10967" y="10089"/>
                    <a:pt x="11029" y="10089"/>
                  </a:cubicBezTo>
                  <a:cubicBezTo>
                    <a:pt x="11126" y="10089"/>
                    <a:pt x="11186" y="10252"/>
                    <a:pt x="11308" y="10476"/>
                  </a:cubicBezTo>
                  <a:cubicBezTo>
                    <a:pt x="11475" y="10743"/>
                    <a:pt x="11642" y="11010"/>
                    <a:pt x="11842" y="11310"/>
                  </a:cubicBezTo>
                  <a:cubicBezTo>
                    <a:pt x="12200" y="11835"/>
                    <a:pt x="12712" y="12275"/>
                    <a:pt x="13292" y="12275"/>
                  </a:cubicBezTo>
                  <a:cubicBezTo>
                    <a:pt x="13522" y="12275"/>
                    <a:pt x="13764" y="12205"/>
                    <a:pt x="14010" y="12044"/>
                  </a:cubicBezTo>
                  <a:cubicBezTo>
                    <a:pt x="14844" y="11477"/>
                    <a:pt x="15311" y="10310"/>
                    <a:pt x="15712" y="9409"/>
                  </a:cubicBezTo>
                  <a:cubicBezTo>
                    <a:pt x="16412" y="7708"/>
                    <a:pt x="16579" y="5840"/>
                    <a:pt x="17279" y="4138"/>
                  </a:cubicBezTo>
                  <a:cubicBezTo>
                    <a:pt x="17298" y="4064"/>
                    <a:pt x="17243" y="4020"/>
                    <a:pt x="17180" y="4020"/>
                  </a:cubicBezTo>
                  <a:cubicBezTo>
                    <a:pt x="17130" y="4020"/>
                    <a:pt x="17075" y="4047"/>
                    <a:pt x="17046" y="4105"/>
                  </a:cubicBezTo>
                  <a:cubicBezTo>
                    <a:pt x="16679" y="5139"/>
                    <a:pt x="16379" y="6240"/>
                    <a:pt x="16179" y="7341"/>
                  </a:cubicBezTo>
                  <a:cubicBezTo>
                    <a:pt x="15912" y="8375"/>
                    <a:pt x="15545" y="9376"/>
                    <a:pt x="15044" y="10310"/>
                  </a:cubicBezTo>
                  <a:cubicBezTo>
                    <a:pt x="14708" y="11011"/>
                    <a:pt x="14111" y="12067"/>
                    <a:pt x="13275" y="12067"/>
                  </a:cubicBezTo>
                  <a:cubicBezTo>
                    <a:pt x="13117" y="12067"/>
                    <a:pt x="12951" y="12029"/>
                    <a:pt x="12776" y="11944"/>
                  </a:cubicBezTo>
                  <a:cubicBezTo>
                    <a:pt x="11976" y="11544"/>
                    <a:pt x="11609" y="10443"/>
                    <a:pt x="11108" y="9776"/>
                  </a:cubicBezTo>
                  <a:cubicBezTo>
                    <a:pt x="11089" y="9737"/>
                    <a:pt x="11058" y="9721"/>
                    <a:pt x="11022" y="9721"/>
                  </a:cubicBezTo>
                  <a:cubicBezTo>
                    <a:pt x="10997" y="9721"/>
                    <a:pt x="10969" y="9729"/>
                    <a:pt x="10942" y="9743"/>
                  </a:cubicBezTo>
                  <a:cubicBezTo>
                    <a:pt x="9741" y="11177"/>
                    <a:pt x="9507" y="14379"/>
                    <a:pt x="7306" y="14679"/>
                  </a:cubicBezTo>
                  <a:cubicBezTo>
                    <a:pt x="7259" y="14685"/>
                    <a:pt x="7213" y="14688"/>
                    <a:pt x="7170" y="14688"/>
                  </a:cubicBezTo>
                  <a:cubicBezTo>
                    <a:pt x="5726" y="14688"/>
                    <a:pt x="6072" y="11551"/>
                    <a:pt x="6105" y="10677"/>
                  </a:cubicBezTo>
                  <a:cubicBezTo>
                    <a:pt x="6105" y="10622"/>
                    <a:pt x="6060" y="10568"/>
                    <a:pt x="6008" y="10568"/>
                  </a:cubicBezTo>
                  <a:cubicBezTo>
                    <a:pt x="5996" y="10568"/>
                    <a:pt x="5984" y="10570"/>
                    <a:pt x="5971" y="10576"/>
                  </a:cubicBezTo>
                  <a:cubicBezTo>
                    <a:pt x="5361" y="10685"/>
                    <a:pt x="3084" y="11563"/>
                    <a:pt x="1673" y="11563"/>
                  </a:cubicBezTo>
                  <a:cubicBezTo>
                    <a:pt x="924" y="11563"/>
                    <a:pt x="418" y="11316"/>
                    <a:pt x="534" y="10576"/>
                  </a:cubicBezTo>
                  <a:cubicBezTo>
                    <a:pt x="701" y="9609"/>
                    <a:pt x="2102" y="8942"/>
                    <a:pt x="2869" y="8542"/>
                  </a:cubicBezTo>
                  <a:cubicBezTo>
                    <a:pt x="3703" y="8075"/>
                    <a:pt x="4604" y="7741"/>
                    <a:pt x="5538" y="7508"/>
                  </a:cubicBezTo>
                  <a:cubicBezTo>
                    <a:pt x="5604" y="7474"/>
                    <a:pt x="5638" y="7374"/>
                    <a:pt x="5571" y="7307"/>
                  </a:cubicBezTo>
                  <a:cubicBezTo>
                    <a:pt x="4637" y="6473"/>
                    <a:pt x="2602" y="5273"/>
                    <a:pt x="4504" y="4172"/>
                  </a:cubicBezTo>
                  <a:cubicBezTo>
                    <a:pt x="5003" y="3886"/>
                    <a:pt x="5594" y="3802"/>
                    <a:pt x="6206" y="3802"/>
                  </a:cubicBezTo>
                  <a:cubicBezTo>
                    <a:pt x="7025" y="3802"/>
                    <a:pt x="7881" y="3953"/>
                    <a:pt x="8607" y="3972"/>
                  </a:cubicBezTo>
                  <a:cubicBezTo>
                    <a:pt x="8673" y="3972"/>
                    <a:pt x="8740" y="3905"/>
                    <a:pt x="8707" y="3838"/>
                  </a:cubicBezTo>
                  <a:cubicBezTo>
                    <a:pt x="8506" y="3038"/>
                    <a:pt x="7873" y="2637"/>
                    <a:pt x="7439" y="1970"/>
                  </a:cubicBezTo>
                  <a:cubicBezTo>
                    <a:pt x="6372" y="436"/>
                    <a:pt x="8540" y="269"/>
                    <a:pt x="9507" y="269"/>
                  </a:cubicBezTo>
                  <a:cubicBezTo>
                    <a:pt x="11609" y="269"/>
                    <a:pt x="14010" y="903"/>
                    <a:pt x="15678" y="2270"/>
                  </a:cubicBezTo>
                  <a:cubicBezTo>
                    <a:pt x="15697" y="2283"/>
                    <a:pt x="15718" y="2288"/>
                    <a:pt x="15739" y="2288"/>
                  </a:cubicBezTo>
                  <a:cubicBezTo>
                    <a:pt x="15830" y="2288"/>
                    <a:pt x="15920" y="2185"/>
                    <a:pt x="15812" y="2104"/>
                  </a:cubicBezTo>
                  <a:cubicBezTo>
                    <a:pt x="14344" y="1036"/>
                    <a:pt x="12643" y="369"/>
                    <a:pt x="10841" y="169"/>
                  </a:cubicBezTo>
                  <a:cubicBezTo>
                    <a:pt x="10449" y="122"/>
                    <a:pt x="9694" y="1"/>
                    <a:pt x="8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2"/>
            <p:cNvSpPr/>
            <p:nvPr/>
          </p:nvSpPr>
          <p:spPr>
            <a:xfrm rot="5400000">
              <a:off x="7324692" y="4704128"/>
              <a:ext cx="602612" cy="320091"/>
            </a:xfrm>
            <a:custGeom>
              <a:avLst/>
              <a:gdLst/>
              <a:ahLst/>
              <a:cxnLst/>
              <a:rect l="l" t="t" r="r" b="b"/>
              <a:pathLst>
                <a:path w="14145" h="7513" extrusionOk="0">
                  <a:moveTo>
                    <a:pt x="14013" y="1"/>
                  </a:moveTo>
                  <a:cubicBezTo>
                    <a:pt x="13988" y="1"/>
                    <a:pt x="13961" y="11"/>
                    <a:pt x="13936" y="36"/>
                  </a:cubicBezTo>
                  <a:cubicBezTo>
                    <a:pt x="12068" y="1838"/>
                    <a:pt x="9766" y="3072"/>
                    <a:pt x="7464" y="4173"/>
                  </a:cubicBezTo>
                  <a:cubicBezTo>
                    <a:pt x="5063" y="5307"/>
                    <a:pt x="2728" y="6708"/>
                    <a:pt x="92" y="7308"/>
                  </a:cubicBezTo>
                  <a:cubicBezTo>
                    <a:pt x="0" y="7339"/>
                    <a:pt x="21" y="7512"/>
                    <a:pt x="130" y="7512"/>
                  </a:cubicBezTo>
                  <a:cubicBezTo>
                    <a:pt x="139" y="7512"/>
                    <a:pt x="149" y="7511"/>
                    <a:pt x="159" y="7508"/>
                  </a:cubicBezTo>
                  <a:cubicBezTo>
                    <a:pt x="2794" y="6908"/>
                    <a:pt x="5129" y="5507"/>
                    <a:pt x="7565" y="4339"/>
                  </a:cubicBezTo>
                  <a:cubicBezTo>
                    <a:pt x="9866" y="3239"/>
                    <a:pt x="12201" y="2004"/>
                    <a:pt x="14069" y="170"/>
                  </a:cubicBezTo>
                  <a:cubicBezTo>
                    <a:pt x="14144" y="95"/>
                    <a:pt x="14088" y="1"/>
                    <a:pt x="14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2"/>
            <p:cNvSpPr/>
            <p:nvPr/>
          </p:nvSpPr>
          <p:spPr>
            <a:xfrm rot="5400000">
              <a:off x="7421931" y="4586653"/>
              <a:ext cx="196355" cy="309738"/>
            </a:xfrm>
            <a:custGeom>
              <a:avLst/>
              <a:gdLst/>
              <a:ahLst/>
              <a:cxnLst/>
              <a:rect l="l" t="t" r="r" b="b"/>
              <a:pathLst>
                <a:path w="4609" h="7270" extrusionOk="0">
                  <a:moveTo>
                    <a:pt x="167" y="0"/>
                  </a:moveTo>
                  <a:cubicBezTo>
                    <a:pt x="80" y="0"/>
                    <a:pt x="0" y="120"/>
                    <a:pt x="105" y="198"/>
                  </a:cubicBezTo>
                  <a:cubicBezTo>
                    <a:pt x="1239" y="1099"/>
                    <a:pt x="2507" y="1732"/>
                    <a:pt x="3908" y="2099"/>
                  </a:cubicBezTo>
                  <a:cubicBezTo>
                    <a:pt x="4608" y="2333"/>
                    <a:pt x="3774" y="4201"/>
                    <a:pt x="3607" y="4735"/>
                  </a:cubicBezTo>
                  <a:cubicBezTo>
                    <a:pt x="3341" y="5502"/>
                    <a:pt x="3174" y="6336"/>
                    <a:pt x="3174" y="7170"/>
                  </a:cubicBezTo>
                  <a:cubicBezTo>
                    <a:pt x="3174" y="7236"/>
                    <a:pt x="3224" y="7270"/>
                    <a:pt x="3274" y="7270"/>
                  </a:cubicBezTo>
                  <a:cubicBezTo>
                    <a:pt x="3324" y="7270"/>
                    <a:pt x="3374" y="7236"/>
                    <a:pt x="3374" y="7170"/>
                  </a:cubicBezTo>
                  <a:cubicBezTo>
                    <a:pt x="3374" y="5402"/>
                    <a:pt x="4275" y="3834"/>
                    <a:pt x="4475" y="2133"/>
                  </a:cubicBezTo>
                  <a:cubicBezTo>
                    <a:pt x="4475" y="2099"/>
                    <a:pt x="4441" y="2033"/>
                    <a:pt x="4408" y="2033"/>
                  </a:cubicBezTo>
                  <a:cubicBezTo>
                    <a:pt x="2873" y="1699"/>
                    <a:pt x="1439" y="998"/>
                    <a:pt x="238" y="31"/>
                  </a:cubicBezTo>
                  <a:cubicBezTo>
                    <a:pt x="217" y="9"/>
                    <a:pt x="19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2"/>
            <p:cNvSpPr/>
            <p:nvPr/>
          </p:nvSpPr>
          <p:spPr>
            <a:xfrm rot="5400000">
              <a:off x="7523475" y="4778472"/>
              <a:ext cx="222385" cy="337772"/>
            </a:xfrm>
            <a:custGeom>
              <a:avLst/>
              <a:gdLst/>
              <a:ahLst/>
              <a:cxnLst/>
              <a:rect l="l" t="t" r="r" b="b"/>
              <a:pathLst>
                <a:path w="5220" h="7928" extrusionOk="0">
                  <a:moveTo>
                    <a:pt x="99" y="0"/>
                  </a:moveTo>
                  <a:cubicBezTo>
                    <a:pt x="9" y="0"/>
                    <a:pt x="1" y="156"/>
                    <a:pt x="115" y="214"/>
                  </a:cubicBezTo>
                  <a:lnTo>
                    <a:pt x="82" y="214"/>
                  </a:lnTo>
                  <a:cubicBezTo>
                    <a:pt x="916" y="547"/>
                    <a:pt x="1750" y="881"/>
                    <a:pt x="2584" y="1248"/>
                  </a:cubicBezTo>
                  <a:cubicBezTo>
                    <a:pt x="3218" y="1548"/>
                    <a:pt x="4619" y="2048"/>
                    <a:pt x="4819" y="2816"/>
                  </a:cubicBezTo>
                  <a:cubicBezTo>
                    <a:pt x="4986" y="3583"/>
                    <a:pt x="4785" y="4650"/>
                    <a:pt x="4685" y="5451"/>
                  </a:cubicBezTo>
                  <a:cubicBezTo>
                    <a:pt x="4552" y="6251"/>
                    <a:pt x="4419" y="7019"/>
                    <a:pt x="4218" y="7819"/>
                  </a:cubicBezTo>
                  <a:cubicBezTo>
                    <a:pt x="4198" y="7879"/>
                    <a:pt x="4262" y="7927"/>
                    <a:pt x="4324" y="7927"/>
                  </a:cubicBezTo>
                  <a:cubicBezTo>
                    <a:pt x="4365" y="7927"/>
                    <a:pt x="4405" y="7906"/>
                    <a:pt x="4419" y="7853"/>
                  </a:cubicBezTo>
                  <a:cubicBezTo>
                    <a:pt x="4652" y="6952"/>
                    <a:pt x="4819" y="6051"/>
                    <a:pt x="4919" y="5117"/>
                  </a:cubicBezTo>
                  <a:cubicBezTo>
                    <a:pt x="5019" y="4350"/>
                    <a:pt x="5219" y="3349"/>
                    <a:pt x="4952" y="2582"/>
                  </a:cubicBezTo>
                  <a:cubicBezTo>
                    <a:pt x="4752" y="1948"/>
                    <a:pt x="3618" y="1515"/>
                    <a:pt x="3084" y="1248"/>
                  </a:cubicBezTo>
                  <a:cubicBezTo>
                    <a:pt x="2117" y="781"/>
                    <a:pt x="1116" y="414"/>
                    <a:pt x="149" y="14"/>
                  </a:cubicBezTo>
                  <a:cubicBezTo>
                    <a:pt x="130" y="4"/>
                    <a:pt x="113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2"/>
            <p:cNvSpPr/>
            <p:nvPr/>
          </p:nvSpPr>
          <p:spPr>
            <a:xfrm rot="5400000">
              <a:off x="7638679" y="4821466"/>
              <a:ext cx="80732" cy="61820"/>
            </a:xfrm>
            <a:custGeom>
              <a:avLst/>
              <a:gdLst/>
              <a:ahLst/>
              <a:cxnLst/>
              <a:rect l="l" t="t" r="r" b="b"/>
              <a:pathLst>
                <a:path w="1895" h="1451" extrusionOk="0">
                  <a:moveTo>
                    <a:pt x="158" y="0"/>
                  </a:moveTo>
                  <a:cubicBezTo>
                    <a:pt x="74" y="0"/>
                    <a:pt x="1" y="104"/>
                    <a:pt x="82" y="185"/>
                  </a:cubicBezTo>
                  <a:lnTo>
                    <a:pt x="82" y="152"/>
                  </a:lnTo>
                  <a:cubicBezTo>
                    <a:pt x="616" y="585"/>
                    <a:pt x="1183" y="952"/>
                    <a:pt x="1683" y="1419"/>
                  </a:cubicBezTo>
                  <a:cubicBezTo>
                    <a:pt x="1705" y="1441"/>
                    <a:pt x="1729" y="1450"/>
                    <a:pt x="1752" y="1450"/>
                  </a:cubicBezTo>
                  <a:cubicBezTo>
                    <a:pt x="1831" y="1450"/>
                    <a:pt x="1895" y="1338"/>
                    <a:pt x="1817" y="1286"/>
                  </a:cubicBezTo>
                  <a:cubicBezTo>
                    <a:pt x="1350" y="785"/>
                    <a:pt x="749" y="452"/>
                    <a:pt x="215" y="18"/>
                  </a:cubicBezTo>
                  <a:cubicBezTo>
                    <a:pt x="197" y="6"/>
                    <a:pt x="1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2"/>
            <p:cNvSpPr/>
            <p:nvPr/>
          </p:nvSpPr>
          <p:spPr>
            <a:xfrm rot="5400000">
              <a:off x="7544269" y="4908547"/>
              <a:ext cx="22792" cy="86786"/>
            </a:xfrm>
            <a:custGeom>
              <a:avLst/>
              <a:gdLst/>
              <a:ahLst/>
              <a:cxnLst/>
              <a:rect l="l" t="t" r="r" b="b"/>
              <a:pathLst>
                <a:path w="535" h="2037" extrusionOk="0">
                  <a:moveTo>
                    <a:pt x="405" y="1"/>
                  </a:moveTo>
                  <a:cubicBezTo>
                    <a:pt x="373" y="1"/>
                    <a:pt x="346" y="16"/>
                    <a:pt x="334" y="50"/>
                  </a:cubicBezTo>
                  <a:cubicBezTo>
                    <a:pt x="167" y="684"/>
                    <a:pt x="67" y="1285"/>
                    <a:pt x="0" y="1918"/>
                  </a:cubicBezTo>
                  <a:cubicBezTo>
                    <a:pt x="0" y="1993"/>
                    <a:pt x="53" y="2037"/>
                    <a:pt x="105" y="2037"/>
                  </a:cubicBezTo>
                  <a:cubicBezTo>
                    <a:pt x="146" y="2037"/>
                    <a:pt x="186" y="2010"/>
                    <a:pt x="201" y="1952"/>
                  </a:cubicBezTo>
                  <a:cubicBezTo>
                    <a:pt x="267" y="1351"/>
                    <a:pt x="367" y="718"/>
                    <a:pt x="534" y="117"/>
                  </a:cubicBezTo>
                  <a:cubicBezTo>
                    <a:pt x="534" y="52"/>
                    <a:pt x="463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2"/>
            <p:cNvSpPr/>
            <p:nvPr/>
          </p:nvSpPr>
          <p:spPr>
            <a:xfrm rot="5400000">
              <a:off x="7769023" y="4974816"/>
              <a:ext cx="82180" cy="43883"/>
            </a:xfrm>
            <a:custGeom>
              <a:avLst/>
              <a:gdLst/>
              <a:ahLst/>
              <a:cxnLst/>
              <a:rect l="l" t="t" r="r" b="b"/>
              <a:pathLst>
                <a:path w="1929" h="1030" extrusionOk="0">
                  <a:moveTo>
                    <a:pt x="163" y="0"/>
                  </a:moveTo>
                  <a:cubicBezTo>
                    <a:pt x="76" y="0"/>
                    <a:pt x="1" y="126"/>
                    <a:pt x="112" y="182"/>
                  </a:cubicBezTo>
                  <a:cubicBezTo>
                    <a:pt x="613" y="516"/>
                    <a:pt x="1147" y="783"/>
                    <a:pt x="1714" y="1016"/>
                  </a:cubicBezTo>
                  <a:cubicBezTo>
                    <a:pt x="1728" y="1026"/>
                    <a:pt x="1742" y="1030"/>
                    <a:pt x="1757" y="1030"/>
                  </a:cubicBezTo>
                  <a:cubicBezTo>
                    <a:pt x="1846" y="1030"/>
                    <a:pt x="1928" y="878"/>
                    <a:pt x="1814" y="849"/>
                  </a:cubicBezTo>
                  <a:cubicBezTo>
                    <a:pt x="1247" y="616"/>
                    <a:pt x="713" y="349"/>
                    <a:pt x="213" y="15"/>
                  </a:cubicBezTo>
                  <a:cubicBezTo>
                    <a:pt x="196" y="5"/>
                    <a:pt x="179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3" name="Google Shape;3423;p22"/>
          <p:cNvGrpSpPr/>
          <p:nvPr/>
        </p:nvGrpSpPr>
        <p:grpSpPr>
          <a:xfrm flipH="1">
            <a:off x="7636612" y="4363384"/>
            <a:ext cx="589552" cy="624470"/>
            <a:chOff x="4174996" y="4517026"/>
            <a:chExt cx="645448" cy="683601"/>
          </a:xfrm>
        </p:grpSpPr>
        <p:sp>
          <p:nvSpPr>
            <p:cNvPr id="3424" name="Google Shape;3424;p22"/>
            <p:cNvSpPr/>
            <p:nvPr/>
          </p:nvSpPr>
          <p:spPr>
            <a:xfrm rot="5400000">
              <a:off x="4380180" y="4841227"/>
              <a:ext cx="437655" cy="274589"/>
            </a:xfrm>
            <a:custGeom>
              <a:avLst/>
              <a:gdLst/>
              <a:ahLst/>
              <a:cxnLst/>
              <a:rect l="l" t="t" r="r" b="b"/>
              <a:pathLst>
                <a:path w="10273" h="6445" extrusionOk="0">
                  <a:moveTo>
                    <a:pt x="134" y="1"/>
                  </a:moveTo>
                  <a:cubicBezTo>
                    <a:pt x="58" y="1"/>
                    <a:pt x="0" y="102"/>
                    <a:pt x="76" y="203"/>
                  </a:cubicBezTo>
                  <a:cubicBezTo>
                    <a:pt x="2644" y="3238"/>
                    <a:pt x="6414" y="5106"/>
                    <a:pt x="10116" y="6440"/>
                  </a:cubicBezTo>
                  <a:cubicBezTo>
                    <a:pt x="10126" y="6443"/>
                    <a:pt x="10136" y="6444"/>
                    <a:pt x="10145" y="6444"/>
                  </a:cubicBezTo>
                  <a:cubicBezTo>
                    <a:pt x="10254" y="6444"/>
                    <a:pt x="10273" y="6271"/>
                    <a:pt x="10150" y="6240"/>
                  </a:cubicBezTo>
                  <a:cubicBezTo>
                    <a:pt x="6480" y="4906"/>
                    <a:pt x="2778" y="3071"/>
                    <a:pt x="209" y="36"/>
                  </a:cubicBezTo>
                  <a:cubicBezTo>
                    <a:pt x="185" y="11"/>
                    <a:pt x="15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2"/>
            <p:cNvSpPr/>
            <p:nvPr/>
          </p:nvSpPr>
          <p:spPr>
            <a:xfrm rot="5400000">
              <a:off x="4500576" y="4689560"/>
              <a:ext cx="360204" cy="279531"/>
            </a:xfrm>
            <a:custGeom>
              <a:avLst/>
              <a:gdLst/>
              <a:ahLst/>
              <a:cxnLst/>
              <a:rect l="l" t="t" r="r" b="b"/>
              <a:pathLst>
                <a:path w="8455" h="6561" extrusionOk="0">
                  <a:moveTo>
                    <a:pt x="1533" y="171"/>
                  </a:moveTo>
                  <a:cubicBezTo>
                    <a:pt x="1777" y="171"/>
                    <a:pt x="2062" y="344"/>
                    <a:pt x="2235" y="443"/>
                  </a:cubicBezTo>
                  <a:cubicBezTo>
                    <a:pt x="2836" y="843"/>
                    <a:pt x="3403" y="1310"/>
                    <a:pt x="3903" y="1844"/>
                  </a:cubicBezTo>
                  <a:cubicBezTo>
                    <a:pt x="5249" y="3222"/>
                    <a:pt x="6472" y="4724"/>
                    <a:pt x="7809" y="6112"/>
                  </a:cubicBezTo>
                  <a:lnTo>
                    <a:pt x="7809" y="6112"/>
                  </a:lnTo>
                  <a:cubicBezTo>
                    <a:pt x="6655" y="5561"/>
                    <a:pt x="5425" y="5166"/>
                    <a:pt x="4270" y="4646"/>
                  </a:cubicBezTo>
                  <a:cubicBezTo>
                    <a:pt x="2902" y="4046"/>
                    <a:pt x="1168" y="3112"/>
                    <a:pt x="1001" y="1410"/>
                  </a:cubicBezTo>
                  <a:cubicBezTo>
                    <a:pt x="968" y="1043"/>
                    <a:pt x="934" y="476"/>
                    <a:pt x="1301" y="243"/>
                  </a:cubicBezTo>
                  <a:cubicBezTo>
                    <a:pt x="1370" y="192"/>
                    <a:pt x="1449" y="171"/>
                    <a:pt x="1533" y="171"/>
                  </a:cubicBezTo>
                  <a:close/>
                  <a:moveTo>
                    <a:pt x="1519" y="1"/>
                  </a:moveTo>
                  <a:cubicBezTo>
                    <a:pt x="1204" y="1"/>
                    <a:pt x="947" y="180"/>
                    <a:pt x="834" y="677"/>
                  </a:cubicBezTo>
                  <a:cubicBezTo>
                    <a:pt x="0" y="4312"/>
                    <a:pt x="6071" y="5347"/>
                    <a:pt x="8239" y="6547"/>
                  </a:cubicBezTo>
                  <a:cubicBezTo>
                    <a:pt x="8258" y="6557"/>
                    <a:pt x="8276" y="6561"/>
                    <a:pt x="8293" y="6561"/>
                  </a:cubicBezTo>
                  <a:cubicBezTo>
                    <a:pt x="8396" y="6561"/>
                    <a:pt x="8454" y="6405"/>
                    <a:pt x="8340" y="6347"/>
                  </a:cubicBezTo>
                  <a:lnTo>
                    <a:pt x="8340" y="6347"/>
                  </a:lnTo>
                  <a:lnTo>
                    <a:pt x="8340" y="6381"/>
                  </a:lnTo>
                  <a:cubicBezTo>
                    <a:pt x="8267" y="6341"/>
                    <a:pt x="8193" y="6303"/>
                    <a:pt x="8120" y="6265"/>
                  </a:cubicBezTo>
                  <a:lnTo>
                    <a:pt x="8120" y="6265"/>
                  </a:lnTo>
                  <a:cubicBezTo>
                    <a:pt x="8148" y="6223"/>
                    <a:pt x="8153" y="6161"/>
                    <a:pt x="8106" y="6114"/>
                  </a:cubicBezTo>
                  <a:cubicBezTo>
                    <a:pt x="6505" y="4446"/>
                    <a:pt x="5104" y="2611"/>
                    <a:pt x="3369" y="1043"/>
                  </a:cubicBezTo>
                  <a:cubicBezTo>
                    <a:pt x="2972" y="690"/>
                    <a:pt x="2136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2"/>
            <p:cNvSpPr/>
            <p:nvPr/>
          </p:nvSpPr>
          <p:spPr>
            <a:xfrm rot="5400000">
              <a:off x="4078000" y="4835179"/>
              <a:ext cx="570405" cy="160493"/>
            </a:xfrm>
            <a:custGeom>
              <a:avLst/>
              <a:gdLst/>
              <a:ahLst/>
              <a:cxnLst/>
              <a:rect l="l" t="t" r="r" b="b"/>
              <a:pathLst>
                <a:path w="13389" h="3767" extrusionOk="0">
                  <a:moveTo>
                    <a:pt x="13255" y="0"/>
                  </a:moveTo>
                  <a:lnTo>
                    <a:pt x="13255" y="33"/>
                  </a:lnTo>
                  <a:cubicBezTo>
                    <a:pt x="13114" y="30"/>
                    <a:pt x="12973" y="28"/>
                    <a:pt x="12832" y="28"/>
                  </a:cubicBezTo>
                  <a:cubicBezTo>
                    <a:pt x="10505" y="28"/>
                    <a:pt x="8181" y="531"/>
                    <a:pt x="5917" y="1034"/>
                  </a:cubicBezTo>
                  <a:cubicBezTo>
                    <a:pt x="3849" y="1501"/>
                    <a:pt x="1680" y="2135"/>
                    <a:pt x="79" y="3569"/>
                  </a:cubicBezTo>
                  <a:cubicBezTo>
                    <a:pt x="1" y="3648"/>
                    <a:pt x="86" y="3767"/>
                    <a:pt x="175" y="3767"/>
                  </a:cubicBezTo>
                  <a:cubicBezTo>
                    <a:pt x="200" y="3767"/>
                    <a:pt x="224" y="3758"/>
                    <a:pt x="246" y="3736"/>
                  </a:cubicBezTo>
                  <a:cubicBezTo>
                    <a:pt x="1814" y="2302"/>
                    <a:pt x="3949" y="1701"/>
                    <a:pt x="5984" y="1234"/>
                  </a:cubicBezTo>
                  <a:cubicBezTo>
                    <a:pt x="8248" y="731"/>
                    <a:pt x="10512" y="228"/>
                    <a:pt x="12832" y="228"/>
                  </a:cubicBezTo>
                  <a:cubicBezTo>
                    <a:pt x="12973" y="228"/>
                    <a:pt x="13114" y="230"/>
                    <a:pt x="13255" y="234"/>
                  </a:cubicBezTo>
                  <a:cubicBezTo>
                    <a:pt x="13389" y="234"/>
                    <a:pt x="13389" y="0"/>
                    <a:pt x="1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2"/>
            <p:cNvSpPr/>
            <p:nvPr/>
          </p:nvSpPr>
          <p:spPr>
            <a:xfrm rot="5400000">
              <a:off x="4060530" y="4631492"/>
              <a:ext cx="483198" cy="254267"/>
            </a:xfrm>
            <a:custGeom>
              <a:avLst/>
              <a:gdLst/>
              <a:ahLst/>
              <a:cxnLst/>
              <a:rect l="l" t="t" r="r" b="b"/>
              <a:pathLst>
                <a:path w="11342" h="5968" extrusionOk="0">
                  <a:moveTo>
                    <a:pt x="10304" y="184"/>
                  </a:moveTo>
                  <a:cubicBezTo>
                    <a:pt x="10513" y="184"/>
                    <a:pt x="10721" y="187"/>
                    <a:pt x="10929" y="192"/>
                  </a:cubicBezTo>
                  <a:lnTo>
                    <a:pt x="10929" y="192"/>
                  </a:lnTo>
                  <a:cubicBezTo>
                    <a:pt x="10654" y="372"/>
                    <a:pt x="10402" y="579"/>
                    <a:pt x="10175" y="835"/>
                  </a:cubicBezTo>
                  <a:cubicBezTo>
                    <a:pt x="9608" y="1335"/>
                    <a:pt x="8974" y="1802"/>
                    <a:pt x="8340" y="2202"/>
                  </a:cubicBezTo>
                  <a:cubicBezTo>
                    <a:pt x="7306" y="2903"/>
                    <a:pt x="6239" y="3470"/>
                    <a:pt x="5205" y="4170"/>
                  </a:cubicBezTo>
                  <a:cubicBezTo>
                    <a:pt x="4171" y="4837"/>
                    <a:pt x="3203" y="5638"/>
                    <a:pt x="1902" y="5738"/>
                  </a:cubicBezTo>
                  <a:cubicBezTo>
                    <a:pt x="1860" y="5740"/>
                    <a:pt x="1817" y="5741"/>
                    <a:pt x="1774" y="5741"/>
                  </a:cubicBezTo>
                  <a:cubicBezTo>
                    <a:pt x="1104" y="5741"/>
                    <a:pt x="364" y="5490"/>
                    <a:pt x="301" y="4737"/>
                  </a:cubicBezTo>
                  <a:cubicBezTo>
                    <a:pt x="335" y="4137"/>
                    <a:pt x="535" y="3603"/>
                    <a:pt x="902" y="3170"/>
                  </a:cubicBezTo>
                  <a:cubicBezTo>
                    <a:pt x="1969" y="1602"/>
                    <a:pt x="4004" y="968"/>
                    <a:pt x="5738" y="634"/>
                  </a:cubicBezTo>
                  <a:cubicBezTo>
                    <a:pt x="7244" y="328"/>
                    <a:pt x="8772" y="184"/>
                    <a:pt x="10304" y="184"/>
                  </a:cubicBezTo>
                  <a:close/>
                  <a:moveTo>
                    <a:pt x="11209" y="1"/>
                  </a:moveTo>
                  <a:lnTo>
                    <a:pt x="11209" y="34"/>
                  </a:lnTo>
                  <a:cubicBezTo>
                    <a:pt x="10853" y="17"/>
                    <a:pt x="10497" y="9"/>
                    <a:pt x="10142" y="9"/>
                  </a:cubicBezTo>
                  <a:cubicBezTo>
                    <a:pt x="8364" y="9"/>
                    <a:pt x="6595" y="217"/>
                    <a:pt x="4871" y="634"/>
                  </a:cubicBezTo>
                  <a:cubicBezTo>
                    <a:pt x="2970" y="1101"/>
                    <a:pt x="1002" y="2069"/>
                    <a:pt x="268" y="3970"/>
                  </a:cubicBezTo>
                  <a:cubicBezTo>
                    <a:pt x="1" y="4604"/>
                    <a:pt x="34" y="5271"/>
                    <a:pt x="635" y="5671"/>
                  </a:cubicBezTo>
                  <a:cubicBezTo>
                    <a:pt x="931" y="5885"/>
                    <a:pt x="1291" y="5968"/>
                    <a:pt x="1668" y="5968"/>
                  </a:cubicBezTo>
                  <a:cubicBezTo>
                    <a:pt x="2350" y="5968"/>
                    <a:pt x="3088" y="5696"/>
                    <a:pt x="3604" y="5438"/>
                  </a:cubicBezTo>
                  <a:cubicBezTo>
                    <a:pt x="4204" y="5104"/>
                    <a:pt x="4771" y="4737"/>
                    <a:pt x="5305" y="4337"/>
                  </a:cubicBezTo>
                  <a:cubicBezTo>
                    <a:pt x="6005" y="3870"/>
                    <a:pt x="6739" y="3470"/>
                    <a:pt x="7473" y="3036"/>
                  </a:cubicBezTo>
                  <a:cubicBezTo>
                    <a:pt x="8140" y="2603"/>
                    <a:pt x="8774" y="2202"/>
                    <a:pt x="9408" y="1735"/>
                  </a:cubicBezTo>
                  <a:cubicBezTo>
                    <a:pt x="10008" y="1268"/>
                    <a:pt x="10509" y="634"/>
                    <a:pt x="11176" y="301"/>
                  </a:cubicBezTo>
                  <a:cubicBezTo>
                    <a:pt x="11222" y="278"/>
                    <a:pt x="11236" y="238"/>
                    <a:pt x="11231" y="199"/>
                  </a:cubicBezTo>
                  <a:lnTo>
                    <a:pt x="11231" y="199"/>
                  </a:lnTo>
                  <a:cubicBezTo>
                    <a:pt x="11342" y="179"/>
                    <a:pt x="11335" y="1"/>
                    <a:pt x="1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8" name="Google Shape;3428;p22"/>
          <p:cNvSpPr/>
          <p:nvPr/>
        </p:nvSpPr>
        <p:spPr>
          <a:xfrm rot="-5400000" flipH="1">
            <a:off x="26379" y="3224474"/>
            <a:ext cx="280111" cy="249964"/>
          </a:xfrm>
          <a:custGeom>
            <a:avLst/>
            <a:gdLst/>
            <a:ahLst/>
            <a:cxnLst/>
            <a:rect l="l" t="t" r="r" b="b"/>
            <a:pathLst>
              <a:path w="6575" h="5867" extrusionOk="0">
                <a:moveTo>
                  <a:pt x="5235" y="0"/>
                </a:moveTo>
                <a:cubicBezTo>
                  <a:pt x="5063" y="0"/>
                  <a:pt x="4866" y="48"/>
                  <a:pt x="4639" y="156"/>
                </a:cubicBezTo>
                <a:cubicBezTo>
                  <a:pt x="3472" y="756"/>
                  <a:pt x="3639" y="2691"/>
                  <a:pt x="3639" y="3758"/>
                </a:cubicBezTo>
                <a:cubicBezTo>
                  <a:pt x="3038" y="3191"/>
                  <a:pt x="2204" y="2090"/>
                  <a:pt x="1370" y="1923"/>
                </a:cubicBezTo>
                <a:cubicBezTo>
                  <a:pt x="1253" y="1908"/>
                  <a:pt x="1145" y="1901"/>
                  <a:pt x="1047" y="1901"/>
                </a:cubicBezTo>
                <a:cubicBezTo>
                  <a:pt x="79" y="1901"/>
                  <a:pt x="1" y="2616"/>
                  <a:pt x="637" y="3525"/>
                </a:cubicBezTo>
                <a:cubicBezTo>
                  <a:pt x="1591" y="4893"/>
                  <a:pt x="3851" y="5866"/>
                  <a:pt x="5505" y="5866"/>
                </a:cubicBezTo>
                <a:cubicBezTo>
                  <a:pt x="5585" y="5866"/>
                  <a:pt x="5663" y="5864"/>
                  <a:pt x="5740" y="5860"/>
                </a:cubicBezTo>
                <a:lnTo>
                  <a:pt x="5840" y="5693"/>
                </a:lnTo>
                <a:cubicBezTo>
                  <a:pt x="6507" y="4692"/>
                  <a:pt x="6574" y="3091"/>
                  <a:pt x="6407" y="1823"/>
                </a:cubicBezTo>
                <a:cubicBezTo>
                  <a:pt x="6271" y="1002"/>
                  <a:pt x="6021" y="0"/>
                  <a:pt x="5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9" name="Google Shape;3429;p22"/>
          <p:cNvGrpSpPr/>
          <p:nvPr/>
        </p:nvGrpSpPr>
        <p:grpSpPr>
          <a:xfrm flipH="1">
            <a:off x="6265209" y="-244224"/>
            <a:ext cx="968730" cy="759811"/>
            <a:chOff x="2246497" y="-36012"/>
            <a:chExt cx="829747" cy="650802"/>
          </a:xfrm>
        </p:grpSpPr>
        <p:sp>
          <p:nvSpPr>
            <p:cNvPr id="3430" name="Google Shape;3430;p22"/>
            <p:cNvSpPr/>
            <p:nvPr/>
          </p:nvSpPr>
          <p:spPr>
            <a:xfrm rot="5400000">
              <a:off x="2438739" y="-148100"/>
              <a:ext cx="525417" cy="749592"/>
            </a:xfrm>
            <a:custGeom>
              <a:avLst/>
              <a:gdLst/>
              <a:ahLst/>
              <a:cxnLst/>
              <a:rect l="l" t="t" r="r" b="b"/>
              <a:pathLst>
                <a:path w="12333" h="17594" extrusionOk="0">
                  <a:moveTo>
                    <a:pt x="133" y="0"/>
                  </a:moveTo>
                  <a:cubicBezTo>
                    <a:pt x="60" y="0"/>
                    <a:pt x="1" y="71"/>
                    <a:pt x="24" y="142"/>
                  </a:cubicBezTo>
                  <a:cubicBezTo>
                    <a:pt x="1692" y="3211"/>
                    <a:pt x="4494" y="5546"/>
                    <a:pt x="7062" y="7847"/>
                  </a:cubicBezTo>
                  <a:cubicBezTo>
                    <a:pt x="8363" y="9015"/>
                    <a:pt x="9664" y="10182"/>
                    <a:pt x="10632" y="11683"/>
                  </a:cubicBezTo>
                  <a:cubicBezTo>
                    <a:pt x="11766" y="13451"/>
                    <a:pt x="11833" y="15486"/>
                    <a:pt x="12099" y="17521"/>
                  </a:cubicBezTo>
                  <a:cubicBezTo>
                    <a:pt x="12112" y="17572"/>
                    <a:pt x="12149" y="17594"/>
                    <a:pt x="12190" y="17594"/>
                  </a:cubicBezTo>
                  <a:cubicBezTo>
                    <a:pt x="12256" y="17594"/>
                    <a:pt x="12333" y="17537"/>
                    <a:pt x="12333" y="17454"/>
                  </a:cubicBezTo>
                  <a:cubicBezTo>
                    <a:pt x="12066" y="15586"/>
                    <a:pt x="11966" y="13718"/>
                    <a:pt x="11065" y="12017"/>
                  </a:cubicBezTo>
                  <a:cubicBezTo>
                    <a:pt x="10298" y="10516"/>
                    <a:pt x="9031" y="9348"/>
                    <a:pt x="7796" y="8248"/>
                  </a:cubicBezTo>
                  <a:cubicBezTo>
                    <a:pt x="5094" y="5746"/>
                    <a:pt x="2026" y="3344"/>
                    <a:pt x="224" y="42"/>
                  </a:cubicBezTo>
                  <a:cubicBezTo>
                    <a:pt x="195" y="12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2"/>
            <p:cNvSpPr/>
            <p:nvPr/>
          </p:nvSpPr>
          <p:spPr>
            <a:xfrm rot="5400000">
              <a:off x="2638833" y="109259"/>
              <a:ext cx="33060" cy="241911"/>
            </a:xfrm>
            <a:custGeom>
              <a:avLst/>
              <a:gdLst/>
              <a:ahLst/>
              <a:cxnLst/>
              <a:rect l="l" t="t" r="r" b="b"/>
              <a:pathLst>
                <a:path w="776" h="5678" extrusionOk="0">
                  <a:moveTo>
                    <a:pt x="632" y="1"/>
                  </a:moveTo>
                  <a:cubicBezTo>
                    <a:pt x="589" y="1"/>
                    <a:pt x="547" y="22"/>
                    <a:pt x="534" y="73"/>
                  </a:cubicBezTo>
                  <a:cubicBezTo>
                    <a:pt x="1" y="1908"/>
                    <a:pt x="201" y="3709"/>
                    <a:pt x="368" y="5577"/>
                  </a:cubicBezTo>
                  <a:cubicBezTo>
                    <a:pt x="368" y="5644"/>
                    <a:pt x="426" y="5677"/>
                    <a:pt x="480" y="5677"/>
                  </a:cubicBezTo>
                  <a:cubicBezTo>
                    <a:pt x="534" y="5677"/>
                    <a:pt x="584" y="5644"/>
                    <a:pt x="568" y="5577"/>
                  </a:cubicBezTo>
                  <a:cubicBezTo>
                    <a:pt x="434" y="3709"/>
                    <a:pt x="201" y="1941"/>
                    <a:pt x="734" y="140"/>
                  </a:cubicBezTo>
                  <a:cubicBezTo>
                    <a:pt x="776" y="58"/>
                    <a:pt x="702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2"/>
            <p:cNvSpPr/>
            <p:nvPr/>
          </p:nvSpPr>
          <p:spPr>
            <a:xfrm rot="5400000">
              <a:off x="2570077" y="421287"/>
              <a:ext cx="225069" cy="38131"/>
            </a:xfrm>
            <a:custGeom>
              <a:avLst/>
              <a:gdLst/>
              <a:ahLst/>
              <a:cxnLst/>
              <a:rect l="l" t="t" r="r" b="b"/>
              <a:pathLst>
                <a:path w="5283" h="895" extrusionOk="0">
                  <a:moveTo>
                    <a:pt x="1891" y="0"/>
                  </a:moveTo>
                  <a:cubicBezTo>
                    <a:pt x="1301" y="0"/>
                    <a:pt x="708" y="63"/>
                    <a:pt x="124" y="189"/>
                  </a:cubicBezTo>
                  <a:cubicBezTo>
                    <a:pt x="0" y="220"/>
                    <a:pt x="48" y="393"/>
                    <a:pt x="161" y="393"/>
                  </a:cubicBezTo>
                  <a:cubicBezTo>
                    <a:pt x="170" y="393"/>
                    <a:pt x="180" y="392"/>
                    <a:pt x="190" y="390"/>
                  </a:cubicBezTo>
                  <a:cubicBezTo>
                    <a:pt x="752" y="263"/>
                    <a:pt x="1322" y="200"/>
                    <a:pt x="1890" y="200"/>
                  </a:cubicBezTo>
                  <a:cubicBezTo>
                    <a:pt x="2975" y="200"/>
                    <a:pt x="4054" y="430"/>
                    <a:pt x="5060" y="890"/>
                  </a:cubicBezTo>
                  <a:cubicBezTo>
                    <a:pt x="5072" y="893"/>
                    <a:pt x="5084" y="894"/>
                    <a:pt x="5095" y="894"/>
                  </a:cubicBezTo>
                  <a:cubicBezTo>
                    <a:pt x="5210" y="894"/>
                    <a:pt x="5282" y="750"/>
                    <a:pt x="5161" y="690"/>
                  </a:cubicBezTo>
                  <a:cubicBezTo>
                    <a:pt x="4132" y="230"/>
                    <a:pt x="3017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2"/>
            <p:cNvSpPr/>
            <p:nvPr/>
          </p:nvSpPr>
          <p:spPr>
            <a:xfrm rot="5400000">
              <a:off x="2427673" y="306534"/>
              <a:ext cx="108210" cy="159556"/>
            </a:xfrm>
            <a:custGeom>
              <a:avLst/>
              <a:gdLst/>
              <a:ahLst/>
              <a:cxnLst/>
              <a:rect l="l" t="t" r="r" b="b"/>
              <a:pathLst>
                <a:path w="2540" h="3745" extrusionOk="0">
                  <a:moveTo>
                    <a:pt x="2400" y="1"/>
                  </a:moveTo>
                  <a:cubicBezTo>
                    <a:pt x="2374" y="1"/>
                    <a:pt x="2347" y="11"/>
                    <a:pt x="2322" y="36"/>
                  </a:cubicBezTo>
                  <a:cubicBezTo>
                    <a:pt x="1288" y="1070"/>
                    <a:pt x="454" y="2137"/>
                    <a:pt x="21" y="3605"/>
                  </a:cubicBezTo>
                  <a:cubicBezTo>
                    <a:pt x="0" y="3688"/>
                    <a:pt x="69" y="3745"/>
                    <a:pt x="132" y="3745"/>
                  </a:cubicBezTo>
                  <a:cubicBezTo>
                    <a:pt x="171" y="3745"/>
                    <a:pt x="208" y="3723"/>
                    <a:pt x="221" y="3672"/>
                  </a:cubicBezTo>
                  <a:cubicBezTo>
                    <a:pt x="621" y="2238"/>
                    <a:pt x="1455" y="1203"/>
                    <a:pt x="2489" y="169"/>
                  </a:cubicBezTo>
                  <a:cubicBezTo>
                    <a:pt x="2539" y="94"/>
                    <a:pt x="2477" y="1"/>
                    <a:pt x="2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2"/>
            <p:cNvSpPr/>
            <p:nvPr/>
          </p:nvSpPr>
          <p:spPr>
            <a:xfrm rot="5400000">
              <a:off x="2307723" y="382686"/>
              <a:ext cx="96196" cy="218649"/>
            </a:xfrm>
            <a:custGeom>
              <a:avLst/>
              <a:gdLst/>
              <a:ahLst/>
              <a:cxnLst/>
              <a:rect l="l" t="t" r="r" b="b"/>
              <a:pathLst>
                <a:path w="2258" h="5132" extrusionOk="0">
                  <a:moveTo>
                    <a:pt x="636" y="338"/>
                  </a:moveTo>
                  <a:lnTo>
                    <a:pt x="636" y="338"/>
                  </a:lnTo>
                  <a:cubicBezTo>
                    <a:pt x="1060" y="1026"/>
                    <a:pt x="1424" y="1770"/>
                    <a:pt x="1702" y="2543"/>
                  </a:cubicBezTo>
                  <a:cubicBezTo>
                    <a:pt x="1904" y="3093"/>
                    <a:pt x="2258" y="4951"/>
                    <a:pt x="1365" y="4951"/>
                  </a:cubicBezTo>
                  <a:cubicBezTo>
                    <a:pt x="1230" y="4951"/>
                    <a:pt x="1066" y="4908"/>
                    <a:pt x="868" y="4811"/>
                  </a:cubicBezTo>
                  <a:cubicBezTo>
                    <a:pt x="134" y="4478"/>
                    <a:pt x="234" y="3043"/>
                    <a:pt x="267" y="2376"/>
                  </a:cubicBezTo>
                  <a:cubicBezTo>
                    <a:pt x="301" y="1742"/>
                    <a:pt x="301" y="875"/>
                    <a:pt x="634" y="341"/>
                  </a:cubicBezTo>
                  <a:cubicBezTo>
                    <a:pt x="635" y="340"/>
                    <a:pt x="636" y="339"/>
                    <a:pt x="636" y="338"/>
                  </a:cubicBezTo>
                  <a:close/>
                  <a:moveTo>
                    <a:pt x="607" y="1"/>
                  </a:moveTo>
                  <a:cubicBezTo>
                    <a:pt x="525" y="1"/>
                    <a:pt x="453" y="79"/>
                    <a:pt x="501" y="175"/>
                  </a:cubicBezTo>
                  <a:lnTo>
                    <a:pt x="534" y="175"/>
                  </a:lnTo>
                  <a:cubicBezTo>
                    <a:pt x="535" y="176"/>
                    <a:pt x="536" y="177"/>
                    <a:pt x="537" y="179"/>
                  </a:cubicBezTo>
                  <a:lnTo>
                    <a:pt x="537" y="179"/>
                  </a:lnTo>
                  <a:cubicBezTo>
                    <a:pt x="535" y="178"/>
                    <a:pt x="533" y="178"/>
                    <a:pt x="530" y="178"/>
                  </a:cubicBezTo>
                  <a:cubicBezTo>
                    <a:pt x="493" y="178"/>
                    <a:pt x="456" y="197"/>
                    <a:pt x="434" y="241"/>
                  </a:cubicBezTo>
                  <a:cubicBezTo>
                    <a:pt x="34" y="909"/>
                    <a:pt x="34" y="2076"/>
                    <a:pt x="34" y="2843"/>
                  </a:cubicBezTo>
                  <a:cubicBezTo>
                    <a:pt x="0" y="3577"/>
                    <a:pt x="67" y="4811"/>
                    <a:pt x="968" y="5078"/>
                  </a:cubicBezTo>
                  <a:cubicBezTo>
                    <a:pt x="1081" y="5115"/>
                    <a:pt x="1187" y="5131"/>
                    <a:pt x="1283" y="5131"/>
                  </a:cubicBezTo>
                  <a:cubicBezTo>
                    <a:pt x="1984" y="5131"/>
                    <a:pt x="2257" y="4255"/>
                    <a:pt x="2169" y="3610"/>
                  </a:cubicBezTo>
                  <a:cubicBezTo>
                    <a:pt x="1935" y="2343"/>
                    <a:pt x="1435" y="1142"/>
                    <a:pt x="701" y="41"/>
                  </a:cubicBezTo>
                  <a:cubicBezTo>
                    <a:pt x="673" y="13"/>
                    <a:pt x="639" y="1"/>
                    <a:pt x="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2"/>
            <p:cNvSpPr/>
            <p:nvPr/>
          </p:nvSpPr>
          <p:spPr>
            <a:xfrm rot="5400000">
              <a:off x="2323935" y="218984"/>
              <a:ext cx="160398" cy="164029"/>
            </a:xfrm>
            <a:custGeom>
              <a:avLst/>
              <a:gdLst/>
              <a:ahLst/>
              <a:cxnLst/>
              <a:rect l="l" t="t" r="r" b="b"/>
              <a:pathLst>
                <a:path w="3765" h="3850" extrusionOk="0">
                  <a:moveTo>
                    <a:pt x="3499" y="480"/>
                  </a:moveTo>
                  <a:cubicBezTo>
                    <a:pt x="3557" y="1506"/>
                    <a:pt x="3459" y="3074"/>
                    <a:pt x="2636" y="3603"/>
                  </a:cubicBezTo>
                  <a:cubicBezTo>
                    <a:pt x="2559" y="3652"/>
                    <a:pt x="2474" y="3673"/>
                    <a:pt x="2386" y="3673"/>
                  </a:cubicBezTo>
                  <a:cubicBezTo>
                    <a:pt x="2050" y="3673"/>
                    <a:pt x="1667" y="3367"/>
                    <a:pt x="1535" y="3103"/>
                  </a:cubicBezTo>
                  <a:cubicBezTo>
                    <a:pt x="1268" y="2702"/>
                    <a:pt x="1602" y="2169"/>
                    <a:pt x="1835" y="1802"/>
                  </a:cubicBezTo>
                  <a:cubicBezTo>
                    <a:pt x="2228" y="1179"/>
                    <a:pt x="2815" y="717"/>
                    <a:pt x="3499" y="480"/>
                  </a:cubicBezTo>
                  <a:close/>
                  <a:moveTo>
                    <a:pt x="3590" y="1"/>
                  </a:moveTo>
                  <a:cubicBezTo>
                    <a:pt x="3536" y="1"/>
                    <a:pt x="3486" y="34"/>
                    <a:pt x="3503" y="101"/>
                  </a:cubicBezTo>
                  <a:lnTo>
                    <a:pt x="3470" y="101"/>
                  </a:lnTo>
                  <a:cubicBezTo>
                    <a:pt x="3474" y="143"/>
                    <a:pt x="3478" y="188"/>
                    <a:pt x="3482" y="235"/>
                  </a:cubicBezTo>
                  <a:lnTo>
                    <a:pt x="3482" y="235"/>
                  </a:lnTo>
                  <a:cubicBezTo>
                    <a:pt x="3478" y="234"/>
                    <a:pt x="3474" y="234"/>
                    <a:pt x="3470" y="234"/>
                  </a:cubicBezTo>
                  <a:cubicBezTo>
                    <a:pt x="2335" y="534"/>
                    <a:pt x="0" y="3069"/>
                    <a:pt x="2002" y="3770"/>
                  </a:cubicBezTo>
                  <a:cubicBezTo>
                    <a:pt x="2148" y="3824"/>
                    <a:pt x="2281" y="3849"/>
                    <a:pt x="2404" y="3849"/>
                  </a:cubicBezTo>
                  <a:cubicBezTo>
                    <a:pt x="3714" y="3849"/>
                    <a:pt x="3764" y="985"/>
                    <a:pt x="3703" y="101"/>
                  </a:cubicBezTo>
                  <a:cubicBezTo>
                    <a:pt x="3703" y="34"/>
                    <a:pt x="3645" y="1"/>
                    <a:pt x="3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2"/>
            <p:cNvSpPr/>
            <p:nvPr/>
          </p:nvSpPr>
          <p:spPr>
            <a:xfrm rot="5400000">
              <a:off x="2572738" y="453771"/>
              <a:ext cx="207346" cy="114693"/>
            </a:xfrm>
            <a:custGeom>
              <a:avLst/>
              <a:gdLst/>
              <a:ahLst/>
              <a:cxnLst/>
              <a:rect l="l" t="t" r="r" b="b"/>
              <a:pathLst>
                <a:path w="4867" h="2692" extrusionOk="0">
                  <a:moveTo>
                    <a:pt x="2455" y="194"/>
                  </a:moveTo>
                  <a:cubicBezTo>
                    <a:pt x="3531" y="194"/>
                    <a:pt x="4556" y="616"/>
                    <a:pt x="4592" y="1643"/>
                  </a:cubicBezTo>
                  <a:cubicBezTo>
                    <a:pt x="4612" y="2233"/>
                    <a:pt x="4306" y="2453"/>
                    <a:pt x="3846" y="2453"/>
                  </a:cubicBezTo>
                  <a:cubicBezTo>
                    <a:pt x="2806" y="2453"/>
                    <a:pt x="979" y="1328"/>
                    <a:pt x="352" y="821"/>
                  </a:cubicBezTo>
                  <a:lnTo>
                    <a:pt x="352" y="821"/>
                  </a:lnTo>
                  <a:cubicBezTo>
                    <a:pt x="823" y="428"/>
                    <a:pt x="1653" y="194"/>
                    <a:pt x="2455" y="194"/>
                  </a:cubicBezTo>
                  <a:close/>
                  <a:moveTo>
                    <a:pt x="2523" y="1"/>
                  </a:moveTo>
                  <a:cubicBezTo>
                    <a:pt x="1623" y="1"/>
                    <a:pt x="685" y="262"/>
                    <a:pt x="186" y="684"/>
                  </a:cubicBezTo>
                  <a:lnTo>
                    <a:pt x="186" y="684"/>
                  </a:lnTo>
                  <a:cubicBezTo>
                    <a:pt x="175" y="680"/>
                    <a:pt x="163" y="678"/>
                    <a:pt x="152" y="678"/>
                  </a:cubicBezTo>
                  <a:cubicBezTo>
                    <a:pt x="75" y="678"/>
                    <a:pt x="1" y="767"/>
                    <a:pt x="33" y="842"/>
                  </a:cubicBezTo>
                  <a:lnTo>
                    <a:pt x="33" y="842"/>
                  </a:lnTo>
                  <a:cubicBezTo>
                    <a:pt x="2" y="909"/>
                    <a:pt x="68" y="978"/>
                    <a:pt x="140" y="978"/>
                  </a:cubicBezTo>
                  <a:cubicBezTo>
                    <a:pt x="150" y="978"/>
                    <a:pt x="159" y="977"/>
                    <a:pt x="169" y="974"/>
                  </a:cubicBezTo>
                  <a:lnTo>
                    <a:pt x="169" y="974"/>
                  </a:lnTo>
                  <a:cubicBezTo>
                    <a:pt x="835" y="1530"/>
                    <a:pt x="2630" y="2692"/>
                    <a:pt x="3778" y="2692"/>
                  </a:cubicBezTo>
                  <a:cubicBezTo>
                    <a:pt x="4342" y="2692"/>
                    <a:pt x="4750" y="2412"/>
                    <a:pt x="4793" y="1643"/>
                  </a:cubicBezTo>
                  <a:cubicBezTo>
                    <a:pt x="4866" y="469"/>
                    <a:pt x="3728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2"/>
            <p:cNvSpPr/>
            <p:nvPr/>
          </p:nvSpPr>
          <p:spPr>
            <a:xfrm rot="5400000">
              <a:off x="2473045" y="151329"/>
              <a:ext cx="188899" cy="217243"/>
            </a:xfrm>
            <a:custGeom>
              <a:avLst/>
              <a:gdLst/>
              <a:ahLst/>
              <a:cxnLst/>
              <a:rect l="l" t="t" r="r" b="b"/>
              <a:pathLst>
                <a:path w="4434" h="5099" extrusionOk="0">
                  <a:moveTo>
                    <a:pt x="1532" y="0"/>
                  </a:moveTo>
                  <a:cubicBezTo>
                    <a:pt x="1453" y="0"/>
                    <a:pt x="1385" y="86"/>
                    <a:pt x="1432" y="156"/>
                  </a:cubicBezTo>
                  <a:cubicBezTo>
                    <a:pt x="1999" y="1057"/>
                    <a:pt x="3934" y="4159"/>
                    <a:pt x="2299" y="4826"/>
                  </a:cubicBezTo>
                  <a:cubicBezTo>
                    <a:pt x="2112" y="4902"/>
                    <a:pt x="1948" y="4937"/>
                    <a:pt x="1805" y="4937"/>
                  </a:cubicBezTo>
                  <a:cubicBezTo>
                    <a:pt x="379" y="4937"/>
                    <a:pt x="1107" y="1445"/>
                    <a:pt x="1532" y="657"/>
                  </a:cubicBezTo>
                  <a:cubicBezTo>
                    <a:pt x="1555" y="586"/>
                    <a:pt x="1496" y="515"/>
                    <a:pt x="1423" y="515"/>
                  </a:cubicBezTo>
                  <a:cubicBezTo>
                    <a:pt x="1393" y="515"/>
                    <a:pt x="1361" y="527"/>
                    <a:pt x="1332" y="557"/>
                  </a:cubicBezTo>
                  <a:cubicBezTo>
                    <a:pt x="810" y="1568"/>
                    <a:pt x="1" y="5099"/>
                    <a:pt x="1899" y="5099"/>
                  </a:cubicBezTo>
                  <a:cubicBezTo>
                    <a:pt x="1942" y="5099"/>
                    <a:pt x="1986" y="5097"/>
                    <a:pt x="2032" y="5093"/>
                  </a:cubicBezTo>
                  <a:cubicBezTo>
                    <a:pt x="4434" y="4893"/>
                    <a:pt x="2199" y="990"/>
                    <a:pt x="1632" y="56"/>
                  </a:cubicBezTo>
                  <a:cubicBezTo>
                    <a:pt x="1602" y="16"/>
                    <a:pt x="1566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8" name="Google Shape;3438;p22"/>
          <p:cNvGrpSpPr/>
          <p:nvPr/>
        </p:nvGrpSpPr>
        <p:grpSpPr>
          <a:xfrm flipH="1">
            <a:off x="5370293" y="-94298"/>
            <a:ext cx="449049" cy="758026"/>
            <a:chOff x="3687755" y="-75325"/>
            <a:chExt cx="492810" cy="831899"/>
          </a:xfrm>
        </p:grpSpPr>
        <p:sp>
          <p:nvSpPr>
            <p:cNvPr id="3439" name="Google Shape;3439;p22"/>
            <p:cNvSpPr/>
            <p:nvPr/>
          </p:nvSpPr>
          <p:spPr>
            <a:xfrm rot="5400000">
              <a:off x="3549971" y="124574"/>
              <a:ext cx="812089" cy="449099"/>
            </a:xfrm>
            <a:custGeom>
              <a:avLst/>
              <a:gdLst/>
              <a:ahLst/>
              <a:cxnLst/>
              <a:rect l="l" t="t" r="r" b="b"/>
              <a:pathLst>
                <a:path w="19062" h="10541" extrusionOk="0">
                  <a:moveTo>
                    <a:pt x="14134" y="1"/>
                  </a:moveTo>
                  <a:cubicBezTo>
                    <a:pt x="11785" y="1"/>
                    <a:pt x="9414" y="542"/>
                    <a:pt x="7319" y="1462"/>
                  </a:cubicBezTo>
                  <a:cubicBezTo>
                    <a:pt x="5518" y="2162"/>
                    <a:pt x="3950" y="3330"/>
                    <a:pt x="2716" y="4797"/>
                  </a:cubicBezTo>
                  <a:cubicBezTo>
                    <a:pt x="1515" y="6298"/>
                    <a:pt x="815" y="8100"/>
                    <a:pt x="48" y="9834"/>
                  </a:cubicBezTo>
                  <a:cubicBezTo>
                    <a:pt x="1" y="9904"/>
                    <a:pt x="68" y="9991"/>
                    <a:pt x="136" y="9991"/>
                  </a:cubicBezTo>
                  <a:cubicBezTo>
                    <a:pt x="165" y="9991"/>
                    <a:pt x="194" y="9975"/>
                    <a:pt x="214" y="9934"/>
                  </a:cubicBezTo>
                  <a:cubicBezTo>
                    <a:pt x="815" y="8467"/>
                    <a:pt x="1549" y="7032"/>
                    <a:pt x="2349" y="5665"/>
                  </a:cubicBezTo>
                  <a:cubicBezTo>
                    <a:pt x="3350" y="4197"/>
                    <a:pt x="4718" y="2996"/>
                    <a:pt x="6319" y="2196"/>
                  </a:cubicBezTo>
                  <a:cubicBezTo>
                    <a:pt x="8707" y="906"/>
                    <a:pt x="11368" y="249"/>
                    <a:pt x="14058" y="249"/>
                  </a:cubicBezTo>
                  <a:cubicBezTo>
                    <a:pt x="15126" y="249"/>
                    <a:pt x="16198" y="353"/>
                    <a:pt x="17260" y="561"/>
                  </a:cubicBezTo>
                  <a:cubicBezTo>
                    <a:pt x="17660" y="661"/>
                    <a:pt x="18060" y="761"/>
                    <a:pt x="18461" y="895"/>
                  </a:cubicBezTo>
                  <a:cubicBezTo>
                    <a:pt x="18961" y="1061"/>
                    <a:pt x="18327" y="1395"/>
                    <a:pt x="18094" y="1628"/>
                  </a:cubicBezTo>
                  <a:cubicBezTo>
                    <a:pt x="17427" y="2229"/>
                    <a:pt x="16793" y="2896"/>
                    <a:pt x="16192" y="3563"/>
                  </a:cubicBezTo>
                  <a:cubicBezTo>
                    <a:pt x="14925" y="4998"/>
                    <a:pt x="13557" y="6298"/>
                    <a:pt x="12056" y="7499"/>
                  </a:cubicBezTo>
                  <a:cubicBezTo>
                    <a:pt x="9945" y="9089"/>
                    <a:pt x="6898" y="10353"/>
                    <a:pt x="4060" y="10353"/>
                  </a:cubicBezTo>
                  <a:cubicBezTo>
                    <a:pt x="3265" y="10353"/>
                    <a:pt x="2486" y="10253"/>
                    <a:pt x="1749" y="10034"/>
                  </a:cubicBezTo>
                  <a:cubicBezTo>
                    <a:pt x="1739" y="10032"/>
                    <a:pt x="1729" y="10031"/>
                    <a:pt x="1719" y="10031"/>
                  </a:cubicBezTo>
                  <a:cubicBezTo>
                    <a:pt x="1606" y="10031"/>
                    <a:pt x="1559" y="10204"/>
                    <a:pt x="1682" y="10235"/>
                  </a:cubicBezTo>
                  <a:lnTo>
                    <a:pt x="1682" y="10201"/>
                  </a:lnTo>
                  <a:cubicBezTo>
                    <a:pt x="2447" y="10437"/>
                    <a:pt x="3241" y="10541"/>
                    <a:pt x="4044" y="10541"/>
                  </a:cubicBezTo>
                  <a:cubicBezTo>
                    <a:pt x="6429" y="10541"/>
                    <a:pt x="8892" y="9623"/>
                    <a:pt x="10889" y="8500"/>
                  </a:cubicBezTo>
                  <a:cubicBezTo>
                    <a:pt x="14124" y="6665"/>
                    <a:pt x="16259" y="3463"/>
                    <a:pt x="18994" y="1028"/>
                  </a:cubicBezTo>
                  <a:cubicBezTo>
                    <a:pt x="19061" y="961"/>
                    <a:pt x="19028" y="861"/>
                    <a:pt x="18961" y="861"/>
                  </a:cubicBezTo>
                  <a:cubicBezTo>
                    <a:pt x="17431" y="269"/>
                    <a:pt x="15788" y="1"/>
                    <a:pt x="14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2"/>
            <p:cNvSpPr/>
            <p:nvPr/>
          </p:nvSpPr>
          <p:spPr>
            <a:xfrm rot="5400000">
              <a:off x="3498549" y="113881"/>
              <a:ext cx="831899" cy="453488"/>
            </a:xfrm>
            <a:custGeom>
              <a:avLst/>
              <a:gdLst/>
              <a:ahLst/>
              <a:cxnLst/>
              <a:rect l="l" t="t" r="r" b="b"/>
              <a:pathLst>
                <a:path w="19527" h="10644" extrusionOk="0">
                  <a:moveTo>
                    <a:pt x="19133" y="0"/>
                  </a:moveTo>
                  <a:cubicBezTo>
                    <a:pt x="17358" y="0"/>
                    <a:pt x="15645" y="636"/>
                    <a:pt x="14023" y="1273"/>
                  </a:cubicBezTo>
                  <a:cubicBezTo>
                    <a:pt x="12288" y="1940"/>
                    <a:pt x="10553" y="2640"/>
                    <a:pt x="8886" y="3474"/>
                  </a:cubicBezTo>
                  <a:cubicBezTo>
                    <a:pt x="5483" y="5142"/>
                    <a:pt x="2481" y="7544"/>
                    <a:pt x="79" y="10446"/>
                  </a:cubicBezTo>
                  <a:cubicBezTo>
                    <a:pt x="1" y="10524"/>
                    <a:pt x="66" y="10643"/>
                    <a:pt x="146" y="10643"/>
                  </a:cubicBezTo>
                  <a:cubicBezTo>
                    <a:pt x="168" y="10643"/>
                    <a:pt x="191" y="10634"/>
                    <a:pt x="213" y="10613"/>
                  </a:cubicBezTo>
                  <a:cubicBezTo>
                    <a:pt x="2514" y="7844"/>
                    <a:pt x="5350" y="5542"/>
                    <a:pt x="8552" y="3874"/>
                  </a:cubicBezTo>
                  <a:cubicBezTo>
                    <a:pt x="10253" y="2974"/>
                    <a:pt x="12054" y="2307"/>
                    <a:pt x="13822" y="1573"/>
                  </a:cubicBezTo>
                  <a:cubicBezTo>
                    <a:pt x="15512" y="871"/>
                    <a:pt x="17293" y="201"/>
                    <a:pt x="19136" y="201"/>
                  </a:cubicBezTo>
                  <a:cubicBezTo>
                    <a:pt x="19221" y="201"/>
                    <a:pt x="19307" y="202"/>
                    <a:pt x="19393" y="205"/>
                  </a:cubicBezTo>
                  <a:cubicBezTo>
                    <a:pt x="19526" y="205"/>
                    <a:pt x="19526" y="5"/>
                    <a:pt x="19393" y="5"/>
                  </a:cubicBezTo>
                  <a:cubicBezTo>
                    <a:pt x="19306" y="2"/>
                    <a:pt x="19219" y="0"/>
                    <a:pt x="19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2"/>
            <p:cNvSpPr/>
            <p:nvPr/>
          </p:nvSpPr>
          <p:spPr>
            <a:xfrm rot="5400000">
              <a:off x="3995260" y="427493"/>
              <a:ext cx="171560" cy="184480"/>
            </a:xfrm>
            <a:custGeom>
              <a:avLst/>
              <a:gdLst/>
              <a:ahLst/>
              <a:cxnLst/>
              <a:rect l="l" t="t" r="r" b="b"/>
              <a:pathLst>
                <a:path w="4027" h="4330" extrusionOk="0">
                  <a:moveTo>
                    <a:pt x="1265" y="0"/>
                  </a:moveTo>
                  <a:cubicBezTo>
                    <a:pt x="1236" y="0"/>
                    <a:pt x="1211" y="16"/>
                    <a:pt x="1201" y="56"/>
                  </a:cubicBezTo>
                  <a:cubicBezTo>
                    <a:pt x="768" y="1024"/>
                    <a:pt x="401" y="1991"/>
                    <a:pt x="0" y="2959"/>
                  </a:cubicBezTo>
                  <a:cubicBezTo>
                    <a:pt x="0" y="2992"/>
                    <a:pt x="34" y="3059"/>
                    <a:pt x="67" y="3059"/>
                  </a:cubicBezTo>
                  <a:lnTo>
                    <a:pt x="3870" y="4326"/>
                  </a:lnTo>
                  <a:cubicBezTo>
                    <a:pt x="3877" y="4329"/>
                    <a:pt x="3885" y="4330"/>
                    <a:pt x="3892" y="4330"/>
                  </a:cubicBezTo>
                  <a:cubicBezTo>
                    <a:pt x="3979" y="4330"/>
                    <a:pt x="4026" y="4157"/>
                    <a:pt x="3903" y="4126"/>
                  </a:cubicBezTo>
                  <a:cubicBezTo>
                    <a:pt x="3603" y="4026"/>
                    <a:pt x="234" y="2959"/>
                    <a:pt x="267" y="2825"/>
                  </a:cubicBezTo>
                  <a:cubicBezTo>
                    <a:pt x="634" y="1924"/>
                    <a:pt x="1001" y="1057"/>
                    <a:pt x="1368" y="157"/>
                  </a:cubicBezTo>
                  <a:cubicBezTo>
                    <a:pt x="1415" y="87"/>
                    <a:pt x="1331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2"/>
            <p:cNvSpPr/>
            <p:nvPr/>
          </p:nvSpPr>
          <p:spPr>
            <a:xfrm rot="5400000">
              <a:off x="3870090" y="209661"/>
              <a:ext cx="227923" cy="270073"/>
            </a:xfrm>
            <a:custGeom>
              <a:avLst/>
              <a:gdLst/>
              <a:ahLst/>
              <a:cxnLst/>
              <a:rect l="l" t="t" r="r" b="b"/>
              <a:pathLst>
                <a:path w="5350" h="6339" extrusionOk="0">
                  <a:moveTo>
                    <a:pt x="607" y="0"/>
                  </a:moveTo>
                  <a:cubicBezTo>
                    <a:pt x="562" y="0"/>
                    <a:pt x="515" y="27"/>
                    <a:pt x="501" y="85"/>
                  </a:cubicBezTo>
                  <a:cubicBezTo>
                    <a:pt x="334" y="819"/>
                    <a:pt x="267" y="1586"/>
                    <a:pt x="234" y="2354"/>
                  </a:cubicBezTo>
                  <a:cubicBezTo>
                    <a:pt x="200" y="2887"/>
                    <a:pt x="200" y="3555"/>
                    <a:pt x="567" y="3988"/>
                  </a:cubicBezTo>
                  <a:cubicBezTo>
                    <a:pt x="1702" y="5322"/>
                    <a:pt x="3703" y="5423"/>
                    <a:pt x="5137" y="6323"/>
                  </a:cubicBezTo>
                  <a:cubicBezTo>
                    <a:pt x="5153" y="6334"/>
                    <a:pt x="5171" y="6339"/>
                    <a:pt x="5187" y="6339"/>
                  </a:cubicBezTo>
                  <a:cubicBezTo>
                    <a:pt x="5274" y="6339"/>
                    <a:pt x="5349" y="6212"/>
                    <a:pt x="5237" y="6156"/>
                  </a:cubicBezTo>
                  <a:lnTo>
                    <a:pt x="5271" y="6156"/>
                  </a:lnTo>
                  <a:cubicBezTo>
                    <a:pt x="4037" y="5389"/>
                    <a:pt x="2602" y="5156"/>
                    <a:pt x="1368" y="4422"/>
                  </a:cubicBezTo>
                  <a:cubicBezTo>
                    <a:pt x="0" y="3588"/>
                    <a:pt x="401" y="1486"/>
                    <a:pt x="701" y="119"/>
                  </a:cubicBezTo>
                  <a:cubicBezTo>
                    <a:pt x="720" y="44"/>
                    <a:pt x="665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2"/>
            <p:cNvSpPr/>
            <p:nvPr/>
          </p:nvSpPr>
          <p:spPr>
            <a:xfrm rot="5400000">
              <a:off x="3771231" y="46045"/>
              <a:ext cx="193373" cy="231303"/>
            </a:xfrm>
            <a:custGeom>
              <a:avLst/>
              <a:gdLst/>
              <a:ahLst/>
              <a:cxnLst/>
              <a:rect l="l" t="t" r="r" b="b"/>
              <a:pathLst>
                <a:path w="4539" h="5429" extrusionOk="0">
                  <a:moveTo>
                    <a:pt x="132" y="1"/>
                  </a:moveTo>
                  <a:cubicBezTo>
                    <a:pt x="69" y="1"/>
                    <a:pt x="0" y="58"/>
                    <a:pt x="21" y="140"/>
                  </a:cubicBezTo>
                  <a:cubicBezTo>
                    <a:pt x="221" y="1174"/>
                    <a:pt x="288" y="2242"/>
                    <a:pt x="254" y="3309"/>
                  </a:cubicBezTo>
                  <a:cubicBezTo>
                    <a:pt x="254" y="3342"/>
                    <a:pt x="288" y="3376"/>
                    <a:pt x="321" y="3409"/>
                  </a:cubicBezTo>
                  <a:cubicBezTo>
                    <a:pt x="1622" y="4143"/>
                    <a:pt x="3190" y="4343"/>
                    <a:pt x="4324" y="5410"/>
                  </a:cubicBezTo>
                  <a:cubicBezTo>
                    <a:pt x="4343" y="5423"/>
                    <a:pt x="4363" y="5428"/>
                    <a:pt x="4382" y="5428"/>
                  </a:cubicBezTo>
                  <a:cubicBezTo>
                    <a:pt x="4466" y="5428"/>
                    <a:pt x="4539" y="5325"/>
                    <a:pt x="4457" y="5244"/>
                  </a:cubicBezTo>
                  <a:cubicBezTo>
                    <a:pt x="3623" y="4476"/>
                    <a:pt x="2556" y="4143"/>
                    <a:pt x="1522" y="3743"/>
                  </a:cubicBezTo>
                  <a:cubicBezTo>
                    <a:pt x="1222" y="3609"/>
                    <a:pt x="922" y="3476"/>
                    <a:pt x="621" y="3342"/>
                  </a:cubicBezTo>
                  <a:cubicBezTo>
                    <a:pt x="354" y="3176"/>
                    <a:pt x="455" y="2375"/>
                    <a:pt x="455" y="2108"/>
                  </a:cubicBezTo>
                  <a:cubicBezTo>
                    <a:pt x="455" y="1441"/>
                    <a:pt x="354" y="740"/>
                    <a:pt x="221" y="73"/>
                  </a:cubicBezTo>
                  <a:cubicBezTo>
                    <a:pt x="208" y="22"/>
                    <a:pt x="171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22"/>
          <p:cNvGrpSpPr/>
          <p:nvPr/>
        </p:nvGrpSpPr>
        <p:grpSpPr>
          <a:xfrm rot="687021" flipH="1">
            <a:off x="3679309" y="-175836"/>
            <a:ext cx="742699" cy="921105"/>
            <a:chOff x="5192642" y="-74132"/>
            <a:chExt cx="662948" cy="822197"/>
          </a:xfrm>
        </p:grpSpPr>
        <p:sp>
          <p:nvSpPr>
            <p:cNvPr id="3445" name="Google Shape;3445;p22"/>
            <p:cNvSpPr/>
            <p:nvPr/>
          </p:nvSpPr>
          <p:spPr>
            <a:xfrm rot="5400000">
              <a:off x="5164026" y="-35873"/>
              <a:ext cx="729823" cy="653305"/>
            </a:xfrm>
            <a:custGeom>
              <a:avLst/>
              <a:gdLst/>
              <a:ahLst/>
              <a:cxnLst/>
              <a:rect l="l" t="t" r="r" b="b"/>
              <a:pathLst>
                <a:path w="17131" h="15334" extrusionOk="0">
                  <a:moveTo>
                    <a:pt x="137" y="1"/>
                  </a:moveTo>
                  <a:cubicBezTo>
                    <a:pt x="58" y="1"/>
                    <a:pt x="1" y="127"/>
                    <a:pt x="85" y="183"/>
                  </a:cubicBezTo>
                  <a:cubicBezTo>
                    <a:pt x="3454" y="1851"/>
                    <a:pt x="7323" y="2318"/>
                    <a:pt x="10559" y="4319"/>
                  </a:cubicBezTo>
                  <a:cubicBezTo>
                    <a:pt x="14195" y="6588"/>
                    <a:pt x="16330" y="11124"/>
                    <a:pt x="16930" y="15260"/>
                  </a:cubicBezTo>
                  <a:cubicBezTo>
                    <a:pt x="16943" y="15311"/>
                    <a:pt x="16975" y="15333"/>
                    <a:pt x="17010" y="15333"/>
                  </a:cubicBezTo>
                  <a:cubicBezTo>
                    <a:pt x="17066" y="15333"/>
                    <a:pt x="17130" y="15276"/>
                    <a:pt x="17130" y="15194"/>
                  </a:cubicBezTo>
                  <a:cubicBezTo>
                    <a:pt x="16530" y="11157"/>
                    <a:pt x="14528" y="7055"/>
                    <a:pt x="11226" y="4553"/>
                  </a:cubicBezTo>
                  <a:cubicBezTo>
                    <a:pt x="8024" y="2118"/>
                    <a:pt x="3721" y="1751"/>
                    <a:pt x="185" y="16"/>
                  </a:cubicBezTo>
                  <a:cubicBezTo>
                    <a:pt x="169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2"/>
            <p:cNvSpPr/>
            <p:nvPr/>
          </p:nvSpPr>
          <p:spPr>
            <a:xfrm rot="5400000">
              <a:off x="5276098" y="445961"/>
              <a:ext cx="79667" cy="221546"/>
            </a:xfrm>
            <a:custGeom>
              <a:avLst/>
              <a:gdLst/>
              <a:ahLst/>
              <a:cxnLst/>
              <a:rect l="l" t="t" r="r" b="b"/>
              <a:pathLst>
                <a:path w="1870" h="5200" extrusionOk="0">
                  <a:moveTo>
                    <a:pt x="1708" y="0"/>
                  </a:moveTo>
                  <a:cubicBezTo>
                    <a:pt x="1675" y="0"/>
                    <a:pt x="1643" y="16"/>
                    <a:pt x="1623" y="56"/>
                  </a:cubicBezTo>
                  <a:cubicBezTo>
                    <a:pt x="789" y="1624"/>
                    <a:pt x="622" y="3392"/>
                    <a:pt x="21" y="5060"/>
                  </a:cubicBezTo>
                  <a:cubicBezTo>
                    <a:pt x="1" y="5142"/>
                    <a:pt x="69" y="5199"/>
                    <a:pt x="133" y="5199"/>
                  </a:cubicBezTo>
                  <a:cubicBezTo>
                    <a:pt x="172" y="5199"/>
                    <a:pt x="209" y="5178"/>
                    <a:pt x="222" y="5127"/>
                  </a:cubicBezTo>
                  <a:lnTo>
                    <a:pt x="222" y="5093"/>
                  </a:lnTo>
                  <a:cubicBezTo>
                    <a:pt x="822" y="3459"/>
                    <a:pt x="989" y="1724"/>
                    <a:pt x="1823" y="156"/>
                  </a:cubicBezTo>
                  <a:cubicBezTo>
                    <a:pt x="1869" y="86"/>
                    <a:pt x="1786" y="0"/>
                    <a:pt x="1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2"/>
            <p:cNvSpPr/>
            <p:nvPr/>
          </p:nvSpPr>
          <p:spPr>
            <a:xfrm rot="5400000">
              <a:off x="5432243" y="558818"/>
              <a:ext cx="266436" cy="82057"/>
            </a:xfrm>
            <a:custGeom>
              <a:avLst/>
              <a:gdLst/>
              <a:ahLst/>
              <a:cxnLst/>
              <a:rect l="l" t="t" r="r" b="b"/>
              <a:pathLst>
                <a:path w="6254" h="1926" extrusionOk="0">
                  <a:moveTo>
                    <a:pt x="497" y="0"/>
                  </a:moveTo>
                  <a:cubicBezTo>
                    <a:pt x="374" y="0"/>
                    <a:pt x="253" y="3"/>
                    <a:pt x="134" y="7"/>
                  </a:cubicBezTo>
                  <a:cubicBezTo>
                    <a:pt x="1" y="7"/>
                    <a:pt x="1" y="240"/>
                    <a:pt x="134" y="240"/>
                  </a:cubicBezTo>
                  <a:cubicBezTo>
                    <a:pt x="296" y="232"/>
                    <a:pt x="462" y="227"/>
                    <a:pt x="633" y="227"/>
                  </a:cubicBezTo>
                  <a:cubicBezTo>
                    <a:pt x="2438" y="227"/>
                    <a:pt x="4697" y="720"/>
                    <a:pt x="6038" y="1908"/>
                  </a:cubicBezTo>
                  <a:cubicBezTo>
                    <a:pt x="6057" y="1920"/>
                    <a:pt x="6077" y="1926"/>
                    <a:pt x="6096" y="1926"/>
                  </a:cubicBezTo>
                  <a:cubicBezTo>
                    <a:pt x="6180" y="1926"/>
                    <a:pt x="6253" y="1823"/>
                    <a:pt x="6172" y="1741"/>
                  </a:cubicBezTo>
                  <a:cubicBezTo>
                    <a:pt x="4763" y="489"/>
                    <a:pt x="2384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2"/>
            <p:cNvSpPr/>
            <p:nvPr/>
          </p:nvSpPr>
          <p:spPr>
            <a:xfrm rot="5400000">
              <a:off x="5529564" y="261851"/>
              <a:ext cx="35573" cy="251881"/>
            </a:xfrm>
            <a:custGeom>
              <a:avLst/>
              <a:gdLst/>
              <a:ahLst/>
              <a:cxnLst/>
              <a:rect l="l" t="t" r="r" b="b"/>
              <a:pathLst>
                <a:path w="835" h="5912" extrusionOk="0">
                  <a:moveTo>
                    <a:pt x="548" y="1"/>
                  </a:moveTo>
                  <a:cubicBezTo>
                    <a:pt x="504" y="1"/>
                    <a:pt x="459" y="23"/>
                    <a:pt x="434" y="74"/>
                  </a:cubicBezTo>
                  <a:cubicBezTo>
                    <a:pt x="0" y="1975"/>
                    <a:pt x="501" y="3910"/>
                    <a:pt x="601" y="5811"/>
                  </a:cubicBezTo>
                  <a:cubicBezTo>
                    <a:pt x="601" y="5878"/>
                    <a:pt x="659" y="5911"/>
                    <a:pt x="718" y="5911"/>
                  </a:cubicBezTo>
                  <a:cubicBezTo>
                    <a:pt x="776" y="5911"/>
                    <a:pt x="834" y="5878"/>
                    <a:pt x="834" y="5811"/>
                  </a:cubicBezTo>
                  <a:cubicBezTo>
                    <a:pt x="701" y="3910"/>
                    <a:pt x="200" y="2042"/>
                    <a:pt x="667" y="140"/>
                  </a:cubicBezTo>
                  <a:cubicBezTo>
                    <a:pt x="688" y="58"/>
                    <a:pt x="620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2"/>
            <p:cNvSpPr/>
            <p:nvPr/>
          </p:nvSpPr>
          <p:spPr>
            <a:xfrm rot="5400000">
              <a:off x="5667433" y="324651"/>
              <a:ext cx="219872" cy="81205"/>
            </a:xfrm>
            <a:custGeom>
              <a:avLst/>
              <a:gdLst/>
              <a:ahLst/>
              <a:cxnLst/>
              <a:rect l="l" t="t" r="r" b="b"/>
              <a:pathLst>
                <a:path w="5161" h="1906" extrusionOk="0">
                  <a:moveTo>
                    <a:pt x="5027" y="0"/>
                  </a:moveTo>
                  <a:lnTo>
                    <a:pt x="5027" y="34"/>
                  </a:lnTo>
                  <a:cubicBezTo>
                    <a:pt x="4896" y="20"/>
                    <a:pt x="4768" y="14"/>
                    <a:pt x="4643" y="14"/>
                  </a:cubicBezTo>
                  <a:cubicBezTo>
                    <a:pt x="2941" y="14"/>
                    <a:pt x="1677" y="1205"/>
                    <a:pt x="124" y="1702"/>
                  </a:cubicBezTo>
                  <a:cubicBezTo>
                    <a:pt x="1" y="1732"/>
                    <a:pt x="20" y="1906"/>
                    <a:pt x="128" y="1906"/>
                  </a:cubicBezTo>
                  <a:cubicBezTo>
                    <a:pt x="137" y="1906"/>
                    <a:pt x="147" y="1904"/>
                    <a:pt x="157" y="1902"/>
                  </a:cubicBezTo>
                  <a:cubicBezTo>
                    <a:pt x="1708" y="1375"/>
                    <a:pt x="2970" y="213"/>
                    <a:pt x="4641" y="213"/>
                  </a:cubicBezTo>
                  <a:cubicBezTo>
                    <a:pt x="4767" y="213"/>
                    <a:pt x="4896" y="220"/>
                    <a:pt x="5027" y="234"/>
                  </a:cubicBezTo>
                  <a:cubicBezTo>
                    <a:pt x="5161" y="234"/>
                    <a:pt x="5161" y="34"/>
                    <a:pt x="5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2"/>
            <p:cNvSpPr/>
            <p:nvPr/>
          </p:nvSpPr>
          <p:spPr>
            <a:xfrm rot="5400000">
              <a:off x="5193878" y="506590"/>
              <a:ext cx="35573" cy="38046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418" y="0"/>
                  </a:moveTo>
                  <a:cubicBezTo>
                    <a:pt x="209" y="0"/>
                    <a:pt x="1" y="142"/>
                    <a:pt x="1" y="426"/>
                  </a:cubicBezTo>
                  <a:lnTo>
                    <a:pt x="1" y="492"/>
                  </a:lnTo>
                  <a:cubicBezTo>
                    <a:pt x="34" y="726"/>
                    <a:pt x="201" y="893"/>
                    <a:pt x="435" y="893"/>
                  </a:cubicBezTo>
                  <a:cubicBezTo>
                    <a:pt x="668" y="893"/>
                    <a:pt x="835" y="692"/>
                    <a:pt x="835" y="459"/>
                  </a:cubicBezTo>
                  <a:lnTo>
                    <a:pt x="835" y="426"/>
                  </a:lnTo>
                  <a:cubicBezTo>
                    <a:pt x="835" y="142"/>
                    <a:pt x="626" y="0"/>
                    <a:pt x="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2"/>
            <p:cNvSpPr/>
            <p:nvPr/>
          </p:nvSpPr>
          <p:spPr>
            <a:xfrm rot="5400000">
              <a:off x="5189831" y="625793"/>
              <a:ext cx="46905" cy="35575"/>
            </a:xfrm>
            <a:custGeom>
              <a:avLst/>
              <a:gdLst/>
              <a:ahLst/>
              <a:cxnLst/>
              <a:rect l="l" t="t" r="r" b="b"/>
              <a:pathLst>
                <a:path w="1101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01" y="835"/>
                    <a:pt x="1101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2"/>
            <p:cNvSpPr/>
            <p:nvPr/>
          </p:nvSpPr>
          <p:spPr>
            <a:xfrm rot="5400000">
              <a:off x="5510078" y="710531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17" y="1"/>
                  </a:moveTo>
                  <a:cubicBezTo>
                    <a:pt x="209" y="1"/>
                    <a:pt x="0" y="142"/>
                    <a:pt x="0" y="426"/>
                  </a:cubicBezTo>
                  <a:lnTo>
                    <a:pt x="0" y="526"/>
                  </a:lnTo>
                  <a:cubicBezTo>
                    <a:pt x="0" y="760"/>
                    <a:pt x="167" y="926"/>
                    <a:pt x="401" y="926"/>
                  </a:cubicBezTo>
                  <a:cubicBezTo>
                    <a:pt x="634" y="926"/>
                    <a:pt x="834" y="760"/>
                    <a:pt x="834" y="526"/>
                  </a:cubicBezTo>
                  <a:lnTo>
                    <a:pt x="834" y="426"/>
                  </a:lnTo>
                  <a:cubicBezTo>
                    <a:pt x="834" y="142"/>
                    <a:pt x="626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2"/>
            <p:cNvSpPr/>
            <p:nvPr/>
          </p:nvSpPr>
          <p:spPr>
            <a:xfrm rot="5400000">
              <a:off x="5396584" y="380655"/>
              <a:ext cx="51166" cy="35575"/>
            </a:xfrm>
            <a:custGeom>
              <a:avLst/>
              <a:gdLst/>
              <a:ahLst/>
              <a:cxnLst/>
              <a:rect l="l" t="t" r="r" b="b"/>
              <a:pathLst>
                <a:path w="1201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67" y="834"/>
                  </a:lnTo>
                  <a:cubicBezTo>
                    <a:pt x="1201" y="834"/>
                    <a:pt x="120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2"/>
            <p:cNvSpPr/>
            <p:nvPr/>
          </p:nvSpPr>
          <p:spPr>
            <a:xfrm rot="5400000">
              <a:off x="5793069" y="45314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5" name="Google Shape;3455;p22"/>
          <p:cNvGrpSpPr/>
          <p:nvPr/>
        </p:nvGrpSpPr>
        <p:grpSpPr>
          <a:xfrm flipH="1">
            <a:off x="7467008" y="-52007"/>
            <a:ext cx="576735" cy="672391"/>
            <a:chOff x="1258903" y="17252"/>
            <a:chExt cx="632940" cy="737918"/>
          </a:xfrm>
        </p:grpSpPr>
        <p:sp>
          <p:nvSpPr>
            <p:cNvPr id="3456" name="Google Shape;3456;p22"/>
            <p:cNvSpPr/>
            <p:nvPr/>
          </p:nvSpPr>
          <p:spPr>
            <a:xfrm rot="5400000">
              <a:off x="1206414" y="69741"/>
              <a:ext cx="737918" cy="632940"/>
            </a:xfrm>
            <a:custGeom>
              <a:avLst/>
              <a:gdLst/>
              <a:ahLst/>
              <a:cxnLst/>
              <a:rect l="l" t="t" r="r" b="b"/>
              <a:pathLst>
                <a:path w="17321" h="14856" extrusionOk="0">
                  <a:moveTo>
                    <a:pt x="10048" y="1"/>
                  </a:moveTo>
                  <a:cubicBezTo>
                    <a:pt x="9816" y="1"/>
                    <a:pt x="9575" y="56"/>
                    <a:pt x="9348" y="144"/>
                  </a:cubicBezTo>
                  <a:cubicBezTo>
                    <a:pt x="8247" y="577"/>
                    <a:pt x="7780" y="1912"/>
                    <a:pt x="7346" y="2879"/>
                  </a:cubicBezTo>
                  <a:cubicBezTo>
                    <a:pt x="7113" y="3446"/>
                    <a:pt x="6813" y="4013"/>
                    <a:pt x="6512" y="4547"/>
                  </a:cubicBezTo>
                  <a:cubicBezTo>
                    <a:pt x="6408" y="4716"/>
                    <a:pt x="6335" y="4784"/>
                    <a:pt x="6272" y="4784"/>
                  </a:cubicBezTo>
                  <a:cubicBezTo>
                    <a:pt x="6173" y="4784"/>
                    <a:pt x="6101" y="4617"/>
                    <a:pt x="5979" y="4414"/>
                  </a:cubicBezTo>
                  <a:cubicBezTo>
                    <a:pt x="5812" y="4113"/>
                    <a:pt x="5645" y="3846"/>
                    <a:pt x="5445" y="3580"/>
                  </a:cubicBezTo>
                  <a:cubicBezTo>
                    <a:pt x="5086" y="3030"/>
                    <a:pt x="4573" y="2582"/>
                    <a:pt x="4004" y="2582"/>
                  </a:cubicBezTo>
                  <a:cubicBezTo>
                    <a:pt x="3779" y="2582"/>
                    <a:pt x="3546" y="2652"/>
                    <a:pt x="3310" y="2812"/>
                  </a:cubicBezTo>
                  <a:cubicBezTo>
                    <a:pt x="2443" y="3379"/>
                    <a:pt x="1976" y="4580"/>
                    <a:pt x="1609" y="5481"/>
                  </a:cubicBezTo>
                  <a:cubicBezTo>
                    <a:pt x="875" y="7149"/>
                    <a:pt x="708" y="9017"/>
                    <a:pt x="41" y="10718"/>
                  </a:cubicBezTo>
                  <a:cubicBezTo>
                    <a:pt x="1" y="10799"/>
                    <a:pt x="58" y="10843"/>
                    <a:pt x="125" y="10843"/>
                  </a:cubicBezTo>
                  <a:cubicBezTo>
                    <a:pt x="168" y="10843"/>
                    <a:pt x="215" y="10824"/>
                    <a:pt x="241" y="10785"/>
                  </a:cubicBezTo>
                  <a:cubicBezTo>
                    <a:pt x="608" y="9717"/>
                    <a:pt x="908" y="8617"/>
                    <a:pt x="1109" y="7516"/>
                  </a:cubicBezTo>
                  <a:cubicBezTo>
                    <a:pt x="1375" y="6482"/>
                    <a:pt x="1776" y="5481"/>
                    <a:pt x="2243" y="4547"/>
                  </a:cubicBezTo>
                  <a:cubicBezTo>
                    <a:pt x="2607" y="3846"/>
                    <a:pt x="3208" y="2790"/>
                    <a:pt x="4045" y="2790"/>
                  </a:cubicBezTo>
                  <a:cubicBezTo>
                    <a:pt x="4203" y="2790"/>
                    <a:pt x="4369" y="2828"/>
                    <a:pt x="4544" y="2912"/>
                  </a:cubicBezTo>
                  <a:cubicBezTo>
                    <a:pt x="5312" y="3313"/>
                    <a:pt x="5678" y="4414"/>
                    <a:pt x="6179" y="5081"/>
                  </a:cubicBezTo>
                  <a:cubicBezTo>
                    <a:pt x="6198" y="5120"/>
                    <a:pt x="6229" y="5136"/>
                    <a:pt x="6265" y="5136"/>
                  </a:cubicBezTo>
                  <a:cubicBezTo>
                    <a:pt x="6290" y="5136"/>
                    <a:pt x="6318" y="5128"/>
                    <a:pt x="6346" y="5114"/>
                  </a:cubicBezTo>
                  <a:cubicBezTo>
                    <a:pt x="7580" y="3680"/>
                    <a:pt x="7780" y="477"/>
                    <a:pt x="9982" y="177"/>
                  </a:cubicBezTo>
                  <a:cubicBezTo>
                    <a:pt x="10029" y="171"/>
                    <a:pt x="10076" y="168"/>
                    <a:pt x="10120" y="168"/>
                  </a:cubicBezTo>
                  <a:cubicBezTo>
                    <a:pt x="11593" y="168"/>
                    <a:pt x="11216" y="3306"/>
                    <a:pt x="11216" y="4180"/>
                  </a:cubicBezTo>
                  <a:cubicBezTo>
                    <a:pt x="11216" y="4235"/>
                    <a:pt x="11260" y="4289"/>
                    <a:pt x="11313" y="4289"/>
                  </a:cubicBezTo>
                  <a:cubicBezTo>
                    <a:pt x="11325" y="4289"/>
                    <a:pt x="11337" y="4286"/>
                    <a:pt x="11349" y="4280"/>
                  </a:cubicBezTo>
                  <a:cubicBezTo>
                    <a:pt x="11940" y="4193"/>
                    <a:pt x="14224" y="3316"/>
                    <a:pt x="15632" y="3316"/>
                  </a:cubicBezTo>
                  <a:cubicBezTo>
                    <a:pt x="16370" y="3316"/>
                    <a:pt x="16868" y="3557"/>
                    <a:pt x="16753" y="4280"/>
                  </a:cubicBezTo>
                  <a:cubicBezTo>
                    <a:pt x="16620" y="5247"/>
                    <a:pt x="15219" y="5948"/>
                    <a:pt x="14451" y="6315"/>
                  </a:cubicBezTo>
                  <a:cubicBezTo>
                    <a:pt x="13584" y="6782"/>
                    <a:pt x="12683" y="7115"/>
                    <a:pt x="11783" y="7349"/>
                  </a:cubicBezTo>
                  <a:cubicBezTo>
                    <a:pt x="11683" y="7382"/>
                    <a:pt x="11683" y="7482"/>
                    <a:pt x="11716" y="7549"/>
                  </a:cubicBezTo>
                  <a:cubicBezTo>
                    <a:pt x="12650" y="8383"/>
                    <a:pt x="14718" y="9584"/>
                    <a:pt x="12817" y="10685"/>
                  </a:cubicBezTo>
                  <a:cubicBezTo>
                    <a:pt x="12317" y="10970"/>
                    <a:pt x="11720" y="11054"/>
                    <a:pt x="11101" y="11054"/>
                  </a:cubicBezTo>
                  <a:cubicBezTo>
                    <a:pt x="10273" y="11054"/>
                    <a:pt x="9406" y="10904"/>
                    <a:pt x="8681" y="10885"/>
                  </a:cubicBezTo>
                  <a:cubicBezTo>
                    <a:pt x="8614" y="10885"/>
                    <a:pt x="8581" y="10952"/>
                    <a:pt x="8581" y="11018"/>
                  </a:cubicBezTo>
                  <a:cubicBezTo>
                    <a:pt x="8781" y="11819"/>
                    <a:pt x="9414" y="12219"/>
                    <a:pt x="9848" y="12886"/>
                  </a:cubicBezTo>
                  <a:cubicBezTo>
                    <a:pt x="10949" y="14421"/>
                    <a:pt x="8747" y="14588"/>
                    <a:pt x="7813" y="14588"/>
                  </a:cubicBezTo>
                  <a:cubicBezTo>
                    <a:pt x="5678" y="14554"/>
                    <a:pt x="3277" y="13954"/>
                    <a:pt x="1642" y="12586"/>
                  </a:cubicBezTo>
                  <a:cubicBezTo>
                    <a:pt x="1617" y="12574"/>
                    <a:pt x="1592" y="12568"/>
                    <a:pt x="1569" y="12568"/>
                  </a:cubicBezTo>
                  <a:cubicBezTo>
                    <a:pt x="1467" y="12568"/>
                    <a:pt x="1394" y="12672"/>
                    <a:pt x="1475" y="12753"/>
                  </a:cubicBezTo>
                  <a:lnTo>
                    <a:pt x="1509" y="12753"/>
                  </a:lnTo>
                  <a:cubicBezTo>
                    <a:pt x="2943" y="13854"/>
                    <a:pt x="4644" y="14521"/>
                    <a:pt x="6446" y="14688"/>
                  </a:cubicBezTo>
                  <a:cubicBezTo>
                    <a:pt x="6838" y="14735"/>
                    <a:pt x="7601" y="14856"/>
                    <a:pt x="8343" y="14856"/>
                  </a:cubicBezTo>
                  <a:cubicBezTo>
                    <a:pt x="9177" y="14856"/>
                    <a:pt x="9986" y="14703"/>
                    <a:pt x="10215" y="14121"/>
                  </a:cubicBezTo>
                  <a:cubicBezTo>
                    <a:pt x="10382" y="13587"/>
                    <a:pt x="10282" y="13020"/>
                    <a:pt x="9915" y="12586"/>
                  </a:cubicBezTo>
                  <a:cubicBezTo>
                    <a:pt x="9648" y="12253"/>
                    <a:pt x="9281" y="11952"/>
                    <a:pt x="9014" y="11552"/>
                  </a:cubicBezTo>
                  <a:cubicBezTo>
                    <a:pt x="8758" y="11177"/>
                    <a:pt x="8965" y="11081"/>
                    <a:pt x="9281" y="11081"/>
                  </a:cubicBezTo>
                  <a:cubicBezTo>
                    <a:pt x="9583" y="11081"/>
                    <a:pt x="9986" y="11169"/>
                    <a:pt x="10182" y="11185"/>
                  </a:cubicBezTo>
                  <a:cubicBezTo>
                    <a:pt x="10357" y="11196"/>
                    <a:pt x="10578" y="11205"/>
                    <a:pt x="10826" y="11205"/>
                  </a:cubicBezTo>
                  <a:cubicBezTo>
                    <a:pt x="12087" y="11205"/>
                    <a:pt x="14018" y="10967"/>
                    <a:pt x="13851" y="9517"/>
                  </a:cubicBezTo>
                  <a:cubicBezTo>
                    <a:pt x="13784" y="8917"/>
                    <a:pt x="13117" y="8450"/>
                    <a:pt x="12717" y="8083"/>
                  </a:cubicBezTo>
                  <a:lnTo>
                    <a:pt x="12183" y="7683"/>
                  </a:lnTo>
                  <a:cubicBezTo>
                    <a:pt x="12050" y="7549"/>
                    <a:pt x="11883" y="7582"/>
                    <a:pt x="12016" y="7549"/>
                  </a:cubicBezTo>
                  <a:cubicBezTo>
                    <a:pt x="12317" y="7449"/>
                    <a:pt x="12583" y="7349"/>
                    <a:pt x="12884" y="7249"/>
                  </a:cubicBezTo>
                  <a:cubicBezTo>
                    <a:pt x="14151" y="6782"/>
                    <a:pt x="15519" y="6181"/>
                    <a:pt x="16486" y="5214"/>
                  </a:cubicBezTo>
                  <a:cubicBezTo>
                    <a:pt x="16987" y="4680"/>
                    <a:pt x="17320" y="3613"/>
                    <a:pt x="16419" y="3246"/>
                  </a:cubicBezTo>
                  <a:cubicBezTo>
                    <a:pt x="16124" y="3128"/>
                    <a:pt x="15804" y="3080"/>
                    <a:pt x="15471" y="3080"/>
                  </a:cubicBezTo>
                  <a:cubicBezTo>
                    <a:pt x="14489" y="3080"/>
                    <a:pt x="13406" y="3497"/>
                    <a:pt x="12583" y="3746"/>
                  </a:cubicBezTo>
                  <a:cubicBezTo>
                    <a:pt x="12150" y="3880"/>
                    <a:pt x="11783" y="4013"/>
                    <a:pt x="11383" y="4080"/>
                  </a:cubicBezTo>
                  <a:cubicBezTo>
                    <a:pt x="11483" y="4047"/>
                    <a:pt x="11449" y="3146"/>
                    <a:pt x="11449" y="2979"/>
                  </a:cubicBezTo>
                  <a:cubicBezTo>
                    <a:pt x="11516" y="2145"/>
                    <a:pt x="11349" y="1311"/>
                    <a:pt x="11016" y="544"/>
                  </a:cubicBezTo>
                  <a:cubicBezTo>
                    <a:pt x="10787" y="150"/>
                    <a:pt x="10430" y="1"/>
                    <a:pt x="10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2"/>
            <p:cNvSpPr/>
            <p:nvPr/>
          </p:nvSpPr>
          <p:spPr>
            <a:xfrm rot="5400000">
              <a:off x="1219265" y="169078"/>
              <a:ext cx="603933" cy="320049"/>
            </a:xfrm>
            <a:custGeom>
              <a:avLst/>
              <a:gdLst/>
              <a:ahLst/>
              <a:cxnLst/>
              <a:rect l="l" t="t" r="r" b="b"/>
              <a:pathLst>
                <a:path w="14176" h="7512" extrusionOk="0">
                  <a:moveTo>
                    <a:pt x="14015" y="1"/>
                  </a:moveTo>
                  <a:cubicBezTo>
                    <a:pt x="14006" y="1"/>
                    <a:pt x="13996" y="2"/>
                    <a:pt x="13986" y="4"/>
                  </a:cubicBezTo>
                  <a:cubicBezTo>
                    <a:pt x="11351" y="605"/>
                    <a:pt x="9016" y="2039"/>
                    <a:pt x="6614" y="3173"/>
                  </a:cubicBezTo>
                  <a:cubicBezTo>
                    <a:pt x="4279" y="4274"/>
                    <a:pt x="1944" y="5508"/>
                    <a:pt x="76" y="7343"/>
                  </a:cubicBezTo>
                  <a:cubicBezTo>
                    <a:pt x="1" y="7418"/>
                    <a:pt x="76" y="7512"/>
                    <a:pt x="160" y="7512"/>
                  </a:cubicBezTo>
                  <a:cubicBezTo>
                    <a:pt x="189" y="7512"/>
                    <a:pt x="218" y="7501"/>
                    <a:pt x="243" y="7476"/>
                  </a:cubicBezTo>
                  <a:cubicBezTo>
                    <a:pt x="2077" y="5675"/>
                    <a:pt x="4412" y="4474"/>
                    <a:pt x="6714" y="3373"/>
                  </a:cubicBezTo>
                  <a:cubicBezTo>
                    <a:pt x="9116" y="2206"/>
                    <a:pt x="11451" y="805"/>
                    <a:pt x="14053" y="204"/>
                  </a:cubicBezTo>
                  <a:cubicBezTo>
                    <a:pt x="14176" y="174"/>
                    <a:pt x="14128" y="1"/>
                    <a:pt x="1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2"/>
            <p:cNvSpPr/>
            <p:nvPr/>
          </p:nvSpPr>
          <p:spPr>
            <a:xfrm rot="5400000">
              <a:off x="1528284" y="296911"/>
              <a:ext cx="196611" cy="308716"/>
            </a:xfrm>
            <a:custGeom>
              <a:avLst/>
              <a:gdLst/>
              <a:ahLst/>
              <a:cxnLst/>
              <a:rect l="l" t="t" r="r" b="b"/>
              <a:pathLst>
                <a:path w="4615" h="7246" extrusionOk="0">
                  <a:moveTo>
                    <a:pt x="1322" y="1"/>
                  </a:moveTo>
                  <a:cubicBezTo>
                    <a:pt x="1276" y="1"/>
                    <a:pt x="1234" y="26"/>
                    <a:pt x="1234" y="76"/>
                  </a:cubicBezTo>
                  <a:cubicBezTo>
                    <a:pt x="1268" y="1844"/>
                    <a:pt x="367" y="3412"/>
                    <a:pt x="133" y="5113"/>
                  </a:cubicBezTo>
                  <a:cubicBezTo>
                    <a:pt x="133" y="5180"/>
                    <a:pt x="167" y="5213"/>
                    <a:pt x="200" y="5213"/>
                  </a:cubicBezTo>
                  <a:cubicBezTo>
                    <a:pt x="1735" y="5580"/>
                    <a:pt x="3169" y="6247"/>
                    <a:pt x="4370" y="7214"/>
                  </a:cubicBezTo>
                  <a:cubicBezTo>
                    <a:pt x="4399" y="7237"/>
                    <a:pt x="4429" y="7246"/>
                    <a:pt x="4456" y="7246"/>
                  </a:cubicBezTo>
                  <a:cubicBezTo>
                    <a:pt x="4551" y="7246"/>
                    <a:pt x="4615" y="7133"/>
                    <a:pt x="4537" y="7081"/>
                  </a:cubicBezTo>
                  <a:lnTo>
                    <a:pt x="4503" y="7081"/>
                  </a:lnTo>
                  <a:cubicBezTo>
                    <a:pt x="3402" y="6180"/>
                    <a:pt x="2102" y="5513"/>
                    <a:pt x="701" y="5146"/>
                  </a:cubicBezTo>
                  <a:cubicBezTo>
                    <a:pt x="0" y="4946"/>
                    <a:pt x="867" y="3078"/>
                    <a:pt x="1034" y="2544"/>
                  </a:cubicBezTo>
                  <a:cubicBezTo>
                    <a:pt x="1301" y="1744"/>
                    <a:pt x="1434" y="910"/>
                    <a:pt x="1434" y="76"/>
                  </a:cubicBezTo>
                  <a:cubicBezTo>
                    <a:pt x="1418" y="26"/>
                    <a:pt x="1368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2"/>
            <p:cNvSpPr/>
            <p:nvPr/>
          </p:nvSpPr>
          <p:spPr>
            <a:xfrm rot="5400000">
              <a:off x="1400623" y="77142"/>
              <a:ext cx="223748" cy="337687"/>
            </a:xfrm>
            <a:custGeom>
              <a:avLst/>
              <a:gdLst/>
              <a:ahLst/>
              <a:cxnLst/>
              <a:rect l="l" t="t" r="r" b="b"/>
              <a:pathLst>
                <a:path w="5252" h="7926" extrusionOk="0">
                  <a:moveTo>
                    <a:pt x="890" y="0"/>
                  </a:moveTo>
                  <a:cubicBezTo>
                    <a:pt x="850" y="0"/>
                    <a:pt x="813" y="22"/>
                    <a:pt x="801" y="73"/>
                  </a:cubicBezTo>
                  <a:cubicBezTo>
                    <a:pt x="567" y="974"/>
                    <a:pt x="400" y="1874"/>
                    <a:pt x="300" y="2808"/>
                  </a:cubicBezTo>
                  <a:cubicBezTo>
                    <a:pt x="200" y="3609"/>
                    <a:pt x="0" y="4576"/>
                    <a:pt x="267" y="5343"/>
                  </a:cubicBezTo>
                  <a:cubicBezTo>
                    <a:pt x="500" y="5977"/>
                    <a:pt x="1635" y="6411"/>
                    <a:pt x="2168" y="6678"/>
                  </a:cubicBezTo>
                  <a:cubicBezTo>
                    <a:pt x="3102" y="7145"/>
                    <a:pt x="4103" y="7512"/>
                    <a:pt x="5070" y="7912"/>
                  </a:cubicBezTo>
                  <a:cubicBezTo>
                    <a:pt x="5089" y="7921"/>
                    <a:pt x="5106" y="7925"/>
                    <a:pt x="5122" y="7925"/>
                  </a:cubicBezTo>
                  <a:cubicBezTo>
                    <a:pt x="5218" y="7925"/>
                    <a:pt x="5252" y="7769"/>
                    <a:pt x="5137" y="7712"/>
                  </a:cubicBezTo>
                  <a:lnTo>
                    <a:pt x="5137" y="7712"/>
                  </a:lnTo>
                  <a:lnTo>
                    <a:pt x="5170" y="7745"/>
                  </a:lnTo>
                  <a:cubicBezTo>
                    <a:pt x="4336" y="7378"/>
                    <a:pt x="3503" y="7045"/>
                    <a:pt x="2669" y="6678"/>
                  </a:cubicBezTo>
                  <a:cubicBezTo>
                    <a:pt x="2001" y="6378"/>
                    <a:pt x="600" y="5911"/>
                    <a:pt x="434" y="5110"/>
                  </a:cubicBezTo>
                  <a:cubicBezTo>
                    <a:pt x="234" y="4343"/>
                    <a:pt x="434" y="3275"/>
                    <a:pt x="567" y="2475"/>
                  </a:cubicBezTo>
                  <a:cubicBezTo>
                    <a:pt x="667" y="1674"/>
                    <a:pt x="801" y="907"/>
                    <a:pt x="1001" y="140"/>
                  </a:cubicBezTo>
                  <a:cubicBezTo>
                    <a:pt x="1021" y="57"/>
                    <a:pt x="953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2"/>
            <p:cNvSpPr/>
            <p:nvPr/>
          </p:nvSpPr>
          <p:spPr>
            <a:xfrm rot="5400000">
              <a:off x="1427596" y="308996"/>
              <a:ext cx="80604" cy="62374"/>
            </a:xfrm>
            <a:custGeom>
              <a:avLst/>
              <a:gdLst/>
              <a:ahLst/>
              <a:cxnLst/>
              <a:rect l="l" t="t" r="r" b="b"/>
              <a:pathLst>
                <a:path w="1892" h="1464" extrusionOk="0">
                  <a:moveTo>
                    <a:pt x="145" y="1"/>
                  </a:moveTo>
                  <a:cubicBezTo>
                    <a:pt x="65" y="1"/>
                    <a:pt x="0" y="120"/>
                    <a:pt x="79" y="198"/>
                  </a:cubicBezTo>
                  <a:cubicBezTo>
                    <a:pt x="546" y="665"/>
                    <a:pt x="1146" y="1032"/>
                    <a:pt x="1680" y="1432"/>
                  </a:cubicBezTo>
                  <a:cubicBezTo>
                    <a:pt x="1702" y="1454"/>
                    <a:pt x="1726" y="1464"/>
                    <a:pt x="1748" y="1464"/>
                  </a:cubicBezTo>
                  <a:cubicBezTo>
                    <a:pt x="1827" y="1464"/>
                    <a:pt x="1891" y="1351"/>
                    <a:pt x="1813" y="1299"/>
                  </a:cubicBezTo>
                  <a:cubicBezTo>
                    <a:pt x="1279" y="865"/>
                    <a:pt x="712" y="498"/>
                    <a:pt x="212" y="31"/>
                  </a:cubicBezTo>
                  <a:cubicBezTo>
                    <a:pt x="190" y="10"/>
                    <a:pt x="16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2"/>
            <p:cNvSpPr/>
            <p:nvPr/>
          </p:nvSpPr>
          <p:spPr>
            <a:xfrm rot="5400000">
              <a:off x="1579283" y="197823"/>
              <a:ext cx="24241" cy="87170"/>
            </a:xfrm>
            <a:custGeom>
              <a:avLst/>
              <a:gdLst/>
              <a:ahLst/>
              <a:cxnLst/>
              <a:rect l="l" t="t" r="r" b="b"/>
              <a:pathLst>
                <a:path w="569" h="2046" extrusionOk="0">
                  <a:moveTo>
                    <a:pt x="450" y="1"/>
                  </a:moveTo>
                  <a:cubicBezTo>
                    <a:pt x="406" y="1"/>
                    <a:pt x="368" y="27"/>
                    <a:pt x="368" y="86"/>
                  </a:cubicBezTo>
                  <a:cubicBezTo>
                    <a:pt x="268" y="686"/>
                    <a:pt x="168" y="1320"/>
                    <a:pt x="1" y="1920"/>
                  </a:cubicBezTo>
                  <a:cubicBezTo>
                    <a:pt x="1" y="2001"/>
                    <a:pt x="62" y="2045"/>
                    <a:pt x="125" y="2045"/>
                  </a:cubicBezTo>
                  <a:cubicBezTo>
                    <a:pt x="166" y="2045"/>
                    <a:pt x="208" y="2027"/>
                    <a:pt x="234" y="1987"/>
                  </a:cubicBezTo>
                  <a:cubicBezTo>
                    <a:pt x="368" y="1387"/>
                    <a:pt x="468" y="753"/>
                    <a:pt x="568" y="119"/>
                  </a:cubicBezTo>
                  <a:cubicBezTo>
                    <a:pt x="568" y="44"/>
                    <a:pt x="505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2"/>
            <p:cNvSpPr/>
            <p:nvPr/>
          </p:nvSpPr>
          <p:spPr>
            <a:xfrm rot="5400000">
              <a:off x="1295932" y="174136"/>
              <a:ext cx="81073" cy="45247"/>
            </a:xfrm>
            <a:custGeom>
              <a:avLst/>
              <a:gdLst/>
              <a:ahLst/>
              <a:cxnLst/>
              <a:rect l="l" t="t" r="r" b="b"/>
              <a:pathLst>
                <a:path w="1903" h="1062" extrusionOk="0">
                  <a:moveTo>
                    <a:pt x="162" y="1"/>
                  </a:moveTo>
                  <a:cubicBezTo>
                    <a:pt x="58" y="1"/>
                    <a:pt x="0" y="157"/>
                    <a:pt x="115" y="215"/>
                  </a:cubicBezTo>
                  <a:cubicBezTo>
                    <a:pt x="649" y="415"/>
                    <a:pt x="1182" y="715"/>
                    <a:pt x="1683" y="1048"/>
                  </a:cubicBezTo>
                  <a:cubicBezTo>
                    <a:pt x="1701" y="1058"/>
                    <a:pt x="1719" y="1062"/>
                    <a:pt x="1736" y="1062"/>
                  </a:cubicBezTo>
                  <a:cubicBezTo>
                    <a:pt x="1840" y="1062"/>
                    <a:pt x="1902" y="906"/>
                    <a:pt x="1816" y="848"/>
                  </a:cubicBezTo>
                  <a:cubicBezTo>
                    <a:pt x="1282" y="515"/>
                    <a:pt x="749" y="248"/>
                    <a:pt x="215" y="14"/>
                  </a:cubicBezTo>
                  <a:cubicBezTo>
                    <a:pt x="196" y="5"/>
                    <a:pt x="178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22"/>
          <p:cNvGrpSpPr/>
          <p:nvPr/>
        </p:nvGrpSpPr>
        <p:grpSpPr>
          <a:xfrm flipH="1">
            <a:off x="4551822" y="-162475"/>
            <a:ext cx="587862" cy="624180"/>
            <a:chOff x="4326468" y="-8012"/>
            <a:chExt cx="645151" cy="685008"/>
          </a:xfrm>
        </p:grpSpPr>
        <p:sp>
          <p:nvSpPr>
            <p:cNvPr id="3464" name="Google Shape;3464;p22"/>
            <p:cNvSpPr/>
            <p:nvPr/>
          </p:nvSpPr>
          <p:spPr>
            <a:xfrm rot="5400000">
              <a:off x="4329204" y="76972"/>
              <a:ext cx="437996" cy="274589"/>
            </a:xfrm>
            <a:custGeom>
              <a:avLst/>
              <a:gdLst/>
              <a:ahLst/>
              <a:cxnLst/>
              <a:rect l="l" t="t" r="r" b="b"/>
              <a:pathLst>
                <a:path w="10281" h="6445" extrusionOk="0">
                  <a:moveTo>
                    <a:pt x="161" y="0"/>
                  </a:moveTo>
                  <a:cubicBezTo>
                    <a:pt x="48" y="0"/>
                    <a:pt x="0" y="173"/>
                    <a:pt x="123" y="204"/>
                  </a:cubicBezTo>
                  <a:lnTo>
                    <a:pt x="123" y="238"/>
                  </a:lnTo>
                  <a:cubicBezTo>
                    <a:pt x="3793" y="1539"/>
                    <a:pt x="7529" y="3373"/>
                    <a:pt x="10064" y="6409"/>
                  </a:cubicBezTo>
                  <a:cubicBezTo>
                    <a:pt x="10089" y="6434"/>
                    <a:pt x="10116" y="6444"/>
                    <a:pt x="10142" y="6444"/>
                  </a:cubicBezTo>
                  <a:cubicBezTo>
                    <a:pt x="10218" y="6444"/>
                    <a:pt x="10281" y="6350"/>
                    <a:pt x="10231" y="6275"/>
                  </a:cubicBezTo>
                  <a:cubicBezTo>
                    <a:pt x="7629" y="3206"/>
                    <a:pt x="3893" y="1338"/>
                    <a:pt x="190" y="4"/>
                  </a:cubicBezTo>
                  <a:cubicBezTo>
                    <a:pt x="180" y="2"/>
                    <a:pt x="170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2"/>
            <p:cNvSpPr/>
            <p:nvPr/>
          </p:nvSpPr>
          <p:spPr>
            <a:xfrm rot="5400000">
              <a:off x="4286195" y="224699"/>
              <a:ext cx="360417" cy="279872"/>
            </a:xfrm>
            <a:custGeom>
              <a:avLst/>
              <a:gdLst/>
              <a:ahLst/>
              <a:cxnLst/>
              <a:rect l="l" t="t" r="r" b="b"/>
              <a:pathLst>
                <a:path w="8460" h="6569" extrusionOk="0">
                  <a:moveTo>
                    <a:pt x="715" y="518"/>
                  </a:moveTo>
                  <a:lnTo>
                    <a:pt x="715" y="518"/>
                  </a:lnTo>
                  <a:cubicBezTo>
                    <a:pt x="1826" y="1043"/>
                    <a:pt x="3027" y="1407"/>
                    <a:pt x="4156" y="1915"/>
                  </a:cubicBezTo>
                  <a:cubicBezTo>
                    <a:pt x="5490" y="2516"/>
                    <a:pt x="7292" y="3450"/>
                    <a:pt x="7459" y="5151"/>
                  </a:cubicBezTo>
                  <a:cubicBezTo>
                    <a:pt x="7492" y="5518"/>
                    <a:pt x="7492" y="6119"/>
                    <a:pt x="7158" y="6352"/>
                  </a:cubicBezTo>
                  <a:cubicBezTo>
                    <a:pt x="7098" y="6390"/>
                    <a:pt x="7028" y="6405"/>
                    <a:pt x="6953" y="6405"/>
                  </a:cubicBezTo>
                  <a:cubicBezTo>
                    <a:pt x="6694" y="6405"/>
                    <a:pt x="6379" y="6222"/>
                    <a:pt x="6224" y="6119"/>
                  </a:cubicBezTo>
                  <a:cubicBezTo>
                    <a:pt x="5591" y="5718"/>
                    <a:pt x="5023" y="5251"/>
                    <a:pt x="4556" y="4717"/>
                  </a:cubicBezTo>
                  <a:cubicBezTo>
                    <a:pt x="3201" y="3393"/>
                    <a:pt x="2024" y="1890"/>
                    <a:pt x="715" y="518"/>
                  </a:cubicBezTo>
                  <a:close/>
                  <a:moveTo>
                    <a:pt x="167" y="1"/>
                  </a:moveTo>
                  <a:cubicBezTo>
                    <a:pt x="63" y="1"/>
                    <a:pt x="1" y="157"/>
                    <a:pt x="87" y="214"/>
                  </a:cubicBezTo>
                  <a:lnTo>
                    <a:pt x="120" y="214"/>
                  </a:lnTo>
                  <a:cubicBezTo>
                    <a:pt x="182" y="249"/>
                    <a:pt x="245" y="282"/>
                    <a:pt x="308" y="315"/>
                  </a:cubicBezTo>
                  <a:lnTo>
                    <a:pt x="308" y="315"/>
                  </a:lnTo>
                  <a:cubicBezTo>
                    <a:pt x="283" y="356"/>
                    <a:pt x="280" y="407"/>
                    <a:pt x="320" y="448"/>
                  </a:cubicBezTo>
                  <a:cubicBezTo>
                    <a:pt x="1955" y="2116"/>
                    <a:pt x="3356" y="3950"/>
                    <a:pt x="5057" y="5518"/>
                  </a:cubicBezTo>
                  <a:cubicBezTo>
                    <a:pt x="5474" y="5891"/>
                    <a:pt x="6311" y="6569"/>
                    <a:pt x="6929" y="6569"/>
                  </a:cubicBezTo>
                  <a:cubicBezTo>
                    <a:pt x="7250" y="6569"/>
                    <a:pt x="7511" y="6386"/>
                    <a:pt x="7625" y="5885"/>
                  </a:cubicBezTo>
                  <a:cubicBezTo>
                    <a:pt x="8459" y="2249"/>
                    <a:pt x="2388" y="1215"/>
                    <a:pt x="220" y="14"/>
                  </a:cubicBezTo>
                  <a:cubicBezTo>
                    <a:pt x="201" y="5"/>
                    <a:pt x="183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2"/>
            <p:cNvSpPr/>
            <p:nvPr/>
          </p:nvSpPr>
          <p:spPr>
            <a:xfrm rot="5400000">
              <a:off x="4498491" y="197263"/>
              <a:ext cx="570533" cy="159982"/>
            </a:xfrm>
            <a:custGeom>
              <a:avLst/>
              <a:gdLst/>
              <a:ahLst/>
              <a:cxnLst/>
              <a:rect l="l" t="t" r="r" b="b"/>
              <a:pathLst>
                <a:path w="13392" h="3755" extrusionOk="0">
                  <a:moveTo>
                    <a:pt x="13234" y="1"/>
                  </a:moveTo>
                  <a:cubicBezTo>
                    <a:pt x="13215" y="1"/>
                    <a:pt x="13195" y="6"/>
                    <a:pt x="13176" y="18"/>
                  </a:cubicBezTo>
                  <a:cubicBezTo>
                    <a:pt x="11609" y="1453"/>
                    <a:pt x="9440" y="2087"/>
                    <a:pt x="7439" y="2520"/>
                  </a:cubicBezTo>
                  <a:cubicBezTo>
                    <a:pt x="5175" y="3023"/>
                    <a:pt x="2881" y="3527"/>
                    <a:pt x="557" y="3527"/>
                  </a:cubicBezTo>
                  <a:cubicBezTo>
                    <a:pt x="416" y="3527"/>
                    <a:pt x="275" y="3525"/>
                    <a:pt x="134" y="3521"/>
                  </a:cubicBezTo>
                  <a:cubicBezTo>
                    <a:pt x="0" y="3521"/>
                    <a:pt x="0" y="3754"/>
                    <a:pt x="134" y="3754"/>
                  </a:cubicBezTo>
                  <a:lnTo>
                    <a:pt x="134" y="3721"/>
                  </a:lnTo>
                  <a:cubicBezTo>
                    <a:pt x="277" y="3725"/>
                    <a:pt x="420" y="3727"/>
                    <a:pt x="562" y="3727"/>
                  </a:cubicBezTo>
                  <a:cubicBezTo>
                    <a:pt x="2914" y="3727"/>
                    <a:pt x="5208" y="3224"/>
                    <a:pt x="7472" y="2720"/>
                  </a:cubicBezTo>
                  <a:cubicBezTo>
                    <a:pt x="9540" y="2253"/>
                    <a:pt x="11709" y="1620"/>
                    <a:pt x="13310" y="185"/>
                  </a:cubicBezTo>
                  <a:cubicBezTo>
                    <a:pt x="13391" y="104"/>
                    <a:pt x="13318" y="1"/>
                    <a:pt x="13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2"/>
            <p:cNvSpPr/>
            <p:nvPr/>
          </p:nvSpPr>
          <p:spPr>
            <a:xfrm rot="5400000">
              <a:off x="4603632" y="309010"/>
              <a:ext cx="481792" cy="254181"/>
            </a:xfrm>
            <a:custGeom>
              <a:avLst/>
              <a:gdLst/>
              <a:ahLst/>
              <a:cxnLst/>
              <a:rect l="l" t="t" r="r" b="b"/>
              <a:pathLst>
                <a:path w="11309" h="5966" extrusionOk="0">
                  <a:moveTo>
                    <a:pt x="9634" y="238"/>
                  </a:moveTo>
                  <a:cubicBezTo>
                    <a:pt x="10276" y="238"/>
                    <a:pt x="10949" y="501"/>
                    <a:pt x="11008" y="1216"/>
                  </a:cubicBezTo>
                  <a:cubicBezTo>
                    <a:pt x="10975" y="1817"/>
                    <a:pt x="10775" y="2350"/>
                    <a:pt x="10408" y="2817"/>
                  </a:cubicBezTo>
                  <a:cubicBezTo>
                    <a:pt x="9340" y="4352"/>
                    <a:pt x="7306" y="4986"/>
                    <a:pt x="5571" y="5352"/>
                  </a:cubicBezTo>
                  <a:cubicBezTo>
                    <a:pt x="4070" y="5630"/>
                    <a:pt x="2546" y="5769"/>
                    <a:pt x="1018" y="5769"/>
                  </a:cubicBezTo>
                  <a:cubicBezTo>
                    <a:pt x="805" y="5769"/>
                    <a:pt x="593" y="5767"/>
                    <a:pt x="380" y="5761"/>
                  </a:cubicBezTo>
                  <a:lnTo>
                    <a:pt x="380" y="5761"/>
                  </a:lnTo>
                  <a:cubicBezTo>
                    <a:pt x="656" y="5582"/>
                    <a:pt x="907" y="5375"/>
                    <a:pt x="1135" y="5119"/>
                  </a:cubicBezTo>
                  <a:cubicBezTo>
                    <a:pt x="1702" y="4619"/>
                    <a:pt x="2335" y="4152"/>
                    <a:pt x="2969" y="3751"/>
                  </a:cubicBezTo>
                  <a:cubicBezTo>
                    <a:pt x="4003" y="3051"/>
                    <a:pt x="5071" y="2484"/>
                    <a:pt x="6105" y="1817"/>
                  </a:cubicBezTo>
                  <a:cubicBezTo>
                    <a:pt x="7139" y="1116"/>
                    <a:pt x="8106" y="349"/>
                    <a:pt x="9407" y="249"/>
                  </a:cubicBezTo>
                  <a:cubicBezTo>
                    <a:pt x="9481" y="242"/>
                    <a:pt x="9557" y="238"/>
                    <a:pt x="9634" y="238"/>
                  </a:cubicBezTo>
                  <a:close/>
                  <a:moveTo>
                    <a:pt x="9623" y="1"/>
                  </a:moveTo>
                  <a:cubicBezTo>
                    <a:pt x="8943" y="1"/>
                    <a:pt x="8221" y="258"/>
                    <a:pt x="7706" y="516"/>
                  </a:cubicBezTo>
                  <a:cubicBezTo>
                    <a:pt x="7105" y="849"/>
                    <a:pt x="6538" y="1216"/>
                    <a:pt x="6005" y="1616"/>
                  </a:cubicBezTo>
                  <a:cubicBezTo>
                    <a:pt x="5304" y="2083"/>
                    <a:pt x="4570" y="2517"/>
                    <a:pt x="3836" y="2951"/>
                  </a:cubicBezTo>
                  <a:cubicBezTo>
                    <a:pt x="3103" y="3384"/>
                    <a:pt x="2536" y="3785"/>
                    <a:pt x="1902" y="4218"/>
                  </a:cubicBezTo>
                  <a:cubicBezTo>
                    <a:pt x="1301" y="4685"/>
                    <a:pt x="801" y="5319"/>
                    <a:pt x="134" y="5653"/>
                  </a:cubicBezTo>
                  <a:cubicBezTo>
                    <a:pt x="84" y="5678"/>
                    <a:pt x="71" y="5721"/>
                    <a:pt x="80" y="5762"/>
                  </a:cubicBezTo>
                  <a:lnTo>
                    <a:pt x="80" y="5762"/>
                  </a:lnTo>
                  <a:cubicBezTo>
                    <a:pt x="1" y="5809"/>
                    <a:pt x="8" y="5953"/>
                    <a:pt x="100" y="5953"/>
                  </a:cubicBezTo>
                  <a:cubicBezTo>
                    <a:pt x="367" y="5961"/>
                    <a:pt x="634" y="5965"/>
                    <a:pt x="901" y="5965"/>
                  </a:cubicBezTo>
                  <a:cubicBezTo>
                    <a:pt x="2768" y="5965"/>
                    <a:pt x="4629" y="5761"/>
                    <a:pt x="6438" y="5352"/>
                  </a:cubicBezTo>
                  <a:cubicBezTo>
                    <a:pt x="8340" y="4852"/>
                    <a:pt x="10308" y="3885"/>
                    <a:pt x="11042" y="2017"/>
                  </a:cubicBezTo>
                  <a:cubicBezTo>
                    <a:pt x="11308" y="1350"/>
                    <a:pt x="11275" y="682"/>
                    <a:pt x="10675" y="282"/>
                  </a:cubicBezTo>
                  <a:cubicBezTo>
                    <a:pt x="10365" y="80"/>
                    <a:pt x="10001" y="1"/>
                    <a:pt x="9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8" name="Google Shape;3468;p22"/>
          <p:cNvSpPr/>
          <p:nvPr/>
        </p:nvSpPr>
        <p:spPr>
          <a:xfrm rot="-7832813" flipH="1">
            <a:off x="3147181" y="63172"/>
            <a:ext cx="267761" cy="220394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9" name="Google Shape;3469;p22"/>
          <p:cNvGrpSpPr/>
          <p:nvPr/>
        </p:nvGrpSpPr>
        <p:grpSpPr>
          <a:xfrm rot="4172848" flipH="1">
            <a:off x="1531987" y="4712667"/>
            <a:ext cx="758567" cy="594672"/>
            <a:chOff x="6116480" y="4524652"/>
            <a:chExt cx="830410" cy="650968"/>
          </a:xfrm>
        </p:grpSpPr>
        <p:sp>
          <p:nvSpPr>
            <p:cNvPr id="3470" name="Google Shape;3470;p22"/>
            <p:cNvSpPr/>
            <p:nvPr/>
          </p:nvSpPr>
          <p:spPr>
            <a:xfrm rot="5400000">
              <a:off x="6227951" y="4538265"/>
              <a:ext cx="525885" cy="748825"/>
            </a:xfrm>
            <a:custGeom>
              <a:avLst/>
              <a:gdLst/>
              <a:ahLst/>
              <a:cxnLst/>
              <a:rect l="l" t="t" r="r" b="b"/>
              <a:pathLst>
                <a:path w="12344" h="17576" extrusionOk="0">
                  <a:moveTo>
                    <a:pt x="133" y="0"/>
                  </a:moveTo>
                  <a:cubicBezTo>
                    <a:pt x="70" y="0"/>
                    <a:pt x="1" y="57"/>
                    <a:pt x="22" y="140"/>
                  </a:cubicBezTo>
                  <a:cubicBezTo>
                    <a:pt x="288" y="2008"/>
                    <a:pt x="355" y="3842"/>
                    <a:pt x="1256" y="5577"/>
                  </a:cubicBezTo>
                  <a:cubicBezTo>
                    <a:pt x="2023" y="7045"/>
                    <a:pt x="3291" y="8212"/>
                    <a:pt x="4525" y="9313"/>
                  </a:cubicBezTo>
                  <a:cubicBezTo>
                    <a:pt x="7260" y="11815"/>
                    <a:pt x="10329" y="14217"/>
                    <a:pt x="12130" y="17519"/>
                  </a:cubicBezTo>
                  <a:cubicBezTo>
                    <a:pt x="12150" y="17559"/>
                    <a:pt x="12179" y="17575"/>
                    <a:pt x="12209" y="17575"/>
                  </a:cubicBezTo>
                  <a:cubicBezTo>
                    <a:pt x="12276" y="17575"/>
                    <a:pt x="12344" y="17489"/>
                    <a:pt x="12297" y="17419"/>
                  </a:cubicBezTo>
                  <a:cubicBezTo>
                    <a:pt x="10629" y="14350"/>
                    <a:pt x="7827" y="12048"/>
                    <a:pt x="5259" y="9713"/>
                  </a:cubicBezTo>
                  <a:cubicBezTo>
                    <a:pt x="3958" y="8546"/>
                    <a:pt x="2657" y="7378"/>
                    <a:pt x="1723" y="5911"/>
                  </a:cubicBezTo>
                  <a:cubicBezTo>
                    <a:pt x="555" y="4143"/>
                    <a:pt x="489" y="2075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2"/>
            <p:cNvSpPr/>
            <p:nvPr/>
          </p:nvSpPr>
          <p:spPr>
            <a:xfrm rot="5400000">
              <a:off x="6521217" y="4788594"/>
              <a:ext cx="32165" cy="240548"/>
            </a:xfrm>
            <a:custGeom>
              <a:avLst/>
              <a:gdLst/>
              <a:ahLst/>
              <a:cxnLst/>
              <a:rect l="l" t="t" r="r" b="b"/>
              <a:pathLst>
                <a:path w="755" h="5646" extrusionOk="0">
                  <a:moveTo>
                    <a:pt x="288" y="1"/>
                  </a:moveTo>
                  <a:cubicBezTo>
                    <a:pt x="237" y="1"/>
                    <a:pt x="187" y="34"/>
                    <a:pt x="187" y="101"/>
                  </a:cubicBezTo>
                  <a:cubicBezTo>
                    <a:pt x="354" y="1935"/>
                    <a:pt x="554" y="3737"/>
                    <a:pt x="21" y="5538"/>
                  </a:cubicBezTo>
                  <a:cubicBezTo>
                    <a:pt x="1" y="5598"/>
                    <a:pt x="65" y="5646"/>
                    <a:pt x="126" y="5646"/>
                  </a:cubicBezTo>
                  <a:cubicBezTo>
                    <a:pt x="167" y="5646"/>
                    <a:pt x="207" y="5625"/>
                    <a:pt x="221" y="5571"/>
                  </a:cubicBezTo>
                  <a:cubicBezTo>
                    <a:pt x="755" y="3770"/>
                    <a:pt x="554" y="1935"/>
                    <a:pt x="388" y="101"/>
                  </a:cubicBezTo>
                  <a:cubicBezTo>
                    <a:pt x="388" y="34"/>
                    <a:pt x="33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2"/>
            <p:cNvSpPr/>
            <p:nvPr/>
          </p:nvSpPr>
          <p:spPr>
            <a:xfrm rot="5400000">
              <a:off x="6398547" y="4680535"/>
              <a:ext cx="223535" cy="37194"/>
            </a:xfrm>
            <a:custGeom>
              <a:avLst/>
              <a:gdLst/>
              <a:ahLst/>
              <a:cxnLst/>
              <a:rect l="l" t="t" r="r" b="b"/>
              <a:pathLst>
                <a:path w="5247" h="873" extrusionOk="0">
                  <a:moveTo>
                    <a:pt x="157" y="1"/>
                  </a:moveTo>
                  <a:cubicBezTo>
                    <a:pt x="57" y="1"/>
                    <a:pt x="1" y="127"/>
                    <a:pt x="85" y="183"/>
                  </a:cubicBezTo>
                  <a:cubicBezTo>
                    <a:pt x="1135" y="643"/>
                    <a:pt x="2258" y="872"/>
                    <a:pt x="3377" y="872"/>
                  </a:cubicBezTo>
                  <a:cubicBezTo>
                    <a:pt x="3963" y="872"/>
                    <a:pt x="4548" y="809"/>
                    <a:pt x="5122" y="683"/>
                  </a:cubicBezTo>
                  <a:cubicBezTo>
                    <a:pt x="5246" y="683"/>
                    <a:pt x="5225" y="480"/>
                    <a:pt x="5113" y="480"/>
                  </a:cubicBezTo>
                  <a:cubicBezTo>
                    <a:pt x="5105" y="480"/>
                    <a:pt x="5097" y="481"/>
                    <a:pt x="5088" y="483"/>
                  </a:cubicBezTo>
                  <a:cubicBezTo>
                    <a:pt x="4520" y="611"/>
                    <a:pt x="3940" y="674"/>
                    <a:pt x="3362" y="674"/>
                  </a:cubicBezTo>
                  <a:cubicBezTo>
                    <a:pt x="2276" y="674"/>
                    <a:pt x="1197" y="451"/>
                    <a:pt x="218" y="16"/>
                  </a:cubicBezTo>
                  <a:cubicBezTo>
                    <a:pt x="196" y="5"/>
                    <a:pt x="176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2"/>
            <p:cNvSpPr/>
            <p:nvPr/>
          </p:nvSpPr>
          <p:spPr>
            <a:xfrm rot="5400000">
              <a:off x="6656569" y="4673865"/>
              <a:ext cx="109190" cy="158661"/>
            </a:xfrm>
            <a:custGeom>
              <a:avLst/>
              <a:gdLst/>
              <a:ahLst/>
              <a:cxnLst/>
              <a:rect l="l" t="t" r="r" b="b"/>
              <a:pathLst>
                <a:path w="2563" h="3724" extrusionOk="0">
                  <a:moveTo>
                    <a:pt x="2450" y="0"/>
                  </a:moveTo>
                  <a:cubicBezTo>
                    <a:pt x="2405" y="0"/>
                    <a:pt x="2358" y="27"/>
                    <a:pt x="2344" y="85"/>
                  </a:cubicBezTo>
                  <a:cubicBezTo>
                    <a:pt x="1910" y="1486"/>
                    <a:pt x="1109" y="2520"/>
                    <a:pt x="75" y="3554"/>
                  </a:cubicBezTo>
                  <a:cubicBezTo>
                    <a:pt x="0" y="3629"/>
                    <a:pt x="75" y="3723"/>
                    <a:pt x="160" y="3723"/>
                  </a:cubicBezTo>
                  <a:cubicBezTo>
                    <a:pt x="188" y="3723"/>
                    <a:pt x="217" y="3713"/>
                    <a:pt x="242" y="3688"/>
                  </a:cubicBezTo>
                  <a:cubicBezTo>
                    <a:pt x="1276" y="2654"/>
                    <a:pt x="2110" y="1586"/>
                    <a:pt x="2544" y="118"/>
                  </a:cubicBezTo>
                  <a:cubicBezTo>
                    <a:pt x="2563" y="43"/>
                    <a:pt x="2508" y="0"/>
                    <a:pt x="2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2"/>
            <p:cNvSpPr/>
            <p:nvPr/>
          </p:nvSpPr>
          <p:spPr>
            <a:xfrm rot="5400000">
              <a:off x="6788872" y="4538109"/>
              <a:ext cx="97389" cy="218649"/>
            </a:xfrm>
            <a:custGeom>
              <a:avLst/>
              <a:gdLst/>
              <a:ahLst/>
              <a:cxnLst/>
              <a:rect l="l" t="t" r="r" b="b"/>
              <a:pathLst>
                <a:path w="2286" h="5132" extrusionOk="0">
                  <a:moveTo>
                    <a:pt x="933" y="191"/>
                  </a:moveTo>
                  <a:cubicBezTo>
                    <a:pt x="1066" y="191"/>
                    <a:pt x="1226" y="231"/>
                    <a:pt x="1419" y="320"/>
                  </a:cubicBezTo>
                  <a:cubicBezTo>
                    <a:pt x="2153" y="687"/>
                    <a:pt x="2052" y="2088"/>
                    <a:pt x="2019" y="2755"/>
                  </a:cubicBezTo>
                  <a:cubicBezTo>
                    <a:pt x="1986" y="3356"/>
                    <a:pt x="1986" y="4256"/>
                    <a:pt x="1652" y="4790"/>
                  </a:cubicBezTo>
                  <a:cubicBezTo>
                    <a:pt x="1649" y="4797"/>
                    <a:pt x="1646" y="4804"/>
                    <a:pt x="1644" y="4810"/>
                  </a:cubicBezTo>
                  <a:lnTo>
                    <a:pt x="1644" y="4810"/>
                  </a:lnTo>
                  <a:cubicBezTo>
                    <a:pt x="1223" y="4103"/>
                    <a:pt x="862" y="3391"/>
                    <a:pt x="585" y="2622"/>
                  </a:cubicBezTo>
                  <a:cubicBezTo>
                    <a:pt x="381" y="2040"/>
                    <a:pt x="25" y="191"/>
                    <a:pt x="933" y="191"/>
                  </a:cubicBezTo>
                  <a:close/>
                  <a:moveTo>
                    <a:pt x="1002" y="0"/>
                  </a:moveTo>
                  <a:cubicBezTo>
                    <a:pt x="295" y="0"/>
                    <a:pt x="1" y="876"/>
                    <a:pt x="118" y="1521"/>
                  </a:cubicBezTo>
                  <a:cubicBezTo>
                    <a:pt x="351" y="2789"/>
                    <a:pt x="852" y="4023"/>
                    <a:pt x="1585" y="5090"/>
                  </a:cubicBezTo>
                  <a:cubicBezTo>
                    <a:pt x="1605" y="5120"/>
                    <a:pt x="1636" y="5132"/>
                    <a:pt x="1668" y="5132"/>
                  </a:cubicBezTo>
                  <a:cubicBezTo>
                    <a:pt x="1747" y="5132"/>
                    <a:pt x="1833" y="5061"/>
                    <a:pt x="1786" y="4990"/>
                  </a:cubicBezTo>
                  <a:lnTo>
                    <a:pt x="1752" y="4990"/>
                  </a:lnTo>
                  <a:cubicBezTo>
                    <a:pt x="1746" y="4979"/>
                    <a:pt x="1739" y="4969"/>
                    <a:pt x="1733" y="4958"/>
                  </a:cubicBezTo>
                  <a:lnTo>
                    <a:pt x="1733" y="4958"/>
                  </a:lnTo>
                  <a:cubicBezTo>
                    <a:pt x="1746" y="4962"/>
                    <a:pt x="1759" y="4964"/>
                    <a:pt x="1773" y="4964"/>
                  </a:cubicBezTo>
                  <a:cubicBezTo>
                    <a:pt x="1804" y="4964"/>
                    <a:pt x="1833" y="4952"/>
                    <a:pt x="1852" y="4924"/>
                  </a:cubicBezTo>
                  <a:cubicBezTo>
                    <a:pt x="2253" y="4223"/>
                    <a:pt x="2253" y="3056"/>
                    <a:pt x="2253" y="2288"/>
                  </a:cubicBezTo>
                  <a:cubicBezTo>
                    <a:pt x="2286" y="1554"/>
                    <a:pt x="2186" y="320"/>
                    <a:pt x="1319" y="53"/>
                  </a:cubicBezTo>
                  <a:cubicBezTo>
                    <a:pt x="1205" y="17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2"/>
            <p:cNvSpPr/>
            <p:nvPr/>
          </p:nvSpPr>
          <p:spPr>
            <a:xfrm rot="5400000">
              <a:off x="6708907" y="4755769"/>
              <a:ext cx="160398" cy="163731"/>
            </a:xfrm>
            <a:custGeom>
              <a:avLst/>
              <a:gdLst/>
              <a:ahLst/>
              <a:cxnLst/>
              <a:rect l="l" t="t" r="r" b="b"/>
              <a:pathLst>
                <a:path w="3765" h="3843" extrusionOk="0">
                  <a:moveTo>
                    <a:pt x="1420" y="186"/>
                  </a:moveTo>
                  <a:cubicBezTo>
                    <a:pt x="1757" y="186"/>
                    <a:pt x="2109" y="483"/>
                    <a:pt x="2264" y="740"/>
                  </a:cubicBezTo>
                  <a:cubicBezTo>
                    <a:pt x="2497" y="1173"/>
                    <a:pt x="2197" y="1707"/>
                    <a:pt x="1963" y="2041"/>
                  </a:cubicBezTo>
                  <a:cubicBezTo>
                    <a:pt x="1540" y="2660"/>
                    <a:pt x="956" y="3120"/>
                    <a:pt x="276" y="3390"/>
                  </a:cubicBezTo>
                  <a:lnTo>
                    <a:pt x="276" y="3390"/>
                  </a:lnTo>
                  <a:cubicBezTo>
                    <a:pt x="233" y="2365"/>
                    <a:pt x="298" y="777"/>
                    <a:pt x="1130" y="273"/>
                  </a:cubicBezTo>
                  <a:cubicBezTo>
                    <a:pt x="1221" y="212"/>
                    <a:pt x="1320" y="186"/>
                    <a:pt x="1420" y="186"/>
                  </a:cubicBezTo>
                  <a:close/>
                  <a:moveTo>
                    <a:pt x="1379" y="1"/>
                  </a:moveTo>
                  <a:cubicBezTo>
                    <a:pt x="52" y="1"/>
                    <a:pt x="1" y="2884"/>
                    <a:pt x="62" y="3742"/>
                  </a:cubicBezTo>
                  <a:cubicBezTo>
                    <a:pt x="62" y="3809"/>
                    <a:pt x="120" y="3842"/>
                    <a:pt x="175" y="3842"/>
                  </a:cubicBezTo>
                  <a:cubicBezTo>
                    <a:pt x="229" y="3842"/>
                    <a:pt x="279" y="3809"/>
                    <a:pt x="262" y="3742"/>
                  </a:cubicBezTo>
                  <a:lnTo>
                    <a:pt x="296" y="3742"/>
                  </a:lnTo>
                  <a:cubicBezTo>
                    <a:pt x="293" y="3700"/>
                    <a:pt x="290" y="3656"/>
                    <a:pt x="287" y="3610"/>
                  </a:cubicBezTo>
                  <a:lnTo>
                    <a:pt x="287" y="3610"/>
                  </a:lnTo>
                  <a:cubicBezTo>
                    <a:pt x="290" y="3610"/>
                    <a:pt x="293" y="3609"/>
                    <a:pt x="296" y="3609"/>
                  </a:cubicBezTo>
                  <a:cubicBezTo>
                    <a:pt x="1430" y="3308"/>
                    <a:pt x="3765" y="773"/>
                    <a:pt x="1763" y="73"/>
                  </a:cubicBezTo>
                  <a:cubicBezTo>
                    <a:pt x="1624" y="24"/>
                    <a:pt x="1496" y="1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2"/>
            <p:cNvSpPr/>
            <p:nvPr/>
          </p:nvSpPr>
          <p:spPr>
            <a:xfrm rot="5400000">
              <a:off x="6413180" y="4570894"/>
              <a:ext cx="206750" cy="114267"/>
            </a:xfrm>
            <a:custGeom>
              <a:avLst/>
              <a:gdLst/>
              <a:ahLst/>
              <a:cxnLst/>
              <a:rect l="l" t="t" r="r" b="b"/>
              <a:pathLst>
                <a:path w="4853" h="2682" extrusionOk="0">
                  <a:moveTo>
                    <a:pt x="1009" y="224"/>
                  </a:moveTo>
                  <a:cubicBezTo>
                    <a:pt x="2058" y="224"/>
                    <a:pt x="3900" y="1349"/>
                    <a:pt x="4529" y="1856"/>
                  </a:cubicBezTo>
                  <a:lnTo>
                    <a:pt x="4529" y="1856"/>
                  </a:lnTo>
                  <a:cubicBezTo>
                    <a:pt x="4058" y="2249"/>
                    <a:pt x="3228" y="2483"/>
                    <a:pt x="2424" y="2483"/>
                  </a:cubicBezTo>
                  <a:cubicBezTo>
                    <a:pt x="1344" y="2483"/>
                    <a:pt x="311" y="2061"/>
                    <a:pt x="256" y="1034"/>
                  </a:cubicBezTo>
                  <a:cubicBezTo>
                    <a:pt x="236" y="444"/>
                    <a:pt x="545" y="224"/>
                    <a:pt x="1009" y="224"/>
                  </a:cubicBezTo>
                  <a:close/>
                  <a:moveTo>
                    <a:pt x="1065" y="1"/>
                  </a:moveTo>
                  <a:cubicBezTo>
                    <a:pt x="504" y="1"/>
                    <a:pt x="98" y="277"/>
                    <a:pt x="55" y="1034"/>
                  </a:cubicBezTo>
                  <a:cubicBezTo>
                    <a:pt x="0" y="2215"/>
                    <a:pt x="1160" y="2681"/>
                    <a:pt x="2372" y="2681"/>
                  </a:cubicBezTo>
                  <a:cubicBezTo>
                    <a:pt x="3284" y="2681"/>
                    <a:pt x="4224" y="2417"/>
                    <a:pt x="4697" y="1995"/>
                  </a:cubicBezTo>
                  <a:lnTo>
                    <a:pt x="4697" y="1995"/>
                  </a:lnTo>
                  <a:cubicBezTo>
                    <a:pt x="4710" y="2001"/>
                    <a:pt x="4723" y="2003"/>
                    <a:pt x="4736" y="2003"/>
                  </a:cubicBezTo>
                  <a:cubicBezTo>
                    <a:pt x="4800" y="2003"/>
                    <a:pt x="4851" y="1934"/>
                    <a:pt x="4817" y="1867"/>
                  </a:cubicBezTo>
                  <a:lnTo>
                    <a:pt x="4817" y="1867"/>
                  </a:lnTo>
                  <a:cubicBezTo>
                    <a:pt x="4853" y="1792"/>
                    <a:pt x="4795" y="1703"/>
                    <a:pt x="4726" y="1703"/>
                  </a:cubicBezTo>
                  <a:cubicBezTo>
                    <a:pt x="4708" y="1703"/>
                    <a:pt x="4688" y="1710"/>
                    <a:pt x="4670" y="1724"/>
                  </a:cubicBezTo>
                  <a:lnTo>
                    <a:pt x="4670" y="1724"/>
                  </a:lnTo>
                  <a:cubicBezTo>
                    <a:pt x="3996" y="1146"/>
                    <a:pt x="22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2"/>
            <p:cNvSpPr/>
            <p:nvPr/>
          </p:nvSpPr>
          <p:spPr>
            <a:xfrm rot="5400000">
              <a:off x="6529654" y="4771084"/>
              <a:ext cx="190305" cy="216604"/>
            </a:xfrm>
            <a:custGeom>
              <a:avLst/>
              <a:gdLst/>
              <a:ahLst/>
              <a:cxnLst/>
              <a:rect l="l" t="t" r="r" b="b"/>
              <a:pathLst>
                <a:path w="4467" h="5084" extrusionOk="0">
                  <a:moveTo>
                    <a:pt x="2537" y="0"/>
                  </a:moveTo>
                  <a:cubicBezTo>
                    <a:pt x="2494" y="0"/>
                    <a:pt x="2448" y="2"/>
                    <a:pt x="2402" y="6"/>
                  </a:cubicBezTo>
                  <a:cubicBezTo>
                    <a:pt x="0" y="206"/>
                    <a:pt x="2235" y="4109"/>
                    <a:pt x="2836" y="5043"/>
                  </a:cubicBezTo>
                  <a:cubicBezTo>
                    <a:pt x="2855" y="5072"/>
                    <a:pt x="2883" y="5084"/>
                    <a:pt x="2911" y="5084"/>
                  </a:cubicBezTo>
                  <a:cubicBezTo>
                    <a:pt x="2980" y="5084"/>
                    <a:pt x="3049" y="5013"/>
                    <a:pt x="3002" y="4942"/>
                  </a:cubicBezTo>
                  <a:lnTo>
                    <a:pt x="3002" y="4909"/>
                  </a:lnTo>
                  <a:cubicBezTo>
                    <a:pt x="2435" y="4008"/>
                    <a:pt x="534" y="906"/>
                    <a:pt x="2135" y="272"/>
                  </a:cubicBezTo>
                  <a:cubicBezTo>
                    <a:pt x="2326" y="197"/>
                    <a:pt x="2492" y="162"/>
                    <a:pt x="2637" y="162"/>
                  </a:cubicBezTo>
                  <a:cubicBezTo>
                    <a:pt x="4088" y="162"/>
                    <a:pt x="3357" y="3654"/>
                    <a:pt x="2902" y="4442"/>
                  </a:cubicBezTo>
                  <a:cubicBezTo>
                    <a:pt x="2879" y="4513"/>
                    <a:pt x="2955" y="4584"/>
                    <a:pt x="3026" y="4584"/>
                  </a:cubicBezTo>
                  <a:cubicBezTo>
                    <a:pt x="3055" y="4584"/>
                    <a:pt x="3083" y="4572"/>
                    <a:pt x="3102" y="4542"/>
                  </a:cubicBezTo>
                  <a:cubicBezTo>
                    <a:pt x="3657" y="3531"/>
                    <a:pt x="4467" y="0"/>
                    <a:pt x="2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8" name="Google Shape;3478;p22"/>
          <p:cNvGrpSpPr/>
          <p:nvPr/>
        </p:nvGrpSpPr>
        <p:grpSpPr>
          <a:xfrm flipH="1">
            <a:off x="993525" y="4439947"/>
            <a:ext cx="589552" cy="624470"/>
            <a:chOff x="4174996" y="4517026"/>
            <a:chExt cx="645448" cy="683601"/>
          </a:xfrm>
        </p:grpSpPr>
        <p:sp>
          <p:nvSpPr>
            <p:cNvPr id="3479" name="Google Shape;3479;p22"/>
            <p:cNvSpPr/>
            <p:nvPr/>
          </p:nvSpPr>
          <p:spPr>
            <a:xfrm rot="5400000">
              <a:off x="4380180" y="4841227"/>
              <a:ext cx="437655" cy="274589"/>
            </a:xfrm>
            <a:custGeom>
              <a:avLst/>
              <a:gdLst/>
              <a:ahLst/>
              <a:cxnLst/>
              <a:rect l="l" t="t" r="r" b="b"/>
              <a:pathLst>
                <a:path w="10273" h="6445" extrusionOk="0">
                  <a:moveTo>
                    <a:pt x="134" y="1"/>
                  </a:moveTo>
                  <a:cubicBezTo>
                    <a:pt x="58" y="1"/>
                    <a:pt x="0" y="102"/>
                    <a:pt x="76" y="203"/>
                  </a:cubicBezTo>
                  <a:cubicBezTo>
                    <a:pt x="2644" y="3238"/>
                    <a:pt x="6414" y="5106"/>
                    <a:pt x="10116" y="6440"/>
                  </a:cubicBezTo>
                  <a:cubicBezTo>
                    <a:pt x="10126" y="6443"/>
                    <a:pt x="10136" y="6444"/>
                    <a:pt x="10145" y="6444"/>
                  </a:cubicBezTo>
                  <a:cubicBezTo>
                    <a:pt x="10254" y="6444"/>
                    <a:pt x="10273" y="6271"/>
                    <a:pt x="10150" y="6240"/>
                  </a:cubicBezTo>
                  <a:cubicBezTo>
                    <a:pt x="6480" y="4906"/>
                    <a:pt x="2778" y="3071"/>
                    <a:pt x="209" y="36"/>
                  </a:cubicBezTo>
                  <a:cubicBezTo>
                    <a:pt x="185" y="11"/>
                    <a:pt x="15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2"/>
            <p:cNvSpPr/>
            <p:nvPr/>
          </p:nvSpPr>
          <p:spPr>
            <a:xfrm rot="5400000">
              <a:off x="4500576" y="4689560"/>
              <a:ext cx="360204" cy="279531"/>
            </a:xfrm>
            <a:custGeom>
              <a:avLst/>
              <a:gdLst/>
              <a:ahLst/>
              <a:cxnLst/>
              <a:rect l="l" t="t" r="r" b="b"/>
              <a:pathLst>
                <a:path w="8455" h="6561" extrusionOk="0">
                  <a:moveTo>
                    <a:pt x="1533" y="171"/>
                  </a:moveTo>
                  <a:cubicBezTo>
                    <a:pt x="1777" y="171"/>
                    <a:pt x="2062" y="344"/>
                    <a:pt x="2235" y="443"/>
                  </a:cubicBezTo>
                  <a:cubicBezTo>
                    <a:pt x="2836" y="843"/>
                    <a:pt x="3403" y="1310"/>
                    <a:pt x="3903" y="1844"/>
                  </a:cubicBezTo>
                  <a:cubicBezTo>
                    <a:pt x="5249" y="3222"/>
                    <a:pt x="6472" y="4724"/>
                    <a:pt x="7809" y="6112"/>
                  </a:cubicBezTo>
                  <a:lnTo>
                    <a:pt x="7809" y="6112"/>
                  </a:lnTo>
                  <a:cubicBezTo>
                    <a:pt x="6655" y="5561"/>
                    <a:pt x="5425" y="5166"/>
                    <a:pt x="4270" y="4646"/>
                  </a:cubicBezTo>
                  <a:cubicBezTo>
                    <a:pt x="2902" y="4046"/>
                    <a:pt x="1168" y="3112"/>
                    <a:pt x="1001" y="1410"/>
                  </a:cubicBezTo>
                  <a:cubicBezTo>
                    <a:pt x="968" y="1043"/>
                    <a:pt x="934" y="476"/>
                    <a:pt x="1301" y="243"/>
                  </a:cubicBezTo>
                  <a:cubicBezTo>
                    <a:pt x="1370" y="192"/>
                    <a:pt x="1449" y="171"/>
                    <a:pt x="1533" y="171"/>
                  </a:cubicBezTo>
                  <a:close/>
                  <a:moveTo>
                    <a:pt x="1519" y="1"/>
                  </a:moveTo>
                  <a:cubicBezTo>
                    <a:pt x="1204" y="1"/>
                    <a:pt x="947" y="180"/>
                    <a:pt x="834" y="677"/>
                  </a:cubicBezTo>
                  <a:cubicBezTo>
                    <a:pt x="0" y="4312"/>
                    <a:pt x="6071" y="5347"/>
                    <a:pt x="8239" y="6547"/>
                  </a:cubicBezTo>
                  <a:cubicBezTo>
                    <a:pt x="8258" y="6557"/>
                    <a:pt x="8276" y="6561"/>
                    <a:pt x="8293" y="6561"/>
                  </a:cubicBezTo>
                  <a:cubicBezTo>
                    <a:pt x="8396" y="6561"/>
                    <a:pt x="8454" y="6405"/>
                    <a:pt x="8340" y="6347"/>
                  </a:cubicBezTo>
                  <a:lnTo>
                    <a:pt x="8340" y="6347"/>
                  </a:lnTo>
                  <a:lnTo>
                    <a:pt x="8340" y="6381"/>
                  </a:lnTo>
                  <a:cubicBezTo>
                    <a:pt x="8267" y="6341"/>
                    <a:pt x="8193" y="6303"/>
                    <a:pt x="8120" y="6265"/>
                  </a:cubicBezTo>
                  <a:lnTo>
                    <a:pt x="8120" y="6265"/>
                  </a:lnTo>
                  <a:cubicBezTo>
                    <a:pt x="8148" y="6223"/>
                    <a:pt x="8153" y="6161"/>
                    <a:pt x="8106" y="6114"/>
                  </a:cubicBezTo>
                  <a:cubicBezTo>
                    <a:pt x="6505" y="4446"/>
                    <a:pt x="5104" y="2611"/>
                    <a:pt x="3369" y="1043"/>
                  </a:cubicBezTo>
                  <a:cubicBezTo>
                    <a:pt x="2972" y="690"/>
                    <a:pt x="2136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2"/>
            <p:cNvSpPr/>
            <p:nvPr/>
          </p:nvSpPr>
          <p:spPr>
            <a:xfrm rot="5400000">
              <a:off x="4078000" y="4835179"/>
              <a:ext cx="570405" cy="160493"/>
            </a:xfrm>
            <a:custGeom>
              <a:avLst/>
              <a:gdLst/>
              <a:ahLst/>
              <a:cxnLst/>
              <a:rect l="l" t="t" r="r" b="b"/>
              <a:pathLst>
                <a:path w="13389" h="3767" extrusionOk="0">
                  <a:moveTo>
                    <a:pt x="13255" y="0"/>
                  </a:moveTo>
                  <a:lnTo>
                    <a:pt x="13255" y="33"/>
                  </a:lnTo>
                  <a:cubicBezTo>
                    <a:pt x="13114" y="30"/>
                    <a:pt x="12973" y="28"/>
                    <a:pt x="12832" y="28"/>
                  </a:cubicBezTo>
                  <a:cubicBezTo>
                    <a:pt x="10505" y="28"/>
                    <a:pt x="8181" y="531"/>
                    <a:pt x="5917" y="1034"/>
                  </a:cubicBezTo>
                  <a:cubicBezTo>
                    <a:pt x="3849" y="1501"/>
                    <a:pt x="1680" y="2135"/>
                    <a:pt x="79" y="3569"/>
                  </a:cubicBezTo>
                  <a:cubicBezTo>
                    <a:pt x="1" y="3648"/>
                    <a:pt x="86" y="3767"/>
                    <a:pt x="175" y="3767"/>
                  </a:cubicBezTo>
                  <a:cubicBezTo>
                    <a:pt x="200" y="3767"/>
                    <a:pt x="224" y="3758"/>
                    <a:pt x="246" y="3736"/>
                  </a:cubicBezTo>
                  <a:cubicBezTo>
                    <a:pt x="1814" y="2302"/>
                    <a:pt x="3949" y="1701"/>
                    <a:pt x="5984" y="1234"/>
                  </a:cubicBezTo>
                  <a:cubicBezTo>
                    <a:pt x="8248" y="731"/>
                    <a:pt x="10512" y="228"/>
                    <a:pt x="12832" y="228"/>
                  </a:cubicBezTo>
                  <a:cubicBezTo>
                    <a:pt x="12973" y="228"/>
                    <a:pt x="13114" y="230"/>
                    <a:pt x="13255" y="234"/>
                  </a:cubicBezTo>
                  <a:cubicBezTo>
                    <a:pt x="13389" y="234"/>
                    <a:pt x="13389" y="0"/>
                    <a:pt x="1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2"/>
            <p:cNvSpPr/>
            <p:nvPr/>
          </p:nvSpPr>
          <p:spPr>
            <a:xfrm rot="5400000">
              <a:off x="4060530" y="4631492"/>
              <a:ext cx="483198" cy="254267"/>
            </a:xfrm>
            <a:custGeom>
              <a:avLst/>
              <a:gdLst/>
              <a:ahLst/>
              <a:cxnLst/>
              <a:rect l="l" t="t" r="r" b="b"/>
              <a:pathLst>
                <a:path w="11342" h="5968" extrusionOk="0">
                  <a:moveTo>
                    <a:pt x="10304" y="184"/>
                  </a:moveTo>
                  <a:cubicBezTo>
                    <a:pt x="10513" y="184"/>
                    <a:pt x="10721" y="187"/>
                    <a:pt x="10929" y="192"/>
                  </a:cubicBezTo>
                  <a:lnTo>
                    <a:pt x="10929" y="192"/>
                  </a:lnTo>
                  <a:cubicBezTo>
                    <a:pt x="10654" y="372"/>
                    <a:pt x="10402" y="579"/>
                    <a:pt x="10175" y="835"/>
                  </a:cubicBezTo>
                  <a:cubicBezTo>
                    <a:pt x="9608" y="1335"/>
                    <a:pt x="8974" y="1802"/>
                    <a:pt x="8340" y="2202"/>
                  </a:cubicBezTo>
                  <a:cubicBezTo>
                    <a:pt x="7306" y="2903"/>
                    <a:pt x="6239" y="3470"/>
                    <a:pt x="5205" y="4170"/>
                  </a:cubicBezTo>
                  <a:cubicBezTo>
                    <a:pt x="4171" y="4837"/>
                    <a:pt x="3203" y="5638"/>
                    <a:pt x="1902" y="5738"/>
                  </a:cubicBezTo>
                  <a:cubicBezTo>
                    <a:pt x="1860" y="5740"/>
                    <a:pt x="1817" y="5741"/>
                    <a:pt x="1774" y="5741"/>
                  </a:cubicBezTo>
                  <a:cubicBezTo>
                    <a:pt x="1104" y="5741"/>
                    <a:pt x="364" y="5490"/>
                    <a:pt x="301" y="4737"/>
                  </a:cubicBezTo>
                  <a:cubicBezTo>
                    <a:pt x="335" y="4137"/>
                    <a:pt x="535" y="3603"/>
                    <a:pt x="902" y="3170"/>
                  </a:cubicBezTo>
                  <a:cubicBezTo>
                    <a:pt x="1969" y="1602"/>
                    <a:pt x="4004" y="968"/>
                    <a:pt x="5738" y="634"/>
                  </a:cubicBezTo>
                  <a:cubicBezTo>
                    <a:pt x="7244" y="328"/>
                    <a:pt x="8772" y="184"/>
                    <a:pt x="10304" y="184"/>
                  </a:cubicBezTo>
                  <a:close/>
                  <a:moveTo>
                    <a:pt x="11209" y="1"/>
                  </a:moveTo>
                  <a:lnTo>
                    <a:pt x="11209" y="34"/>
                  </a:lnTo>
                  <a:cubicBezTo>
                    <a:pt x="10853" y="17"/>
                    <a:pt x="10497" y="9"/>
                    <a:pt x="10142" y="9"/>
                  </a:cubicBezTo>
                  <a:cubicBezTo>
                    <a:pt x="8364" y="9"/>
                    <a:pt x="6595" y="217"/>
                    <a:pt x="4871" y="634"/>
                  </a:cubicBezTo>
                  <a:cubicBezTo>
                    <a:pt x="2970" y="1101"/>
                    <a:pt x="1002" y="2069"/>
                    <a:pt x="268" y="3970"/>
                  </a:cubicBezTo>
                  <a:cubicBezTo>
                    <a:pt x="1" y="4604"/>
                    <a:pt x="34" y="5271"/>
                    <a:pt x="635" y="5671"/>
                  </a:cubicBezTo>
                  <a:cubicBezTo>
                    <a:pt x="931" y="5885"/>
                    <a:pt x="1291" y="5968"/>
                    <a:pt x="1668" y="5968"/>
                  </a:cubicBezTo>
                  <a:cubicBezTo>
                    <a:pt x="2350" y="5968"/>
                    <a:pt x="3088" y="5696"/>
                    <a:pt x="3604" y="5438"/>
                  </a:cubicBezTo>
                  <a:cubicBezTo>
                    <a:pt x="4204" y="5104"/>
                    <a:pt x="4771" y="4737"/>
                    <a:pt x="5305" y="4337"/>
                  </a:cubicBezTo>
                  <a:cubicBezTo>
                    <a:pt x="6005" y="3870"/>
                    <a:pt x="6739" y="3470"/>
                    <a:pt x="7473" y="3036"/>
                  </a:cubicBezTo>
                  <a:cubicBezTo>
                    <a:pt x="8140" y="2603"/>
                    <a:pt x="8774" y="2202"/>
                    <a:pt x="9408" y="1735"/>
                  </a:cubicBezTo>
                  <a:cubicBezTo>
                    <a:pt x="10008" y="1268"/>
                    <a:pt x="10509" y="634"/>
                    <a:pt x="11176" y="301"/>
                  </a:cubicBezTo>
                  <a:cubicBezTo>
                    <a:pt x="11222" y="278"/>
                    <a:pt x="11236" y="238"/>
                    <a:pt x="11231" y="199"/>
                  </a:cubicBezTo>
                  <a:lnTo>
                    <a:pt x="11231" y="199"/>
                  </a:lnTo>
                  <a:cubicBezTo>
                    <a:pt x="11342" y="179"/>
                    <a:pt x="11335" y="1"/>
                    <a:pt x="1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3" name="Google Shape;3483;p22"/>
          <p:cNvGrpSpPr/>
          <p:nvPr/>
        </p:nvGrpSpPr>
        <p:grpSpPr>
          <a:xfrm rot="4172744" flipH="1">
            <a:off x="8014503" y="4351121"/>
            <a:ext cx="1023221" cy="802137"/>
            <a:chOff x="6116480" y="4524652"/>
            <a:chExt cx="830410" cy="650968"/>
          </a:xfrm>
        </p:grpSpPr>
        <p:sp>
          <p:nvSpPr>
            <p:cNvPr id="3484" name="Google Shape;3484;p22"/>
            <p:cNvSpPr/>
            <p:nvPr/>
          </p:nvSpPr>
          <p:spPr>
            <a:xfrm rot="5400000">
              <a:off x="6227951" y="4538265"/>
              <a:ext cx="525885" cy="748825"/>
            </a:xfrm>
            <a:custGeom>
              <a:avLst/>
              <a:gdLst/>
              <a:ahLst/>
              <a:cxnLst/>
              <a:rect l="l" t="t" r="r" b="b"/>
              <a:pathLst>
                <a:path w="12344" h="17576" extrusionOk="0">
                  <a:moveTo>
                    <a:pt x="133" y="0"/>
                  </a:moveTo>
                  <a:cubicBezTo>
                    <a:pt x="70" y="0"/>
                    <a:pt x="1" y="57"/>
                    <a:pt x="22" y="140"/>
                  </a:cubicBezTo>
                  <a:cubicBezTo>
                    <a:pt x="288" y="2008"/>
                    <a:pt x="355" y="3842"/>
                    <a:pt x="1256" y="5577"/>
                  </a:cubicBezTo>
                  <a:cubicBezTo>
                    <a:pt x="2023" y="7045"/>
                    <a:pt x="3291" y="8212"/>
                    <a:pt x="4525" y="9313"/>
                  </a:cubicBezTo>
                  <a:cubicBezTo>
                    <a:pt x="7260" y="11815"/>
                    <a:pt x="10329" y="14217"/>
                    <a:pt x="12130" y="17519"/>
                  </a:cubicBezTo>
                  <a:cubicBezTo>
                    <a:pt x="12150" y="17559"/>
                    <a:pt x="12179" y="17575"/>
                    <a:pt x="12209" y="17575"/>
                  </a:cubicBezTo>
                  <a:cubicBezTo>
                    <a:pt x="12276" y="17575"/>
                    <a:pt x="12344" y="17489"/>
                    <a:pt x="12297" y="17419"/>
                  </a:cubicBezTo>
                  <a:cubicBezTo>
                    <a:pt x="10629" y="14350"/>
                    <a:pt x="7827" y="12048"/>
                    <a:pt x="5259" y="9713"/>
                  </a:cubicBezTo>
                  <a:cubicBezTo>
                    <a:pt x="3958" y="8546"/>
                    <a:pt x="2657" y="7378"/>
                    <a:pt x="1723" y="5911"/>
                  </a:cubicBezTo>
                  <a:cubicBezTo>
                    <a:pt x="555" y="4143"/>
                    <a:pt x="489" y="2075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2"/>
            <p:cNvSpPr/>
            <p:nvPr/>
          </p:nvSpPr>
          <p:spPr>
            <a:xfrm rot="5400000">
              <a:off x="6521217" y="4788594"/>
              <a:ext cx="32165" cy="240548"/>
            </a:xfrm>
            <a:custGeom>
              <a:avLst/>
              <a:gdLst/>
              <a:ahLst/>
              <a:cxnLst/>
              <a:rect l="l" t="t" r="r" b="b"/>
              <a:pathLst>
                <a:path w="755" h="5646" extrusionOk="0">
                  <a:moveTo>
                    <a:pt x="288" y="1"/>
                  </a:moveTo>
                  <a:cubicBezTo>
                    <a:pt x="237" y="1"/>
                    <a:pt x="187" y="34"/>
                    <a:pt x="187" y="101"/>
                  </a:cubicBezTo>
                  <a:cubicBezTo>
                    <a:pt x="354" y="1935"/>
                    <a:pt x="554" y="3737"/>
                    <a:pt x="21" y="5538"/>
                  </a:cubicBezTo>
                  <a:cubicBezTo>
                    <a:pt x="1" y="5598"/>
                    <a:pt x="65" y="5646"/>
                    <a:pt x="126" y="5646"/>
                  </a:cubicBezTo>
                  <a:cubicBezTo>
                    <a:pt x="167" y="5646"/>
                    <a:pt x="207" y="5625"/>
                    <a:pt x="221" y="5571"/>
                  </a:cubicBezTo>
                  <a:cubicBezTo>
                    <a:pt x="755" y="3770"/>
                    <a:pt x="554" y="1935"/>
                    <a:pt x="388" y="101"/>
                  </a:cubicBezTo>
                  <a:cubicBezTo>
                    <a:pt x="388" y="34"/>
                    <a:pt x="33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2"/>
            <p:cNvSpPr/>
            <p:nvPr/>
          </p:nvSpPr>
          <p:spPr>
            <a:xfrm rot="5400000">
              <a:off x="6398547" y="4680535"/>
              <a:ext cx="223535" cy="37194"/>
            </a:xfrm>
            <a:custGeom>
              <a:avLst/>
              <a:gdLst/>
              <a:ahLst/>
              <a:cxnLst/>
              <a:rect l="l" t="t" r="r" b="b"/>
              <a:pathLst>
                <a:path w="5247" h="873" extrusionOk="0">
                  <a:moveTo>
                    <a:pt x="157" y="1"/>
                  </a:moveTo>
                  <a:cubicBezTo>
                    <a:pt x="57" y="1"/>
                    <a:pt x="1" y="127"/>
                    <a:pt x="85" y="183"/>
                  </a:cubicBezTo>
                  <a:cubicBezTo>
                    <a:pt x="1135" y="643"/>
                    <a:pt x="2258" y="872"/>
                    <a:pt x="3377" y="872"/>
                  </a:cubicBezTo>
                  <a:cubicBezTo>
                    <a:pt x="3963" y="872"/>
                    <a:pt x="4548" y="809"/>
                    <a:pt x="5122" y="683"/>
                  </a:cubicBezTo>
                  <a:cubicBezTo>
                    <a:pt x="5246" y="683"/>
                    <a:pt x="5225" y="480"/>
                    <a:pt x="5113" y="480"/>
                  </a:cubicBezTo>
                  <a:cubicBezTo>
                    <a:pt x="5105" y="480"/>
                    <a:pt x="5097" y="481"/>
                    <a:pt x="5088" y="483"/>
                  </a:cubicBezTo>
                  <a:cubicBezTo>
                    <a:pt x="4520" y="611"/>
                    <a:pt x="3940" y="674"/>
                    <a:pt x="3362" y="674"/>
                  </a:cubicBezTo>
                  <a:cubicBezTo>
                    <a:pt x="2276" y="674"/>
                    <a:pt x="1197" y="451"/>
                    <a:pt x="218" y="16"/>
                  </a:cubicBezTo>
                  <a:cubicBezTo>
                    <a:pt x="196" y="5"/>
                    <a:pt x="176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2"/>
            <p:cNvSpPr/>
            <p:nvPr/>
          </p:nvSpPr>
          <p:spPr>
            <a:xfrm rot="5400000">
              <a:off x="6656569" y="4673865"/>
              <a:ext cx="109190" cy="158661"/>
            </a:xfrm>
            <a:custGeom>
              <a:avLst/>
              <a:gdLst/>
              <a:ahLst/>
              <a:cxnLst/>
              <a:rect l="l" t="t" r="r" b="b"/>
              <a:pathLst>
                <a:path w="2563" h="3724" extrusionOk="0">
                  <a:moveTo>
                    <a:pt x="2450" y="0"/>
                  </a:moveTo>
                  <a:cubicBezTo>
                    <a:pt x="2405" y="0"/>
                    <a:pt x="2358" y="27"/>
                    <a:pt x="2344" y="85"/>
                  </a:cubicBezTo>
                  <a:cubicBezTo>
                    <a:pt x="1910" y="1486"/>
                    <a:pt x="1109" y="2520"/>
                    <a:pt x="75" y="3554"/>
                  </a:cubicBezTo>
                  <a:cubicBezTo>
                    <a:pt x="0" y="3629"/>
                    <a:pt x="75" y="3723"/>
                    <a:pt x="160" y="3723"/>
                  </a:cubicBezTo>
                  <a:cubicBezTo>
                    <a:pt x="188" y="3723"/>
                    <a:pt x="217" y="3713"/>
                    <a:pt x="242" y="3688"/>
                  </a:cubicBezTo>
                  <a:cubicBezTo>
                    <a:pt x="1276" y="2654"/>
                    <a:pt x="2110" y="1586"/>
                    <a:pt x="2544" y="118"/>
                  </a:cubicBezTo>
                  <a:cubicBezTo>
                    <a:pt x="2563" y="43"/>
                    <a:pt x="2508" y="0"/>
                    <a:pt x="2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2"/>
            <p:cNvSpPr/>
            <p:nvPr/>
          </p:nvSpPr>
          <p:spPr>
            <a:xfrm rot="5400000">
              <a:off x="6788872" y="4538109"/>
              <a:ext cx="97389" cy="218649"/>
            </a:xfrm>
            <a:custGeom>
              <a:avLst/>
              <a:gdLst/>
              <a:ahLst/>
              <a:cxnLst/>
              <a:rect l="l" t="t" r="r" b="b"/>
              <a:pathLst>
                <a:path w="2286" h="5132" extrusionOk="0">
                  <a:moveTo>
                    <a:pt x="933" y="191"/>
                  </a:moveTo>
                  <a:cubicBezTo>
                    <a:pt x="1066" y="191"/>
                    <a:pt x="1226" y="231"/>
                    <a:pt x="1419" y="320"/>
                  </a:cubicBezTo>
                  <a:cubicBezTo>
                    <a:pt x="2153" y="687"/>
                    <a:pt x="2052" y="2088"/>
                    <a:pt x="2019" y="2755"/>
                  </a:cubicBezTo>
                  <a:cubicBezTo>
                    <a:pt x="1986" y="3356"/>
                    <a:pt x="1986" y="4256"/>
                    <a:pt x="1652" y="4790"/>
                  </a:cubicBezTo>
                  <a:cubicBezTo>
                    <a:pt x="1649" y="4797"/>
                    <a:pt x="1646" y="4804"/>
                    <a:pt x="1644" y="4810"/>
                  </a:cubicBezTo>
                  <a:lnTo>
                    <a:pt x="1644" y="4810"/>
                  </a:lnTo>
                  <a:cubicBezTo>
                    <a:pt x="1223" y="4103"/>
                    <a:pt x="862" y="3391"/>
                    <a:pt x="585" y="2622"/>
                  </a:cubicBezTo>
                  <a:cubicBezTo>
                    <a:pt x="381" y="2040"/>
                    <a:pt x="25" y="191"/>
                    <a:pt x="933" y="191"/>
                  </a:cubicBezTo>
                  <a:close/>
                  <a:moveTo>
                    <a:pt x="1002" y="0"/>
                  </a:moveTo>
                  <a:cubicBezTo>
                    <a:pt x="295" y="0"/>
                    <a:pt x="1" y="876"/>
                    <a:pt x="118" y="1521"/>
                  </a:cubicBezTo>
                  <a:cubicBezTo>
                    <a:pt x="351" y="2789"/>
                    <a:pt x="852" y="4023"/>
                    <a:pt x="1585" y="5090"/>
                  </a:cubicBezTo>
                  <a:cubicBezTo>
                    <a:pt x="1605" y="5120"/>
                    <a:pt x="1636" y="5132"/>
                    <a:pt x="1668" y="5132"/>
                  </a:cubicBezTo>
                  <a:cubicBezTo>
                    <a:pt x="1747" y="5132"/>
                    <a:pt x="1833" y="5061"/>
                    <a:pt x="1786" y="4990"/>
                  </a:cubicBezTo>
                  <a:lnTo>
                    <a:pt x="1752" y="4990"/>
                  </a:lnTo>
                  <a:cubicBezTo>
                    <a:pt x="1746" y="4979"/>
                    <a:pt x="1739" y="4969"/>
                    <a:pt x="1733" y="4958"/>
                  </a:cubicBezTo>
                  <a:lnTo>
                    <a:pt x="1733" y="4958"/>
                  </a:lnTo>
                  <a:cubicBezTo>
                    <a:pt x="1746" y="4962"/>
                    <a:pt x="1759" y="4964"/>
                    <a:pt x="1773" y="4964"/>
                  </a:cubicBezTo>
                  <a:cubicBezTo>
                    <a:pt x="1804" y="4964"/>
                    <a:pt x="1833" y="4952"/>
                    <a:pt x="1852" y="4924"/>
                  </a:cubicBezTo>
                  <a:cubicBezTo>
                    <a:pt x="2253" y="4223"/>
                    <a:pt x="2253" y="3056"/>
                    <a:pt x="2253" y="2288"/>
                  </a:cubicBezTo>
                  <a:cubicBezTo>
                    <a:pt x="2286" y="1554"/>
                    <a:pt x="2186" y="320"/>
                    <a:pt x="1319" y="53"/>
                  </a:cubicBezTo>
                  <a:cubicBezTo>
                    <a:pt x="1205" y="17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2"/>
            <p:cNvSpPr/>
            <p:nvPr/>
          </p:nvSpPr>
          <p:spPr>
            <a:xfrm rot="5400000">
              <a:off x="6708907" y="4755769"/>
              <a:ext cx="160398" cy="163731"/>
            </a:xfrm>
            <a:custGeom>
              <a:avLst/>
              <a:gdLst/>
              <a:ahLst/>
              <a:cxnLst/>
              <a:rect l="l" t="t" r="r" b="b"/>
              <a:pathLst>
                <a:path w="3765" h="3843" extrusionOk="0">
                  <a:moveTo>
                    <a:pt x="1420" y="186"/>
                  </a:moveTo>
                  <a:cubicBezTo>
                    <a:pt x="1757" y="186"/>
                    <a:pt x="2109" y="483"/>
                    <a:pt x="2264" y="740"/>
                  </a:cubicBezTo>
                  <a:cubicBezTo>
                    <a:pt x="2497" y="1173"/>
                    <a:pt x="2197" y="1707"/>
                    <a:pt x="1963" y="2041"/>
                  </a:cubicBezTo>
                  <a:cubicBezTo>
                    <a:pt x="1540" y="2660"/>
                    <a:pt x="956" y="3120"/>
                    <a:pt x="276" y="3390"/>
                  </a:cubicBezTo>
                  <a:lnTo>
                    <a:pt x="276" y="3390"/>
                  </a:lnTo>
                  <a:cubicBezTo>
                    <a:pt x="233" y="2365"/>
                    <a:pt x="298" y="777"/>
                    <a:pt x="1130" y="273"/>
                  </a:cubicBezTo>
                  <a:cubicBezTo>
                    <a:pt x="1221" y="212"/>
                    <a:pt x="1320" y="186"/>
                    <a:pt x="1420" y="186"/>
                  </a:cubicBezTo>
                  <a:close/>
                  <a:moveTo>
                    <a:pt x="1379" y="1"/>
                  </a:moveTo>
                  <a:cubicBezTo>
                    <a:pt x="52" y="1"/>
                    <a:pt x="1" y="2884"/>
                    <a:pt x="62" y="3742"/>
                  </a:cubicBezTo>
                  <a:cubicBezTo>
                    <a:pt x="62" y="3809"/>
                    <a:pt x="120" y="3842"/>
                    <a:pt x="175" y="3842"/>
                  </a:cubicBezTo>
                  <a:cubicBezTo>
                    <a:pt x="229" y="3842"/>
                    <a:pt x="279" y="3809"/>
                    <a:pt x="262" y="3742"/>
                  </a:cubicBezTo>
                  <a:lnTo>
                    <a:pt x="296" y="3742"/>
                  </a:lnTo>
                  <a:cubicBezTo>
                    <a:pt x="293" y="3700"/>
                    <a:pt x="290" y="3656"/>
                    <a:pt x="287" y="3610"/>
                  </a:cubicBezTo>
                  <a:lnTo>
                    <a:pt x="287" y="3610"/>
                  </a:lnTo>
                  <a:cubicBezTo>
                    <a:pt x="290" y="3610"/>
                    <a:pt x="293" y="3609"/>
                    <a:pt x="296" y="3609"/>
                  </a:cubicBezTo>
                  <a:cubicBezTo>
                    <a:pt x="1430" y="3308"/>
                    <a:pt x="3765" y="773"/>
                    <a:pt x="1763" y="73"/>
                  </a:cubicBezTo>
                  <a:cubicBezTo>
                    <a:pt x="1624" y="24"/>
                    <a:pt x="1496" y="1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2"/>
            <p:cNvSpPr/>
            <p:nvPr/>
          </p:nvSpPr>
          <p:spPr>
            <a:xfrm rot="5400000">
              <a:off x="6413180" y="4570894"/>
              <a:ext cx="206750" cy="114267"/>
            </a:xfrm>
            <a:custGeom>
              <a:avLst/>
              <a:gdLst/>
              <a:ahLst/>
              <a:cxnLst/>
              <a:rect l="l" t="t" r="r" b="b"/>
              <a:pathLst>
                <a:path w="4853" h="2682" extrusionOk="0">
                  <a:moveTo>
                    <a:pt x="1009" y="224"/>
                  </a:moveTo>
                  <a:cubicBezTo>
                    <a:pt x="2058" y="224"/>
                    <a:pt x="3900" y="1349"/>
                    <a:pt x="4529" y="1856"/>
                  </a:cubicBezTo>
                  <a:lnTo>
                    <a:pt x="4529" y="1856"/>
                  </a:lnTo>
                  <a:cubicBezTo>
                    <a:pt x="4058" y="2249"/>
                    <a:pt x="3228" y="2483"/>
                    <a:pt x="2424" y="2483"/>
                  </a:cubicBezTo>
                  <a:cubicBezTo>
                    <a:pt x="1344" y="2483"/>
                    <a:pt x="311" y="2061"/>
                    <a:pt x="256" y="1034"/>
                  </a:cubicBezTo>
                  <a:cubicBezTo>
                    <a:pt x="236" y="444"/>
                    <a:pt x="545" y="224"/>
                    <a:pt x="1009" y="224"/>
                  </a:cubicBezTo>
                  <a:close/>
                  <a:moveTo>
                    <a:pt x="1065" y="1"/>
                  </a:moveTo>
                  <a:cubicBezTo>
                    <a:pt x="504" y="1"/>
                    <a:pt x="98" y="277"/>
                    <a:pt x="55" y="1034"/>
                  </a:cubicBezTo>
                  <a:cubicBezTo>
                    <a:pt x="0" y="2215"/>
                    <a:pt x="1160" y="2681"/>
                    <a:pt x="2372" y="2681"/>
                  </a:cubicBezTo>
                  <a:cubicBezTo>
                    <a:pt x="3284" y="2681"/>
                    <a:pt x="4224" y="2417"/>
                    <a:pt x="4697" y="1995"/>
                  </a:cubicBezTo>
                  <a:lnTo>
                    <a:pt x="4697" y="1995"/>
                  </a:lnTo>
                  <a:cubicBezTo>
                    <a:pt x="4710" y="2001"/>
                    <a:pt x="4723" y="2003"/>
                    <a:pt x="4736" y="2003"/>
                  </a:cubicBezTo>
                  <a:cubicBezTo>
                    <a:pt x="4800" y="2003"/>
                    <a:pt x="4851" y="1934"/>
                    <a:pt x="4817" y="1867"/>
                  </a:cubicBezTo>
                  <a:lnTo>
                    <a:pt x="4817" y="1867"/>
                  </a:lnTo>
                  <a:cubicBezTo>
                    <a:pt x="4853" y="1792"/>
                    <a:pt x="4795" y="1703"/>
                    <a:pt x="4726" y="1703"/>
                  </a:cubicBezTo>
                  <a:cubicBezTo>
                    <a:pt x="4708" y="1703"/>
                    <a:pt x="4688" y="1710"/>
                    <a:pt x="4670" y="1724"/>
                  </a:cubicBezTo>
                  <a:lnTo>
                    <a:pt x="4670" y="1724"/>
                  </a:lnTo>
                  <a:cubicBezTo>
                    <a:pt x="3996" y="1146"/>
                    <a:pt x="22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2"/>
            <p:cNvSpPr/>
            <p:nvPr/>
          </p:nvSpPr>
          <p:spPr>
            <a:xfrm rot="5400000">
              <a:off x="6529654" y="4771084"/>
              <a:ext cx="190305" cy="216604"/>
            </a:xfrm>
            <a:custGeom>
              <a:avLst/>
              <a:gdLst/>
              <a:ahLst/>
              <a:cxnLst/>
              <a:rect l="l" t="t" r="r" b="b"/>
              <a:pathLst>
                <a:path w="4467" h="5084" extrusionOk="0">
                  <a:moveTo>
                    <a:pt x="2537" y="0"/>
                  </a:moveTo>
                  <a:cubicBezTo>
                    <a:pt x="2494" y="0"/>
                    <a:pt x="2448" y="2"/>
                    <a:pt x="2402" y="6"/>
                  </a:cubicBezTo>
                  <a:cubicBezTo>
                    <a:pt x="0" y="206"/>
                    <a:pt x="2235" y="4109"/>
                    <a:pt x="2836" y="5043"/>
                  </a:cubicBezTo>
                  <a:cubicBezTo>
                    <a:pt x="2855" y="5072"/>
                    <a:pt x="2883" y="5084"/>
                    <a:pt x="2911" y="5084"/>
                  </a:cubicBezTo>
                  <a:cubicBezTo>
                    <a:pt x="2980" y="5084"/>
                    <a:pt x="3049" y="5013"/>
                    <a:pt x="3002" y="4942"/>
                  </a:cubicBezTo>
                  <a:lnTo>
                    <a:pt x="3002" y="4909"/>
                  </a:lnTo>
                  <a:cubicBezTo>
                    <a:pt x="2435" y="4008"/>
                    <a:pt x="534" y="906"/>
                    <a:pt x="2135" y="272"/>
                  </a:cubicBezTo>
                  <a:cubicBezTo>
                    <a:pt x="2326" y="197"/>
                    <a:pt x="2492" y="162"/>
                    <a:pt x="2637" y="162"/>
                  </a:cubicBezTo>
                  <a:cubicBezTo>
                    <a:pt x="4088" y="162"/>
                    <a:pt x="3357" y="3654"/>
                    <a:pt x="2902" y="4442"/>
                  </a:cubicBezTo>
                  <a:cubicBezTo>
                    <a:pt x="2879" y="4513"/>
                    <a:pt x="2955" y="4584"/>
                    <a:pt x="3026" y="4584"/>
                  </a:cubicBezTo>
                  <a:cubicBezTo>
                    <a:pt x="3055" y="4584"/>
                    <a:pt x="3083" y="4572"/>
                    <a:pt x="3102" y="4542"/>
                  </a:cubicBezTo>
                  <a:cubicBezTo>
                    <a:pt x="3657" y="3531"/>
                    <a:pt x="4467" y="0"/>
                    <a:pt x="2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2" name="Google Shape;3492;p22"/>
          <p:cNvSpPr/>
          <p:nvPr/>
        </p:nvSpPr>
        <p:spPr>
          <a:xfrm rot="-10128810" flipH="1">
            <a:off x="257171" y="238096"/>
            <a:ext cx="388196" cy="335991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3" name="Google Shape;3493;p22"/>
          <p:cNvGrpSpPr/>
          <p:nvPr/>
        </p:nvGrpSpPr>
        <p:grpSpPr>
          <a:xfrm rot="-10350091">
            <a:off x="2390784" y="-100787"/>
            <a:ext cx="449010" cy="759832"/>
            <a:chOff x="4966680" y="4437444"/>
            <a:chExt cx="491575" cy="831771"/>
          </a:xfrm>
        </p:grpSpPr>
        <p:sp>
          <p:nvSpPr>
            <p:cNvPr id="3494" name="Google Shape;3494;p22"/>
            <p:cNvSpPr/>
            <p:nvPr/>
          </p:nvSpPr>
          <p:spPr>
            <a:xfrm rot="5400000">
              <a:off x="4784418" y="4619705"/>
              <a:ext cx="813410" cy="448886"/>
            </a:xfrm>
            <a:custGeom>
              <a:avLst/>
              <a:gdLst/>
              <a:ahLst/>
              <a:cxnLst/>
              <a:rect l="l" t="t" r="r" b="b"/>
              <a:pathLst>
                <a:path w="19093" h="10536" extrusionOk="0">
                  <a:moveTo>
                    <a:pt x="15063" y="1"/>
                  </a:moveTo>
                  <a:cubicBezTo>
                    <a:pt x="12675" y="1"/>
                    <a:pt x="10187" y="934"/>
                    <a:pt x="8207" y="2037"/>
                  </a:cubicBezTo>
                  <a:cubicBezTo>
                    <a:pt x="4938" y="3871"/>
                    <a:pt x="2803" y="7073"/>
                    <a:pt x="68" y="9509"/>
                  </a:cubicBezTo>
                  <a:cubicBezTo>
                    <a:pt x="1" y="9575"/>
                    <a:pt x="34" y="9675"/>
                    <a:pt x="101" y="9675"/>
                  </a:cubicBezTo>
                  <a:cubicBezTo>
                    <a:pt x="1631" y="10268"/>
                    <a:pt x="3274" y="10536"/>
                    <a:pt x="4930" y="10536"/>
                  </a:cubicBezTo>
                  <a:cubicBezTo>
                    <a:pt x="7283" y="10536"/>
                    <a:pt x="9662" y="9995"/>
                    <a:pt x="11776" y="9075"/>
                  </a:cubicBezTo>
                  <a:cubicBezTo>
                    <a:pt x="13544" y="8374"/>
                    <a:pt x="15112" y="7207"/>
                    <a:pt x="16346" y="5739"/>
                  </a:cubicBezTo>
                  <a:cubicBezTo>
                    <a:pt x="17547" y="4271"/>
                    <a:pt x="18247" y="2437"/>
                    <a:pt x="19048" y="736"/>
                  </a:cubicBezTo>
                  <a:cubicBezTo>
                    <a:pt x="19092" y="647"/>
                    <a:pt x="19018" y="573"/>
                    <a:pt x="18954" y="573"/>
                  </a:cubicBezTo>
                  <a:cubicBezTo>
                    <a:pt x="18922" y="573"/>
                    <a:pt x="18892" y="591"/>
                    <a:pt x="18881" y="636"/>
                  </a:cubicBezTo>
                  <a:cubicBezTo>
                    <a:pt x="18247" y="2103"/>
                    <a:pt x="17547" y="3504"/>
                    <a:pt x="16713" y="4872"/>
                  </a:cubicBezTo>
                  <a:cubicBezTo>
                    <a:pt x="15712" y="6373"/>
                    <a:pt x="14378" y="7574"/>
                    <a:pt x="12777" y="8374"/>
                  </a:cubicBezTo>
                  <a:cubicBezTo>
                    <a:pt x="10373" y="9636"/>
                    <a:pt x="7714" y="10303"/>
                    <a:pt x="5043" y="10303"/>
                  </a:cubicBezTo>
                  <a:cubicBezTo>
                    <a:pt x="3971" y="10303"/>
                    <a:pt x="2896" y="10195"/>
                    <a:pt x="1836" y="9976"/>
                  </a:cubicBezTo>
                  <a:cubicBezTo>
                    <a:pt x="1435" y="9909"/>
                    <a:pt x="1035" y="9775"/>
                    <a:pt x="635" y="9642"/>
                  </a:cubicBezTo>
                  <a:cubicBezTo>
                    <a:pt x="101" y="9475"/>
                    <a:pt x="768" y="9142"/>
                    <a:pt x="1002" y="8941"/>
                  </a:cubicBezTo>
                  <a:cubicBezTo>
                    <a:pt x="1635" y="8308"/>
                    <a:pt x="2269" y="7641"/>
                    <a:pt x="2870" y="6973"/>
                  </a:cubicBezTo>
                  <a:cubicBezTo>
                    <a:pt x="4137" y="5539"/>
                    <a:pt x="5538" y="4238"/>
                    <a:pt x="7006" y="3037"/>
                  </a:cubicBezTo>
                  <a:cubicBezTo>
                    <a:pt x="9143" y="1448"/>
                    <a:pt x="12195" y="184"/>
                    <a:pt x="15035" y="184"/>
                  </a:cubicBezTo>
                  <a:cubicBezTo>
                    <a:pt x="15831" y="184"/>
                    <a:pt x="16609" y="283"/>
                    <a:pt x="17347" y="502"/>
                  </a:cubicBezTo>
                  <a:cubicBezTo>
                    <a:pt x="17361" y="511"/>
                    <a:pt x="17374" y="516"/>
                    <a:pt x="17386" y="516"/>
                  </a:cubicBezTo>
                  <a:cubicBezTo>
                    <a:pt x="17462" y="516"/>
                    <a:pt x="17495" y="359"/>
                    <a:pt x="17380" y="302"/>
                  </a:cubicBezTo>
                  <a:lnTo>
                    <a:pt x="17380" y="335"/>
                  </a:lnTo>
                  <a:cubicBezTo>
                    <a:pt x="16633" y="103"/>
                    <a:pt x="15854" y="1"/>
                    <a:pt x="15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2"/>
            <p:cNvSpPr/>
            <p:nvPr/>
          </p:nvSpPr>
          <p:spPr>
            <a:xfrm rot="5400000">
              <a:off x="4816221" y="4627182"/>
              <a:ext cx="831771" cy="452295"/>
            </a:xfrm>
            <a:custGeom>
              <a:avLst/>
              <a:gdLst/>
              <a:ahLst/>
              <a:cxnLst/>
              <a:rect l="l" t="t" r="r" b="b"/>
              <a:pathLst>
                <a:path w="19524" h="10616" extrusionOk="0">
                  <a:moveTo>
                    <a:pt x="19378" y="1"/>
                  </a:moveTo>
                  <a:cubicBezTo>
                    <a:pt x="19354" y="1"/>
                    <a:pt x="19331" y="11"/>
                    <a:pt x="19315" y="36"/>
                  </a:cubicBezTo>
                  <a:cubicBezTo>
                    <a:pt x="16980" y="2772"/>
                    <a:pt x="14178" y="5073"/>
                    <a:pt x="10976" y="6741"/>
                  </a:cubicBezTo>
                  <a:cubicBezTo>
                    <a:pt x="9274" y="7642"/>
                    <a:pt x="7473" y="8309"/>
                    <a:pt x="5705" y="9043"/>
                  </a:cubicBezTo>
                  <a:cubicBezTo>
                    <a:pt x="4047" y="9731"/>
                    <a:pt x="2300" y="10420"/>
                    <a:pt x="493" y="10420"/>
                  </a:cubicBezTo>
                  <a:cubicBezTo>
                    <a:pt x="374" y="10420"/>
                    <a:pt x="254" y="10417"/>
                    <a:pt x="134" y="10410"/>
                  </a:cubicBezTo>
                  <a:cubicBezTo>
                    <a:pt x="1" y="10410"/>
                    <a:pt x="1" y="10611"/>
                    <a:pt x="134" y="10611"/>
                  </a:cubicBezTo>
                  <a:cubicBezTo>
                    <a:pt x="225" y="10614"/>
                    <a:pt x="316" y="10615"/>
                    <a:pt x="407" y="10615"/>
                  </a:cubicBezTo>
                  <a:cubicBezTo>
                    <a:pt x="2178" y="10615"/>
                    <a:pt x="3887" y="10009"/>
                    <a:pt x="5505" y="9343"/>
                  </a:cubicBezTo>
                  <a:cubicBezTo>
                    <a:pt x="7206" y="8676"/>
                    <a:pt x="8974" y="7975"/>
                    <a:pt x="10642" y="7175"/>
                  </a:cubicBezTo>
                  <a:cubicBezTo>
                    <a:pt x="14011" y="5474"/>
                    <a:pt x="17013" y="3072"/>
                    <a:pt x="19448" y="170"/>
                  </a:cubicBezTo>
                  <a:cubicBezTo>
                    <a:pt x="19523" y="95"/>
                    <a:pt x="19448" y="1"/>
                    <a:pt x="19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2"/>
            <p:cNvSpPr/>
            <p:nvPr/>
          </p:nvSpPr>
          <p:spPr>
            <a:xfrm rot="5400000">
              <a:off x="4979542" y="4581202"/>
              <a:ext cx="173009" cy="184820"/>
            </a:xfrm>
            <a:custGeom>
              <a:avLst/>
              <a:gdLst/>
              <a:ahLst/>
              <a:cxnLst/>
              <a:rect l="l" t="t" r="r" b="b"/>
              <a:pathLst>
                <a:path w="4061" h="4338" extrusionOk="0">
                  <a:moveTo>
                    <a:pt x="161" y="1"/>
                  </a:moveTo>
                  <a:cubicBezTo>
                    <a:pt x="48" y="1"/>
                    <a:pt x="1" y="174"/>
                    <a:pt x="124" y="205"/>
                  </a:cubicBezTo>
                  <a:cubicBezTo>
                    <a:pt x="457" y="305"/>
                    <a:pt x="3827" y="1405"/>
                    <a:pt x="3760" y="1505"/>
                  </a:cubicBezTo>
                  <a:cubicBezTo>
                    <a:pt x="3393" y="2406"/>
                    <a:pt x="3059" y="3273"/>
                    <a:pt x="2659" y="4174"/>
                  </a:cubicBezTo>
                  <a:cubicBezTo>
                    <a:pt x="2637" y="4263"/>
                    <a:pt x="2704" y="4337"/>
                    <a:pt x="2770" y="4337"/>
                  </a:cubicBezTo>
                  <a:cubicBezTo>
                    <a:pt x="2804" y="4337"/>
                    <a:pt x="2837" y="4319"/>
                    <a:pt x="2859" y="4274"/>
                  </a:cubicBezTo>
                  <a:cubicBezTo>
                    <a:pt x="3259" y="3307"/>
                    <a:pt x="3660" y="2339"/>
                    <a:pt x="4027" y="1405"/>
                  </a:cubicBezTo>
                  <a:cubicBezTo>
                    <a:pt x="4060" y="1339"/>
                    <a:pt x="4027" y="1272"/>
                    <a:pt x="3960" y="1272"/>
                  </a:cubicBezTo>
                  <a:lnTo>
                    <a:pt x="191" y="4"/>
                  </a:lnTo>
                  <a:cubicBezTo>
                    <a:pt x="180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2"/>
            <p:cNvSpPr/>
            <p:nvPr/>
          </p:nvSpPr>
          <p:spPr>
            <a:xfrm rot="5400000">
              <a:off x="5048621" y="4713760"/>
              <a:ext cx="228179" cy="270968"/>
            </a:xfrm>
            <a:custGeom>
              <a:avLst/>
              <a:gdLst/>
              <a:ahLst/>
              <a:cxnLst/>
              <a:rect l="l" t="t" r="r" b="b"/>
              <a:pathLst>
                <a:path w="5356" h="6360" extrusionOk="0">
                  <a:moveTo>
                    <a:pt x="138" y="0"/>
                  </a:moveTo>
                  <a:cubicBezTo>
                    <a:pt x="58" y="0"/>
                    <a:pt x="1" y="131"/>
                    <a:pt x="85" y="216"/>
                  </a:cubicBezTo>
                  <a:cubicBezTo>
                    <a:pt x="1286" y="949"/>
                    <a:pt x="2753" y="1183"/>
                    <a:pt x="3954" y="1917"/>
                  </a:cubicBezTo>
                  <a:cubicBezTo>
                    <a:pt x="5355" y="2751"/>
                    <a:pt x="4955" y="4852"/>
                    <a:pt x="4655" y="6220"/>
                  </a:cubicBezTo>
                  <a:cubicBezTo>
                    <a:pt x="4634" y="6302"/>
                    <a:pt x="4703" y="6359"/>
                    <a:pt x="4766" y="6359"/>
                  </a:cubicBezTo>
                  <a:cubicBezTo>
                    <a:pt x="4805" y="6359"/>
                    <a:pt x="4842" y="6338"/>
                    <a:pt x="4855" y="6287"/>
                  </a:cubicBezTo>
                  <a:cubicBezTo>
                    <a:pt x="4988" y="5519"/>
                    <a:pt x="5055" y="4752"/>
                    <a:pt x="5088" y="3985"/>
                  </a:cubicBezTo>
                  <a:cubicBezTo>
                    <a:pt x="5155" y="3451"/>
                    <a:pt x="5155" y="2784"/>
                    <a:pt x="4788" y="2350"/>
                  </a:cubicBezTo>
                  <a:cubicBezTo>
                    <a:pt x="3621" y="1016"/>
                    <a:pt x="1619" y="916"/>
                    <a:pt x="185" y="15"/>
                  </a:cubicBezTo>
                  <a:cubicBezTo>
                    <a:pt x="169" y="5"/>
                    <a:pt x="15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2"/>
            <p:cNvSpPr/>
            <p:nvPr/>
          </p:nvSpPr>
          <p:spPr>
            <a:xfrm rot="5400000">
              <a:off x="5181693" y="4916488"/>
              <a:ext cx="194566" cy="230578"/>
            </a:xfrm>
            <a:custGeom>
              <a:avLst/>
              <a:gdLst/>
              <a:ahLst/>
              <a:cxnLst/>
              <a:rect l="l" t="t" r="r" b="b"/>
              <a:pathLst>
                <a:path w="4567" h="5412" extrusionOk="0">
                  <a:moveTo>
                    <a:pt x="132" y="0"/>
                  </a:moveTo>
                  <a:cubicBezTo>
                    <a:pt x="57" y="0"/>
                    <a:pt x="1" y="94"/>
                    <a:pt x="76" y="169"/>
                  </a:cubicBezTo>
                  <a:cubicBezTo>
                    <a:pt x="910" y="936"/>
                    <a:pt x="1977" y="1303"/>
                    <a:pt x="3045" y="1670"/>
                  </a:cubicBezTo>
                  <a:cubicBezTo>
                    <a:pt x="3345" y="1803"/>
                    <a:pt x="3612" y="1937"/>
                    <a:pt x="3912" y="2070"/>
                  </a:cubicBezTo>
                  <a:cubicBezTo>
                    <a:pt x="4212" y="2237"/>
                    <a:pt x="4079" y="3038"/>
                    <a:pt x="4079" y="3304"/>
                  </a:cubicBezTo>
                  <a:cubicBezTo>
                    <a:pt x="4112" y="3972"/>
                    <a:pt x="4179" y="4672"/>
                    <a:pt x="4345" y="5339"/>
                  </a:cubicBezTo>
                  <a:cubicBezTo>
                    <a:pt x="4358" y="5390"/>
                    <a:pt x="4395" y="5412"/>
                    <a:pt x="4434" y="5412"/>
                  </a:cubicBezTo>
                  <a:cubicBezTo>
                    <a:pt x="4498" y="5412"/>
                    <a:pt x="4566" y="5355"/>
                    <a:pt x="4546" y="5273"/>
                  </a:cubicBezTo>
                  <a:cubicBezTo>
                    <a:pt x="4345" y="4238"/>
                    <a:pt x="4245" y="3171"/>
                    <a:pt x="4279" y="2104"/>
                  </a:cubicBezTo>
                  <a:cubicBezTo>
                    <a:pt x="4279" y="2070"/>
                    <a:pt x="4279" y="2037"/>
                    <a:pt x="4245" y="2004"/>
                  </a:cubicBezTo>
                  <a:cubicBezTo>
                    <a:pt x="2911" y="1270"/>
                    <a:pt x="1343" y="1070"/>
                    <a:pt x="209" y="35"/>
                  </a:cubicBezTo>
                  <a:cubicBezTo>
                    <a:pt x="184" y="10"/>
                    <a:pt x="15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22"/>
          <p:cNvGrpSpPr/>
          <p:nvPr/>
        </p:nvGrpSpPr>
        <p:grpSpPr>
          <a:xfrm rot="10350091" flipH="1">
            <a:off x="789068" y="-99522"/>
            <a:ext cx="605570" cy="757329"/>
            <a:chOff x="3291645" y="4438907"/>
            <a:chExt cx="662976" cy="829031"/>
          </a:xfrm>
        </p:grpSpPr>
        <p:sp>
          <p:nvSpPr>
            <p:cNvPr id="3500" name="Google Shape;3500;p22"/>
            <p:cNvSpPr/>
            <p:nvPr/>
          </p:nvSpPr>
          <p:spPr>
            <a:xfrm rot="5400000">
              <a:off x="3252321" y="4576246"/>
              <a:ext cx="731016" cy="652368"/>
            </a:xfrm>
            <a:custGeom>
              <a:avLst/>
              <a:gdLst/>
              <a:ahLst/>
              <a:cxnLst/>
              <a:rect l="l" t="t" r="r" b="b"/>
              <a:pathLst>
                <a:path w="17159" h="15312" extrusionOk="0">
                  <a:moveTo>
                    <a:pt x="119" y="1"/>
                  </a:moveTo>
                  <a:cubicBezTo>
                    <a:pt x="64" y="1"/>
                    <a:pt x="1" y="44"/>
                    <a:pt x="1" y="119"/>
                  </a:cubicBezTo>
                  <a:cubicBezTo>
                    <a:pt x="601" y="4155"/>
                    <a:pt x="2603" y="8258"/>
                    <a:pt x="5905" y="10760"/>
                  </a:cubicBezTo>
                  <a:cubicBezTo>
                    <a:pt x="9108" y="13228"/>
                    <a:pt x="13411" y="13562"/>
                    <a:pt x="16946" y="15296"/>
                  </a:cubicBezTo>
                  <a:cubicBezTo>
                    <a:pt x="16968" y="15307"/>
                    <a:pt x="16989" y="15312"/>
                    <a:pt x="17008" y="15312"/>
                  </a:cubicBezTo>
                  <a:cubicBezTo>
                    <a:pt x="17106" y="15312"/>
                    <a:pt x="17158" y="15186"/>
                    <a:pt x="17047" y="15130"/>
                  </a:cubicBezTo>
                  <a:cubicBezTo>
                    <a:pt x="13677" y="13462"/>
                    <a:pt x="9808" y="12995"/>
                    <a:pt x="6606" y="10993"/>
                  </a:cubicBezTo>
                  <a:cubicBezTo>
                    <a:pt x="2970" y="8725"/>
                    <a:pt x="835" y="4188"/>
                    <a:pt x="201" y="86"/>
                  </a:cubicBezTo>
                  <a:cubicBezTo>
                    <a:pt x="201" y="27"/>
                    <a:pt x="16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2"/>
            <p:cNvSpPr/>
            <p:nvPr/>
          </p:nvSpPr>
          <p:spPr>
            <a:xfrm rot="5400000">
              <a:off x="3791468" y="4526543"/>
              <a:ext cx="78218" cy="220140"/>
            </a:xfrm>
            <a:custGeom>
              <a:avLst/>
              <a:gdLst/>
              <a:ahLst/>
              <a:cxnLst/>
              <a:rect l="l" t="t" r="r" b="b"/>
              <a:pathLst>
                <a:path w="1836" h="5167" extrusionOk="0">
                  <a:moveTo>
                    <a:pt x="1703" y="1"/>
                  </a:moveTo>
                  <a:cubicBezTo>
                    <a:pt x="1664" y="1"/>
                    <a:pt x="1627" y="22"/>
                    <a:pt x="1614" y="73"/>
                  </a:cubicBezTo>
                  <a:cubicBezTo>
                    <a:pt x="1047" y="1708"/>
                    <a:pt x="847" y="3476"/>
                    <a:pt x="47" y="5010"/>
                  </a:cubicBezTo>
                  <a:cubicBezTo>
                    <a:pt x="0" y="5080"/>
                    <a:pt x="68" y="5166"/>
                    <a:pt x="135" y="5166"/>
                  </a:cubicBezTo>
                  <a:cubicBezTo>
                    <a:pt x="164" y="5166"/>
                    <a:pt x="193" y="5150"/>
                    <a:pt x="213" y="5110"/>
                  </a:cubicBezTo>
                  <a:cubicBezTo>
                    <a:pt x="1047" y="3542"/>
                    <a:pt x="1248" y="1774"/>
                    <a:pt x="1815" y="140"/>
                  </a:cubicBezTo>
                  <a:cubicBezTo>
                    <a:pt x="1835" y="57"/>
                    <a:pt x="1767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2"/>
            <p:cNvSpPr/>
            <p:nvPr/>
          </p:nvSpPr>
          <p:spPr>
            <a:xfrm rot="5400000">
              <a:off x="3448582" y="4551744"/>
              <a:ext cx="266393" cy="82100"/>
            </a:xfrm>
            <a:custGeom>
              <a:avLst/>
              <a:gdLst/>
              <a:ahLst/>
              <a:cxnLst/>
              <a:rect l="l" t="t" r="r" b="b"/>
              <a:pathLst>
                <a:path w="6253" h="1927" extrusionOk="0">
                  <a:moveTo>
                    <a:pt x="187" y="1"/>
                  </a:moveTo>
                  <a:cubicBezTo>
                    <a:pt x="95" y="1"/>
                    <a:pt x="0" y="104"/>
                    <a:pt x="81" y="185"/>
                  </a:cubicBezTo>
                  <a:cubicBezTo>
                    <a:pt x="1522" y="1438"/>
                    <a:pt x="3873" y="1926"/>
                    <a:pt x="5756" y="1926"/>
                  </a:cubicBezTo>
                  <a:cubicBezTo>
                    <a:pt x="5879" y="1926"/>
                    <a:pt x="6000" y="1924"/>
                    <a:pt x="6119" y="1920"/>
                  </a:cubicBezTo>
                  <a:cubicBezTo>
                    <a:pt x="6252" y="1920"/>
                    <a:pt x="6252" y="1686"/>
                    <a:pt x="6119" y="1686"/>
                  </a:cubicBezTo>
                  <a:cubicBezTo>
                    <a:pt x="5997" y="1691"/>
                    <a:pt x="5873" y="1693"/>
                    <a:pt x="5746" y="1693"/>
                  </a:cubicBezTo>
                  <a:cubicBezTo>
                    <a:pt x="3921" y="1693"/>
                    <a:pt x="1589" y="1235"/>
                    <a:pt x="248" y="19"/>
                  </a:cubicBezTo>
                  <a:cubicBezTo>
                    <a:pt x="229" y="6"/>
                    <a:pt x="208" y="1"/>
                    <a:pt x="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2"/>
            <p:cNvSpPr/>
            <p:nvPr/>
          </p:nvSpPr>
          <p:spPr>
            <a:xfrm rot="5400000">
              <a:off x="3581733" y="4679999"/>
              <a:ext cx="36297" cy="251838"/>
            </a:xfrm>
            <a:custGeom>
              <a:avLst/>
              <a:gdLst/>
              <a:ahLst/>
              <a:cxnLst/>
              <a:rect l="l" t="t" r="r" b="b"/>
              <a:pathLst>
                <a:path w="852" h="5911" extrusionOk="0">
                  <a:moveTo>
                    <a:pt x="105" y="0"/>
                  </a:moveTo>
                  <a:cubicBezTo>
                    <a:pt x="51" y="0"/>
                    <a:pt x="1" y="34"/>
                    <a:pt x="17" y="101"/>
                  </a:cubicBezTo>
                  <a:cubicBezTo>
                    <a:pt x="117" y="2002"/>
                    <a:pt x="618" y="3870"/>
                    <a:pt x="184" y="5771"/>
                  </a:cubicBezTo>
                  <a:cubicBezTo>
                    <a:pt x="163" y="5854"/>
                    <a:pt x="232" y="5911"/>
                    <a:pt x="295" y="5911"/>
                  </a:cubicBezTo>
                  <a:cubicBezTo>
                    <a:pt x="334" y="5911"/>
                    <a:pt x="371" y="5889"/>
                    <a:pt x="384" y="5838"/>
                  </a:cubicBezTo>
                  <a:cubicBezTo>
                    <a:pt x="851" y="3903"/>
                    <a:pt x="317" y="2002"/>
                    <a:pt x="217" y="101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2"/>
            <p:cNvSpPr/>
            <p:nvPr/>
          </p:nvSpPr>
          <p:spPr>
            <a:xfrm rot="5400000">
              <a:off x="3260319" y="4788575"/>
              <a:ext cx="219872" cy="80396"/>
            </a:xfrm>
            <a:custGeom>
              <a:avLst/>
              <a:gdLst/>
              <a:ahLst/>
              <a:cxnLst/>
              <a:rect l="l" t="t" r="r" b="b"/>
              <a:pathLst>
                <a:path w="5161" h="1887" extrusionOk="0">
                  <a:moveTo>
                    <a:pt x="5000" y="0"/>
                  </a:moveTo>
                  <a:cubicBezTo>
                    <a:pt x="4991" y="0"/>
                    <a:pt x="4981" y="1"/>
                    <a:pt x="4971" y="4"/>
                  </a:cubicBezTo>
                  <a:cubicBezTo>
                    <a:pt x="3418" y="501"/>
                    <a:pt x="2154" y="1692"/>
                    <a:pt x="506" y="1692"/>
                  </a:cubicBezTo>
                  <a:cubicBezTo>
                    <a:pt x="384" y="1692"/>
                    <a:pt x="260" y="1685"/>
                    <a:pt x="134" y="1672"/>
                  </a:cubicBezTo>
                  <a:cubicBezTo>
                    <a:pt x="1" y="1672"/>
                    <a:pt x="1" y="1872"/>
                    <a:pt x="134" y="1872"/>
                  </a:cubicBezTo>
                  <a:cubicBezTo>
                    <a:pt x="245" y="1882"/>
                    <a:pt x="355" y="1886"/>
                    <a:pt x="462" y="1886"/>
                  </a:cubicBezTo>
                  <a:cubicBezTo>
                    <a:pt x="2162" y="1886"/>
                    <a:pt x="3438" y="706"/>
                    <a:pt x="5038" y="204"/>
                  </a:cubicBezTo>
                  <a:cubicBezTo>
                    <a:pt x="5161" y="173"/>
                    <a:pt x="5113" y="0"/>
                    <a:pt x="5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2"/>
            <p:cNvSpPr/>
            <p:nvPr/>
          </p:nvSpPr>
          <p:spPr>
            <a:xfrm rot="5400000">
              <a:off x="3917087" y="4647263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785"/>
                    <a:pt x="209" y="927"/>
                    <a:pt x="417" y="927"/>
                  </a:cubicBezTo>
                  <a:cubicBezTo>
                    <a:pt x="626" y="927"/>
                    <a:pt x="834" y="785"/>
                    <a:pt x="834" y="501"/>
                  </a:cubicBezTo>
                  <a:lnTo>
                    <a:pt x="834" y="435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2"/>
            <p:cNvSpPr/>
            <p:nvPr/>
          </p:nvSpPr>
          <p:spPr>
            <a:xfrm rot="5400000">
              <a:off x="3909100" y="4531276"/>
              <a:ext cx="46905" cy="35533"/>
            </a:xfrm>
            <a:custGeom>
              <a:avLst/>
              <a:gdLst/>
              <a:ahLst/>
              <a:cxnLst/>
              <a:rect l="l" t="t" r="r" b="b"/>
              <a:pathLst>
                <a:path w="1101" h="834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cubicBezTo>
                    <a:pt x="1101" y="834"/>
                    <a:pt x="1101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2"/>
            <p:cNvSpPr/>
            <p:nvPr/>
          </p:nvSpPr>
          <p:spPr>
            <a:xfrm rot="5400000">
              <a:off x="3600053" y="4436967"/>
              <a:ext cx="35573" cy="39452"/>
            </a:xfrm>
            <a:custGeom>
              <a:avLst/>
              <a:gdLst/>
              <a:ahLst/>
              <a:cxnLst/>
              <a:rect l="l" t="t" r="r" b="b"/>
              <a:pathLst>
                <a:path w="835" h="926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784"/>
                    <a:pt x="209" y="926"/>
                    <a:pt x="417" y="926"/>
                  </a:cubicBezTo>
                  <a:cubicBezTo>
                    <a:pt x="626" y="926"/>
                    <a:pt x="834" y="784"/>
                    <a:pt x="834" y="501"/>
                  </a:cubicBezTo>
                  <a:lnTo>
                    <a:pt x="834" y="401"/>
                  </a:ln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2"/>
            <p:cNvSpPr/>
            <p:nvPr/>
          </p:nvSpPr>
          <p:spPr>
            <a:xfrm rot="5400000">
              <a:off x="3699450" y="477641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34" y="834"/>
                  </a:lnTo>
                  <a:cubicBezTo>
                    <a:pt x="1201" y="834"/>
                    <a:pt x="1201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2"/>
            <p:cNvSpPr/>
            <p:nvPr/>
          </p:nvSpPr>
          <p:spPr>
            <a:xfrm rot="5400000">
              <a:off x="3302986" y="4705352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22"/>
          <p:cNvGrpSpPr/>
          <p:nvPr/>
        </p:nvGrpSpPr>
        <p:grpSpPr>
          <a:xfrm rot="-10359941" flipH="1">
            <a:off x="1597523" y="-259955"/>
            <a:ext cx="589535" cy="624451"/>
            <a:chOff x="4174996" y="4517026"/>
            <a:chExt cx="645448" cy="683601"/>
          </a:xfrm>
        </p:grpSpPr>
        <p:sp>
          <p:nvSpPr>
            <p:cNvPr id="3511" name="Google Shape;3511;p22"/>
            <p:cNvSpPr/>
            <p:nvPr/>
          </p:nvSpPr>
          <p:spPr>
            <a:xfrm rot="5400000">
              <a:off x="4380180" y="4841227"/>
              <a:ext cx="437655" cy="274589"/>
            </a:xfrm>
            <a:custGeom>
              <a:avLst/>
              <a:gdLst/>
              <a:ahLst/>
              <a:cxnLst/>
              <a:rect l="l" t="t" r="r" b="b"/>
              <a:pathLst>
                <a:path w="10273" h="6445" extrusionOk="0">
                  <a:moveTo>
                    <a:pt x="134" y="1"/>
                  </a:moveTo>
                  <a:cubicBezTo>
                    <a:pt x="58" y="1"/>
                    <a:pt x="0" y="102"/>
                    <a:pt x="76" y="203"/>
                  </a:cubicBezTo>
                  <a:cubicBezTo>
                    <a:pt x="2644" y="3238"/>
                    <a:pt x="6414" y="5106"/>
                    <a:pt x="10116" y="6440"/>
                  </a:cubicBezTo>
                  <a:cubicBezTo>
                    <a:pt x="10126" y="6443"/>
                    <a:pt x="10136" y="6444"/>
                    <a:pt x="10145" y="6444"/>
                  </a:cubicBezTo>
                  <a:cubicBezTo>
                    <a:pt x="10254" y="6444"/>
                    <a:pt x="10273" y="6271"/>
                    <a:pt x="10150" y="6240"/>
                  </a:cubicBezTo>
                  <a:cubicBezTo>
                    <a:pt x="6480" y="4906"/>
                    <a:pt x="2778" y="3071"/>
                    <a:pt x="209" y="36"/>
                  </a:cubicBezTo>
                  <a:cubicBezTo>
                    <a:pt x="185" y="11"/>
                    <a:pt x="15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2"/>
            <p:cNvSpPr/>
            <p:nvPr/>
          </p:nvSpPr>
          <p:spPr>
            <a:xfrm rot="5400000">
              <a:off x="4500576" y="4689560"/>
              <a:ext cx="360204" cy="279531"/>
            </a:xfrm>
            <a:custGeom>
              <a:avLst/>
              <a:gdLst/>
              <a:ahLst/>
              <a:cxnLst/>
              <a:rect l="l" t="t" r="r" b="b"/>
              <a:pathLst>
                <a:path w="8455" h="6561" extrusionOk="0">
                  <a:moveTo>
                    <a:pt x="1533" y="171"/>
                  </a:moveTo>
                  <a:cubicBezTo>
                    <a:pt x="1777" y="171"/>
                    <a:pt x="2062" y="344"/>
                    <a:pt x="2235" y="443"/>
                  </a:cubicBezTo>
                  <a:cubicBezTo>
                    <a:pt x="2836" y="843"/>
                    <a:pt x="3403" y="1310"/>
                    <a:pt x="3903" y="1844"/>
                  </a:cubicBezTo>
                  <a:cubicBezTo>
                    <a:pt x="5249" y="3222"/>
                    <a:pt x="6472" y="4724"/>
                    <a:pt x="7809" y="6112"/>
                  </a:cubicBezTo>
                  <a:lnTo>
                    <a:pt x="7809" y="6112"/>
                  </a:lnTo>
                  <a:cubicBezTo>
                    <a:pt x="6655" y="5561"/>
                    <a:pt x="5425" y="5166"/>
                    <a:pt x="4270" y="4646"/>
                  </a:cubicBezTo>
                  <a:cubicBezTo>
                    <a:pt x="2902" y="4046"/>
                    <a:pt x="1168" y="3112"/>
                    <a:pt x="1001" y="1410"/>
                  </a:cubicBezTo>
                  <a:cubicBezTo>
                    <a:pt x="968" y="1043"/>
                    <a:pt x="934" y="476"/>
                    <a:pt x="1301" y="243"/>
                  </a:cubicBezTo>
                  <a:cubicBezTo>
                    <a:pt x="1370" y="192"/>
                    <a:pt x="1449" y="171"/>
                    <a:pt x="1533" y="171"/>
                  </a:cubicBezTo>
                  <a:close/>
                  <a:moveTo>
                    <a:pt x="1519" y="1"/>
                  </a:moveTo>
                  <a:cubicBezTo>
                    <a:pt x="1204" y="1"/>
                    <a:pt x="947" y="180"/>
                    <a:pt x="834" y="677"/>
                  </a:cubicBezTo>
                  <a:cubicBezTo>
                    <a:pt x="0" y="4312"/>
                    <a:pt x="6071" y="5347"/>
                    <a:pt x="8239" y="6547"/>
                  </a:cubicBezTo>
                  <a:cubicBezTo>
                    <a:pt x="8258" y="6557"/>
                    <a:pt x="8276" y="6561"/>
                    <a:pt x="8293" y="6561"/>
                  </a:cubicBezTo>
                  <a:cubicBezTo>
                    <a:pt x="8396" y="6561"/>
                    <a:pt x="8454" y="6405"/>
                    <a:pt x="8340" y="6347"/>
                  </a:cubicBezTo>
                  <a:lnTo>
                    <a:pt x="8340" y="6347"/>
                  </a:lnTo>
                  <a:lnTo>
                    <a:pt x="8340" y="6381"/>
                  </a:lnTo>
                  <a:cubicBezTo>
                    <a:pt x="8267" y="6341"/>
                    <a:pt x="8193" y="6303"/>
                    <a:pt x="8120" y="6265"/>
                  </a:cubicBezTo>
                  <a:lnTo>
                    <a:pt x="8120" y="6265"/>
                  </a:lnTo>
                  <a:cubicBezTo>
                    <a:pt x="8148" y="6223"/>
                    <a:pt x="8153" y="6161"/>
                    <a:pt x="8106" y="6114"/>
                  </a:cubicBezTo>
                  <a:cubicBezTo>
                    <a:pt x="6505" y="4446"/>
                    <a:pt x="5104" y="2611"/>
                    <a:pt x="3369" y="1043"/>
                  </a:cubicBezTo>
                  <a:cubicBezTo>
                    <a:pt x="2972" y="690"/>
                    <a:pt x="2136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2"/>
            <p:cNvSpPr/>
            <p:nvPr/>
          </p:nvSpPr>
          <p:spPr>
            <a:xfrm rot="5400000">
              <a:off x="4078000" y="4835179"/>
              <a:ext cx="570405" cy="160493"/>
            </a:xfrm>
            <a:custGeom>
              <a:avLst/>
              <a:gdLst/>
              <a:ahLst/>
              <a:cxnLst/>
              <a:rect l="l" t="t" r="r" b="b"/>
              <a:pathLst>
                <a:path w="13389" h="3767" extrusionOk="0">
                  <a:moveTo>
                    <a:pt x="13255" y="0"/>
                  </a:moveTo>
                  <a:lnTo>
                    <a:pt x="13255" y="33"/>
                  </a:lnTo>
                  <a:cubicBezTo>
                    <a:pt x="13114" y="30"/>
                    <a:pt x="12973" y="28"/>
                    <a:pt x="12832" y="28"/>
                  </a:cubicBezTo>
                  <a:cubicBezTo>
                    <a:pt x="10505" y="28"/>
                    <a:pt x="8181" y="531"/>
                    <a:pt x="5917" y="1034"/>
                  </a:cubicBezTo>
                  <a:cubicBezTo>
                    <a:pt x="3849" y="1501"/>
                    <a:pt x="1680" y="2135"/>
                    <a:pt x="79" y="3569"/>
                  </a:cubicBezTo>
                  <a:cubicBezTo>
                    <a:pt x="1" y="3648"/>
                    <a:pt x="86" y="3767"/>
                    <a:pt x="175" y="3767"/>
                  </a:cubicBezTo>
                  <a:cubicBezTo>
                    <a:pt x="200" y="3767"/>
                    <a:pt x="224" y="3758"/>
                    <a:pt x="246" y="3736"/>
                  </a:cubicBezTo>
                  <a:cubicBezTo>
                    <a:pt x="1814" y="2302"/>
                    <a:pt x="3949" y="1701"/>
                    <a:pt x="5984" y="1234"/>
                  </a:cubicBezTo>
                  <a:cubicBezTo>
                    <a:pt x="8248" y="731"/>
                    <a:pt x="10512" y="228"/>
                    <a:pt x="12832" y="228"/>
                  </a:cubicBezTo>
                  <a:cubicBezTo>
                    <a:pt x="12973" y="228"/>
                    <a:pt x="13114" y="230"/>
                    <a:pt x="13255" y="234"/>
                  </a:cubicBezTo>
                  <a:cubicBezTo>
                    <a:pt x="13389" y="234"/>
                    <a:pt x="13389" y="0"/>
                    <a:pt x="1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2"/>
            <p:cNvSpPr/>
            <p:nvPr/>
          </p:nvSpPr>
          <p:spPr>
            <a:xfrm rot="5400000">
              <a:off x="4060530" y="4631492"/>
              <a:ext cx="483198" cy="254267"/>
            </a:xfrm>
            <a:custGeom>
              <a:avLst/>
              <a:gdLst/>
              <a:ahLst/>
              <a:cxnLst/>
              <a:rect l="l" t="t" r="r" b="b"/>
              <a:pathLst>
                <a:path w="11342" h="5968" extrusionOk="0">
                  <a:moveTo>
                    <a:pt x="10304" y="184"/>
                  </a:moveTo>
                  <a:cubicBezTo>
                    <a:pt x="10513" y="184"/>
                    <a:pt x="10721" y="187"/>
                    <a:pt x="10929" y="192"/>
                  </a:cubicBezTo>
                  <a:lnTo>
                    <a:pt x="10929" y="192"/>
                  </a:lnTo>
                  <a:cubicBezTo>
                    <a:pt x="10654" y="372"/>
                    <a:pt x="10402" y="579"/>
                    <a:pt x="10175" y="835"/>
                  </a:cubicBezTo>
                  <a:cubicBezTo>
                    <a:pt x="9608" y="1335"/>
                    <a:pt x="8974" y="1802"/>
                    <a:pt x="8340" y="2202"/>
                  </a:cubicBezTo>
                  <a:cubicBezTo>
                    <a:pt x="7306" y="2903"/>
                    <a:pt x="6239" y="3470"/>
                    <a:pt x="5205" y="4170"/>
                  </a:cubicBezTo>
                  <a:cubicBezTo>
                    <a:pt x="4171" y="4837"/>
                    <a:pt x="3203" y="5638"/>
                    <a:pt x="1902" y="5738"/>
                  </a:cubicBezTo>
                  <a:cubicBezTo>
                    <a:pt x="1860" y="5740"/>
                    <a:pt x="1817" y="5741"/>
                    <a:pt x="1774" y="5741"/>
                  </a:cubicBezTo>
                  <a:cubicBezTo>
                    <a:pt x="1104" y="5741"/>
                    <a:pt x="364" y="5490"/>
                    <a:pt x="301" y="4737"/>
                  </a:cubicBezTo>
                  <a:cubicBezTo>
                    <a:pt x="335" y="4137"/>
                    <a:pt x="535" y="3603"/>
                    <a:pt x="902" y="3170"/>
                  </a:cubicBezTo>
                  <a:cubicBezTo>
                    <a:pt x="1969" y="1602"/>
                    <a:pt x="4004" y="968"/>
                    <a:pt x="5738" y="634"/>
                  </a:cubicBezTo>
                  <a:cubicBezTo>
                    <a:pt x="7244" y="328"/>
                    <a:pt x="8772" y="184"/>
                    <a:pt x="10304" y="184"/>
                  </a:cubicBezTo>
                  <a:close/>
                  <a:moveTo>
                    <a:pt x="11209" y="1"/>
                  </a:moveTo>
                  <a:lnTo>
                    <a:pt x="11209" y="34"/>
                  </a:lnTo>
                  <a:cubicBezTo>
                    <a:pt x="10853" y="17"/>
                    <a:pt x="10497" y="9"/>
                    <a:pt x="10142" y="9"/>
                  </a:cubicBezTo>
                  <a:cubicBezTo>
                    <a:pt x="8364" y="9"/>
                    <a:pt x="6595" y="217"/>
                    <a:pt x="4871" y="634"/>
                  </a:cubicBezTo>
                  <a:cubicBezTo>
                    <a:pt x="2970" y="1101"/>
                    <a:pt x="1002" y="2069"/>
                    <a:pt x="268" y="3970"/>
                  </a:cubicBezTo>
                  <a:cubicBezTo>
                    <a:pt x="1" y="4604"/>
                    <a:pt x="34" y="5271"/>
                    <a:pt x="635" y="5671"/>
                  </a:cubicBezTo>
                  <a:cubicBezTo>
                    <a:pt x="931" y="5885"/>
                    <a:pt x="1291" y="5968"/>
                    <a:pt x="1668" y="5968"/>
                  </a:cubicBezTo>
                  <a:cubicBezTo>
                    <a:pt x="2350" y="5968"/>
                    <a:pt x="3088" y="5696"/>
                    <a:pt x="3604" y="5438"/>
                  </a:cubicBezTo>
                  <a:cubicBezTo>
                    <a:pt x="4204" y="5104"/>
                    <a:pt x="4771" y="4737"/>
                    <a:pt x="5305" y="4337"/>
                  </a:cubicBezTo>
                  <a:cubicBezTo>
                    <a:pt x="6005" y="3870"/>
                    <a:pt x="6739" y="3470"/>
                    <a:pt x="7473" y="3036"/>
                  </a:cubicBezTo>
                  <a:cubicBezTo>
                    <a:pt x="8140" y="2603"/>
                    <a:pt x="8774" y="2202"/>
                    <a:pt x="9408" y="1735"/>
                  </a:cubicBezTo>
                  <a:cubicBezTo>
                    <a:pt x="10008" y="1268"/>
                    <a:pt x="10509" y="634"/>
                    <a:pt x="11176" y="301"/>
                  </a:cubicBezTo>
                  <a:cubicBezTo>
                    <a:pt x="11222" y="278"/>
                    <a:pt x="11236" y="238"/>
                    <a:pt x="11231" y="199"/>
                  </a:cubicBezTo>
                  <a:lnTo>
                    <a:pt x="11231" y="199"/>
                  </a:lnTo>
                  <a:cubicBezTo>
                    <a:pt x="11342" y="179"/>
                    <a:pt x="11335" y="1"/>
                    <a:pt x="1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"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 flipH="1">
            <a:off x="8398638" y="4528078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body" idx="1"/>
          </p:nvPr>
        </p:nvSpPr>
        <p:spPr>
          <a:xfrm>
            <a:off x="4479950" y="2026375"/>
            <a:ext cx="3980700" cy="1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Montserrat"/>
              <a:buChar char="●"/>
              <a:defRPr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-790050" y="-61650"/>
            <a:ext cx="8217273" cy="482986"/>
          </a:xfrm>
          <a:custGeom>
            <a:avLst/>
            <a:gdLst/>
            <a:ahLst/>
            <a:cxnLst/>
            <a:rect l="l" t="t" r="r" b="b"/>
            <a:pathLst>
              <a:path w="308167" h="51546" extrusionOk="0">
                <a:moveTo>
                  <a:pt x="283804" y="40079"/>
                </a:moveTo>
                <a:cubicBezTo>
                  <a:pt x="268806" y="44885"/>
                  <a:pt x="219328" y="30228"/>
                  <a:pt x="195142" y="32122"/>
                </a:cubicBezTo>
                <a:cubicBezTo>
                  <a:pt x="170956" y="34017"/>
                  <a:pt x="154853" y="53088"/>
                  <a:pt x="138687" y="51446"/>
                </a:cubicBezTo>
                <a:cubicBezTo>
                  <a:pt x="122521" y="49804"/>
                  <a:pt x="112669" y="24608"/>
                  <a:pt x="98145" y="22271"/>
                </a:cubicBezTo>
                <a:cubicBezTo>
                  <a:pt x="83621" y="19935"/>
                  <a:pt x="63666" y="38879"/>
                  <a:pt x="51541" y="37427"/>
                </a:cubicBezTo>
                <a:cubicBezTo>
                  <a:pt x="39416" y="35975"/>
                  <a:pt x="29783" y="18656"/>
                  <a:pt x="25397" y="13557"/>
                </a:cubicBezTo>
                <a:cubicBezTo>
                  <a:pt x="21011" y="8458"/>
                  <a:pt x="26502" y="8730"/>
                  <a:pt x="25224" y="6834"/>
                </a:cubicBezTo>
                <a:cubicBezTo>
                  <a:pt x="23946" y="4938"/>
                  <a:pt x="-25591" y="2773"/>
                  <a:pt x="17727" y="2182"/>
                </a:cubicBezTo>
                <a:cubicBezTo>
                  <a:pt x="61045" y="1591"/>
                  <a:pt x="240786" y="-3027"/>
                  <a:pt x="285132" y="3289"/>
                </a:cubicBezTo>
                <a:cubicBezTo>
                  <a:pt x="329478" y="9605"/>
                  <a:pt x="298802" y="35274"/>
                  <a:pt x="283804" y="400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947" name="Google Shape;3947;p26"/>
          <p:cNvSpPr/>
          <p:nvPr/>
        </p:nvSpPr>
        <p:spPr>
          <a:xfrm>
            <a:off x="6192325" y="-1561600"/>
            <a:ext cx="6052187" cy="2454525"/>
          </a:xfrm>
          <a:custGeom>
            <a:avLst/>
            <a:gdLst/>
            <a:ahLst/>
            <a:cxnLst/>
            <a:rect l="l" t="t" r="r" b="b"/>
            <a:pathLst>
              <a:path w="226610" h="98181" extrusionOk="0">
                <a:moveTo>
                  <a:pt x="55" y="31732"/>
                </a:moveTo>
                <a:cubicBezTo>
                  <a:pt x="-1928" y="19227"/>
                  <a:pt x="50079" y="28011"/>
                  <a:pt x="69617" y="23067"/>
                </a:cubicBezTo>
                <a:cubicBezTo>
                  <a:pt x="89155" y="18123"/>
                  <a:pt x="104472" y="5216"/>
                  <a:pt x="117285" y="2066"/>
                </a:cubicBezTo>
                <a:cubicBezTo>
                  <a:pt x="130098" y="-1084"/>
                  <a:pt x="138137" y="-818"/>
                  <a:pt x="146496" y="4165"/>
                </a:cubicBezTo>
                <a:cubicBezTo>
                  <a:pt x="154855" y="9148"/>
                  <a:pt x="159149" y="26421"/>
                  <a:pt x="167438" y="31965"/>
                </a:cubicBezTo>
                <a:cubicBezTo>
                  <a:pt x="175727" y="37509"/>
                  <a:pt x="188967" y="35729"/>
                  <a:pt x="196229" y="37431"/>
                </a:cubicBezTo>
                <a:cubicBezTo>
                  <a:pt x="203491" y="39133"/>
                  <a:pt x="207398" y="40849"/>
                  <a:pt x="211009" y="42176"/>
                </a:cubicBezTo>
                <a:cubicBezTo>
                  <a:pt x="214620" y="43503"/>
                  <a:pt x="239478" y="36074"/>
                  <a:pt x="217896" y="45394"/>
                </a:cubicBezTo>
                <a:cubicBezTo>
                  <a:pt x="196314" y="54715"/>
                  <a:pt x="117824" y="100376"/>
                  <a:pt x="81517" y="98099"/>
                </a:cubicBezTo>
                <a:cubicBezTo>
                  <a:pt x="45210" y="95822"/>
                  <a:pt x="2038" y="44237"/>
                  <a:pt x="55" y="317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948" name="Google Shape;3948;p26"/>
          <p:cNvSpPr/>
          <p:nvPr/>
        </p:nvSpPr>
        <p:spPr>
          <a:xfrm>
            <a:off x="2197900" y="4138662"/>
            <a:ext cx="8173600" cy="1019275"/>
          </a:xfrm>
          <a:custGeom>
            <a:avLst/>
            <a:gdLst/>
            <a:ahLst/>
            <a:cxnLst/>
            <a:rect l="l" t="t" r="r" b="b"/>
            <a:pathLst>
              <a:path w="326944" h="40771" extrusionOk="0">
                <a:moveTo>
                  <a:pt x="31085" y="17280"/>
                </a:moveTo>
                <a:cubicBezTo>
                  <a:pt x="44597" y="15184"/>
                  <a:pt x="79533" y="25471"/>
                  <a:pt x="101877" y="25214"/>
                </a:cubicBezTo>
                <a:cubicBezTo>
                  <a:pt x="124222" y="24958"/>
                  <a:pt x="142229" y="16752"/>
                  <a:pt x="165152" y="15741"/>
                </a:cubicBezTo>
                <a:cubicBezTo>
                  <a:pt x="188075" y="14731"/>
                  <a:pt x="216935" y="21740"/>
                  <a:pt x="239416" y="19151"/>
                </a:cubicBezTo>
                <a:cubicBezTo>
                  <a:pt x="261897" y="16562"/>
                  <a:pt x="293261" y="-2161"/>
                  <a:pt x="300039" y="207"/>
                </a:cubicBezTo>
                <a:cubicBezTo>
                  <a:pt x="306818" y="2575"/>
                  <a:pt x="280256" y="27054"/>
                  <a:pt x="280087" y="33359"/>
                </a:cubicBezTo>
                <a:cubicBezTo>
                  <a:pt x="279919" y="39664"/>
                  <a:pt x="294471" y="36816"/>
                  <a:pt x="299028" y="38035"/>
                </a:cubicBezTo>
                <a:cubicBezTo>
                  <a:pt x="303585" y="39254"/>
                  <a:pt x="353797" y="40712"/>
                  <a:pt x="307427" y="40671"/>
                </a:cubicBezTo>
                <a:cubicBezTo>
                  <a:pt x="261057" y="40630"/>
                  <a:pt x="66865" y="41687"/>
                  <a:pt x="20808" y="37788"/>
                </a:cubicBezTo>
                <a:cubicBezTo>
                  <a:pt x="-25249" y="33890"/>
                  <a:pt x="17574" y="19376"/>
                  <a:pt x="31085" y="17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949" name="Google Shape;3949;p26"/>
          <p:cNvSpPr/>
          <p:nvPr/>
        </p:nvSpPr>
        <p:spPr>
          <a:xfrm>
            <a:off x="-1118909" y="4083413"/>
            <a:ext cx="6361450" cy="1233800"/>
          </a:xfrm>
          <a:custGeom>
            <a:avLst/>
            <a:gdLst/>
            <a:ahLst/>
            <a:cxnLst/>
            <a:rect l="l" t="t" r="r" b="b"/>
            <a:pathLst>
              <a:path w="254458" h="49352" extrusionOk="0">
                <a:moveTo>
                  <a:pt x="19228" y="10274"/>
                </a:moveTo>
                <a:cubicBezTo>
                  <a:pt x="25886" y="2698"/>
                  <a:pt x="45941" y="-1483"/>
                  <a:pt x="57372" y="483"/>
                </a:cubicBezTo>
                <a:cubicBezTo>
                  <a:pt x="68803" y="2449"/>
                  <a:pt x="80045" y="17765"/>
                  <a:pt x="87812" y="22069"/>
                </a:cubicBezTo>
                <a:cubicBezTo>
                  <a:pt x="95579" y="26373"/>
                  <a:pt x="95419" y="27102"/>
                  <a:pt x="103976" y="26309"/>
                </a:cubicBezTo>
                <a:cubicBezTo>
                  <a:pt x="112533" y="25516"/>
                  <a:pt x="126400" y="16426"/>
                  <a:pt x="139156" y="17310"/>
                </a:cubicBezTo>
                <a:cubicBezTo>
                  <a:pt x="151912" y="18194"/>
                  <a:pt x="166004" y="27895"/>
                  <a:pt x="180513" y="31613"/>
                </a:cubicBezTo>
                <a:cubicBezTo>
                  <a:pt x="195022" y="35331"/>
                  <a:pt x="216250" y="37021"/>
                  <a:pt x="226209" y="39618"/>
                </a:cubicBezTo>
                <a:cubicBezTo>
                  <a:pt x="236168" y="42215"/>
                  <a:pt x="275062" y="46142"/>
                  <a:pt x="240265" y="47196"/>
                </a:cubicBezTo>
                <a:cubicBezTo>
                  <a:pt x="205468" y="48250"/>
                  <a:pt x="54266" y="52096"/>
                  <a:pt x="17426" y="45942"/>
                </a:cubicBezTo>
                <a:cubicBezTo>
                  <a:pt x="-19413" y="39788"/>
                  <a:pt x="12570" y="17851"/>
                  <a:pt x="19228" y="1027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950" name="Google Shape;3950;p26"/>
          <p:cNvSpPr/>
          <p:nvPr/>
        </p:nvSpPr>
        <p:spPr>
          <a:xfrm rot="1121112" flipH="1">
            <a:off x="6850509" y="4655345"/>
            <a:ext cx="388189" cy="335984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1" name="Google Shape;3951;p26"/>
          <p:cNvGrpSpPr/>
          <p:nvPr/>
        </p:nvGrpSpPr>
        <p:grpSpPr>
          <a:xfrm flipH="1">
            <a:off x="-24881" y="4443453"/>
            <a:ext cx="781823" cy="759783"/>
            <a:chOff x="8197580" y="4205811"/>
            <a:chExt cx="998242" cy="969977"/>
          </a:xfrm>
        </p:grpSpPr>
        <p:sp>
          <p:nvSpPr>
            <p:cNvPr id="3952" name="Google Shape;3952;p26"/>
            <p:cNvSpPr/>
            <p:nvPr/>
          </p:nvSpPr>
          <p:spPr>
            <a:xfrm rot="5400000">
              <a:off x="8651689" y="4271362"/>
              <a:ext cx="609684" cy="478582"/>
            </a:xfrm>
            <a:custGeom>
              <a:avLst/>
              <a:gdLst/>
              <a:ahLst/>
              <a:cxnLst/>
              <a:rect l="l" t="t" r="r" b="b"/>
              <a:pathLst>
                <a:path w="14311" h="11233" extrusionOk="0">
                  <a:moveTo>
                    <a:pt x="9399" y="0"/>
                  </a:moveTo>
                  <a:cubicBezTo>
                    <a:pt x="9391" y="0"/>
                    <a:pt x="9383" y="1"/>
                    <a:pt x="9374" y="4"/>
                  </a:cubicBezTo>
                  <a:cubicBezTo>
                    <a:pt x="7273" y="237"/>
                    <a:pt x="5038" y="270"/>
                    <a:pt x="3070" y="1038"/>
                  </a:cubicBezTo>
                  <a:cubicBezTo>
                    <a:pt x="2269" y="1338"/>
                    <a:pt x="968" y="2305"/>
                    <a:pt x="2236" y="2972"/>
                  </a:cubicBezTo>
                  <a:cubicBezTo>
                    <a:pt x="2536" y="3106"/>
                    <a:pt x="2869" y="3206"/>
                    <a:pt x="3203" y="3273"/>
                  </a:cubicBezTo>
                  <a:cubicBezTo>
                    <a:pt x="3437" y="3339"/>
                    <a:pt x="3670" y="3439"/>
                    <a:pt x="3904" y="3539"/>
                  </a:cubicBezTo>
                  <a:cubicBezTo>
                    <a:pt x="3703" y="3606"/>
                    <a:pt x="3503" y="3673"/>
                    <a:pt x="3303" y="3773"/>
                  </a:cubicBezTo>
                  <a:cubicBezTo>
                    <a:pt x="2603" y="4006"/>
                    <a:pt x="1702" y="4040"/>
                    <a:pt x="1102" y="4540"/>
                  </a:cubicBezTo>
                  <a:cubicBezTo>
                    <a:pt x="134" y="5341"/>
                    <a:pt x="501" y="6041"/>
                    <a:pt x="1535" y="6408"/>
                  </a:cubicBezTo>
                  <a:cubicBezTo>
                    <a:pt x="1835" y="6508"/>
                    <a:pt x="2136" y="6575"/>
                    <a:pt x="2436" y="6642"/>
                  </a:cubicBezTo>
                  <a:cubicBezTo>
                    <a:pt x="2636" y="6675"/>
                    <a:pt x="2803" y="6742"/>
                    <a:pt x="3003" y="6808"/>
                  </a:cubicBezTo>
                  <a:cubicBezTo>
                    <a:pt x="2636" y="7209"/>
                    <a:pt x="2302" y="7642"/>
                    <a:pt x="1969" y="8043"/>
                  </a:cubicBezTo>
                  <a:cubicBezTo>
                    <a:pt x="1635" y="8476"/>
                    <a:pt x="468" y="9977"/>
                    <a:pt x="1068" y="10611"/>
                  </a:cubicBezTo>
                  <a:cubicBezTo>
                    <a:pt x="1239" y="10789"/>
                    <a:pt x="1434" y="10862"/>
                    <a:pt x="1640" y="10862"/>
                  </a:cubicBezTo>
                  <a:cubicBezTo>
                    <a:pt x="2403" y="10862"/>
                    <a:pt x="3324" y="9864"/>
                    <a:pt x="3770" y="9444"/>
                  </a:cubicBezTo>
                  <a:cubicBezTo>
                    <a:pt x="3937" y="9277"/>
                    <a:pt x="4070" y="9110"/>
                    <a:pt x="4237" y="8943"/>
                  </a:cubicBezTo>
                  <a:cubicBezTo>
                    <a:pt x="4365" y="8816"/>
                    <a:pt x="4628" y="8455"/>
                    <a:pt x="4760" y="8455"/>
                  </a:cubicBezTo>
                  <a:cubicBezTo>
                    <a:pt x="4801" y="8455"/>
                    <a:pt x="4830" y="8490"/>
                    <a:pt x="4838" y="8576"/>
                  </a:cubicBezTo>
                  <a:cubicBezTo>
                    <a:pt x="4838" y="8843"/>
                    <a:pt x="4904" y="9110"/>
                    <a:pt x="4938" y="9344"/>
                  </a:cubicBezTo>
                  <a:cubicBezTo>
                    <a:pt x="5038" y="9944"/>
                    <a:pt x="5305" y="10478"/>
                    <a:pt x="5671" y="10945"/>
                  </a:cubicBezTo>
                  <a:cubicBezTo>
                    <a:pt x="5867" y="11149"/>
                    <a:pt x="6082" y="11233"/>
                    <a:pt x="6298" y="11233"/>
                  </a:cubicBezTo>
                  <a:cubicBezTo>
                    <a:pt x="6892" y="11233"/>
                    <a:pt x="7495" y="10600"/>
                    <a:pt x="7740" y="10111"/>
                  </a:cubicBezTo>
                  <a:cubicBezTo>
                    <a:pt x="7973" y="9410"/>
                    <a:pt x="8140" y="8710"/>
                    <a:pt x="8207" y="7976"/>
                  </a:cubicBezTo>
                  <a:cubicBezTo>
                    <a:pt x="8307" y="7642"/>
                    <a:pt x="8407" y="7309"/>
                    <a:pt x="8473" y="6942"/>
                  </a:cubicBezTo>
                  <a:cubicBezTo>
                    <a:pt x="8707" y="7175"/>
                    <a:pt x="8940" y="7409"/>
                    <a:pt x="9207" y="7609"/>
                  </a:cubicBezTo>
                  <a:cubicBezTo>
                    <a:pt x="9661" y="8015"/>
                    <a:pt x="10336" y="8523"/>
                    <a:pt x="10977" y="8523"/>
                  </a:cubicBezTo>
                  <a:cubicBezTo>
                    <a:pt x="11232" y="8523"/>
                    <a:pt x="11481" y="8442"/>
                    <a:pt x="11709" y="8243"/>
                  </a:cubicBezTo>
                  <a:cubicBezTo>
                    <a:pt x="12703" y="7311"/>
                    <a:pt x="12107" y="5368"/>
                    <a:pt x="11777" y="4189"/>
                  </a:cubicBezTo>
                  <a:lnTo>
                    <a:pt x="11777" y="4189"/>
                  </a:lnTo>
                  <a:cubicBezTo>
                    <a:pt x="12186" y="4379"/>
                    <a:pt x="12829" y="4622"/>
                    <a:pt x="13352" y="4622"/>
                  </a:cubicBezTo>
                  <a:cubicBezTo>
                    <a:pt x="13748" y="4622"/>
                    <a:pt x="14075" y="4482"/>
                    <a:pt x="14178" y="4073"/>
                  </a:cubicBezTo>
                  <a:cubicBezTo>
                    <a:pt x="14311" y="3439"/>
                    <a:pt x="14044" y="2806"/>
                    <a:pt x="13777" y="2272"/>
                  </a:cubicBezTo>
                  <a:cubicBezTo>
                    <a:pt x="13544" y="1771"/>
                    <a:pt x="13177" y="971"/>
                    <a:pt x="12610" y="804"/>
                  </a:cubicBezTo>
                  <a:cubicBezTo>
                    <a:pt x="12593" y="796"/>
                    <a:pt x="12578" y="792"/>
                    <a:pt x="12565" y="792"/>
                  </a:cubicBezTo>
                  <a:cubicBezTo>
                    <a:pt x="12470" y="792"/>
                    <a:pt x="12455" y="975"/>
                    <a:pt x="12543" y="1004"/>
                  </a:cubicBezTo>
                  <a:cubicBezTo>
                    <a:pt x="13310" y="1238"/>
                    <a:pt x="13811" y="2739"/>
                    <a:pt x="13977" y="3406"/>
                  </a:cubicBezTo>
                  <a:cubicBezTo>
                    <a:pt x="14152" y="4151"/>
                    <a:pt x="13784" y="4384"/>
                    <a:pt x="13279" y="4384"/>
                  </a:cubicBezTo>
                  <a:cubicBezTo>
                    <a:pt x="12754" y="4384"/>
                    <a:pt x="12080" y="4132"/>
                    <a:pt x="11710" y="3942"/>
                  </a:cubicBezTo>
                  <a:lnTo>
                    <a:pt x="11710" y="3942"/>
                  </a:lnTo>
                  <a:cubicBezTo>
                    <a:pt x="11710" y="3941"/>
                    <a:pt x="11709" y="3941"/>
                    <a:pt x="11709" y="3940"/>
                  </a:cubicBezTo>
                  <a:lnTo>
                    <a:pt x="11708" y="3941"/>
                  </a:lnTo>
                  <a:lnTo>
                    <a:pt x="11708" y="3941"/>
                  </a:lnTo>
                  <a:cubicBezTo>
                    <a:pt x="11685" y="3929"/>
                    <a:pt x="11663" y="3918"/>
                    <a:pt x="11642" y="3906"/>
                  </a:cubicBezTo>
                  <a:cubicBezTo>
                    <a:pt x="11625" y="3900"/>
                    <a:pt x="11607" y="3898"/>
                    <a:pt x="11590" y="3898"/>
                  </a:cubicBezTo>
                  <a:cubicBezTo>
                    <a:pt x="11511" y="3898"/>
                    <a:pt x="11448" y="3957"/>
                    <a:pt x="11476" y="4040"/>
                  </a:cubicBezTo>
                  <a:cubicBezTo>
                    <a:pt x="11809" y="5107"/>
                    <a:pt x="12676" y="7742"/>
                    <a:pt x="11209" y="8310"/>
                  </a:cubicBezTo>
                  <a:cubicBezTo>
                    <a:pt x="11107" y="8351"/>
                    <a:pt x="11000" y="8370"/>
                    <a:pt x="10891" y="8370"/>
                  </a:cubicBezTo>
                  <a:cubicBezTo>
                    <a:pt x="10037" y="8370"/>
                    <a:pt x="9010" y="7215"/>
                    <a:pt x="8507" y="6742"/>
                  </a:cubicBezTo>
                  <a:cubicBezTo>
                    <a:pt x="8473" y="6725"/>
                    <a:pt x="8440" y="6717"/>
                    <a:pt x="8411" y="6717"/>
                  </a:cubicBezTo>
                  <a:cubicBezTo>
                    <a:pt x="8382" y="6717"/>
                    <a:pt x="8357" y="6725"/>
                    <a:pt x="8340" y="6742"/>
                  </a:cubicBezTo>
                  <a:cubicBezTo>
                    <a:pt x="7806" y="8009"/>
                    <a:pt x="8073" y="9577"/>
                    <a:pt x="7106" y="10645"/>
                  </a:cubicBezTo>
                  <a:cubicBezTo>
                    <a:pt x="6833" y="10944"/>
                    <a:pt x="6587" y="11068"/>
                    <a:pt x="6367" y="11068"/>
                  </a:cubicBezTo>
                  <a:cubicBezTo>
                    <a:pt x="5485" y="11068"/>
                    <a:pt x="5031" y="9064"/>
                    <a:pt x="5004" y="8343"/>
                  </a:cubicBezTo>
                  <a:cubicBezTo>
                    <a:pt x="5004" y="8288"/>
                    <a:pt x="4960" y="8234"/>
                    <a:pt x="4907" y="8234"/>
                  </a:cubicBezTo>
                  <a:cubicBezTo>
                    <a:pt x="4895" y="8234"/>
                    <a:pt x="4883" y="8237"/>
                    <a:pt x="4871" y="8243"/>
                  </a:cubicBezTo>
                  <a:cubicBezTo>
                    <a:pt x="4204" y="8543"/>
                    <a:pt x="3770" y="9143"/>
                    <a:pt x="3236" y="9644"/>
                  </a:cubicBezTo>
                  <a:cubicBezTo>
                    <a:pt x="2903" y="9944"/>
                    <a:pt x="2569" y="10211"/>
                    <a:pt x="2202" y="10478"/>
                  </a:cubicBezTo>
                  <a:cubicBezTo>
                    <a:pt x="2015" y="10599"/>
                    <a:pt x="1825" y="10658"/>
                    <a:pt x="1658" y="10658"/>
                  </a:cubicBezTo>
                  <a:cubicBezTo>
                    <a:pt x="1319" y="10658"/>
                    <a:pt x="1079" y="10413"/>
                    <a:pt x="1168" y="9944"/>
                  </a:cubicBezTo>
                  <a:cubicBezTo>
                    <a:pt x="1435" y="8777"/>
                    <a:pt x="2469" y="7742"/>
                    <a:pt x="3203" y="6875"/>
                  </a:cubicBezTo>
                  <a:cubicBezTo>
                    <a:pt x="3270" y="6808"/>
                    <a:pt x="3236" y="6742"/>
                    <a:pt x="3203" y="6708"/>
                  </a:cubicBezTo>
                  <a:cubicBezTo>
                    <a:pt x="2469" y="6308"/>
                    <a:pt x="1268" y="6442"/>
                    <a:pt x="768" y="5708"/>
                  </a:cubicBezTo>
                  <a:cubicBezTo>
                    <a:pt x="1" y="4674"/>
                    <a:pt x="3570" y="3973"/>
                    <a:pt x="4104" y="3639"/>
                  </a:cubicBezTo>
                  <a:cubicBezTo>
                    <a:pt x="4170" y="3606"/>
                    <a:pt x="4170" y="3506"/>
                    <a:pt x="4104" y="3473"/>
                  </a:cubicBezTo>
                  <a:cubicBezTo>
                    <a:pt x="3637" y="3106"/>
                    <a:pt x="3036" y="3039"/>
                    <a:pt x="2469" y="2839"/>
                  </a:cubicBezTo>
                  <a:cubicBezTo>
                    <a:pt x="868" y="2305"/>
                    <a:pt x="3070" y="1238"/>
                    <a:pt x="3570" y="1071"/>
                  </a:cubicBezTo>
                  <a:cubicBezTo>
                    <a:pt x="5405" y="471"/>
                    <a:pt x="7439" y="404"/>
                    <a:pt x="9374" y="204"/>
                  </a:cubicBezTo>
                  <a:cubicBezTo>
                    <a:pt x="9499" y="204"/>
                    <a:pt x="9507" y="0"/>
                    <a:pt x="9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6"/>
            <p:cNvSpPr/>
            <p:nvPr/>
          </p:nvSpPr>
          <p:spPr>
            <a:xfrm rot="5400000">
              <a:off x="8855844" y="4358363"/>
              <a:ext cx="326080" cy="322009"/>
            </a:xfrm>
            <a:custGeom>
              <a:avLst/>
              <a:gdLst/>
              <a:ahLst/>
              <a:cxnLst/>
              <a:rect l="l" t="t" r="r" b="b"/>
              <a:pathLst>
                <a:path w="7654" h="7558" extrusionOk="0">
                  <a:moveTo>
                    <a:pt x="7505" y="0"/>
                  </a:moveTo>
                  <a:cubicBezTo>
                    <a:pt x="7468" y="0"/>
                    <a:pt x="7431" y="19"/>
                    <a:pt x="7409" y="63"/>
                  </a:cubicBezTo>
                  <a:cubicBezTo>
                    <a:pt x="5508" y="3032"/>
                    <a:pt x="2105" y="4566"/>
                    <a:pt x="70" y="7402"/>
                  </a:cubicBezTo>
                  <a:cubicBezTo>
                    <a:pt x="0" y="7472"/>
                    <a:pt x="77" y="7558"/>
                    <a:pt x="152" y="7558"/>
                  </a:cubicBezTo>
                  <a:cubicBezTo>
                    <a:pt x="185" y="7558"/>
                    <a:pt x="217" y="7542"/>
                    <a:pt x="237" y="7502"/>
                  </a:cubicBezTo>
                  <a:cubicBezTo>
                    <a:pt x="2305" y="4666"/>
                    <a:pt x="5674" y="3132"/>
                    <a:pt x="7609" y="163"/>
                  </a:cubicBezTo>
                  <a:cubicBezTo>
                    <a:pt x="7654" y="74"/>
                    <a:pt x="7579" y="0"/>
                    <a:pt x="7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6"/>
            <p:cNvSpPr/>
            <p:nvPr/>
          </p:nvSpPr>
          <p:spPr>
            <a:xfrm rot="5400000">
              <a:off x="8782404" y="4347774"/>
              <a:ext cx="139310" cy="115928"/>
            </a:xfrm>
            <a:custGeom>
              <a:avLst/>
              <a:gdLst/>
              <a:ahLst/>
              <a:cxnLst/>
              <a:rect l="l" t="t" r="r" b="b"/>
              <a:pathLst>
                <a:path w="3270" h="2721" extrusionOk="0">
                  <a:moveTo>
                    <a:pt x="134" y="0"/>
                  </a:moveTo>
                  <a:cubicBezTo>
                    <a:pt x="0" y="0"/>
                    <a:pt x="0" y="200"/>
                    <a:pt x="134" y="200"/>
                  </a:cubicBezTo>
                  <a:cubicBezTo>
                    <a:pt x="601" y="267"/>
                    <a:pt x="1034" y="300"/>
                    <a:pt x="1468" y="300"/>
                  </a:cubicBezTo>
                  <a:cubicBezTo>
                    <a:pt x="1868" y="300"/>
                    <a:pt x="2268" y="367"/>
                    <a:pt x="2635" y="500"/>
                  </a:cubicBezTo>
                  <a:cubicBezTo>
                    <a:pt x="2869" y="601"/>
                    <a:pt x="2802" y="1068"/>
                    <a:pt x="2835" y="1268"/>
                  </a:cubicBezTo>
                  <a:cubicBezTo>
                    <a:pt x="2936" y="1735"/>
                    <a:pt x="2969" y="2202"/>
                    <a:pt x="3069" y="2635"/>
                  </a:cubicBezTo>
                  <a:cubicBezTo>
                    <a:pt x="3069" y="2694"/>
                    <a:pt x="3107" y="2720"/>
                    <a:pt x="3151" y="2720"/>
                  </a:cubicBezTo>
                  <a:cubicBezTo>
                    <a:pt x="3206" y="2720"/>
                    <a:pt x="3269" y="2677"/>
                    <a:pt x="3269" y="2602"/>
                  </a:cubicBezTo>
                  <a:cubicBezTo>
                    <a:pt x="3169" y="2002"/>
                    <a:pt x="3069" y="1401"/>
                    <a:pt x="3002" y="834"/>
                  </a:cubicBezTo>
                  <a:cubicBezTo>
                    <a:pt x="3002" y="634"/>
                    <a:pt x="2936" y="467"/>
                    <a:pt x="2802" y="334"/>
                  </a:cubicBezTo>
                  <a:cubicBezTo>
                    <a:pt x="2602" y="234"/>
                    <a:pt x="2368" y="167"/>
                    <a:pt x="2168" y="167"/>
                  </a:cubicBezTo>
                  <a:cubicBezTo>
                    <a:pt x="1468" y="100"/>
                    <a:pt x="801" y="67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6"/>
            <p:cNvSpPr/>
            <p:nvPr/>
          </p:nvSpPr>
          <p:spPr>
            <a:xfrm rot="5400000">
              <a:off x="8873634" y="4431367"/>
              <a:ext cx="240321" cy="173914"/>
            </a:xfrm>
            <a:custGeom>
              <a:avLst/>
              <a:gdLst/>
              <a:ahLst/>
              <a:cxnLst/>
              <a:rect l="l" t="t" r="r" b="b"/>
              <a:pathLst>
                <a:path w="5641" h="4082" extrusionOk="0">
                  <a:moveTo>
                    <a:pt x="195" y="0"/>
                  </a:moveTo>
                  <a:cubicBezTo>
                    <a:pt x="101" y="0"/>
                    <a:pt x="1" y="144"/>
                    <a:pt x="122" y="205"/>
                  </a:cubicBezTo>
                  <a:lnTo>
                    <a:pt x="122" y="171"/>
                  </a:lnTo>
                  <a:cubicBezTo>
                    <a:pt x="1123" y="638"/>
                    <a:pt x="2291" y="705"/>
                    <a:pt x="3358" y="805"/>
                  </a:cubicBezTo>
                  <a:cubicBezTo>
                    <a:pt x="3858" y="838"/>
                    <a:pt x="4125" y="1806"/>
                    <a:pt x="4359" y="2173"/>
                  </a:cubicBezTo>
                  <a:cubicBezTo>
                    <a:pt x="4759" y="2773"/>
                    <a:pt x="5093" y="3374"/>
                    <a:pt x="5426" y="4041"/>
                  </a:cubicBezTo>
                  <a:cubicBezTo>
                    <a:pt x="5445" y="4069"/>
                    <a:pt x="5472" y="4081"/>
                    <a:pt x="5499" y="4081"/>
                  </a:cubicBezTo>
                  <a:cubicBezTo>
                    <a:pt x="5569" y="4081"/>
                    <a:pt x="5641" y="4003"/>
                    <a:pt x="5593" y="3907"/>
                  </a:cubicBezTo>
                  <a:cubicBezTo>
                    <a:pt x="5126" y="2807"/>
                    <a:pt x="4225" y="1906"/>
                    <a:pt x="3892" y="705"/>
                  </a:cubicBezTo>
                  <a:cubicBezTo>
                    <a:pt x="3892" y="672"/>
                    <a:pt x="3825" y="638"/>
                    <a:pt x="3792" y="638"/>
                  </a:cubicBezTo>
                  <a:cubicBezTo>
                    <a:pt x="2591" y="538"/>
                    <a:pt x="1323" y="505"/>
                    <a:pt x="222" y="4"/>
                  </a:cubicBezTo>
                  <a:cubicBezTo>
                    <a:pt x="214" y="2"/>
                    <a:pt x="204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6"/>
            <p:cNvSpPr/>
            <p:nvPr/>
          </p:nvSpPr>
          <p:spPr>
            <a:xfrm rot="5400000">
              <a:off x="9007345" y="4583270"/>
              <a:ext cx="213992" cy="98631"/>
            </a:xfrm>
            <a:custGeom>
              <a:avLst/>
              <a:gdLst/>
              <a:ahLst/>
              <a:cxnLst/>
              <a:rect l="l" t="t" r="r" b="b"/>
              <a:pathLst>
                <a:path w="5023" h="2315" extrusionOk="0">
                  <a:moveTo>
                    <a:pt x="3066" y="0"/>
                  </a:moveTo>
                  <a:cubicBezTo>
                    <a:pt x="2718" y="0"/>
                    <a:pt x="2108" y="121"/>
                    <a:pt x="1801" y="149"/>
                  </a:cubicBezTo>
                  <a:lnTo>
                    <a:pt x="134" y="149"/>
                  </a:lnTo>
                  <a:cubicBezTo>
                    <a:pt x="0" y="149"/>
                    <a:pt x="0" y="349"/>
                    <a:pt x="134" y="349"/>
                  </a:cubicBezTo>
                  <a:cubicBezTo>
                    <a:pt x="1068" y="349"/>
                    <a:pt x="2002" y="316"/>
                    <a:pt x="2936" y="249"/>
                  </a:cubicBezTo>
                  <a:cubicBezTo>
                    <a:pt x="2950" y="248"/>
                    <a:pt x="2964" y="247"/>
                    <a:pt x="2978" y="247"/>
                  </a:cubicBezTo>
                  <a:cubicBezTo>
                    <a:pt x="3667" y="247"/>
                    <a:pt x="4411" y="1794"/>
                    <a:pt x="4804" y="2284"/>
                  </a:cubicBezTo>
                  <a:cubicBezTo>
                    <a:pt x="4825" y="2306"/>
                    <a:pt x="4849" y="2315"/>
                    <a:pt x="4871" y="2315"/>
                  </a:cubicBezTo>
                  <a:cubicBezTo>
                    <a:pt x="4952" y="2315"/>
                    <a:pt x="5023" y="2196"/>
                    <a:pt x="4970" y="2117"/>
                  </a:cubicBezTo>
                  <a:cubicBezTo>
                    <a:pt x="4603" y="1717"/>
                    <a:pt x="4337" y="1283"/>
                    <a:pt x="4003" y="850"/>
                  </a:cubicBezTo>
                  <a:cubicBezTo>
                    <a:pt x="3836" y="650"/>
                    <a:pt x="3503" y="82"/>
                    <a:pt x="3236" y="16"/>
                  </a:cubicBezTo>
                  <a:cubicBezTo>
                    <a:pt x="3192" y="5"/>
                    <a:pt x="3134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6"/>
            <p:cNvSpPr/>
            <p:nvPr/>
          </p:nvSpPr>
          <p:spPr>
            <a:xfrm rot="5400000">
              <a:off x="8486281" y="4465650"/>
              <a:ext cx="773108" cy="591698"/>
            </a:xfrm>
            <a:custGeom>
              <a:avLst/>
              <a:gdLst/>
              <a:ahLst/>
              <a:cxnLst/>
              <a:rect l="l" t="t" r="r" b="b"/>
              <a:pathLst>
                <a:path w="18147" h="13888" extrusionOk="0">
                  <a:moveTo>
                    <a:pt x="15620" y="1"/>
                  </a:moveTo>
                  <a:cubicBezTo>
                    <a:pt x="12296" y="1"/>
                    <a:pt x="8294" y="1154"/>
                    <a:pt x="6305" y="3169"/>
                  </a:cubicBezTo>
                  <a:cubicBezTo>
                    <a:pt x="3703" y="6038"/>
                    <a:pt x="1435" y="10141"/>
                    <a:pt x="0" y="13677"/>
                  </a:cubicBezTo>
                  <a:cubicBezTo>
                    <a:pt x="815" y="13819"/>
                    <a:pt x="1642" y="13887"/>
                    <a:pt x="2471" y="13887"/>
                  </a:cubicBezTo>
                  <a:cubicBezTo>
                    <a:pt x="10030" y="13887"/>
                    <a:pt x="17779" y="8202"/>
                    <a:pt x="18080" y="567"/>
                  </a:cubicBezTo>
                  <a:lnTo>
                    <a:pt x="18080" y="401"/>
                  </a:lnTo>
                  <a:lnTo>
                    <a:pt x="18147" y="267"/>
                  </a:lnTo>
                  <a:cubicBezTo>
                    <a:pt x="17393" y="88"/>
                    <a:pt x="16532" y="1"/>
                    <a:pt x="15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6"/>
            <p:cNvSpPr/>
            <p:nvPr/>
          </p:nvSpPr>
          <p:spPr>
            <a:xfrm rot="5400000">
              <a:off x="8549164" y="4554180"/>
              <a:ext cx="700854" cy="542362"/>
            </a:xfrm>
            <a:custGeom>
              <a:avLst/>
              <a:gdLst/>
              <a:ahLst/>
              <a:cxnLst/>
              <a:rect l="l" t="t" r="r" b="b"/>
              <a:pathLst>
                <a:path w="16451" h="12730" extrusionOk="0">
                  <a:moveTo>
                    <a:pt x="16314" y="1"/>
                  </a:moveTo>
                  <a:cubicBezTo>
                    <a:pt x="16299" y="1"/>
                    <a:pt x="16283" y="5"/>
                    <a:pt x="16267" y="16"/>
                  </a:cubicBezTo>
                  <a:cubicBezTo>
                    <a:pt x="13298" y="1884"/>
                    <a:pt x="10563" y="4086"/>
                    <a:pt x="8061" y="6521"/>
                  </a:cubicBezTo>
                  <a:cubicBezTo>
                    <a:pt x="5626" y="8756"/>
                    <a:pt x="3191" y="11191"/>
                    <a:pt x="122" y="12525"/>
                  </a:cubicBezTo>
                  <a:cubicBezTo>
                    <a:pt x="0" y="12586"/>
                    <a:pt x="100" y="12729"/>
                    <a:pt x="194" y="12729"/>
                  </a:cubicBezTo>
                  <a:cubicBezTo>
                    <a:pt x="204" y="12729"/>
                    <a:pt x="213" y="12728"/>
                    <a:pt x="222" y="12725"/>
                  </a:cubicBezTo>
                  <a:cubicBezTo>
                    <a:pt x="3157" y="11458"/>
                    <a:pt x="5526" y="9156"/>
                    <a:pt x="7794" y="7021"/>
                  </a:cubicBezTo>
                  <a:cubicBezTo>
                    <a:pt x="10462" y="4519"/>
                    <a:pt x="13231" y="2117"/>
                    <a:pt x="16367" y="183"/>
                  </a:cubicBezTo>
                  <a:cubicBezTo>
                    <a:pt x="16451" y="127"/>
                    <a:pt x="16394" y="1"/>
                    <a:pt x="16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6"/>
            <p:cNvSpPr/>
            <p:nvPr/>
          </p:nvSpPr>
          <p:spPr>
            <a:xfrm rot="5400000">
              <a:off x="8619251" y="4520452"/>
              <a:ext cx="162060" cy="129647"/>
            </a:xfrm>
            <a:custGeom>
              <a:avLst/>
              <a:gdLst/>
              <a:ahLst/>
              <a:cxnLst/>
              <a:rect l="l" t="t" r="r" b="b"/>
              <a:pathLst>
                <a:path w="3804" h="3043" extrusionOk="0">
                  <a:moveTo>
                    <a:pt x="201" y="1"/>
                  </a:moveTo>
                  <a:cubicBezTo>
                    <a:pt x="67" y="1"/>
                    <a:pt x="1" y="168"/>
                    <a:pt x="134" y="201"/>
                  </a:cubicBezTo>
                  <a:lnTo>
                    <a:pt x="134" y="168"/>
                  </a:lnTo>
                  <a:cubicBezTo>
                    <a:pt x="1068" y="301"/>
                    <a:pt x="2036" y="401"/>
                    <a:pt x="2970" y="468"/>
                  </a:cubicBezTo>
                  <a:cubicBezTo>
                    <a:pt x="2989" y="468"/>
                    <a:pt x="3046" y="465"/>
                    <a:pt x="3117" y="465"/>
                  </a:cubicBezTo>
                  <a:cubicBezTo>
                    <a:pt x="3295" y="465"/>
                    <a:pt x="3560" y="482"/>
                    <a:pt x="3537" y="601"/>
                  </a:cubicBezTo>
                  <a:cubicBezTo>
                    <a:pt x="3470" y="801"/>
                    <a:pt x="3437" y="1035"/>
                    <a:pt x="3370" y="1268"/>
                  </a:cubicBezTo>
                  <a:cubicBezTo>
                    <a:pt x="3270" y="1802"/>
                    <a:pt x="3203" y="2369"/>
                    <a:pt x="3103" y="2903"/>
                  </a:cubicBezTo>
                  <a:cubicBezTo>
                    <a:pt x="3082" y="2985"/>
                    <a:pt x="3151" y="3042"/>
                    <a:pt x="3214" y="3042"/>
                  </a:cubicBezTo>
                  <a:cubicBezTo>
                    <a:pt x="3253" y="3042"/>
                    <a:pt x="3290" y="3021"/>
                    <a:pt x="3303" y="2970"/>
                  </a:cubicBezTo>
                  <a:cubicBezTo>
                    <a:pt x="3403" y="2102"/>
                    <a:pt x="3570" y="1268"/>
                    <a:pt x="3803" y="468"/>
                  </a:cubicBezTo>
                  <a:cubicBezTo>
                    <a:pt x="3803" y="401"/>
                    <a:pt x="3770" y="334"/>
                    <a:pt x="3703" y="334"/>
                  </a:cubicBezTo>
                  <a:cubicBezTo>
                    <a:pt x="2536" y="234"/>
                    <a:pt x="1368" y="168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6"/>
            <p:cNvSpPr/>
            <p:nvPr/>
          </p:nvSpPr>
          <p:spPr>
            <a:xfrm rot="5400000">
              <a:off x="8684752" y="4588210"/>
              <a:ext cx="203853" cy="202416"/>
            </a:xfrm>
            <a:custGeom>
              <a:avLst/>
              <a:gdLst/>
              <a:ahLst/>
              <a:cxnLst/>
              <a:rect l="l" t="t" r="r" b="b"/>
              <a:pathLst>
                <a:path w="4785" h="4751" extrusionOk="0">
                  <a:moveTo>
                    <a:pt x="130" y="1"/>
                  </a:moveTo>
                  <a:cubicBezTo>
                    <a:pt x="33" y="1"/>
                    <a:pt x="0" y="157"/>
                    <a:pt x="115" y="214"/>
                  </a:cubicBezTo>
                  <a:cubicBezTo>
                    <a:pt x="1316" y="481"/>
                    <a:pt x="2550" y="648"/>
                    <a:pt x="3784" y="748"/>
                  </a:cubicBezTo>
                  <a:cubicBezTo>
                    <a:pt x="4318" y="815"/>
                    <a:pt x="4585" y="781"/>
                    <a:pt x="4518" y="1348"/>
                  </a:cubicBezTo>
                  <a:cubicBezTo>
                    <a:pt x="4485" y="1782"/>
                    <a:pt x="4451" y="2149"/>
                    <a:pt x="4418" y="2549"/>
                  </a:cubicBezTo>
                  <a:cubicBezTo>
                    <a:pt x="4385" y="3250"/>
                    <a:pt x="4318" y="3950"/>
                    <a:pt x="4251" y="4651"/>
                  </a:cubicBezTo>
                  <a:cubicBezTo>
                    <a:pt x="4251" y="4717"/>
                    <a:pt x="4301" y="4751"/>
                    <a:pt x="4351" y="4751"/>
                  </a:cubicBezTo>
                  <a:cubicBezTo>
                    <a:pt x="4401" y="4751"/>
                    <a:pt x="4451" y="4717"/>
                    <a:pt x="4451" y="4651"/>
                  </a:cubicBezTo>
                  <a:cubicBezTo>
                    <a:pt x="4618" y="3350"/>
                    <a:pt x="4618" y="2049"/>
                    <a:pt x="4785" y="781"/>
                  </a:cubicBezTo>
                  <a:cubicBezTo>
                    <a:pt x="4785" y="715"/>
                    <a:pt x="4752" y="681"/>
                    <a:pt x="4718" y="681"/>
                  </a:cubicBezTo>
                  <a:cubicBezTo>
                    <a:pt x="3184" y="448"/>
                    <a:pt x="1649" y="381"/>
                    <a:pt x="182" y="14"/>
                  </a:cubicBezTo>
                  <a:cubicBezTo>
                    <a:pt x="163" y="5"/>
                    <a:pt x="146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6"/>
            <p:cNvSpPr/>
            <p:nvPr/>
          </p:nvSpPr>
          <p:spPr>
            <a:xfrm rot="5400000">
              <a:off x="8782398" y="4701917"/>
              <a:ext cx="234101" cy="226190"/>
            </a:xfrm>
            <a:custGeom>
              <a:avLst/>
              <a:gdLst/>
              <a:ahLst/>
              <a:cxnLst/>
              <a:rect l="l" t="t" r="r" b="b"/>
              <a:pathLst>
                <a:path w="5495" h="5309" extrusionOk="0">
                  <a:moveTo>
                    <a:pt x="161" y="1"/>
                  </a:moveTo>
                  <a:cubicBezTo>
                    <a:pt x="48" y="1"/>
                    <a:pt x="1" y="174"/>
                    <a:pt x="124" y="205"/>
                  </a:cubicBezTo>
                  <a:lnTo>
                    <a:pt x="124" y="171"/>
                  </a:lnTo>
                  <a:cubicBezTo>
                    <a:pt x="1658" y="472"/>
                    <a:pt x="3326" y="205"/>
                    <a:pt x="4727" y="905"/>
                  </a:cubicBezTo>
                  <a:cubicBezTo>
                    <a:pt x="5394" y="1239"/>
                    <a:pt x="5194" y="2039"/>
                    <a:pt x="5127" y="2607"/>
                  </a:cubicBezTo>
                  <a:cubicBezTo>
                    <a:pt x="4994" y="3474"/>
                    <a:pt x="4861" y="4341"/>
                    <a:pt x="4760" y="5208"/>
                  </a:cubicBezTo>
                  <a:cubicBezTo>
                    <a:pt x="4760" y="5275"/>
                    <a:pt x="4810" y="5308"/>
                    <a:pt x="4861" y="5308"/>
                  </a:cubicBezTo>
                  <a:cubicBezTo>
                    <a:pt x="4911" y="5308"/>
                    <a:pt x="4961" y="5275"/>
                    <a:pt x="4961" y="5208"/>
                  </a:cubicBezTo>
                  <a:cubicBezTo>
                    <a:pt x="5094" y="4208"/>
                    <a:pt x="5261" y="3207"/>
                    <a:pt x="5394" y="2206"/>
                  </a:cubicBezTo>
                  <a:cubicBezTo>
                    <a:pt x="5494" y="1739"/>
                    <a:pt x="5394" y="1272"/>
                    <a:pt x="5127" y="939"/>
                  </a:cubicBezTo>
                  <a:cubicBezTo>
                    <a:pt x="4660" y="505"/>
                    <a:pt x="3826" y="372"/>
                    <a:pt x="3259" y="271"/>
                  </a:cubicBezTo>
                  <a:cubicBezTo>
                    <a:pt x="2225" y="138"/>
                    <a:pt x="1191" y="171"/>
                    <a:pt x="190" y="5"/>
                  </a:cubicBezTo>
                  <a:cubicBezTo>
                    <a:pt x="180" y="2"/>
                    <a:pt x="170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6"/>
            <p:cNvSpPr/>
            <p:nvPr/>
          </p:nvSpPr>
          <p:spPr>
            <a:xfrm rot="5400000">
              <a:off x="8918601" y="4851838"/>
              <a:ext cx="195247" cy="186908"/>
            </a:xfrm>
            <a:custGeom>
              <a:avLst/>
              <a:gdLst/>
              <a:ahLst/>
              <a:cxnLst/>
              <a:rect l="l" t="t" r="r" b="b"/>
              <a:pathLst>
                <a:path w="4583" h="4387" extrusionOk="0">
                  <a:moveTo>
                    <a:pt x="163" y="1"/>
                  </a:moveTo>
                  <a:cubicBezTo>
                    <a:pt x="76" y="1"/>
                    <a:pt x="0" y="127"/>
                    <a:pt x="112" y="183"/>
                  </a:cubicBezTo>
                  <a:cubicBezTo>
                    <a:pt x="1180" y="683"/>
                    <a:pt x="2414" y="450"/>
                    <a:pt x="3415" y="1050"/>
                  </a:cubicBezTo>
                  <a:cubicBezTo>
                    <a:pt x="4415" y="1617"/>
                    <a:pt x="4182" y="3319"/>
                    <a:pt x="4182" y="4286"/>
                  </a:cubicBezTo>
                  <a:cubicBezTo>
                    <a:pt x="4199" y="4353"/>
                    <a:pt x="4249" y="4386"/>
                    <a:pt x="4294" y="4386"/>
                  </a:cubicBezTo>
                  <a:cubicBezTo>
                    <a:pt x="4340" y="4386"/>
                    <a:pt x="4382" y="4353"/>
                    <a:pt x="4382" y="4286"/>
                  </a:cubicBezTo>
                  <a:cubicBezTo>
                    <a:pt x="4382" y="3385"/>
                    <a:pt x="4582" y="2084"/>
                    <a:pt x="3948" y="1284"/>
                  </a:cubicBezTo>
                  <a:cubicBezTo>
                    <a:pt x="3048" y="150"/>
                    <a:pt x="1413" y="583"/>
                    <a:pt x="212" y="16"/>
                  </a:cubicBezTo>
                  <a:cubicBezTo>
                    <a:pt x="196" y="6"/>
                    <a:pt x="179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6"/>
            <p:cNvSpPr/>
            <p:nvPr/>
          </p:nvSpPr>
          <p:spPr>
            <a:xfrm rot="5400000">
              <a:off x="8357977" y="4499410"/>
              <a:ext cx="592942" cy="754109"/>
            </a:xfrm>
            <a:custGeom>
              <a:avLst/>
              <a:gdLst/>
              <a:ahLst/>
              <a:cxnLst/>
              <a:rect l="l" t="t" r="r" b="b"/>
              <a:pathLst>
                <a:path w="13918" h="17700" extrusionOk="0">
                  <a:moveTo>
                    <a:pt x="13762" y="1"/>
                  </a:moveTo>
                  <a:cubicBezTo>
                    <a:pt x="13743" y="1"/>
                    <a:pt x="13722" y="5"/>
                    <a:pt x="13701" y="16"/>
                  </a:cubicBezTo>
                  <a:cubicBezTo>
                    <a:pt x="10598" y="2017"/>
                    <a:pt x="10098" y="5620"/>
                    <a:pt x="8897" y="8856"/>
                  </a:cubicBezTo>
                  <a:cubicBezTo>
                    <a:pt x="7429" y="12692"/>
                    <a:pt x="4060" y="16161"/>
                    <a:pt x="124" y="17495"/>
                  </a:cubicBezTo>
                  <a:cubicBezTo>
                    <a:pt x="1" y="17526"/>
                    <a:pt x="48" y="17699"/>
                    <a:pt x="161" y="17699"/>
                  </a:cubicBezTo>
                  <a:cubicBezTo>
                    <a:pt x="171" y="17699"/>
                    <a:pt x="181" y="17698"/>
                    <a:pt x="191" y="17695"/>
                  </a:cubicBezTo>
                  <a:cubicBezTo>
                    <a:pt x="3760" y="16494"/>
                    <a:pt x="6729" y="13592"/>
                    <a:pt x="8463" y="10323"/>
                  </a:cubicBezTo>
                  <a:cubicBezTo>
                    <a:pt x="10265" y="6888"/>
                    <a:pt x="10265" y="2484"/>
                    <a:pt x="13834" y="183"/>
                  </a:cubicBezTo>
                  <a:cubicBezTo>
                    <a:pt x="13918" y="127"/>
                    <a:pt x="13861" y="1"/>
                    <a:pt x="13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6"/>
            <p:cNvSpPr/>
            <p:nvPr/>
          </p:nvSpPr>
          <p:spPr>
            <a:xfrm rot="5400000">
              <a:off x="8326635" y="4704904"/>
              <a:ext cx="246881" cy="24668"/>
            </a:xfrm>
            <a:custGeom>
              <a:avLst/>
              <a:gdLst/>
              <a:ahLst/>
              <a:cxnLst/>
              <a:rect l="l" t="t" r="r" b="b"/>
              <a:pathLst>
                <a:path w="5795" h="579" extrusionOk="0">
                  <a:moveTo>
                    <a:pt x="167" y="1"/>
                  </a:moveTo>
                  <a:cubicBezTo>
                    <a:pt x="67" y="1"/>
                    <a:pt x="0" y="168"/>
                    <a:pt x="134" y="201"/>
                  </a:cubicBezTo>
                  <a:cubicBezTo>
                    <a:pt x="1104" y="452"/>
                    <a:pt x="2103" y="578"/>
                    <a:pt x="3104" y="578"/>
                  </a:cubicBezTo>
                  <a:cubicBezTo>
                    <a:pt x="3963" y="578"/>
                    <a:pt x="4824" y="486"/>
                    <a:pt x="5671" y="301"/>
                  </a:cubicBezTo>
                  <a:cubicBezTo>
                    <a:pt x="5794" y="270"/>
                    <a:pt x="5747" y="97"/>
                    <a:pt x="5634" y="97"/>
                  </a:cubicBezTo>
                  <a:cubicBezTo>
                    <a:pt x="5624" y="97"/>
                    <a:pt x="5614" y="98"/>
                    <a:pt x="5604" y="101"/>
                  </a:cubicBezTo>
                  <a:cubicBezTo>
                    <a:pt x="4773" y="286"/>
                    <a:pt x="3934" y="378"/>
                    <a:pt x="3095" y="378"/>
                  </a:cubicBezTo>
                  <a:cubicBezTo>
                    <a:pt x="2117" y="378"/>
                    <a:pt x="1137" y="252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6"/>
            <p:cNvSpPr/>
            <p:nvPr/>
          </p:nvSpPr>
          <p:spPr>
            <a:xfrm rot="5400000">
              <a:off x="8367549" y="4804612"/>
              <a:ext cx="80093" cy="274248"/>
            </a:xfrm>
            <a:custGeom>
              <a:avLst/>
              <a:gdLst/>
              <a:ahLst/>
              <a:cxnLst/>
              <a:rect l="l" t="t" r="r" b="b"/>
              <a:pathLst>
                <a:path w="1880" h="6437" extrusionOk="0">
                  <a:moveTo>
                    <a:pt x="174" y="1"/>
                  </a:moveTo>
                  <a:cubicBezTo>
                    <a:pt x="85" y="1"/>
                    <a:pt x="0" y="120"/>
                    <a:pt x="79" y="198"/>
                  </a:cubicBezTo>
                  <a:cubicBezTo>
                    <a:pt x="1680" y="1699"/>
                    <a:pt x="1246" y="4368"/>
                    <a:pt x="1113" y="6336"/>
                  </a:cubicBezTo>
                  <a:cubicBezTo>
                    <a:pt x="1113" y="6403"/>
                    <a:pt x="1163" y="6436"/>
                    <a:pt x="1213" y="6436"/>
                  </a:cubicBezTo>
                  <a:cubicBezTo>
                    <a:pt x="1263" y="6436"/>
                    <a:pt x="1313" y="6403"/>
                    <a:pt x="1313" y="6336"/>
                  </a:cubicBezTo>
                  <a:cubicBezTo>
                    <a:pt x="1446" y="4301"/>
                    <a:pt x="1880" y="1599"/>
                    <a:pt x="245" y="32"/>
                  </a:cubicBezTo>
                  <a:cubicBezTo>
                    <a:pt x="224" y="10"/>
                    <a:pt x="199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6"/>
            <p:cNvSpPr/>
            <p:nvPr/>
          </p:nvSpPr>
          <p:spPr>
            <a:xfrm rot="5400000">
              <a:off x="8351322" y="4601994"/>
              <a:ext cx="216676" cy="105533"/>
            </a:xfrm>
            <a:custGeom>
              <a:avLst/>
              <a:gdLst/>
              <a:ahLst/>
              <a:cxnLst/>
              <a:rect l="l" t="t" r="r" b="b"/>
              <a:pathLst>
                <a:path w="5086" h="2477" extrusionOk="0">
                  <a:moveTo>
                    <a:pt x="2106" y="229"/>
                  </a:moveTo>
                  <a:cubicBezTo>
                    <a:pt x="2386" y="229"/>
                    <a:pt x="2667" y="272"/>
                    <a:pt x="2947" y="374"/>
                  </a:cubicBezTo>
                  <a:cubicBezTo>
                    <a:pt x="3655" y="559"/>
                    <a:pt x="4277" y="971"/>
                    <a:pt x="4736" y="1531"/>
                  </a:cubicBezTo>
                  <a:lnTo>
                    <a:pt x="4736" y="1531"/>
                  </a:lnTo>
                  <a:cubicBezTo>
                    <a:pt x="4702" y="1542"/>
                    <a:pt x="4669" y="1567"/>
                    <a:pt x="4648" y="1609"/>
                  </a:cubicBezTo>
                  <a:cubicBezTo>
                    <a:pt x="4459" y="2142"/>
                    <a:pt x="3621" y="2347"/>
                    <a:pt x="2762" y="2347"/>
                  </a:cubicBezTo>
                  <a:cubicBezTo>
                    <a:pt x="1958" y="2347"/>
                    <a:pt x="1135" y="2167"/>
                    <a:pt x="812" y="1909"/>
                  </a:cubicBezTo>
                  <a:cubicBezTo>
                    <a:pt x="412" y="1175"/>
                    <a:pt x="478" y="708"/>
                    <a:pt x="1046" y="474"/>
                  </a:cubicBezTo>
                  <a:cubicBezTo>
                    <a:pt x="1312" y="341"/>
                    <a:pt x="1579" y="241"/>
                    <a:pt x="1846" y="241"/>
                  </a:cubicBezTo>
                  <a:cubicBezTo>
                    <a:pt x="1933" y="233"/>
                    <a:pt x="2019" y="229"/>
                    <a:pt x="2106" y="229"/>
                  </a:cubicBezTo>
                  <a:close/>
                  <a:moveTo>
                    <a:pt x="2129" y="1"/>
                  </a:moveTo>
                  <a:cubicBezTo>
                    <a:pt x="1375" y="1"/>
                    <a:pt x="0" y="441"/>
                    <a:pt x="312" y="1375"/>
                  </a:cubicBezTo>
                  <a:cubicBezTo>
                    <a:pt x="641" y="2423"/>
                    <a:pt x="1508" y="2477"/>
                    <a:pt x="2405" y="2477"/>
                  </a:cubicBezTo>
                  <a:cubicBezTo>
                    <a:pt x="2508" y="2477"/>
                    <a:pt x="2611" y="2476"/>
                    <a:pt x="2713" y="2476"/>
                  </a:cubicBezTo>
                  <a:cubicBezTo>
                    <a:pt x="3474" y="2476"/>
                    <a:pt x="4529" y="2476"/>
                    <a:pt x="4840" y="1664"/>
                  </a:cubicBezTo>
                  <a:lnTo>
                    <a:pt x="4840" y="1664"/>
                  </a:lnTo>
                  <a:cubicBezTo>
                    <a:pt x="4843" y="1668"/>
                    <a:pt x="4846" y="1672"/>
                    <a:pt x="4848" y="1675"/>
                  </a:cubicBezTo>
                  <a:cubicBezTo>
                    <a:pt x="4868" y="1705"/>
                    <a:pt x="4899" y="1717"/>
                    <a:pt x="4930" y="1717"/>
                  </a:cubicBezTo>
                  <a:cubicBezTo>
                    <a:pt x="5006" y="1717"/>
                    <a:pt x="5086" y="1646"/>
                    <a:pt x="5015" y="1575"/>
                  </a:cubicBezTo>
                  <a:cubicBezTo>
                    <a:pt x="4348" y="708"/>
                    <a:pt x="3381" y="141"/>
                    <a:pt x="2280" y="7"/>
                  </a:cubicBezTo>
                  <a:cubicBezTo>
                    <a:pt x="2233" y="3"/>
                    <a:pt x="2183" y="1"/>
                    <a:pt x="2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6"/>
            <p:cNvSpPr/>
            <p:nvPr/>
          </p:nvSpPr>
          <p:spPr>
            <a:xfrm rot="5400000">
              <a:off x="8184083" y="4560775"/>
              <a:ext cx="231246" cy="132416"/>
            </a:xfrm>
            <a:custGeom>
              <a:avLst/>
              <a:gdLst/>
              <a:ahLst/>
              <a:cxnLst/>
              <a:rect l="l" t="t" r="r" b="b"/>
              <a:pathLst>
                <a:path w="5428" h="3108" extrusionOk="0">
                  <a:moveTo>
                    <a:pt x="5007" y="277"/>
                  </a:moveTo>
                  <a:cubicBezTo>
                    <a:pt x="4853" y="975"/>
                    <a:pt x="4700" y="1509"/>
                    <a:pt x="4137" y="2072"/>
                  </a:cubicBezTo>
                  <a:cubicBezTo>
                    <a:pt x="3737" y="2473"/>
                    <a:pt x="3236" y="2706"/>
                    <a:pt x="2669" y="2806"/>
                  </a:cubicBezTo>
                  <a:cubicBezTo>
                    <a:pt x="2402" y="2856"/>
                    <a:pt x="2127" y="2881"/>
                    <a:pt x="1852" y="2881"/>
                  </a:cubicBezTo>
                  <a:cubicBezTo>
                    <a:pt x="1577" y="2881"/>
                    <a:pt x="1301" y="2856"/>
                    <a:pt x="1035" y="2806"/>
                  </a:cubicBezTo>
                  <a:cubicBezTo>
                    <a:pt x="301" y="2606"/>
                    <a:pt x="367" y="1739"/>
                    <a:pt x="801" y="1305"/>
                  </a:cubicBezTo>
                  <a:cubicBezTo>
                    <a:pt x="1763" y="250"/>
                    <a:pt x="3648" y="552"/>
                    <a:pt x="5007" y="277"/>
                  </a:cubicBezTo>
                  <a:close/>
                  <a:moveTo>
                    <a:pt x="5267" y="0"/>
                  </a:moveTo>
                  <a:cubicBezTo>
                    <a:pt x="5258" y="0"/>
                    <a:pt x="5248" y="2"/>
                    <a:pt x="5238" y="4"/>
                  </a:cubicBezTo>
                  <a:cubicBezTo>
                    <a:pt x="3903" y="371"/>
                    <a:pt x="1" y="4"/>
                    <a:pt x="267" y="2272"/>
                  </a:cubicBezTo>
                  <a:cubicBezTo>
                    <a:pt x="358" y="2950"/>
                    <a:pt x="1060" y="3108"/>
                    <a:pt x="1722" y="3108"/>
                  </a:cubicBezTo>
                  <a:cubicBezTo>
                    <a:pt x="2037" y="3108"/>
                    <a:pt x="2343" y="3072"/>
                    <a:pt x="2569" y="3040"/>
                  </a:cubicBezTo>
                  <a:cubicBezTo>
                    <a:pt x="3103" y="2973"/>
                    <a:pt x="3636" y="2739"/>
                    <a:pt x="4103" y="2406"/>
                  </a:cubicBezTo>
                  <a:cubicBezTo>
                    <a:pt x="4437" y="2139"/>
                    <a:pt x="4704" y="1805"/>
                    <a:pt x="4937" y="1472"/>
                  </a:cubicBezTo>
                  <a:cubicBezTo>
                    <a:pt x="5004" y="1372"/>
                    <a:pt x="5271" y="271"/>
                    <a:pt x="5171" y="271"/>
                  </a:cubicBezTo>
                  <a:cubicBezTo>
                    <a:pt x="5212" y="271"/>
                    <a:pt x="5241" y="249"/>
                    <a:pt x="5256" y="218"/>
                  </a:cubicBezTo>
                  <a:lnTo>
                    <a:pt x="5256" y="218"/>
                  </a:lnTo>
                  <a:cubicBezTo>
                    <a:pt x="5272" y="214"/>
                    <a:pt x="5288" y="209"/>
                    <a:pt x="5304" y="204"/>
                  </a:cubicBezTo>
                  <a:cubicBezTo>
                    <a:pt x="5428" y="174"/>
                    <a:pt x="5380" y="0"/>
                    <a:pt x="5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6"/>
            <p:cNvSpPr/>
            <p:nvPr/>
          </p:nvSpPr>
          <p:spPr>
            <a:xfrm rot="5400000">
              <a:off x="8236844" y="4858634"/>
              <a:ext cx="123675" cy="202203"/>
            </a:xfrm>
            <a:custGeom>
              <a:avLst/>
              <a:gdLst/>
              <a:ahLst/>
              <a:cxnLst/>
              <a:rect l="l" t="t" r="r" b="b"/>
              <a:pathLst>
                <a:path w="2903" h="4746" extrusionOk="0">
                  <a:moveTo>
                    <a:pt x="1530" y="222"/>
                  </a:moveTo>
                  <a:cubicBezTo>
                    <a:pt x="2160" y="818"/>
                    <a:pt x="2538" y="1627"/>
                    <a:pt x="2603" y="2467"/>
                  </a:cubicBezTo>
                  <a:cubicBezTo>
                    <a:pt x="2603" y="3268"/>
                    <a:pt x="2369" y="4502"/>
                    <a:pt x="1368" y="4569"/>
                  </a:cubicBezTo>
                  <a:cubicBezTo>
                    <a:pt x="1356" y="4569"/>
                    <a:pt x="1343" y="4569"/>
                    <a:pt x="1331" y="4569"/>
                  </a:cubicBezTo>
                  <a:cubicBezTo>
                    <a:pt x="234" y="4569"/>
                    <a:pt x="236" y="3126"/>
                    <a:pt x="368" y="2367"/>
                  </a:cubicBezTo>
                  <a:cubicBezTo>
                    <a:pt x="497" y="1523"/>
                    <a:pt x="1069" y="900"/>
                    <a:pt x="1530" y="222"/>
                  </a:cubicBezTo>
                  <a:close/>
                  <a:moveTo>
                    <a:pt x="1533" y="1"/>
                  </a:moveTo>
                  <a:cubicBezTo>
                    <a:pt x="1511" y="1"/>
                    <a:pt x="1489" y="10"/>
                    <a:pt x="1472" y="24"/>
                  </a:cubicBezTo>
                  <a:lnTo>
                    <a:pt x="1472" y="24"/>
                  </a:lnTo>
                  <a:cubicBezTo>
                    <a:pt x="1445" y="27"/>
                    <a:pt x="1419" y="40"/>
                    <a:pt x="1402" y="65"/>
                  </a:cubicBezTo>
                  <a:cubicBezTo>
                    <a:pt x="701" y="1066"/>
                    <a:pt x="67" y="1900"/>
                    <a:pt x="67" y="3168"/>
                  </a:cubicBezTo>
                  <a:cubicBezTo>
                    <a:pt x="1" y="3968"/>
                    <a:pt x="568" y="4669"/>
                    <a:pt x="1368" y="4735"/>
                  </a:cubicBezTo>
                  <a:cubicBezTo>
                    <a:pt x="1418" y="4742"/>
                    <a:pt x="1466" y="4746"/>
                    <a:pt x="1513" y="4746"/>
                  </a:cubicBezTo>
                  <a:cubicBezTo>
                    <a:pt x="2341" y="4746"/>
                    <a:pt x="2675" y="3666"/>
                    <a:pt x="2769" y="3034"/>
                  </a:cubicBezTo>
                  <a:cubicBezTo>
                    <a:pt x="2903" y="1900"/>
                    <a:pt x="2469" y="766"/>
                    <a:pt x="1602" y="32"/>
                  </a:cubicBezTo>
                  <a:cubicBezTo>
                    <a:pt x="1580" y="10"/>
                    <a:pt x="1556" y="1"/>
                    <a:pt x="1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9" name="Google Shape;3969;p26"/>
          <p:cNvGrpSpPr/>
          <p:nvPr/>
        </p:nvGrpSpPr>
        <p:grpSpPr>
          <a:xfrm flipH="1">
            <a:off x="8302206" y="-128204"/>
            <a:ext cx="910774" cy="885126"/>
            <a:chOff x="-36607" y="-28910"/>
            <a:chExt cx="999532" cy="971385"/>
          </a:xfrm>
        </p:grpSpPr>
        <p:sp>
          <p:nvSpPr>
            <p:cNvPr id="3970" name="Google Shape;3970;p26"/>
            <p:cNvSpPr/>
            <p:nvPr/>
          </p:nvSpPr>
          <p:spPr>
            <a:xfrm rot="5400000">
              <a:off x="-101796" y="396574"/>
              <a:ext cx="611090" cy="480712"/>
            </a:xfrm>
            <a:custGeom>
              <a:avLst/>
              <a:gdLst/>
              <a:ahLst/>
              <a:cxnLst/>
              <a:rect l="l" t="t" r="r" b="b"/>
              <a:pathLst>
                <a:path w="14344" h="11283" extrusionOk="0">
                  <a:moveTo>
                    <a:pt x="8019" y="1"/>
                  </a:moveTo>
                  <a:cubicBezTo>
                    <a:pt x="7443" y="1"/>
                    <a:pt x="6848" y="633"/>
                    <a:pt x="6605" y="1142"/>
                  </a:cubicBezTo>
                  <a:cubicBezTo>
                    <a:pt x="6338" y="1809"/>
                    <a:pt x="6171" y="2543"/>
                    <a:pt x="6105" y="3277"/>
                  </a:cubicBezTo>
                  <a:cubicBezTo>
                    <a:pt x="6005" y="3611"/>
                    <a:pt x="5938" y="3944"/>
                    <a:pt x="5871" y="4278"/>
                  </a:cubicBezTo>
                  <a:cubicBezTo>
                    <a:pt x="5638" y="4078"/>
                    <a:pt x="5404" y="3844"/>
                    <a:pt x="5137" y="3644"/>
                  </a:cubicBezTo>
                  <a:cubicBezTo>
                    <a:pt x="4661" y="3239"/>
                    <a:pt x="3998" y="2716"/>
                    <a:pt x="3367" y="2716"/>
                  </a:cubicBezTo>
                  <a:cubicBezTo>
                    <a:pt x="3113" y="2716"/>
                    <a:pt x="2865" y="2800"/>
                    <a:pt x="2636" y="3010"/>
                  </a:cubicBezTo>
                  <a:cubicBezTo>
                    <a:pt x="1632" y="3920"/>
                    <a:pt x="2220" y="5890"/>
                    <a:pt x="2572" y="7065"/>
                  </a:cubicBezTo>
                  <a:lnTo>
                    <a:pt x="2572" y="7065"/>
                  </a:lnTo>
                  <a:cubicBezTo>
                    <a:pt x="2159" y="6871"/>
                    <a:pt x="1501" y="6617"/>
                    <a:pt x="974" y="6617"/>
                  </a:cubicBezTo>
                  <a:cubicBezTo>
                    <a:pt x="578" y="6617"/>
                    <a:pt x="256" y="6760"/>
                    <a:pt x="167" y="7180"/>
                  </a:cubicBezTo>
                  <a:cubicBezTo>
                    <a:pt x="0" y="7814"/>
                    <a:pt x="301" y="8448"/>
                    <a:pt x="567" y="9015"/>
                  </a:cubicBezTo>
                  <a:cubicBezTo>
                    <a:pt x="801" y="9482"/>
                    <a:pt x="1168" y="10282"/>
                    <a:pt x="1735" y="10449"/>
                  </a:cubicBezTo>
                  <a:cubicBezTo>
                    <a:pt x="1749" y="10458"/>
                    <a:pt x="1762" y="10462"/>
                    <a:pt x="1774" y="10462"/>
                  </a:cubicBezTo>
                  <a:cubicBezTo>
                    <a:pt x="1850" y="10462"/>
                    <a:pt x="1883" y="10306"/>
                    <a:pt x="1768" y="10249"/>
                  </a:cubicBezTo>
                  <a:cubicBezTo>
                    <a:pt x="1034" y="10015"/>
                    <a:pt x="534" y="8548"/>
                    <a:pt x="367" y="7847"/>
                  </a:cubicBezTo>
                  <a:cubicBezTo>
                    <a:pt x="193" y="7102"/>
                    <a:pt x="561" y="6870"/>
                    <a:pt x="1066" y="6870"/>
                  </a:cubicBezTo>
                  <a:cubicBezTo>
                    <a:pt x="1625" y="6870"/>
                    <a:pt x="2352" y="7154"/>
                    <a:pt x="2702" y="7347"/>
                  </a:cubicBezTo>
                  <a:cubicBezTo>
                    <a:pt x="2720" y="7353"/>
                    <a:pt x="2737" y="7355"/>
                    <a:pt x="2752" y="7355"/>
                  </a:cubicBezTo>
                  <a:cubicBezTo>
                    <a:pt x="2824" y="7355"/>
                    <a:pt x="2869" y="7296"/>
                    <a:pt x="2869" y="7213"/>
                  </a:cubicBezTo>
                  <a:cubicBezTo>
                    <a:pt x="2535" y="6179"/>
                    <a:pt x="1635" y="3544"/>
                    <a:pt x="3136" y="2944"/>
                  </a:cubicBezTo>
                  <a:cubicBezTo>
                    <a:pt x="3238" y="2902"/>
                    <a:pt x="3344" y="2883"/>
                    <a:pt x="3452" y="2883"/>
                  </a:cubicBezTo>
                  <a:cubicBezTo>
                    <a:pt x="4301" y="2883"/>
                    <a:pt x="5305" y="4038"/>
                    <a:pt x="5838" y="4511"/>
                  </a:cubicBezTo>
                  <a:cubicBezTo>
                    <a:pt x="5851" y="4537"/>
                    <a:pt x="5873" y="4548"/>
                    <a:pt x="5898" y="4548"/>
                  </a:cubicBezTo>
                  <a:cubicBezTo>
                    <a:pt x="5938" y="4548"/>
                    <a:pt x="5984" y="4519"/>
                    <a:pt x="6005" y="4478"/>
                  </a:cubicBezTo>
                  <a:cubicBezTo>
                    <a:pt x="6538" y="3244"/>
                    <a:pt x="6271" y="1643"/>
                    <a:pt x="7205" y="609"/>
                  </a:cubicBezTo>
                  <a:cubicBezTo>
                    <a:pt x="7480" y="307"/>
                    <a:pt x="7729" y="182"/>
                    <a:pt x="7950" y="182"/>
                  </a:cubicBezTo>
                  <a:cubicBezTo>
                    <a:pt x="8829" y="182"/>
                    <a:pt x="9287" y="2157"/>
                    <a:pt x="9340" y="2877"/>
                  </a:cubicBezTo>
                  <a:cubicBezTo>
                    <a:pt x="9340" y="2931"/>
                    <a:pt x="9385" y="2986"/>
                    <a:pt x="9437" y="2986"/>
                  </a:cubicBezTo>
                  <a:cubicBezTo>
                    <a:pt x="9449" y="2986"/>
                    <a:pt x="9462" y="2983"/>
                    <a:pt x="9474" y="2977"/>
                  </a:cubicBezTo>
                  <a:cubicBezTo>
                    <a:pt x="10141" y="2710"/>
                    <a:pt x="10575" y="2076"/>
                    <a:pt x="11108" y="1609"/>
                  </a:cubicBezTo>
                  <a:cubicBezTo>
                    <a:pt x="11442" y="1309"/>
                    <a:pt x="11775" y="1042"/>
                    <a:pt x="12142" y="809"/>
                  </a:cubicBezTo>
                  <a:cubicBezTo>
                    <a:pt x="12329" y="688"/>
                    <a:pt x="12520" y="628"/>
                    <a:pt x="12687" y="628"/>
                  </a:cubicBezTo>
                  <a:cubicBezTo>
                    <a:pt x="13026" y="628"/>
                    <a:pt x="13266" y="873"/>
                    <a:pt x="13176" y="1342"/>
                  </a:cubicBezTo>
                  <a:cubicBezTo>
                    <a:pt x="12910" y="2510"/>
                    <a:pt x="11875" y="3544"/>
                    <a:pt x="11108" y="4411"/>
                  </a:cubicBezTo>
                  <a:cubicBezTo>
                    <a:pt x="11075" y="4445"/>
                    <a:pt x="11075" y="4545"/>
                    <a:pt x="11142" y="4578"/>
                  </a:cubicBezTo>
                  <a:cubicBezTo>
                    <a:pt x="11875" y="4945"/>
                    <a:pt x="13076" y="4845"/>
                    <a:pt x="13577" y="5545"/>
                  </a:cubicBezTo>
                  <a:cubicBezTo>
                    <a:pt x="14344" y="6613"/>
                    <a:pt x="10741" y="7313"/>
                    <a:pt x="10208" y="7647"/>
                  </a:cubicBezTo>
                  <a:cubicBezTo>
                    <a:pt x="10141" y="7680"/>
                    <a:pt x="10141" y="7780"/>
                    <a:pt x="10208" y="7814"/>
                  </a:cubicBezTo>
                  <a:cubicBezTo>
                    <a:pt x="10708" y="8181"/>
                    <a:pt x="11308" y="8247"/>
                    <a:pt x="11875" y="8414"/>
                  </a:cubicBezTo>
                  <a:cubicBezTo>
                    <a:pt x="13477" y="8948"/>
                    <a:pt x="11275" y="10049"/>
                    <a:pt x="10775" y="10182"/>
                  </a:cubicBezTo>
                  <a:cubicBezTo>
                    <a:pt x="8940" y="10816"/>
                    <a:pt x="6905" y="10849"/>
                    <a:pt x="4971" y="11049"/>
                  </a:cubicBezTo>
                  <a:cubicBezTo>
                    <a:pt x="4837" y="11049"/>
                    <a:pt x="4837" y="11283"/>
                    <a:pt x="4971" y="11283"/>
                  </a:cubicBezTo>
                  <a:lnTo>
                    <a:pt x="4971" y="11250"/>
                  </a:lnTo>
                  <a:cubicBezTo>
                    <a:pt x="7039" y="11016"/>
                    <a:pt x="9307" y="10983"/>
                    <a:pt x="11275" y="10216"/>
                  </a:cubicBezTo>
                  <a:cubicBezTo>
                    <a:pt x="12042" y="9915"/>
                    <a:pt x="13343" y="8981"/>
                    <a:pt x="12109" y="8281"/>
                  </a:cubicBezTo>
                  <a:cubicBezTo>
                    <a:pt x="11775" y="8147"/>
                    <a:pt x="11442" y="8047"/>
                    <a:pt x="11108" y="7981"/>
                  </a:cubicBezTo>
                  <a:cubicBezTo>
                    <a:pt x="10875" y="7914"/>
                    <a:pt x="10641" y="7814"/>
                    <a:pt x="10441" y="7714"/>
                  </a:cubicBezTo>
                  <a:cubicBezTo>
                    <a:pt x="10608" y="7647"/>
                    <a:pt x="10808" y="7580"/>
                    <a:pt x="11008" y="7480"/>
                  </a:cubicBezTo>
                  <a:cubicBezTo>
                    <a:pt x="11742" y="7247"/>
                    <a:pt x="12609" y="7213"/>
                    <a:pt x="13210" y="6713"/>
                  </a:cubicBezTo>
                  <a:cubicBezTo>
                    <a:pt x="14177" y="5912"/>
                    <a:pt x="13810" y="5212"/>
                    <a:pt x="12809" y="4845"/>
                  </a:cubicBezTo>
                  <a:cubicBezTo>
                    <a:pt x="12509" y="4745"/>
                    <a:pt x="12209" y="4678"/>
                    <a:pt x="11909" y="4611"/>
                  </a:cubicBezTo>
                  <a:cubicBezTo>
                    <a:pt x="11709" y="4578"/>
                    <a:pt x="11542" y="4511"/>
                    <a:pt x="11342" y="4445"/>
                  </a:cubicBezTo>
                  <a:cubicBezTo>
                    <a:pt x="11709" y="4044"/>
                    <a:pt x="12042" y="3611"/>
                    <a:pt x="12376" y="3177"/>
                  </a:cubicBezTo>
                  <a:cubicBezTo>
                    <a:pt x="12676" y="2743"/>
                    <a:pt x="13877" y="1242"/>
                    <a:pt x="13243" y="609"/>
                  </a:cubicBezTo>
                  <a:cubicBezTo>
                    <a:pt x="13082" y="440"/>
                    <a:pt x="12894" y="371"/>
                    <a:pt x="12693" y="371"/>
                  </a:cubicBezTo>
                  <a:cubicBezTo>
                    <a:pt x="11938" y="371"/>
                    <a:pt x="10996" y="1355"/>
                    <a:pt x="10575" y="1776"/>
                  </a:cubicBezTo>
                  <a:cubicBezTo>
                    <a:pt x="10408" y="1943"/>
                    <a:pt x="10241" y="2110"/>
                    <a:pt x="10074" y="2310"/>
                  </a:cubicBezTo>
                  <a:cubicBezTo>
                    <a:pt x="9974" y="2435"/>
                    <a:pt x="9725" y="2784"/>
                    <a:pt x="9592" y="2784"/>
                  </a:cubicBezTo>
                  <a:cubicBezTo>
                    <a:pt x="9547" y="2784"/>
                    <a:pt x="9516" y="2744"/>
                    <a:pt x="9507" y="2643"/>
                  </a:cubicBezTo>
                  <a:cubicBezTo>
                    <a:pt x="9474" y="2377"/>
                    <a:pt x="9440" y="2143"/>
                    <a:pt x="9374" y="1876"/>
                  </a:cubicBezTo>
                  <a:cubicBezTo>
                    <a:pt x="9307" y="1276"/>
                    <a:pt x="9040" y="742"/>
                    <a:pt x="8640" y="308"/>
                  </a:cubicBezTo>
                  <a:cubicBezTo>
                    <a:pt x="8449" y="90"/>
                    <a:pt x="8235" y="1"/>
                    <a:pt x="8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6"/>
            <p:cNvSpPr/>
            <p:nvPr/>
          </p:nvSpPr>
          <p:spPr>
            <a:xfrm rot="5400000">
              <a:off x="-21509" y="467066"/>
              <a:ext cx="325654" cy="321412"/>
            </a:xfrm>
            <a:custGeom>
              <a:avLst/>
              <a:gdLst/>
              <a:ahLst/>
              <a:cxnLst/>
              <a:rect l="l" t="t" r="r" b="b"/>
              <a:pathLst>
                <a:path w="7644" h="7544" extrusionOk="0">
                  <a:moveTo>
                    <a:pt x="7488" y="1"/>
                  </a:moveTo>
                  <a:cubicBezTo>
                    <a:pt x="7457" y="1"/>
                    <a:pt x="7426" y="13"/>
                    <a:pt x="7406" y="42"/>
                  </a:cubicBezTo>
                  <a:cubicBezTo>
                    <a:pt x="5338" y="2878"/>
                    <a:pt x="1969" y="4412"/>
                    <a:pt x="68" y="7381"/>
                  </a:cubicBezTo>
                  <a:cubicBezTo>
                    <a:pt x="1" y="7470"/>
                    <a:pt x="68" y="7544"/>
                    <a:pt x="139" y="7544"/>
                  </a:cubicBezTo>
                  <a:cubicBezTo>
                    <a:pt x="175" y="7544"/>
                    <a:pt x="212" y="7525"/>
                    <a:pt x="234" y="7481"/>
                  </a:cubicBezTo>
                  <a:cubicBezTo>
                    <a:pt x="2136" y="4512"/>
                    <a:pt x="5538" y="2978"/>
                    <a:pt x="7573" y="142"/>
                  </a:cubicBezTo>
                  <a:cubicBezTo>
                    <a:pt x="7644" y="72"/>
                    <a:pt x="7564" y="1"/>
                    <a:pt x="7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6"/>
            <p:cNvSpPr/>
            <p:nvPr/>
          </p:nvSpPr>
          <p:spPr>
            <a:xfrm rot="5400000">
              <a:off x="181924" y="692655"/>
              <a:ext cx="139310" cy="115971"/>
            </a:xfrm>
            <a:custGeom>
              <a:avLst/>
              <a:gdLst/>
              <a:ahLst/>
              <a:cxnLst/>
              <a:rect l="l" t="t" r="r" b="b"/>
              <a:pathLst>
                <a:path w="3270" h="2722" extrusionOk="0">
                  <a:moveTo>
                    <a:pt x="119" y="1"/>
                  </a:moveTo>
                  <a:cubicBezTo>
                    <a:pt x="63" y="1"/>
                    <a:pt x="0" y="44"/>
                    <a:pt x="0" y="119"/>
                  </a:cubicBezTo>
                  <a:cubicBezTo>
                    <a:pt x="100" y="720"/>
                    <a:pt x="200" y="1320"/>
                    <a:pt x="267" y="1920"/>
                  </a:cubicBezTo>
                  <a:cubicBezTo>
                    <a:pt x="267" y="2087"/>
                    <a:pt x="334" y="2254"/>
                    <a:pt x="467" y="2387"/>
                  </a:cubicBezTo>
                  <a:cubicBezTo>
                    <a:pt x="667" y="2488"/>
                    <a:pt x="901" y="2554"/>
                    <a:pt x="1134" y="2554"/>
                  </a:cubicBezTo>
                  <a:cubicBezTo>
                    <a:pt x="1801" y="2621"/>
                    <a:pt x="2469" y="2654"/>
                    <a:pt x="3136" y="2721"/>
                  </a:cubicBezTo>
                  <a:cubicBezTo>
                    <a:pt x="3269" y="2721"/>
                    <a:pt x="3269" y="2521"/>
                    <a:pt x="3136" y="2521"/>
                  </a:cubicBezTo>
                  <a:cubicBezTo>
                    <a:pt x="2702" y="2454"/>
                    <a:pt x="2235" y="2454"/>
                    <a:pt x="1801" y="2421"/>
                  </a:cubicBezTo>
                  <a:cubicBezTo>
                    <a:pt x="1401" y="2421"/>
                    <a:pt x="1001" y="2354"/>
                    <a:pt x="634" y="2254"/>
                  </a:cubicBezTo>
                  <a:cubicBezTo>
                    <a:pt x="400" y="2121"/>
                    <a:pt x="467" y="1654"/>
                    <a:pt x="434" y="1453"/>
                  </a:cubicBezTo>
                  <a:cubicBezTo>
                    <a:pt x="334" y="986"/>
                    <a:pt x="300" y="519"/>
                    <a:pt x="200" y="86"/>
                  </a:cubicBezTo>
                  <a:cubicBezTo>
                    <a:pt x="200" y="27"/>
                    <a:pt x="162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6"/>
            <p:cNvSpPr/>
            <p:nvPr/>
          </p:nvSpPr>
          <p:spPr>
            <a:xfrm rot="5400000">
              <a:off x="46190" y="542009"/>
              <a:ext cx="240278" cy="173147"/>
            </a:xfrm>
            <a:custGeom>
              <a:avLst/>
              <a:gdLst/>
              <a:ahLst/>
              <a:cxnLst/>
              <a:rect l="l" t="t" r="r" b="b"/>
              <a:pathLst>
                <a:path w="5640" h="4064" extrusionOk="0">
                  <a:moveTo>
                    <a:pt x="162" y="1"/>
                  </a:moveTo>
                  <a:cubicBezTo>
                    <a:pt x="84" y="1"/>
                    <a:pt x="1" y="87"/>
                    <a:pt x="47" y="157"/>
                  </a:cubicBezTo>
                  <a:cubicBezTo>
                    <a:pt x="548" y="1258"/>
                    <a:pt x="1415" y="2158"/>
                    <a:pt x="1749" y="3359"/>
                  </a:cubicBezTo>
                  <a:cubicBezTo>
                    <a:pt x="1782" y="3392"/>
                    <a:pt x="1815" y="3426"/>
                    <a:pt x="1849" y="3426"/>
                  </a:cubicBezTo>
                  <a:cubicBezTo>
                    <a:pt x="3049" y="3526"/>
                    <a:pt x="4317" y="3559"/>
                    <a:pt x="5418" y="4060"/>
                  </a:cubicBezTo>
                  <a:cubicBezTo>
                    <a:pt x="5430" y="4063"/>
                    <a:pt x="5441" y="4064"/>
                    <a:pt x="5453" y="4064"/>
                  </a:cubicBezTo>
                  <a:cubicBezTo>
                    <a:pt x="5567" y="4064"/>
                    <a:pt x="5639" y="3920"/>
                    <a:pt x="5518" y="3859"/>
                  </a:cubicBezTo>
                  <a:lnTo>
                    <a:pt x="5518" y="3859"/>
                  </a:lnTo>
                  <a:lnTo>
                    <a:pt x="5518" y="3893"/>
                  </a:lnTo>
                  <a:cubicBezTo>
                    <a:pt x="4517" y="3426"/>
                    <a:pt x="3350" y="3359"/>
                    <a:pt x="2282" y="3259"/>
                  </a:cubicBezTo>
                  <a:cubicBezTo>
                    <a:pt x="1782" y="3226"/>
                    <a:pt x="1515" y="2292"/>
                    <a:pt x="1282" y="1891"/>
                  </a:cubicBezTo>
                  <a:cubicBezTo>
                    <a:pt x="881" y="1291"/>
                    <a:pt x="548" y="691"/>
                    <a:pt x="247" y="57"/>
                  </a:cubicBezTo>
                  <a:cubicBezTo>
                    <a:pt x="227" y="17"/>
                    <a:pt x="195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6"/>
            <p:cNvSpPr/>
            <p:nvPr/>
          </p:nvSpPr>
          <p:spPr>
            <a:xfrm rot="5400000">
              <a:off x="-61381" y="464473"/>
              <a:ext cx="213737" cy="99994"/>
            </a:xfrm>
            <a:custGeom>
              <a:avLst/>
              <a:gdLst/>
              <a:ahLst/>
              <a:cxnLst/>
              <a:rect l="l" t="t" r="r" b="b"/>
              <a:pathLst>
                <a:path w="5017" h="2347" extrusionOk="0">
                  <a:moveTo>
                    <a:pt x="159" y="0"/>
                  </a:moveTo>
                  <a:cubicBezTo>
                    <a:pt x="86" y="0"/>
                    <a:pt x="1" y="119"/>
                    <a:pt x="79" y="198"/>
                  </a:cubicBezTo>
                  <a:cubicBezTo>
                    <a:pt x="413" y="598"/>
                    <a:pt x="713" y="1032"/>
                    <a:pt x="1047" y="1465"/>
                  </a:cubicBezTo>
                  <a:cubicBezTo>
                    <a:pt x="1213" y="1666"/>
                    <a:pt x="1514" y="2233"/>
                    <a:pt x="1814" y="2333"/>
                  </a:cubicBezTo>
                  <a:cubicBezTo>
                    <a:pt x="1852" y="2342"/>
                    <a:pt x="1900" y="2346"/>
                    <a:pt x="1956" y="2346"/>
                  </a:cubicBezTo>
                  <a:cubicBezTo>
                    <a:pt x="2292" y="2346"/>
                    <a:pt x="2900" y="2199"/>
                    <a:pt x="3215" y="2199"/>
                  </a:cubicBezTo>
                  <a:lnTo>
                    <a:pt x="4883" y="2199"/>
                  </a:lnTo>
                  <a:cubicBezTo>
                    <a:pt x="5016" y="2199"/>
                    <a:pt x="5016" y="1999"/>
                    <a:pt x="4883" y="1999"/>
                  </a:cubicBezTo>
                  <a:cubicBezTo>
                    <a:pt x="4632" y="1990"/>
                    <a:pt x="4382" y="1986"/>
                    <a:pt x="4132" y="1986"/>
                  </a:cubicBezTo>
                  <a:cubicBezTo>
                    <a:pt x="3448" y="1986"/>
                    <a:pt x="2764" y="2017"/>
                    <a:pt x="2081" y="2066"/>
                  </a:cubicBezTo>
                  <a:cubicBezTo>
                    <a:pt x="2067" y="2067"/>
                    <a:pt x="2052" y="2068"/>
                    <a:pt x="2038" y="2068"/>
                  </a:cubicBezTo>
                  <a:cubicBezTo>
                    <a:pt x="1351" y="2068"/>
                    <a:pt x="638" y="521"/>
                    <a:pt x="213" y="31"/>
                  </a:cubicBezTo>
                  <a:cubicBezTo>
                    <a:pt x="198" y="9"/>
                    <a:pt x="179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6"/>
            <p:cNvSpPr/>
            <p:nvPr/>
          </p:nvSpPr>
          <p:spPr>
            <a:xfrm rot="5400000">
              <a:off x="-99646" y="88869"/>
              <a:ext cx="773150" cy="593062"/>
            </a:xfrm>
            <a:custGeom>
              <a:avLst/>
              <a:gdLst/>
              <a:ahLst/>
              <a:cxnLst/>
              <a:rect l="l" t="t" r="r" b="b"/>
              <a:pathLst>
                <a:path w="18148" h="13920" extrusionOk="0">
                  <a:moveTo>
                    <a:pt x="15676" y="0"/>
                  </a:moveTo>
                  <a:cubicBezTo>
                    <a:pt x="8117" y="0"/>
                    <a:pt x="368" y="5685"/>
                    <a:pt x="67" y="13320"/>
                  </a:cubicBezTo>
                  <a:lnTo>
                    <a:pt x="67" y="13487"/>
                  </a:lnTo>
                  <a:lnTo>
                    <a:pt x="1" y="13653"/>
                  </a:lnTo>
                  <a:cubicBezTo>
                    <a:pt x="761" y="13832"/>
                    <a:pt x="1623" y="13919"/>
                    <a:pt x="2535" y="13919"/>
                  </a:cubicBezTo>
                  <a:cubicBezTo>
                    <a:pt x="5867" y="13919"/>
                    <a:pt x="9852" y="12761"/>
                    <a:pt x="11843" y="10718"/>
                  </a:cubicBezTo>
                  <a:cubicBezTo>
                    <a:pt x="14444" y="7849"/>
                    <a:pt x="16713" y="3746"/>
                    <a:pt x="18147" y="210"/>
                  </a:cubicBezTo>
                  <a:cubicBezTo>
                    <a:pt x="17332" y="69"/>
                    <a:pt x="16505" y="0"/>
                    <a:pt x="15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6"/>
            <p:cNvSpPr/>
            <p:nvPr/>
          </p:nvSpPr>
          <p:spPr>
            <a:xfrm rot="5400000">
              <a:off x="-89804" y="50613"/>
              <a:ext cx="700470" cy="541424"/>
            </a:xfrm>
            <a:custGeom>
              <a:avLst/>
              <a:gdLst/>
              <a:ahLst/>
              <a:cxnLst/>
              <a:rect l="l" t="t" r="r" b="b"/>
              <a:pathLst>
                <a:path w="16442" h="12708" extrusionOk="0">
                  <a:moveTo>
                    <a:pt x="16279" y="1"/>
                  </a:moveTo>
                  <a:cubicBezTo>
                    <a:pt x="16263" y="1"/>
                    <a:pt x="16246" y="6"/>
                    <a:pt x="16230" y="16"/>
                  </a:cubicBezTo>
                  <a:cubicBezTo>
                    <a:pt x="13294" y="1251"/>
                    <a:pt x="10926" y="3552"/>
                    <a:pt x="8657" y="5687"/>
                  </a:cubicBezTo>
                  <a:cubicBezTo>
                    <a:pt x="5989" y="8189"/>
                    <a:pt x="3220" y="10591"/>
                    <a:pt x="85" y="12525"/>
                  </a:cubicBezTo>
                  <a:cubicBezTo>
                    <a:pt x="1" y="12581"/>
                    <a:pt x="58" y="12708"/>
                    <a:pt x="137" y="12708"/>
                  </a:cubicBezTo>
                  <a:cubicBezTo>
                    <a:pt x="152" y="12708"/>
                    <a:pt x="169" y="12703"/>
                    <a:pt x="185" y="12692"/>
                  </a:cubicBezTo>
                  <a:cubicBezTo>
                    <a:pt x="3154" y="10824"/>
                    <a:pt x="5889" y="8623"/>
                    <a:pt x="8424" y="6187"/>
                  </a:cubicBezTo>
                  <a:cubicBezTo>
                    <a:pt x="10826" y="3953"/>
                    <a:pt x="13261" y="1517"/>
                    <a:pt x="16330" y="183"/>
                  </a:cubicBezTo>
                  <a:cubicBezTo>
                    <a:pt x="16442" y="127"/>
                    <a:pt x="16366" y="1"/>
                    <a:pt x="16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6"/>
            <p:cNvSpPr/>
            <p:nvPr/>
          </p:nvSpPr>
          <p:spPr>
            <a:xfrm rot="5400000">
              <a:off x="379198" y="496787"/>
              <a:ext cx="162060" cy="129647"/>
            </a:xfrm>
            <a:custGeom>
              <a:avLst/>
              <a:gdLst/>
              <a:ahLst/>
              <a:cxnLst/>
              <a:rect l="l" t="t" r="r" b="b"/>
              <a:pathLst>
                <a:path w="3804" h="3043" extrusionOk="0">
                  <a:moveTo>
                    <a:pt x="592" y="1"/>
                  </a:moveTo>
                  <a:cubicBezTo>
                    <a:pt x="551" y="1"/>
                    <a:pt x="514" y="23"/>
                    <a:pt x="501" y="74"/>
                  </a:cubicBezTo>
                  <a:cubicBezTo>
                    <a:pt x="401" y="941"/>
                    <a:pt x="234" y="1775"/>
                    <a:pt x="1" y="2575"/>
                  </a:cubicBezTo>
                  <a:cubicBezTo>
                    <a:pt x="1" y="2642"/>
                    <a:pt x="34" y="2709"/>
                    <a:pt x="101" y="2709"/>
                  </a:cubicBezTo>
                  <a:cubicBezTo>
                    <a:pt x="1268" y="2809"/>
                    <a:pt x="2469" y="2909"/>
                    <a:pt x="3603" y="3042"/>
                  </a:cubicBezTo>
                  <a:cubicBezTo>
                    <a:pt x="3737" y="3042"/>
                    <a:pt x="3804" y="2876"/>
                    <a:pt x="3670" y="2842"/>
                  </a:cubicBezTo>
                  <a:lnTo>
                    <a:pt x="3670" y="2842"/>
                  </a:lnTo>
                  <a:lnTo>
                    <a:pt x="3670" y="2876"/>
                  </a:lnTo>
                  <a:cubicBezTo>
                    <a:pt x="2736" y="2742"/>
                    <a:pt x="1769" y="2675"/>
                    <a:pt x="835" y="2575"/>
                  </a:cubicBezTo>
                  <a:cubicBezTo>
                    <a:pt x="816" y="2575"/>
                    <a:pt x="759" y="2578"/>
                    <a:pt x="687" y="2578"/>
                  </a:cubicBezTo>
                  <a:cubicBezTo>
                    <a:pt x="509" y="2578"/>
                    <a:pt x="244" y="2561"/>
                    <a:pt x="268" y="2442"/>
                  </a:cubicBezTo>
                  <a:cubicBezTo>
                    <a:pt x="334" y="2275"/>
                    <a:pt x="401" y="2008"/>
                    <a:pt x="434" y="1775"/>
                  </a:cubicBezTo>
                  <a:cubicBezTo>
                    <a:pt x="535" y="1241"/>
                    <a:pt x="601" y="674"/>
                    <a:pt x="735" y="140"/>
                  </a:cubicBezTo>
                  <a:cubicBezTo>
                    <a:pt x="735" y="58"/>
                    <a:pt x="658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6"/>
            <p:cNvSpPr/>
            <p:nvPr/>
          </p:nvSpPr>
          <p:spPr>
            <a:xfrm rot="5400000">
              <a:off x="271922" y="356663"/>
              <a:ext cx="204236" cy="201990"/>
            </a:xfrm>
            <a:custGeom>
              <a:avLst/>
              <a:gdLst/>
              <a:ahLst/>
              <a:cxnLst/>
              <a:rect l="l" t="t" r="r" b="b"/>
              <a:pathLst>
                <a:path w="4794" h="4741" extrusionOk="0">
                  <a:moveTo>
                    <a:pt x="434" y="0"/>
                  </a:moveTo>
                  <a:cubicBezTo>
                    <a:pt x="384" y="0"/>
                    <a:pt x="334" y="34"/>
                    <a:pt x="334" y="100"/>
                  </a:cubicBezTo>
                  <a:cubicBezTo>
                    <a:pt x="167" y="1401"/>
                    <a:pt x="134" y="2702"/>
                    <a:pt x="0" y="3970"/>
                  </a:cubicBezTo>
                  <a:cubicBezTo>
                    <a:pt x="0" y="4037"/>
                    <a:pt x="34" y="4070"/>
                    <a:pt x="67" y="4070"/>
                  </a:cubicBezTo>
                  <a:cubicBezTo>
                    <a:pt x="1568" y="4303"/>
                    <a:pt x="3103" y="4370"/>
                    <a:pt x="4604" y="4737"/>
                  </a:cubicBezTo>
                  <a:cubicBezTo>
                    <a:pt x="4614" y="4740"/>
                    <a:pt x="4624" y="4741"/>
                    <a:pt x="4633" y="4741"/>
                  </a:cubicBezTo>
                  <a:cubicBezTo>
                    <a:pt x="4746" y="4741"/>
                    <a:pt x="4794" y="4568"/>
                    <a:pt x="4670" y="4537"/>
                  </a:cubicBezTo>
                  <a:cubicBezTo>
                    <a:pt x="3436" y="4270"/>
                    <a:pt x="2235" y="4103"/>
                    <a:pt x="1001" y="4003"/>
                  </a:cubicBezTo>
                  <a:cubicBezTo>
                    <a:pt x="434" y="3936"/>
                    <a:pt x="201" y="3970"/>
                    <a:pt x="267" y="3403"/>
                  </a:cubicBezTo>
                  <a:cubicBezTo>
                    <a:pt x="301" y="2969"/>
                    <a:pt x="334" y="2602"/>
                    <a:pt x="367" y="2202"/>
                  </a:cubicBezTo>
                  <a:cubicBezTo>
                    <a:pt x="401" y="1501"/>
                    <a:pt x="434" y="801"/>
                    <a:pt x="534" y="100"/>
                  </a:cubicBezTo>
                  <a:cubicBezTo>
                    <a:pt x="534" y="34"/>
                    <a:pt x="484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6"/>
            <p:cNvSpPr/>
            <p:nvPr/>
          </p:nvSpPr>
          <p:spPr>
            <a:xfrm rot="5400000">
              <a:off x="144027" y="218799"/>
              <a:ext cx="234058" cy="226190"/>
            </a:xfrm>
            <a:custGeom>
              <a:avLst/>
              <a:gdLst/>
              <a:ahLst/>
              <a:cxnLst/>
              <a:rect l="l" t="t" r="r" b="b"/>
              <a:pathLst>
                <a:path w="5494" h="5309" extrusionOk="0">
                  <a:moveTo>
                    <a:pt x="634" y="1"/>
                  </a:moveTo>
                  <a:cubicBezTo>
                    <a:pt x="584" y="1"/>
                    <a:pt x="534" y="34"/>
                    <a:pt x="534" y="101"/>
                  </a:cubicBezTo>
                  <a:cubicBezTo>
                    <a:pt x="434" y="1101"/>
                    <a:pt x="234" y="2102"/>
                    <a:pt x="100" y="3103"/>
                  </a:cubicBezTo>
                  <a:cubicBezTo>
                    <a:pt x="0" y="3537"/>
                    <a:pt x="100" y="4004"/>
                    <a:pt x="367" y="4370"/>
                  </a:cubicBezTo>
                  <a:cubicBezTo>
                    <a:pt x="834" y="4804"/>
                    <a:pt x="1668" y="4938"/>
                    <a:pt x="2268" y="5038"/>
                  </a:cubicBezTo>
                  <a:cubicBezTo>
                    <a:pt x="3269" y="5171"/>
                    <a:pt x="4303" y="5138"/>
                    <a:pt x="5304" y="5304"/>
                  </a:cubicBezTo>
                  <a:cubicBezTo>
                    <a:pt x="5314" y="5307"/>
                    <a:pt x="5324" y="5308"/>
                    <a:pt x="5333" y="5308"/>
                  </a:cubicBezTo>
                  <a:cubicBezTo>
                    <a:pt x="5446" y="5308"/>
                    <a:pt x="5494" y="5135"/>
                    <a:pt x="5371" y="5104"/>
                  </a:cubicBezTo>
                  <a:lnTo>
                    <a:pt x="5371" y="5104"/>
                  </a:lnTo>
                  <a:lnTo>
                    <a:pt x="5371" y="5138"/>
                  </a:lnTo>
                  <a:cubicBezTo>
                    <a:pt x="3836" y="4871"/>
                    <a:pt x="2168" y="5104"/>
                    <a:pt x="767" y="4404"/>
                  </a:cubicBezTo>
                  <a:cubicBezTo>
                    <a:pt x="100" y="4070"/>
                    <a:pt x="300" y="3270"/>
                    <a:pt x="367" y="2703"/>
                  </a:cubicBezTo>
                  <a:cubicBezTo>
                    <a:pt x="500" y="1835"/>
                    <a:pt x="634" y="968"/>
                    <a:pt x="734" y="101"/>
                  </a:cubicBezTo>
                  <a:cubicBezTo>
                    <a:pt x="734" y="34"/>
                    <a:pt x="68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6"/>
            <p:cNvSpPr/>
            <p:nvPr/>
          </p:nvSpPr>
          <p:spPr>
            <a:xfrm rot="5400000">
              <a:off x="46680" y="108160"/>
              <a:ext cx="195205" cy="186908"/>
            </a:xfrm>
            <a:custGeom>
              <a:avLst/>
              <a:gdLst/>
              <a:ahLst/>
              <a:cxnLst/>
              <a:rect l="l" t="t" r="r" b="b"/>
              <a:pathLst>
                <a:path w="4582" h="4387" extrusionOk="0">
                  <a:moveTo>
                    <a:pt x="288" y="1"/>
                  </a:moveTo>
                  <a:cubicBezTo>
                    <a:pt x="242" y="1"/>
                    <a:pt x="200" y="34"/>
                    <a:pt x="200" y="101"/>
                  </a:cubicBezTo>
                  <a:cubicBezTo>
                    <a:pt x="200" y="1002"/>
                    <a:pt x="0" y="2303"/>
                    <a:pt x="634" y="3103"/>
                  </a:cubicBezTo>
                  <a:cubicBezTo>
                    <a:pt x="1535" y="4237"/>
                    <a:pt x="3169" y="3804"/>
                    <a:pt x="4370" y="4371"/>
                  </a:cubicBezTo>
                  <a:cubicBezTo>
                    <a:pt x="4386" y="4382"/>
                    <a:pt x="4403" y="4386"/>
                    <a:pt x="4420" y="4386"/>
                  </a:cubicBezTo>
                  <a:cubicBezTo>
                    <a:pt x="4506" y="4386"/>
                    <a:pt x="4582" y="4260"/>
                    <a:pt x="4470" y="4204"/>
                  </a:cubicBezTo>
                  <a:cubicBezTo>
                    <a:pt x="3436" y="3704"/>
                    <a:pt x="2202" y="3937"/>
                    <a:pt x="1168" y="3337"/>
                  </a:cubicBezTo>
                  <a:cubicBezTo>
                    <a:pt x="167" y="2770"/>
                    <a:pt x="400" y="1068"/>
                    <a:pt x="400" y="101"/>
                  </a:cubicBezTo>
                  <a:cubicBezTo>
                    <a:pt x="384" y="34"/>
                    <a:pt x="334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6"/>
            <p:cNvSpPr/>
            <p:nvPr/>
          </p:nvSpPr>
          <p:spPr>
            <a:xfrm rot="5400000">
              <a:off x="209648" y="-106511"/>
              <a:ext cx="592729" cy="754066"/>
            </a:xfrm>
            <a:custGeom>
              <a:avLst/>
              <a:gdLst/>
              <a:ahLst/>
              <a:cxnLst/>
              <a:rect l="l" t="t" r="r" b="b"/>
              <a:pathLst>
                <a:path w="13913" h="17699" extrusionOk="0">
                  <a:moveTo>
                    <a:pt x="13752" y="0"/>
                  </a:moveTo>
                  <a:cubicBezTo>
                    <a:pt x="13742" y="0"/>
                    <a:pt x="13733" y="1"/>
                    <a:pt x="13722" y="4"/>
                  </a:cubicBezTo>
                  <a:cubicBezTo>
                    <a:pt x="10187" y="1205"/>
                    <a:pt x="7218" y="4107"/>
                    <a:pt x="5483" y="7376"/>
                  </a:cubicBezTo>
                  <a:cubicBezTo>
                    <a:pt x="3649" y="10812"/>
                    <a:pt x="3682" y="15215"/>
                    <a:pt x="113" y="17483"/>
                  </a:cubicBezTo>
                  <a:cubicBezTo>
                    <a:pt x="1" y="17567"/>
                    <a:pt x="77" y="17698"/>
                    <a:pt x="164" y="17698"/>
                  </a:cubicBezTo>
                  <a:cubicBezTo>
                    <a:pt x="180" y="17698"/>
                    <a:pt x="197" y="17694"/>
                    <a:pt x="213" y="17683"/>
                  </a:cubicBezTo>
                  <a:cubicBezTo>
                    <a:pt x="3315" y="15682"/>
                    <a:pt x="3815" y="12079"/>
                    <a:pt x="5050" y="8843"/>
                  </a:cubicBezTo>
                  <a:cubicBezTo>
                    <a:pt x="6484" y="5007"/>
                    <a:pt x="9853" y="1538"/>
                    <a:pt x="13789" y="204"/>
                  </a:cubicBezTo>
                  <a:cubicBezTo>
                    <a:pt x="13912" y="173"/>
                    <a:pt x="13865" y="0"/>
                    <a:pt x="13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6"/>
            <p:cNvSpPr/>
            <p:nvPr/>
          </p:nvSpPr>
          <p:spPr>
            <a:xfrm rot="5400000">
              <a:off x="587700" y="418058"/>
              <a:ext cx="245476" cy="24668"/>
            </a:xfrm>
            <a:custGeom>
              <a:avLst/>
              <a:gdLst/>
              <a:ahLst/>
              <a:cxnLst/>
              <a:rect l="l" t="t" r="r" b="b"/>
              <a:pathLst>
                <a:path w="5762" h="579" extrusionOk="0">
                  <a:moveTo>
                    <a:pt x="2662" y="1"/>
                  </a:moveTo>
                  <a:cubicBezTo>
                    <a:pt x="1808" y="1"/>
                    <a:pt x="955" y="93"/>
                    <a:pt x="124" y="278"/>
                  </a:cubicBezTo>
                  <a:cubicBezTo>
                    <a:pt x="0" y="309"/>
                    <a:pt x="19" y="482"/>
                    <a:pt x="128" y="482"/>
                  </a:cubicBezTo>
                  <a:cubicBezTo>
                    <a:pt x="137" y="482"/>
                    <a:pt x="147" y="481"/>
                    <a:pt x="157" y="478"/>
                  </a:cubicBezTo>
                  <a:cubicBezTo>
                    <a:pt x="988" y="293"/>
                    <a:pt x="1834" y="201"/>
                    <a:pt x="2677" y="201"/>
                  </a:cubicBezTo>
                  <a:cubicBezTo>
                    <a:pt x="3661" y="201"/>
                    <a:pt x="4642" y="327"/>
                    <a:pt x="5594" y="578"/>
                  </a:cubicBezTo>
                  <a:cubicBezTo>
                    <a:pt x="5694" y="578"/>
                    <a:pt x="5761" y="411"/>
                    <a:pt x="5628" y="378"/>
                  </a:cubicBezTo>
                  <a:cubicBezTo>
                    <a:pt x="4658" y="127"/>
                    <a:pt x="3659" y="1"/>
                    <a:pt x="2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6"/>
            <p:cNvSpPr/>
            <p:nvPr/>
          </p:nvSpPr>
          <p:spPr>
            <a:xfrm rot="5400000">
              <a:off x="712840" y="68048"/>
              <a:ext cx="80093" cy="274206"/>
            </a:xfrm>
            <a:custGeom>
              <a:avLst/>
              <a:gdLst/>
              <a:ahLst/>
              <a:cxnLst/>
              <a:rect l="l" t="t" r="r" b="b"/>
              <a:pathLst>
                <a:path w="1880" h="6436" extrusionOk="0">
                  <a:moveTo>
                    <a:pt x="668" y="0"/>
                  </a:moveTo>
                  <a:cubicBezTo>
                    <a:pt x="618" y="0"/>
                    <a:pt x="568" y="33"/>
                    <a:pt x="568" y="100"/>
                  </a:cubicBezTo>
                  <a:cubicBezTo>
                    <a:pt x="434" y="2135"/>
                    <a:pt x="1" y="4837"/>
                    <a:pt x="1635" y="6405"/>
                  </a:cubicBezTo>
                  <a:cubicBezTo>
                    <a:pt x="1657" y="6427"/>
                    <a:pt x="1683" y="6436"/>
                    <a:pt x="1708" y="6436"/>
                  </a:cubicBezTo>
                  <a:cubicBezTo>
                    <a:pt x="1796" y="6436"/>
                    <a:pt x="1880" y="6323"/>
                    <a:pt x="1802" y="6271"/>
                  </a:cubicBezTo>
                  <a:cubicBezTo>
                    <a:pt x="201" y="4737"/>
                    <a:pt x="634" y="2102"/>
                    <a:pt x="768" y="100"/>
                  </a:cubicBezTo>
                  <a:cubicBezTo>
                    <a:pt x="768" y="33"/>
                    <a:pt x="71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6"/>
            <p:cNvSpPr/>
            <p:nvPr/>
          </p:nvSpPr>
          <p:spPr>
            <a:xfrm rot="5400000">
              <a:off x="592981" y="439912"/>
              <a:ext cx="215696" cy="105490"/>
            </a:xfrm>
            <a:custGeom>
              <a:avLst/>
              <a:gdLst/>
              <a:ahLst/>
              <a:cxnLst/>
              <a:rect l="l" t="t" r="r" b="b"/>
              <a:pathLst>
                <a:path w="5063" h="2476" extrusionOk="0">
                  <a:moveTo>
                    <a:pt x="2300" y="129"/>
                  </a:moveTo>
                  <a:cubicBezTo>
                    <a:pt x="3105" y="129"/>
                    <a:pt x="3927" y="309"/>
                    <a:pt x="4250" y="567"/>
                  </a:cubicBezTo>
                  <a:cubicBezTo>
                    <a:pt x="4651" y="1268"/>
                    <a:pt x="4584" y="1768"/>
                    <a:pt x="4017" y="2002"/>
                  </a:cubicBezTo>
                  <a:cubicBezTo>
                    <a:pt x="3750" y="2135"/>
                    <a:pt x="3483" y="2235"/>
                    <a:pt x="3216" y="2235"/>
                  </a:cubicBezTo>
                  <a:cubicBezTo>
                    <a:pt x="3130" y="2243"/>
                    <a:pt x="3043" y="2247"/>
                    <a:pt x="2956" y="2247"/>
                  </a:cubicBezTo>
                  <a:cubicBezTo>
                    <a:pt x="2676" y="2247"/>
                    <a:pt x="2396" y="2204"/>
                    <a:pt x="2115" y="2102"/>
                  </a:cubicBezTo>
                  <a:cubicBezTo>
                    <a:pt x="1438" y="1917"/>
                    <a:pt x="817" y="1505"/>
                    <a:pt x="332" y="943"/>
                  </a:cubicBezTo>
                  <a:lnTo>
                    <a:pt x="332" y="943"/>
                  </a:lnTo>
                  <a:cubicBezTo>
                    <a:pt x="364" y="931"/>
                    <a:pt x="395" y="906"/>
                    <a:pt x="414" y="868"/>
                  </a:cubicBezTo>
                  <a:cubicBezTo>
                    <a:pt x="604" y="334"/>
                    <a:pt x="1442" y="129"/>
                    <a:pt x="2300" y="129"/>
                  </a:cubicBezTo>
                  <a:close/>
                  <a:moveTo>
                    <a:pt x="2516" y="0"/>
                  </a:moveTo>
                  <a:cubicBezTo>
                    <a:pt x="2460" y="0"/>
                    <a:pt x="2405" y="0"/>
                    <a:pt x="2349" y="0"/>
                  </a:cubicBezTo>
                  <a:cubicBezTo>
                    <a:pt x="1589" y="0"/>
                    <a:pt x="534" y="0"/>
                    <a:pt x="222" y="812"/>
                  </a:cubicBezTo>
                  <a:lnTo>
                    <a:pt x="222" y="812"/>
                  </a:lnTo>
                  <a:cubicBezTo>
                    <a:pt x="220" y="808"/>
                    <a:pt x="217" y="804"/>
                    <a:pt x="214" y="801"/>
                  </a:cubicBezTo>
                  <a:cubicBezTo>
                    <a:pt x="195" y="772"/>
                    <a:pt x="166" y="759"/>
                    <a:pt x="138" y="759"/>
                  </a:cubicBezTo>
                  <a:cubicBezTo>
                    <a:pt x="70" y="759"/>
                    <a:pt x="0" y="830"/>
                    <a:pt x="47" y="901"/>
                  </a:cubicBezTo>
                  <a:cubicBezTo>
                    <a:pt x="714" y="1768"/>
                    <a:pt x="1682" y="2335"/>
                    <a:pt x="2783" y="2469"/>
                  </a:cubicBezTo>
                  <a:cubicBezTo>
                    <a:pt x="2829" y="2473"/>
                    <a:pt x="2880" y="2475"/>
                    <a:pt x="2933" y="2475"/>
                  </a:cubicBezTo>
                  <a:cubicBezTo>
                    <a:pt x="3687" y="2475"/>
                    <a:pt x="5062" y="2035"/>
                    <a:pt x="4751" y="1101"/>
                  </a:cubicBezTo>
                  <a:cubicBezTo>
                    <a:pt x="4404" y="30"/>
                    <a:pt x="3462" y="0"/>
                    <a:pt x="2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6"/>
            <p:cNvSpPr/>
            <p:nvPr/>
          </p:nvSpPr>
          <p:spPr>
            <a:xfrm rot="5400000">
              <a:off x="745734" y="454290"/>
              <a:ext cx="230267" cy="132203"/>
            </a:xfrm>
            <a:custGeom>
              <a:avLst/>
              <a:gdLst/>
              <a:ahLst/>
              <a:cxnLst/>
              <a:rect l="l" t="t" r="r" b="b"/>
              <a:pathLst>
                <a:path w="5405" h="3103" extrusionOk="0">
                  <a:moveTo>
                    <a:pt x="3553" y="226"/>
                  </a:moveTo>
                  <a:cubicBezTo>
                    <a:pt x="3829" y="226"/>
                    <a:pt x="4104" y="251"/>
                    <a:pt x="4371" y="301"/>
                  </a:cubicBezTo>
                  <a:cubicBezTo>
                    <a:pt x="5105" y="501"/>
                    <a:pt x="5038" y="1368"/>
                    <a:pt x="4604" y="1802"/>
                  </a:cubicBezTo>
                  <a:cubicBezTo>
                    <a:pt x="3642" y="2857"/>
                    <a:pt x="1756" y="2555"/>
                    <a:pt x="397" y="2830"/>
                  </a:cubicBezTo>
                  <a:lnTo>
                    <a:pt x="397" y="2830"/>
                  </a:lnTo>
                  <a:cubicBezTo>
                    <a:pt x="552" y="2106"/>
                    <a:pt x="704" y="1600"/>
                    <a:pt x="1268" y="1035"/>
                  </a:cubicBezTo>
                  <a:cubicBezTo>
                    <a:pt x="1669" y="635"/>
                    <a:pt x="2169" y="401"/>
                    <a:pt x="2736" y="301"/>
                  </a:cubicBezTo>
                  <a:cubicBezTo>
                    <a:pt x="3003" y="251"/>
                    <a:pt x="3278" y="226"/>
                    <a:pt x="3553" y="226"/>
                  </a:cubicBezTo>
                  <a:close/>
                  <a:moveTo>
                    <a:pt x="3687" y="0"/>
                  </a:moveTo>
                  <a:cubicBezTo>
                    <a:pt x="3378" y="0"/>
                    <a:pt x="3082" y="36"/>
                    <a:pt x="2870" y="67"/>
                  </a:cubicBezTo>
                  <a:cubicBezTo>
                    <a:pt x="2303" y="134"/>
                    <a:pt x="1769" y="368"/>
                    <a:pt x="1302" y="701"/>
                  </a:cubicBezTo>
                  <a:cubicBezTo>
                    <a:pt x="968" y="968"/>
                    <a:pt x="701" y="1302"/>
                    <a:pt x="468" y="1635"/>
                  </a:cubicBezTo>
                  <a:cubicBezTo>
                    <a:pt x="401" y="1735"/>
                    <a:pt x="134" y="2836"/>
                    <a:pt x="234" y="2836"/>
                  </a:cubicBezTo>
                  <a:cubicBezTo>
                    <a:pt x="193" y="2836"/>
                    <a:pt x="165" y="2858"/>
                    <a:pt x="149" y="2889"/>
                  </a:cubicBezTo>
                  <a:lnTo>
                    <a:pt x="149" y="2889"/>
                  </a:lnTo>
                  <a:cubicBezTo>
                    <a:pt x="133" y="2894"/>
                    <a:pt x="117" y="2898"/>
                    <a:pt x="101" y="2903"/>
                  </a:cubicBezTo>
                  <a:cubicBezTo>
                    <a:pt x="1" y="2936"/>
                    <a:pt x="34" y="3103"/>
                    <a:pt x="168" y="3103"/>
                  </a:cubicBezTo>
                  <a:lnTo>
                    <a:pt x="201" y="3103"/>
                  </a:lnTo>
                  <a:cubicBezTo>
                    <a:pt x="1502" y="2736"/>
                    <a:pt x="5405" y="3103"/>
                    <a:pt x="5138" y="868"/>
                  </a:cubicBezTo>
                  <a:cubicBezTo>
                    <a:pt x="5070" y="163"/>
                    <a:pt x="4349" y="0"/>
                    <a:pt x="3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6"/>
            <p:cNvSpPr/>
            <p:nvPr/>
          </p:nvSpPr>
          <p:spPr>
            <a:xfrm rot="5400000">
              <a:off x="799986" y="87455"/>
              <a:ext cx="123675" cy="202203"/>
            </a:xfrm>
            <a:custGeom>
              <a:avLst/>
              <a:gdLst/>
              <a:ahLst/>
              <a:cxnLst/>
              <a:rect l="l" t="t" r="r" b="b"/>
              <a:pathLst>
                <a:path w="2903" h="4746" extrusionOk="0">
                  <a:moveTo>
                    <a:pt x="1573" y="177"/>
                  </a:moveTo>
                  <a:cubicBezTo>
                    <a:pt x="2669" y="177"/>
                    <a:pt x="2668" y="1621"/>
                    <a:pt x="2536" y="2379"/>
                  </a:cubicBezTo>
                  <a:cubicBezTo>
                    <a:pt x="2375" y="3216"/>
                    <a:pt x="1842" y="3835"/>
                    <a:pt x="1355" y="4506"/>
                  </a:cubicBezTo>
                  <a:lnTo>
                    <a:pt x="1355" y="4506"/>
                  </a:lnTo>
                  <a:cubicBezTo>
                    <a:pt x="736" y="3913"/>
                    <a:pt x="365" y="3111"/>
                    <a:pt x="301" y="2279"/>
                  </a:cubicBezTo>
                  <a:cubicBezTo>
                    <a:pt x="268" y="1479"/>
                    <a:pt x="535" y="244"/>
                    <a:pt x="1535" y="178"/>
                  </a:cubicBezTo>
                  <a:cubicBezTo>
                    <a:pt x="1548" y="177"/>
                    <a:pt x="1561" y="177"/>
                    <a:pt x="1573" y="177"/>
                  </a:cubicBezTo>
                  <a:close/>
                  <a:moveTo>
                    <a:pt x="1391" y="0"/>
                  </a:moveTo>
                  <a:cubicBezTo>
                    <a:pt x="563" y="0"/>
                    <a:pt x="229" y="1080"/>
                    <a:pt x="134" y="1712"/>
                  </a:cubicBezTo>
                  <a:cubicBezTo>
                    <a:pt x="1" y="2846"/>
                    <a:pt x="435" y="3980"/>
                    <a:pt x="1302" y="4714"/>
                  </a:cubicBezTo>
                  <a:cubicBezTo>
                    <a:pt x="1324" y="4736"/>
                    <a:pt x="1348" y="4745"/>
                    <a:pt x="1370" y="4745"/>
                  </a:cubicBezTo>
                  <a:cubicBezTo>
                    <a:pt x="1393" y="4745"/>
                    <a:pt x="1414" y="4736"/>
                    <a:pt x="1432" y="4722"/>
                  </a:cubicBezTo>
                  <a:lnTo>
                    <a:pt x="1432" y="4722"/>
                  </a:lnTo>
                  <a:cubicBezTo>
                    <a:pt x="1459" y="4719"/>
                    <a:pt x="1485" y="4706"/>
                    <a:pt x="1502" y="4681"/>
                  </a:cubicBezTo>
                  <a:cubicBezTo>
                    <a:pt x="2202" y="3680"/>
                    <a:pt x="2836" y="2846"/>
                    <a:pt x="2836" y="1579"/>
                  </a:cubicBezTo>
                  <a:cubicBezTo>
                    <a:pt x="2903" y="778"/>
                    <a:pt x="2303" y="78"/>
                    <a:pt x="1535" y="11"/>
                  </a:cubicBezTo>
                  <a:cubicBezTo>
                    <a:pt x="1486" y="4"/>
                    <a:pt x="1437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7" name="Google Shape;3987;p26"/>
          <p:cNvGrpSpPr/>
          <p:nvPr/>
        </p:nvGrpSpPr>
        <p:grpSpPr>
          <a:xfrm rot="1291731">
            <a:off x="5848708" y="4578515"/>
            <a:ext cx="605580" cy="757306"/>
            <a:chOff x="3291645" y="4438907"/>
            <a:chExt cx="662976" cy="829031"/>
          </a:xfrm>
        </p:grpSpPr>
        <p:sp>
          <p:nvSpPr>
            <p:cNvPr id="3988" name="Google Shape;3988;p26"/>
            <p:cNvSpPr/>
            <p:nvPr/>
          </p:nvSpPr>
          <p:spPr>
            <a:xfrm rot="5400000">
              <a:off x="3252321" y="4576246"/>
              <a:ext cx="731016" cy="652368"/>
            </a:xfrm>
            <a:custGeom>
              <a:avLst/>
              <a:gdLst/>
              <a:ahLst/>
              <a:cxnLst/>
              <a:rect l="l" t="t" r="r" b="b"/>
              <a:pathLst>
                <a:path w="17159" h="15312" extrusionOk="0">
                  <a:moveTo>
                    <a:pt x="119" y="1"/>
                  </a:moveTo>
                  <a:cubicBezTo>
                    <a:pt x="64" y="1"/>
                    <a:pt x="1" y="44"/>
                    <a:pt x="1" y="119"/>
                  </a:cubicBezTo>
                  <a:cubicBezTo>
                    <a:pt x="601" y="4155"/>
                    <a:pt x="2603" y="8258"/>
                    <a:pt x="5905" y="10760"/>
                  </a:cubicBezTo>
                  <a:cubicBezTo>
                    <a:pt x="9108" y="13228"/>
                    <a:pt x="13411" y="13562"/>
                    <a:pt x="16946" y="15296"/>
                  </a:cubicBezTo>
                  <a:cubicBezTo>
                    <a:pt x="16968" y="15307"/>
                    <a:pt x="16989" y="15312"/>
                    <a:pt x="17008" y="15312"/>
                  </a:cubicBezTo>
                  <a:cubicBezTo>
                    <a:pt x="17106" y="15312"/>
                    <a:pt x="17158" y="15186"/>
                    <a:pt x="17047" y="15130"/>
                  </a:cubicBezTo>
                  <a:cubicBezTo>
                    <a:pt x="13677" y="13462"/>
                    <a:pt x="9808" y="12995"/>
                    <a:pt x="6606" y="10993"/>
                  </a:cubicBezTo>
                  <a:cubicBezTo>
                    <a:pt x="2970" y="8725"/>
                    <a:pt x="835" y="4188"/>
                    <a:pt x="201" y="86"/>
                  </a:cubicBezTo>
                  <a:cubicBezTo>
                    <a:pt x="201" y="27"/>
                    <a:pt x="16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6"/>
            <p:cNvSpPr/>
            <p:nvPr/>
          </p:nvSpPr>
          <p:spPr>
            <a:xfrm rot="5400000">
              <a:off x="3791468" y="4526543"/>
              <a:ext cx="78218" cy="220140"/>
            </a:xfrm>
            <a:custGeom>
              <a:avLst/>
              <a:gdLst/>
              <a:ahLst/>
              <a:cxnLst/>
              <a:rect l="l" t="t" r="r" b="b"/>
              <a:pathLst>
                <a:path w="1836" h="5167" extrusionOk="0">
                  <a:moveTo>
                    <a:pt x="1703" y="1"/>
                  </a:moveTo>
                  <a:cubicBezTo>
                    <a:pt x="1664" y="1"/>
                    <a:pt x="1627" y="22"/>
                    <a:pt x="1614" y="73"/>
                  </a:cubicBezTo>
                  <a:cubicBezTo>
                    <a:pt x="1047" y="1708"/>
                    <a:pt x="847" y="3476"/>
                    <a:pt x="47" y="5010"/>
                  </a:cubicBezTo>
                  <a:cubicBezTo>
                    <a:pt x="0" y="5080"/>
                    <a:pt x="68" y="5166"/>
                    <a:pt x="135" y="5166"/>
                  </a:cubicBezTo>
                  <a:cubicBezTo>
                    <a:pt x="164" y="5166"/>
                    <a:pt x="193" y="5150"/>
                    <a:pt x="213" y="5110"/>
                  </a:cubicBezTo>
                  <a:cubicBezTo>
                    <a:pt x="1047" y="3542"/>
                    <a:pt x="1248" y="1774"/>
                    <a:pt x="1815" y="140"/>
                  </a:cubicBezTo>
                  <a:cubicBezTo>
                    <a:pt x="1835" y="57"/>
                    <a:pt x="1767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6"/>
            <p:cNvSpPr/>
            <p:nvPr/>
          </p:nvSpPr>
          <p:spPr>
            <a:xfrm rot="5400000">
              <a:off x="3448582" y="4551744"/>
              <a:ext cx="266393" cy="82100"/>
            </a:xfrm>
            <a:custGeom>
              <a:avLst/>
              <a:gdLst/>
              <a:ahLst/>
              <a:cxnLst/>
              <a:rect l="l" t="t" r="r" b="b"/>
              <a:pathLst>
                <a:path w="6253" h="1927" extrusionOk="0">
                  <a:moveTo>
                    <a:pt x="187" y="1"/>
                  </a:moveTo>
                  <a:cubicBezTo>
                    <a:pt x="95" y="1"/>
                    <a:pt x="0" y="104"/>
                    <a:pt x="81" y="185"/>
                  </a:cubicBezTo>
                  <a:cubicBezTo>
                    <a:pt x="1522" y="1438"/>
                    <a:pt x="3873" y="1926"/>
                    <a:pt x="5756" y="1926"/>
                  </a:cubicBezTo>
                  <a:cubicBezTo>
                    <a:pt x="5879" y="1926"/>
                    <a:pt x="6000" y="1924"/>
                    <a:pt x="6119" y="1920"/>
                  </a:cubicBezTo>
                  <a:cubicBezTo>
                    <a:pt x="6252" y="1920"/>
                    <a:pt x="6252" y="1686"/>
                    <a:pt x="6119" y="1686"/>
                  </a:cubicBezTo>
                  <a:cubicBezTo>
                    <a:pt x="5997" y="1691"/>
                    <a:pt x="5873" y="1693"/>
                    <a:pt x="5746" y="1693"/>
                  </a:cubicBezTo>
                  <a:cubicBezTo>
                    <a:pt x="3921" y="1693"/>
                    <a:pt x="1589" y="1235"/>
                    <a:pt x="248" y="19"/>
                  </a:cubicBezTo>
                  <a:cubicBezTo>
                    <a:pt x="229" y="6"/>
                    <a:pt x="208" y="1"/>
                    <a:pt x="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6"/>
            <p:cNvSpPr/>
            <p:nvPr/>
          </p:nvSpPr>
          <p:spPr>
            <a:xfrm rot="5400000">
              <a:off x="3581733" y="4679999"/>
              <a:ext cx="36297" cy="251838"/>
            </a:xfrm>
            <a:custGeom>
              <a:avLst/>
              <a:gdLst/>
              <a:ahLst/>
              <a:cxnLst/>
              <a:rect l="l" t="t" r="r" b="b"/>
              <a:pathLst>
                <a:path w="852" h="5911" extrusionOk="0">
                  <a:moveTo>
                    <a:pt x="105" y="0"/>
                  </a:moveTo>
                  <a:cubicBezTo>
                    <a:pt x="51" y="0"/>
                    <a:pt x="1" y="34"/>
                    <a:pt x="17" y="101"/>
                  </a:cubicBezTo>
                  <a:cubicBezTo>
                    <a:pt x="117" y="2002"/>
                    <a:pt x="618" y="3870"/>
                    <a:pt x="184" y="5771"/>
                  </a:cubicBezTo>
                  <a:cubicBezTo>
                    <a:pt x="163" y="5854"/>
                    <a:pt x="232" y="5911"/>
                    <a:pt x="295" y="5911"/>
                  </a:cubicBezTo>
                  <a:cubicBezTo>
                    <a:pt x="334" y="5911"/>
                    <a:pt x="371" y="5889"/>
                    <a:pt x="384" y="5838"/>
                  </a:cubicBezTo>
                  <a:cubicBezTo>
                    <a:pt x="851" y="3903"/>
                    <a:pt x="317" y="2002"/>
                    <a:pt x="217" y="101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6"/>
            <p:cNvSpPr/>
            <p:nvPr/>
          </p:nvSpPr>
          <p:spPr>
            <a:xfrm rot="5400000">
              <a:off x="3260319" y="4788575"/>
              <a:ext cx="219872" cy="80396"/>
            </a:xfrm>
            <a:custGeom>
              <a:avLst/>
              <a:gdLst/>
              <a:ahLst/>
              <a:cxnLst/>
              <a:rect l="l" t="t" r="r" b="b"/>
              <a:pathLst>
                <a:path w="5161" h="1887" extrusionOk="0">
                  <a:moveTo>
                    <a:pt x="5000" y="0"/>
                  </a:moveTo>
                  <a:cubicBezTo>
                    <a:pt x="4991" y="0"/>
                    <a:pt x="4981" y="1"/>
                    <a:pt x="4971" y="4"/>
                  </a:cubicBezTo>
                  <a:cubicBezTo>
                    <a:pt x="3418" y="501"/>
                    <a:pt x="2154" y="1692"/>
                    <a:pt x="506" y="1692"/>
                  </a:cubicBezTo>
                  <a:cubicBezTo>
                    <a:pt x="384" y="1692"/>
                    <a:pt x="260" y="1685"/>
                    <a:pt x="134" y="1672"/>
                  </a:cubicBezTo>
                  <a:cubicBezTo>
                    <a:pt x="1" y="1672"/>
                    <a:pt x="1" y="1872"/>
                    <a:pt x="134" y="1872"/>
                  </a:cubicBezTo>
                  <a:cubicBezTo>
                    <a:pt x="245" y="1882"/>
                    <a:pt x="355" y="1886"/>
                    <a:pt x="462" y="1886"/>
                  </a:cubicBezTo>
                  <a:cubicBezTo>
                    <a:pt x="2162" y="1886"/>
                    <a:pt x="3438" y="706"/>
                    <a:pt x="5038" y="204"/>
                  </a:cubicBezTo>
                  <a:cubicBezTo>
                    <a:pt x="5161" y="173"/>
                    <a:pt x="5113" y="0"/>
                    <a:pt x="5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6"/>
            <p:cNvSpPr/>
            <p:nvPr/>
          </p:nvSpPr>
          <p:spPr>
            <a:xfrm rot="5400000">
              <a:off x="3917087" y="4647263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785"/>
                    <a:pt x="209" y="927"/>
                    <a:pt x="417" y="927"/>
                  </a:cubicBezTo>
                  <a:cubicBezTo>
                    <a:pt x="626" y="927"/>
                    <a:pt x="834" y="785"/>
                    <a:pt x="834" y="501"/>
                  </a:cubicBezTo>
                  <a:lnTo>
                    <a:pt x="834" y="435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6"/>
            <p:cNvSpPr/>
            <p:nvPr/>
          </p:nvSpPr>
          <p:spPr>
            <a:xfrm rot="5400000">
              <a:off x="3909100" y="4531276"/>
              <a:ext cx="46905" cy="35533"/>
            </a:xfrm>
            <a:custGeom>
              <a:avLst/>
              <a:gdLst/>
              <a:ahLst/>
              <a:cxnLst/>
              <a:rect l="l" t="t" r="r" b="b"/>
              <a:pathLst>
                <a:path w="1101" h="834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cubicBezTo>
                    <a:pt x="1101" y="834"/>
                    <a:pt x="1101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6"/>
            <p:cNvSpPr/>
            <p:nvPr/>
          </p:nvSpPr>
          <p:spPr>
            <a:xfrm rot="5400000">
              <a:off x="3600053" y="4436967"/>
              <a:ext cx="35573" cy="39452"/>
            </a:xfrm>
            <a:custGeom>
              <a:avLst/>
              <a:gdLst/>
              <a:ahLst/>
              <a:cxnLst/>
              <a:rect l="l" t="t" r="r" b="b"/>
              <a:pathLst>
                <a:path w="835" h="926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784"/>
                    <a:pt x="209" y="926"/>
                    <a:pt x="417" y="926"/>
                  </a:cubicBezTo>
                  <a:cubicBezTo>
                    <a:pt x="626" y="926"/>
                    <a:pt x="834" y="784"/>
                    <a:pt x="834" y="501"/>
                  </a:cubicBezTo>
                  <a:lnTo>
                    <a:pt x="834" y="401"/>
                  </a:ln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6"/>
            <p:cNvSpPr/>
            <p:nvPr/>
          </p:nvSpPr>
          <p:spPr>
            <a:xfrm rot="5400000">
              <a:off x="3699450" y="477641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34" y="834"/>
                  </a:lnTo>
                  <a:cubicBezTo>
                    <a:pt x="1201" y="834"/>
                    <a:pt x="1201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6"/>
            <p:cNvSpPr/>
            <p:nvPr/>
          </p:nvSpPr>
          <p:spPr>
            <a:xfrm rot="5400000">
              <a:off x="3302986" y="4705352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8" name="Google Shape;3998;p26"/>
          <p:cNvGrpSpPr/>
          <p:nvPr/>
        </p:nvGrpSpPr>
        <p:grpSpPr>
          <a:xfrm flipH="1">
            <a:off x="1904002" y="4574096"/>
            <a:ext cx="578478" cy="673232"/>
            <a:chOff x="7255010" y="4438892"/>
            <a:chExt cx="633323" cy="736981"/>
          </a:xfrm>
        </p:grpSpPr>
        <p:sp>
          <p:nvSpPr>
            <p:cNvPr id="3999" name="Google Shape;3999;p26"/>
            <p:cNvSpPr/>
            <p:nvPr/>
          </p:nvSpPr>
          <p:spPr>
            <a:xfrm rot="5400000">
              <a:off x="7203182" y="4490721"/>
              <a:ext cx="736981" cy="633323"/>
            </a:xfrm>
            <a:custGeom>
              <a:avLst/>
              <a:gdLst/>
              <a:ahLst/>
              <a:cxnLst/>
              <a:rect l="l" t="t" r="r" b="b"/>
              <a:pathLst>
                <a:path w="17299" h="14865" extrusionOk="0">
                  <a:moveTo>
                    <a:pt x="8956" y="1"/>
                  </a:moveTo>
                  <a:cubicBezTo>
                    <a:pt x="8127" y="1"/>
                    <a:pt x="7319" y="154"/>
                    <a:pt x="7072" y="736"/>
                  </a:cubicBezTo>
                  <a:cubicBezTo>
                    <a:pt x="6905" y="1270"/>
                    <a:pt x="7005" y="1837"/>
                    <a:pt x="7372" y="2270"/>
                  </a:cubicBezTo>
                  <a:cubicBezTo>
                    <a:pt x="7672" y="2637"/>
                    <a:pt x="8006" y="2938"/>
                    <a:pt x="8273" y="3305"/>
                  </a:cubicBezTo>
                  <a:cubicBezTo>
                    <a:pt x="8529" y="3680"/>
                    <a:pt x="8331" y="3776"/>
                    <a:pt x="8024" y="3776"/>
                  </a:cubicBezTo>
                  <a:cubicBezTo>
                    <a:pt x="7730" y="3776"/>
                    <a:pt x="7334" y="3688"/>
                    <a:pt x="7139" y="3671"/>
                  </a:cubicBezTo>
                  <a:cubicBezTo>
                    <a:pt x="6958" y="3661"/>
                    <a:pt x="6733" y="3651"/>
                    <a:pt x="6483" y="3651"/>
                  </a:cubicBezTo>
                  <a:cubicBezTo>
                    <a:pt x="5209" y="3651"/>
                    <a:pt x="3297" y="3889"/>
                    <a:pt x="3436" y="5339"/>
                  </a:cubicBezTo>
                  <a:cubicBezTo>
                    <a:pt x="3503" y="5940"/>
                    <a:pt x="4170" y="6440"/>
                    <a:pt x="4604" y="6774"/>
                  </a:cubicBezTo>
                  <a:lnTo>
                    <a:pt x="5104" y="7207"/>
                  </a:lnTo>
                  <a:cubicBezTo>
                    <a:pt x="5271" y="7307"/>
                    <a:pt x="5438" y="7307"/>
                    <a:pt x="5304" y="7341"/>
                  </a:cubicBezTo>
                  <a:cubicBezTo>
                    <a:pt x="5004" y="7407"/>
                    <a:pt x="4704" y="7508"/>
                    <a:pt x="4403" y="7608"/>
                  </a:cubicBezTo>
                  <a:cubicBezTo>
                    <a:pt x="3136" y="8075"/>
                    <a:pt x="1768" y="8675"/>
                    <a:pt x="834" y="9676"/>
                  </a:cubicBezTo>
                  <a:cubicBezTo>
                    <a:pt x="301" y="10176"/>
                    <a:pt x="0" y="11244"/>
                    <a:pt x="868" y="11611"/>
                  </a:cubicBezTo>
                  <a:cubicBezTo>
                    <a:pt x="1175" y="11742"/>
                    <a:pt x="1511" y="11795"/>
                    <a:pt x="1859" y="11795"/>
                  </a:cubicBezTo>
                  <a:cubicBezTo>
                    <a:pt x="2831" y="11795"/>
                    <a:pt x="3902" y="11380"/>
                    <a:pt x="4737" y="11110"/>
                  </a:cubicBezTo>
                  <a:cubicBezTo>
                    <a:pt x="5135" y="11011"/>
                    <a:pt x="5533" y="10878"/>
                    <a:pt x="5930" y="10778"/>
                  </a:cubicBezTo>
                  <a:lnTo>
                    <a:pt x="5930" y="10778"/>
                  </a:lnTo>
                  <a:cubicBezTo>
                    <a:pt x="5840" y="10825"/>
                    <a:pt x="5871" y="11716"/>
                    <a:pt x="5871" y="11911"/>
                  </a:cubicBezTo>
                  <a:cubicBezTo>
                    <a:pt x="5804" y="12745"/>
                    <a:pt x="5938" y="13579"/>
                    <a:pt x="6271" y="14312"/>
                  </a:cubicBezTo>
                  <a:cubicBezTo>
                    <a:pt x="6495" y="14718"/>
                    <a:pt x="6841" y="14865"/>
                    <a:pt x="7214" y="14865"/>
                  </a:cubicBezTo>
                  <a:cubicBezTo>
                    <a:pt x="7454" y="14865"/>
                    <a:pt x="7704" y="14804"/>
                    <a:pt x="7939" y="14713"/>
                  </a:cubicBezTo>
                  <a:cubicBezTo>
                    <a:pt x="9040" y="14279"/>
                    <a:pt x="9541" y="12978"/>
                    <a:pt x="9941" y="11977"/>
                  </a:cubicBezTo>
                  <a:cubicBezTo>
                    <a:pt x="10208" y="11410"/>
                    <a:pt x="10475" y="10843"/>
                    <a:pt x="10775" y="10310"/>
                  </a:cubicBezTo>
                  <a:cubicBezTo>
                    <a:pt x="10891" y="10154"/>
                    <a:pt x="10967" y="10089"/>
                    <a:pt x="11029" y="10089"/>
                  </a:cubicBezTo>
                  <a:cubicBezTo>
                    <a:pt x="11126" y="10089"/>
                    <a:pt x="11186" y="10252"/>
                    <a:pt x="11308" y="10476"/>
                  </a:cubicBezTo>
                  <a:cubicBezTo>
                    <a:pt x="11475" y="10743"/>
                    <a:pt x="11642" y="11010"/>
                    <a:pt x="11842" y="11310"/>
                  </a:cubicBezTo>
                  <a:cubicBezTo>
                    <a:pt x="12200" y="11835"/>
                    <a:pt x="12712" y="12275"/>
                    <a:pt x="13292" y="12275"/>
                  </a:cubicBezTo>
                  <a:cubicBezTo>
                    <a:pt x="13522" y="12275"/>
                    <a:pt x="13764" y="12205"/>
                    <a:pt x="14010" y="12044"/>
                  </a:cubicBezTo>
                  <a:cubicBezTo>
                    <a:pt x="14844" y="11477"/>
                    <a:pt x="15311" y="10310"/>
                    <a:pt x="15712" y="9409"/>
                  </a:cubicBezTo>
                  <a:cubicBezTo>
                    <a:pt x="16412" y="7708"/>
                    <a:pt x="16579" y="5840"/>
                    <a:pt x="17279" y="4138"/>
                  </a:cubicBezTo>
                  <a:cubicBezTo>
                    <a:pt x="17298" y="4064"/>
                    <a:pt x="17243" y="4020"/>
                    <a:pt x="17180" y="4020"/>
                  </a:cubicBezTo>
                  <a:cubicBezTo>
                    <a:pt x="17130" y="4020"/>
                    <a:pt x="17075" y="4047"/>
                    <a:pt x="17046" y="4105"/>
                  </a:cubicBezTo>
                  <a:cubicBezTo>
                    <a:pt x="16679" y="5139"/>
                    <a:pt x="16379" y="6240"/>
                    <a:pt x="16179" y="7341"/>
                  </a:cubicBezTo>
                  <a:cubicBezTo>
                    <a:pt x="15912" y="8375"/>
                    <a:pt x="15545" y="9376"/>
                    <a:pt x="15044" y="10310"/>
                  </a:cubicBezTo>
                  <a:cubicBezTo>
                    <a:pt x="14708" y="11011"/>
                    <a:pt x="14111" y="12067"/>
                    <a:pt x="13275" y="12067"/>
                  </a:cubicBezTo>
                  <a:cubicBezTo>
                    <a:pt x="13117" y="12067"/>
                    <a:pt x="12951" y="12029"/>
                    <a:pt x="12776" y="11944"/>
                  </a:cubicBezTo>
                  <a:cubicBezTo>
                    <a:pt x="11976" y="11544"/>
                    <a:pt x="11609" y="10443"/>
                    <a:pt x="11108" y="9776"/>
                  </a:cubicBezTo>
                  <a:cubicBezTo>
                    <a:pt x="11089" y="9737"/>
                    <a:pt x="11058" y="9721"/>
                    <a:pt x="11022" y="9721"/>
                  </a:cubicBezTo>
                  <a:cubicBezTo>
                    <a:pt x="10997" y="9721"/>
                    <a:pt x="10969" y="9729"/>
                    <a:pt x="10942" y="9743"/>
                  </a:cubicBezTo>
                  <a:cubicBezTo>
                    <a:pt x="9741" y="11177"/>
                    <a:pt x="9507" y="14379"/>
                    <a:pt x="7306" y="14679"/>
                  </a:cubicBezTo>
                  <a:cubicBezTo>
                    <a:pt x="7259" y="14685"/>
                    <a:pt x="7213" y="14688"/>
                    <a:pt x="7170" y="14688"/>
                  </a:cubicBezTo>
                  <a:cubicBezTo>
                    <a:pt x="5726" y="14688"/>
                    <a:pt x="6072" y="11551"/>
                    <a:pt x="6105" y="10677"/>
                  </a:cubicBezTo>
                  <a:cubicBezTo>
                    <a:pt x="6105" y="10622"/>
                    <a:pt x="6060" y="10568"/>
                    <a:pt x="6008" y="10568"/>
                  </a:cubicBezTo>
                  <a:cubicBezTo>
                    <a:pt x="5996" y="10568"/>
                    <a:pt x="5984" y="10570"/>
                    <a:pt x="5971" y="10576"/>
                  </a:cubicBezTo>
                  <a:cubicBezTo>
                    <a:pt x="5361" y="10685"/>
                    <a:pt x="3084" y="11563"/>
                    <a:pt x="1673" y="11563"/>
                  </a:cubicBezTo>
                  <a:cubicBezTo>
                    <a:pt x="924" y="11563"/>
                    <a:pt x="418" y="11316"/>
                    <a:pt x="534" y="10576"/>
                  </a:cubicBezTo>
                  <a:cubicBezTo>
                    <a:pt x="701" y="9609"/>
                    <a:pt x="2102" y="8942"/>
                    <a:pt x="2869" y="8542"/>
                  </a:cubicBezTo>
                  <a:cubicBezTo>
                    <a:pt x="3703" y="8075"/>
                    <a:pt x="4604" y="7741"/>
                    <a:pt x="5538" y="7508"/>
                  </a:cubicBezTo>
                  <a:cubicBezTo>
                    <a:pt x="5604" y="7474"/>
                    <a:pt x="5638" y="7374"/>
                    <a:pt x="5571" y="7307"/>
                  </a:cubicBezTo>
                  <a:cubicBezTo>
                    <a:pt x="4637" y="6473"/>
                    <a:pt x="2602" y="5273"/>
                    <a:pt x="4504" y="4172"/>
                  </a:cubicBezTo>
                  <a:cubicBezTo>
                    <a:pt x="5003" y="3886"/>
                    <a:pt x="5594" y="3802"/>
                    <a:pt x="6206" y="3802"/>
                  </a:cubicBezTo>
                  <a:cubicBezTo>
                    <a:pt x="7025" y="3802"/>
                    <a:pt x="7881" y="3953"/>
                    <a:pt x="8607" y="3972"/>
                  </a:cubicBezTo>
                  <a:cubicBezTo>
                    <a:pt x="8673" y="3972"/>
                    <a:pt x="8740" y="3905"/>
                    <a:pt x="8707" y="3838"/>
                  </a:cubicBezTo>
                  <a:cubicBezTo>
                    <a:pt x="8506" y="3038"/>
                    <a:pt x="7873" y="2637"/>
                    <a:pt x="7439" y="1970"/>
                  </a:cubicBezTo>
                  <a:cubicBezTo>
                    <a:pt x="6372" y="436"/>
                    <a:pt x="8540" y="269"/>
                    <a:pt x="9507" y="269"/>
                  </a:cubicBezTo>
                  <a:cubicBezTo>
                    <a:pt x="11609" y="269"/>
                    <a:pt x="14010" y="903"/>
                    <a:pt x="15678" y="2270"/>
                  </a:cubicBezTo>
                  <a:cubicBezTo>
                    <a:pt x="15697" y="2283"/>
                    <a:pt x="15718" y="2288"/>
                    <a:pt x="15739" y="2288"/>
                  </a:cubicBezTo>
                  <a:cubicBezTo>
                    <a:pt x="15830" y="2288"/>
                    <a:pt x="15920" y="2185"/>
                    <a:pt x="15812" y="2104"/>
                  </a:cubicBezTo>
                  <a:cubicBezTo>
                    <a:pt x="14344" y="1036"/>
                    <a:pt x="12643" y="369"/>
                    <a:pt x="10841" y="169"/>
                  </a:cubicBezTo>
                  <a:cubicBezTo>
                    <a:pt x="10449" y="122"/>
                    <a:pt x="9694" y="1"/>
                    <a:pt x="8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6"/>
            <p:cNvSpPr/>
            <p:nvPr/>
          </p:nvSpPr>
          <p:spPr>
            <a:xfrm rot="5400000">
              <a:off x="7324692" y="4704128"/>
              <a:ext cx="602612" cy="320091"/>
            </a:xfrm>
            <a:custGeom>
              <a:avLst/>
              <a:gdLst/>
              <a:ahLst/>
              <a:cxnLst/>
              <a:rect l="l" t="t" r="r" b="b"/>
              <a:pathLst>
                <a:path w="14145" h="7513" extrusionOk="0">
                  <a:moveTo>
                    <a:pt x="14013" y="1"/>
                  </a:moveTo>
                  <a:cubicBezTo>
                    <a:pt x="13988" y="1"/>
                    <a:pt x="13961" y="11"/>
                    <a:pt x="13936" y="36"/>
                  </a:cubicBezTo>
                  <a:cubicBezTo>
                    <a:pt x="12068" y="1838"/>
                    <a:pt x="9766" y="3072"/>
                    <a:pt x="7464" y="4173"/>
                  </a:cubicBezTo>
                  <a:cubicBezTo>
                    <a:pt x="5063" y="5307"/>
                    <a:pt x="2728" y="6708"/>
                    <a:pt x="92" y="7308"/>
                  </a:cubicBezTo>
                  <a:cubicBezTo>
                    <a:pt x="0" y="7339"/>
                    <a:pt x="21" y="7512"/>
                    <a:pt x="130" y="7512"/>
                  </a:cubicBezTo>
                  <a:cubicBezTo>
                    <a:pt x="139" y="7512"/>
                    <a:pt x="149" y="7511"/>
                    <a:pt x="159" y="7508"/>
                  </a:cubicBezTo>
                  <a:cubicBezTo>
                    <a:pt x="2794" y="6908"/>
                    <a:pt x="5129" y="5507"/>
                    <a:pt x="7565" y="4339"/>
                  </a:cubicBezTo>
                  <a:cubicBezTo>
                    <a:pt x="9866" y="3239"/>
                    <a:pt x="12201" y="2004"/>
                    <a:pt x="14069" y="170"/>
                  </a:cubicBezTo>
                  <a:cubicBezTo>
                    <a:pt x="14144" y="95"/>
                    <a:pt x="14088" y="1"/>
                    <a:pt x="14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6"/>
            <p:cNvSpPr/>
            <p:nvPr/>
          </p:nvSpPr>
          <p:spPr>
            <a:xfrm rot="5400000">
              <a:off x="7421931" y="4586653"/>
              <a:ext cx="196355" cy="309738"/>
            </a:xfrm>
            <a:custGeom>
              <a:avLst/>
              <a:gdLst/>
              <a:ahLst/>
              <a:cxnLst/>
              <a:rect l="l" t="t" r="r" b="b"/>
              <a:pathLst>
                <a:path w="4609" h="7270" extrusionOk="0">
                  <a:moveTo>
                    <a:pt x="167" y="0"/>
                  </a:moveTo>
                  <a:cubicBezTo>
                    <a:pt x="80" y="0"/>
                    <a:pt x="0" y="120"/>
                    <a:pt x="105" y="198"/>
                  </a:cubicBezTo>
                  <a:cubicBezTo>
                    <a:pt x="1239" y="1099"/>
                    <a:pt x="2507" y="1732"/>
                    <a:pt x="3908" y="2099"/>
                  </a:cubicBezTo>
                  <a:cubicBezTo>
                    <a:pt x="4608" y="2333"/>
                    <a:pt x="3774" y="4201"/>
                    <a:pt x="3607" y="4735"/>
                  </a:cubicBezTo>
                  <a:cubicBezTo>
                    <a:pt x="3341" y="5502"/>
                    <a:pt x="3174" y="6336"/>
                    <a:pt x="3174" y="7170"/>
                  </a:cubicBezTo>
                  <a:cubicBezTo>
                    <a:pt x="3174" y="7236"/>
                    <a:pt x="3224" y="7270"/>
                    <a:pt x="3274" y="7270"/>
                  </a:cubicBezTo>
                  <a:cubicBezTo>
                    <a:pt x="3324" y="7270"/>
                    <a:pt x="3374" y="7236"/>
                    <a:pt x="3374" y="7170"/>
                  </a:cubicBezTo>
                  <a:cubicBezTo>
                    <a:pt x="3374" y="5402"/>
                    <a:pt x="4275" y="3834"/>
                    <a:pt x="4475" y="2133"/>
                  </a:cubicBezTo>
                  <a:cubicBezTo>
                    <a:pt x="4475" y="2099"/>
                    <a:pt x="4441" y="2033"/>
                    <a:pt x="4408" y="2033"/>
                  </a:cubicBezTo>
                  <a:cubicBezTo>
                    <a:pt x="2873" y="1699"/>
                    <a:pt x="1439" y="998"/>
                    <a:pt x="238" y="31"/>
                  </a:cubicBezTo>
                  <a:cubicBezTo>
                    <a:pt x="217" y="9"/>
                    <a:pt x="19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6"/>
            <p:cNvSpPr/>
            <p:nvPr/>
          </p:nvSpPr>
          <p:spPr>
            <a:xfrm rot="5400000">
              <a:off x="7523475" y="4778472"/>
              <a:ext cx="222385" cy="337772"/>
            </a:xfrm>
            <a:custGeom>
              <a:avLst/>
              <a:gdLst/>
              <a:ahLst/>
              <a:cxnLst/>
              <a:rect l="l" t="t" r="r" b="b"/>
              <a:pathLst>
                <a:path w="5220" h="7928" extrusionOk="0">
                  <a:moveTo>
                    <a:pt x="99" y="0"/>
                  </a:moveTo>
                  <a:cubicBezTo>
                    <a:pt x="9" y="0"/>
                    <a:pt x="1" y="156"/>
                    <a:pt x="115" y="214"/>
                  </a:cubicBezTo>
                  <a:lnTo>
                    <a:pt x="82" y="214"/>
                  </a:lnTo>
                  <a:cubicBezTo>
                    <a:pt x="916" y="547"/>
                    <a:pt x="1750" y="881"/>
                    <a:pt x="2584" y="1248"/>
                  </a:cubicBezTo>
                  <a:cubicBezTo>
                    <a:pt x="3218" y="1548"/>
                    <a:pt x="4619" y="2048"/>
                    <a:pt x="4819" y="2816"/>
                  </a:cubicBezTo>
                  <a:cubicBezTo>
                    <a:pt x="4986" y="3583"/>
                    <a:pt x="4785" y="4650"/>
                    <a:pt x="4685" y="5451"/>
                  </a:cubicBezTo>
                  <a:cubicBezTo>
                    <a:pt x="4552" y="6251"/>
                    <a:pt x="4419" y="7019"/>
                    <a:pt x="4218" y="7819"/>
                  </a:cubicBezTo>
                  <a:cubicBezTo>
                    <a:pt x="4198" y="7879"/>
                    <a:pt x="4262" y="7927"/>
                    <a:pt x="4324" y="7927"/>
                  </a:cubicBezTo>
                  <a:cubicBezTo>
                    <a:pt x="4365" y="7927"/>
                    <a:pt x="4405" y="7906"/>
                    <a:pt x="4419" y="7853"/>
                  </a:cubicBezTo>
                  <a:cubicBezTo>
                    <a:pt x="4652" y="6952"/>
                    <a:pt x="4819" y="6051"/>
                    <a:pt x="4919" y="5117"/>
                  </a:cubicBezTo>
                  <a:cubicBezTo>
                    <a:pt x="5019" y="4350"/>
                    <a:pt x="5219" y="3349"/>
                    <a:pt x="4952" y="2582"/>
                  </a:cubicBezTo>
                  <a:cubicBezTo>
                    <a:pt x="4752" y="1948"/>
                    <a:pt x="3618" y="1515"/>
                    <a:pt x="3084" y="1248"/>
                  </a:cubicBezTo>
                  <a:cubicBezTo>
                    <a:pt x="2117" y="781"/>
                    <a:pt x="1116" y="414"/>
                    <a:pt x="149" y="14"/>
                  </a:cubicBezTo>
                  <a:cubicBezTo>
                    <a:pt x="130" y="4"/>
                    <a:pt x="113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6"/>
            <p:cNvSpPr/>
            <p:nvPr/>
          </p:nvSpPr>
          <p:spPr>
            <a:xfrm rot="5400000">
              <a:off x="7638679" y="4821466"/>
              <a:ext cx="80732" cy="61820"/>
            </a:xfrm>
            <a:custGeom>
              <a:avLst/>
              <a:gdLst/>
              <a:ahLst/>
              <a:cxnLst/>
              <a:rect l="l" t="t" r="r" b="b"/>
              <a:pathLst>
                <a:path w="1895" h="1451" extrusionOk="0">
                  <a:moveTo>
                    <a:pt x="158" y="0"/>
                  </a:moveTo>
                  <a:cubicBezTo>
                    <a:pt x="74" y="0"/>
                    <a:pt x="1" y="104"/>
                    <a:pt x="82" y="185"/>
                  </a:cubicBezTo>
                  <a:lnTo>
                    <a:pt x="82" y="152"/>
                  </a:lnTo>
                  <a:cubicBezTo>
                    <a:pt x="616" y="585"/>
                    <a:pt x="1183" y="952"/>
                    <a:pt x="1683" y="1419"/>
                  </a:cubicBezTo>
                  <a:cubicBezTo>
                    <a:pt x="1705" y="1441"/>
                    <a:pt x="1729" y="1450"/>
                    <a:pt x="1752" y="1450"/>
                  </a:cubicBezTo>
                  <a:cubicBezTo>
                    <a:pt x="1831" y="1450"/>
                    <a:pt x="1895" y="1338"/>
                    <a:pt x="1817" y="1286"/>
                  </a:cubicBezTo>
                  <a:cubicBezTo>
                    <a:pt x="1350" y="785"/>
                    <a:pt x="749" y="452"/>
                    <a:pt x="215" y="18"/>
                  </a:cubicBezTo>
                  <a:cubicBezTo>
                    <a:pt x="197" y="6"/>
                    <a:pt x="1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6"/>
            <p:cNvSpPr/>
            <p:nvPr/>
          </p:nvSpPr>
          <p:spPr>
            <a:xfrm rot="5400000">
              <a:off x="7544269" y="4908547"/>
              <a:ext cx="22792" cy="86786"/>
            </a:xfrm>
            <a:custGeom>
              <a:avLst/>
              <a:gdLst/>
              <a:ahLst/>
              <a:cxnLst/>
              <a:rect l="l" t="t" r="r" b="b"/>
              <a:pathLst>
                <a:path w="535" h="2037" extrusionOk="0">
                  <a:moveTo>
                    <a:pt x="405" y="1"/>
                  </a:moveTo>
                  <a:cubicBezTo>
                    <a:pt x="373" y="1"/>
                    <a:pt x="346" y="16"/>
                    <a:pt x="334" y="50"/>
                  </a:cubicBezTo>
                  <a:cubicBezTo>
                    <a:pt x="167" y="684"/>
                    <a:pt x="67" y="1285"/>
                    <a:pt x="0" y="1918"/>
                  </a:cubicBezTo>
                  <a:cubicBezTo>
                    <a:pt x="0" y="1993"/>
                    <a:pt x="53" y="2037"/>
                    <a:pt x="105" y="2037"/>
                  </a:cubicBezTo>
                  <a:cubicBezTo>
                    <a:pt x="146" y="2037"/>
                    <a:pt x="186" y="2010"/>
                    <a:pt x="201" y="1952"/>
                  </a:cubicBezTo>
                  <a:cubicBezTo>
                    <a:pt x="267" y="1351"/>
                    <a:pt x="367" y="718"/>
                    <a:pt x="534" y="117"/>
                  </a:cubicBezTo>
                  <a:cubicBezTo>
                    <a:pt x="534" y="52"/>
                    <a:pt x="463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6"/>
            <p:cNvSpPr/>
            <p:nvPr/>
          </p:nvSpPr>
          <p:spPr>
            <a:xfrm rot="5400000">
              <a:off x="7769023" y="4974816"/>
              <a:ext cx="82180" cy="43883"/>
            </a:xfrm>
            <a:custGeom>
              <a:avLst/>
              <a:gdLst/>
              <a:ahLst/>
              <a:cxnLst/>
              <a:rect l="l" t="t" r="r" b="b"/>
              <a:pathLst>
                <a:path w="1929" h="1030" extrusionOk="0">
                  <a:moveTo>
                    <a:pt x="163" y="0"/>
                  </a:moveTo>
                  <a:cubicBezTo>
                    <a:pt x="76" y="0"/>
                    <a:pt x="1" y="126"/>
                    <a:pt x="112" y="182"/>
                  </a:cubicBezTo>
                  <a:cubicBezTo>
                    <a:pt x="613" y="516"/>
                    <a:pt x="1147" y="783"/>
                    <a:pt x="1714" y="1016"/>
                  </a:cubicBezTo>
                  <a:cubicBezTo>
                    <a:pt x="1728" y="1026"/>
                    <a:pt x="1742" y="1030"/>
                    <a:pt x="1757" y="1030"/>
                  </a:cubicBezTo>
                  <a:cubicBezTo>
                    <a:pt x="1846" y="1030"/>
                    <a:pt x="1928" y="878"/>
                    <a:pt x="1814" y="849"/>
                  </a:cubicBezTo>
                  <a:cubicBezTo>
                    <a:pt x="1247" y="616"/>
                    <a:pt x="713" y="349"/>
                    <a:pt x="213" y="15"/>
                  </a:cubicBezTo>
                  <a:cubicBezTo>
                    <a:pt x="196" y="5"/>
                    <a:pt x="179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6" name="Google Shape;4006;p26"/>
          <p:cNvGrpSpPr/>
          <p:nvPr/>
        </p:nvGrpSpPr>
        <p:grpSpPr>
          <a:xfrm flipH="1">
            <a:off x="46737" y="3640172"/>
            <a:ext cx="589552" cy="624470"/>
            <a:chOff x="4174996" y="4517026"/>
            <a:chExt cx="645448" cy="683601"/>
          </a:xfrm>
        </p:grpSpPr>
        <p:sp>
          <p:nvSpPr>
            <p:cNvPr id="4007" name="Google Shape;4007;p26"/>
            <p:cNvSpPr/>
            <p:nvPr/>
          </p:nvSpPr>
          <p:spPr>
            <a:xfrm rot="5400000">
              <a:off x="4380180" y="4841227"/>
              <a:ext cx="437655" cy="274589"/>
            </a:xfrm>
            <a:custGeom>
              <a:avLst/>
              <a:gdLst/>
              <a:ahLst/>
              <a:cxnLst/>
              <a:rect l="l" t="t" r="r" b="b"/>
              <a:pathLst>
                <a:path w="10273" h="6445" extrusionOk="0">
                  <a:moveTo>
                    <a:pt x="134" y="1"/>
                  </a:moveTo>
                  <a:cubicBezTo>
                    <a:pt x="58" y="1"/>
                    <a:pt x="0" y="102"/>
                    <a:pt x="76" y="203"/>
                  </a:cubicBezTo>
                  <a:cubicBezTo>
                    <a:pt x="2644" y="3238"/>
                    <a:pt x="6414" y="5106"/>
                    <a:pt x="10116" y="6440"/>
                  </a:cubicBezTo>
                  <a:cubicBezTo>
                    <a:pt x="10126" y="6443"/>
                    <a:pt x="10136" y="6444"/>
                    <a:pt x="10145" y="6444"/>
                  </a:cubicBezTo>
                  <a:cubicBezTo>
                    <a:pt x="10254" y="6444"/>
                    <a:pt x="10273" y="6271"/>
                    <a:pt x="10150" y="6240"/>
                  </a:cubicBezTo>
                  <a:cubicBezTo>
                    <a:pt x="6480" y="4906"/>
                    <a:pt x="2778" y="3071"/>
                    <a:pt x="209" y="36"/>
                  </a:cubicBezTo>
                  <a:cubicBezTo>
                    <a:pt x="185" y="11"/>
                    <a:pt x="15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6"/>
            <p:cNvSpPr/>
            <p:nvPr/>
          </p:nvSpPr>
          <p:spPr>
            <a:xfrm rot="5400000">
              <a:off x="4500576" y="4689560"/>
              <a:ext cx="360204" cy="279531"/>
            </a:xfrm>
            <a:custGeom>
              <a:avLst/>
              <a:gdLst/>
              <a:ahLst/>
              <a:cxnLst/>
              <a:rect l="l" t="t" r="r" b="b"/>
              <a:pathLst>
                <a:path w="8455" h="6561" extrusionOk="0">
                  <a:moveTo>
                    <a:pt x="1533" y="171"/>
                  </a:moveTo>
                  <a:cubicBezTo>
                    <a:pt x="1777" y="171"/>
                    <a:pt x="2062" y="344"/>
                    <a:pt x="2235" y="443"/>
                  </a:cubicBezTo>
                  <a:cubicBezTo>
                    <a:pt x="2836" y="843"/>
                    <a:pt x="3403" y="1310"/>
                    <a:pt x="3903" y="1844"/>
                  </a:cubicBezTo>
                  <a:cubicBezTo>
                    <a:pt x="5249" y="3222"/>
                    <a:pt x="6472" y="4724"/>
                    <a:pt x="7809" y="6112"/>
                  </a:cubicBezTo>
                  <a:lnTo>
                    <a:pt x="7809" y="6112"/>
                  </a:lnTo>
                  <a:cubicBezTo>
                    <a:pt x="6655" y="5561"/>
                    <a:pt x="5425" y="5166"/>
                    <a:pt x="4270" y="4646"/>
                  </a:cubicBezTo>
                  <a:cubicBezTo>
                    <a:pt x="2902" y="4046"/>
                    <a:pt x="1168" y="3112"/>
                    <a:pt x="1001" y="1410"/>
                  </a:cubicBezTo>
                  <a:cubicBezTo>
                    <a:pt x="968" y="1043"/>
                    <a:pt x="934" y="476"/>
                    <a:pt x="1301" y="243"/>
                  </a:cubicBezTo>
                  <a:cubicBezTo>
                    <a:pt x="1370" y="192"/>
                    <a:pt x="1449" y="171"/>
                    <a:pt x="1533" y="171"/>
                  </a:cubicBezTo>
                  <a:close/>
                  <a:moveTo>
                    <a:pt x="1519" y="1"/>
                  </a:moveTo>
                  <a:cubicBezTo>
                    <a:pt x="1204" y="1"/>
                    <a:pt x="947" y="180"/>
                    <a:pt x="834" y="677"/>
                  </a:cubicBezTo>
                  <a:cubicBezTo>
                    <a:pt x="0" y="4312"/>
                    <a:pt x="6071" y="5347"/>
                    <a:pt x="8239" y="6547"/>
                  </a:cubicBezTo>
                  <a:cubicBezTo>
                    <a:pt x="8258" y="6557"/>
                    <a:pt x="8276" y="6561"/>
                    <a:pt x="8293" y="6561"/>
                  </a:cubicBezTo>
                  <a:cubicBezTo>
                    <a:pt x="8396" y="6561"/>
                    <a:pt x="8454" y="6405"/>
                    <a:pt x="8340" y="6347"/>
                  </a:cubicBezTo>
                  <a:lnTo>
                    <a:pt x="8340" y="6347"/>
                  </a:lnTo>
                  <a:lnTo>
                    <a:pt x="8340" y="6381"/>
                  </a:lnTo>
                  <a:cubicBezTo>
                    <a:pt x="8267" y="6341"/>
                    <a:pt x="8193" y="6303"/>
                    <a:pt x="8120" y="6265"/>
                  </a:cubicBezTo>
                  <a:lnTo>
                    <a:pt x="8120" y="6265"/>
                  </a:lnTo>
                  <a:cubicBezTo>
                    <a:pt x="8148" y="6223"/>
                    <a:pt x="8153" y="6161"/>
                    <a:pt x="8106" y="6114"/>
                  </a:cubicBezTo>
                  <a:cubicBezTo>
                    <a:pt x="6505" y="4446"/>
                    <a:pt x="5104" y="2611"/>
                    <a:pt x="3369" y="1043"/>
                  </a:cubicBezTo>
                  <a:cubicBezTo>
                    <a:pt x="2972" y="690"/>
                    <a:pt x="2136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6"/>
            <p:cNvSpPr/>
            <p:nvPr/>
          </p:nvSpPr>
          <p:spPr>
            <a:xfrm rot="5400000">
              <a:off x="4078000" y="4835179"/>
              <a:ext cx="570405" cy="160493"/>
            </a:xfrm>
            <a:custGeom>
              <a:avLst/>
              <a:gdLst/>
              <a:ahLst/>
              <a:cxnLst/>
              <a:rect l="l" t="t" r="r" b="b"/>
              <a:pathLst>
                <a:path w="13389" h="3767" extrusionOk="0">
                  <a:moveTo>
                    <a:pt x="13255" y="0"/>
                  </a:moveTo>
                  <a:lnTo>
                    <a:pt x="13255" y="33"/>
                  </a:lnTo>
                  <a:cubicBezTo>
                    <a:pt x="13114" y="30"/>
                    <a:pt x="12973" y="28"/>
                    <a:pt x="12832" y="28"/>
                  </a:cubicBezTo>
                  <a:cubicBezTo>
                    <a:pt x="10505" y="28"/>
                    <a:pt x="8181" y="531"/>
                    <a:pt x="5917" y="1034"/>
                  </a:cubicBezTo>
                  <a:cubicBezTo>
                    <a:pt x="3849" y="1501"/>
                    <a:pt x="1680" y="2135"/>
                    <a:pt x="79" y="3569"/>
                  </a:cubicBezTo>
                  <a:cubicBezTo>
                    <a:pt x="1" y="3648"/>
                    <a:pt x="86" y="3767"/>
                    <a:pt x="175" y="3767"/>
                  </a:cubicBezTo>
                  <a:cubicBezTo>
                    <a:pt x="200" y="3767"/>
                    <a:pt x="224" y="3758"/>
                    <a:pt x="246" y="3736"/>
                  </a:cubicBezTo>
                  <a:cubicBezTo>
                    <a:pt x="1814" y="2302"/>
                    <a:pt x="3949" y="1701"/>
                    <a:pt x="5984" y="1234"/>
                  </a:cubicBezTo>
                  <a:cubicBezTo>
                    <a:pt x="8248" y="731"/>
                    <a:pt x="10512" y="228"/>
                    <a:pt x="12832" y="228"/>
                  </a:cubicBezTo>
                  <a:cubicBezTo>
                    <a:pt x="12973" y="228"/>
                    <a:pt x="13114" y="230"/>
                    <a:pt x="13255" y="234"/>
                  </a:cubicBezTo>
                  <a:cubicBezTo>
                    <a:pt x="13389" y="234"/>
                    <a:pt x="13389" y="0"/>
                    <a:pt x="1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6"/>
            <p:cNvSpPr/>
            <p:nvPr/>
          </p:nvSpPr>
          <p:spPr>
            <a:xfrm rot="5400000">
              <a:off x="4060530" y="4631492"/>
              <a:ext cx="483198" cy="254267"/>
            </a:xfrm>
            <a:custGeom>
              <a:avLst/>
              <a:gdLst/>
              <a:ahLst/>
              <a:cxnLst/>
              <a:rect l="l" t="t" r="r" b="b"/>
              <a:pathLst>
                <a:path w="11342" h="5968" extrusionOk="0">
                  <a:moveTo>
                    <a:pt x="10304" y="184"/>
                  </a:moveTo>
                  <a:cubicBezTo>
                    <a:pt x="10513" y="184"/>
                    <a:pt x="10721" y="187"/>
                    <a:pt x="10929" y="192"/>
                  </a:cubicBezTo>
                  <a:lnTo>
                    <a:pt x="10929" y="192"/>
                  </a:lnTo>
                  <a:cubicBezTo>
                    <a:pt x="10654" y="372"/>
                    <a:pt x="10402" y="579"/>
                    <a:pt x="10175" y="835"/>
                  </a:cubicBezTo>
                  <a:cubicBezTo>
                    <a:pt x="9608" y="1335"/>
                    <a:pt x="8974" y="1802"/>
                    <a:pt x="8340" y="2202"/>
                  </a:cubicBezTo>
                  <a:cubicBezTo>
                    <a:pt x="7306" y="2903"/>
                    <a:pt x="6239" y="3470"/>
                    <a:pt x="5205" y="4170"/>
                  </a:cubicBezTo>
                  <a:cubicBezTo>
                    <a:pt x="4171" y="4837"/>
                    <a:pt x="3203" y="5638"/>
                    <a:pt x="1902" y="5738"/>
                  </a:cubicBezTo>
                  <a:cubicBezTo>
                    <a:pt x="1860" y="5740"/>
                    <a:pt x="1817" y="5741"/>
                    <a:pt x="1774" y="5741"/>
                  </a:cubicBezTo>
                  <a:cubicBezTo>
                    <a:pt x="1104" y="5741"/>
                    <a:pt x="364" y="5490"/>
                    <a:pt x="301" y="4737"/>
                  </a:cubicBezTo>
                  <a:cubicBezTo>
                    <a:pt x="335" y="4137"/>
                    <a:pt x="535" y="3603"/>
                    <a:pt x="902" y="3170"/>
                  </a:cubicBezTo>
                  <a:cubicBezTo>
                    <a:pt x="1969" y="1602"/>
                    <a:pt x="4004" y="968"/>
                    <a:pt x="5738" y="634"/>
                  </a:cubicBezTo>
                  <a:cubicBezTo>
                    <a:pt x="7244" y="328"/>
                    <a:pt x="8772" y="184"/>
                    <a:pt x="10304" y="184"/>
                  </a:cubicBezTo>
                  <a:close/>
                  <a:moveTo>
                    <a:pt x="11209" y="1"/>
                  </a:moveTo>
                  <a:lnTo>
                    <a:pt x="11209" y="34"/>
                  </a:lnTo>
                  <a:cubicBezTo>
                    <a:pt x="10853" y="17"/>
                    <a:pt x="10497" y="9"/>
                    <a:pt x="10142" y="9"/>
                  </a:cubicBezTo>
                  <a:cubicBezTo>
                    <a:pt x="8364" y="9"/>
                    <a:pt x="6595" y="217"/>
                    <a:pt x="4871" y="634"/>
                  </a:cubicBezTo>
                  <a:cubicBezTo>
                    <a:pt x="2970" y="1101"/>
                    <a:pt x="1002" y="2069"/>
                    <a:pt x="268" y="3970"/>
                  </a:cubicBezTo>
                  <a:cubicBezTo>
                    <a:pt x="1" y="4604"/>
                    <a:pt x="34" y="5271"/>
                    <a:pt x="635" y="5671"/>
                  </a:cubicBezTo>
                  <a:cubicBezTo>
                    <a:pt x="931" y="5885"/>
                    <a:pt x="1291" y="5968"/>
                    <a:pt x="1668" y="5968"/>
                  </a:cubicBezTo>
                  <a:cubicBezTo>
                    <a:pt x="2350" y="5968"/>
                    <a:pt x="3088" y="5696"/>
                    <a:pt x="3604" y="5438"/>
                  </a:cubicBezTo>
                  <a:cubicBezTo>
                    <a:pt x="4204" y="5104"/>
                    <a:pt x="4771" y="4737"/>
                    <a:pt x="5305" y="4337"/>
                  </a:cubicBezTo>
                  <a:cubicBezTo>
                    <a:pt x="6005" y="3870"/>
                    <a:pt x="6739" y="3470"/>
                    <a:pt x="7473" y="3036"/>
                  </a:cubicBezTo>
                  <a:cubicBezTo>
                    <a:pt x="8140" y="2603"/>
                    <a:pt x="8774" y="2202"/>
                    <a:pt x="9408" y="1735"/>
                  </a:cubicBezTo>
                  <a:cubicBezTo>
                    <a:pt x="10008" y="1268"/>
                    <a:pt x="10509" y="634"/>
                    <a:pt x="11176" y="301"/>
                  </a:cubicBezTo>
                  <a:cubicBezTo>
                    <a:pt x="11222" y="278"/>
                    <a:pt x="11236" y="238"/>
                    <a:pt x="11231" y="199"/>
                  </a:cubicBezTo>
                  <a:lnTo>
                    <a:pt x="11231" y="199"/>
                  </a:lnTo>
                  <a:cubicBezTo>
                    <a:pt x="11342" y="179"/>
                    <a:pt x="11335" y="1"/>
                    <a:pt x="1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1" name="Google Shape;4011;p26"/>
          <p:cNvSpPr/>
          <p:nvPr/>
        </p:nvSpPr>
        <p:spPr>
          <a:xfrm rot="-2493572" flipH="1">
            <a:off x="208338" y="3536468"/>
            <a:ext cx="192325" cy="171615"/>
          </a:xfrm>
          <a:custGeom>
            <a:avLst/>
            <a:gdLst/>
            <a:ahLst/>
            <a:cxnLst/>
            <a:rect l="l" t="t" r="r" b="b"/>
            <a:pathLst>
              <a:path w="6575" h="5867" extrusionOk="0">
                <a:moveTo>
                  <a:pt x="5235" y="0"/>
                </a:moveTo>
                <a:cubicBezTo>
                  <a:pt x="5063" y="0"/>
                  <a:pt x="4866" y="48"/>
                  <a:pt x="4639" y="156"/>
                </a:cubicBezTo>
                <a:cubicBezTo>
                  <a:pt x="3472" y="756"/>
                  <a:pt x="3639" y="2691"/>
                  <a:pt x="3639" y="3758"/>
                </a:cubicBezTo>
                <a:cubicBezTo>
                  <a:pt x="3038" y="3191"/>
                  <a:pt x="2204" y="2090"/>
                  <a:pt x="1370" y="1923"/>
                </a:cubicBezTo>
                <a:cubicBezTo>
                  <a:pt x="1253" y="1908"/>
                  <a:pt x="1145" y="1901"/>
                  <a:pt x="1047" y="1901"/>
                </a:cubicBezTo>
                <a:cubicBezTo>
                  <a:pt x="79" y="1901"/>
                  <a:pt x="1" y="2616"/>
                  <a:pt x="637" y="3525"/>
                </a:cubicBezTo>
                <a:cubicBezTo>
                  <a:pt x="1591" y="4893"/>
                  <a:pt x="3851" y="5866"/>
                  <a:pt x="5505" y="5866"/>
                </a:cubicBezTo>
                <a:cubicBezTo>
                  <a:pt x="5585" y="5866"/>
                  <a:pt x="5663" y="5864"/>
                  <a:pt x="5740" y="5860"/>
                </a:cubicBezTo>
                <a:lnTo>
                  <a:pt x="5840" y="5693"/>
                </a:lnTo>
                <a:cubicBezTo>
                  <a:pt x="6507" y="4692"/>
                  <a:pt x="6574" y="3091"/>
                  <a:pt x="6407" y="1823"/>
                </a:cubicBezTo>
                <a:cubicBezTo>
                  <a:pt x="6271" y="1002"/>
                  <a:pt x="6021" y="0"/>
                  <a:pt x="5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2" name="Google Shape;4012;p26"/>
          <p:cNvGrpSpPr/>
          <p:nvPr/>
        </p:nvGrpSpPr>
        <p:grpSpPr>
          <a:xfrm rot="-578099">
            <a:off x="8302137" y="1107722"/>
            <a:ext cx="968704" cy="759791"/>
            <a:chOff x="2246497" y="-36012"/>
            <a:chExt cx="829747" cy="650802"/>
          </a:xfrm>
        </p:grpSpPr>
        <p:sp>
          <p:nvSpPr>
            <p:cNvPr id="4013" name="Google Shape;4013;p26"/>
            <p:cNvSpPr/>
            <p:nvPr/>
          </p:nvSpPr>
          <p:spPr>
            <a:xfrm rot="5400000">
              <a:off x="2438739" y="-148100"/>
              <a:ext cx="525417" cy="749592"/>
            </a:xfrm>
            <a:custGeom>
              <a:avLst/>
              <a:gdLst/>
              <a:ahLst/>
              <a:cxnLst/>
              <a:rect l="l" t="t" r="r" b="b"/>
              <a:pathLst>
                <a:path w="12333" h="17594" extrusionOk="0">
                  <a:moveTo>
                    <a:pt x="133" y="0"/>
                  </a:moveTo>
                  <a:cubicBezTo>
                    <a:pt x="60" y="0"/>
                    <a:pt x="1" y="71"/>
                    <a:pt x="24" y="142"/>
                  </a:cubicBezTo>
                  <a:cubicBezTo>
                    <a:pt x="1692" y="3211"/>
                    <a:pt x="4494" y="5546"/>
                    <a:pt x="7062" y="7847"/>
                  </a:cubicBezTo>
                  <a:cubicBezTo>
                    <a:pt x="8363" y="9015"/>
                    <a:pt x="9664" y="10182"/>
                    <a:pt x="10632" y="11683"/>
                  </a:cubicBezTo>
                  <a:cubicBezTo>
                    <a:pt x="11766" y="13451"/>
                    <a:pt x="11833" y="15486"/>
                    <a:pt x="12099" y="17521"/>
                  </a:cubicBezTo>
                  <a:cubicBezTo>
                    <a:pt x="12112" y="17572"/>
                    <a:pt x="12149" y="17594"/>
                    <a:pt x="12190" y="17594"/>
                  </a:cubicBezTo>
                  <a:cubicBezTo>
                    <a:pt x="12256" y="17594"/>
                    <a:pt x="12333" y="17537"/>
                    <a:pt x="12333" y="17454"/>
                  </a:cubicBezTo>
                  <a:cubicBezTo>
                    <a:pt x="12066" y="15586"/>
                    <a:pt x="11966" y="13718"/>
                    <a:pt x="11065" y="12017"/>
                  </a:cubicBezTo>
                  <a:cubicBezTo>
                    <a:pt x="10298" y="10516"/>
                    <a:pt x="9031" y="9348"/>
                    <a:pt x="7796" y="8248"/>
                  </a:cubicBezTo>
                  <a:cubicBezTo>
                    <a:pt x="5094" y="5746"/>
                    <a:pt x="2026" y="3344"/>
                    <a:pt x="224" y="42"/>
                  </a:cubicBezTo>
                  <a:cubicBezTo>
                    <a:pt x="195" y="12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6"/>
            <p:cNvSpPr/>
            <p:nvPr/>
          </p:nvSpPr>
          <p:spPr>
            <a:xfrm rot="5400000">
              <a:off x="2638833" y="109259"/>
              <a:ext cx="33060" cy="241911"/>
            </a:xfrm>
            <a:custGeom>
              <a:avLst/>
              <a:gdLst/>
              <a:ahLst/>
              <a:cxnLst/>
              <a:rect l="l" t="t" r="r" b="b"/>
              <a:pathLst>
                <a:path w="776" h="5678" extrusionOk="0">
                  <a:moveTo>
                    <a:pt x="632" y="1"/>
                  </a:moveTo>
                  <a:cubicBezTo>
                    <a:pt x="589" y="1"/>
                    <a:pt x="547" y="22"/>
                    <a:pt x="534" y="73"/>
                  </a:cubicBezTo>
                  <a:cubicBezTo>
                    <a:pt x="1" y="1908"/>
                    <a:pt x="201" y="3709"/>
                    <a:pt x="368" y="5577"/>
                  </a:cubicBezTo>
                  <a:cubicBezTo>
                    <a:pt x="368" y="5644"/>
                    <a:pt x="426" y="5677"/>
                    <a:pt x="480" y="5677"/>
                  </a:cubicBezTo>
                  <a:cubicBezTo>
                    <a:pt x="534" y="5677"/>
                    <a:pt x="584" y="5644"/>
                    <a:pt x="568" y="5577"/>
                  </a:cubicBezTo>
                  <a:cubicBezTo>
                    <a:pt x="434" y="3709"/>
                    <a:pt x="201" y="1941"/>
                    <a:pt x="734" y="140"/>
                  </a:cubicBezTo>
                  <a:cubicBezTo>
                    <a:pt x="776" y="58"/>
                    <a:pt x="702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6"/>
            <p:cNvSpPr/>
            <p:nvPr/>
          </p:nvSpPr>
          <p:spPr>
            <a:xfrm rot="5400000">
              <a:off x="2570077" y="421287"/>
              <a:ext cx="225069" cy="38131"/>
            </a:xfrm>
            <a:custGeom>
              <a:avLst/>
              <a:gdLst/>
              <a:ahLst/>
              <a:cxnLst/>
              <a:rect l="l" t="t" r="r" b="b"/>
              <a:pathLst>
                <a:path w="5283" h="895" extrusionOk="0">
                  <a:moveTo>
                    <a:pt x="1891" y="0"/>
                  </a:moveTo>
                  <a:cubicBezTo>
                    <a:pt x="1301" y="0"/>
                    <a:pt x="708" y="63"/>
                    <a:pt x="124" y="189"/>
                  </a:cubicBezTo>
                  <a:cubicBezTo>
                    <a:pt x="0" y="220"/>
                    <a:pt x="48" y="393"/>
                    <a:pt x="161" y="393"/>
                  </a:cubicBezTo>
                  <a:cubicBezTo>
                    <a:pt x="170" y="393"/>
                    <a:pt x="180" y="392"/>
                    <a:pt x="190" y="390"/>
                  </a:cubicBezTo>
                  <a:cubicBezTo>
                    <a:pt x="752" y="263"/>
                    <a:pt x="1322" y="200"/>
                    <a:pt x="1890" y="200"/>
                  </a:cubicBezTo>
                  <a:cubicBezTo>
                    <a:pt x="2975" y="200"/>
                    <a:pt x="4054" y="430"/>
                    <a:pt x="5060" y="890"/>
                  </a:cubicBezTo>
                  <a:cubicBezTo>
                    <a:pt x="5072" y="893"/>
                    <a:pt x="5084" y="894"/>
                    <a:pt x="5095" y="894"/>
                  </a:cubicBezTo>
                  <a:cubicBezTo>
                    <a:pt x="5210" y="894"/>
                    <a:pt x="5282" y="750"/>
                    <a:pt x="5161" y="690"/>
                  </a:cubicBezTo>
                  <a:cubicBezTo>
                    <a:pt x="4132" y="230"/>
                    <a:pt x="3017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6"/>
            <p:cNvSpPr/>
            <p:nvPr/>
          </p:nvSpPr>
          <p:spPr>
            <a:xfrm rot="5400000">
              <a:off x="2427673" y="306534"/>
              <a:ext cx="108210" cy="159556"/>
            </a:xfrm>
            <a:custGeom>
              <a:avLst/>
              <a:gdLst/>
              <a:ahLst/>
              <a:cxnLst/>
              <a:rect l="l" t="t" r="r" b="b"/>
              <a:pathLst>
                <a:path w="2540" h="3745" extrusionOk="0">
                  <a:moveTo>
                    <a:pt x="2400" y="1"/>
                  </a:moveTo>
                  <a:cubicBezTo>
                    <a:pt x="2374" y="1"/>
                    <a:pt x="2347" y="11"/>
                    <a:pt x="2322" y="36"/>
                  </a:cubicBezTo>
                  <a:cubicBezTo>
                    <a:pt x="1288" y="1070"/>
                    <a:pt x="454" y="2137"/>
                    <a:pt x="21" y="3605"/>
                  </a:cubicBezTo>
                  <a:cubicBezTo>
                    <a:pt x="0" y="3688"/>
                    <a:pt x="69" y="3745"/>
                    <a:pt x="132" y="3745"/>
                  </a:cubicBezTo>
                  <a:cubicBezTo>
                    <a:pt x="171" y="3745"/>
                    <a:pt x="208" y="3723"/>
                    <a:pt x="221" y="3672"/>
                  </a:cubicBezTo>
                  <a:cubicBezTo>
                    <a:pt x="621" y="2238"/>
                    <a:pt x="1455" y="1203"/>
                    <a:pt x="2489" y="169"/>
                  </a:cubicBezTo>
                  <a:cubicBezTo>
                    <a:pt x="2539" y="94"/>
                    <a:pt x="2477" y="1"/>
                    <a:pt x="2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6"/>
            <p:cNvSpPr/>
            <p:nvPr/>
          </p:nvSpPr>
          <p:spPr>
            <a:xfrm rot="5400000">
              <a:off x="2307723" y="382686"/>
              <a:ext cx="96196" cy="218649"/>
            </a:xfrm>
            <a:custGeom>
              <a:avLst/>
              <a:gdLst/>
              <a:ahLst/>
              <a:cxnLst/>
              <a:rect l="l" t="t" r="r" b="b"/>
              <a:pathLst>
                <a:path w="2258" h="5132" extrusionOk="0">
                  <a:moveTo>
                    <a:pt x="636" y="338"/>
                  </a:moveTo>
                  <a:lnTo>
                    <a:pt x="636" y="338"/>
                  </a:lnTo>
                  <a:cubicBezTo>
                    <a:pt x="1060" y="1026"/>
                    <a:pt x="1424" y="1770"/>
                    <a:pt x="1702" y="2543"/>
                  </a:cubicBezTo>
                  <a:cubicBezTo>
                    <a:pt x="1904" y="3093"/>
                    <a:pt x="2258" y="4951"/>
                    <a:pt x="1365" y="4951"/>
                  </a:cubicBezTo>
                  <a:cubicBezTo>
                    <a:pt x="1230" y="4951"/>
                    <a:pt x="1066" y="4908"/>
                    <a:pt x="868" y="4811"/>
                  </a:cubicBezTo>
                  <a:cubicBezTo>
                    <a:pt x="134" y="4478"/>
                    <a:pt x="234" y="3043"/>
                    <a:pt x="267" y="2376"/>
                  </a:cubicBezTo>
                  <a:cubicBezTo>
                    <a:pt x="301" y="1742"/>
                    <a:pt x="301" y="875"/>
                    <a:pt x="634" y="341"/>
                  </a:cubicBezTo>
                  <a:cubicBezTo>
                    <a:pt x="635" y="340"/>
                    <a:pt x="636" y="339"/>
                    <a:pt x="636" y="338"/>
                  </a:cubicBezTo>
                  <a:close/>
                  <a:moveTo>
                    <a:pt x="607" y="1"/>
                  </a:moveTo>
                  <a:cubicBezTo>
                    <a:pt x="525" y="1"/>
                    <a:pt x="453" y="79"/>
                    <a:pt x="501" y="175"/>
                  </a:cubicBezTo>
                  <a:lnTo>
                    <a:pt x="534" y="175"/>
                  </a:lnTo>
                  <a:cubicBezTo>
                    <a:pt x="535" y="176"/>
                    <a:pt x="536" y="177"/>
                    <a:pt x="537" y="179"/>
                  </a:cubicBezTo>
                  <a:lnTo>
                    <a:pt x="537" y="179"/>
                  </a:lnTo>
                  <a:cubicBezTo>
                    <a:pt x="535" y="178"/>
                    <a:pt x="533" y="178"/>
                    <a:pt x="530" y="178"/>
                  </a:cubicBezTo>
                  <a:cubicBezTo>
                    <a:pt x="493" y="178"/>
                    <a:pt x="456" y="197"/>
                    <a:pt x="434" y="241"/>
                  </a:cubicBezTo>
                  <a:cubicBezTo>
                    <a:pt x="34" y="909"/>
                    <a:pt x="34" y="2076"/>
                    <a:pt x="34" y="2843"/>
                  </a:cubicBezTo>
                  <a:cubicBezTo>
                    <a:pt x="0" y="3577"/>
                    <a:pt x="67" y="4811"/>
                    <a:pt x="968" y="5078"/>
                  </a:cubicBezTo>
                  <a:cubicBezTo>
                    <a:pt x="1081" y="5115"/>
                    <a:pt x="1187" y="5131"/>
                    <a:pt x="1283" y="5131"/>
                  </a:cubicBezTo>
                  <a:cubicBezTo>
                    <a:pt x="1984" y="5131"/>
                    <a:pt x="2257" y="4255"/>
                    <a:pt x="2169" y="3610"/>
                  </a:cubicBezTo>
                  <a:cubicBezTo>
                    <a:pt x="1935" y="2343"/>
                    <a:pt x="1435" y="1142"/>
                    <a:pt x="701" y="41"/>
                  </a:cubicBezTo>
                  <a:cubicBezTo>
                    <a:pt x="673" y="13"/>
                    <a:pt x="639" y="1"/>
                    <a:pt x="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6"/>
            <p:cNvSpPr/>
            <p:nvPr/>
          </p:nvSpPr>
          <p:spPr>
            <a:xfrm rot="5400000">
              <a:off x="2323935" y="218984"/>
              <a:ext cx="160398" cy="164029"/>
            </a:xfrm>
            <a:custGeom>
              <a:avLst/>
              <a:gdLst/>
              <a:ahLst/>
              <a:cxnLst/>
              <a:rect l="l" t="t" r="r" b="b"/>
              <a:pathLst>
                <a:path w="3765" h="3850" extrusionOk="0">
                  <a:moveTo>
                    <a:pt x="3499" y="480"/>
                  </a:moveTo>
                  <a:cubicBezTo>
                    <a:pt x="3557" y="1506"/>
                    <a:pt x="3459" y="3074"/>
                    <a:pt x="2636" y="3603"/>
                  </a:cubicBezTo>
                  <a:cubicBezTo>
                    <a:pt x="2559" y="3652"/>
                    <a:pt x="2474" y="3673"/>
                    <a:pt x="2386" y="3673"/>
                  </a:cubicBezTo>
                  <a:cubicBezTo>
                    <a:pt x="2050" y="3673"/>
                    <a:pt x="1667" y="3367"/>
                    <a:pt x="1535" y="3103"/>
                  </a:cubicBezTo>
                  <a:cubicBezTo>
                    <a:pt x="1268" y="2702"/>
                    <a:pt x="1602" y="2169"/>
                    <a:pt x="1835" y="1802"/>
                  </a:cubicBezTo>
                  <a:cubicBezTo>
                    <a:pt x="2228" y="1179"/>
                    <a:pt x="2815" y="717"/>
                    <a:pt x="3499" y="480"/>
                  </a:cubicBezTo>
                  <a:close/>
                  <a:moveTo>
                    <a:pt x="3590" y="1"/>
                  </a:moveTo>
                  <a:cubicBezTo>
                    <a:pt x="3536" y="1"/>
                    <a:pt x="3486" y="34"/>
                    <a:pt x="3503" y="101"/>
                  </a:cubicBezTo>
                  <a:lnTo>
                    <a:pt x="3470" y="101"/>
                  </a:lnTo>
                  <a:cubicBezTo>
                    <a:pt x="3474" y="143"/>
                    <a:pt x="3478" y="188"/>
                    <a:pt x="3482" y="235"/>
                  </a:cubicBezTo>
                  <a:lnTo>
                    <a:pt x="3482" y="235"/>
                  </a:lnTo>
                  <a:cubicBezTo>
                    <a:pt x="3478" y="234"/>
                    <a:pt x="3474" y="234"/>
                    <a:pt x="3470" y="234"/>
                  </a:cubicBezTo>
                  <a:cubicBezTo>
                    <a:pt x="2335" y="534"/>
                    <a:pt x="0" y="3069"/>
                    <a:pt x="2002" y="3770"/>
                  </a:cubicBezTo>
                  <a:cubicBezTo>
                    <a:pt x="2148" y="3824"/>
                    <a:pt x="2281" y="3849"/>
                    <a:pt x="2404" y="3849"/>
                  </a:cubicBezTo>
                  <a:cubicBezTo>
                    <a:pt x="3714" y="3849"/>
                    <a:pt x="3764" y="985"/>
                    <a:pt x="3703" y="101"/>
                  </a:cubicBezTo>
                  <a:cubicBezTo>
                    <a:pt x="3703" y="34"/>
                    <a:pt x="3645" y="1"/>
                    <a:pt x="3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6"/>
            <p:cNvSpPr/>
            <p:nvPr/>
          </p:nvSpPr>
          <p:spPr>
            <a:xfrm rot="5400000">
              <a:off x="2572738" y="453771"/>
              <a:ext cx="207346" cy="114693"/>
            </a:xfrm>
            <a:custGeom>
              <a:avLst/>
              <a:gdLst/>
              <a:ahLst/>
              <a:cxnLst/>
              <a:rect l="l" t="t" r="r" b="b"/>
              <a:pathLst>
                <a:path w="4867" h="2692" extrusionOk="0">
                  <a:moveTo>
                    <a:pt x="2455" y="194"/>
                  </a:moveTo>
                  <a:cubicBezTo>
                    <a:pt x="3531" y="194"/>
                    <a:pt x="4556" y="616"/>
                    <a:pt x="4592" y="1643"/>
                  </a:cubicBezTo>
                  <a:cubicBezTo>
                    <a:pt x="4612" y="2233"/>
                    <a:pt x="4306" y="2453"/>
                    <a:pt x="3846" y="2453"/>
                  </a:cubicBezTo>
                  <a:cubicBezTo>
                    <a:pt x="2806" y="2453"/>
                    <a:pt x="979" y="1328"/>
                    <a:pt x="352" y="821"/>
                  </a:cubicBezTo>
                  <a:lnTo>
                    <a:pt x="352" y="821"/>
                  </a:lnTo>
                  <a:cubicBezTo>
                    <a:pt x="823" y="428"/>
                    <a:pt x="1653" y="194"/>
                    <a:pt x="2455" y="194"/>
                  </a:cubicBezTo>
                  <a:close/>
                  <a:moveTo>
                    <a:pt x="2523" y="1"/>
                  </a:moveTo>
                  <a:cubicBezTo>
                    <a:pt x="1623" y="1"/>
                    <a:pt x="685" y="262"/>
                    <a:pt x="186" y="684"/>
                  </a:cubicBezTo>
                  <a:lnTo>
                    <a:pt x="186" y="684"/>
                  </a:lnTo>
                  <a:cubicBezTo>
                    <a:pt x="175" y="680"/>
                    <a:pt x="163" y="678"/>
                    <a:pt x="152" y="678"/>
                  </a:cubicBezTo>
                  <a:cubicBezTo>
                    <a:pt x="75" y="678"/>
                    <a:pt x="1" y="767"/>
                    <a:pt x="33" y="842"/>
                  </a:cubicBezTo>
                  <a:lnTo>
                    <a:pt x="33" y="842"/>
                  </a:lnTo>
                  <a:cubicBezTo>
                    <a:pt x="2" y="909"/>
                    <a:pt x="68" y="978"/>
                    <a:pt x="140" y="978"/>
                  </a:cubicBezTo>
                  <a:cubicBezTo>
                    <a:pt x="150" y="978"/>
                    <a:pt x="159" y="977"/>
                    <a:pt x="169" y="974"/>
                  </a:cubicBezTo>
                  <a:lnTo>
                    <a:pt x="169" y="974"/>
                  </a:lnTo>
                  <a:cubicBezTo>
                    <a:pt x="835" y="1530"/>
                    <a:pt x="2630" y="2692"/>
                    <a:pt x="3778" y="2692"/>
                  </a:cubicBezTo>
                  <a:cubicBezTo>
                    <a:pt x="4342" y="2692"/>
                    <a:pt x="4750" y="2412"/>
                    <a:pt x="4793" y="1643"/>
                  </a:cubicBezTo>
                  <a:cubicBezTo>
                    <a:pt x="4866" y="469"/>
                    <a:pt x="3728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6"/>
            <p:cNvSpPr/>
            <p:nvPr/>
          </p:nvSpPr>
          <p:spPr>
            <a:xfrm rot="5400000">
              <a:off x="2473045" y="151329"/>
              <a:ext cx="188899" cy="217243"/>
            </a:xfrm>
            <a:custGeom>
              <a:avLst/>
              <a:gdLst/>
              <a:ahLst/>
              <a:cxnLst/>
              <a:rect l="l" t="t" r="r" b="b"/>
              <a:pathLst>
                <a:path w="4434" h="5099" extrusionOk="0">
                  <a:moveTo>
                    <a:pt x="1532" y="0"/>
                  </a:moveTo>
                  <a:cubicBezTo>
                    <a:pt x="1453" y="0"/>
                    <a:pt x="1385" y="86"/>
                    <a:pt x="1432" y="156"/>
                  </a:cubicBezTo>
                  <a:cubicBezTo>
                    <a:pt x="1999" y="1057"/>
                    <a:pt x="3934" y="4159"/>
                    <a:pt x="2299" y="4826"/>
                  </a:cubicBezTo>
                  <a:cubicBezTo>
                    <a:pt x="2112" y="4902"/>
                    <a:pt x="1948" y="4937"/>
                    <a:pt x="1805" y="4937"/>
                  </a:cubicBezTo>
                  <a:cubicBezTo>
                    <a:pt x="379" y="4937"/>
                    <a:pt x="1107" y="1445"/>
                    <a:pt x="1532" y="657"/>
                  </a:cubicBezTo>
                  <a:cubicBezTo>
                    <a:pt x="1555" y="586"/>
                    <a:pt x="1496" y="515"/>
                    <a:pt x="1423" y="515"/>
                  </a:cubicBezTo>
                  <a:cubicBezTo>
                    <a:pt x="1393" y="515"/>
                    <a:pt x="1361" y="527"/>
                    <a:pt x="1332" y="557"/>
                  </a:cubicBezTo>
                  <a:cubicBezTo>
                    <a:pt x="810" y="1568"/>
                    <a:pt x="1" y="5099"/>
                    <a:pt x="1899" y="5099"/>
                  </a:cubicBezTo>
                  <a:cubicBezTo>
                    <a:pt x="1942" y="5099"/>
                    <a:pt x="1986" y="5097"/>
                    <a:pt x="2032" y="5093"/>
                  </a:cubicBezTo>
                  <a:cubicBezTo>
                    <a:pt x="4434" y="4893"/>
                    <a:pt x="2199" y="990"/>
                    <a:pt x="1632" y="56"/>
                  </a:cubicBezTo>
                  <a:cubicBezTo>
                    <a:pt x="1602" y="16"/>
                    <a:pt x="1566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1" name="Google Shape;4021;p26"/>
          <p:cNvGrpSpPr/>
          <p:nvPr/>
        </p:nvGrpSpPr>
        <p:grpSpPr>
          <a:xfrm flipH="1">
            <a:off x="7500583" y="-156357"/>
            <a:ext cx="576735" cy="672391"/>
            <a:chOff x="1258903" y="17252"/>
            <a:chExt cx="632940" cy="737918"/>
          </a:xfrm>
        </p:grpSpPr>
        <p:sp>
          <p:nvSpPr>
            <p:cNvPr id="4022" name="Google Shape;4022;p26"/>
            <p:cNvSpPr/>
            <p:nvPr/>
          </p:nvSpPr>
          <p:spPr>
            <a:xfrm rot="5400000">
              <a:off x="1206414" y="69741"/>
              <a:ext cx="737918" cy="632940"/>
            </a:xfrm>
            <a:custGeom>
              <a:avLst/>
              <a:gdLst/>
              <a:ahLst/>
              <a:cxnLst/>
              <a:rect l="l" t="t" r="r" b="b"/>
              <a:pathLst>
                <a:path w="17321" h="14856" extrusionOk="0">
                  <a:moveTo>
                    <a:pt x="10048" y="1"/>
                  </a:moveTo>
                  <a:cubicBezTo>
                    <a:pt x="9816" y="1"/>
                    <a:pt x="9575" y="56"/>
                    <a:pt x="9348" y="144"/>
                  </a:cubicBezTo>
                  <a:cubicBezTo>
                    <a:pt x="8247" y="577"/>
                    <a:pt x="7780" y="1912"/>
                    <a:pt x="7346" y="2879"/>
                  </a:cubicBezTo>
                  <a:cubicBezTo>
                    <a:pt x="7113" y="3446"/>
                    <a:pt x="6813" y="4013"/>
                    <a:pt x="6512" y="4547"/>
                  </a:cubicBezTo>
                  <a:cubicBezTo>
                    <a:pt x="6408" y="4716"/>
                    <a:pt x="6335" y="4784"/>
                    <a:pt x="6272" y="4784"/>
                  </a:cubicBezTo>
                  <a:cubicBezTo>
                    <a:pt x="6173" y="4784"/>
                    <a:pt x="6101" y="4617"/>
                    <a:pt x="5979" y="4414"/>
                  </a:cubicBezTo>
                  <a:cubicBezTo>
                    <a:pt x="5812" y="4113"/>
                    <a:pt x="5645" y="3846"/>
                    <a:pt x="5445" y="3580"/>
                  </a:cubicBezTo>
                  <a:cubicBezTo>
                    <a:pt x="5086" y="3030"/>
                    <a:pt x="4573" y="2582"/>
                    <a:pt x="4004" y="2582"/>
                  </a:cubicBezTo>
                  <a:cubicBezTo>
                    <a:pt x="3779" y="2582"/>
                    <a:pt x="3546" y="2652"/>
                    <a:pt x="3310" y="2812"/>
                  </a:cubicBezTo>
                  <a:cubicBezTo>
                    <a:pt x="2443" y="3379"/>
                    <a:pt x="1976" y="4580"/>
                    <a:pt x="1609" y="5481"/>
                  </a:cubicBezTo>
                  <a:cubicBezTo>
                    <a:pt x="875" y="7149"/>
                    <a:pt x="708" y="9017"/>
                    <a:pt x="41" y="10718"/>
                  </a:cubicBezTo>
                  <a:cubicBezTo>
                    <a:pt x="1" y="10799"/>
                    <a:pt x="58" y="10843"/>
                    <a:pt x="125" y="10843"/>
                  </a:cubicBezTo>
                  <a:cubicBezTo>
                    <a:pt x="168" y="10843"/>
                    <a:pt x="215" y="10824"/>
                    <a:pt x="241" y="10785"/>
                  </a:cubicBezTo>
                  <a:cubicBezTo>
                    <a:pt x="608" y="9717"/>
                    <a:pt x="908" y="8617"/>
                    <a:pt x="1109" y="7516"/>
                  </a:cubicBezTo>
                  <a:cubicBezTo>
                    <a:pt x="1375" y="6482"/>
                    <a:pt x="1776" y="5481"/>
                    <a:pt x="2243" y="4547"/>
                  </a:cubicBezTo>
                  <a:cubicBezTo>
                    <a:pt x="2607" y="3846"/>
                    <a:pt x="3208" y="2790"/>
                    <a:pt x="4045" y="2790"/>
                  </a:cubicBezTo>
                  <a:cubicBezTo>
                    <a:pt x="4203" y="2790"/>
                    <a:pt x="4369" y="2828"/>
                    <a:pt x="4544" y="2912"/>
                  </a:cubicBezTo>
                  <a:cubicBezTo>
                    <a:pt x="5312" y="3313"/>
                    <a:pt x="5678" y="4414"/>
                    <a:pt x="6179" y="5081"/>
                  </a:cubicBezTo>
                  <a:cubicBezTo>
                    <a:pt x="6198" y="5120"/>
                    <a:pt x="6229" y="5136"/>
                    <a:pt x="6265" y="5136"/>
                  </a:cubicBezTo>
                  <a:cubicBezTo>
                    <a:pt x="6290" y="5136"/>
                    <a:pt x="6318" y="5128"/>
                    <a:pt x="6346" y="5114"/>
                  </a:cubicBezTo>
                  <a:cubicBezTo>
                    <a:pt x="7580" y="3680"/>
                    <a:pt x="7780" y="477"/>
                    <a:pt x="9982" y="177"/>
                  </a:cubicBezTo>
                  <a:cubicBezTo>
                    <a:pt x="10029" y="171"/>
                    <a:pt x="10076" y="168"/>
                    <a:pt x="10120" y="168"/>
                  </a:cubicBezTo>
                  <a:cubicBezTo>
                    <a:pt x="11593" y="168"/>
                    <a:pt x="11216" y="3306"/>
                    <a:pt x="11216" y="4180"/>
                  </a:cubicBezTo>
                  <a:cubicBezTo>
                    <a:pt x="11216" y="4235"/>
                    <a:pt x="11260" y="4289"/>
                    <a:pt x="11313" y="4289"/>
                  </a:cubicBezTo>
                  <a:cubicBezTo>
                    <a:pt x="11325" y="4289"/>
                    <a:pt x="11337" y="4286"/>
                    <a:pt x="11349" y="4280"/>
                  </a:cubicBezTo>
                  <a:cubicBezTo>
                    <a:pt x="11940" y="4193"/>
                    <a:pt x="14224" y="3316"/>
                    <a:pt x="15632" y="3316"/>
                  </a:cubicBezTo>
                  <a:cubicBezTo>
                    <a:pt x="16370" y="3316"/>
                    <a:pt x="16868" y="3557"/>
                    <a:pt x="16753" y="4280"/>
                  </a:cubicBezTo>
                  <a:cubicBezTo>
                    <a:pt x="16620" y="5247"/>
                    <a:pt x="15219" y="5948"/>
                    <a:pt x="14451" y="6315"/>
                  </a:cubicBezTo>
                  <a:cubicBezTo>
                    <a:pt x="13584" y="6782"/>
                    <a:pt x="12683" y="7115"/>
                    <a:pt x="11783" y="7349"/>
                  </a:cubicBezTo>
                  <a:cubicBezTo>
                    <a:pt x="11683" y="7382"/>
                    <a:pt x="11683" y="7482"/>
                    <a:pt x="11716" y="7549"/>
                  </a:cubicBezTo>
                  <a:cubicBezTo>
                    <a:pt x="12650" y="8383"/>
                    <a:pt x="14718" y="9584"/>
                    <a:pt x="12817" y="10685"/>
                  </a:cubicBezTo>
                  <a:cubicBezTo>
                    <a:pt x="12317" y="10970"/>
                    <a:pt x="11720" y="11054"/>
                    <a:pt x="11101" y="11054"/>
                  </a:cubicBezTo>
                  <a:cubicBezTo>
                    <a:pt x="10273" y="11054"/>
                    <a:pt x="9406" y="10904"/>
                    <a:pt x="8681" y="10885"/>
                  </a:cubicBezTo>
                  <a:cubicBezTo>
                    <a:pt x="8614" y="10885"/>
                    <a:pt x="8581" y="10952"/>
                    <a:pt x="8581" y="11018"/>
                  </a:cubicBezTo>
                  <a:cubicBezTo>
                    <a:pt x="8781" y="11819"/>
                    <a:pt x="9414" y="12219"/>
                    <a:pt x="9848" y="12886"/>
                  </a:cubicBezTo>
                  <a:cubicBezTo>
                    <a:pt x="10949" y="14421"/>
                    <a:pt x="8747" y="14588"/>
                    <a:pt x="7813" y="14588"/>
                  </a:cubicBezTo>
                  <a:cubicBezTo>
                    <a:pt x="5678" y="14554"/>
                    <a:pt x="3277" y="13954"/>
                    <a:pt x="1642" y="12586"/>
                  </a:cubicBezTo>
                  <a:cubicBezTo>
                    <a:pt x="1617" y="12574"/>
                    <a:pt x="1592" y="12568"/>
                    <a:pt x="1569" y="12568"/>
                  </a:cubicBezTo>
                  <a:cubicBezTo>
                    <a:pt x="1467" y="12568"/>
                    <a:pt x="1394" y="12672"/>
                    <a:pt x="1475" y="12753"/>
                  </a:cubicBezTo>
                  <a:lnTo>
                    <a:pt x="1509" y="12753"/>
                  </a:lnTo>
                  <a:cubicBezTo>
                    <a:pt x="2943" y="13854"/>
                    <a:pt x="4644" y="14521"/>
                    <a:pt x="6446" y="14688"/>
                  </a:cubicBezTo>
                  <a:cubicBezTo>
                    <a:pt x="6838" y="14735"/>
                    <a:pt x="7601" y="14856"/>
                    <a:pt x="8343" y="14856"/>
                  </a:cubicBezTo>
                  <a:cubicBezTo>
                    <a:pt x="9177" y="14856"/>
                    <a:pt x="9986" y="14703"/>
                    <a:pt x="10215" y="14121"/>
                  </a:cubicBezTo>
                  <a:cubicBezTo>
                    <a:pt x="10382" y="13587"/>
                    <a:pt x="10282" y="13020"/>
                    <a:pt x="9915" y="12586"/>
                  </a:cubicBezTo>
                  <a:cubicBezTo>
                    <a:pt x="9648" y="12253"/>
                    <a:pt x="9281" y="11952"/>
                    <a:pt x="9014" y="11552"/>
                  </a:cubicBezTo>
                  <a:cubicBezTo>
                    <a:pt x="8758" y="11177"/>
                    <a:pt x="8965" y="11081"/>
                    <a:pt x="9281" y="11081"/>
                  </a:cubicBezTo>
                  <a:cubicBezTo>
                    <a:pt x="9583" y="11081"/>
                    <a:pt x="9986" y="11169"/>
                    <a:pt x="10182" y="11185"/>
                  </a:cubicBezTo>
                  <a:cubicBezTo>
                    <a:pt x="10357" y="11196"/>
                    <a:pt x="10578" y="11205"/>
                    <a:pt x="10826" y="11205"/>
                  </a:cubicBezTo>
                  <a:cubicBezTo>
                    <a:pt x="12087" y="11205"/>
                    <a:pt x="14018" y="10967"/>
                    <a:pt x="13851" y="9517"/>
                  </a:cubicBezTo>
                  <a:cubicBezTo>
                    <a:pt x="13784" y="8917"/>
                    <a:pt x="13117" y="8450"/>
                    <a:pt x="12717" y="8083"/>
                  </a:cubicBezTo>
                  <a:lnTo>
                    <a:pt x="12183" y="7683"/>
                  </a:lnTo>
                  <a:cubicBezTo>
                    <a:pt x="12050" y="7549"/>
                    <a:pt x="11883" y="7582"/>
                    <a:pt x="12016" y="7549"/>
                  </a:cubicBezTo>
                  <a:cubicBezTo>
                    <a:pt x="12317" y="7449"/>
                    <a:pt x="12583" y="7349"/>
                    <a:pt x="12884" y="7249"/>
                  </a:cubicBezTo>
                  <a:cubicBezTo>
                    <a:pt x="14151" y="6782"/>
                    <a:pt x="15519" y="6181"/>
                    <a:pt x="16486" y="5214"/>
                  </a:cubicBezTo>
                  <a:cubicBezTo>
                    <a:pt x="16987" y="4680"/>
                    <a:pt x="17320" y="3613"/>
                    <a:pt x="16419" y="3246"/>
                  </a:cubicBezTo>
                  <a:cubicBezTo>
                    <a:pt x="16124" y="3128"/>
                    <a:pt x="15804" y="3080"/>
                    <a:pt x="15471" y="3080"/>
                  </a:cubicBezTo>
                  <a:cubicBezTo>
                    <a:pt x="14489" y="3080"/>
                    <a:pt x="13406" y="3497"/>
                    <a:pt x="12583" y="3746"/>
                  </a:cubicBezTo>
                  <a:cubicBezTo>
                    <a:pt x="12150" y="3880"/>
                    <a:pt x="11783" y="4013"/>
                    <a:pt x="11383" y="4080"/>
                  </a:cubicBezTo>
                  <a:cubicBezTo>
                    <a:pt x="11483" y="4047"/>
                    <a:pt x="11449" y="3146"/>
                    <a:pt x="11449" y="2979"/>
                  </a:cubicBezTo>
                  <a:cubicBezTo>
                    <a:pt x="11516" y="2145"/>
                    <a:pt x="11349" y="1311"/>
                    <a:pt x="11016" y="544"/>
                  </a:cubicBezTo>
                  <a:cubicBezTo>
                    <a:pt x="10787" y="150"/>
                    <a:pt x="10430" y="1"/>
                    <a:pt x="10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6"/>
            <p:cNvSpPr/>
            <p:nvPr/>
          </p:nvSpPr>
          <p:spPr>
            <a:xfrm rot="5400000">
              <a:off x="1219265" y="169078"/>
              <a:ext cx="603933" cy="320049"/>
            </a:xfrm>
            <a:custGeom>
              <a:avLst/>
              <a:gdLst/>
              <a:ahLst/>
              <a:cxnLst/>
              <a:rect l="l" t="t" r="r" b="b"/>
              <a:pathLst>
                <a:path w="14176" h="7512" extrusionOk="0">
                  <a:moveTo>
                    <a:pt x="14015" y="1"/>
                  </a:moveTo>
                  <a:cubicBezTo>
                    <a:pt x="14006" y="1"/>
                    <a:pt x="13996" y="2"/>
                    <a:pt x="13986" y="4"/>
                  </a:cubicBezTo>
                  <a:cubicBezTo>
                    <a:pt x="11351" y="605"/>
                    <a:pt x="9016" y="2039"/>
                    <a:pt x="6614" y="3173"/>
                  </a:cubicBezTo>
                  <a:cubicBezTo>
                    <a:pt x="4279" y="4274"/>
                    <a:pt x="1944" y="5508"/>
                    <a:pt x="76" y="7343"/>
                  </a:cubicBezTo>
                  <a:cubicBezTo>
                    <a:pt x="1" y="7418"/>
                    <a:pt x="76" y="7512"/>
                    <a:pt x="160" y="7512"/>
                  </a:cubicBezTo>
                  <a:cubicBezTo>
                    <a:pt x="189" y="7512"/>
                    <a:pt x="218" y="7501"/>
                    <a:pt x="243" y="7476"/>
                  </a:cubicBezTo>
                  <a:cubicBezTo>
                    <a:pt x="2077" y="5675"/>
                    <a:pt x="4412" y="4474"/>
                    <a:pt x="6714" y="3373"/>
                  </a:cubicBezTo>
                  <a:cubicBezTo>
                    <a:pt x="9116" y="2206"/>
                    <a:pt x="11451" y="805"/>
                    <a:pt x="14053" y="204"/>
                  </a:cubicBezTo>
                  <a:cubicBezTo>
                    <a:pt x="14176" y="174"/>
                    <a:pt x="14128" y="1"/>
                    <a:pt x="1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6"/>
            <p:cNvSpPr/>
            <p:nvPr/>
          </p:nvSpPr>
          <p:spPr>
            <a:xfrm rot="5400000">
              <a:off x="1528284" y="296911"/>
              <a:ext cx="196611" cy="308716"/>
            </a:xfrm>
            <a:custGeom>
              <a:avLst/>
              <a:gdLst/>
              <a:ahLst/>
              <a:cxnLst/>
              <a:rect l="l" t="t" r="r" b="b"/>
              <a:pathLst>
                <a:path w="4615" h="7246" extrusionOk="0">
                  <a:moveTo>
                    <a:pt x="1322" y="1"/>
                  </a:moveTo>
                  <a:cubicBezTo>
                    <a:pt x="1276" y="1"/>
                    <a:pt x="1234" y="26"/>
                    <a:pt x="1234" y="76"/>
                  </a:cubicBezTo>
                  <a:cubicBezTo>
                    <a:pt x="1268" y="1844"/>
                    <a:pt x="367" y="3412"/>
                    <a:pt x="133" y="5113"/>
                  </a:cubicBezTo>
                  <a:cubicBezTo>
                    <a:pt x="133" y="5180"/>
                    <a:pt x="167" y="5213"/>
                    <a:pt x="200" y="5213"/>
                  </a:cubicBezTo>
                  <a:cubicBezTo>
                    <a:pt x="1735" y="5580"/>
                    <a:pt x="3169" y="6247"/>
                    <a:pt x="4370" y="7214"/>
                  </a:cubicBezTo>
                  <a:cubicBezTo>
                    <a:pt x="4399" y="7237"/>
                    <a:pt x="4429" y="7246"/>
                    <a:pt x="4456" y="7246"/>
                  </a:cubicBezTo>
                  <a:cubicBezTo>
                    <a:pt x="4551" y="7246"/>
                    <a:pt x="4615" y="7133"/>
                    <a:pt x="4537" y="7081"/>
                  </a:cubicBezTo>
                  <a:lnTo>
                    <a:pt x="4503" y="7081"/>
                  </a:lnTo>
                  <a:cubicBezTo>
                    <a:pt x="3402" y="6180"/>
                    <a:pt x="2102" y="5513"/>
                    <a:pt x="701" y="5146"/>
                  </a:cubicBezTo>
                  <a:cubicBezTo>
                    <a:pt x="0" y="4946"/>
                    <a:pt x="867" y="3078"/>
                    <a:pt x="1034" y="2544"/>
                  </a:cubicBezTo>
                  <a:cubicBezTo>
                    <a:pt x="1301" y="1744"/>
                    <a:pt x="1434" y="910"/>
                    <a:pt x="1434" y="76"/>
                  </a:cubicBezTo>
                  <a:cubicBezTo>
                    <a:pt x="1418" y="26"/>
                    <a:pt x="1368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6"/>
            <p:cNvSpPr/>
            <p:nvPr/>
          </p:nvSpPr>
          <p:spPr>
            <a:xfrm rot="5400000">
              <a:off x="1400623" y="77142"/>
              <a:ext cx="223748" cy="337687"/>
            </a:xfrm>
            <a:custGeom>
              <a:avLst/>
              <a:gdLst/>
              <a:ahLst/>
              <a:cxnLst/>
              <a:rect l="l" t="t" r="r" b="b"/>
              <a:pathLst>
                <a:path w="5252" h="7926" extrusionOk="0">
                  <a:moveTo>
                    <a:pt x="890" y="0"/>
                  </a:moveTo>
                  <a:cubicBezTo>
                    <a:pt x="850" y="0"/>
                    <a:pt x="813" y="22"/>
                    <a:pt x="801" y="73"/>
                  </a:cubicBezTo>
                  <a:cubicBezTo>
                    <a:pt x="567" y="974"/>
                    <a:pt x="400" y="1874"/>
                    <a:pt x="300" y="2808"/>
                  </a:cubicBezTo>
                  <a:cubicBezTo>
                    <a:pt x="200" y="3609"/>
                    <a:pt x="0" y="4576"/>
                    <a:pt x="267" y="5343"/>
                  </a:cubicBezTo>
                  <a:cubicBezTo>
                    <a:pt x="500" y="5977"/>
                    <a:pt x="1635" y="6411"/>
                    <a:pt x="2168" y="6678"/>
                  </a:cubicBezTo>
                  <a:cubicBezTo>
                    <a:pt x="3102" y="7145"/>
                    <a:pt x="4103" y="7512"/>
                    <a:pt x="5070" y="7912"/>
                  </a:cubicBezTo>
                  <a:cubicBezTo>
                    <a:pt x="5089" y="7921"/>
                    <a:pt x="5106" y="7925"/>
                    <a:pt x="5122" y="7925"/>
                  </a:cubicBezTo>
                  <a:cubicBezTo>
                    <a:pt x="5218" y="7925"/>
                    <a:pt x="5252" y="7769"/>
                    <a:pt x="5137" y="7712"/>
                  </a:cubicBezTo>
                  <a:lnTo>
                    <a:pt x="5137" y="7712"/>
                  </a:lnTo>
                  <a:lnTo>
                    <a:pt x="5170" y="7745"/>
                  </a:lnTo>
                  <a:cubicBezTo>
                    <a:pt x="4336" y="7378"/>
                    <a:pt x="3503" y="7045"/>
                    <a:pt x="2669" y="6678"/>
                  </a:cubicBezTo>
                  <a:cubicBezTo>
                    <a:pt x="2001" y="6378"/>
                    <a:pt x="600" y="5911"/>
                    <a:pt x="434" y="5110"/>
                  </a:cubicBezTo>
                  <a:cubicBezTo>
                    <a:pt x="234" y="4343"/>
                    <a:pt x="434" y="3275"/>
                    <a:pt x="567" y="2475"/>
                  </a:cubicBezTo>
                  <a:cubicBezTo>
                    <a:pt x="667" y="1674"/>
                    <a:pt x="801" y="907"/>
                    <a:pt x="1001" y="140"/>
                  </a:cubicBezTo>
                  <a:cubicBezTo>
                    <a:pt x="1021" y="57"/>
                    <a:pt x="953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6"/>
            <p:cNvSpPr/>
            <p:nvPr/>
          </p:nvSpPr>
          <p:spPr>
            <a:xfrm rot="5400000">
              <a:off x="1427596" y="308996"/>
              <a:ext cx="80604" cy="62374"/>
            </a:xfrm>
            <a:custGeom>
              <a:avLst/>
              <a:gdLst/>
              <a:ahLst/>
              <a:cxnLst/>
              <a:rect l="l" t="t" r="r" b="b"/>
              <a:pathLst>
                <a:path w="1892" h="1464" extrusionOk="0">
                  <a:moveTo>
                    <a:pt x="145" y="1"/>
                  </a:moveTo>
                  <a:cubicBezTo>
                    <a:pt x="65" y="1"/>
                    <a:pt x="0" y="120"/>
                    <a:pt x="79" y="198"/>
                  </a:cubicBezTo>
                  <a:cubicBezTo>
                    <a:pt x="546" y="665"/>
                    <a:pt x="1146" y="1032"/>
                    <a:pt x="1680" y="1432"/>
                  </a:cubicBezTo>
                  <a:cubicBezTo>
                    <a:pt x="1702" y="1454"/>
                    <a:pt x="1726" y="1464"/>
                    <a:pt x="1748" y="1464"/>
                  </a:cubicBezTo>
                  <a:cubicBezTo>
                    <a:pt x="1827" y="1464"/>
                    <a:pt x="1891" y="1351"/>
                    <a:pt x="1813" y="1299"/>
                  </a:cubicBezTo>
                  <a:cubicBezTo>
                    <a:pt x="1279" y="865"/>
                    <a:pt x="712" y="498"/>
                    <a:pt x="212" y="31"/>
                  </a:cubicBezTo>
                  <a:cubicBezTo>
                    <a:pt x="190" y="10"/>
                    <a:pt x="16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6"/>
            <p:cNvSpPr/>
            <p:nvPr/>
          </p:nvSpPr>
          <p:spPr>
            <a:xfrm rot="5400000">
              <a:off x="1579283" y="197823"/>
              <a:ext cx="24241" cy="87170"/>
            </a:xfrm>
            <a:custGeom>
              <a:avLst/>
              <a:gdLst/>
              <a:ahLst/>
              <a:cxnLst/>
              <a:rect l="l" t="t" r="r" b="b"/>
              <a:pathLst>
                <a:path w="569" h="2046" extrusionOk="0">
                  <a:moveTo>
                    <a:pt x="450" y="1"/>
                  </a:moveTo>
                  <a:cubicBezTo>
                    <a:pt x="406" y="1"/>
                    <a:pt x="368" y="27"/>
                    <a:pt x="368" y="86"/>
                  </a:cubicBezTo>
                  <a:cubicBezTo>
                    <a:pt x="268" y="686"/>
                    <a:pt x="168" y="1320"/>
                    <a:pt x="1" y="1920"/>
                  </a:cubicBezTo>
                  <a:cubicBezTo>
                    <a:pt x="1" y="2001"/>
                    <a:pt x="62" y="2045"/>
                    <a:pt x="125" y="2045"/>
                  </a:cubicBezTo>
                  <a:cubicBezTo>
                    <a:pt x="166" y="2045"/>
                    <a:pt x="208" y="2027"/>
                    <a:pt x="234" y="1987"/>
                  </a:cubicBezTo>
                  <a:cubicBezTo>
                    <a:pt x="368" y="1387"/>
                    <a:pt x="468" y="753"/>
                    <a:pt x="568" y="119"/>
                  </a:cubicBezTo>
                  <a:cubicBezTo>
                    <a:pt x="568" y="44"/>
                    <a:pt x="505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6"/>
            <p:cNvSpPr/>
            <p:nvPr/>
          </p:nvSpPr>
          <p:spPr>
            <a:xfrm rot="5400000">
              <a:off x="1295932" y="174136"/>
              <a:ext cx="81073" cy="45247"/>
            </a:xfrm>
            <a:custGeom>
              <a:avLst/>
              <a:gdLst/>
              <a:ahLst/>
              <a:cxnLst/>
              <a:rect l="l" t="t" r="r" b="b"/>
              <a:pathLst>
                <a:path w="1903" h="1062" extrusionOk="0">
                  <a:moveTo>
                    <a:pt x="162" y="1"/>
                  </a:moveTo>
                  <a:cubicBezTo>
                    <a:pt x="58" y="1"/>
                    <a:pt x="0" y="157"/>
                    <a:pt x="115" y="215"/>
                  </a:cubicBezTo>
                  <a:cubicBezTo>
                    <a:pt x="649" y="415"/>
                    <a:pt x="1182" y="715"/>
                    <a:pt x="1683" y="1048"/>
                  </a:cubicBezTo>
                  <a:cubicBezTo>
                    <a:pt x="1701" y="1058"/>
                    <a:pt x="1719" y="1062"/>
                    <a:pt x="1736" y="1062"/>
                  </a:cubicBezTo>
                  <a:cubicBezTo>
                    <a:pt x="1840" y="1062"/>
                    <a:pt x="1902" y="906"/>
                    <a:pt x="1816" y="848"/>
                  </a:cubicBezTo>
                  <a:cubicBezTo>
                    <a:pt x="1282" y="515"/>
                    <a:pt x="749" y="248"/>
                    <a:pt x="215" y="14"/>
                  </a:cubicBezTo>
                  <a:cubicBezTo>
                    <a:pt x="196" y="5"/>
                    <a:pt x="178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9" name="Google Shape;4029;p26"/>
          <p:cNvGrpSpPr/>
          <p:nvPr/>
        </p:nvGrpSpPr>
        <p:grpSpPr>
          <a:xfrm rot="6734613" flipH="1">
            <a:off x="7706186" y="4417988"/>
            <a:ext cx="1023139" cy="802110"/>
            <a:chOff x="6116480" y="4524652"/>
            <a:chExt cx="830410" cy="650968"/>
          </a:xfrm>
        </p:grpSpPr>
        <p:sp>
          <p:nvSpPr>
            <p:cNvPr id="4030" name="Google Shape;4030;p26"/>
            <p:cNvSpPr/>
            <p:nvPr/>
          </p:nvSpPr>
          <p:spPr>
            <a:xfrm rot="5400000">
              <a:off x="6227951" y="4538265"/>
              <a:ext cx="525885" cy="748825"/>
            </a:xfrm>
            <a:custGeom>
              <a:avLst/>
              <a:gdLst/>
              <a:ahLst/>
              <a:cxnLst/>
              <a:rect l="l" t="t" r="r" b="b"/>
              <a:pathLst>
                <a:path w="12344" h="17576" extrusionOk="0">
                  <a:moveTo>
                    <a:pt x="133" y="0"/>
                  </a:moveTo>
                  <a:cubicBezTo>
                    <a:pt x="70" y="0"/>
                    <a:pt x="1" y="57"/>
                    <a:pt x="22" y="140"/>
                  </a:cubicBezTo>
                  <a:cubicBezTo>
                    <a:pt x="288" y="2008"/>
                    <a:pt x="355" y="3842"/>
                    <a:pt x="1256" y="5577"/>
                  </a:cubicBezTo>
                  <a:cubicBezTo>
                    <a:pt x="2023" y="7045"/>
                    <a:pt x="3291" y="8212"/>
                    <a:pt x="4525" y="9313"/>
                  </a:cubicBezTo>
                  <a:cubicBezTo>
                    <a:pt x="7260" y="11815"/>
                    <a:pt x="10329" y="14217"/>
                    <a:pt x="12130" y="17519"/>
                  </a:cubicBezTo>
                  <a:cubicBezTo>
                    <a:pt x="12150" y="17559"/>
                    <a:pt x="12179" y="17575"/>
                    <a:pt x="12209" y="17575"/>
                  </a:cubicBezTo>
                  <a:cubicBezTo>
                    <a:pt x="12276" y="17575"/>
                    <a:pt x="12344" y="17489"/>
                    <a:pt x="12297" y="17419"/>
                  </a:cubicBezTo>
                  <a:cubicBezTo>
                    <a:pt x="10629" y="14350"/>
                    <a:pt x="7827" y="12048"/>
                    <a:pt x="5259" y="9713"/>
                  </a:cubicBezTo>
                  <a:cubicBezTo>
                    <a:pt x="3958" y="8546"/>
                    <a:pt x="2657" y="7378"/>
                    <a:pt x="1723" y="5911"/>
                  </a:cubicBezTo>
                  <a:cubicBezTo>
                    <a:pt x="555" y="4143"/>
                    <a:pt x="489" y="2075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6"/>
            <p:cNvSpPr/>
            <p:nvPr/>
          </p:nvSpPr>
          <p:spPr>
            <a:xfrm rot="5400000">
              <a:off x="6521217" y="4788594"/>
              <a:ext cx="32165" cy="240548"/>
            </a:xfrm>
            <a:custGeom>
              <a:avLst/>
              <a:gdLst/>
              <a:ahLst/>
              <a:cxnLst/>
              <a:rect l="l" t="t" r="r" b="b"/>
              <a:pathLst>
                <a:path w="755" h="5646" extrusionOk="0">
                  <a:moveTo>
                    <a:pt x="288" y="1"/>
                  </a:moveTo>
                  <a:cubicBezTo>
                    <a:pt x="237" y="1"/>
                    <a:pt x="187" y="34"/>
                    <a:pt x="187" y="101"/>
                  </a:cubicBezTo>
                  <a:cubicBezTo>
                    <a:pt x="354" y="1935"/>
                    <a:pt x="554" y="3737"/>
                    <a:pt x="21" y="5538"/>
                  </a:cubicBezTo>
                  <a:cubicBezTo>
                    <a:pt x="1" y="5598"/>
                    <a:pt x="65" y="5646"/>
                    <a:pt x="126" y="5646"/>
                  </a:cubicBezTo>
                  <a:cubicBezTo>
                    <a:pt x="167" y="5646"/>
                    <a:pt x="207" y="5625"/>
                    <a:pt x="221" y="5571"/>
                  </a:cubicBezTo>
                  <a:cubicBezTo>
                    <a:pt x="755" y="3770"/>
                    <a:pt x="554" y="1935"/>
                    <a:pt x="388" y="101"/>
                  </a:cubicBezTo>
                  <a:cubicBezTo>
                    <a:pt x="388" y="34"/>
                    <a:pt x="33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6"/>
            <p:cNvSpPr/>
            <p:nvPr/>
          </p:nvSpPr>
          <p:spPr>
            <a:xfrm rot="5400000">
              <a:off x="6398547" y="4680535"/>
              <a:ext cx="223535" cy="37194"/>
            </a:xfrm>
            <a:custGeom>
              <a:avLst/>
              <a:gdLst/>
              <a:ahLst/>
              <a:cxnLst/>
              <a:rect l="l" t="t" r="r" b="b"/>
              <a:pathLst>
                <a:path w="5247" h="873" extrusionOk="0">
                  <a:moveTo>
                    <a:pt x="157" y="1"/>
                  </a:moveTo>
                  <a:cubicBezTo>
                    <a:pt x="57" y="1"/>
                    <a:pt x="1" y="127"/>
                    <a:pt x="85" y="183"/>
                  </a:cubicBezTo>
                  <a:cubicBezTo>
                    <a:pt x="1135" y="643"/>
                    <a:pt x="2258" y="872"/>
                    <a:pt x="3377" y="872"/>
                  </a:cubicBezTo>
                  <a:cubicBezTo>
                    <a:pt x="3963" y="872"/>
                    <a:pt x="4548" y="809"/>
                    <a:pt x="5122" y="683"/>
                  </a:cubicBezTo>
                  <a:cubicBezTo>
                    <a:pt x="5246" y="683"/>
                    <a:pt x="5225" y="480"/>
                    <a:pt x="5113" y="480"/>
                  </a:cubicBezTo>
                  <a:cubicBezTo>
                    <a:pt x="5105" y="480"/>
                    <a:pt x="5097" y="481"/>
                    <a:pt x="5088" y="483"/>
                  </a:cubicBezTo>
                  <a:cubicBezTo>
                    <a:pt x="4520" y="611"/>
                    <a:pt x="3940" y="674"/>
                    <a:pt x="3362" y="674"/>
                  </a:cubicBezTo>
                  <a:cubicBezTo>
                    <a:pt x="2276" y="674"/>
                    <a:pt x="1197" y="451"/>
                    <a:pt x="218" y="16"/>
                  </a:cubicBezTo>
                  <a:cubicBezTo>
                    <a:pt x="196" y="5"/>
                    <a:pt x="176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6"/>
            <p:cNvSpPr/>
            <p:nvPr/>
          </p:nvSpPr>
          <p:spPr>
            <a:xfrm rot="5400000">
              <a:off x="6656569" y="4673865"/>
              <a:ext cx="109190" cy="158661"/>
            </a:xfrm>
            <a:custGeom>
              <a:avLst/>
              <a:gdLst/>
              <a:ahLst/>
              <a:cxnLst/>
              <a:rect l="l" t="t" r="r" b="b"/>
              <a:pathLst>
                <a:path w="2563" h="3724" extrusionOk="0">
                  <a:moveTo>
                    <a:pt x="2450" y="0"/>
                  </a:moveTo>
                  <a:cubicBezTo>
                    <a:pt x="2405" y="0"/>
                    <a:pt x="2358" y="27"/>
                    <a:pt x="2344" y="85"/>
                  </a:cubicBezTo>
                  <a:cubicBezTo>
                    <a:pt x="1910" y="1486"/>
                    <a:pt x="1109" y="2520"/>
                    <a:pt x="75" y="3554"/>
                  </a:cubicBezTo>
                  <a:cubicBezTo>
                    <a:pt x="0" y="3629"/>
                    <a:pt x="75" y="3723"/>
                    <a:pt x="160" y="3723"/>
                  </a:cubicBezTo>
                  <a:cubicBezTo>
                    <a:pt x="188" y="3723"/>
                    <a:pt x="217" y="3713"/>
                    <a:pt x="242" y="3688"/>
                  </a:cubicBezTo>
                  <a:cubicBezTo>
                    <a:pt x="1276" y="2654"/>
                    <a:pt x="2110" y="1586"/>
                    <a:pt x="2544" y="118"/>
                  </a:cubicBezTo>
                  <a:cubicBezTo>
                    <a:pt x="2563" y="43"/>
                    <a:pt x="2508" y="0"/>
                    <a:pt x="2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6"/>
            <p:cNvSpPr/>
            <p:nvPr/>
          </p:nvSpPr>
          <p:spPr>
            <a:xfrm rot="5400000">
              <a:off x="6788872" y="4538109"/>
              <a:ext cx="97389" cy="218649"/>
            </a:xfrm>
            <a:custGeom>
              <a:avLst/>
              <a:gdLst/>
              <a:ahLst/>
              <a:cxnLst/>
              <a:rect l="l" t="t" r="r" b="b"/>
              <a:pathLst>
                <a:path w="2286" h="5132" extrusionOk="0">
                  <a:moveTo>
                    <a:pt x="933" y="191"/>
                  </a:moveTo>
                  <a:cubicBezTo>
                    <a:pt x="1066" y="191"/>
                    <a:pt x="1226" y="231"/>
                    <a:pt x="1419" y="320"/>
                  </a:cubicBezTo>
                  <a:cubicBezTo>
                    <a:pt x="2153" y="687"/>
                    <a:pt x="2052" y="2088"/>
                    <a:pt x="2019" y="2755"/>
                  </a:cubicBezTo>
                  <a:cubicBezTo>
                    <a:pt x="1986" y="3356"/>
                    <a:pt x="1986" y="4256"/>
                    <a:pt x="1652" y="4790"/>
                  </a:cubicBezTo>
                  <a:cubicBezTo>
                    <a:pt x="1649" y="4797"/>
                    <a:pt x="1646" y="4804"/>
                    <a:pt x="1644" y="4810"/>
                  </a:cubicBezTo>
                  <a:lnTo>
                    <a:pt x="1644" y="4810"/>
                  </a:lnTo>
                  <a:cubicBezTo>
                    <a:pt x="1223" y="4103"/>
                    <a:pt x="862" y="3391"/>
                    <a:pt x="585" y="2622"/>
                  </a:cubicBezTo>
                  <a:cubicBezTo>
                    <a:pt x="381" y="2040"/>
                    <a:pt x="25" y="191"/>
                    <a:pt x="933" y="191"/>
                  </a:cubicBezTo>
                  <a:close/>
                  <a:moveTo>
                    <a:pt x="1002" y="0"/>
                  </a:moveTo>
                  <a:cubicBezTo>
                    <a:pt x="295" y="0"/>
                    <a:pt x="1" y="876"/>
                    <a:pt x="118" y="1521"/>
                  </a:cubicBezTo>
                  <a:cubicBezTo>
                    <a:pt x="351" y="2789"/>
                    <a:pt x="852" y="4023"/>
                    <a:pt x="1585" y="5090"/>
                  </a:cubicBezTo>
                  <a:cubicBezTo>
                    <a:pt x="1605" y="5120"/>
                    <a:pt x="1636" y="5132"/>
                    <a:pt x="1668" y="5132"/>
                  </a:cubicBezTo>
                  <a:cubicBezTo>
                    <a:pt x="1747" y="5132"/>
                    <a:pt x="1833" y="5061"/>
                    <a:pt x="1786" y="4990"/>
                  </a:cubicBezTo>
                  <a:lnTo>
                    <a:pt x="1752" y="4990"/>
                  </a:lnTo>
                  <a:cubicBezTo>
                    <a:pt x="1746" y="4979"/>
                    <a:pt x="1739" y="4969"/>
                    <a:pt x="1733" y="4958"/>
                  </a:cubicBezTo>
                  <a:lnTo>
                    <a:pt x="1733" y="4958"/>
                  </a:lnTo>
                  <a:cubicBezTo>
                    <a:pt x="1746" y="4962"/>
                    <a:pt x="1759" y="4964"/>
                    <a:pt x="1773" y="4964"/>
                  </a:cubicBezTo>
                  <a:cubicBezTo>
                    <a:pt x="1804" y="4964"/>
                    <a:pt x="1833" y="4952"/>
                    <a:pt x="1852" y="4924"/>
                  </a:cubicBezTo>
                  <a:cubicBezTo>
                    <a:pt x="2253" y="4223"/>
                    <a:pt x="2253" y="3056"/>
                    <a:pt x="2253" y="2288"/>
                  </a:cubicBezTo>
                  <a:cubicBezTo>
                    <a:pt x="2286" y="1554"/>
                    <a:pt x="2186" y="320"/>
                    <a:pt x="1319" y="53"/>
                  </a:cubicBezTo>
                  <a:cubicBezTo>
                    <a:pt x="1205" y="17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6"/>
            <p:cNvSpPr/>
            <p:nvPr/>
          </p:nvSpPr>
          <p:spPr>
            <a:xfrm rot="5400000">
              <a:off x="6708907" y="4755769"/>
              <a:ext cx="160398" cy="163731"/>
            </a:xfrm>
            <a:custGeom>
              <a:avLst/>
              <a:gdLst/>
              <a:ahLst/>
              <a:cxnLst/>
              <a:rect l="l" t="t" r="r" b="b"/>
              <a:pathLst>
                <a:path w="3765" h="3843" extrusionOk="0">
                  <a:moveTo>
                    <a:pt x="1420" y="186"/>
                  </a:moveTo>
                  <a:cubicBezTo>
                    <a:pt x="1757" y="186"/>
                    <a:pt x="2109" y="483"/>
                    <a:pt x="2264" y="740"/>
                  </a:cubicBezTo>
                  <a:cubicBezTo>
                    <a:pt x="2497" y="1173"/>
                    <a:pt x="2197" y="1707"/>
                    <a:pt x="1963" y="2041"/>
                  </a:cubicBezTo>
                  <a:cubicBezTo>
                    <a:pt x="1540" y="2660"/>
                    <a:pt x="956" y="3120"/>
                    <a:pt x="276" y="3390"/>
                  </a:cubicBezTo>
                  <a:lnTo>
                    <a:pt x="276" y="3390"/>
                  </a:lnTo>
                  <a:cubicBezTo>
                    <a:pt x="233" y="2365"/>
                    <a:pt x="298" y="777"/>
                    <a:pt x="1130" y="273"/>
                  </a:cubicBezTo>
                  <a:cubicBezTo>
                    <a:pt x="1221" y="212"/>
                    <a:pt x="1320" y="186"/>
                    <a:pt x="1420" y="186"/>
                  </a:cubicBezTo>
                  <a:close/>
                  <a:moveTo>
                    <a:pt x="1379" y="1"/>
                  </a:moveTo>
                  <a:cubicBezTo>
                    <a:pt x="52" y="1"/>
                    <a:pt x="1" y="2884"/>
                    <a:pt x="62" y="3742"/>
                  </a:cubicBezTo>
                  <a:cubicBezTo>
                    <a:pt x="62" y="3809"/>
                    <a:pt x="120" y="3842"/>
                    <a:pt x="175" y="3842"/>
                  </a:cubicBezTo>
                  <a:cubicBezTo>
                    <a:pt x="229" y="3842"/>
                    <a:pt x="279" y="3809"/>
                    <a:pt x="262" y="3742"/>
                  </a:cubicBezTo>
                  <a:lnTo>
                    <a:pt x="296" y="3742"/>
                  </a:lnTo>
                  <a:cubicBezTo>
                    <a:pt x="293" y="3700"/>
                    <a:pt x="290" y="3656"/>
                    <a:pt x="287" y="3610"/>
                  </a:cubicBezTo>
                  <a:lnTo>
                    <a:pt x="287" y="3610"/>
                  </a:lnTo>
                  <a:cubicBezTo>
                    <a:pt x="290" y="3610"/>
                    <a:pt x="293" y="3609"/>
                    <a:pt x="296" y="3609"/>
                  </a:cubicBezTo>
                  <a:cubicBezTo>
                    <a:pt x="1430" y="3308"/>
                    <a:pt x="3765" y="773"/>
                    <a:pt x="1763" y="73"/>
                  </a:cubicBezTo>
                  <a:cubicBezTo>
                    <a:pt x="1624" y="24"/>
                    <a:pt x="1496" y="1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6"/>
            <p:cNvSpPr/>
            <p:nvPr/>
          </p:nvSpPr>
          <p:spPr>
            <a:xfrm rot="5400000">
              <a:off x="6413180" y="4570894"/>
              <a:ext cx="206750" cy="114267"/>
            </a:xfrm>
            <a:custGeom>
              <a:avLst/>
              <a:gdLst/>
              <a:ahLst/>
              <a:cxnLst/>
              <a:rect l="l" t="t" r="r" b="b"/>
              <a:pathLst>
                <a:path w="4853" h="2682" extrusionOk="0">
                  <a:moveTo>
                    <a:pt x="1009" y="224"/>
                  </a:moveTo>
                  <a:cubicBezTo>
                    <a:pt x="2058" y="224"/>
                    <a:pt x="3900" y="1349"/>
                    <a:pt x="4529" y="1856"/>
                  </a:cubicBezTo>
                  <a:lnTo>
                    <a:pt x="4529" y="1856"/>
                  </a:lnTo>
                  <a:cubicBezTo>
                    <a:pt x="4058" y="2249"/>
                    <a:pt x="3228" y="2483"/>
                    <a:pt x="2424" y="2483"/>
                  </a:cubicBezTo>
                  <a:cubicBezTo>
                    <a:pt x="1344" y="2483"/>
                    <a:pt x="311" y="2061"/>
                    <a:pt x="256" y="1034"/>
                  </a:cubicBezTo>
                  <a:cubicBezTo>
                    <a:pt x="236" y="444"/>
                    <a:pt x="545" y="224"/>
                    <a:pt x="1009" y="224"/>
                  </a:cubicBezTo>
                  <a:close/>
                  <a:moveTo>
                    <a:pt x="1065" y="1"/>
                  </a:moveTo>
                  <a:cubicBezTo>
                    <a:pt x="504" y="1"/>
                    <a:pt x="98" y="277"/>
                    <a:pt x="55" y="1034"/>
                  </a:cubicBezTo>
                  <a:cubicBezTo>
                    <a:pt x="0" y="2215"/>
                    <a:pt x="1160" y="2681"/>
                    <a:pt x="2372" y="2681"/>
                  </a:cubicBezTo>
                  <a:cubicBezTo>
                    <a:pt x="3284" y="2681"/>
                    <a:pt x="4224" y="2417"/>
                    <a:pt x="4697" y="1995"/>
                  </a:cubicBezTo>
                  <a:lnTo>
                    <a:pt x="4697" y="1995"/>
                  </a:lnTo>
                  <a:cubicBezTo>
                    <a:pt x="4710" y="2001"/>
                    <a:pt x="4723" y="2003"/>
                    <a:pt x="4736" y="2003"/>
                  </a:cubicBezTo>
                  <a:cubicBezTo>
                    <a:pt x="4800" y="2003"/>
                    <a:pt x="4851" y="1934"/>
                    <a:pt x="4817" y="1867"/>
                  </a:cubicBezTo>
                  <a:lnTo>
                    <a:pt x="4817" y="1867"/>
                  </a:lnTo>
                  <a:cubicBezTo>
                    <a:pt x="4853" y="1792"/>
                    <a:pt x="4795" y="1703"/>
                    <a:pt x="4726" y="1703"/>
                  </a:cubicBezTo>
                  <a:cubicBezTo>
                    <a:pt x="4708" y="1703"/>
                    <a:pt x="4688" y="1710"/>
                    <a:pt x="4670" y="1724"/>
                  </a:cubicBezTo>
                  <a:lnTo>
                    <a:pt x="4670" y="1724"/>
                  </a:lnTo>
                  <a:cubicBezTo>
                    <a:pt x="3996" y="1146"/>
                    <a:pt x="22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6"/>
            <p:cNvSpPr/>
            <p:nvPr/>
          </p:nvSpPr>
          <p:spPr>
            <a:xfrm rot="5400000">
              <a:off x="6529654" y="4771084"/>
              <a:ext cx="190305" cy="216604"/>
            </a:xfrm>
            <a:custGeom>
              <a:avLst/>
              <a:gdLst/>
              <a:ahLst/>
              <a:cxnLst/>
              <a:rect l="l" t="t" r="r" b="b"/>
              <a:pathLst>
                <a:path w="4467" h="5084" extrusionOk="0">
                  <a:moveTo>
                    <a:pt x="2537" y="0"/>
                  </a:moveTo>
                  <a:cubicBezTo>
                    <a:pt x="2494" y="0"/>
                    <a:pt x="2448" y="2"/>
                    <a:pt x="2402" y="6"/>
                  </a:cubicBezTo>
                  <a:cubicBezTo>
                    <a:pt x="0" y="206"/>
                    <a:pt x="2235" y="4109"/>
                    <a:pt x="2836" y="5043"/>
                  </a:cubicBezTo>
                  <a:cubicBezTo>
                    <a:pt x="2855" y="5072"/>
                    <a:pt x="2883" y="5084"/>
                    <a:pt x="2911" y="5084"/>
                  </a:cubicBezTo>
                  <a:cubicBezTo>
                    <a:pt x="2980" y="5084"/>
                    <a:pt x="3049" y="5013"/>
                    <a:pt x="3002" y="4942"/>
                  </a:cubicBezTo>
                  <a:lnTo>
                    <a:pt x="3002" y="4909"/>
                  </a:lnTo>
                  <a:cubicBezTo>
                    <a:pt x="2435" y="4008"/>
                    <a:pt x="534" y="906"/>
                    <a:pt x="2135" y="272"/>
                  </a:cubicBezTo>
                  <a:cubicBezTo>
                    <a:pt x="2326" y="197"/>
                    <a:pt x="2492" y="162"/>
                    <a:pt x="2637" y="162"/>
                  </a:cubicBezTo>
                  <a:cubicBezTo>
                    <a:pt x="4088" y="162"/>
                    <a:pt x="3357" y="3654"/>
                    <a:pt x="2902" y="4442"/>
                  </a:cubicBezTo>
                  <a:cubicBezTo>
                    <a:pt x="2879" y="4513"/>
                    <a:pt x="2955" y="4584"/>
                    <a:pt x="3026" y="4584"/>
                  </a:cubicBezTo>
                  <a:cubicBezTo>
                    <a:pt x="3055" y="4584"/>
                    <a:pt x="3083" y="4572"/>
                    <a:pt x="3102" y="4542"/>
                  </a:cubicBezTo>
                  <a:cubicBezTo>
                    <a:pt x="3657" y="3531"/>
                    <a:pt x="4467" y="0"/>
                    <a:pt x="2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8" name="Google Shape;4038;p26"/>
          <p:cNvSpPr/>
          <p:nvPr/>
        </p:nvSpPr>
        <p:spPr>
          <a:xfrm rot="-10128894" flipH="1">
            <a:off x="119400" y="829203"/>
            <a:ext cx="291826" cy="252586"/>
          </a:xfrm>
          <a:custGeom>
            <a:avLst/>
            <a:gdLst/>
            <a:ahLst/>
            <a:cxnLst/>
            <a:rect l="l" t="t" r="r" b="b"/>
            <a:pathLst>
              <a:path w="9975" h="8633" extrusionOk="0">
                <a:moveTo>
                  <a:pt x="7366" y="0"/>
                </a:moveTo>
                <a:cubicBezTo>
                  <a:pt x="7250" y="0"/>
                  <a:pt x="7130" y="8"/>
                  <a:pt x="7006" y="24"/>
                </a:cubicBezTo>
                <a:cubicBezTo>
                  <a:pt x="6372" y="91"/>
                  <a:pt x="5105" y="558"/>
                  <a:pt x="5105" y="1659"/>
                </a:cubicBezTo>
                <a:cubicBezTo>
                  <a:pt x="4971" y="658"/>
                  <a:pt x="3737" y="224"/>
                  <a:pt x="3103" y="224"/>
                </a:cubicBezTo>
                <a:cubicBezTo>
                  <a:pt x="1535" y="224"/>
                  <a:pt x="368" y="1158"/>
                  <a:pt x="201" y="2759"/>
                </a:cubicBezTo>
                <a:cubicBezTo>
                  <a:pt x="1" y="4594"/>
                  <a:pt x="1702" y="5962"/>
                  <a:pt x="3003" y="6929"/>
                </a:cubicBezTo>
                <a:cubicBezTo>
                  <a:pt x="3603" y="7363"/>
                  <a:pt x="4137" y="7796"/>
                  <a:pt x="4704" y="8197"/>
                </a:cubicBezTo>
                <a:cubicBezTo>
                  <a:pt x="4938" y="8363"/>
                  <a:pt x="5171" y="8497"/>
                  <a:pt x="5438" y="8630"/>
                </a:cubicBezTo>
                <a:cubicBezTo>
                  <a:pt x="5449" y="8632"/>
                  <a:pt x="5459" y="8633"/>
                  <a:pt x="5470" y="8633"/>
                </a:cubicBezTo>
                <a:cubicBezTo>
                  <a:pt x="5673" y="8633"/>
                  <a:pt x="5984" y="8355"/>
                  <a:pt x="6205" y="8197"/>
                </a:cubicBezTo>
                <a:cubicBezTo>
                  <a:pt x="7473" y="7296"/>
                  <a:pt x="8540" y="6128"/>
                  <a:pt x="9374" y="4794"/>
                </a:cubicBezTo>
                <a:cubicBezTo>
                  <a:pt x="9875" y="3827"/>
                  <a:pt x="9975" y="2659"/>
                  <a:pt x="9608" y="1625"/>
                </a:cubicBezTo>
                <a:cubicBezTo>
                  <a:pt x="9185" y="690"/>
                  <a:pt x="8463" y="0"/>
                  <a:pt x="7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9" name="Google Shape;4039;p26"/>
          <p:cNvGrpSpPr/>
          <p:nvPr/>
        </p:nvGrpSpPr>
        <p:grpSpPr>
          <a:xfrm rot="8817145" flipH="1">
            <a:off x="3740008" y="-343182"/>
            <a:ext cx="564095" cy="705453"/>
            <a:chOff x="3291645" y="4438907"/>
            <a:chExt cx="662976" cy="829031"/>
          </a:xfrm>
        </p:grpSpPr>
        <p:sp>
          <p:nvSpPr>
            <p:cNvPr id="4040" name="Google Shape;4040;p26"/>
            <p:cNvSpPr/>
            <p:nvPr/>
          </p:nvSpPr>
          <p:spPr>
            <a:xfrm rot="5400000">
              <a:off x="3252321" y="4576246"/>
              <a:ext cx="731016" cy="652368"/>
            </a:xfrm>
            <a:custGeom>
              <a:avLst/>
              <a:gdLst/>
              <a:ahLst/>
              <a:cxnLst/>
              <a:rect l="l" t="t" r="r" b="b"/>
              <a:pathLst>
                <a:path w="17159" h="15312" extrusionOk="0">
                  <a:moveTo>
                    <a:pt x="119" y="1"/>
                  </a:moveTo>
                  <a:cubicBezTo>
                    <a:pt x="64" y="1"/>
                    <a:pt x="1" y="44"/>
                    <a:pt x="1" y="119"/>
                  </a:cubicBezTo>
                  <a:cubicBezTo>
                    <a:pt x="601" y="4155"/>
                    <a:pt x="2603" y="8258"/>
                    <a:pt x="5905" y="10760"/>
                  </a:cubicBezTo>
                  <a:cubicBezTo>
                    <a:pt x="9108" y="13228"/>
                    <a:pt x="13411" y="13562"/>
                    <a:pt x="16946" y="15296"/>
                  </a:cubicBezTo>
                  <a:cubicBezTo>
                    <a:pt x="16968" y="15307"/>
                    <a:pt x="16989" y="15312"/>
                    <a:pt x="17008" y="15312"/>
                  </a:cubicBezTo>
                  <a:cubicBezTo>
                    <a:pt x="17106" y="15312"/>
                    <a:pt x="17158" y="15186"/>
                    <a:pt x="17047" y="15130"/>
                  </a:cubicBezTo>
                  <a:cubicBezTo>
                    <a:pt x="13677" y="13462"/>
                    <a:pt x="9808" y="12995"/>
                    <a:pt x="6606" y="10993"/>
                  </a:cubicBezTo>
                  <a:cubicBezTo>
                    <a:pt x="2970" y="8725"/>
                    <a:pt x="835" y="4188"/>
                    <a:pt x="201" y="86"/>
                  </a:cubicBezTo>
                  <a:cubicBezTo>
                    <a:pt x="201" y="27"/>
                    <a:pt x="16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6"/>
            <p:cNvSpPr/>
            <p:nvPr/>
          </p:nvSpPr>
          <p:spPr>
            <a:xfrm rot="5400000">
              <a:off x="3791468" y="4526543"/>
              <a:ext cx="78218" cy="220140"/>
            </a:xfrm>
            <a:custGeom>
              <a:avLst/>
              <a:gdLst/>
              <a:ahLst/>
              <a:cxnLst/>
              <a:rect l="l" t="t" r="r" b="b"/>
              <a:pathLst>
                <a:path w="1836" h="5167" extrusionOk="0">
                  <a:moveTo>
                    <a:pt x="1703" y="1"/>
                  </a:moveTo>
                  <a:cubicBezTo>
                    <a:pt x="1664" y="1"/>
                    <a:pt x="1627" y="22"/>
                    <a:pt x="1614" y="73"/>
                  </a:cubicBezTo>
                  <a:cubicBezTo>
                    <a:pt x="1047" y="1708"/>
                    <a:pt x="847" y="3476"/>
                    <a:pt x="47" y="5010"/>
                  </a:cubicBezTo>
                  <a:cubicBezTo>
                    <a:pt x="0" y="5080"/>
                    <a:pt x="68" y="5166"/>
                    <a:pt x="135" y="5166"/>
                  </a:cubicBezTo>
                  <a:cubicBezTo>
                    <a:pt x="164" y="5166"/>
                    <a:pt x="193" y="5150"/>
                    <a:pt x="213" y="5110"/>
                  </a:cubicBezTo>
                  <a:cubicBezTo>
                    <a:pt x="1047" y="3542"/>
                    <a:pt x="1248" y="1774"/>
                    <a:pt x="1815" y="140"/>
                  </a:cubicBezTo>
                  <a:cubicBezTo>
                    <a:pt x="1835" y="57"/>
                    <a:pt x="1767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6"/>
            <p:cNvSpPr/>
            <p:nvPr/>
          </p:nvSpPr>
          <p:spPr>
            <a:xfrm rot="5400000">
              <a:off x="3448582" y="4551744"/>
              <a:ext cx="266393" cy="82100"/>
            </a:xfrm>
            <a:custGeom>
              <a:avLst/>
              <a:gdLst/>
              <a:ahLst/>
              <a:cxnLst/>
              <a:rect l="l" t="t" r="r" b="b"/>
              <a:pathLst>
                <a:path w="6253" h="1927" extrusionOk="0">
                  <a:moveTo>
                    <a:pt x="187" y="1"/>
                  </a:moveTo>
                  <a:cubicBezTo>
                    <a:pt x="95" y="1"/>
                    <a:pt x="0" y="104"/>
                    <a:pt x="81" y="185"/>
                  </a:cubicBezTo>
                  <a:cubicBezTo>
                    <a:pt x="1522" y="1438"/>
                    <a:pt x="3873" y="1926"/>
                    <a:pt x="5756" y="1926"/>
                  </a:cubicBezTo>
                  <a:cubicBezTo>
                    <a:pt x="5879" y="1926"/>
                    <a:pt x="6000" y="1924"/>
                    <a:pt x="6119" y="1920"/>
                  </a:cubicBezTo>
                  <a:cubicBezTo>
                    <a:pt x="6252" y="1920"/>
                    <a:pt x="6252" y="1686"/>
                    <a:pt x="6119" y="1686"/>
                  </a:cubicBezTo>
                  <a:cubicBezTo>
                    <a:pt x="5997" y="1691"/>
                    <a:pt x="5873" y="1693"/>
                    <a:pt x="5746" y="1693"/>
                  </a:cubicBezTo>
                  <a:cubicBezTo>
                    <a:pt x="3921" y="1693"/>
                    <a:pt x="1589" y="1235"/>
                    <a:pt x="248" y="19"/>
                  </a:cubicBezTo>
                  <a:cubicBezTo>
                    <a:pt x="229" y="6"/>
                    <a:pt x="208" y="1"/>
                    <a:pt x="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6"/>
            <p:cNvSpPr/>
            <p:nvPr/>
          </p:nvSpPr>
          <p:spPr>
            <a:xfrm rot="5400000">
              <a:off x="3581733" y="4679999"/>
              <a:ext cx="36297" cy="251838"/>
            </a:xfrm>
            <a:custGeom>
              <a:avLst/>
              <a:gdLst/>
              <a:ahLst/>
              <a:cxnLst/>
              <a:rect l="l" t="t" r="r" b="b"/>
              <a:pathLst>
                <a:path w="852" h="5911" extrusionOk="0">
                  <a:moveTo>
                    <a:pt x="105" y="0"/>
                  </a:moveTo>
                  <a:cubicBezTo>
                    <a:pt x="51" y="0"/>
                    <a:pt x="1" y="34"/>
                    <a:pt x="17" y="101"/>
                  </a:cubicBezTo>
                  <a:cubicBezTo>
                    <a:pt x="117" y="2002"/>
                    <a:pt x="618" y="3870"/>
                    <a:pt x="184" y="5771"/>
                  </a:cubicBezTo>
                  <a:cubicBezTo>
                    <a:pt x="163" y="5854"/>
                    <a:pt x="232" y="5911"/>
                    <a:pt x="295" y="5911"/>
                  </a:cubicBezTo>
                  <a:cubicBezTo>
                    <a:pt x="334" y="5911"/>
                    <a:pt x="371" y="5889"/>
                    <a:pt x="384" y="5838"/>
                  </a:cubicBezTo>
                  <a:cubicBezTo>
                    <a:pt x="851" y="3903"/>
                    <a:pt x="317" y="2002"/>
                    <a:pt x="217" y="101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6"/>
            <p:cNvSpPr/>
            <p:nvPr/>
          </p:nvSpPr>
          <p:spPr>
            <a:xfrm rot="5400000">
              <a:off x="3260319" y="4788575"/>
              <a:ext cx="219872" cy="80396"/>
            </a:xfrm>
            <a:custGeom>
              <a:avLst/>
              <a:gdLst/>
              <a:ahLst/>
              <a:cxnLst/>
              <a:rect l="l" t="t" r="r" b="b"/>
              <a:pathLst>
                <a:path w="5161" h="1887" extrusionOk="0">
                  <a:moveTo>
                    <a:pt x="5000" y="0"/>
                  </a:moveTo>
                  <a:cubicBezTo>
                    <a:pt x="4991" y="0"/>
                    <a:pt x="4981" y="1"/>
                    <a:pt x="4971" y="4"/>
                  </a:cubicBezTo>
                  <a:cubicBezTo>
                    <a:pt x="3418" y="501"/>
                    <a:pt x="2154" y="1692"/>
                    <a:pt x="506" y="1692"/>
                  </a:cubicBezTo>
                  <a:cubicBezTo>
                    <a:pt x="384" y="1692"/>
                    <a:pt x="260" y="1685"/>
                    <a:pt x="134" y="1672"/>
                  </a:cubicBezTo>
                  <a:cubicBezTo>
                    <a:pt x="1" y="1672"/>
                    <a:pt x="1" y="1872"/>
                    <a:pt x="134" y="1872"/>
                  </a:cubicBezTo>
                  <a:cubicBezTo>
                    <a:pt x="245" y="1882"/>
                    <a:pt x="355" y="1886"/>
                    <a:pt x="462" y="1886"/>
                  </a:cubicBezTo>
                  <a:cubicBezTo>
                    <a:pt x="2162" y="1886"/>
                    <a:pt x="3438" y="706"/>
                    <a:pt x="5038" y="204"/>
                  </a:cubicBezTo>
                  <a:cubicBezTo>
                    <a:pt x="5161" y="173"/>
                    <a:pt x="5113" y="0"/>
                    <a:pt x="5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6"/>
            <p:cNvSpPr/>
            <p:nvPr/>
          </p:nvSpPr>
          <p:spPr>
            <a:xfrm rot="5400000">
              <a:off x="3917087" y="4647263"/>
              <a:ext cx="35573" cy="39495"/>
            </a:xfrm>
            <a:custGeom>
              <a:avLst/>
              <a:gdLst/>
              <a:ahLst/>
              <a:cxnLst/>
              <a:rect l="l" t="t" r="r" b="b"/>
              <a:pathLst>
                <a:path w="835" h="927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785"/>
                    <a:pt x="209" y="927"/>
                    <a:pt x="417" y="927"/>
                  </a:cubicBezTo>
                  <a:cubicBezTo>
                    <a:pt x="626" y="927"/>
                    <a:pt x="834" y="785"/>
                    <a:pt x="834" y="501"/>
                  </a:cubicBezTo>
                  <a:lnTo>
                    <a:pt x="834" y="435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6"/>
            <p:cNvSpPr/>
            <p:nvPr/>
          </p:nvSpPr>
          <p:spPr>
            <a:xfrm rot="5400000">
              <a:off x="3909100" y="4531276"/>
              <a:ext cx="46905" cy="35533"/>
            </a:xfrm>
            <a:custGeom>
              <a:avLst/>
              <a:gdLst/>
              <a:ahLst/>
              <a:cxnLst/>
              <a:rect l="l" t="t" r="r" b="b"/>
              <a:pathLst>
                <a:path w="1101" h="834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cubicBezTo>
                    <a:pt x="1101" y="834"/>
                    <a:pt x="1101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6"/>
            <p:cNvSpPr/>
            <p:nvPr/>
          </p:nvSpPr>
          <p:spPr>
            <a:xfrm rot="5400000">
              <a:off x="3600053" y="4436967"/>
              <a:ext cx="35573" cy="39452"/>
            </a:xfrm>
            <a:custGeom>
              <a:avLst/>
              <a:gdLst/>
              <a:ahLst/>
              <a:cxnLst/>
              <a:rect l="l" t="t" r="r" b="b"/>
              <a:pathLst>
                <a:path w="835" h="926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784"/>
                    <a:pt x="209" y="926"/>
                    <a:pt x="417" y="926"/>
                  </a:cubicBezTo>
                  <a:cubicBezTo>
                    <a:pt x="626" y="926"/>
                    <a:pt x="834" y="784"/>
                    <a:pt x="834" y="501"/>
                  </a:cubicBezTo>
                  <a:lnTo>
                    <a:pt x="834" y="401"/>
                  </a:ln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6"/>
            <p:cNvSpPr/>
            <p:nvPr/>
          </p:nvSpPr>
          <p:spPr>
            <a:xfrm rot="5400000">
              <a:off x="3699450" y="4776414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634" y="834"/>
                  </a:lnTo>
                  <a:cubicBezTo>
                    <a:pt x="1201" y="834"/>
                    <a:pt x="1201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6"/>
            <p:cNvSpPr/>
            <p:nvPr/>
          </p:nvSpPr>
          <p:spPr>
            <a:xfrm rot="5400000">
              <a:off x="3302986" y="4705352"/>
              <a:ext cx="51208" cy="35575"/>
            </a:xfrm>
            <a:custGeom>
              <a:avLst/>
              <a:gdLst/>
              <a:ahLst/>
              <a:cxnLst/>
              <a:rect l="l" t="t" r="r" b="b"/>
              <a:pathLst>
                <a:path w="1202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634" y="835"/>
                  </a:lnTo>
                  <a:cubicBezTo>
                    <a:pt x="1201" y="835"/>
                    <a:pt x="1201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0" name="Google Shape;4050;p26"/>
          <p:cNvGrpSpPr/>
          <p:nvPr/>
        </p:nvGrpSpPr>
        <p:grpSpPr>
          <a:xfrm rot="10800000" flipH="1">
            <a:off x="2551850" y="-128191"/>
            <a:ext cx="375393" cy="397651"/>
            <a:chOff x="4174996" y="4517026"/>
            <a:chExt cx="645448" cy="683601"/>
          </a:xfrm>
        </p:grpSpPr>
        <p:sp>
          <p:nvSpPr>
            <p:cNvPr id="4051" name="Google Shape;4051;p26"/>
            <p:cNvSpPr/>
            <p:nvPr/>
          </p:nvSpPr>
          <p:spPr>
            <a:xfrm rot="5400000">
              <a:off x="4380180" y="4841227"/>
              <a:ext cx="437655" cy="274589"/>
            </a:xfrm>
            <a:custGeom>
              <a:avLst/>
              <a:gdLst/>
              <a:ahLst/>
              <a:cxnLst/>
              <a:rect l="l" t="t" r="r" b="b"/>
              <a:pathLst>
                <a:path w="10273" h="6445" extrusionOk="0">
                  <a:moveTo>
                    <a:pt x="134" y="1"/>
                  </a:moveTo>
                  <a:cubicBezTo>
                    <a:pt x="58" y="1"/>
                    <a:pt x="0" y="102"/>
                    <a:pt x="76" y="203"/>
                  </a:cubicBezTo>
                  <a:cubicBezTo>
                    <a:pt x="2644" y="3238"/>
                    <a:pt x="6414" y="5106"/>
                    <a:pt x="10116" y="6440"/>
                  </a:cubicBezTo>
                  <a:cubicBezTo>
                    <a:pt x="10126" y="6443"/>
                    <a:pt x="10136" y="6444"/>
                    <a:pt x="10145" y="6444"/>
                  </a:cubicBezTo>
                  <a:cubicBezTo>
                    <a:pt x="10254" y="6444"/>
                    <a:pt x="10273" y="6271"/>
                    <a:pt x="10150" y="6240"/>
                  </a:cubicBezTo>
                  <a:cubicBezTo>
                    <a:pt x="6480" y="4906"/>
                    <a:pt x="2778" y="3071"/>
                    <a:pt x="209" y="36"/>
                  </a:cubicBezTo>
                  <a:cubicBezTo>
                    <a:pt x="185" y="11"/>
                    <a:pt x="15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6"/>
            <p:cNvSpPr/>
            <p:nvPr/>
          </p:nvSpPr>
          <p:spPr>
            <a:xfrm rot="5400000">
              <a:off x="4500576" y="4689560"/>
              <a:ext cx="360204" cy="279531"/>
            </a:xfrm>
            <a:custGeom>
              <a:avLst/>
              <a:gdLst/>
              <a:ahLst/>
              <a:cxnLst/>
              <a:rect l="l" t="t" r="r" b="b"/>
              <a:pathLst>
                <a:path w="8455" h="6561" extrusionOk="0">
                  <a:moveTo>
                    <a:pt x="1533" y="171"/>
                  </a:moveTo>
                  <a:cubicBezTo>
                    <a:pt x="1777" y="171"/>
                    <a:pt x="2062" y="344"/>
                    <a:pt x="2235" y="443"/>
                  </a:cubicBezTo>
                  <a:cubicBezTo>
                    <a:pt x="2836" y="843"/>
                    <a:pt x="3403" y="1310"/>
                    <a:pt x="3903" y="1844"/>
                  </a:cubicBezTo>
                  <a:cubicBezTo>
                    <a:pt x="5249" y="3222"/>
                    <a:pt x="6472" y="4724"/>
                    <a:pt x="7809" y="6112"/>
                  </a:cubicBezTo>
                  <a:lnTo>
                    <a:pt x="7809" y="6112"/>
                  </a:lnTo>
                  <a:cubicBezTo>
                    <a:pt x="6655" y="5561"/>
                    <a:pt x="5425" y="5166"/>
                    <a:pt x="4270" y="4646"/>
                  </a:cubicBezTo>
                  <a:cubicBezTo>
                    <a:pt x="2902" y="4046"/>
                    <a:pt x="1168" y="3112"/>
                    <a:pt x="1001" y="1410"/>
                  </a:cubicBezTo>
                  <a:cubicBezTo>
                    <a:pt x="968" y="1043"/>
                    <a:pt x="934" y="476"/>
                    <a:pt x="1301" y="243"/>
                  </a:cubicBezTo>
                  <a:cubicBezTo>
                    <a:pt x="1370" y="192"/>
                    <a:pt x="1449" y="171"/>
                    <a:pt x="1533" y="171"/>
                  </a:cubicBezTo>
                  <a:close/>
                  <a:moveTo>
                    <a:pt x="1519" y="1"/>
                  </a:moveTo>
                  <a:cubicBezTo>
                    <a:pt x="1204" y="1"/>
                    <a:pt x="947" y="180"/>
                    <a:pt x="834" y="677"/>
                  </a:cubicBezTo>
                  <a:cubicBezTo>
                    <a:pt x="0" y="4312"/>
                    <a:pt x="6071" y="5347"/>
                    <a:pt x="8239" y="6547"/>
                  </a:cubicBezTo>
                  <a:cubicBezTo>
                    <a:pt x="8258" y="6557"/>
                    <a:pt x="8276" y="6561"/>
                    <a:pt x="8293" y="6561"/>
                  </a:cubicBezTo>
                  <a:cubicBezTo>
                    <a:pt x="8396" y="6561"/>
                    <a:pt x="8454" y="6405"/>
                    <a:pt x="8340" y="6347"/>
                  </a:cubicBezTo>
                  <a:lnTo>
                    <a:pt x="8340" y="6347"/>
                  </a:lnTo>
                  <a:lnTo>
                    <a:pt x="8340" y="6381"/>
                  </a:lnTo>
                  <a:cubicBezTo>
                    <a:pt x="8267" y="6341"/>
                    <a:pt x="8193" y="6303"/>
                    <a:pt x="8120" y="6265"/>
                  </a:cubicBezTo>
                  <a:lnTo>
                    <a:pt x="8120" y="6265"/>
                  </a:lnTo>
                  <a:cubicBezTo>
                    <a:pt x="8148" y="6223"/>
                    <a:pt x="8153" y="6161"/>
                    <a:pt x="8106" y="6114"/>
                  </a:cubicBezTo>
                  <a:cubicBezTo>
                    <a:pt x="6505" y="4446"/>
                    <a:pt x="5104" y="2611"/>
                    <a:pt x="3369" y="1043"/>
                  </a:cubicBezTo>
                  <a:cubicBezTo>
                    <a:pt x="2972" y="690"/>
                    <a:pt x="2136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6"/>
            <p:cNvSpPr/>
            <p:nvPr/>
          </p:nvSpPr>
          <p:spPr>
            <a:xfrm rot="5400000">
              <a:off x="4078000" y="4835179"/>
              <a:ext cx="570405" cy="160493"/>
            </a:xfrm>
            <a:custGeom>
              <a:avLst/>
              <a:gdLst/>
              <a:ahLst/>
              <a:cxnLst/>
              <a:rect l="l" t="t" r="r" b="b"/>
              <a:pathLst>
                <a:path w="13389" h="3767" extrusionOk="0">
                  <a:moveTo>
                    <a:pt x="13255" y="0"/>
                  </a:moveTo>
                  <a:lnTo>
                    <a:pt x="13255" y="33"/>
                  </a:lnTo>
                  <a:cubicBezTo>
                    <a:pt x="13114" y="30"/>
                    <a:pt x="12973" y="28"/>
                    <a:pt x="12832" y="28"/>
                  </a:cubicBezTo>
                  <a:cubicBezTo>
                    <a:pt x="10505" y="28"/>
                    <a:pt x="8181" y="531"/>
                    <a:pt x="5917" y="1034"/>
                  </a:cubicBezTo>
                  <a:cubicBezTo>
                    <a:pt x="3849" y="1501"/>
                    <a:pt x="1680" y="2135"/>
                    <a:pt x="79" y="3569"/>
                  </a:cubicBezTo>
                  <a:cubicBezTo>
                    <a:pt x="1" y="3648"/>
                    <a:pt x="86" y="3767"/>
                    <a:pt x="175" y="3767"/>
                  </a:cubicBezTo>
                  <a:cubicBezTo>
                    <a:pt x="200" y="3767"/>
                    <a:pt x="224" y="3758"/>
                    <a:pt x="246" y="3736"/>
                  </a:cubicBezTo>
                  <a:cubicBezTo>
                    <a:pt x="1814" y="2302"/>
                    <a:pt x="3949" y="1701"/>
                    <a:pt x="5984" y="1234"/>
                  </a:cubicBezTo>
                  <a:cubicBezTo>
                    <a:pt x="8248" y="731"/>
                    <a:pt x="10512" y="228"/>
                    <a:pt x="12832" y="228"/>
                  </a:cubicBezTo>
                  <a:cubicBezTo>
                    <a:pt x="12973" y="228"/>
                    <a:pt x="13114" y="230"/>
                    <a:pt x="13255" y="234"/>
                  </a:cubicBezTo>
                  <a:cubicBezTo>
                    <a:pt x="13389" y="234"/>
                    <a:pt x="13389" y="0"/>
                    <a:pt x="13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6"/>
            <p:cNvSpPr/>
            <p:nvPr/>
          </p:nvSpPr>
          <p:spPr>
            <a:xfrm rot="5400000">
              <a:off x="4060530" y="4631492"/>
              <a:ext cx="483198" cy="254267"/>
            </a:xfrm>
            <a:custGeom>
              <a:avLst/>
              <a:gdLst/>
              <a:ahLst/>
              <a:cxnLst/>
              <a:rect l="l" t="t" r="r" b="b"/>
              <a:pathLst>
                <a:path w="11342" h="5968" extrusionOk="0">
                  <a:moveTo>
                    <a:pt x="10304" y="184"/>
                  </a:moveTo>
                  <a:cubicBezTo>
                    <a:pt x="10513" y="184"/>
                    <a:pt x="10721" y="187"/>
                    <a:pt x="10929" y="192"/>
                  </a:cubicBezTo>
                  <a:lnTo>
                    <a:pt x="10929" y="192"/>
                  </a:lnTo>
                  <a:cubicBezTo>
                    <a:pt x="10654" y="372"/>
                    <a:pt x="10402" y="579"/>
                    <a:pt x="10175" y="835"/>
                  </a:cubicBezTo>
                  <a:cubicBezTo>
                    <a:pt x="9608" y="1335"/>
                    <a:pt x="8974" y="1802"/>
                    <a:pt x="8340" y="2202"/>
                  </a:cubicBezTo>
                  <a:cubicBezTo>
                    <a:pt x="7306" y="2903"/>
                    <a:pt x="6239" y="3470"/>
                    <a:pt x="5205" y="4170"/>
                  </a:cubicBezTo>
                  <a:cubicBezTo>
                    <a:pt x="4171" y="4837"/>
                    <a:pt x="3203" y="5638"/>
                    <a:pt x="1902" y="5738"/>
                  </a:cubicBezTo>
                  <a:cubicBezTo>
                    <a:pt x="1860" y="5740"/>
                    <a:pt x="1817" y="5741"/>
                    <a:pt x="1774" y="5741"/>
                  </a:cubicBezTo>
                  <a:cubicBezTo>
                    <a:pt x="1104" y="5741"/>
                    <a:pt x="364" y="5490"/>
                    <a:pt x="301" y="4737"/>
                  </a:cubicBezTo>
                  <a:cubicBezTo>
                    <a:pt x="335" y="4137"/>
                    <a:pt x="535" y="3603"/>
                    <a:pt x="902" y="3170"/>
                  </a:cubicBezTo>
                  <a:cubicBezTo>
                    <a:pt x="1969" y="1602"/>
                    <a:pt x="4004" y="968"/>
                    <a:pt x="5738" y="634"/>
                  </a:cubicBezTo>
                  <a:cubicBezTo>
                    <a:pt x="7244" y="328"/>
                    <a:pt x="8772" y="184"/>
                    <a:pt x="10304" y="184"/>
                  </a:cubicBezTo>
                  <a:close/>
                  <a:moveTo>
                    <a:pt x="11209" y="1"/>
                  </a:moveTo>
                  <a:lnTo>
                    <a:pt x="11209" y="34"/>
                  </a:lnTo>
                  <a:cubicBezTo>
                    <a:pt x="10853" y="17"/>
                    <a:pt x="10497" y="9"/>
                    <a:pt x="10142" y="9"/>
                  </a:cubicBezTo>
                  <a:cubicBezTo>
                    <a:pt x="8364" y="9"/>
                    <a:pt x="6595" y="217"/>
                    <a:pt x="4871" y="634"/>
                  </a:cubicBezTo>
                  <a:cubicBezTo>
                    <a:pt x="2970" y="1101"/>
                    <a:pt x="1002" y="2069"/>
                    <a:pt x="268" y="3970"/>
                  </a:cubicBezTo>
                  <a:cubicBezTo>
                    <a:pt x="1" y="4604"/>
                    <a:pt x="34" y="5271"/>
                    <a:pt x="635" y="5671"/>
                  </a:cubicBezTo>
                  <a:cubicBezTo>
                    <a:pt x="931" y="5885"/>
                    <a:pt x="1291" y="5968"/>
                    <a:pt x="1668" y="5968"/>
                  </a:cubicBezTo>
                  <a:cubicBezTo>
                    <a:pt x="2350" y="5968"/>
                    <a:pt x="3088" y="5696"/>
                    <a:pt x="3604" y="5438"/>
                  </a:cubicBezTo>
                  <a:cubicBezTo>
                    <a:pt x="4204" y="5104"/>
                    <a:pt x="4771" y="4737"/>
                    <a:pt x="5305" y="4337"/>
                  </a:cubicBezTo>
                  <a:cubicBezTo>
                    <a:pt x="6005" y="3870"/>
                    <a:pt x="6739" y="3470"/>
                    <a:pt x="7473" y="3036"/>
                  </a:cubicBezTo>
                  <a:cubicBezTo>
                    <a:pt x="8140" y="2603"/>
                    <a:pt x="8774" y="2202"/>
                    <a:pt x="9408" y="1735"/>
                  </a:cubicBezTo>
                  <a:cubicBezTo>
                    <a:pt x="10008" y="1268"/>
                    <a:pt x="10509" y="634"/>
                    <a:pt x="11176" y="301"/>
                  </a:cubicBezTo>
                  <a:cubicBezTo>
                    <a:pt x="11222" y="278"/>
                    <a:pt x="11236" y="238"/>
                    <a:pt x="11231" y="199"/>
                  </a:cubicBezTo>
                  <a:lnTo>
                    <a:pt x="11231" y="199"/>
                  </a:lnTo>
                  <a:cubicBezTo>
                    <a:pt x="11342" y="179"/>
                    <a:pt x="11335" y="1"/>
                    <a:pt x="1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5" name="Google Shape;4055;p26"/>
          <p:cNvSpPr/>
          <p:nvPr/>
        </p:nvSpPr>
        <p:spPr>
          <a:xfrm rot="5400000" flipH="1">
            <a:off x="5104225" y="52400"/>
            <a:ext cx="234678" cy="209423"/>
          </a:xfrm>
          <a:custGeom>
            <a:avLst/>
            <a:gdLst/>
            <a:ahLst/>
            <a:cxnLst/>
            <a:rect l="l" t="t" r="r" b="b"/>
            <a:pathLst>
              <a:path w="6575" h="5867" extrusionOk="0">
                <a:moveTo>
                  <a:pt x="5235" y="0"/>
                </a:moveTo>
                <a:cubicBezTo>
                  <a:pt x="5063" y="0"/>
                  <a:pt x="4866" y="48"/>
                  <a:pt x="4639" y="156"/>
                </a:cubicBezTo>
                <a:cubicBezTo>
                  <a:pt x="3472" y="756"/>
                  <a:pt x="3639" y="2691"/>
                  <a:pt x="3639" y="3758"/>
                </a:cubicBezTo>
                <a:cubicBezTo>
                  <a:pt x="3038" y="3191"/>
                  <a:pt x="2204" y="2090"/>
                  <a:pt x="1370" y="1923"/>
                </a:cubicBezTo>
                <a:cubicBezTo>
                  <a:pt x="1253" y="1908"/>
                  <a:pt x="1145" y="1901"/>
                  <a:pt x="1047" y="1901"/>
                </a:cubicBezTo>
                <a:cubicBezTo>
                  <a:pt x="79" y="1901"/>
                  <a:pt x="1" y="2616"/>
                  <a:pt x="637" y="3525"/>
                </a:cubicBezTo>
                <a:cubicBezTo>
                  <a:pt x="1591" y="4893"/>
                  <a:pt x="3851" y="5866"/>
                  <a:pt x="5505" y="5866"/>
                </a:cubicBezTo>
                <a:cubicBezTo>
                  <a:pt x="5585" y="5866"/>
                  <a:pt x="5663" y="5864"/>
                  <a:pt x="5740" y="5860"/>
                </a:cubicBezTo>
                <a:lnTo>
                  <a:pt x="5840" y="5693"/>
                </a:lnTo>
                <a:cubicBezTo>
                  <a:pt x="6507" y="4692"/>
                  <a:pt x="6574" y="3091"/>
                  <a:pt x="6407" y="1823"/>
                </a:cubicBezTo>
                <a:cubicBezTo>
                  <a:pt x="6271" y="1002"/>
                  <a:pt x="6021" y="0"/>
                  <a:pt x="5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6" name="Google Shape;4056;p26"/>
          <p:cNvSpPr/>
          <p:nvPr/>
        </p:nvSpPr>
        <p:spPr>
          <a:xfrm rot="10800000" flipH="1">
            <a:off x="1571267" y="54851"/>
            <a:ext cx="280111" cy="249964"/>
          </a:xfrm>
          <a:custGeom>
            <a:avLst/>
            <a:gdLst/>
            <a:ahLst/>
            <a:cxnLst/>
            <a:rect l="l" t="t" r="r" b="b"/>
            <a:pathLst>
              <a:path w="6575" h="5867" extrusionOk="0">
                <a:moveTo>
                  <a:pt x="5235" y="0"/>
                </a:moveTo>
                <a:cubicBezTo>
                  <a:pt x="5063" y="0"/>
                  <a:pt x="4866" y="48"/>
                  <a:pt x="4639" y="156"/>
                </a:cubicBezTo>
                <a:cubicBezTo>
                  <a:pt x="3472" y="756"/>
                  <a:pt x="3639" y="2691"/>
                  <a:pt x="3639" y="3758"/>
                </a:cubicBezTo>
                <a:cubicBezTo>
                  <a:pt x="3038" y="3191"/>
                  <a:pt x="2204" y="2090"/>
                  <a:pt x="1370" y="1923"/>
                </a:cubicBezTo>
                <a:cubicBezTo>
                  <a:pt x="1253" y="1908"/>
                  <a:pt x="1145" y="1901"/>
                  <a:pt x="1047" y="1901"/>
                </a:cubicBezTo>
                <a:cubicBezTo>
                  <a:pt x="79" y="1901"/>
                  <a:pt x="1" y="2616"/>
                  <a:pt x="637" y="3525"/>
                </a:cubicBezTo>
                <a:cubicBezTo>
                  <a:pt x="1591" y="4893"/>
                  <a:pt x="3851" y="5866"/>
                  <a:pt x="5505" y="5866"/>
                </a:cubicBezTo>
                <a:cubicBezTo>
                  <a:pt x="5585" y="5866"/>
                  <a:pt x="5663" y="5864"/>
                  <a:pt x="5740" y="5860"/>
                </a:cubicBezTo>
                <a:lnTo>
                  <a:pt x="5840" y="5693"/>
                </a:lnTo>
                <a:cubicBezTo>
                  <a:pt x="6507" y="4692"/>
                  <a:pt x="6574" y="3091"/>
                  <a:pt x="6407" y="1823"/>
                </a:cubicBezTo>
                <a:cubicBezTo>
                  <a:pt x="6271" y="1002"/>
                  <a:pt x="6021" y="0"/>
                  <a:pt x="5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7" name="Google Shape;4057;p26"/>
          <p:cNvGrpSpPr/>
          <p:nvPr/>
        </p:nvGrpSpPr>
        <p:grpSpPr>
          <a:xfrm rot="-9117171" flipH="1">
            <a:off x="-126244" y="-34974"/>
            <a:ext cx="861497" cy="675395"/>
            <a:chOff x="6116480" y="4524652"/>
            <a:chExt cx="830410" cy="650968"/>
          </a:xfrm>
        </p:grpSpPr>
        <p:sp>
          <p:nvSpPr>
            <p:cNvPr id="4058" name="Google Shape;4058;p26"/>
            <p:cNvSpPr/>
            <p:nvPr/>
          </p:nvSpPr>
          <p:spPr>
            <a:xfrm rot="5400000">
              <a:off x="6227951" y="4538265"/>
              <a:ext cx="525885" cy="748825"/>
            </a:xfrm>
            <a:custGeom>
              <a:avLst/>
              <a:gdLst/>
              <a:ahLst/>
              <a:cxnLst/>
              <a:rect l="l" t="t" r="r" b="b"/>
              <a:pathLst>
                <a:path w="12344" h="17576" extrusionOk="0">
                  <a:moveTo>
                    <a:pt x="133" y="0"/>
                  </a:moveTo>
                  <a:cubicBezTo>
                    <a:pt x="70" y="0"/>
                    <a:pt x="1" y="57"/>
                    <a:pt x="22" y="140"/>
                  </a:cubicBezTo>
                  <a:cubicBezTo>
                    <a:pt x="288" y="2008"/>
                    <a:pt x="355" y="3842"/>
                    <a:pt x="1256" y="5577"/>
                  </a:cubicBezTo>
                  <a:cubicBezTo>
                    <a:pt x="2023" y="7045"/>
                    <a:pt x="3291" y="8212"/>
                    <a:pt x="4525" y="9313"/>
                  </a:cubicBezTo>
                  <a:cubicBezTo>
                    <a:pt x="7260" y="11815"/>
                    <a:pt x="10329" y="14217"/>
                    <a:pt x="12130" y="17519"/>
                  </a:cubicBezTo>
                  <a:cubicBezTo>
                    <a:pt x="12150" y="17559"/>
                    <a:pt x="12179" y="17575"/>
                    <a:pt x="12209" y="17575"/>
                  </a:cubicBezTo>
                  <a:cubicBezTo>
                    <a:pt x="12276" y="17575"/>
                    <a:pt x="12344" y="17489"/>
                    <a:pt x="12297" y="17419"/>
                  </a:cubicBezTo>
                  <a:cubicBezTo>
                    <a:pt x="10629" y="14350"/>
                    <a:pt x="7827" y="12048"/>
                    <a:pt x="5259" y="9713"/>
                  </a:cubicBezTo>
                  <a:cubicBezTo>
                    <a:pt x="3958" y="8546"/>
                    <a:pt x="2657" y="7378"/>
                    <a:pt x="1723" y="5911"/>
                  </a:cubicBezTo>
                  <a:cubicBezTo>
                    <a:pt x="555" y="4143"/>
                    <a:pt x="489" y="2075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6"/>
            <p:cNvSpPr/>
            <p:nvPr/>
          </p:nvSpPr>
          <p:spPr>
            <a:xfrm rot="5400000">
              <a:off x="6521217" y="4788594"/>
              <a:ext cx="32165" cy="240548"/>
            </a:xfrm>
            <a:custGeom>
              <a:avLst/>
              <a:gdLst/>
              <a:ahLst/>
              <a:cxnLst/>
              <a:rect l="l" t="t" r="r" b="b"/>
              <a:pathLst>
                <a:path w="755" h="5646" extrusionOk="0">
                  <a:moveTo>
                    <a:pt x="288" y="1"/>
                  </a:moveTo>
                  <a:cubicBezTo>
                    <a:pt x="237" y="1"/>
                    <a:pt x="187" y="34"/>
                    <a:pt x="187" y="101"/>
                  </a:cubicBezTo>
                  <a:cubicBezTo>
                    <a:pt x="354" y="1935"/>
                    <a:pt x="554" y="3737"/>
                    <a:pt x="21" y="5538"/>
                  </a:cubicBezTo>
                  <a:cubicBezTo>
                    <a:pt x="1" y="5598"/>
                    <a:pt x="65" y="5646"/>
                    <a:pt x="126" y="5646"/>
                  </a:cubicBezTo>
                  <a:cubicBezTo>
                    <a:pt x="167" y="5646"/>
                    <a:pt x="207" y="5625"/>
                    <a:pt x="221" y="5571"/>
                  </a:cubicBezTo>
                  <a:cubicBezTo>
                    <a:pt x="755" y="3770"/>
                    <a:pt x="554" y="1935"/>
                    <a:pt x="388" y="101"/>
                  </a:cubicBezTo>
                  <a:cubicBezTo>
                    <a:pt x="388" y="34"/>
                    <a:pt x="338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6"/>
            <p:cNvSpPr/>
            <p:nvPr/>
          </p:nvSpPr>
          <p:spPr>
            <a:xfrm rot="5400000">
              <a:off x="6398547" y="4680535"/>
              <a:ext cx="223535" cy="37194"/>
            </a:xfrm>
            <a:custGeom>
              <a:avLst/>
              <a:gdLst/>
              <a:ahLst/>
              <a:cxnLst/>
              <a:rect l="l" t="t" r="r" b="b"/>
              <a:pathLst>
                <a:path w="5247" h="873" extrusionOk="0">
                  <a:moveTo>
                    <a:pt x="157" y="1"/>
                  </a:moveTo>
                  <a:cubicBezTo>
                    <a:pt x="57" y="1"/>
                    <a:pt x="1" y="127"/>
                    <a:pt x="85" y="183"/>
                  </a:cubicBezTo>
                  <a:cubicBezTo>
                    <a:pt x="1135" y="643"/>
                    <a:pt x="2258" y="872"/>
                    <a:pt x="3377" y="872"/>
                  </a:cubicBezTo>
                  <a:cubicBezTo>
                    <a:pt x="3963" y="872"/>
                    <a:pt x="4548" y="809"/>
                    <a:pt x="5122" y="683"/>
                  </a:cubicBezTo>
                  <a:cubicBezTo>
                    <a:pt x="5246" y="683"/>
                    <a:pt x="5225" y="480"/>
                    <a:pt x="5113" y="480"/>
                  </a:cubicBezTo>
                  <a:cubicBezTo>
                    <a:pt x="5105" y="480"/>
                    <a:pt x="5097" y="481"/>
                    <a:pt x="5088" y="483"/>
                  </a:cubicBezTo>
                  <a:cubicBezTo>
                    <a:pt x="4520" y="611"/>
                    <a:pt x="3940" y="674"/>
                    <a:pt x="3362" y="674"/>
                  </a:cubicBezTo>
                  <a:cubicBezTo>
                    <a:pt x="2276" y="674"/>
                    <a:pt x="1197" y="451"/>
                    <a:pt x="218" y="16"/>
                  </a:cubicBezTo>
                  <a:cubicBezTo>
                    <a:pt x="196" y="5"/>
                    <a:pt x="176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6"/>
            <p:cNvSpPr/>
            <p:nvPr/>
          </p:nvSpPr>
          <p:spPr>
            <a:xfrm rot="5400000">
              <a:off x="6656569" y="4673865"/>
              <a:ext cx="109190" cy="158661"/>
            </a:xfrm>
            <a:custGeom>
              <a:avLst/>
              <a:gdLst/>
              <a:ahLst/>
              <a:cxnLst/>
              <a:rect l="l" t="t" r="r" b="b"/>
              <a:pathLst>
                <a:path w="2563" h="3724" extrusionOk="0">
                  <a:moveTo>
                    <a:pt x="2450" y="0"/>
                  </a:moveTo>
                  <a:cubicBezTo>
                    <a:pt x="2405" y="0"/>
                    <a:pt x="2358" y="27"/>
                    <a:pt x="2344" y="85"/>
                  </a:cubicBezTo>
                  <a:cubicBezTo>
                    <a:pt x="1910" y="1486"/>
                    <a:pt x="1109" y="2520"/>
                    <a:pt x="75" y="3554"/>
                  </a:cubicBezTo>
                  <a:cubicBezTo>
                    <a:pt x="0" y="3629"/>
                    <a:pt x="75" y="3723"/>
                    <a:pt x="160" y="3723"/>
                  </a:cubicBezTo>
                  <a:cubicBezTo>
                    <a:pt x="188" y="3723"/>
                    <a:pt x="217" y="3713"/>
                    <a:pt x="242" y="3688"/>
                  </a:cubicBezTo>
                  <a:cubicBezTo>
                    <a:pt x="1276" y="2654"/>
                    <a:pt x="2110" y="1586"/>
                    <a:pt x="2544" y="118"/>
                  </a:cubicBezTo>
                  <a:cubicBezTo>
                    <a:pt x="2563" y="43"/>
                    <a:pt x="2508" y="0"/>
                    <a:pt x="2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6"/>
            <p:cNvSpPr/>
            <p:nvPr/>
          </p:nvSpPr>
          <p:spPr>
            <a:xfrm rot="5400000">
              <a:off x="6788872" y="4538109"/>
              <a:ext cx="97389" cy="218649"/>
            </a:xfrm>
            <a:custGeom>
              <a:avLst/>
              <a:gdLst/>
              <a:ahLst/>
              <a:cxnLst/>
              <a:rect l="l" t="t" r="r" b="b"/>
              <a:pathLst>
                <a:path w="2286" h="5132" extrusionOk="0">
                  <a:moveTo>
                    <a:pt x="933" y="191"/>
                  </a:moveTo>
                  <a:cubicBezTo>
                    <a:pt x="1066" y="191"/>
                    <a:pt x="1226" y="231"/>
                    <a:pt x="1419" y="320"/>
                  </a:cubicBezTo>
                  <a:cubicBezTo>
                    <a:pt x="2153" y="687"/>
                    <a:pt x="2052" y="2088"/>
                    <a:pt x="2019" y="2755"/>
                  </a:cubicBezTo>
                  <a:cubicBezTo>
                    <a:pt x="1986" y="3356"/>
                    <a:pt x="1986" y="4256"/>
                    <a:pt x="1652" y="4790"/>
                  </a:cubicBezTo>
                  <a:cubicBezTo>
                    <a:pt x="1649" y="4797"/>
                    <a:pt x="1646" y="4804"/>
                    <a:pt x="1644" y="4810"/>
                  </a:cubicBezTo>
                  <a:lnTo>
                    <a:pt x="1644" y="4810"/>
                  </a:lnTo>
                  <a:cubicBezTo>
                    <a:pt x="1223" y="4103"/>
                    <a:pt x="862" y="3391"/>
                    <a:pt x="585" y="2622"/>
                  </a:cubicBezTo>
                  <a:cubicBezTo>
                    <a:pt x="381" y="2040"/>
                    <a:pt x="25" y="191"/>
                    <a:pt x="933" y="191"/>
                  </a:cubicBezTo>
                  <a:close/>
                  <a:moveTo>
                    <a:pt x="1002" y="0"/>
                  </a:moveTo>
                  <a:cubicBezTo>
                    <a:pt x="295" y="0"/>
                    <a:pt x="1" y="876"/>
                    <a:pt x="118" y="1521"/>
                  </a:cubicBezTo>
                  <a:cubicBezTo>
                    <a:pt x="351" y="2789"/>
                    <a:pt x="852" y="4023"/>
                    <a:pt x="1585" y="5090"/>
                  </a:cubicBezTo>
                  <a:cubicBezTo>
                    <a:pt x="1605" y="5120"/>
                    <a:pt x="1636" y="5132"/>
                    <a:pt x="1668" y="5132"/>
                  </a:cubicBezTo>
                  <a:cubicBezTo>
                    <a:pt x="1747" y="5132"/>
                    <a:pt x="1833" y="5061"/>
                    <a:pt x="1786" y="4990"/>
                  </a:cubicBezTo>
                  <a:lnTo>
                    <a:pt x="1752" y="4990"/>
                  </a:lnTo>
                  <a:cubicBezTo>
                    <a:pt x="1746" y="4979"/>
                    <a:pt x="1739" y="4969"/>
                    <a:pt x="1733" y="4958"/>
                  </a:cubicBezTo>
                  <a:lnTo>
                    <a:pt x="1733" y="4958"/>
                  </a:lnTo>
                  <a:cubicBezTo>
                    <a:pt x="1746" y="4962"/>
                    <a:pt x="1759" y="4964"/>
                    <a:pt x="1773" y="4964"/>
                  </a:cubicBezTo>
                  <a:cubicBezTo>
                    <a:pt x="1804" y="4964"/>
                    <a:pt x="1833" y="4952"/>
                    <a:pt x="1852" y="4924"/>
                  </a:cubicBezTo>
                  <a:cubicBezTo>
                    <a:pt x="2253" y="4223"/>
                    <a:pt x="2253" y="3056"/>
                    <a:pt x="2253" y="2288"/>
                  </a:cubicBezTo>
                  <a:cubicBezTo>
                    <a:pt x="2286" y="1554"/>
                    <a:pt x="2186" y="320"/>
                    <a:pt x="1319" y="53"/>
                  </a:cubicBezTo>
                  <a:cubicBezTo>
                    <a:pt x="1205" y="17"/>
                    <a:pt x="109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6"/>
            <p:cNvSpPr/>
            <p:nvPr/>
          </p:nvSpPr>
          <p:spPr>
            <a:xfrm rot="5400000">
              <a:off x="6708907" y="4755769"/>
              <a:ext cx="160398" cy="163731"/>
            </a:xfrm>
            <a:custGeom>
              <a:avLst/>
              <a:gdLst/>
              <a:ahLst/>
              <a:cxnLst/>
              <a:rect l="l" t="t" r="r" b="b"/>
              <a:pathLst>
                <a:path w="3765" h="3843" extrusionOk="0">
                  <a:moveTo>
                    <a:pt x="1420" y="186"/>
                  </a:moveTo>
                  <a:cubicBezTo>
                    <a:pt x="1757" y="186"/>
                    <a:pt x="2109" y="483"/>
                    <a:pt x="2264" y="740"/>
                  </a:cubicBezTo>
                  <a:cubicBezTo>
                    <a:pt x="2497" y="1173"/>
                    <a:pt x="2197" y="1707"/>
                    <a:pt x="1963" y="2041"/>
                  </a:cubicBezTo>
                  <a:cubicBezTo>
                    <a:pt x="1540" y="2660"/>
                    <a:pt x="956" y="3120"/>
                    <a:pt x="276" y="3390"/>
                  </a:cubicBezTo>
                  <a:lnTo>
                    <a:pt x="276" y="3390"/>
                  </a:lnTo>
                  <a:cubicBezTo>
                    <a:pt x="233" y="2365"/>
                    <a:pt x="298" y="777"/>
                    <a:pt x="1130" y="273"/>
                  </a:cubicBezTo>
                  <a:cubicBezTo>
                    <a:pt x="1221" y="212"/>
                    <a:pt x="1320" y="186"/>
                    <a:pt x="1420" y="186"/>
                  </a:cubicBezTo>
                  <a:close/>
                  <a:moveTo>
                    <a:pt x="1379" y="1"/>
                  </a:moveTo>
                  <a:cubicBezTo>
                    <a:pt x="52" y="1"/>
                    <a:pt x="1" y="2884"/>
                    <a:pt x="62" y="3742"/>
                  </a:cubicBezTo>
                  <a:cubicBezTo>
                    <a:pt x="62" y="3809"/>
                    <a:pt x="120" y="3842"/>
                    <a:pt x="175" y="3842"/>
                  </a:cubicBezTo>
                  <a:cubicBezTo>
                    <a:pt x="229" y="3842"/>
                    <a:pt x="279" y="3809"/>
                    <a:pt x="262" y="3742"/>
                  </a:cubicBezTo>
                  <a:lnTo>
                    <a:pt x="296" y="3742"/>
                  </a:lnTo>
                  <a:cubicBezTo>
                    <a:pt x="293" y="3700"/>
                    <a:pt x="290" y="3656"/>
                    <a:pt x="287" y="3610"/>
                  </a:cubicBezTo>
                  <a:lnTo>
                    <a:pt x="287" y="3610"/>
                  </a:lnTo>
                  <a:cubicBezTo>
                    <a:pt x="290" y="3610"/>
                    <a:pt x="293" y="3609"/>
                    <a:pt x="296" y="3609"/>
                  </a:cubicBezTo>
                  <a:cubicBezTo>
                    <a:pt x="1430" y="3308"/>
                    <a:pt x="3765" y="773"/>
                    <a:pt x="1763" y="73"/>
                  </a:cubicBezTo>
                  <a:cubicBezTo>
                    <a:pt x="1624" y="24"/>
                    <a:pt x="1496" y="1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6"/>
            <p:cNvSpPr/>
            <p:nvPr/>
          </p:nvSpPr>
          <p:spPr>
            <a:xfrm rot="5400000">
              <a:off x="6413180" y="4570894"/>
              <a:ext cx="206750" cy="114267"/>
            </a:xfrm>
            <a:custGeom>
              <a:avLst/>
              <a:gdLst/>
              <a:ahLst/>
              <a:cxnLst/>
              <a:rect l="l" t="t" r="r" b="b"/>
              <a:pathLst>
                <a:path w="4853" h="2682" extrusionOk="0">
                  <a:moveTo>
                    <a:pt x="1009" y="224"/>
                  </a:moveTo>
                  <a:cubicBezTo>
                    <a:pt x="2058" y="224"/>
                    <a:pt x="3900" y="1349"/>
                    <a:pt x="4529" y="1856"/>
                  </a:cubicBezTo>
                  <a:lnTo>
                    <a:pt x="4529" y="1856"/>
                  </a:lnTo>
                  <a:cubicBezTo>
                    <a:pt x="4058" y="2249"/>
                    <a:pt x="3228" y="2483"/>
                    <a:pt x="2424" y="2483"/>
                  </a:cubicBezTo>
                  <a:cubicBezTo>
                    <a:pt x="1344" y="2483"/>
                    <a:pt x="311" y="2061"/>
                    <a:pt x="256" y="1034"/>
                  </a:cubicBezTo>
                  <a:cubicBezTo>
                    <a:pt x="236" y="444"/>
                    <a:pt x="545" y="224"/>
                    <a:pt x="1009" y="224"/>
                  </a:cubicBezTo>
                  <a:close/>
                  <a:moveTo>
                    <a:pt x="1065" y="1"/>
                  </a:moveTo>
                  <a:cubicBezTo>
                    <a:pt x="504" y="1"/>
                    <a:pt x="98" y="277"/>
                    <a:pt x="55" y="1034"/>
                  </a:cubicBezTo>
                  <a:cubicBezTo>
                    <a:pt x="0" y="2215"/>
                    <a:pt x="1160" y="2681"/>
                    <a:pt x="2372" y="2681"/>
                  </a:cubicBezTo>
                  <a:cubicBezTo>
                    <a:pt x="3284" y="2681"/>
                    <a:pt x="4224" y="2417"/>
                    <a:pt x="4697" y="1995"/>
                  </a:cubicBezTo>
                  <a:lnTo>
                    <a:pt x="4697" y="1995"/>
                  </a:lnTo>
                  <a:cubicBezTo>
                    <a:pt x="4710" y="2001"/>
                    <a:pt x="4723" y="2003"/>
                    <a:pt x="4736" y="2003"/>
                  </a:cubicBezTo>
                  <a:cubicBezTo>
                    <a:pt x="4800" y="2003"/>
                    <a:pt x="4851" y="1934"/>
                    <a:pt x="4817" y="1867"/>
                  </a:cubicBezTo>
                  <a:lnTo>
                    <a:pt x="4817" y="1867"/>
                  </a:lnTo>
                  <a:cubicBezTo>
                    <a:pt x="4853" y="1792"/>
                    <a:pt x="4795" y="1703"/>
                    <a:pt x="4726" y="1703"/>
                  </a:cubicBezTo>
                  <a:cubicBezTo>
                    <a:pt x="4708" y="1703"/>
                    <a:pt x="4688" y="1710"/>
                    <a:pt x="4670" y="1724"/>
                  </a:cubicBezTo>
                  <a:lnTo>
                    <a:pt x="4670" y="1724"/>
                  </a:lnTo>
                  <a:cubicBezTo>
                    <a:pt x="3996" y="1146"/>
                    <a:pt x="22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6"/>
            <p:cNvSpPr/>
            <p:nvPr/>
          </p:nvSpPr>
          <p:spPr>
            <a:xfrm rot="5400000">
              <a:off x="6529654" y="4771084"/>
              <a:ext cx="190305" cy="216604"/>
            </a:xfrm>
            <a:custGeom>
              <a:avLst/>
              <a:gdLst/>
              <a:ahLst/>
              <a:cxnLst/>
              <a:rect l="l" t="t" r="r" b="b"/>
              <a:pathLst>
                <a:path w="4467" h="5084" extrusionOk="0">
                  <a:moveTo>
                    <a:pt x="2537" y="0"/>
                  </a:moveTo>
                  <a:cubicBezTo>
                    <a:pt x="2494" y="0"/>
                    <a:pt x="2448" y="2"/>
                    <a:pt x="2402" y="6"/>
                  </a:cubicBezTo>
                  <a:cubicBezTo>
                    <a:pt x="0" y="206"/>
                    <a:pt x="2235" y="4109"/>
                    <a:pt x="2836" y="5043"/>
                  </a:cubicBezTo>
                  <a:cubicBezTo>
                    <a:pt x="2855" y="5072"/>
                    <a:pt x="2883" y="5084"/>
                    <a:pt x="2911" y="5084"/>
                  </a:cubicBezTo>
                  <a:cubicBezTo>
                    <a:pt x="2980" y="5084"/>
                    <a:pt x="3049" y="5013"/>
                    <a:pt x="3002" y="4942"/>
                  </a:cubicBezTo>
                  <a:lnTo>
                    <a:pt x="3002" y="4909"/>
                  </a:lnTo>
                  <a:cubicBezTo>
                    <a:pt x="2435" y="4008"/>
                    <a:pt x="534" y="906"/>
                    <a:pt x="2135" y="272"/>
                  </a:cubicBezTo>
                  <a:cubicBezTo>
                    <a:pt x="2326" y="197"/>
                    <a:pt x="2492" y="162"/>
                    <a:pt x="2637" y="162"/>
                  </a:cubicBezTo>
                  <a:cubicBezTo>
                    <a:pt x="4088" y="162"/>
                    <a:pt x="3357" y="3654"/>
                    <a:pt x="2902" y="4442"/>
                  </a:cubicBezTo>
                  <a:cubicBezTo>
                    <a:pt x="2879" y="4513"/>
                    <a:pt x="2955" y="4584"/>
                    <a:pt x="3026" y="4584"/>
                  </a:cubicBezTo>
                  <a:cubicBezTo>
                    <a:pt x="3055" y="4584"/>
                    <a:pt x="3083" y="4572"/>
                    <a:pt x="3102" y="4542"/>
                  </a:cubicBezTo>
                  <a:cubicBezTo>
                    <a:pt x="3657" y="3531"/>
                    <a:pt x="4467" y="0"/>
                    <a:pt x="2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6" name="Google Shape;4066;p26"/>
          <p:cNvSpPr txBox="1">
            <a:spLocks noGrp="1"/>
          </p:cNvSpPr>
          <p:nvPr>
            <p:ph type="title"/>
          </p:nvPr>
        </p:nvSpPr>
        <p:spPr>
          <a:xfrm>
            <a:off x="560850" y="377050"/>
            <a:ext cx="8022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1_1_1"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29"/>
          <p:cNvSpPr/>
          <p:nvPr/>
        </p:nvSpPr>
        <p:spPr>
          <a:xfrm>
            <a:off x="-1066562" y="-210759"/>
            <a:ext cx="7139300" cy="2357325"/>
          </a:xfrm>
          <a:custGeom>
            <a:avLst/>
            <a:gdLst/>
            <a:ahLst/>
            <a:cxnLst/>
            <a:rect l="l" t="t" r="r" b="b"/>
            <a:pathLst>
              <a:path w="285572" h="94293" extrusionOk="0">
                <a:moveTo>
                  <a:pt x="33246" y="91466"/>
                </a:moveTo>
                <a:cubicBezTo>
                  <a:pt x="46065" y="102629"/>
                  <a:pt x="71324" y="77266"/>
                  <a:pt x="91974" y="75214"/>
                </a:cubicBezTo>
                <a:cubicBezTo>
                  <a:pt x="112624" y="73162"/>
                  <a:pt x="140662" y="80384"/>
                  <a:pt x="157144" y="79153"/>
                </a:cubicBezTo>
                <a:cubicBezTo>
                  <a:pt x="173626" y="77922"/>
                  <a:pt x="183036" y="75090"/>
                  <a:pt x="190866" y="67826"/>
                </a:cubicBezTo>
                <a:cubicBezTo>
                  <a:pt x="198697" y="60562"/>
                  <a:pt x="196612" y="43325"/>
                  <a:pt x="204127" y="35568"/>
                </a:cubicBezTo>
                <a:cubicBezTo>
                  <a:pt x="211642" y="27811"/>
                  <a:pt x="223800" y="26107"/>
                  <a:pt x="235955" y="21286"/>
                </a:cubicBezTo>
                <a:cubicBezTo>
                  <a:pt x="248110" y="16466"/>
                  <a:pt x="273300" y="9717"/>
                  <a:pt x="277056" y="6645"/>
                </a:cubicBezTo>
                <a:cubicBezTo>
                  <a:pt x="280812" y="3573"/>
                  <a:pt x="302156" y="2591"/>
                  <a:pt x="258490" y="2856"/>
                </a:cubicBezTo>
                <a:cubicBezTo>
                  <a:pt x="214824" y="3121"/>
                  <a:pt x="52600" y="-6533"/>
                  <a:pt x="15059" y="8235"/>
                </a:cubicBezTo>
                <a:cubicBezTo>
                  <a:pt x="-22482" y="23003"/>
                  <a:pt x="20427" y="80303"/>
                  <a:pt x="33246" y="914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337" name="Google Shape;4337;p29"/>
          <p:cNvSpPr/>
          <p:nvPr/>
        </p:nvSpPr>
        <p:spPr>
          <a:xfrm>
            <a:off x="-36207" y="-57722"/>
            <a:ext cx="1188943" cy="1132778"/>
          </a:xfrm>
          <a:custGeom>
            <a:avLst/>
            <a:gdLst/>
            <a:ahLst/>
            <a:cxnLst/>
            <a:rect l="l" t="t" r="r" b="b"/>
            <a:pathLst>
              <a:path w="28154" h="26824" extrusionOk="0">
                <a:moveTo>
                  <a:pt x="0" y="1"/>
                </a:moveTo>
                <a:lnTo>
                  <a:pt x="0" y="26653"/>
                </a:lnTo>
                <a:cubicBezTo>
                  <a:pt x="242" y="26768"/>
                  <a:pt x="500" y="26824"/>
                  <a:pt x="755" y="26824"/>
                </a:cubicBezTo>
                <a:cubicBezTo>
                  <a:pt x="1241" y="26824"/>
                  <a:pt x="1719" y="26624"/>
                  <a:pt x="2068" y="26253"/>
                </a:cubicBezTo>
                <a:cubicBezTo>
                  <a:pt x="3936" y="24151"/>
                  <a:pt x="3736" y="20916"/>
                  <a:pt x="5271" y="18681"/>
                </a:cubicBezTo>
                <a:cubicBezTo>
                  <a:pt x="5938" y="17680"/>
                  <a:pt x="6972" y="16579"/>
                  <a:pt x="8206" y="16446"/>
                </a:cubicBezTo>
                <a:cubicBezTo>
                  <a:pt x="8268" y="16439"/>
                  <a:pt x="8330" y="16436"/>
                  <a:pt x="8391" y="16436"/>
                </a:cubicBezTo>
                <a:cubicBezTo>
                  <a:pt x="9272" y="16436"/>
                  <a:pt x="9977" y="17091"/>
                  <a:pt x="10508" y="17747"/>
                </a:cubicBezTo>
                <a:cubicBezTo>
                  <a:pt x="11108" y="18547"/>
                  <a:pt x="11675" y="19515"/>
                  <a:pt x="12576" y="20015"/>
                </a:cubicBezTo>
                <a:cubicBezTo>
                  <a:pt x="12944" y="20236"/>
                  <a:pt x="13353" y="20344"/>
                  <a:pt x="13756" y="20344"/>
                </a:cubicBezTo>
                <a:cubicBezTo>
                  <a:pt x="14448" y="20344"/>
                  <a:pt x="15123" y="20026"/>
                  <a:pt x="15545" y="19415"/>
                </a:cubicBezTo>
                <a:cubicBezTo>
                  <a:pt x="17079" y="17080"/>
                  <a:pt x="16645" y="13711"/>
                  <a:pt x="16645" y="11042"/>
                </a:cubicBezTo>
                <a:cubicBezTo>
                  <a:pt x="16645" y="10575"/>
                  <a:pt x="17012" y="10208"/>
                  <a:pt x="17479" y="10208"/>
                </a:cubicBezTo>
                <a:cubicBezTo>
                  <a:pt x="17680" y="10196"/>
                  <a:pt x="17881" y="10191"/>
                  <a:pt x="18082" y="10191"/>
                </a:cubicBezTo>
                <a:cubicBezTo>
                  <a:pt x="19742" y="10191"/>
                  <a:pt x="21400" y="10550"/>
                  <a:pt x="23044" y="10550"/>
                </a:cubicBezTo>
                <a:cubicBezTo>
                  <a:pt x="23447" y="10550"/>
                  <a:pt x="23849" y="10529"/>
                  <a:pt x="24251" y="10475"/>
                </a:cubicBezTo>
                <a:cubicBezTo>
                  <a:pt x="26486" y="10175"/>
                  <a:pt x="27987" y="7973"/>
                  <a:pt x="28087" y="5805"/>
                </a:cubicBezTo>
                <a:cubicBezTo>
                  <a:pt x="28154" y="3670"/>
                  <a:pt x="27019" y="1635"/>
                  <a:pt x="254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29"/>
          <p:cNvSpPr/>
          <p:nvPr/>
        </p:nvSpPr>
        <p:spPr>
          <a:xfrm rot="10800000">
            <a:off x="4473476" y="2910911"/>
            <a:ext cx="5478429" cy="2386169"/>
          </a:xfrm>
          <a:custGeom>
            <a:avLst/>
            <a:gdLst/>
            <a:ahLst/>
            <a:cxnLst/>
            <a:rect l="l" t="t" r="r" b="b"/>
            <a:pathLst>
              <a:path w="274987" h="142863" extrusionOk="0">
                <a:moveTo>
                  <a:pt x="33294" y="138481"/>
                </a:moveTo>
                <a:cubicBezTo>
                  <a:pt x="46113" y="155658"/>
                  <a:pt x="71372" y="116632"/>
                  <a:pt x="92022" y="113474"/>
                </a:cubicBezTo>
                <a:cubicBezTo>
                  <a:pt x="112672" y="110317"/>
                  <a:pt x="140710" y="121431"/>
                  <a:pt x="157192" y="119536"/>
                </a:cubicBezTo>
                <a:cubicBezTo>
                  <a:pt x="173674" y="117642"/>
                  <a:pt x="183084" y="113285"/>
                  <a:pt x="190914" y="102107"/>
                </a:cubicBezTo>
                <a:cubicBezTo>
                  <a:pt x="198745" y="90930"/>
                  <a:pt x="196660" y="64406"/>
                  <a:pt x="204175" y="52471"/>
                </a:cubicBezTo>
                <a:cubicBezTo>
                  <a:pt x="211690" y="40536"/>
                  <a:pt x="228109" y="36495"/>
                  <a:pt x="236003" y="30496"/>
                </a:cubicBezTo>
                <a:cubicBezTo>
                  <a:pt x="243897" y="24497"/>
                  <a:pt x="247811" y="20139"/>
                  <a:pt x="251537" y="16476"/>
                </a:cubicBezTo>
                <a:cubicBezTo>
                  <a:pt x="255263" y="12813"/>
                  <a:pt x="297762" y="9530"/>
                  <a:pt x="258357" y="8520"/>
                </a:cubicBezTo>
                <a:cubicBezTo>
                  <a:pt x="218952" y="7510"/>
                  <a:pt x="52618" y="-11246"/>
                  <a:pt x="15107" y="10414"/>
                </a:cubicBezTo>
                <a:cubicBezTo>
                  <a:pt x="-22403" y="32074"/>
                  <a:pt x="20475" y="121304"/>
                  <a:pt x="33294" y="1384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339" name="Google Shape;4339;p29"/>
          <p:cNvSpPr/>
          <p:nvPr/>
        </p:nvSpPr>
        <p:spPr>
          <a:xfrm>
            <a:off x="7551404" y="3900018"/>
            <a:ext cx="1624100" cy="1315312"/>
          </a:xfrm>
          <a:custGeom>
            <a:avLst/>
            <a:gdLst/>
            <a:ahLst/>
            <a:cxnLst/>
            <a:rect l="l" t="t" r="r" b="b"/>
            <a:pathLst>
              <a:path w="29622" h="23990" extrusionOk="0">
                <a:moveTo>
                  <a:pt x="28304" y="0"/>
                </a:moveTo>
                <a:cubicBezTo>
                  <a:pt x="26729" y="0"/>
                  <a:pt x="25244" y="1108"/>
                  <a:pt x="24251" y="2441"/>
                </a:cubicBezTo>
                <a:cubicBezTo>
                  <a:pt x="23517" y="3408"/>
                  <a:pt x="22883" y="4476"/>
                  <a:pt x="22150" y="5476"/>
                </a:cubicBezTo>
                <a:cubicBezTo>
                  <a:pt x="21649" y="6244"/>
                  <a:pt x="21015" y="7144"/>
                  <a:pt x="20148" y="7545"/>
                </a:cubicBezTo>
                <a:cubicBezTo>
                  <a:pt x="19728" y="7732"/>
                  <a:pt x="19333" y="7814"/>
                  <a:pt x="18960" y="7814"/>
                </a:cubicBezTo>
                <a:cubicBezTo>
                  <a:pt x="16941" y="7814"/>
                  <a:pt x="15578" y="5384"/>
                  <a:pt x="14311" y="3975"/>
                </a:cubicBezTo>
                <a:cubicBezTo>
                  <a:pt x="13740" y="3326"/>
                  <a:pt x="12987" y="2617"/>
                  <a:pt x="12131" y="2617"/>
                </a:cubicBezTo>
                <a:cubicBezTo>
                  <a:pt x="11887" y="2617"/>
                  <a:pt x="11634" y="2675"/>
                  <a:pt x="11375" y="2808"/>
                </a:cubicBezTo>
                <a:cubicBezTo>
                  <a:pt x="10074" y="3442"/>
                  <a:pt x="10074" y="4909"/>
                  <a:pt x="10208" y="6177"/>
                </a:cubicBezTo>
                <a:cubicBezTo>
                  <a:pt x="10408" y="7678"/>
                  <a:pt x="10875" y="9112"/>
                  <a:pt x="11175" y="10613"/>
                </a:cubicBezTo>
                <a:cubicBezTo>
                  <a:pt x="11342" y="11314"/>
                  <a:pt x="11442" y="12014"/>
                  <a:pt x="11642" y="12715"/>
                </a:cubicBezTo>
                <a:cubicBezTo>
                  <a:pt x="11809" y="13149"/>
                  <a:pt x="11942" y="13582"/>
                  <a:pt x="12076" y="14016"/>
                </a:cubicBezTo>
                <a:cubicBezTo>
                  <a:pt x="12243" y="15150"/>
                  <a:pt x="11409" y="15484"/>
                  <a:pt x="10475" y="15717"/>
                </a:cubicBezTo>
                <a:cubicBezTo>
                  <a:pt x="9107" y="16117"/>
                  <a:pt x="7706" y="16351"/>
                  <a:pt x="6305" y="16418"/>
                </a:cubicBezTo>
                <a:cubicBezTo>
                  <a:pt x="4537" y="16484"/>
                  <a:pt x="0" y="16418"/>
                  <a:pt x="868" y="19253"/>
                </a:cubicBezTo>
                <a:cubicBezTo>
                  <a:pt x="1502" y="21254"/>
                  <a:pt x="4003" y="22522"/>
                  <a:pt x="5738" y="23356"/>
                </a:cubicBezTo>
                <a:cubicBezTo>
                  <a:pt x="6205" y="23589"/>
                  <a:pt x="6639" y="23790"/>
                  <a:pt x="7106" y="23990"/>
                </a:cubicBezTo>
                <a:lnTo>
                  <a:pt x="29622" y="23990"/>
                </a:lnTo>
                <a:lnTo>
                  <a:pt x="29622" y="273"/>
                </a:lnTo>
                <a:cubicBezTo>
                  <a:pt x="29181" y="85"/>
                  <a:pt x="28739" y="0"/>
                  <a:pt x="283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29"/>
          <p:cNvSpPr/>
          <p:nvPr/>
        </p:nvSpPr>
        <p:spPr>
          <a:xfrm>
            <a:off x="7903254" y="4693877"/>
            <a:ext cx="64082" cy="50787"/>
          </a:xfrm>
          <a:custGeom>
            <a:avLst/>
            <a:gdLst/>
            <a:ahLst/>
            <a:cxnLst/>
            <a:rect l="l" t="t" r="r" b="b"/>
            <a:pathLst>
              <a:path w="1769" h="1402" extrusionOk="0">
                <a:moveTo>
                  <a:pt x="868" y="1"/>
                </a:moveTo>
                <a:cubicBezTo>
                  <a:pt x="0" y="68"/>
                  <a:pt x="0" y="1335"/>
                  <a:pt x="868" y="1402"/>
                </a:cubicBezTo>
                <a:cubicBezTo>
                  <a:pt x="1768" y="1335"/>
                  <a:pt x="1768" y="68"/>
                  <a:pt x="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1" name="Google Shape;4341;p29"/>
          <p:cNvSpPr/>
          <p:nvPr/>
        </p:nvSpPr>
        <p:spPr>
          <a:xfrm>
            <a:off x="7834389" y="4881089"/>
            <a:ext cx="143813" cy="143994"/>
          </a:xfrm>
          <a:custGeom>
            <a:avLst/>
            <a:gdLst/>
            <a:ahLst/>
            <a:cxnLst/>
            <a:rect l="l" t="t" r="r" b="b"/>
            <a:pathLst>
              <a:path w="3970" h="3975" extrusionOk="0">
                <a:moveTo>
                  <a:pt x="940" y="0"/>
                </a:moveTo>
                <a:cubicBezTo>
                  <a:pt x="848" y="0"/>
                  <a:pt x="746" y="22"/>
                  <a:pt x="634" y="70"/>
                </a:cubicBezTo>
                <a:cubicBezTo>
                  <a:pt x="0" y="337"/>
                  <a:pt x="100" y="1371"/>
                  <a:pt x="167" y="1905"/>
                </a:cubicBezTo>
                <a:cubicBezTo>
                  <a:pt x="234" y="2572"/>
                  <a:pt x="400" y="3239"/>
                  <a:pt x="734" y="3873"/>
                </a:cubicBezTo>
                <a:cubicBezTo>
                  <a:pt x="755" y="3937"/>
                  <a:pt x="819" y="3974"/>
                  <a:pt x="888" y="3974"/>
                </a:cubicBezTo>
                <a:cubicBezTo>
                  <a:pt x="926" y="3974"/>
                  <a:pt x="965" y="3963"/>
                  <a:pt x="1001" y="3939"/>
                </a:cubicBezTo>
                <a:lnTo>
                  <a:pt x="1234" y="3939"/>
                </a:lnTo>
                <a:cubicBezTo>
                  <a:pt x="1668" y="3739"/>
                  <a:pt x="2068" y="3472"/>
                  <a:pt x="2402" y="3139"/>
                </a:cubicBezTo>
                <a:cubicBezTo>
                  <a:pt x="2835" y="2738"/>
                  <a:pt x="3970" y="1771"/>
                  <a:pt x="3236" y="1204"/>
                </a:cubicBezTo>
                <a:cubicBezTo>
                  <a:pt x="3133" y="1120"/>
                  <a:pt x="3012" y="1086"/>
                  <a:pt x="2885" y="1086"/>
                </a:cubicBezTo>
                <a:cubicBezTo>
                  <a:pt x="2558" y="1086"/>
                  <a:pt x="2194" y="1312"/>
                  <a:pt x="2001" y="1504"/>
                </a:cubicBezTo>
                <a:cubicBezTo>
                  <a:pt x="1801" y="1671"/>
                  <a:pt x="1635" y="1871"/>
                  <a:pt x="1501" y="2071"/>
                </a:cubicBezTo>
                <a:cubicBezTo>
                  <a:pt x="1568" y="1738"/>
                  <a:pt x="1635" y="1404"/>
                  <a:pt x="1635" y="1071"/>
                </a:cubicBezTo>
                <a:cubicBezTo>
                  <a:pt x="1635" y="594"/>
                  <a:pt x="1423" y="0"/>
                  <a:pt x="9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2" name="Google Shape;4342;p29"/>
          <p:cNvGrpSpPr/>
          <p:nvPr/>
        </p:nvGrpSpPr>
        <p:grpSpPr>
          <a:xfrm>
            <a:off x="7200600" y="0"/>
            <a:ext cx="2019599" cy="2082325"/>
            <a:chOff x="7200600" y="0"/>
            <a:chExt cx="2019599" cy="2082325"/>
          </a:xfrm>
        </p:grpSpPr>
        <p:sp>
          <p:nvSpPr>
            <p:cNvPr id="4343" name="Google Shape;4343;p29"/>
            <p:cNvSpPr/>
            <p:nvPr/>
          </p:nvSpPr>
          <p:spPr>
            <a:xfrm>
              <a:off x="7701626" y="48864"/>
              <a:ext cx="1018448" cy="402726"/>
            </a:xfrm>
            <a:custGeom>
              <a:avLst/>
              <a:gdLst/>
              <a:ahLst/>
              <a:cxnLst/>
              <a:rect l="l" t="t" r="r" b="b"/>
              <a:pathLst>
                <a:path w="27054" h="10698" extrusionOk="0">
                  <a:moveTo>
                    <a:pt x="19636" y="193"/>
                  </a:moveTo>
                  <a:cubicBezTo>
                    <a:pt x="22079" y="193"/>
                    <a:pt x="24513" y="566"/>
                    <a:pt x="26806" y="1426"/>
                  </a:cubicBezTo>
                  <a:lnTo>
                    <a:pt x="26806" y="1426"/>
                  </a:lnTo>
                  <a:cubicBezTo>
                    <a:pt x="25999" y="1835"/>
                    <a:pt x="25474" y="2648"/>
                    <a:pt x="24852" y="3237"/>
                  </a:cubicBezTo>
                  <a:cubicBezTo>
                    <a:pt x="23918" y="4104"/>
                    <a:pt x="22951" y="4905"/>
                    <a:pt x="21983" y="5706"/>
                  </a:cubicBezTo>
                  <a:cubicBezTo>
                    <a:pt x="20983" y="6573"/>
                    <a:pt x="19882" y="7307"/>
                    <a:pt x="18714" y="7940"/>
                  </a:cubicBezTo>
                  <a:cubicBezTo>
                    <a:pt x="17447" y="8541"/>
                    <a:pt x="16112" y="9075"/>
                    <a:pt x="14778" y="9508"/>
                  </a:cubicBezTo>
                  <a:cubicBezTo>
                    <a:pt x="12850" y="10160"/>
                    <a:pt x="10840" y="10485"/>
                    <a:pt x="8812" y="10485"/>
                  </a:cubicBezTo>
                  <a:cubicBezTo>
                    <a:pt x="8244" y="10485"/>
                    <a:pt x="7675" y="10460"/>
                    <a:pt x="7106" y="10409"/>
                  </a:cubicBezTo>
                  <a:cubicBezTo>
                    <a:pt x="5938" y="10242"/>
                    <a:pt x="4771" y="9909"/>
                    <a:pt x="3670" y="9475"/>
                  </a:cubicBezTo>
                  <a:cubicBezTo>
                    <a:pt x="2636" y="9141"/>
                    <a:pt x="1669" y="8708"/>
                    <a:pt x="735" y="8174"/>
                  </a:cubicBezTo>
                  <a:cubicBezTo>
                    <a:pt x="668" y="8107"/>
                    <a:pt x="134" y="7840"/>
                    <a:pt x="368" y="7640"/>
                  </a:cubicBezTo>
                  <a:cubicBezTo>
                    <a:pt x="601" y="7407"/>
                    <a:pt x="868" y="7207"/>
                    <a:pt x="1135" y="7006"/>
                  </a:cubicBezTo>
                  <a:cubicBezTo>
                    <a:pt x="1569" y="6673"/>
                    <a:pt x="2002" y="6406"/>
                    <a:pt x="2469" y="6139"/>
                  </a:cubicBezTo>
                  <a:cubicBezTo>
                    <a:pt x="3370" y="5572"/>
                    <a:pt x="4337" y="5072"/>
                    <a:pt x="5205" y="4471"/>
                  </a:cubicBezTo>
                  <a:cubicBezTo>
                    <a:pt x="7339" y="3037"/>
                    <a:pt x="9674" y="1969"/>
                    <a:pt x="12143" y="1269"/>
                  </a:cubicBezTo>
                  <a:cubicBezTo>
                    <a:pt x="14553" y="595"/>
                    <a:pt x="17100" y="193"/>
                    <a:pt x="19636" y="193"/>
                  </a:cubicBezTo>
                  <a:close/>
                  <a:moveTo>
                    <a:pt x="19687" y="1"/>
                  </a:moveTo>
                  <a:cubicBezTo>
                    <a:pt x="17319" y="1"/>
                    <a:pt x="14941" y="349"/>
                    <a:pt x="12643" y="935"/>
                  </a:cubicBezTo>
                  <a:cubicBezTo>
                    <a:pt x="10242" y="1536"/>
                    <a:pt x="7973" y="2503"/>
                    <a:pt x="5872" y="3804"/>
                  </a:cubicBezTo>
                  <a:cubicBezTo>
                    <a:pt x="4838" y="4438"/>
                    <a:pt x="3870" y="5072"/>
                    <a:pt x="2836" y="5672"/>
                  </a:cubicBezTo>
                  <a:cubicBezTo>
                    <a:pt x="1836" y="6206"/>
                    <a:pt x="902" y="6873"/>
                    <a:pt x="34" y="7674"/>
                  </a:cubicBezTo>
                  <a:cubicBezTo>
                    <a:pt x="1" y="7707"/>
                    <a:pt x="1" y="7774"/>
                    <a:pt x="34" y="7807"/>
                  </a:cubicBezTo>
                  <a:cubicBezTo>
                    <a:pt x="701" y="8441"/>
                    <a:pt x="1469" y="8908"/>
                    <a:pt x="2303" y="9175"/>
                  </a:cubicBezTo>
                  <a:cubicBezTo>
                    <a:pt x="3370" y="9608"/>
                    <a:pt x="4471" y="10009"/>
                    <a:pt x="5572" y="10342"/>
                  </a:cubicBezTo>
                  <a:cubicBezTo>
                    <a:pt x="6547" y="10593"/>
                    <a:pt x="7584" y="10697"/>
                    <a:pt x="8635" y="10697"/>
                  </a:cubicBezTo>
                  <a:cubicBezTo>
                    <a:pt x="10244" y="10697"/>
                    <a:pt x="11884" y="10452"/>
                    <a:pt x="13377" y="10109"/>
                  </a:cubicBezTo>
                  <a:cubicBezTo>
                    <a:pt x="14745" y="9742"/>
                    <a:pt x="16112" y="9275"/>
                    <a:pt x="17413" y="8708"/>
                  </a:cubicBezTo>
                  <a:cubicBezTo>
                    <a:pt x="18648" y="8241"/>
                    <a:pt x="19815" y="7607"/>
                    <a:pt x="20882" y="6806"/>
                  </a:cubicBezTo>
                  <a:cubicBezTo>
                    <a:pt x="21983" y="6006"/>
                    <a:pt x="23051" y="5138"/>
                    <a:pt x="24051" y="4271"/>
                  </a:cubicBezTo>
                  <a:cubicBezTo>
                    <a:pt x="24585" y="3804"/>
                    <a:pt x="25085" y="3337"/>
                    <a:pt x="25552" y="2837"/>
                  </a:cubicBezTo>
                  <a:cubicBezTo>
                    <a:pt x="25919" y="2336"/>
                    <a:pt x="26386" y="1903"/>
                    <a:pt x="26953" y="1603"/>
                  </a:cubicBezTo>
                  <a:cubicBezTo>
                    <a:pt x="27024" y="1567"/>
                    <a:pt x="27020" y="1504"/>
                    <a:pt x="26986" y="1457"/>
                  </a:cubicBezTo>
                  <a:lnTo>
                    <a:pt x="26986" y="1457"/>
                  </a:lnTo>
                  <a:cubicBezTo>
                    <a:pt x="27041" y="1414"/>
                    <a:pt x="27054" y="1294"/>
                    <a:pt x="26953" y="1269"/>
                  </a:cubicBezTo>
                  <a:lnTo>
                    <a:pt x="26987" y="1269"/>
                  </a:lnTo>
                  <a:cubicBezTo>
                    <a:pt x="24633" y="382"/>
                    <a:pt x="22165" y="1"/>
                    <a:pt x="19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9"/>
            <p:cNvSpPr/>
            <p:nvPr/>
          </p:nvSpPr>
          <p:spPr>
            <a:xfrm>
              <a:off x="7709193" y="97728"/>
              <a:ext cx="1013027" cy="245069"/>
            </a:xfrm>
            <a:custGeom>
              <a:avLst/>
              <a:gdLst/>
              <a:ahLst/>
              <a:cxnLst/>
              <a:rect l="l" t="t" r="r" b="b"/>
              <a:pathLst>
                <a:path w="26910" h="6510" extrusionOk="0">
                  <a:moveTo>
                    <a:pt x="26748" y="1"/>
                  </a:moveTo>
                  <a:cubicBezTo>
                    <a:pt x="26739" y="1"/>
                    <a:pt x="26729" y="2"/>
                    <a:pt x="26719" y="4"/>
                  </a:cubicBezTo>
                  <a:cubicBezTo>
                    <a:pt x="22283" y="1205"/>
                    <a:pt x="17980" y="2806"/>
                    <a:pt x="13576" y="4041"/>
                  </a:cubicBezTo>
                  <a:cubicBezTo>
                    <a:pt x="11508" y="4641"/>
                    <a:pt x="9473" y="5342"/>
                    <a:pt x="7339" y="5775"/>
                  </a:cubicBezTo>
                  <a:cubicBezTo>
                    <a:pt x="5004" y="6242"/>
                    <a:pt x="2535" y="6276"/>
                    <a:pt x="133" y="6309"/>
                  </a:cubicBezTo>
                  <a:cubicBezTo>
                    <a:pt x="0" y="6309"/>
                    <a:pt x="0" y="6509"/>
                    <a:pt x="133" y="6509"/>
                  </a:cubicBezTo>
                  <a:cubicBezTo>
                    <a:pt x="2268" y="6509"/>
                    <a:pt x="4370" y="6409"/>
                    <a:pt x="6505" y="6142"/>
                  </a:cubicBezTo>
                  <a:cubicBezTo>
                    <a:pt x="8740" y="5842"/>
                    <a:pt x="10874" y="5075"/>
                    <a:pt x="13043" y="4408"/>
                  </a:cubicBezTo>
                  <a:cubicBezTo>
                    <a:pt x="17646" y="3040"/>
                    <a:pt x="22149" y="1472"/>
                    <a:pt x="26786" y="204"/>
                  </a:cubicBezTo>
                  <a:cubicBezTo>
                    <a:pt x="26909" y="174"/>
                    <a:pt x="26862" y="1"/>
                    <a:pt x="26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9"/>
            <p:cNvSpPr/>
            <p:nvPr/>
          </p:nvSpPr>
          <p:spPr>
            <a:xfrm>
              <a:off x="7839108" y="246729"/>
              <a:ext cx="130026" cy="184235"/>
            </a:xfrm>
            <a:custGeom>
              <a:avLst/>
              <a:gdLst/>
              <a:ahLst/>
              <a:cxnLst/>
              <a:rect l="l" t="t" r="r" b="b"/>
              <a:pathLst>
                <a:path w="3454" h="4894" extrusionOk="0">
                  <a:moveTo>
                    <a:pt x="138" y="1"/>
                  </a:moveTo>
                  <a:cubicBezTo>
                    <a:pt x="58" y="1"/>
                    <a:pt x="1" y="132"/>
                    <a:pt x="85" y="216"/>
                  </a:cubicBezTo>
                  <a:lnTo>
                    <a:pt x="85" y="183"/>
                  </a:lnTo>
                  <a:cubicBezTo>
                    <a:pt x="986" y="816"/>
                    <a:pt x="2086" y="1083"/>
                    <a:pt x="2920" y="1817"/>
                  </a:cubicBezTo>
                  <a:cubicBezTo>
                    <a:pt x="3387" y="2251"/>
                    <a:pt x="2720" y="2885"/>
                    <a:pt x="2453" y="3252"/>
                  </a:cubicBezTo>
                  <a:cubicBezTo>
                    <a:pt x="2086" y="3719"/>
                    <a:pt x="1853" y="4252"/>
                    <a:pt x="1519" y="4719"/>
                  </a:cubicBezTo>
                  <a:cubicBezTo>
                    <a:pt x="1471" y="4815"/>
                    <a:pt x="1544" y="4893"/>
                    <a:pt x="1613" y="4893"/>
                  </a:cubicBezTo>
                  <a:cubicBezTo>
                    <a:pt x="1640" y="4893"/>
                    <a:pt x="1667" y="4881"/>
                    <a:pt x="1686" y="4853"/>
                  </a:cubicBezTo>
                  <a:cubicBezTo>
                    <a:pt x="2120" y="4219"/>
                    <a:pt x="2487" y="3585"/>
                    <a:pt x="2920" y="2985"/>
                  </a:cubicBezTo>
                  <a:cubicBezTo>
                    <a:pt x="3087" y="2751"/>
                    <a:pt x="3454" y="2284"/>
                    <a:pt x="3321" y="1984"/>
                  </a:cubicBezTo>
                  <a:cubicBezTo>
                    <a:pt x="3187" y="1650"/>
                    <a:pt x="2620" y="1317"/>
                    <a:pt x="2286" y="1150"/>
                  </a:cubicBezTo>
                  <a:cubicBezTo>
                    <a:pt x="1619" y="716"/>
                    <a:pt x="852" y="483"/>
                    <a:pt x="185" y="16"/>
                  </a:cubicBezTo>
                  <a:cubicBezTo>
                    <a:pt x="169" y="5"/>
                    <a:pt x="153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9"/>
            <p:cNvSpPr/>
            <p:nvPr/>
          </p:nvSpPr>
          <p:spPr>
            <a:xfrm>
              <a:off x="7991159" y="154949"/>
              <a:ext cx="165111" cy="291109"/>
            </a:xfrm>
            <a:custGeom>
              <a:avLst/>
              <a:gdLst/>
              <a:ahLst/>
              <a:cxnLst/>
              <a:rect l="l" t="t" r="r" b="b"/>
              <a:pathLst>
                <a:path w="4386" h="7733" extrusionOk="0">
                  <a:moveTo>
                    <a:pt x="158" y="1"/>
                  </a:moveTo>
                  <a:cubicBezTo>
                    <a:pt x="74" y="1"/>
                    <a:pt x="1" y="104"/>
                    <a:pt x="82" y="186"/>
                  </a:cubicBezTo>
                  <a:cubicBezTo>
                    <a:pt x="683" y="719"/>
                    <a:pt x="1483" y="1019"/>
                    <a:pt x="2150" y="1520"/>
                  </a:cubicBezTo>
                  <a:cubicBezTo>
                    <a:pt x="2817" y="1953"/>
                    <a:pt x="3418" y="2487"/>
                    <a:pt x="3952" y="3121"/>
                  </a:cubicBezTo>
                  <a:cubicBezTo>
                    <a:pt x="4385" y="3655"/>
                    <a:pt x="3418" y="4956"/>
                    <a:pt x="3151" y="5456"/>
                  </a:cubicBezTo>
                  <a:cubicBezTo>
                    <a:pt x="2851" y="6157"/>
                    <a:pt x="2584" y="6857"/>
                    <a:pt x="2384" y="7624"/>
                  </a:cubicBezTo>
                  <a:cubicBezTo>
                    <a:pt x="2344" y="7684"/>
                    <a:pt x="2400" y="7732"/>
                    <a:pt x="2465" y="7732"/>
                  </a:cubicBezTo>
                  <a:cubicBezTo>
                    <a:pt x="2509" y="7732"/>
                    <a:pt x="2557" y="7711"/>
                    <a:pt x="2584" y="7658"/>
                  </a:cubicBezTo>
                  <a:cubicBezTo>
                    <a:pt x="2884" y="6724"/>
                    <a:pt x="3251" y="5790"/>
                    <a:pt x="3685" y="4889"/>
                  </a:cubicBezTo>
                  <a:cubicBezTo>
                    <a:pt x="3918" y="4422"/>
                    <a:pt x="4385" y="3688"/>
                    <a:pt x="4218" y="3121"/>
                  </a:cubicBezTo>
                  <a:cubicBezTo>
                    <a:pt x="4018" y="2554"/>
                    <a:pt x="3184" y="2020"/>
                    <a:pt x="2684" y="1653"/>
                  </a:cubicBezTo>
                  <a:cubicBezTo>
                    <a:pt x="1917" y="1053"/>
                    <a:pt x="949" y="686"/>
                    <a:pt x="216" y="19"/>
                  </a:cubicBezTo>
                  <a:cubicBezTo>
                    <a:pt x="197" y="6"/>
                    <a:pt x="177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9"/>
            <p:cNvSpPr/>
            <p:nvPr/>
          </p:nvSpPr>
          <p:spPr>
            <a:xfrm>
              <a:off x="8193580" y="83987"/>
              <a:ext cx="164847" cy="303005"/>
            </a:xfrm>
            <a:custGeom>
              <a:avLst/>
              <a:gdLst/>
              <a:ahLst/>
              <a:cxnLst/>
              <a:rect l="l" t="t" r="r" b="b"/>
              <a:pathLst>
                <a:path w="4379" h="8049" extrusionOk="0">
                  <a:moveTo>
                    <a:pt x="160" y="0"/>
                  </a:moveTo>
                  <a:cubicBezTo>
                    <a:pt x="76" y="0"/>
                    <a:pt x="1" y="94"/>
                    <a:pt x="76" y="169"/>
                  </a:cubicBezTo>
                  <a:cubicBezTo>
                    <a:pt x="376" y="469"/>
                    <a:pt x="743" y="770"/>
                    <a:pt x="1110" y="1003"/>
                  </a:cubicBezTo>
                  <a:cubicBezTo>
                    <a:pt x="1577" y="1403"/>
                    <a:pt x="2044" y="1804"/>
                    <a:pt x="2444" y="2271"/>
                  </a:cubicBezTo>
                  <a:cubicBezTo>
                    <a:pt x="2744" y="2504"/>
                    <a:pt x="3044" y="2738"/>
                    <a:pt x="3378" y="2904"/>
                  </a:cubicBezTo>
                  <a:cubicBezTo>
                    <a:pt x="4012" y="3271"/>
                    <a:pt x="4045" y="3705"/>
                    <a:pt x="3945" y="4339"/>
                  </a:cubicBezTo>
                  <a:cubicBezTo>
                    <a:pt x="3778" y="5440"/>
                    <a:pt x="2778" y="6874"/>
                    <a:pt x="3278" y="8008"/>
                  </a:cubicBezTo>
                  <a:cubicBezTo>
                    <a:pt x="3287" y="8037"/>
                    <a:pt x="3310" y="8049"/>
                    <a:pt x="3337" y="8049"/>
                  </a:cubicBezTo>
                  <a:cubicBezTo>
                    <a:pt x="3403" y="8049"/>
                    <a:pt x="3492" y="7970"/>
                    <a:pt x="3445" y="7875"/>
                  </a:cubicBezTo>
                  <a:cubicBezTo>
                    <a:pt x="3144" y="7174"/>
                    <a:pt x="3611" y="6174"/>
                    <a:pt x="3878" y="5506"/>
                  </a:cubicBezTo>
                  <a:cubicBezTo>
                    <a:pt x="4045" y="4939"/>
                    <a:pt x="4379" y="4172"/>
                    <a:pt x="4212" y="3538"/>
                  </a:cubicBezTo>
                  <a:cubicBezTo>
                    <a:pt x="4045" y="2904"/>
                    <a:pt x="3478" y="2771"/>
                    <a:pt x="3011" y="2437"/>
                  </a:cubicBezTo>
                  <a:cubicBezTo>
                    <a:pt x="2544" y="2037"/>
                    <a:pt x="2077" y="1637"/>
                    <a:pt x="1643" y="1170"/>
                  </a:cubicBezTo>
                  <a:cubicBezTo>
                    <a:pt x="1243" y="770"/>
                    <a:pt x="676" y="469"/>
                    <a:pt x="242" y="36"/>
                  </a:cubicBezTo>
                  <a:cubicBezTo>
                    <a:pt x="217" y="11"/>
                    <a:pt x="188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9"/>
            <p:cNvSpPr/>
            <p:nvPr/>
          </p:nvSpPr>
          <p:spPr>
            <a:xfrm>
              <a:off x="8394495" y="48826"/>
              <a:ext cx="154796" cy="226359"/>
            </a:xfrm>
            <a:custGeom>
              <a:avLst/>
              <a:gdLst/>
              <a:ahLst/>
              <a:cxnLst/>
              <a:rect l="l" t="t" r="r" b="b"/>
              <a:pathLst>
                <a:path w="4112" h="6013" extrusionOk="0">
                  <a:moveTo>
                    <a:pt x="132" y="0"/>
                  </a:moveTo>
                  <a:cubicBezTo>
                    <a:pt x="57" y="0"/>
                    <a:pt x="1" y="94"/>
                    <a:pt x="76" y="169"/>
                  </a:cubicBezTo>
                  <a:lnTo>
                    <a:pt x="76" y="203"/>
                  </a:lnTo>
                  <a:cubicBezTo>
                    <a:pt x="509" y="603"/>
                    <a:pt x="976" y="970"/>
                    <a:pt x="1477" y="1303"/>
                  </a:cubicBezTo>
                  <a:cubicBezTo>
                    <a:pt x="2077" y="1737"/>
                    <a:pt x="2744" y="1937"/>
                    <a:pt x="3311" y="2404"/>
                  </a:cubicBezTo>
                  <a:cubicBezTo>
                    <a:pt x="4112" y="3105"/>
                    <a:pt x="3445" y="5006"/>
                    <a:pt x="3245" y="5873"/>
                  </a:cubicBezTo>
                  <a:cubicBezTo>
                    <a:pt x="3224" y="5956"/>
                    <a:pt x="3293" y="6013"/>
                    <a:pt x="3356" y="6013"/>
                  </a:cubicBezTo>
                  <a:cubicBezTo>
                    <a:pt x="3395" y="6013"/>
                    <a:pt x="3432" y="5991"/>
                    <a:pt x="3445" y="5940"/>
                  </a:cubicBezTo>
                  <a:cubicBezTo>
                    <a:pt x="3678" y="4973"/>
                    <a:pt x="4112" y="3572"/>
                    <a:pt x="3745" y="2604"/>
                  </a:cubicBezTo>
                  <a:cubicBezTo>
                    <a:pt x="3545" y="2137"/>
                    <a:pt x="2911" y="1837"/>
                    <a:pt x="2511" y="1637"/>
                  </a:cubicBezTo>
                  <a:cubicBezTo>
                    <a:pt x="1677" y="1203"/>
                    <a:pt x="910" y="670"/>
                    <a:pt x="209" y="36"/>
                  </a:cubicBezTo>
                  <a:cubicBezTo>
                    <a:pt x="184" y="11"/>
                    <a:pt x="157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9"/>
            <p:cNvSpPr/>
            <p:nvPr/>
          </p:nvSpPr>
          <p:spPr>
            <a:xfrm>
              <a:off x="8480214" y="454495"/>
              <a:ext cx="705768" cy="1177197"/>
            </a:xfrm>
            <a:custGeom>
              <a:avLst/>
              <a:gdLst/>
              <a:ahLst/>
              <a:cxnLst/>
              <a:rect l="l" t="t" r="r" b="b"/>
              <a:pathLst>
                <a:path w="18748" h="31271" extrusionOk="0">
                  <a:moveTo>
                    <a:pt x="16979" y="1"/>
                  </a:moveTo>
                  <a:cubicBezTo>
                    <a:pt x="15278" y="1769"/>
                    <a:pt x="10208" y="5905"/>
                    <a:pt x="8540" y="7306"/>
                  </a:cubicBezTo>
                  <a:cubicBezTo>
                    <a:pt x="7072" y="8574"/>
                    <a:pt x="5671" y="9941"/>
                    <a:pt x="4370" y="11342"/>
                  </a:cubicBezTo>
                  <a:cubicBezTo>
                    <a:pt x="3570" y="12143"/>
                    <a:pt x="1902" y="13744"/>
                    <a:pt x="1735" y="14911"/>
                  </a:cubicBezTo>
                  <a:cubicBezTo>
                    <a:pt x="1468" y="16679"/>
                    <a:pt x="4403" y="16980"/>
                    <a:pt x="5638" y="17180"/>
                  </a:cubicBezTo>
                  <a:cubicBezTo>
                    <a:pt x="4470" y="18214"/>
                    <a:pt x="0" y="20182"/>
                    <a:pt x="1168" y="22383"/>
                  </a:cubicBezTo>
                  <a:cubicBezTo>
                    <a:pt x="1572" y="23124"/>
                    <a:pt x="2773" y="23363"/>
                    <a:pt x="4028" y="23363"/>
                  </a:cubicBezTo>
                  <a:cubicBezTo>
                    <a:pt x="5260" y="23363"/>
                    <a:pt x="6544" y="23132"/>
                    <a:pt x="7172" y="22917"/>
                  </a:cubicBezTo>
                  <a:lnTo>
                    <a:pt x="7172" y="22917"/>
                  </a:lnTo>
                  <a:cubicBezTo>
                    <a:pt x="6205" y="24151"/>
                    <a:pt x="2335" y="30890"/>
                    <a:pt x="5638" y="31257"/>
                  </a:cubicBezTo>
                  <a:cubicBezTo>
                    <a:pt x="5705" y="31266"/>
                    <a:pt x="5772" y="31270"/>
                    <a:pt x="5839" y="31270"/>
                  </a:cubicBezTo>
                  <a:cubicBezTo>
                    <a:pt x="8209" y="31270"/>
                    <a:pt x="10032" y="25639"/>
                    <a:pt x="10908" y="23985"/>
                  </a:cubicBezTo>
                  <a:cubicBezTo>
                    <a:pt x="11537" y="24834"/>
                    <a:pt x="12225" y="26809"/>
                    <a:pt x="13588" y="26809"/>
                  </a:cubicBezTo>
                  <a:cubicBezTo>
                    <a:pt x="13670" y="26809"/>
                    <a:pt x="13756" y="26802"/>
                    <a:pt x="13844" y="26787"/>
                  </a:cubicBezTo>
                  <a:cubicBezTo>
                    <a:pt x="15144" y="26553"/>
                    <a:pt x="15278" y="24118"/>
                    <a:pt x="15378" y="23117"/>
                  </a:cubicBezTo>
                  <a:cubicBezTo>
                    <a:pt x="15545" y="21716"/>
                    <a:pt x="15545" y="20282"/>
                    <a:pt x="15378" y="18881"/>
                  </a:cubicBezTo>
                  <a:cubicBezTo>
                    <a:pt x="15211" y="17747"/>
                    <a:pt x="14711" y="16513"/>
                    <a:pt x="14711" y="15345"/>
                  </a:cubicBezTo>
                  <a:lnTo>
                    <a:pt x="14711" y="15345"/>
                  </a:lnTo>
                  <a:cubicBezTo>
                    <a:pt x="15381" y="15900"/>
                    <a:pt x="16211" y="17159"/>
                    <a:pt x="17002" y="17159"/>
                  </a:cubicBezTo>
                  <a:cubicBezTo>
                    <a:pt x="17353" y="17159"/>
                    <a:pt x="17696" y="16912"/>
                    <a:pt x="18013" y="16246"/>
                  </a:cubicBezTo>
                  <a:cubicBezTo>
                    <a:pt x="18747" y="14845"/>
                    <a:pt x="17413" y="2302"/>
                    <a:pt x="16979" y="34"/>
                  </a:cubicBezTo>
                  <a:lnTo>
                    <a:pt x="16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9"/>
            <p:cNvSpPr/>
            <p:nvPr/>
          </p:nvSpPr>
          <p:spPr>
            <a:xfrm>
              <a:off x="8305651" y="0"/>
              <a:ext cx="900054" cy="1099498"/>
            </a:xfrm>
            <a:custGeom>
              <a:avLst/>
              <a:gdLst/>
              <a:ahLst/>
              <a:cxnLst/>
              <a:rect l="l" t="t" r="r" b="b"/>
              <a:pathLst>
                <a:path w="23909" h="29207" extrusionOk="0">
                  <a:moveTo>
                    <a:pt x="21595" y="1"/>
                  </a:moveTo>
                  <a:cubicBezTo>
                    <a:pt x="19643" y="1"/>
                    <a:pt x="17539" y="836"/>
                    <a:pt x="15845" y="1433"/>
                  </a:cubicBezTo>
                  <a:cubicBezTo>
                    <a:pt x="14478" y="1833"/>
                    <a:pt x="13143" y="2467"/>
                    <a:pt x="11943" y="3267"/>
                  </a:cubicBezTo>
                  <a:cubicBezTo>
                    <a:pt x="10842" y="4101"/>
                    <a:pt x="9941" y="5135"/>
                    <a:pt x="9241" y="6336"/>
                  </a:cubicBezTo>
                  <a:cubicBezTo>
                    <a:pt x="8440" y="7804"/>
                    <a:pt x="7740" y="9339"/>
                    <a:pt x="7206" y="10906"/>
                  </a:cubicBezTo>
                  <a:cubicBezTo>
                    <a:pt x="6505" y="12841"/>
                    <a:pt x="5872" y="14776"/>
                    <a:pt x="5238" y="16744"/>
                  </a:cubicBezTo>
                  <a:cubicBezTo>
                    <a:pt x="3970" y="20813"/>
                    <a:pt x="2202" y="24750"/>
                    <a:pt x="34" y="28419"/>
                  </a:cubicBezTo>
                  <a:cubicBezTo>
                    <a:pt x="1" y="28452"/>
                    <a:pt x="1" y="28519"/>
                    <a:pt x="67" y="28552"/>
                  </a:cubicBezTo>
                  <a:cubicBezTo>
                    <a:pt x="825" y="29032"/>
                    <a:pt x="1688" y="29206"/>
                    <a:pt x="2582" y="29206"/>
                  </a:cubicBezTo>
                  <a:cubicBezTo>
                    <a:pt x="4049" y="29206"/>
                    <a:pt x="5600" y="28738"/>
                    <a:pt x="6906" y="28385"/>
                  </a:cubicBezTo>
                  <a:cubicBezTo>
                    <a:pt x="7023" y="28356"/>
                    <a:pt x="6986" y="28173"/>
                    <a:pt x="6885" y="28173"/>
                  </a:cubicBezTo>
                  <a:cubicBezTo>
                    <a:pt x="6871" y="28173"/>
                    <a:pt x="6855" y="28177"/>
                    <a:pt x="6839" y="28185"/>
                  </a:cubicBezTo>
                  <a:cubicBezTo>
                    <a:pt x="5436" y="28571"/>
                    <a:pt x="3964" y="28978"/>
                    <a:pt x="2500" y="28978"/>
                  </a:cubicBezTo>
                  <a:cubicBezTo>
                    <a:pt x="2189" y="28978"/>
                    <a:pt x="1878" y="28960"/>
                    <a:pt x="1568" y="28919"/>
                  </a:cubicBezTo>
                  <a:cubicBezTo>
                    <a:pt x="1135" y="28852"/>
                    <a:pt x="735" y="28686"/>
                    <a:pt x="368" y="28486"/>
                  </a:cubicBezTo>
                  <a:cubicBezTo>
                    <a:pt x="201" y="28419"/>
                    <a:pt x="1101" y="26984"/>
                    <a:pt x="1202" y="26818"/>
                  </a:cubicBezTo>
                  <a:cubicBezTo>
                    <a:pt x="1769" y="25817"/>
                    <a:pt x="2302" y="24750"/>
                    <a:pt x="2803" y="23682"/>
                  </a:cubicBezTo>
                  <a:cubicBezTo>
                    <a:pt x="4637" y="19779"/>
                    <a:pt x="5738" y="15610"/>
                    <a:pt x="7206" y="11573"/>
                  </a:cubicBezTo>
                  <a:cubicBezTo>
                    <a:pt x="8507" y="7938"/>
                    <a:pt x="9974" y="4302"/>
                    <a:pt x="13610" y="2500"/>
                  </a:cubicBezTo>
                  <a:cubicBezTo>
                    <a:pt x="15145" y="1800"/>
                    <a:pt x="16713" y="1233"/>
                    <a:pt x="18314" y="832"/>
                  </a:cubicBezTo>
                  <a:cubicBezTo>
                    <a:pt x="19335" y="526"/>
                    <a:pt x="20507" y="220"/>
                    <a:pt x="21644" y="220"/>
                  </a:cubicBezTo>
                  <a:cubicBezTo>
                    <a:pt x="22364" y="220"/>
                    <a:pt x="23071" y="342"/>
                    <a:pt x="23718" y="666"/>
                  </a:cubicBezTo>
                  <a:cubicBezTo>
                    <a:pt x="23727" y="669"/>
                    <a:pt x="23735" y="670"/>
                    <a:pt x="23744" y="670"/>
                  </a:cubicBezTo>
                  <a:cubicBezTo>
                    <a:pt x="23834" y="670"/>
                    <a:pt x="23909" y="526"/>
                    <a:pt x="23818" y="465"/>
                  </a:cubicBezTo>
                  <a:cubicBezTo>
                    <a:pt x="23124" y="133"/>
                    <a:pt x="22372" y="1"/>
                    <a:pt x="21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9"/>
            <p:cNvSpPr/>
            <p:nvPr/>
          </p:nvSpPr>
          <p:spPr>
            <a:xfrm>
              <a:off x="8304785" y="33768"/>
              <a:ext cx="915413" cy="1038738"/>
            </a:xfrm>
            <a:custGeom>
              <a:avLst/>
              <a:gdLst/>
              <a:ahLst/>
              <a:cxnLst/>
              <a:rect l="l" t="t" r="r" b="b"/>
              <a:pathLst>
                <a:path w="24317" h="27593" extrusionOk="0">
                  <a:moveTo>
                    <a:pt x="24157" y="0"/>
                  </a:moveTo>
                  <a:cubicBezTo>
                    <a:pt x="24128" y="0"/>
                    <a:pt x="24099" y="10"/>
                    <a:pt x="24074" y="35"/>
                  </a:cubicBezTo>
                  <a:cubicBezTo>
                    <a:pt x="23040" y="969"/>
                    <a:pt x="21806" y="1703"/>
                    <a:pt x="20772" y="2671"/>
                  </a:cubicBezTo>
                  <a:cubicBezTo>
                    <a:pt x="19538" y="3838"/>
                    <a:pt x="18370" y="5072"/>
                    <a:pt x="17236" y="6340"/>
                  </a:cubicBezTo>
                  <a:cubicBezTo>
                    <a:pt x="15235" y="8542"/>
                    <a:pt x="13567" y="11010"/>
                    <a:pt x="12232" y="13679"/>
                  </a:cubicBezTo>
                  <a:cubicBezTo>
                    <a:pt x="10831" y="16481"/>
                    <a:pt x="9130" y="19082"/>
                    <a:pt x="7162" y="21518"/>
                  </a:cubicBezTo>
                  <a:cubicBezTo>
                    <a:pt x="6195" y="22618"/>
                    <a:pt x="5161" y="23652"/>
                    <a:pt x="4060" y="24620"/>
                  </a:cubicBezTo>
                  <a:cubicBezTo>
                    <a:pt x="3459" y="25120"/>
                    <a:pt x="2859" y="25587"/>
                    <a:pt x="2259" y="26054"/>
                  </a:cubicBezTo>
                  <a:cubicBezTo>
                    <a:pt x="1558" y="26588"/>
                    <a:pt x="991" y="27188"/>
                    <a:pt x="124" y="27388"/>
                  </a:cubicBezTo>
                  <a:cubicBezTo>
                    <a:pt x="1" y="27419"/>
                    <a:pt x="48" y="27592"/>
                    <a:pt x="135" y="27592"/>
                  </a:cubicBezTo>
                  <a:cubicBezTo>
                    <a:pt x="142" y="27592"/>
                    <a:pt x="149" y="27591"/>
                    <a:pt x="157" y="27589"/>
                  </a:cubicBezTo>
                  <a:cubicBezTo>
                    <a:pt x="1391" y="27288"/>
                    <a:pt x="2359" y="26254"/>
                    <a:pt x="3326" y="25520"/>
                  </a:cubicBezTo>
                  <a:cubicBezTo>
                    <a:pt x="4527" y="24553"/>
                    <a:pt x="5661" y="23486"/>
                    <a:pt x="6728" y="22318"/>
                  </a:cubicBezTo>
                  <a:cubicBezTo>
                    <a:pt x="8763" y="20050"/>
                    <a:pt x="10498" y="17548"/>
                    <a:pt x="11865" y="14846"/>
                  </a:cubicBezTo>
                  <a:cubicBezTo>
                    <a:pt x="13367" y="11911"/>
                    <a:pt x="15001" y="9175"/>
                    <a:pt x="17169" y="6707"/>
                  </a:cubicBezTo>
                  <a:cubicBezTo>
                    <a:pt x="18303" y="5439"/>
                    <a:pt x="19504" y="4238"/>
                    <a:pt x="20705" y="3038"/>
                  </a:cubicBezTo>
                  <a:cubicBezTo>
                    <a:pt x="21773" y="1970"/>
                    <a:pt x="23107" y="1203"/>
                    <a:pt x="24241" y="169"/>
                  </a:cubicBezTo>
                  <a:cubicBezTo>
                    <a:pt x="24316" y="94"/>
                    <a:pt x="24241" y="0"/>
                    <a:pt x="24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9"/>
            <p:cNvSpPr/>
            <p:nvPr/>
          </p:nvSpPr>
          <p:spPr>
            <a:xfrm>
              <a:off x="8363437" y="976601"/>
              <a:ext cx="61550" cy="115871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09" y="0"/>
                  </a:moveTo>
                  <a:cubicBezTo>
                    <a:pt x="81" y="0"/>
                    <a:pt x="53" y="12"/>
                    <a:pt x="33" y="42"/>
                  </a:cubicBezTo>
                  <a:lnTo>
                    <a:pt x="33" y="75"/>
                  </a:lnTo>
                  <a:cubicBezTo>
                    <a:pt x="0" y="108"/>
                    <a:pt x="0" y="142"/>
                    <a:pt x="33" y="209"/>
                  </a:cubicBezTo>
                  <a:cubicBezTo>
                    <a:pt x="300" y="442"/>
                    <a:pt x="901" y="442"/>
                    <a:pt x="1201" y="475"/>
                  </a:cubicBezTo>
                  <a:lnTo>
                    <a:pt x="1434" y="509"/>
                  </a:lnTo>
                  <a:cubicBezTo>
                    <a:pt x="1368" y="509"/>
                    <a:pt x="1368" y="1209"/>
                    <a:pt x="1368" y="1276"/>
                  </a:cubicBezTo>
                  <a:cubicBezTo>
                    <a:pt x="1368" y="1843"/>
                    <a:pt x="1368" y="2410"/>
                    <a:pt x="1401" y="2977"/>
                  </a:cubicBezTo>
                  <a:cubicBezTo>
                    <a:pt x="1401" y="3044"/>
                    <a:pt x="1459" y="3077"/>
                    <a:pt x="1518" y="3077"/>
                  </a:cubicBezTo>
                  <a:cubicBezTo>
                    <a:pt x="1576" y="3077"/>
                    <a:pt x="1635" y="3044"/>
                    <a:pt x="1635" y="2977"/>
                  </a:cubicBezTo>
                  <a:cubicBezTo>
                    <a:pt x="1568" y="2110"/>
                    <a:pt x="1568" y="1276"/>
                    <a:pt x="1635" y="409"/>
                  </a:cubicBezTo>
                  <a:cubicBezTo>
                    <a:pt x="1635" y="342"/>
                    <a:pt x="1568" y="309"/>
                    <a:pt x="1535" y="309"/>
                  </a:cubicBezTo>
                  <a:cubicBezTo>
                    <a:pt x="1343" y="309"/>
                    <a:pt x="639" y="108"/>
                    <a:pt x="334" y="108"/>
                  </a:cubicBezTo>
                  <a:cubicBezTo>
                    <a:pt x="266" y="108"/>
                    <a:pt x="218" y="118"/>
                    <a:pt x="200" y="142"/>
                  </a:cubicBezTo>
                  <a:cubicBezTo>
                    <a:pt x="247" y="71"/>
                    <a:pt x="178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9"/>
            <p:cNvSpPr/>
            <p:nvPr/>
          </p:nvSpPr>
          <p:spPr>
            <a:xfrm>
              <a:off x="8412791" y="854968"/>
              <a:ext cx="187171" cy="155775"/>
            </a:xfrm>
            <a:custGeom>
              <a:avLst/>
              <a:gdLst/>
              <a:ahLst/>
              <a:cxnLst/>
              <a:rect l="l" t="t" r="r" b="b"/>
              <a:pathLst>
                <a:path w="4972" h="4138" extrusionOk="0">
                  <a:moveTo>
                    <a:pt x="161" y="0"/>
                  </a:moveTo>
                  <a:cubicBezTo>
                    <a:pt x="48" y="0"/>
                    <a:pt x="0" y="173"/>
                    <a:pt x="123" y="204"/>
                  </a:cubicBezTo>
                  <a:cubicBezTo>
                    <a:pt x="857" y="304"/>
                    <a:pt x="1591" y="437"/>
                    <a:pt x="2292" y="571"/>
                  </a:cubicBezTo>
                  <a:lnTo>
                    <a:pt x="3259" y="738"/>
                  </a:lnTo>
                  <a:cubicBezTo>
                    <a:pt x="3626" y="838"/>
                    <a:pt x="3593" y="1238"/>
                    <a:pt x="3659" y="1538"/>
                  </a:cubicBezTo>
                  <a:cubicBezTo>
                    <a:pt x="3859" y="2405"/>
                    <a:pt x="4060" y="3440"/>
                    <a:pt x="4727" y="4107"/>
                  </a:cubicBezTo>
                  <a:cubicBezTo>
                    <a:pt x="4748" y="4128"/>
                    <a:pt x="4773" y="4138"/>
                    <a:pt x="4798" y="4138"/>
                  </a:cubicBezTo>
                  <a:cubicBezTo>
                    <a:pt x="4887" y="4138"/>
                    <a:pt x="4972" y="4018"/>
                    <a:pt x="4894" y="3940"/>
                  </a:cubicBezTo>
                  <a:cubicBezTo>
                    <a:pt x="4060" y="3139"/>
                    <a:pt x="3926" y="1738"/>
                    <a:pt x="3693" y="671"/>
                  </a:cubicBezTo>
                  <a:cubicBezTo>
                    <a:pt x="3659" y="638"/>
                    <a:pt x="3659" y="604"/>
                    <a:pt x="3626" y="604"/>
                  </a:cubicBezTo>
                  <a:cubicBezTo>
                    <a:pt x="2458" y="371"/>
                    <a:pt x="1324" y="204"/>
                    <a:pt x="190" y="4"/>
                  </a:cubicBezTo>
                  <a:cubicBezTo>
                    <a:pt x="180" y="1"/>
                    <a:pt x="170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9"/>
            <p:cNvSpPr/>
            <p:nvPr/>
          </p:nvSpPr>
          <p:spPr>
            <a:xfrm>
              <a:off x="8471405" y="715717"/>
              <a:ext cx="280380" cy="172151"/>
            </a:xfrm>
            <a:custGeom>
              <a:avLst/>
              <a:gdLst/>
              <a:ahLst/>
              <a:cxnLst/>
              <a:rect l="l" t="t" r="r" b="b"/>
              <a:pathLst>
                <a:path w="7448" h="4573" extrusionOk="0">
                  <a:moveTo>
                    <a:pt x="134" y="0"/>
                  </a:moveTo>
                  <a:cubicBezTo>
                    <a:pt x="1" y="0"/>
                    <a:pt x="1" y="234"/>
                    <a:pt x="134" y="234"/>
                  </a:cubicBezTo>
                  <a:lnTo>
                    <a:pt x="2703" y="234"/>
                  </a:lnTo>
                  <a:cubicBezTo>
                    <a:pt x="2996" y="234"/>
                    <a:pt x="3494" y="176"/>
                    <a:pt x="3981" y="176"/>
                  </a:cubicBezTo>
                  <a:cubicBezTo>
                    <a:pt x="4604" y="176"/>
                    <a:pt x="5207" y="270"/>
                    <a:pt x="5338" y="701"/>
                  </a:cubicBezTo>
                  <a:cubicBezTo>
                    <a:pt x="5672" y="2102"/>
                    <a:pt x="6339" y="3403"/>
                    <a:pt x="7239" y="4537"/>
                  </a:cubicBezTo>
                  <a:cubicBezTo>
                    <a:pt x="7256" y="4562"/>
                    <a:pt x="7279" y="4572"/>
                    <a:pt x="7302" y="4572"/>
                  </a:cubicBezTo>
                  <a:cubicBezTo>
                    <a:pt x="7373" y="4572"/>
                    <a:pt x="7448" y="4478"/>
                    <a:pt x="7373" y="4403"/>
                  </a:cubicBezTo>
                  <a:cubicBezTo>
                    <a:pt x="6339" y="3169"/>
                    <a:pt x="5838" y="1668"/>
                    <a:pt x="5371" y="134"/>
                  </a:cubicBezTo>
                  <a:cubicBezTo>
                    <a:pt x="5371" y="100"/>
                    <a:pt x="5338" y="67"/>
                    <a:pt x="5271" y="67"/>
                  </a:cubicBezTo>
                  <a:cubicBezTo>
                    <a:pt x="3570" y="0"/>
                    <a:pt x="1835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9"/>
            <p:cNvSpPr/>
            <p:nvPr/>
          </p:nvSpPr>
          <p:spPr>
            <a:xfrm>
              <a:off x="8525803" y="521805"/>
              <a:ext cx="361618" cy="220374"/>
            </a:xfrm>
            <a:custGeom>
              <a:avLst/>
              <a:gdLst/>
              <a:ahLst/>
              <a:cxnLst/>
              <a:rect l="l" t="t" r="r" b="b"/>
              <a:pathLst>
                <a:path w="9606" h="5854" extrusionOk="0">
                  <a:moveTo>
                    <a:pt x="6779" y="0"/>
                  </a:moveTo>
                  <a:cubicBezTo>
                    <a:pt x="6765" y="0"/>
                    <a:pt x="6748" y="4"/>
                    <a:pt x="6728" y="14"/>
                  </a:cubicBezTo>
                  <a:cubicBezTo>
                    <a:pt x="4560" y="481"/>
                    <a:pt x="2292" y="214"/>
                    <a:pt x="124" y="681"/>
                  </a:cubicBezTo>
                  <a:cubicBezTo>
                    <a:pt x="0" y="712"/>
                    <a:pt x="48" y="885"/>
                    <a:pt x="161" y="885"/>
                  </a:cubicBezTo>
                  <a:cubicBezTo>
                    <a:pt x="170" y="885"/>
                    <a:pt x="180" y="884"/>
                    <a:pt x="190" y="881"/>
                  </a:cubicBezTo>
                  <a:lnTo>
                    <a:pt x="190" y="915"/>
                  </a:lnTo>
                  <a:cubicBezTo>
                    <a:pt x="1358" y="681"/>
                    <a:pt x="2559" y="581"/>
                    <a:pt x="3760" y="548"/>
                  </a:cubicBezTo>
                  <a:cubicBezTo>
                    <a:pt x="4360" y="548"/>
                    <a:pt x="4960" y="481"/>
                    <a:pt x="5594" y="448"/>
                  </a:cubicBezTo>
                  <a:cubicBezTo>
                    <a:pt x="5874" y="417"/>
                    <a:pt x="6124" y="342"/>
                    <a:pt x="6343" y="342"/>
                  </a:cubicBezTo>
                  <a:cubicBezTo>
                    <a:pt x="6593" y="342"/>
                    <a:pt x="6801" y="440"/>
                    <a:pt x="6962" y="815"/>
                  </a:cubicBezTo>
                  <a:cubicBezTo>
                    <a:pt x="7662" y="2549"/>
                    <a:pt x="8129" y="4417"/>
                    <a:pt x="9397" y="5818"/>
                  </a:cubicBezTo>
                  <a:cubicBezTo>
                    <a:pt x="9422" y="5843"/>
                    <a:pt x="9449" y="5854"/>
                    <a:pt x="9474" y="5854"/>
                  </a:cubicBezTo>
                  <a:cubicBezTo>
                    <a:pt x="9549" y="5854"/>
                    <a:pt x="9605" y="5760"/>
                    <a:pt x="9530" y="5685"/>
                  </a:cubicBezTo>
                  <a:cubicBezTo>
                    <a:pt x="8163" y="4084"/>
                    <a:pt x="7696" y="1949"/>
                    <a:pt x="6862" y="47"/>
                  </a:cubicBezTo>
                  <a:cubicBezTo>
                    <a:pt x="6838" y="24"/>
                    <a:pt x="6815" y="0"/>
                    <a:pt x="6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9"/>
            <p:cNvSpPr/>
            <p:nvPr/>
          </p:nvSpPr>
          <p:spPr>
            <a:xfrm>
              <a:off x="8607042" y="342311"/>
              <a:ext cx="412401" cy="253727"/>
            </a:xfrm>
            <a:custGeom>
              <a:avLst/>
              <a:gdLst/>
              <a:ahLst/>
              <a:cxnLst/>
              <a:rect l="l" t="t" r="r" b="b"/>
              <a:pathLst>
                <a:path w="10955" h="6740" extrusionOk="0">
                  <a:moveTo>
                    <a:pt x="6054" y="0"/>
                  </a:moveTo>
                  <a:cubicBezTo>
                    <a:pt x="5391" y="0"/>
                    <a:pt x="4705" y="93"/>
                    <a:pt x="4103" y="112"/>
                  </a:cubicBezTo>
                  <a:cubicBezTo>
                    <a:pt x="2802" y="112"/>
                    <a:pt x="1468" y="145"/>
                    <a:pt x="167" y="145"/>
                  </a:cubicBezTo>
                  <a:cubicBezTo>
                    <a:pt x="0" y="145"/>
                    <a:pt x="0" y="379"/>
                    <a:pt x="167" y="379"/>
                  </a:cubicBezTo>
                  <a:lnTo>
                    <a:pt x="167" y="346"/>
                  </a:lnTo>
                  <a:cubicBezTo>
                    <a:pt x="1301" y="346"/>
                    <a:pt x="2402" y="312"/>
                    <a:pt x="3536" y="312"/>
                  </a:cubicBezTo>
                  <a:cubicBezTo>
                    <a:pt x="4264" y="291"/>
                    <a:pt x="5048" y="201"/>
                    <a:pt x="5806" y="201"/>
                  </a:cubicBezTo>
                  <a:cubicBezTo>
                    <a:pt x="6229" y="201"/>
                    <a:pt x="6645" y="229"/>
                    <a:pt x="7039" y="312"/>
                  </a:cubicBezTo>
                  <a:cubicBezTo>
                    <a:pt x="7639" y="412"/>
                    <a:pt x="7839" y="846"/>
                    <a:pt x="8039" y="1313"/>
                  </a:cubicBezTo>
                  <a:cubicBezTo>
                    <a:pt x="8340" y="1980"/>
                    <a:pt x="8673" y="2614"/>
                    <a:pt x="9007" y="3281"/>
                  </a:cubicBezTo>
                  <a:cubicBezTo>
                    <a:pt x="9574" y="4415"/>
                    <a:pt x="10174" y="5516"/>
                    <a:pt x="10708" y="6683"/>
                  </a:cubicBezTo>
                  <a:cubicBezTo>
                    <a:pt x="10728" y="6724"/>
                    <a:pt x="10760" y="6740"/>
                    <a:pt x="10794" y="6740"/>
                  </a:cubicBezTo>
                  <a:cubicBezTo>
                    <a:pt x="10871" y="6740"/>
                    <a:pt x="10955" y="6653"/>
                    <a:pt x="10908" y="6583"/>
                  </a:cubicBezTo>
                  <a:cubicBezTo>
                    <a:pt x="10274" y="5216"/>
                    <a:pt x="9574" y="3915"/>
                    <a:pt x="8907" y="2614"/>
                  </a:cubicBezTo>
                  <a:cubicBezTo>
                    <a:pt x="8607" y="2013"/>
                    <a:pt x="8340" y="1446"/>
                    <a:pt x="8073" y="879"/>
                  </a:cubicBezTo>
                  <a:cubicBezTo>
                    <a:pt x="7973" y="579"/>
                    <a:pt x="7773" y="379"/>
                    <a:pt x="7506" y="246"/>
                  </a:cubicBezTo>
                  <a:cubicBezTo>
                    <a:pt x="7069" y="56"/>
                    <a:pt x="6568" y="0"/>
                    <a:pt x="6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9"/>
            <p:cNvSpPr/>
            <p:nvPr/>
          </p:nvSpPr>
          <p:spPr>
            <a:xfrm>
              <a:off x="8706615" y="169631"/>
              <a:ext cx="404496" cy="352320"/>
            </a:xfrm>
            <a:custGeom>
              <a:avLst/>
              <a:gdLst/>
              <a:ahLst/>
              <a:cxnLst/>
              <a:rect l="l" t="t" r="r" b="b"/>
              <a:pathLst>
                <a:path w="10745" h="9359" extrusionOk="0">
                  <a:moveTo>
                    <a:pt x="1882" y="0"/>
                  </a:moveTo>
                  <a:cubicBezTo>
                    <a:pt x="1296" y="0"/>
                    <a:pt x="710" y="43"/>
                    <a:pt x="124" y="129"/>
                  </a:cubicBezTo>
                  <a:cubicBezTo>
                    <a:pt x="1" y="160"/>
                    <a:pt x="20" y="333"/>
                    <a:pt x="129" y="333"/>
                  </a:cubicBezTo>
                  <a:cubicBezTo>
                    <a:pt x="138" y="333"/>
                    <a:pt x="147" y="332"/>
                    <a:pt x="157" y="329"/>
                  </a:cubicBezTo>
                  <a:cubicBezTo>
                    <a:pt x="723" y="250"/>
                    <a:pt x="1289" y="213"/>
                    <a:pt x="1853" y="213"/>
                  </a:cubicBezTo>
                  <a:cubicBezTo>
                    <a:pt x="2718" y="213"/>
                    <a:pt x="3579" y="301"/>
                    <a:pt x="4427" y="463"/>
                  </a:cubicBezTo>
                  <a:cubicBezTo>
                    <a:pt x="5028" y="563"/>
                    <a:pt x="5628" y="696"/>
                    <a:pt x="6195" y="830"/>
                  </a:cubicBezTo>
                  <a:cubicBezTo>
                    <a:pt x="6795" y="963"/>
                    <a:pt x="7896" y="1063"/>
                    <a:pt x="8263" y="1597"/>
                  </a:cubicBezTo>
                  <a:cubicBezTo>
                    <a:pt x="8463" y="2097"/>
                    <a:pt x="8563" y="2564"/>
                    <a:pt x="8630" y="3098"/>
                  </a:cubicBezTo>
                  <a:cubicBezTo>
                    <a:pt x="8797" y="3798"/>
                    <a:pt x="9097" y="4466"/>
                    <a:pt x="9264" y="5166"/>
                  </a:cubicBezTo>
                  <a:cubicBezTo>
                    <a:pt x="9631" y="6534"/>
                    <a:pt x="9898" y="8035"/>
                    <a:pt x="10531" y="9302"/>
                  </a:cubicBezTo>
                  <a:cubicBezTo>
                    <a:pt x="10552" y="9343"/>
                    <a:pt x="10581" y="9359"/>
                    <a:pt x="10610" y="9359"/>
                  </a:cubicBezTo>
                  <a:cubicBezTo>
                    <a:pt x="10677" y="9359"/>
                    <a:pt x="10745" y="9272"/>
                    <a:pt x="10698" y="9202"/>
                  </a:cubicBezTo>
                  <a:cubicBezTo>
                    <a:pt x="9964" y="7668"/>
                    <a:pt x="9698" y="5867"/>
                    <a:pt x="9231" y="4232"/>
                  </a:cubicBezTo>
                  <a:cubicBezTo>
                    <a:pt x="9030" y="3565"/>
                    <a:pt x="8830" y="2931"/>
                    <a:pt x="8663" y="2231"/>
                  </a:cubicBezTo>
                  <a:cubicBezTo>
                    <a:pt x="8597" y="1897"/>
                    <a:pt x="8530" y="1430"/>
                    <a:pt x="8196" y="1263"/>
                  </a:cubicBezTo>
                  <a:cubicBezTo>
                    <a:pt x="7663" y="996"/>
                    <a:pt x="7096" y="796"/>
                    <a:pt x="6495" y="696"/>
                  </a:cubicBezTo>
                  <a:cubicBezTo>
                    <a:pt x="5761" y="496"/>
                    <a:pt x="4994" y="363"/>
                    <a:pt x="4227" y="229"/>
                  </a:cubicBezTo>
                  <a:cubicBezTo>
                    <a:pt x="3445" y="77"/>
                    <a:pt x="2664" y="0"/>
                    <a:pt x="1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9"/>
            <p:cNvSpPr/>
            <p:nvPr/>
          </p:nvSpPr>
          <p:spPr>
            <a:xfrm>
              <a:off x="8869508" y="1305209"/>
              <a:ext cx="51498" cy="590612"/>
            </a:xfrm>
            <a:custGeom>
              <a:avLst/>
              <a:gdLst/>
              <a:ahLst/>
              <a:cxnLst/>
              <a:rect l="l" t="t" r="r" b="b"/>
              <a:pathLst>
                <a:path w="1368" h="15689" extrusionOk="0">
                  <a:moveTo>
                    <a:pt x="327" y="1"/>
                  </a:moveTo>
                  <a:cubicBezTo>
                    <a:pt x="270" y="1"/>
                    <a:pt x="215" y="44"/>
                    <a:pt x="234" y="119"/>
                  </a:cubicBezTo>
                  <a:cubicBezTo>
                    <a:pt x="801" y="2888"/>
                    <a:pt x="1134" y="5623"/>
                    <a:pt x="734" y="8458"/>
                  </a:cubicBezTo>
                  <a:cubicBezTo>
                    <a:pt x="334" y="10927"/>
                    <a:pt x="0" y="13195"/>
                    <a:pt x="734" y="15630"/>
                  </a:cubicBezTo>
                  <a:cubicBezTo>
                    <a:pt x="747" y="15670"/>
                    <a:pt x="781" y="15688"/>
                    <a:pt x="817" y="15688"/>
                  </a:cubicBezTo>
                  <a:cubicBezTo>
                    <a:pt x="873" y="15688"/>
                    <a:pt x="934" y="15644"/>
                    <a:pt x="934" y="15563"/>
                  </a:cubicBezTo>
                  <a:cubicBezTo>
                    <a:pt x="133" y="12928"/>
                    <a:pt x="667" y="10493"/>
                    <a:pt x="1001" y="7858"/>
                  </a:cubicBezTo>
                  <a:cubicBezTo>
                    <a:pt x="1368" y="5189"/>
                    <a:pt x="934" y="2621"/>
                    <a:pt x="434" y="86"/>
                  </a:cubicBezTo>
                  <a:cubicBezTo>
                    <a:pt x="419" y="27"/>
                    <a:pt x="372" y="1"/>
                    <a:pt x="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9"/>
            <p:cNvSpPr/>
            <p:nvPr/>
          </p:nvSpPr>
          <p:spPr>
            <a:xfrm>
              <a:off x="8880162" y="1775402"/>
              <a:ext cx="87299" cy="86245"/>
            </a:xfrm>
            <a:custGeom>
              <a:avLst/>
              <a:gdLst/>
              <a:ahLst/>
              <a:cxnLst/>
              <a:rect l="l" t="t" r="r" b="b"/>
              <a:pathLst>
                <a:path w="2319" h="2291" extrusionOk="0">
                  <a:moveTo>
                    <a:pt x="353" y="307"/>
                  </a:moveTo>
                  <a:cubicBezTo>
                    <a:pt x="595" y="422"/>
                    <a:pt x="823" y="561"/>
                    <a:pt x="1051" y="738"/>
                  </a:cubicBezTo>
                  <a:cubicBezTo>
                    <a:pt x="1418" y="972"/>
                    <a:pt x="1718" y="1339"/>
                    <a:pt x="1919" y="1739"/>
                  </a:cubicBezTo>
                  <a:cubicBezTo>
                    <a:pt x="1972" y="1953"/>
                    <a:pt x="1748" y="2059"/>
                    <a:pt x="1571" y="2059"/>
                  </a:cubicBezTo>
                  <a:cubicBezTo>
                    <a:pt x="1526" y="2059"/>
                    <a:pt x="1485" y="2053"/>
                    <a:pt x="1452" y="2039"/>
                  </a:cubicBezTo>
                  <a:cubicBezTo>
                    <a:pt x="1185" y="1973"/>
                    <a:pt x="985" y="1672"/>
                    <a:pt x="818" y="1472"/>
                  </a:cubicBezTo>
                  <a:cubicBezTo>
                    <a:pt x="590" y="1101"/>
                    <a:pt x="435" y="706"/>
                    <a:pt x="353" y="307"/>
                  </a:cubicBezTo>
                  <a:close/>
                  <a:moveTo>
                    <a:pt x="128" y="1"/>
                  </a:moveTo>
                  <a:cubicBezTo>
                    <a:pt x="47" y="1"/>
                    <a:pt x="0" y="153"/>
                    <a:pt x="96" y="197"/>
                  </a:cubicBezTo>
                  <a:lnTo>
                    <a:pt x="96" y="197"/>
                  </a:lnTo>
                  <a:cubicBezTo>
                    <a:pt x="178" y="767"/>
                    <a:pt x="436" y="1331"/>
                    <a:pt x="784" y="1806"/>
                  </a:cubicBezTo>
                  <a:cubicBezTo>
                    <a:pt x="961" y="2026"/>
                    <a:pt x="1312" y="2290"/>
                    <a:pt x="1626" y="2290"/>
                  </a:cubicBezTo>
                  <a:cubicBezTo>
                    <a:pt x="1787" y="2290"/>
                    <a:pt x="1939" y="2221"/>
                    <a:pt x="2052" y="2039"/>
                  </a:cubicBezTo>
                  <a:cubicBezTo>
                    <a:pt x="2319" y="1606"/>
                    <a:pt x="1819" y="1139"/>
                    <a:pt x="1552" y="905"/>
                  </a:cubicBezTo>
                  <a:cubicBezTo>
                    <a:pt x="1192" y="546"/>
                    <a:pt x="778" y="267"/>
                    <a:pt x="311" y="69"/>
                  </a:cubicBezTo>
                  <a:lnTo>
                    <a:pt x="311" y="69"/>
                  </a:lnTo>
                  <a:cubicBezTo>
                    <a:pt x="294" y="26"/>
                    <a:pt x="247" y="5"/>
                    <a:pt x="201" y="5"/>
                  </a:cubicBezTo>
                  <a:cubicBezTo>
                    <a:pt x="188" y="5"/>
                    <a:pt x="175" y="6"/>
                    <a:pt x="163" y="9"/>
                  </a:cubicBezTo>
                  <a:lnTo>
                    <a:pt x="163" y="9"/>
                  </a:lnTo>
                  <a:cubicBezTo>
                    <a:pt x="159" y="8"/>
                    <a:pt x="155" y="6"/>
                    <a:pt x="151" y="5"/>
                  </a:cubicBezTo>
                  <a:cubicBezTo>
                    <a:pt x="143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9"/>
            <p:cNvSpPr/>
            <p:nvPr/>
          </p:nvSpPr>
          <p:spPr>
            <a:xfrm>
              <a:off x="8892096" y="1646278"/>
              <a:ext cx="76645" cy="83798"/>
            </a:xfrm>
            <a:custGeom>
              <a:avLst/>
              <a:gdLst/>
              <a:ahLst/>
              <a:cxnLst/>
              <a:rect l="l" t="t" r="r" b="b"/>
              <a:pathLst>
                <a:path w="2036" h="2226" extrusionOk="0">
                  <a:moveTo>
                    <a:pt x="212" y="277"/>
                  </a:moveTo>
                  <a:lnTo>
                    <a:pt x="212" y="277"/>
                  </a:lnTo>
                  <a:cubicBezTo>
                    <a:pt x="375" y="441"/>
                    <a:pt x="538" y="609"/>
                    <a:pt x="701" y="799"/>
                  </a:cubicBezTo>
                  <a:cubicBezTo>
                    <a:pt x="1001" y="1066"/>
                    <a:pt x="1201" y="1433"/>
                    <a:pt x="1268" y="1833"/>
                  </a:cubicBezTo>
                  <a:cubicBezTo>
                    <a:pt x="1268" y="1973"/>
                    <a:pt x="1168" y="2021"/>
                    <a:pt x="1053" y="2021"/>
                  </a:cubicBezTo>
                  <a:cubicBezTo>
                    <a:pt x="948" y="2021"/>
                    <a:pt x="831" y="1981"/>
                    <a:pt x="768" y="1934"/>
                  </a:cubicBezTo>
                  <a:cubicBezTo>
                    <a:pt x="601" y="1733"/>
                    <a:pt x="501" y="1533"/>
                    <a:pt x="434" y="1300"/>
                  </a:cubicBezTo>
                  <a:cubicBezTo>
                    <a:pt x="314" y="970"/>
                    <a:pt x="248" y="612"/>
                    <a:pt x="212" y="277"/>
                  </a:cubicBezTo>
                  <a:close/>
                  <a:moveTo>
                    <a:pt x="166" y="1"/>
                  </a:moveTo>
                  <a:cubicBezTo>
                    <a:pt x="124" y="1"/>
                    <a:pt x="86" y="32"/>
                    <a:pt x="72" y="69"/>
                  </a:cubicBezTo>
                  <a:lnTo>
                    <a:pt x="72" y="69"/>
                  </a:lnTo>
                  <a:cubicBezTo>
                    <a:pt x="33" y="80"/>
                    <a:pt x="0" y="112"/>
                    <a:pt x="0" y="166"/>
                  </a:cubicBezTo>
                  <a:cubicBezTo>
                    <a:pt x="0" y="665"/>
                    <a:pt x="259" y="2226"/>
                    <a:pt x="982" y="2226"/>
                  </a:cubicBezTo>
                  <a:cubicBezTo>
                    <a:pt x="1080" y="2226"/>
                    <a:pt x="1186" y="2197"/>
                    <a:pt x="1301" y="2134"/>
                  </a:cubicBezTo>
                  <a:cubicBezTo>
                    <a:pt x="2035" y="1733"/>
                    <a:pt x="568" y="299"/>
                    <a:pt x="234" y="32"/>
                  </a:cubicBezTo>
                  <a:cubicBezTo>
                    <a:pt x="212" y="10"/>
                    <a:pt x="188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9"/>
            <p:cNvSpPr/>
            <p:nvPr/>
          </p:nvSpPr>
          <p:spPr>
            <a:xfrm>
              <a:off x="8834347" y="1549378"/>
              <a:ext cx="77925" cy="73822"/>
            </a:xfrm>
            <a:custGeom>
              <a:avLst/>
              <a:gdLst/>
              <a:ahLst/>
              <a:cxnLst/>
              <a:rect l="l" t="t" r="r" b="b"/>
              <a:pathLst>
                <a:path w="2070" h="1961" extrusionOk="0">
                  <a:moveTo>
                    <a:pt x="1773" y="261"/>
                  </a:moveTo>
                  <a:cubicBezTo>
                    <a:pt x="1479" y="812"/>
                    <a:pt x="1080" y="1282"/>
                    <a:pt x="600" y="1672"/>
                  </a:cubicBezTo>
                  <a:cubicBezTo>
                    <a:pt x="556" y="1706"/>
                    <a:pt x="519" y="1720"/>
                    <a:pt x="487" y="1720"/>
                  </a:cubicBezTo>
                  <a:cubicBezTo>
                    <a:pt x="423" y="1720"/>
                    <a:pt x="378" y="1661"/>
                    <a:pt x="334" y="1572"/>
                  </a:cubicBezTo>
                  <a:cubicBezTo>
                    <a:pt x="267" y="1305"/>
                    <a:pt x="367" y="1005"/>
                    <a:pt x="600" y="838"/>
                  </a:cubicBezTo>
                  <a:cubicBezTo>
                    <a:pt x="948" y="577"/>
                    <a:pt x="1346" y="392"/>
                    <a:pt x="1773" y="261"/>
                  </a:cubicBezTo>
                  <a:close/>
                  <a:moveTo>
                    <a:pt x="1930" y="1"/>
                  </a:moveTo>
                  <a:cubicBezTo>
                    <a:pt x="1921" y="1"/>
                    <a:pt x="1912" y="2"/>
                    <a:pt x="1901" y="4"/>
                  </a:cubicBezTo>
                  <a:lnTo>
                    <a:pt x="1935" y="4"/>
                  </a:lnTo>
                  <a:cubicBezTo>
                    <a:pt x="1368" y="204"/>
                    <a:pt x="701" y="371"/>
                    <a:pt x="300" y="838"/>
                  </a:cubicBezTo>
                  <a:cubicBezTo>
                    <a:pt x="100" y="1072"/>
                    <a:pt x="0" y="1772"/>
                    <a:pt x="367" y="1939"/>
                  </a:cubicBezTo>
                  <a:cubicBezTo>
                    <a:pt x="411" y="1954"/>
                    <a:pt x="453" y="1960"/>
                    <a:pt x="495" y="1960"/>
                  </a:cubicBezTo>
                  <a:cubicBezTo>
                    <a:pt x="838" y="1960"/>
                    <a:pt x="1119" y="1517"/>
                    <a:pt x="1268" y="1339"/>
                  </a:cubicBezTo>
                  <a:cubicBezTo>
                    <a:pt x="1568" y="972"/>
                    <a:pt x="1835" y="571"/>
                    <a:pt x="2035" y="171"/>
                  </a:cubicBezTo>
                  <a:cubicBezTo>
                    <a:pt x="2069" y="102"/>
                    <a:pt x="2033" y="43"/>
                    <a:pt x="1985" y="19"/>
                  </a:cubicBezTo>
                  <a:lnTo>
                    <a:pt x="1985" y="19"/>
                  </a:lnTo>
                  <a:cubicBezTo>
                    <a:pt x="1970" y="8"/>
                    <a:pt x="1952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9"/>
            <p:cNvSpPr/>
            <p:nvPr/>
          </p:nvSpPr>
          <p:spPr>
            <a:xfrm>
              <a:off x="8907154" y="1484176"/>
              <a:ext cx="98630" cy="71036"/>
            </a:xfrm>
            <a:custGeom>
              <a:avLst/>
              <a:gdLst/>
              <a:ahLst/>
              <a:cxnLst/>
              <a:rect l="l" t="t" r="r" b="b"/>
              <a:pathLst>
                <a:path w="2620" h="1887" extrusionOk="0">
                  <a:moveTo>
                    <a:pt x="238" y="203"/>
                  </a:moveTo>
                  <a:cubicBezTo>
                    <a:pt x="864" y="244"/>
                    <a:pt x="2167" y="875"/>
                    <a:pt x="1569" y="1536"/>
                  </a:cubicBezTo>
                  <a:cubicBezTo>
                    <a:pt x="1479" y="1631"/>
                    <a:pt x="1386" y="1672"/>
                    <a:pt x="1291" y="1672"/>
                  </a:cubicBezTo>
                  <a:cubicBezTo>
                    <a:pt x="803" y="1672"/>
                    <a:pt x="295" y="578"/>
                    <a:pt x="238" y="203"/>
                  </a:cubicBezTo>
                  <a:close/>
                  <a:moveTo>
                    <a:pt x="171" y="1"/>
                  </a:moveTo>
                  <a:cubicBezTo>
                    <a:pt x="159" y="1"/>
                    <a:pt x="146" y="1"/>
                    <a:pt x="134" y="2"/>
                  </a:cubicBezTo>
                  <a:cubicBezTo>
                    <a:pt x="44" y="2"/>
                    <a:pt x="3" y="69"/>
                    <a:pt x="10" y="127"/>
                  </a:cubicBezTo>
                  <a:lnTo>
                    <a:pt x="10" y="127"/>
                  </a:lnTo>
                  <a:cubicBezTo>
                    <a:pt x="4" y="139"/>
                    <a:pt x="1" y="153"/>
                    <a:pt x="1" y="168"/>
                  </a:cubicBezTo>
                  <a:lnTo>
                    <a:pt x="25" y="168"/>
                  </a:lnTo>
                  <a:cubicBezTo>
                    <a:pt x="28" y="173"/>
                    <a:pt x="32" y="177"/>
                    <a:pt x="36" y="180"/>
                  </a:cubicBezTo>
                  <a:lnTo>
                    <a:pt x="36" y="180"/>
                  </a:lnTo>
                  <a:cubicBezTo>
                    <a:pt x="98" y="683"/>
                    <a:pt x="672" y="1886"/>
                    <a:pt x="1298" y="1886"/>
                  </a:cubicBezTo>
                  <a:cubicBezTo>
                    <a:pt x="1432" y="1886"/>
                    <a:pt x="1568" y="1831"/>
                    <a:pt x="1702" y="1703"/>
                  </a:cubicBezTo>
                  <a:cubicBezTo>
                    <a:pt x="2619" y="884"/>
                    <a:pt x="867" y="1"/>
                    <a:pt x="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9"/>
            <p:cNvSpPr/>
            <p:nvPr/>
          </p:nvSpPr>
          <p:spPr>
            <a:xfrm>
              <a:off x="8248430" y="1083401"/>
              <a:ext cx="500076" cy="422904"/>
            </a:xfrm>
            <a:custGeom>
              <a:avLst/>
              <a:gdLst/>
              <a:ahLst/>
              <a:cxnLst/>
              <a:rect l="l" t="t" r="r" b="b"/>
              <a:pathLst>
                <a:path w="13284" h="11234" extrusionOk="0">
                  <a:moveTo>
                    <a:pt x="11824" y="0"/>
                  </a:moveTo>
                  <a:cubicBezTo>
                    <a:pt x="9312" y="0"/>
                    <a:pt x="6711" y="1595"/>
                    <a:pt x="4823" y="2976"/>
                  </a:cubicBezTo>
                  <a:cubicBezTo>
                    <a:pt x="3555" y="3910"/>
                    <a:pt x="2521" y="5144"/>
                    <a:pt x="1821" y="6545"/>
                  </a:cubicBezTo>
                  <a:cubicBezTo>
                    <a:pt x="1054" y="7979"/>
                    <a:pt x="453" y="9514"/>
                    <a:pt x="20" y="11115"/>
                  </a:cubicBezTo>
                  <a:cubicBezTo>
                    <a:pt x="1" y="11190"/>
                    <a:pt x="56" y="11233"/>
                    <a:pt x="113" y="11233"/>
                  </a:cubicBezTo>
                  <a:cubicBezTo>
                    <a:pt x="158" y="11233"/>
                    <a:pt x="205" y="11207"/>
                    <a:pt x="220" y="11148"/>
                  </a:cubicBezTo>
                  <a:cubicBezTo>
                    <a:pt x="620" y="9680"/>
                    <a:pt x="1187" y="8246"/>
                    <a:pt x="1888" y="6878"/>
                  </a:cubicBezTo>
                  <a:cubicBezTo>
                    <a:pt x="2555" y="5411"/>
                    <a:pt x="3589" y="4110"/>
                    <a:pt x="4890" y="3142"/>
                  </a:cubicBezTo>
                  <a:cubicBezTo>
                    <a:pt x="6756" y="1785"/>
                    <a:pt x="9366" y="211"/>
                    <a:pt x="11825" y="211"/>
                  </a:cubicBezTo>
                  <a:cubicBezTo>
                    <a:pt x="12266" y="211"/>
                    <a:pt x="12703" y="262"/>
                    <a:pt x="13129" y="374"/>
                  </a:cubicBezTo>
                  <a:cubicBezTo>
                    <a:pt x="13138" y="377"/>
                    <a:pt x="13147" y="378"/>
                    <a:pt x="13155" y="378"/>
                  </a:cubicBezTo>
                  <a:cubicBezTo>
                    <a:pt x="13239" y="378"/>
                    <a:pt x="13284" y="234"/>
                    <a:pt x="13162" y="174"/>
                  </a:cubicBezTo>
                  <a:lnTo>
                    <a:pt x="13196" y="174"/>
                  </a:lnTo>
                  <a:cubicBezTo>
                    <a:pt x="12745" y="54"/>
                    <a:pt x="12286" y="0"/>
                    <a:pt x="118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9"/>
            <p:cNvSpPr/>
            <p:nvPr/>
          </p:nvSpPr>
          <p:spPr>
            <a:xfrm>
              <a:off x="8147803" y="1340031"/>
              <a:ext cx="275448" cy="99232"/>
            </a:xfrm>
            <a:custGeom>
              <a:avLst/>
              <a:gdLst/>
              <a:ahLst/>
              <a:cxnLst/>
              <a:rect l="l" t="t" r="r" b="b"/>
              <a:pathLst>
                <a:path w="7317" h="2636" extrusionOk="0">
                  <a:moveTo>
                    <a:pt x="3649" y="0"/>
                  </a:moveTo>
                  <a:cubicBezTo>
                    <a:pt x="2417" y="0"/>
                    <a:pt x="1336" y="666"/>
                    <a:pt x="124" y="962"/>
                  </a:cubicBezTo>
                  <a:cubicBezTo>
                    <a:pt x="1" y="993"/>
                    <a:pt x="20" y="1166"/>
                    <a:pt x="155" y="1166"/>
                  </a:cubicBezTo>
                  <a:cubicBezTo>
                    <a:pt x="166" y="1166"/>
                    <a:pt x="178" y="1165"/>
                    <a:pt x="191" y="1162"/>
                  </a:cubicBezTo>
                  <a:cubicBezTo>
                    <a:pt x="1365" y="898"/>
                    <a:pt x="2409" y="221"/>
                    <a:pt x="3598" y="221"/>
                  </a:cubicBezTo>
                  <a:cubicBezTo>
                    <a:pt x="3760" y="221"/>
                    <a:pt x="3925" y="233"/>
                    <a:pt x="4094" y="261"/>
                  </a:cubicBezTo>
                  <a:cubicBezTo>
                    <a:pt x="5395" y="428"/>
                    <a:pt x="6762" y="1229"/>
                    <a:pt x="7096" y="2563"/>
                  </a:cubicBezTo>
                  <a:cubicBezTo>
                    <a:pt x="7108" y="2614"/>
                    <a:pt x="7146" y="2636"/>
                    <a:pt x="7185" y="2636"/>
                  </a:cubicBezTo>
                  <a:cubicBezTo>
                    <a:pt x="7248" y="2636"/>
                    <a:pt x="7317" y="2579"/>
                    <a:pt x="7296" y="2496"/>
                  </a:cubicBezTo>
                  <a:cubicBezTo>
                    <a:pt x="6996" y="1195"/>
                    <a:pt x="5761" y="462"/>
                    <a:pt x="4561" y="128"/>
                  </a:cubicBezTo>
                  <a:cubicBezTo>
                    <a:pt x="4246" y="38"/>
                    <a:pt x="3943" y="0"/>
                    <a:pt x="3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9"/>
            <p:cNvSpPr/>
            <p:nvPr/>
          </p:nvSpPr>
          <p:spPr>
            <a:xfrm>
              <a:off x="8175585" y="1343984"/>
              <a:ext cx="140265" cy="119448"/>
            </a:xfrm>
            <a:custGeom>
              <a:avLst/>
              <a:gdLst/>
              <a:ahLst/>
              <a:cxnLst/>
              <a:rect l="l" t="t" r="r" b="b"/>
              <a:pathLst>
                <a:path w="3726" h="3173" extrusionOk="0">
                  <a:moveTo>
                    <a:pt x="3574" y="0"/>
                  </a:moveTo>
                  <a:cubicBezTo>
                    <a:pt x="3541" y="0"/>
                    <a:pt x="3509" y="16"/>
                    <a:pt x="3489" y="56"/>
                  </a:cubicBezTo>
                  <a:cubicBezTo>
                    <a:pt x="2555" y="1224"/>
                    <a:pt x="1388" y="2225"/>
                    <a:pt x="87" y="2958"/>
                  </a:cubicBezTo>
                  <a:cubicBezTo>
                    <a:pt x="1" y="3016"/>
                    <a:pt x="63" y="3172"/>
                    <a:pt x="145" y="3172"/>
                  </a:cubicBezTo>
                  <a:cubicBezTo>
                    <a:pt x="159" y="3172"/>
                    <a:pt x="173" y="3168"/>
                    <a:pt x="187" y="3159"/>
                  </a:cubicBezTo>
                  <a:lnTo>
                    <a:pt x="187" y="3125"/>
                  </a:lnTo>
                  <a:cubicBezTo>
                    <a:pt x="1521" y="2358"/>
                    <a:pt x="2722" y="1357"/>
                    <a:pt x="3656" y="156"/>
                  </a:cubicBezTo>
                  <a:cubicBezTo>
                    <a:pt x="3726" y="87"/>
                    <a:pt x="3649" y="0"/>
                    <a:pt x="3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9"/>
            <p:cNvSpPr/>
            <p:nvPr/>
          </p:nvSpPr>
          <p:spPr>
            <a:xfrm>
              <a:off x="8306479" y="1346167"/>
              <a:ext cx="65766" cy="141846"/>
            </a:xfrm>
            <a:custGeom>
              <a:avLst/>
              <a:gdLst/>
              <a:ahLst/>
              <a:cxnLst/>
              <a:rect l="l" t="t" r="r" b="b"/>
              <a:pathLst>
                <a:path w="1747" h="3768" extrusionOk="0">
                  <a:moveTo>
                    <a:pt x="173" y="1"/>
                  </a:moveTo>
                  <a:cubicBezTo>
                    <a:pt x="85" y="1"/>
                    <a:pt x="1" y="113"/>
                    <a:pt x="79" y="165"/>
                  </a:cubicBezTo>
                  <a:cubicBezTo>
                    <a:pt x="512" y="666"/>
                    <a:pt x="846" y="1233"/>
                    <a:pt x="1013" y="1833"/>
                  </a:cubicBezTo>
                  <a:cubicBezTo>
                    <a:pt x="1246" y="2433"/>
                    <a:pt x="1446" y="3034"/>
                    <a:pt x="1513" y="3668"/>
                  </a:cubicBezTo>
                  <a:cubicBezTo>
                    <a:pt x="1513" y="3734"/>
                    <a:pt x="1571" y="3768"/>
                    <a:pt x="1630" y="3768"/>
                  </a:cubicBezTo>
                  <a:cubicBezTo>
                    <a:pt x="1688" y="3768"/>
                    <a:pt x="1747" y="3734"/>
                    <a:pt x="1747" y="3668"/>
                  </a:cubicBezTo>
                  <a:cubicBezTo>
                    <a:pt x="1647" y="2967"/>
                    <a:pt x="1446" y="2267"/>
                    <a:pt x="1146" y="1633"/>
                  </a:cubicBezTo>
                  <a:cubicBezTo>
                    <a:pt x="979" y="1032"/>
                    <a:pt x="646" y="499"/>
                    <a:pt x="246" y="32"/>
                  </a:cubicBezTo>
                  <a:cubicBezTo>
                    <a:pt x="223" y="10"/>
                    <a:pt x="198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9"/>
            <p:cNvSpPr/>
            <p:nvPr/>
          </p:nvSpPr>
          <p:spPr>
            <a:xfrm>
              <a:off x="8136848" y="1369809"/>
              <a:ext cx="38774" cy="25448"/>
            </a:xfrm>
            <a:custGeom>
              <a:avLst/>
              <a:gdLst/>
              <a:ahLst/>
              <a:cxnLst/>
              <a:rect l="l" t="t" r="r" b="b"/>
              <a:pathLst>
                <a:path w="1030" h="676" extrusionOk="0">
                  <a:moveTo>
                    <a:pt x="424" y="0"/>
                  </a:moveTo>
                  <a:cubicBezTo>
                    <a:pt x="1" y="0"/>
                    <a:pt x="1" y="675"/>
                    <a:pt x="424" y="675"/>
                  </a:cubicBezTo>
                  <a:cubicBezTo>
                    <a:pt x="443" y="675"/>
                    <a:pt x="462" y="674"/>
                    <a:pt x="482" y="671"/>
                  </a:cubicBezTo>
                  <a:lnTo>
                    <a:pt x="549" y="671"/>
                  </a:lnTo>
                  <a:cubicBezTo>
                    <a:pt x="569" y="674"/>
                    <a:pt x="588" y="675"/>
                    <a:pt x="606" y="675"/>
                  </a:cubicBezTo>
                  <a:cubicBezTo>
                    <a:pt x="1030" y="675"/>
                    <a:pt x="1030" y="0"/>
                    <a:pt x="606" y="0"/>
                  </a:cubicBezTo>
                  <a:cubicBezTo>
                    <a:pt x="588" y="0"/>
                    <a:pt x="569" y="2"/>
                    <a:pt x="549" y="4"/>
                  </a:cubicBezTo>
                  <a:lnTo>
                    <a:pt x="482" y="4"/>
                  </a:lnTo>
                  <a:cubicBezTo>
                    <a:pt x="462" y="2"/>
                    <a:pt x="443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9"/>
            <p:cNvSpPr/>
            <p:nvPr/>
          </p:nvSpPr>
          <p:spPr>
            <a:xfrm>
              <a:off x="8173816" y="1447810"/>
              <a:ext cx="37683" cy="26389"/>
            </a:xfrm>
            <a:custGeom>
              <a:avLst/>
              <a:gdLst/>
              <a:ahLst/>
              <a:cxnLst/>
              <a:rect l="l" t="t" r="r" b="b"/>
              <a:pathLst>
                <a:path w="1001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lnTo>
                    <a:pt x="534" y="701"/>
                  </a:lnTo>
                  <a:cubicBezTo>
                    <a:pt x="1001" y="701"/>
                    <a:pt x="10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9"/>
            <p:cNvSpPr/>
            <p:nvPr/>
          </p:nvSpPr>
          <p:spPr>
            <a:xfrm>
              <a:off x="8251667" y="1491743"/>
              <a:ext cx="28911" cy="26427"/>
            </a:xfrm>
            <a:custGeom>
              <a:avLst/>
              <a:gdLst/>
              <a:ahLst/>
              <a:cxnLst/>
              <a:rect l="l" t="t" r="r" b="b"/>
              <a:pathLst>
                <a:path w="768" h="702" extrusionOk="0"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cubicBezTo>
                    <a:pt x="0" y="535"/>
                    <a:pt x="167" y="668"/>
                    <a:pt x="367" y="701"/>
                  </a:cubicBezTo>
                  <a:lnTo>
                    <a:pt x="434" y="701"/>
                  </a:lnTo>
                  <a:cubicBezTo>
                    <a:pt x="601" y="668"/>
                    <a:pt x="768" y="535"/>
                    <a:pt x="768" y="334"/>
                  </a:cubicBezTo>
                  <a:cubicBezTo>
                    <a:pt x="768" y="134"/>
                    <a:pt x="601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9"/>
            <p:cNvSpPr/>
            <p:nvPr/>
          </p:nvSpPr>
          <p:spPr>
            <a:xfrm>
              <a:off x="8365922" y="1475442"/>
              <a:ext cx="27669" cy="26389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34"/>
                    <a:pt x="134" y="701"/>
                    <a:pt x="334" y="701"/>
                  </a:cubicBezTo>
                  <a:lnTo>
                    <a:pt x="401" y="701"/>
                  </a:lnTo>
                  <a:cubicBezTo>
                    <a:pt x="601" y="701"/>
                    <a:pt x="735" y="534"/>
                    <a:pt x="735" y="334"/>
                  </a:cubicBezTo>
                  <a:cubicBezTo>
                    <a:pt x="735" y="167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9"/>
            <p:cNvSpPr/>
            <p:nvPr/>
          </p:nvSpPr>
          <p:spPr>
            <a:xfrm>
              <a:off x="8403605" y="1423943"/>
              <a:ext cx="38963" cy="26427"/>
            </a:xfrm>
            <a:custGeom>
              <a:avLst/>
              <a:gdLst/>
              <a:ahLst/>
              <a:cxnLst/>
              <a:rect l="l" t="t" r="r" b="b"/>
              <a:pathLst>
                <a:path w="10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lnTo>
                    <a:pt x="568" y="701"/>
                  </a:lnTo>
                  <a:cubicBezTo>
                    <a:pt x="1035" y="701"/>
                    <a:pt x="1035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9"/>
            <p:cNvSpPr/>
            <p:nvPr/>
          </p:nvSpPr>
          <p:spPr>
            <a:xfrm>
              <a:off x="7674032" y="86585"/>
              <a:ext cx="1150281" cy="1191276"/>
            </a:xfrm>
            <a:custGeom>
              <a:avLst/>
              <a:gdLst/>
              <a:ahLst/>
              <a:cxnLst/>
              <a:rect l="l" t="t" r="r" b="b"/>
              <a:pathLst>
                <a:path w="30556" h="31645" extrusionOk="0">
                  <a:moveTo>
                    <a:pt x="30322" y="0"/>
                  </a:moveTo>
                  <a:cubicBezTo>
                    <a:pt x="29154" y="167"/>
                    <a:pt x="28087" y="1034"/>
                    <a:pt x="27186" y="1735"/>
                  </a:cubicBezTo>
                  <a:cubicBezTo>
                    <a:pt x="25852" y="2702"/>
                    <a:pt x="24684" y="3870"/>
                    <a:pt x="23650" y="5171"/>
                  </a:cubicBezTo>
                  <a:cubicBezTo>
                    <a:pt x="22349" y="6872"/>
                    <a:pt x="21282" y="8740"/>
                    <a:pt x="20081" y="10508"/>
                  </a:cubicBezTo>
                  <a:cubicBezTo>
                    <a:pt x="18747" y="12442"/>
                    <a:pt x="17312" y="14310"/>
                    <a:pt x="15745" y="16045"/>
                  </a:cubicBezTo>
                  <a:cubicBezTo>
                    <a:pt x="14344" y="17646"/>
                    <a:pt x="12709" y="18947"/>
                    <a:pt x="10841" y="19948"/>
                  </a:cubicBezTo>
                  <a:cubicBezTo>
                    <a:pt x="9107" y="20815"/>
                    <a:pt x="7305" y="21516"/>
                    <a:pt x="5637" y="22550"/>
                  </a:cubicBezTo>
                  <a:cubicBezTo>
                    <a:pt x="2402" y="24584"/>
                    <a:pt x="267" y="27687"/>
                    <a:pt x="0" y="31556"/>
                  </a:cubicBezTo>
                  <a:cubicBezTo>
                    <a:pt x="0" y="31610"/>
                    <a:pt x="57" y="31644"/>
                    <a:pt x="111" y="31644"/>
                  </a:cubicBezTo>
                  <a:cubicBezTo>
                    <a:pt x="157" y="31644"/>
                    <a:pt x="200" y="31618"/>
                    <a:pt x="200" y="31556"/>
                  </a:cubicBezTo>
                  <a:cubicBezTo>
                    <a:pt x="202" y="31545"/>
                    <a:pt x="204" y="31534"/>
                    <a:pt x="206" y="31523"/>
                  </a:cubicBezTo>
                  <a:lnTo>
                    <a:pt x="234" y="31523"/>
                  </a:lnTo>
                  <a:cubicBezTo>
                    <a:pt x="239" y="31443"/>
                    <a:pt x="245" y="31364"/>
                    <a:pt x="253" y="31286"/>
                  </a:cubicBezTo>
                  <a:lnTo>
                    <a:pt x="253" y="31286"/>
                  </a:lnTo>
                  <a:cubicBezTo>
                    <a:pt x="1025" y="27553"/>
                    <a:pt x="3614" y="24773"/>
                    <a:pt x="6872" y="22883"/>
                  </a:cubicBezTo>
                  <a:cubicBezTo>
                    <a:pt x="8406" y="21983"/>
                    <a:pt x="10074" y="21282"/>
                    <a:pt x="11675" y="20481"/>
                  </a:cubicBezTo>
                  <a:cubicBezTo>
                    <a:pt x="13143" y="19714"/>
                    <a:pt x="14444" y="18747"/>
                    <a:pt x="15611" y="17579"/>
                  </a:cubicBezTo>
                  <a:cubicBezTo>
                    <a:pt x="18013" y="15311"/>
                    <a:pt x="19848" y="12542"/>
                    <a:pt x="21716" y="9841"/>
                  </a:cubicBezTo>
                  <a:cubicBezTo>
                    <a:pt x="22650" y="8473"/>
                    <a:pt x="23650" y="7139"/>
                    <a:pt x="24618" y="5771"/>
                  </a:cubicBezTo>
                  <a:cubicBezTo>
                    <a:pt x="25718" y="4136"/>
                    <a:pt x="26919" y="2569"/>
                    <a:pt x="28520" y="1434"/>
                  </a:cubicBezTo>
                  <a:cubicBezTo>
                    <a:pt x="28633" y="1350"/>
                    <a:pt x="28556" y="1219"/>
                    <a:pt x="28469" y="1219"/>
                  </a:cubicBezTo>
                  <a:cubicBezTo>
                    <a:pt x="28453" y="1219"/>
                    <a:pt x="28436" y="1224"/>
                    <a:pt x="28420" y="1234"/>
                  </a:cubicBezTo>
                  <a:cubicBezTo>
                    <a:pt x="27119" y="2235"/>
                    <a:pt x="25985" y="3436"/>
                    <a:pt x="25051" y="4770"/>
                  </a:cubicBezTo>
                  <a:cubicBezTo>
                    <a:pt x="23984" y="6205"/>
                    <a:pt x="22983" y="7639"/>
                    <a:pt x="21949" y="9107"/>
                  </a:cubicBezTo>
                  <a:cubicBezTo>
                    <a:pt x="19948" y="11975"/>
                    <a:pt x="18013" y="14978"/>
                    <a:pt x="15478" y="17446"/>
                  </a:cubicBezTo>
                  <a:cubicBezTo>
                    <a:pt x="14177" y="18714"/>
                    <a:pt x="12676" y="19748"/>
                    <a:pt x="11041" y="20548"/>
                  </a:cubicBezTo>
                  <a:cubicBezTo>
                    <a:pt x="9373" y="21382"/>
                    <a:pt x="7639" y="22149"/>
                    <a:pt x="6038" y="23150"/>
                  </a:cubicBezTo>
                  <a:cubicBezTo>
                    <a:pt x="3535" y="24718"/>
                    <a:pt x="1509" y="26943"/>
                    <a:pt x="519" y="29695"/>
                  </a:cubicBezTo>
                  <a:lnTo>
                    <a:pt x="519" y="29695"/>
                  </a:lnTo>
                  <a:cubicBezTo>
                    <a:pt x="1353" y="26327"/>
                    <a:pt x="3777" y="23817"/>
                    <a:pt x="6905" y="22083"/>
                  </a:cubicBezTo>
                  <a:cubicBezTo>
                    <a:pt x="8539" y="21149"/>
                    <a:pt x="10341" y="20548"/>
                    <a:pt x="11942" y="19581"/>
                  </a:cubicBezTo>
                  <a:cubicBezTo>
                    <a:pt x="13510" y="18580"/>
                    <a:pt x="14911" y="17379"/>
                    <a:pt x="16078" y="15978"/>
                  </a:cubicBezTo>
                  <a:cubicBezTo>
                    <a:pt x="18880" y="12876"/>
                    <a:pt x="21115" y="9374"/>
                    <a:pt x="23383" y="5904"/>
                  </a:cubicBezTo>
                  <a:cubicBezTo>
                    <a:pt x="24351" y="4537"/>
                    <a:pt x="25518" y="3336"/>
                    <a:pt x="26819" y="2302"/>
                  </a:cubicBezTo>
                  <a:cubicBezTo>
                    <a:pt x="27787" y="1468"/>
                    <a:pt x="29087" y="400"/>
                    <a:pt x="30422" y="200"/>
                  </a:cubicBezTo>
                  <a:cubicBezTo>
                    <a:pt x="30555" y="200"/>
                    <a:pt x="30488" y="0"/>
                    <a:pt x="30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9"/>
            <p:cNvSpPr/>
            <p:nvPr/>
          </p:nvSpPr>
          <p:spPr>
            <a:xfrm>
              <a:off x="8183867" y="199559"/>
              <a:ext cx="440785" cy="62641"/>
            </a:xfrm>
            <a:custGeom>
              <a:avLst/>
              <a:gdLst/>
              <a:ahLst/>
              <a:cxnLst/>
              <a:rect l="l" t="t" r="r" b="b"/>
              <a:pathLst>
                <a:path w="11709" h="1664" extrusionOk="0">
                  <a:moveTo>
                    <a:pt x="4362" y="1"/>
                  </a:moveTo>
                  <a:cubicBezTo>
                    <a:pt x="3442" y="1"/>
                    <a:pt x="2496" y="103"/>
                    <a:pt x="1701" y="468"/>
                  </a:cubicBezTo>
                  <a:cubicBezTo>
                    <a:pt x="1368" y="568"/>
                    <a:pt x="0" y="1169"/>
                    <a:pt x="367" y="1569"/>
                  </a:cubicBezTo>
                  <a:cubicBezTo>
                    <a:pt x="436" y="1638"/>
                    <a:pt x="611" y="1663"/>
                    <a:pt x="831" y="1663"/>
                  </a:cubicBezTo>
                  <a:cubicBezTo>
                    <a:pt x="1362" y="1663"/>
                    <a:pt x="2156" y="1516"/>
                    <a:pt x="2368" y="1469"/>
                  </a:cubicBezTo>
                  <a:cubicBezTo>
                    <a:pt x="4403" y="1402"/>
                    <a:pt x="6371" y="1102"/>
                    <a:pt x="8339" y="969"/>
                  </a:cubicBezTo>
                  <a:cubicBezTo>
                    <a:pt x="9440" y="869"/>
                    <a:pt x="10708" y="935"/>
                    <a:pt x="11708" y="568"/>
                  </a:cubicBezTo>
                  <a:lnTo>
                    <a:pt x="11708" y="435"/>
                  </a:lnTo>
                  <a:cubicBezTo>
                    <a:pt x="11548" y="440"/>
                    <a:pt x="11388" y="443"/>
                    <a:pt x="11226" y="443"/>
                  </a:cubicBezTo>
                  <a:cubicBezTo>
                    <a:pt x="9438" y="443"/>
                    <a:pt x="7582" y="129"/>
                    <a:pt x="5838" y="68"/>
                  </a:cubicBezTo>
                  <a:cubicBezTo>
                    <a:pt x="5374" y="32"/>
                    <a:pt x="4872" y="1"/>
                    <a:pt x="4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9"/>
            <p:cNvSpPr/>
            <p:nvPr/>
          </p:nvSpPr>
          <p:spPr>
            <a:xfrm>
              <a:off x="8094685" y="317616"/>
              <a:ext cx="450837" cy="91816"/>
            </a:xfrm>
            <a:custGeom>
              <a:avLst/>
              <a:gdLst/>
              <a:ahLst/>
              <a:cxnLst/>
              <a:rect l="l" t="t" r="r" b="b"/>
              <a:pathLst>
                <a:path w="11976" h="2439" extrusionOk="0">
                  <a:moveTo>
                    <a:pt x="11976" y="1"/>
                  </a:moveTo>
                  <a:cubicBezTo>
                    <a:pt x="10666" y="713"/>
                    <a:pt x="9182" y="824"/>
                    <a:pt x="7688" y="824"/>
                  </a:cubicBezTo>
                  <a:cubicBezTo>
                    <a:pt x="7013" y="824"/>
                    <a:pt x="6336" y="801"/>
                    <a:pt x="5671" y="801"/>
                  </a:cubicBezTo>
                  <a:cubicBezTo>
                    <a:pt x="5537" y="798"/>
                    <a:pt x="5403" y="796"/>
                    <a:pt x="5270" y="796"/>
                  </a:cubicBezTo>
                  <a:cubicBezTo>
                    <a:pt x="4109" y="796"/>
                    <a:pt x="2972" y="922"/>
                    <a:pt x="1835" y="1102"/>
                  </a:cubicBezTo>
                  <a:cubicBezTo>
                    <a:pt x="1468" y="1168"/>
                    <a:pt x="1" y="1402"/>
                    <a:pt x="67" y="1969"/>
                  </a:cubicBezTo>
                  <a:cubicBezTo>
                    <a:pt x="94" y="2396"/>
                    <a:pt x="889" y="2439"/>
                    <a:pt x="1428" y="2439"/>
                  </a:cubicBezTo>
                  <a:cubicBezTo>
                    <a:pt x="1563" y="2439"/>
                    <a:pt x="1682" y="2436"/>
                    <a:pt x="1769" y="2436"/>
                  </a:cubicBezTo>
                  <a:cubicBezTo>
                    <a:pt x="4971" y="2403"/>
                    <a:pt x="8707" y="1969"/>
                    <a:pt x="11609" y="501"/>
                  </a:cubicBezTo>
                  <a:lnTo>
                    <a:pt x="11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9"/>
            <p:cNvSpPr/>
            <p:nvPr/>
          </p:nvSpPr>
          <p:spPr>
            <a:xfrm>
              <a:off x="8001775" y="441959"/>
              <a:ext cx="459608" cy="126864"/>
            </a:xfrm>
            <a:custGeom>
              <a:avLst/>
              <a:gdLst/>
              <a:ahLst/>
              <a:cxnLst/>
              <a:rect l="l" t="t" r="r" b="b"/>
              <a:pathLst>
                <a:path w="12209" h="3370" extrusionOk="0">
                  <a:moveTo>
                    <a:pt x="12209" y="0"/>
                  </a:moveTo>
                  <a:cubicBezTo>
                    <a:pt x="10319" y="977"/>
                    <a:pt x="8251" y="1507"/>
                    <a:pt x="6117" y="1507"/>
                  </a:cubicBezTo>
                  <a:cubicBezTo>
                    <a:pt x="5991" y="1507"/>
                    <a:pt x="5864" y="1505"/>
                    <a:pt x="5738" y="1501"/>
                  </a:cubicBezTo>
                  <a:cubicBezTo>
                    <a:pt x="5206" y="1501"/>
                    <a:pt x="4512" y="1447"/>
                    <a:pt x="3823" y="1447"/>
                  </a:cubicBezTo>
                  <a:cubicBezTo>
                    <a:pt x="3084" y="1447"/>
                    <a:pt x="2352" y="1509"/>
                    <a:pt x="1835" y="1768"/>
                  </a:cubicBezTo>
                  <a:cubicBezTo>
                    <a:pt x="0" y="2669"/>
                    <a:pt x="2936" y="3369"/>
                    <a:pt x="3736" y="3369"/>
                  </a:cubicBezTo>
                  <a:cubicBezTo>
                    <a:pt x="3765" y="3370"/>
                    <a:pt x="3795" y="3370"/>
                    <a:pt x="3824" y="3370"/>
                  </a:cubicBezTo>
                  <a:cubicBezTo>
                    <a:pt x="6548" y="3370"/>
                    <a:pt x="10096" y="1850"/>
                    <a:pt x="12142" y="167"/>
                  </a:cubicBezTo>
                  <a:lnTo>
                    <a:pt x="12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9"/>
            <p:cNvSpPr/>
            <p:nvPr/>
          </p:nvSpPr>
          <p:spPr>
            <a:xfrm>
              <a:off x="7966614" y="597661"/>
              <a:ext cx="386802" cy="98818"/>
            </a:xfrm>
            <a:custGeom>
              <a:avLst/>
              <a:gdLst/>
              <a:ahLst/>
              <a:cxnLst/>
              <a:rect l="l" t="t" r="r" b="b"/>
              <a:pathLst>
                <a:path w="10275" h="2625" extrusionOk="0">
                  <a:moveTo>
                    <a:pt x="10274" y="1"/>
                  </a:moveTo>
                  <a:lnTo>
                    <a:pt x="10274" y="1"/>
                  </a:lnTo>
                  <a:cubicBezTo>
                    <a:pt x="8173" y="1435"/>
                    <a:pt x="5838" y="1101"/>
                    <a:pt x="3403" y="1268"/>
                  </a:cubicBezTo>
                  <a:cubicBezTo>
                    <a:pt x="2535" y="1301"/>
                    <a:pt x="0" y="2102"/>
                    <a:pt x="2035" y="2502"/>
                  </a:cubicBezTo>
                  <a:cubicBezTo>
                    <a:pt x="2490" y="2584"/>
                    <a:pt x="2954" y="2625"/>
                    <a:pt x="3417" y="2625"/>
                  </a:cubicBezTo>
                  <a:cubicBezTo>
                    <a:pt x="4277" y="2625"/>
                    <a:pt x="5136" y="2484"/>
                    <a:pt x="5938" y="2202"/>
                  </a:cubicBezTo>
                  <a:cubicBezTo>
                    <a:pt x="7305" y="1768"/>
                    <a:pt x="8807" y="1268"/>
                    <a:pt x="9941" y="401"/>
                  </a:cubicBezTo>
                  <a:lnTo>
                    <a:pt x="102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9"/>
            <p:cNvSpPr/>
            <p:nvPr/>
          </p:nvSpPr>
          <p:spPr>
            <a:xfrm>
              <a:off x="7923924" y="724639"/>
              <a:ext cx="261219" cy="55602"/>
            </a:xfrm>
            <a:custGeom>
              <a:avLst/>
              <a:gdLst/>
              <a:ahLst/>
              <a:cxnLst/>
              <a:rect l="l" t="t" r="r" b="b"/>
              <a:pathLst>
                <a:path w="6939" h="1477" extrusionOk="0">
                  <a:moveTo>
                    <a:pt x="1788" y="0"/>
                  </a:moveTo>
                  <a:cubicBezTo>
                    <a:pt x="1350" y="0"/>
                    <a:pt x="972" y="92"/>
                    <a:pt x="734" y="330"/>
                  </a:cubicBezTo>
                  <a:cubicBezTo>
                    <a:pt x="0" y="1097"/>
                    <a:pt x="3136" y="1298"/>
                    <a:pt x="3769" y="1331"/>
                  </a:cubicBezTo>
                  <a:cubicBezTo>
                    <a:pt x="4483" y="1433"/>
                    <a:pt x="5196" y="1476"/>
                    <a:pt x="5910" y="1476"/>
                  </a:cubicBezTo>
                  <a:cubicBezTo>
                    <a:pt x="6130" y="1476"/>
                    <a:pt x="6351" y="1472"/>
                    <a:pt x="6571" y="1464"/>
                  </a:cubicBezTo>
                  <a:lnTo>
                    <a:pt x="6638" y="1464"/>
                  </a:lnTo>
                  <a:lnTo>
                    <a:pt x="6938" y="1331"/>
                  </a:lnTo>
                  <a:cubicBezTo>
                    <a:pt x="6238" y="1298"/>
                    <a:pt x="5571" y="1131"/>
                    <a:pt x="4970" y="831"/>
                  </a:cubicBezTo>
                  <a:cubicBezTo>
                    <a:pt x="4351" y="569"/>
                    <a:pt x="2882" y="0"/>
                    <a:pt x="1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9"/>
            <p:cNvSpPr/>
            <p:nvPr/>
          </p:nvSpPr>
          <p:spPr>
            <a:xfrm>
              <a:off x="7849837" y="783065"/>
              <a:ext cx="226058" cy="65766"/>
            </a:xfrm>
            <a:custGeom>
              <a:avLst/>
              <a:gdLst/>
              <a:ahLst/>
              <a:cxnLst/>
              <a:rect l="l" t="t" r="r" b="b"/>
              <a:pathLst>
                <a:path w="6005" h="1747" extrusionOk="0">
                  <a:moveTo>
                    <a:pt x="826" y="0"/>
                  </a:moveTo>
                  <a:cubicBezTo>
                    <a:pt x="326" y="0"/>
                    <a:pt x="0" y="152"/>
                    <a:pt x="0" y="546"/>
                  </a:cubicBezTo>
                  <a:cubicBezTo>
                    <a:pt x="0" y="1714"/>
                    <a:pt x="5037" y="1614"/>
                    <a:pt x="5904" y="1747"/>
                  </a:cubicBezTo>
                  <a:lnTo>
                    <a:pt x="6004" y="1647"/>
                  </a:lnTo>
                  <a:cubicBezTo>
                    <a:pt x="5527" y="1421"/>
                    <a:pt x="2358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9"/>
            <p:cNvSpPr/>
            <p:nvPr/>
          </p:nvSpPr>
          <p:spPr>
            <a:xfrm>
              <a:off x="7758132" y="841340"/>
              <a:ext cx="190935" cy="67799"/>
            </a:xfrm>
            <a:custGeom>
              <a:avLst/>
              <a:gdLst/>
              <a:ahLst/>
              <a:cxnLst/>
              <a:rect l="l" t="t" r="r" b="b"/>
              <a:pathLst>
                <a:path w="5072" h="1801" extrusionOk="0">
                  <a:moveTo>
                    <a:pt x="1794" y="1"/>
                  </a:moveTo>
                  <a:cubicBezTo>
                    <a:pt x="1559" y="1"/>
                    <a:pt x="1337" y="50"/>
                    <a:pt x="1135" y="166"/>
                  </a:cubicBezTo>
                  <a:cubicBezTo>
                    <a:pt x="1" y="799"/>
                    <a:pt x="2469" y="1300"/>
                    <a:pt x="3070" y="1467"/>
                  </a:cubicBezTo>
                  <a:cubicBezTo>
                    <a:pt x="3670" y="1600"/>
                    <a:pt x="4271" y="1667"/>
                    <a:pt x="4804" y="1800"/>
                  </a:cubicBezTo>
                  <a:lnTo>
                    <a:pt x="5071" y="1633"/>
                  </a:lnTo>
                  <a:cubicBezTo>
                    <a:pt x="4326" y="1137"/>
                    <a:pt x="2919" y="1"/>
                    <a:pt x="1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9"/>
            <p:cNvSpPr/>
            <p:nvPr/>
          </p:nvSpPr>
          <p:spPr>
            <a:xfrm>
              <a:off x="7625394" y="932480"/>
              <a:ext cx="244542" cy="47809"/>
            </a:xfrm>
            <a:custGeom>
              <a:avLst/>
              <a:gdLst/>
              <a:ahLst/>
              <a:cxnLst/>
              <a:rect l="l" t="t" r="r" b="b"/>
              <a:pathLst>
                <a:path w="6496" h="1270" extrusionOk="0">
                  <a:moveTo>
                    <a:pt x="2367" y="0"/>
                  </a:moveTo>
                  <a:cubicBezTo>
                    <a:pt x="1184" y="0"/>
                    <a:pt x="185" y="191"/>
                    <a:pt x="58" y="813"/>
                  </a:cubicBezTo>
                  <a:cubicBezTo>
                    <a:pt x="0" y="1143"/>
                    <a:pt x="959" y="1269"/>
                    <a:pt x="2134" y="1269"/>
                  </a:cubicBezTo>
                  <a:cubicBezTo>
                    <a:pt x="3695" y="1269"/>
                    <a:pt x="5639" y="1047"/>
                    <a:pt x="6095" y="780"/>
                  </a:cubicBezTo>
                  <a:cubicBezTo>
                    <a:pt x="6129" y="713"/>
                    <a:pt x="6329" y="580"/>
                    <a:pt x="6362" y="547"/>
                  </a:cubicBezTo>
                  <a:lnTo>
                    <a:pt x="6496" y="447"/>
                  </a:lnTo>
                  <a:cubicBezTo>
                    <a:pt x="5920" y="351"/>
                    <a:pt x="3973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9"/>
            <p:cNvSpPr/>
            <p:nvPr/>
          </p:nvSpPr>
          <p:spPr>
            <a:xfrm>
              <a:off x="7576078" y="1023357"/>
              <a:ext cx="202191" cy="90988"/>
            </a:xfrm>
            <a:custGeom>
              <a:avLst/>
              <a:gdLst/>
              <a:ahLst/>
              <a:cxnLst/>
              <a:rect l="l" t="t" r="r" b="b"/>
              <a:pathLst>
                <a:path w="5371" h="2417" extrusionOk="0">
                  <a:moveTo>
                    <a:pt x="5371" y="1"/>
                  </a:moveTo>
                  <a:cubicBezTo>
                    <a:pt x="4637" y="1"/>
                    <a:pt x="3903" y="67"/>
                    <a:pt x="3169" y="201"/>
                  </a:cubicBezTo>
                  <a:cubicBezTo>
                    <a:pt x="2202" y="368"/>
                    <a:pt x="134" y="935"/>
                    <a:pt x="0" y="2135"/>
                  </a:cubicBezTo>
                  <a:cubicBezTo>
                    <a:pt x="73" y="2333"/>
                    <a:pt x="263" y="2416"/>
                    <a:pt x="534" y="2416"/>
                  </a:cubicBezTo>
                  <a:cubicBezTo>
                    <a:pt x="1633" y="2416"/>
                    <a:pt x="4046" y="1043"/>
                    <a:pt x="5171" y="401"/>
                  </a:cubicBezTo>
                  <a:lnTo>
                    <a:pt x="53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9"/>
            <p:cNvSpPr/>
            <p:nvPr/>
          </p:nvSpPr>
          <p:spPr>
            <a:xfrm>
              <a:off x="7745295" y="1043459"/>
              <a:ext cx="78189" cy="170871"/>
            </a:xfrm>
            <a:custGeom>
              <a:avLst/>
              <a:gdLst/>
              <a:ahLst/>
              <a:cxnLst/>
              <a:rect l="l" t="t" r="r" b="b"/>
              <a:pathLst>
                <a:path w="2077" h="4539" extrusionOk="0">
                  <a:moveTo>
                    <a:pt x="1443" y="0"/>
                  </a:moveTo>
                  <a:lnTo>
                    <a:pt x="1243" y="267"/>
                  </a:lnTo>
                  <a:cubicBezTo>
                    <a:pt x="979" y="794"/>
                    <a:pt x="1" y="4539"/>
                    <a:pt x="1066" y="4539"/>
                  </a:cubicBezTo>
                  <a:cubicBezTo>
                    <a:pt x="1080" y="4539"/>
                    <a:pt x="1095" y="4538"/>
                    <a:pt x="1109" y="4537"/>
                  </a:cubicBezTo>
                  <a:cubicBezTo>
                    <a:pt x="2077" y="4437"/>
                    <a:pt x="1543" y="601"/>
                    <a:pt x="1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9"/>
            <p:cNvSpPr/>
            <p:nvPr/>
          </p:nvSpPr>
          <p:spPr>
            <a:xfrm>
              <a:off x="7823787" y="984431"/>
              <a:ext cx="71262" cy="185100"/>
            </a:xfrm>
            <a:custGeom>
              <a:avLst/>
              <a:gdLst/>
              <a:ahLst/>
              <a:cxnLst/>
              <a:rect l="l" t="t" r="r" b="b"/>
              <a:pathLst>
                <a:path w="1893" h="4917" extrusionOk="0">
                  <a:moveTo>
                    <a:pt x="1292" y="1"/>
                  </a:moveTo>
                  <a:cubicBezTo>
                    <a:pt x="1198" y="537"/>
                    <a:pt x="1" y="4917"/>
                    <a:pt x="996" y="4917"/>
                  </a:cubicBezTo>
                  <a:cubicBezTo>
                    <a:pt x="1054" y="4917"/>
                    <a:pt x="1119" y="4902"/>
                    <a:pt x="1192" y="4871"/>
                  </a:cubicBezTo>
                  <a:cubicBezTo>
                    <a:pt x="1893" y="4537"/>
                    <a:pt x="1659" y="2469"/>
                    <a:pt x="1559" y="1969"/>
                  </a:cubicBezTo>
                  <a:cubicBezTo>
                    <a:pt x="1359" y="1368"/>
                    <a:pt x="1292" y="701"/>
                    <a:pt x="1359" y="34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9"/>
            <p:cNvSpPr/>
            <p:nvPr/>
          </p:nvSpPr>
          <p:spPr>
            <a:xfrm>
              <a:off x="7916508" y="926683"/>
              <a:ext cx="94075" cy="163869"/>
            </a:xfrm>
            <a:custGeom>
              <a:avLst/>
              <a:gdLst/>
              <a:ahLst/>
              <a:cxnLst/>
              <a:rect l="l" t="t" r="r" b="b"/>
              <a:pathLst>
                <a:path w="2499" h="4353" extrusionOk="0">
                  <a:moveTo>
                    <a:pt x="1198" y="0"/>
                  </a:moveTo>
                  <a:cubicBezTo>
                    <a:pt x="940" y="579"/>
                    <a:pt x="1" y="4352"/>
                    <a:pt x="1250" y="4352"/>
                  </a:cubicBezTo>
                  <a:cubicBezTo>
                    <a:pt x="1296" y="4352"/>
                    <a:pt x="1345" y="4347"/>
                    <a:pt x="1398" y="4337"/>
                  </a:cubicBezTo>
                  <a:cubicBezTo>
                    <a:pt x="2499" y="4036"/>
                    <a:pt x="1265" y="934"/>
                    <a:pt x="1265" y="167"/>
                  </a:cubicBezTo>
                  <a:lnTo>
                    <a:pt x="1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9"/>
            <p:cNvSpPr/>
            <p:nvPr/>
          </p:nvSpPr>
          <p:spPr>
            <a:xfrm>
              <a:off x="8010208" y="886477"/>
              <a:ext cx="83271" cy="177496"/>
            </a:xfrm>
            <a:custGeom>
              <a:avLst/>
              <a:gdLst/>
              <a:ahLst/>
              <a:cxnLst/>
              <a:rect l="l" t="t" r="r" b="b"/>
              <a:pathLst>
                <a:path w="2212" h="4715" extrusionOk="0">
                  <a:moveTo>
                    <a:pt x="1010" y="1"/>
                  </a:moveTo>
                  <a:cubicBezTo>
                    <a:pt x="758" y="631"/>
                    <a:pt x="0" y="4714"/>
                    <a:pt x="1042" y="4714"/>
                  </a:cubicBezTo>
                  <a:cubicBezTo>
                    <a:pt x="1103" y="4714"/>
                    <a:pt x="1170" y="4700"/>
                    <a:pt x="1244" y="4671"/>
                  </a:cubicBezTo>
                  <a:cubicBezTo>
                    <a:pt x="2211" y="4237"/>
                    <a:pt x="1277" y="735"/>
                    <a:pt x="10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9"/>
            <p:cNvSpPr/>
            <p:nvPr/>
          </p:nvSpPr>
          <p:spPr>
            <a:xfrm>
              <a:off x="8126081" y="836258"/>
              <a:ext cx="99232" cy="168763"/>
            </a:xfrm>
            <a:custGeom>
              <a:avLst/>
              <a:gdLst/>
              <a:ahLst/>
              <a:cxnLst/>
              <a:rect l="l" t="t" r="r" b="b"/>
              <a:pathLst>
                <a:path w="2636" h="4483" extrusionOk="0">
                  <a:moveTo>
                    <a:pt x="334" y="0"/>
                  </a:moveTo>
                  <a:cubicBezTo>
                    <a:pt x="201" y="968"/>
                    <a:pt x="1" y="2102"/>
                    <a:pt x="267" y="3036"/>
                  </a:cubicBezTo>
                  <a:cubicBezTo>
                    <a:pt x="396" y="3551"/>
                    <a:pt x="724" y="4483"/>
                    <a:pt x="1173" y="4483"/>
                  </a:cubicBezTo>
                  <a:cubicBezTo>
                    <a:pt x="1306" y="4483"/>
                    <a:pt x="1449" y="4401"/>
                    <a:pt x="1602" y="4203"/>
                  </a:cubicBezTo>
                  <a:cubicBezTo>
                    <a:pt x="2636" y="2836"/>
                    <a:pt x="501" y="1401"/>
                    <a:pt x="401" y="201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9"/>
            <p:cNvSpPr/>
            <p:nvPr/>
          </p:nvSpPr>
          <p:spPr>
            <a:xfrm>
              <a:off x="8216506" y="780995"/>
              <a:ext cx="104239" cy="190371"/>
            </a:xfrm>
            <a:custGeom>
              <a:avLst/>
              <a:gdLst/>
              <a:ahLst/>
              <a:cxnLst/>
              <a:rect l="l" t="t" r="r" b="b"/>
              <a:pathLst>
                <a:path w="2769" h="5057" extrusionOk="0">
                  <a:moveTo>
                    <a:pt x="134" y="1"/>
                  </a:moveTo>
                  <a:lnTo>
                    <a:pt x="0" y="201"/>
                  </a:lnTo>
                  <a:cubicBezTo>
                    <a:pt x="167" y="1202"/>
                    <a:pt x="234" y="2169"/>
                    <a:pt x="501" y="3170"/>
                  </a:cubicBezTo>
                  <a:cubicBezTo>
                    <a:pt x="602" y="3628"/>
                    <a:pt x="1112" y="5057"/>
                    <a:pt x="1629" y="5057"/>
                  </a:cubicBezTo>
                  <a:cubicBezTo>
                    <a:pt x="1790" y="5057"/>
                    <a:pt x="1952" y="4919"/>
                    <a:pt x="2102" y="4571"/>
                  </a:cubicBezTo>
                  <a:cubicBezTo>
                    <a:pt x="2769" y="3103"/>
                    <a:pt x="601" y="1235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9"/>
            <p:cNvSpPr/>
            <p:nvPr/>
          </p:nvSpPr>
          <p:spPr>
            <a:xfrm>
              <a:off x="8304409" y="693092"/>
              <a:ext cx="124341" cy="182917"/>
            </a:xfrm>
            <a:custGeom>
              <a:avLst/>
              <a:gdLst/>
              <a:ahLst/>
              <a:cxnLst/>
              <a:rect l="l" t="t" r="r" b="b"/>
              <a:pathLst>
                <a:path w="3303" h="4859" extrusionOk="0">
                  <a:moveTo>
                    <a:pt x="200" y="1"/>
                  </a:moveTo>
                  <a:lnTo>
                    <a:pt x="0" y="134"/>
                  </a:lnTo>
                  <a:cubicBezTo>
                    <a:pt x="434" y="1068"/>
                    <a:pt x="601" y="2136"/>
                    <a:pt x="1001" y="3036"/>
                  </a:cubicBezTo>
                  <a:cubicBezTo>
                    <a:pt x="1236" y="3507"/>
                    <a:pt x="2005" y="4859"/>
                    <a:pt x="2551" y="4859"/>
                  </a:cubicBezTo>
                  <a:cubicBezTo>
                    <a:pt x="2701" y="4859"/>
                    <a:pt x="2835" y="4756"/>
                    <a:pt x="2936" y="4504"/>
                  </a:cubicBezTo>
                  <a:cubicBezTo>
                    <a:pt x="3303" y="3537"/>
                    <a:pt x="2335" y="2069"/>
                    <a:pt x="1802" y="1468"/>
                  </a:cubicBezTo>
                  <a:cubicBezTo>
                    <a:pt x="1335" y="968"/>
                    <a:pt x="501" y="50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9"/>
            <p:cNvSpPr/>
            <p:nvPr/>
          </p:nvSpPr>
          <p:spPr>
            <a:xfrm>
              <a:off x="8386025" y="596418"/>
              <a:ext cx="148208" cy="170005"/>
            </a:xfrm>
            <a:custGeom>
              <a:avLst/>
              <a:gdLst/>
              <a:ahLst/>
              <a:cxnLst/>
              <a:rect l="l" t="t" r="r" b="b"/>
              <a:pathLst>
                <a:path w="3937" h="4516" extrusionOk="0">
                  <a:moveTo>
                    <a:pt x="101" y="0"/>
                  </a:moveTo>
                  <a:lnTo>
                    <a:pt x="1" y="234"/>
                  </a:lnTo>
                  <a:cubicBezTo>
                    <a:pt x="114" y="997"/>
                    <a:pt x="1880" y="4515"/>
                    <a:pt x="2883" y="4515"/>
                  </a:cubicBezTo>
                  <a:cubicBezTo>
                    <a:pt x="3063" y="4515"/>
                    <a:pt x="3219" y="4401"/>
                    <a:pt x="3336" y="4136"/>
                  </a:cubicBezTo>
                  <a:cubicBezTo>
                    <a:pt x="3937" y="2702"/>
                    <a:pt x="1201" y="40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9"/>
            <p:cNvSpPr/>
            <p:nvPr/>
          </p:nvSpPr>
          <p:spPr>
            <a:xfrm>
              <a:off x="8460526" y="482127"/>
              <a:ext cx="193006" cy="215480"/>
            </a:xfrm>
            <a:custGeom>
              <a:avLst/>
              <a:gdLst/>
              <a:ahLst/>
              <a:cxnLst/>
              <a:rect l="l" t="t" r="r" b="b"/>
              <a:pathLst>
                <a:path w="5127" h="5724" extrusionOk="0">
                  <a:moveTo>
                    <a:pt x="123" y="1"/>
                  </a:moveTo>
                  <a:lnTo>
                    <a:pt x="123" y="334"/>
                  </a:lnTo>
                  <a:cubicBezTo>
                    <a:pt x="1" y="1281"/>
                    <a:pt x="1920" y="5724"/>
                    <a:pt x="3218" y="5724"/>
                  </a:cubicBezTo>
                  <a:cubicBezTo>
                    <a:pt x="3338" y="5724"/>
                    <a:pt x="3452" y="5686"/>
                    <a:pt x="3559" y="5605"/>
                  </a:cubicBezTo>
                  <a:cubicBezTo>
                    <a:pt x="5127" y="4404"/>
                    <a:pt x="323" y="1068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9"/>
            <p:cNvSpPr/>
            <p:nvPr/>
          </p:nvSpPr>
          <p:spPr>
            <a:xfrm>
              <a:off x="8534198" y="379166"/>
              <a:ext cx="159540" cy="195829"/>
            </a:xfrm>
            <a:custGeom>
              <a:avLst/>
              <a:gdLst/>
              <a:ahLst/>
              <a:cxnLst/>
              <a:rect l="l" t="t" r="r" b="b"/>
              <a:pathLst>
                <a:path w="4238" h="5202" extrusionOk="0">
                  <a:moveTo>
                    <a:pt x="201" y="0"/>
                  </a:moveTo>
                  <a:lnTo>
                    <a:pt x="134" y="134"/>
                  </a:lnTo>
                  <a:cubicBezTo>
                    <a:pt x="1" y="868"/>
                    <a:pt x="701" y="1902"/>
                    <a:pt x="935" y="2636"/>
                  </a:cubicBezTo>
                  <a:cubicBezTo>
                    <a:pt x="1124" y="3204"/>
                    <a:pt x="2127" y="5202"/>
                    <a:pt x="2980" y="5202"/>
                  </a:cubicBezTo>
                  <a:cubicBezTo>
                    <a:pt x="3177" y="5202"/>
                    <a:pt x="3367" y="5095"/>
                    <a:pt x="3537" y="4837"/>
                  </a:cubicBezTo>
                  <a:cubicBezTo>
                    <a:pt x="4237" y="3736"/>
                    <a:pt x="2502" y="2035"/>
                    <a:pt x="1869" y="1435"/>
                  </a:cubicBezTo>
                  <a:cubicBezTo>
                    <a:pt x="1368" y="934"/>
                    <a:pt x="735" y="501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9"/>
            <p:cNvSpPr/>
            <p:nvPr/>
          </p:nvSpPr>
          <p:spPr>
            <a:xfrm>
              <a:off x="8604520" y="276205"/>
              <a:ext cx="113387" cy="168386"/>
            </a:xfrm>
            <a:custGeom>
              <a:avLst/>
              <a:gdLst/>
              <a:ahLst/>
              <a:cxnLst/>
              <a:rect l="l" t="t" r="r" b="b"/>
              <a:pathLst>
                <a:path w="3012" h="4473" extrusionOk="0">
                  <a:moveTo>
                    <a:pt x="268" y="0"/>
                  </a:moveTo>
                  <a:lnTo>
                    <a:pt x="34" y="300"/>
                  </a:lnTo>
                  <a:cubicBezTo>
                    <a:pt x="1" y="1134"/>
                    <a:pt x="434" y="1735"/>
                    <a:pt x="768" y="2535"/>
                  </a:cubicBezTo>
                  <a:cubicBezTo>
                    <a:pt x="1001" y="3136"/>
                    <a:pt x="1335" y="3669"/>
                    <a:pt x="1769" y="4136"/>
                  </a:cubicBezTo>
                  <a:cubicBezTo>
                    <a:pt x="2003" y="4358"/>
                    <a:pt x="2258" y="4472"/>
                    <a:pt x="2467" y="4472"/>
                  </a:cubicBezTo>
                  <a:cubicBezTo>
                    <a:pt x="2794" y="4472"/>
                    <a:pt x="3012" y="4192"/>
                    <a:pt x="2869" y="3603"/>
                  </a:cubicBezTo>
                  <a:cubicBezTo>
                    <a:pt x="2569" y="2202"/>
                    <a:pt x="668" y="1301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9"/>
            <p:cNvSpPr/>
            <p:nvPr/>
          </p:nvSpPr>
          <p:spPr>
            <a:xfrm>
              <a:off x="8718022" y="460480"/>
              <a:ext cx="415714" cy="1066671"/>
            </a:xfrm>
            <a:custGeom>
              <a:avLst/>
              <a:gdLst/>
              <a:ahLst/>
              <a:cxnLst/>
              <a:rect l="l" t="t" r="r" b="b"/>
              <a:pathLst>
                <a:path w="11043" h="28335" extrusionOk="0">
                  <a:moveTo>
                    <a:pt x="10878" y="0"/>
                  </a:moveTo>
                  <a:cubicBezTo>
                    <a:pt x="10846" y="0"/>
                    <a:pt x="10815" y="13"/>
                    <a:pt x="10796" y="42"/>
                  </a:cubicBezTo>
                  <a:lnTo>
                    <a:pt x="10829" y="42"/>
                  </a:lnTo>
                  <a:cubicBezTo>
                    <a:pt x="8527" y="4512"/>
                    <a:pt x="7493" y="9449"/>
                    <a:pt x="6025" y="14219"/>
                  </a:cubicBezTo>
                  <a:cubicBezTo>
                    <a:pt x="5225" y="16787"/>
                    <a:pt x="4258" y="19322"/>
                    <a:pt x="3157" y="21791"/>
                  </a:cubicBezTo>
                  <a:cubicBezTo>
                    <a:pt x="2223" y="23959"/>
                    <a:pt x="722" y="25927"/>
                    <a:pt x="21" y="28195"/>
                  </a:cubicBezTo>
                  <a:cubicBezTo>
                    <a:pt x="1" y="28278"/>
                    <a:pt x="69" y="28335"/>
                    <a:pt x="132" y="28335"/>
                  </a:cubicBezTo>
                  <a:cubicBezTo>
                    <a:pt x="172" y="28335"/>
                    <a:pt x="209" y="28313"/>
                    <a:pt x="221" y="28262"/>
                  </a:cubicBezTo>
                  <a:cubicBezTo>
                    <a:pt x="622" y="27128"/>
                    <a:pt x="1155" y="26027"/>
                    <a:pt x="1789" y="25026"/>
                  </a:cubicBezTo>
                  <a:cubicBezTo>
                    <a:pt x="2423" y="23926"/>
                    <a:pt x="2957" y="22758"/>
                    <a:pt x="3457" y="21624"/>
                  </a:cubicBezTo>
                  <a:cubicBezTo>
                    <a:pt x="4458" y="19322"/>
                    <a:pt x="5358" y="16954"/>
                    <a:pt x="6126" y="14552"/>
                  </a:cubicBezTo>
                  <a:cubicBezTo>
                    <a:pt x="7627" y="9716"/>
                    <a:pt x="8627" y="4712"/>
                    <a:pt x="10996" y="142"/>
                  </a:cubicBezTo>
                  <a:cubicBezTo>
                    <a:pt x="11043" y="71"/>
                    <a:pt x="10957" y="0"/>
                    <a:pt x="10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9"/>
            <p:cNvSpPr/>
            <p:nvPr/>
          </p:nvSpPr>
          <p:spPr>
            <a:xfrm>
              <a:off x="8622477" y="1093904"/>
              <a:ext cx="370803" cy="252899"/>
            </a:xfrm>
            <a:custGeom>
              <a:avLst/>
              <a:gdLst/>
              <a:ahLst/>
              <a:cxnLst/>
              <a:rect l="l" t="t" r="r" b="b"/>
              <a:pathLst>
                <a:path w="9850" h="6718" extrusionOk="0">
                  <a:moveTo>
                    <a:pt x="7760" y="0"/>
                  </a:moveTo>
                  <a:cubicBezTo>
                    <a:pt x="7738" y="0"/>
                    <a:pt x="7716" y="8"/>
                    <a:pt x="7696" y="28"/>
                  </a:cubicBezTo>
                  <a:cubicBezTo>
                    <a:pt x="6495" y="1095"/>
                    <a:pt x="5228" y="2063"/>
                    <a:pt x="3860" y="2863"/>
                  </a:cubicBezTo>
                  <a:cubicBezTo>
                    <a:pt x="2967" y="3429"/>
                    <a:pt x="1729" y="4340"/>
                    <a:pt x="596" y="4340"/>
                  </a:cubicBezTo>
                  <a:cubicBezTo>
                    <a:pt x="459" y="4340"/>
                    <a:pt x="324" y="4326"/>
                    <a:pt x="191" y="4298"/>
                  </a:cubicBezTo>
                  <a:cubicBezTo>
                    <a:pt x="181" y="4295"/>
                    <a:pt x="171" y="4294"/>
                    <a:pt x="161" y="4294"/>
                  </a:cubicBezTo>
                  <a:cubicBezTo>
                    <a:pt x="48" y="4294"/>
                    <a:pt x="1" y="4467"/>
                    <a:pt x="124" y="4498"/>
                  </a:cubicBezTo>
                  <a:lnTo>
                    <a:pt x="124" y="4531"/>
                  </a:lnTo>
                  <a:cubicBezTo>
                    <a:pt x="263" y="4560"/>
                    <a:pt x="402" y="4573"/>
                    <a:pt x="542" y="4573"/>
                  </a:cubicBezTo>
                  <a:cubicBezTo>
                    <a:pt x="1547" y="4573"/>
                    <a:pt x="2573" y="3895"/>
                    <a:pt x="3393" y="3397"/>
                  </a:cubicBezTo>
                  <a:cubicBezTo>
                    <a:pt x="4938" y="2528"/>
                    <a:pt x="6358" y="1504"/>
                    <a:pt x="7684" y="325"/>
                  </a:cubicBezTo>
                  <a:lnTo>
                    <a:pt x="7684" y="325"/>
                  </a:lnTo>
                  <a:cubicBezTo>
                    <a:pt x="7797" y="1289"/>
                    <a:pt x="8055" y="2222"/>
                    <a:pt x="8430" y="3097"/>
                  </a:cubicBezTo>
                  <a:cubicBezTo>
                    <a:pt x="8830" y="4264"/>
                    <a:pt x="9264" y="5465"/>
                    <a:pt x="9631" y="6633"/>
                  </a:cubicBezTo>
                  <a:cubicBezTo>
                    <a:pt x="9646" y="6691"/>
                    <a:pt x="9692" y="6718"/>
                    <a:pt x="9737" y="6718"/>
                  </a:cubicBezTo>
                  <a:cubicBezTo>
                    <a:pt x="9795" y="6718"/>
                    <a:pt x="9850" y="6674"/>
                    <a:pt x="9831" y="6599"/>
                  </a:cubicBezTo>
                  <a:cubicBezTo>
                    <a:pt x="9464" y="5465"/>
                    <a:pt x="9064" y="4364"/>
                    <a:pt x="8697" y="3264"/>
                  </a:cubicBezTo>
                  <a:cubicBezTo>
                    <a:pt x="8363" y="2230"/>
                    <a:pt x="7896" y="1195"/>
                    <a:pt x="7863" y="95"/>
                  </a:cubicBezTo>
                  <a:cubicBezTo>
                    <a:pt x="7863" y="48"/>
                    <a:pt x="7813" y="0"/>
                    <a:pt x="7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9"/>
            <p:cNvSpPr/>
            <p:nvPr/>
          </p:nvSpPr>
          <p:spPr>
            <a:xfrm>
              <a:off x="8637159" y="842771"/>
              <a:ext cx="471579" cy="168198"/>
            </a:xfrm>
            <a:custGeom>
              <a:avLst/>
              <a:gdLst/>
              <a:ahLst/>
              <a:cxnLst/>
              <a:rect l="l" t="t" r="r" b="b"/>
              <a:pathLst>
                <a:path w="12527" h="4468" extrusionOk="0">
                  <a:moveTo>
                    <a:pt x="9318" y="0"/>
                  </a:moveTo>
                  <a:cubicBezTo>
                    <a:pt x="9264" y="0"/>
                    <a:pt x="9208" y="36"/>
                    <a:pt x="9208" y="94"/>
                  </a:cubicBezTo>
                  <a:cubicBezTo>
                    <a:pt x="9208" y="294"/>
                    <a:pt x="7573" y="1128"/>
                    <a:pt x="7340" y="1295"/>
                  </a:cubicBezTo>
                  <a:cubicBezTo>
                    <a:pt x="6606" y="1762"/>
                    <a:pt x="5872" y="2196"/>
                    <a:pt x="5105" y="2596"/>
                  </a:cubicBezTo>
                  <a:cubicBezTo>
                    <a:pt x="3653" y="3306"/>
                    <a:pt x="1952" y="4234"/>
                    <a:pt x="303" y="4234"/>
                  </a:cubicBezTo>
                  <a:cubicBezTo>
                    <a:pt x="246" y="4234"/>
                    <a:pt x="190" y="4233"/>
                    <a:pt x="134" y="4231"/>
                  </a:cubicBezTo>
                  <a:cubicBezTo>
                    <a:pt x="1" y="4231"/>
                    <a:pt x="1" y="4431"/>
                    <a:pt x="134" y="4431"/>
                  </a:cubicBezTo>
                  <a:lnTo>
                    <a:pt x="134" y="4464"/>
                  </a:lnTo>
                  <a:cubicBezTo>
                    <a:pt x="191" y="4466"/>
                    <a:pt x="247" y="4467"/>
                    <a:pt x="303" y="4467"/>
                  </a:cubicBezTo>
                  <a:cubicBezTo>
                    <a:pt x="2013" y="4467"/>
                    <a:pt x="3687" y="3507"/>
                    <a:pt x="5205" y="2796"/>
                  </a:cubicBezTo>
                  <a:cubicBezTo>
                    <a:pt x="6139" y="2296"/>
                    <a:pt x="7073" y="1762"/>
                    <a:pt x="7940" y="1195"/>
                  </a:cubicBezTo>
                  <a:cubicBezTo>
                    <a:pt x="8183" y="1033"/>
                    <a:pt x="9016" y="674"/>
                    <a:pt x="9325" y="349"/>
                  </a:cubicBezTo>
                  <a:lnTo>
                    <a:pt x="9325" y="349"/>
                  </a:lnTo>
                  <a:cubicBezTo>
                    <a:pt x="10042" y="1889"/>
                    <a:pt x="11284" y="3048"/>
                    <a:pt x="12310" y="4331"/>
                  </a:cubicBezTo>
                  <a:cubicBezTo>
                    <a:pt x="12335" y="4356"/>
                    <a:pt x="12362" y="4366"/>
                    <a:pt x="12387" y="4366"/>
                  </a:cubicBezTo>
                  <a:cubicBezTo>
                    <a:pt x="12464" y="4366"/>
                    <a:pt x="12527" y="4272"/>
                    <a:pt x="12477" y="4197"/>
                  </a:cubicBezTo>
                  <a:cubicBezTo>
                    <a:pt x="11426" y="2851"/>
                    <a:pt x="10149" y="1698"/>
                    <a:pt x="9441" y="135"/>
                  </a:cubicBezTo>
                  <a:lnTo>
                    <a:pt x="9441" y="135"/>
                  </a:lnTo>
                  <a:cubicBezTo>
                    <a:pt x="9441" y="133"/>
                    <a:pt x="9441" y="130"/>
                    <a:pt x="9441" y="128"/>
                  </a:cubicBezTo>
                  <a:lnTo>
                    <a:pt x="9441" y="128"/>
                  </a:lnTo>
                  <a:lnTo>
                    <a:pt x="9438" y="128"/>
                  </a:lnTo>
                  <a:lnTo>
                    <a:pt x="9438" y="128"/>
                  </a:lnTo>
                  <a:cubicBezTo>
                    <a:pt x="9428" y="106"/>
                    <a:pt x="9418" y="83"/>
                    <a:pt x="9408" y="61"/>
                  </a:cubicBezTo>
                  <a:cubicBezTo>
                    <a:pt x="9394" y="19"/>
                    <a:pt x="9356" y="0"/>
                    <a:pt x="9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9"/>
            <p:cNvSpPr/>
            <p:nvPr/>
          </p:nvSpPr>
          <p:spPr>
            <a:xfrm>
              <a:off x="8813416" y="644868"/>
              <a:ext cx="316557" cy="135070"/>
            </a:xfrm>
            <a:custGeom>
              <a:avLst/>
              <a:gdLst/>
              <a:ahLst/>
              <a:cxnLst/>
              <a:rect l="l" t="t" r="r" b="b"/>
              <a:pathLst>
                <a:path w="8409" h="3588" extrusionOk="0">
                  <a:moveTo>
                    <a:pt x="6256" y="0"/>
                  </a:moveTo>
                  <a:cubicBezTo>
                    <a:pt x="6246" y="0"/>
                    <a:pt x="6237" y="4"/>
                    <a:pt x="6227" y="14"/>
                  </a:cubicBezTo>
                  <a:cubicBezTo>
                    <a:pt x="4025" y="848"/>
                    <a:pt x="2257" y="2449"/>
                    <a:pt x="122" y="3383"/>
                  </a:cubicBezTo>
                  <a:cubicBezTo>
                    <a:pt x="1" y="3444"/>
                    <a:pt x="101" y="3588"/>
                    <a:pt x="195" y="3588"/>
                  </a:cubicBezTo>
                  <a:cubicBezTo>
                    <a:pt x="204" y="3588"/>
                    <a:pt x="214" y="3586"/>
                    <a:pt x="222" y="3583"/>
                  </a:cubicBezTo>
                  <a:cubicBezTo>
                    <a:pt x="1757" y="2916"/>
                    <a:pt x="3125" y="1915"/>
                    <a:pt x="4559" y="1048"/>
                  </a:cubicBezTo>
                  <a:cubicBezTo>
                    <a:pt x="4859" y="848"/>
                    <a:pt x="5193" y="681"/>
                    <a:pt x="5526" y="514"/>
                  </a:cubicBezTo>
                  <a:cubicBezTo>
                    <a:pt x="5706" y="433"/>
                    <a:pt x="5845" y="397"/>
                    <a:pt x="5959" y="397"/>
                  </a:cubicBezTo>
                  <a:cubicBezTo>
                    <a:pt x="6309" y="397"/>
                    <a:pt x="6408" y="737"/>
                    <a:pt x="6660" y="1115"/>
                  </a:cubicBezTo>
                  <a:cubicBezTo>
                    <a:pt x="7094" y="1815"/>
                    <a:pt x="7694" y="2382"/>
                    <a:pt x="8161" y="3050"/>
                  </a:cubicBezTo>
                  <a:cubicBezTo>
                    <a:pt x="8191" y="3079"/>
                    <a:pt x="8226" y="3091"/>
                    <a:pt x="8259" y="3091"/>
                  </a:cubicBezTo>
                  <a:cubicBezTo>
                    <a:pt x="8339" y="3091"/>
                    <a:pt x="8409" y="3020"/>
                    <a:pt x="8362" y="2950"/>
                  </a:cubicBezTo>
                  <a:cubicBezTo>
                    <a:pt x="7628" y="1982"/>
                    <a:pt x="6794" y="1148"/>
                    <a:pt x="6327" y="47"/>
                  </a:cubicBezTo>
                  <a:cubicBezTo>
                    <a:pt x="6303" y="24"/>
                    <a:pt x="6280" y="0"/>
                    <a:pt x="6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9"/>
            <p:cNvSpPr/>
            <p:nvPr/>
          </p:nvSpPr>
          <p:spPr>
            <a:xfrm>
              <a:off x="8738878" y="877706"/>
              <a:ext cx="23905" cy="17618"/>
            </a:xfrm>
            <a:custGeom>
              <a:avLst/>
              <a:gdLst/>
              <a:ahLst/>
              <a:cxnLst/>
              <a:rect l="l" t="t" r="r" b="b"/>
              <a:pathLst>
                <a:path w="635" h="468" extrusionOk="0">
                  <a:moveTo>
                    <a:pt x="301" y="0"/>
                  </a:moveTo>
                  <a:cubicBezTo>
                    <a:pt x="1" y="0"/>
                    <a:pt x="1" y="467"/>
                    <a:pt x="301" y="467"/>
                  </a:cubicBezTo>
                  <a:cubicBezTo>
                    <a:pt x="635" y="467"/>
                    <a:pt x="635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9"/>
            <p:cNvSpPr/>
            <p:nvPr/>
          </p:nvSpPr>
          <p:spPr>
            <a:xfrm>
              <a:off x="8770274" y="852596"/>
              <a:ext cx="20140" cy="17618"/>
            </a:xfrm>
            <a:custGeom>
              <a:avLst/>
              <a:gdLst/>
              <a:ahLst/>
              <a:cxnLst/>
              <a:rect l="l" t="t" r="r" b="b"/>
              <a:pathLst>
                <a:path w="535" h="468" extrusionOk="0">
                  <a:moveTo>
                    <a:pt x="268" y="0"/>
                  </a:moveTo>
                  <a:cubicBezTo>
                    <a:pt x="1" y="33"/>
                    <a:pt x="1" y="434"/>
                    <a:pt x="268" y="467"/>
                  </a:cubicBezTo>
                  <a:cubicBezTo>
                    <a:pt x="535" y="434"/>
                    <a:pt x="535" y="33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9"/>
            <p:cNvSpPr/>
            <p:nvPr/>
          </p:nvSpPr>
          <p:spPr>
            <a:xfrm>
              <a:off x="8779083" y="891823"/>
              <a:ext cx="17618" cy="19500"/>
            </a:xfrm>
            <a:custGeom>
              <a:avLst/>
              <a:gdLst/>
              <a:ahLst/>
              <a:cxnLst/>
              <a:rect l="l" t="t" r="r" b="b"/>
              <a:pathLst>
                <a:path w="468" h="518" extrusionOk="0">
                  <a:moveTo>
                    <a:pt x="234" y="0"/>
                  </a:moveTo>
                  <a:cubicBezTo>
                    <a:pt x="117" y="0"/>
                    <a:pt x="0" y="75"/>
                    <a:pt x="0" y="226"/>
                  </a:cubicBezTo>
                  <a:lnTo>
                    <a:pt x="0" y="292"/>
                  </a:lnTo>
                  <a:cubicBezTo>
                    <a:pt x="0" y="442"/>
                    <a:pt x="117" y="517"/>
                    <a:pt x="234" y="517"/>
                  </a:cubicBezTo>
                  <a:cubicBezTo>
                    <a:pt x="351" y="517"/>
                    <a:pt x="467" y="442"/>
                    <a:pt x="467" y="292"/>
                  </a:cubicBezTo>
                  <a:lnTo>
                    <a:pt x="467" y="226"/>
                  </a:lnTo>
                  <a:cubicBezTo>
                    <a:pt x="467" y="75"/>
                    <a:pt x="351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9"/>
            <p:cNvSpPr/>
            <p:nvPr/>
          </p:nvSpPr>
          <p:spPr>
            <a:xfrm>
              <a:off x="8802951" y="1094921"/>
              <a:ext cx="20102" cy="16376"/>
            </a:xfrm>
            <a:custGeom>
              <a:avLst/>
              <a:gdLst/>
              <a:ahLst/>
              <a:cxnLst/>
              <a:rect l="l" t="t" r="r" b="b"/>
              <a:pathLst>
                <a:path w="534" h="435" extrusionOk="0">
                  <a:moveTo>
                    <a:pt x="267" y="1"/>
                  </a:moveTo>
                  <a:cubicBezTo>
                    <a:pt x="0" y="34"/>
                    <a:pt x="0" y="401"/>
                    <a:pt x="267" y="435"/>
                  </a:cubicBezTo>
                  <a:cubicBezTo>
                    <a:pt x="534" y="401"/>
                    <a:pt x="534" y="34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9"/>
            <p:cNvSpPr/>
            <p:nvPr/>
          </p:nvSpPr>
          <p:spPr>
            <a:xfrm>
              <a:off x="8830545" y="1064804"/>
              <a:ext cx="20140" cy="17618"/>
            </a:xfrm>
            <a:custGeom>
              <a:avLst/>
              <a:gdLst/>
              <a:ahLst/>
              <a:cxnLst/>
              <a:rect l="l" t="t" r="r" b="b"/>
              <a:pathLst>
                <a:path w="535" h="468" extrusionOk="0">
                  <a:moveTo>
                    <a:pt x="268" y="0"/>
                  </a:moveTo>
                  <a:cubicBezTo>
                    <a:pt x="1" y="34"/>
                    <a:pt x="1" y="434"/>
                    <a:pt x="268" y="467"/>
                  </a:cubicBezTo>
                  <a:cubicBezTo>
                    <a:pt x="535" y="434"/>
                    <a:pt x="535" y="34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9"/>
            <p:cNvSpPr/>
            <p:nvPr/>
          </p:nvSpPr>
          <p:spPr>
            <a:xfrm>
              <a:off x="8787855" y="1055995"/>
              <a:ext cx="22662" cy="16376"/>
            </a:xfrm>
            <a:custGeom>
              <a:avLst/>
              <a:gdLst/>
              <a:ahLst/>
              <a:cxnLst/>
              <a:rect l="l" t="t" r="r" b="b"/>
              <a:pathLst>
                <a:path w="602" h="435" extrusionOk="0">
                  <a:moveTo>
                    <a:pt x="301" y="1"/>
                  </a:moveTo>
                  <a:cubicBezTo>
                    <a:pt x="1" y="1"/>
                    <a:pt x="1" y="435"/>
                    <a:pt x="301" y="435"/>
                  </a:cubicBezTo>
                  <a:cubicBezTo>
                    <a:pt x="601" y="435"/>
                    <a:pt x="601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9"/>
            <p:cNvSpPr/>
            <p:nvPr/>
          </p:nvSpPr>
          <p:spPr>
            <a:xfrm>
              <a:off x="9000101" y="1210417"/>
              <a:ext cx="22625" cy="16413"/>
            </a:xfrm>
            <a:custGeom>
              <a:avLst/>
              <a:gdLst/>
              <a:ahLst/>
              <a:cxnLst/>
              <a:rect l="l" t="t" r="r" b="b"/>
              <a:pathLst>
                <a:path w="601" h="436" extrusionOk="0">
                  <a:moveTo>
                    <a:pt x="330" y="0"/>
                  </a:moveTo>
                  <a:cubicBezTo>
                    <a:pt x="321" y="0"/>
                    <a:pt x="311" y="1"/>
                    <a:pt x="300" y="2"/>
                  </a:cubicBezTo>
                  <a:cubicBezTo>
                    <a:pt x="0" y="2"/>
                    <a:pt x="0" y="435"/>
                    <a:pt x="300" y="435"/>
                  </a:cubicBezTo>
                  <a:cubicBezTo>
                    <a:pt x="590" y="435"/>
                    <a:pt x="600" y="0"/>
                    <a:pt x="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9"/>
            <p:cNvSpPr/>
            <p:nvPr/>
          </p:nvSpPr>
          <p:spPr>
            <a:xfrm>
              <a:off x="8982520" y="1167765"/>
              <a:ext cx="20102" cy="17618"/>
            </a:xfrm>
            <a:custGeom>
              <a:avLst/>
              <a:gdLst/>
              <a:ahLst/>
              <a:cxnLst/>
              <a:rect l="l" t="t" r="r" b="b"/>
              <a:pathLst>
                <a:path w="534" h="468" extrusionOk="0">
                  <a:moveTo>
                    <a:pt x="267" y="1"/>
                  </a:moveTo>
                  <a:cubicBezTo>
                    <a:pt x="0" y="34"/>
                    <a:pt x="0" y="434"/>
                    <a:pt x="267" y="468"/>
                  </a:cubicBezTo>
                  <a:cubicBezTo>
                    <a:pt x="534" y="434"/>
                    <a:pt x="534" y="34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9"/>
            <p:cNvSpPr/>
            <p:nvPr/>
          </p:nvSpPr>
          <p:spPr>
            <a:xfrm>
              <a:off x="9060372" y="838781"/>
              <a:ext cx="22625" cy="17618"/>
            </a:xfrm>
            <a:custGeom>
              <a:avLst/>
              <a:gdLst/>
              <a:ahLst/>
              <a:cxnLst/>
              <a:rect l="l" t="t" r="r" b="b"/>
              <a:pathLst>
                <a:path w="601" h="468" extrusionOk="0">
                  <a:moveTo>
                    <a:pt x="301" y="0"/>
                  </a:moveTo>
                  <a:cubicBezTo>
                    <a:pt x="0" y="0"/>
                    <a:pt x="0" y="467"/>
                    <a:pt x="301" y="467"/>
                  </a:cubicBezTo>
                  <a:cubicBezTo>
                    <a:pt x="601" y="434"/>
                    <a:pt x="601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9"/>
            <p:cNvSpPr/>
            <p:nvPr/>
          </p:nvSpPr>
          <p:spPr>
            <a:xfrm>
              <a:off x="9008872" y="593896"/>
              <a:ext cx="23905" cy="17618"/>
            </a:xfrm>
            <a:custGeom>
              <a:avLst/>
              <a:gdLst/>
              <a:ahLst/>
              <a:cxnLst/>
              <a:rect l="l" t="t" r="r" b="b"/>
              <a:pathLst>
                <a:path w="635" h="468" extrusionOk="0">
                  <a:moveTo>
                    <a:pt x="334" y="0"/>
                  </a:moveTo>
                  <a:cubicBezTo>
                    <a:pt x="1" y="0"/>
                    <a:pt x="1" y="467"/>
                    <a:pt x="334" y="467"/>
                  </a:cubicBezTo>
                  <a:cubicBezTo>
                    <a:pt x="634" y="467"/>
                    <a:pt x="634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9"/>
            <p:cNvSpPr/>
            <p:nvPr/>
          </p:nvSpPr>
          <p:spPr>
            <a:xfrm>
              <a:off x="8789135" y="1442766"/>
              <a:ext cx="23867" cy="17618"/>
            </a:xfrm>
            <a:custGeom>
              <a:avLst/>
              <a:gdLst/>
              <a:ahLst/>
              <a:cxnLst/>
              <a:rect l="l" t="t" r="r" b="b"/>
              <a:pathLst>
                <a:path w="634" h="468" extrusionOk="0">
                  <a:moveTo>
                    <a:pt x="334" y="1"/>
                  </a:moveTo>
                  <a:cubicBezTo>
                    <a:pt x="0" y="1"/>
                    <a:pt x="0" y="468"/>
                    <a:pt x="334" y="468"/>
                  </a:cubicBezTo>
                  <a:cubicBezTo>
                    <a:pt x="634" y="468"/>
                    <a:pt x="6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9"/>
            <p:cNvSpPr/>
            <p:nvPr/>
          </p:nvSpPr>
          <p:spPr>
            <a:xfrm>
              <a:off x="8810480" y="1401356"/>
              <a:ext cx="25147" cy="17618"/>
            </a:xfrm>
            <a:custGeom>
              <a:avLst/>
              <a:gdLst/>
              <a:ahLst/>
              <a:cxnLst/>
              <a:rect l="l" t="t" r="r" b="b"/>
              <a:pathLst>
                <a:path w="668" h="468" extrusionOk="0">
                  <a:moveTo>
                    <a:pt x="300" y="0"/>
                  </a:moveTo>
                  <a:cubicBezTo>
                    <a:pt x="0" y="0"/>
                    <a:pt x="0" y="467"/>
                    <a:pt x="300" y="467"/>
                  </a:cubicBezTo>
                  <a:lnTo>
                    <a:pt x="367" y="467"/>
                  </a:lnTo>
                  <a:cubicBezTo>
                    <a:pt x="667" y="467"/>
                    <a:pt x="667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9"/>
            <p:cNvSpPr/>
            <p:nvPr/>
          </p:nvSpPr>
          <p:spPr>
            <a:xfrm>
              <a:off x="7624302" y="1047073"/>
              <a:ext cx="80749" cy="35838"/>
            </a:xfrm>
            <a:custGeom>
              <a:avLst/>
              <a:gdLst/>
              <a:ahLst/>
              <a:cxnLst/>
              <a:rect l="l" t="t" r="r" b="b"/>
              <a:pathLst>
                <a:path w="2145" h="952" extrusionOk="0">
                  <a:moveTo>
                    <a:pt x="1984" y="1"/>
                  </a:moveTo>
                  <a:cubicBezTo>
                    <a:pt x="1975" y="1"/>
                    <a:pt x="1965" y="2"/>
                    <a:pt x="1955" y="4"/>
                  </a:cubicBezTo>
                  <a:cubicBezTo>
                    <a:pt x="1321" y="205"/>
                    <a:pt x="687" y="438"/>
                    <a:pt x="87" y="772"/>
                  </a:cubicBezTo>
                  <a:cubicBezTo>
                    <a:pt x="1" y="800"/>
                    <a:pt x="63" y="952"/>
                    <a:pt x="145" y="952"/>
                  </a:cubicBezTo>
                  <a:cubicBezTo>
                    <a:pt x="159" y="952"/>
                    <a:pt x="173" y="948"/>
                    <a:pt x="187" y="938"/>
                  </a:cubicBezTo>
                  <a:cubicBezTo>
                    <a:pt x="787" y="638"/>
                    <a:pt x="1388" y="405"/>
                    <a:pt x="2022" y="205"/>
                  </a:cubicBezTo>
                  <a:cubicBezTo>
                    <a:pt x="2145" y="174"/>
                    <a:pt x="2097" y="1"/>
                    <a:pt x="1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9"/>
            <p:cNvSpPr/>
            <p:nvPr/>
          </p:nvSpPr>
          <p:spPr>
            <a:xfrm>
              <a:off x="7676517" y="949270"/>
              <a:ext cx="94225" cy="16376"/>
            </a:xfrm>
            <a:custGeom>
              <a:avLst/>
              <a:gdLst/>
              <a:ahLst/>
              <a:cxnLst/>
              <a:rect l="l" t="t" r="r" b="b"/>
              <a:pathLst>
                <a:path w="2503" h="435" extrusionOk="0">
                  <a:moveTo>
                    <a:pt x="2402" y="1"/>
                  </a:moveTo>
                  <a:cubicBezTo>
                    <a:pt x="1635" y="34"/>
                    <a:pt x="868" y="101"/>
                    <a:pt x="134" y="234"/>
                  </a:cubicBezTo>
                  <a:cubicBezTo>
                    <a:pt x="1" y="234"/>
                    <a:pt x="1" y="434"/>
                    <a:pt x="134" y="434"/>
                  </a:cubicBezTo>
                  <a:cubicBezTo>
                    <a:pt x="868" y="301"/>
                    <a:pt x="1635" y="234"/>
                    <a:pt x="2402" y="201"/>
                  </a:cubicBezTo>
                  <a:cubicBezTo>
                    <a:pt x="2503" y="167"/>
                    <a:pt x="2503" y="1"/>
                    <a:pt x="2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9"/>
            <p:cNvSpPr/>
            <p:nvPr/>
          </p:nvSpPr>
          <p:spPr>
            <a:xfrm>
              <a:off x="7782489" y="1114798"/>
              <a:ext cx="10842" cy="65879"/>
            </a:xfrm>
            <a:custGeom>
              <a:avLst/>
              <a:gdLst/>
              <a:ahLst/>
              <a:cxnLst/>
              <a:rect l="l" t="t" r="r" b="b"/>
              <a:pathLst>
                <a:path w="288" h="1750" extrusionOk="0">
                  <a:moveTo>
                    <a:pt x="147" y="1"/>
                  </a:moveTo>
                  <a:cubicBezTo>
                    <a:pt x="82" y="1"/>
                    <a:pt x="0" y="58"/>
                    <a:pt x="21" y="140"/>
                  </a:cubicBezTo>
                  <a:cubicBezTo>
                    <a:pt x="88" y="640"/>
                    <a:pt x="88" y="1141"/>
                    <a:pt x="54" y="1675"/>
                  </a:cubicBezTo>
                  <a:cubicBezTo>
                    <a:pt x="71" y="1725"/>
                    <a:pt x="121" y="1750"/>
                    <a:pt x="171" y="1750"/>
                  </a:cubicBezTo>
                  <a:cubicBezTo>
                    <a:pt x="221" y="1750"/>
                    <a:pt x="271" y="1725"/>
                    <a:pt x="288" y="1675"/>
                  </a:cubicBezTo>
                  <a:cubicBezTo>
                    <a:pt x="288" y="1141"/>
                    <a:pt x="288" y="607"/>
                    <a:pt x="221" y="73"/>
                  </a:cubicBezTo>
                  <a:cubicBezTo>
                    <a:pt x="221" y="22"/>
                    <a:pt x="187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9"/>
            <p:cNvSpPr/>
            <p:nvPr/>
          </p:nvSpPr>
          <p:spPr>
            <a:xfrm>
              <a:off x="7862373" y="1079561"/>
              <a:ext cx="12611" cy="62114"/>
            </a:xfrm>
            <a:custGeom>
              <a:avLst/>
              <a:gdLst/>
              <a:ahLst/>
              <a:cxnLst/>
              <a:rect l="l" t="t" r="r" b="b"/>
              <a:pathLst>
                <a:path w="335" h="1650" extrusionOk="0">
                  <a:moveTo>
                    <a:pt x="213" y="0"/>
                  </a:moveTo>
                  <a:cubicBezTo>
                    <a:pt x="167" y="0"/>
                    <a:pt x="117" y="25"/>
                    <a:pt x="101" y="75"/>
                  </a:cubicBezTo>
                  <a:cubicBezTo>
                    <a:pt x="101" y="542"/>
                    <a:pt x="101" y="1043"/>
                    <a:pt x="1" y="1510"/>
                  </a:cubicBezTo>
                  <a:cubicBezTo>
                    <a:pt x="1" y="1592"/>
                    <a:pt x="77" y="1649"/>
                    <a:pt x="143" y="1649"/>
                  </a:cubicBezTo>
                  <a:cubicBezTo>
                    <a:pt x="184" y="1649"/>
                    <a:pt x="221" y="1627"/>
                    <a:pt x="234" y="1576"/>
                  </a:cubicBezTo>
                  <a:cubicBezTo>
                    <a:pt x="301" y="1076"/>
                    <a:pt x="334" y="576"/>
                    <a:pt x="301" y="75"/>
                  </a:cubicBezTo>
                  <a:cubicBezTo>
                    <a:pt x="301" y="25"/>
                    <a:pt x="259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9"/>
            <p:cNvSpPr/>
            <p:nvPr/>
          </p:nvSpPr>
          <p:spPr>
            <a:xfrm>
              <a:off x="7960327" y="1003254"/>
              <a:ext cx="8809" cy="64109"/>
            </a:xfrm>
            <a:custGeom>
              <a:avLst/>
              <a:gdLst/>
              <a:ahLst/>
              <a:cxnLst/>
              <a:rect l="l" t="t" r="r" b="b"/>
              <a:pathLst>
                <a:path w="234" h="1703" extrusionOk="0">
                  <a:moveTo>
                    <a:pt x="134" y="1"/>
                  </a:moveTo>
                  <a:cubicBezTo>
                    <a:pt x="84" y="1"/>
                    <a:pt x="34" y="34"/>
                    <a:pt x="34" y="101"/>
                  </a:cubicBezTo>
                  <a:cubicBezTo>
                    <a:pt x="34" y="601"/>
                    <a:pt x="0" y="1102"/>
                    <a:pt x="34" y="1602"/>
                  </a:cubicBezTo>
                  <a:cubicBezTo>
                    <a:pt x="34" y="1669"/>
                    <a:pt x="84" y="1702"/>
                    <a:pt x="134" y="1702"/>
                  </a:cubicBezTo>
                  <a:cubicBezTo>
                    <a:pt x="184" y="1702"/>
                    <a:pt x="234" y="1669"/>
                    <a:pt x="234" y="1602"/>
                  </a:cubicBezTo>
                  <a:cubicBezTo>
                    <a:pt x="201" y="1102"/>
                    <a:pt x="234" y="601"/>
                    <a:pt x="234" y="101"/>
                  </a:cubicBezTo>
                  <a:cubicBezTo>
                    <a:pt x="234" y="34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9"/>
            <p:cNvSpPr/>
            <p:nvPr/>
          </p:nvSpPr>
          <p:spPr>
            <a:xfrm>
              <a:off x="7826346" y="854968"/>
              <a:ext cx="71224" cy="24018"/>
            </a:xfrm>
            <a:custGeom>
              <a:avLst/>
              <a:gdLst/>
              <a:ahLst/>
              <a:cxnLst/>
              <a:rect l="l" t="t" r="r" b="b"/>
              <a:pathLst>
                <a:path w="1892" h="638" extrusionOk="0">
                  <a:moveTo>
                    <a:pt x="161" y="0"/>
                  </a:moveTo>
                  <a:cubicBezTo>
                    <a:pt x="48" y="0"/>
                    <a:pt x="0" y="173"/>
                    <a:pt x="124" y="204"/>
                  </a:cubicBezTo>
                  <a:cubicBezTo>
                    <a:pt x="657" y="404"/>
                    <a:pt x="1191" y="504"/>
                    <a:pt x="1725" y="638"/>
                  </a:cubicBezTo>
                  <a:cubicBezTo>
                    <a:pt x="1858" y="638"/>
                    <a:pt x="1892" y="471"/>
                    <a:pt x="1792" y="437"/>
                  </a:cubicBezTo>
                  <a:cubicBezTo>
                    <a:pt x="1258" y="304"/>
                    <a:pt x="724" y="204"/>
                    <a:pt x="190" y="4"/>
                  </a:cubicBezTo>
                  <a:cubicBezTo>
                    <a:pt x="180" y="1"/>
                    <a:pt x="170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9"/>
            <p:cNvSpPr/>
            <p:nvPr/>
          </p:nvSpPr>
          <p:spPr>
            <a:xfrm>
              <a:off x="7886617" y="798424"/>
              <a:ext cx="82518" cy="21533"/>
            </a:xfrm>
            <a:custGeom>
              <a:avLst/>
              <a:gdLst/>
              <a:ahLst/>
              <a:cxnLst/>
              <a:rect l="l" t="t" r="r" b="b"/>
              <a:pathLst>
                <a:path w="2192" h="572" extrusionOk="0">
                  <a:moveTo>
                    <a:pt x="161" y="1"/>
                  </a:moveTo>
                  <a:cubicBezTo>
                    <a:pt x="48" y="1"/>
                    <a:pt x="1" y="174"/>
                    <a:pt x="124" y="205"/>
                  </a:cubicBezTo>
                  <a:cubicBezTo>
                    <a:pt x="758" y="372"/>
                    <a:pt x="1391" y="505"/>
                    <a:pt x="2025" y="572"/>
                  </a:cubicBezTo>
                  <a:cubicBezTo>
                    <a:pt x="2159" y="572"/>
                    <a:pt x="2192" y="372"/>
                    <a:pt x="2059" y="372"/>
                  </a:cubicBezTo>
                  <a:cubicBezTo>
                    <a:pt x="1425" y="305"/>
                    <a:pt x="824" y="171"/>
                    <a:pt x="191" y="5"/>
                  </a:cubicBezTo>
                  <a:cubicBezTo>
                    <a:pt x="180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9"/>
            <p:cNvSpPr/>
            <p:nvPr/>
          </p:nvSpPr>
          <p:spPr>
            <a:xfrm>
              <a:off x="7982915" y="740827"/>
              <a:ext cx="75403" cy="15096"/>
            </a:xfrm>
            <a:custGeom>
              <a:avLst/>
              <a:gdLst/>
              <a:ahLst/>
              <a:cxnLst/>
              <a:rect l="l" t="t" r="r" b="b"/>
              <a:pathLst>
                <a:path w="2003" h="401" extrusionOk="0">
                  <a:moveTo>
                    <a:pt x="134" y="0"/>
                  </a:moveTo>
                  <a:cubicBezTo>
                    <a:pt x="1" y="0"/>
                    <a:pt x="1" y="234"/>
                    <a:pt x="134" y="234"/>
                  </a:cubicBezTo>
                  <a:cubicBezTo>
                    <a:pt x="701" y="234"/>
                    <a:pt x="1302" y="300"/>
                    <a:pt x="1869" y="401"/>
                  </a:cubicBezTo>
                  <a:cubicBezTo>
                    <a:pt x="2002" y="401"/>
                    <a:pt x="2002" y="200"/>
                    <a:pt x="1869" y="200"/>
                  </a:cubicBezTo>
                  <a:cubicBezTo>
                    <a:pt x="1302" y="100"/>
                    <a:pt x="701" y="34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9"/>
            <p:cNvSpPr/>
            <p:nvPr/>
          </p:nvSpPr>
          <p:spPr>
            <a:xfrm>
              <a:off x="8076389" y="654920"/>
              <a:ext cx="69116" cy="24921"/>
            </a:xfrm>
            <a:custGeom>
              <a:avLst/>
              <a:gdLst/>
              <a:ahLst/>
              <a:cxnLst/>
              <a:rect l="l" t="t" r="r" b="b"/>
              <a:pathLst>
                <a:path w="1836" h="662" extrusionOk="0">
                  <a:moveTo>
                    <a:pt x="1706" y="1"/>
                  </a:moveTo>
                  <a:cubicBezTo>
                    <a:pt x="1690" y="1"/>
                    <a:pt x="1673" y="5"/>
                    <a:pt x="1654" y="14"/>
                  </a:cubicBezTo>
                  <a:cubicBezTo>
                    <a:pt x="1154" y="181"/>
                    <a:pt x="620" y="281"/>
                    <a:pt x="86" y="448"/>
                  </a:cubicBezTo>
                  <a:cubicBezTo>
                    <a:pt x="0" y="505"/>
                    <a:pt x="13" y="661"/>
                    <a:pt x="103" y="661"/>
                  </a:cubicBezTo>
                  <a:cubicBezTo>
                    <a:pt x="118" y="661"/>
                    <a:pt x="134" y="657"/>
                    <a:pt x="153" y="648"/>
                  </a:cubicBezTo>
                  <a:cubicBezTo>
                    <a:pt x="687" y="481"/>
                    <a:pt x="1221" y="381"/>
                    <a:pt x="1721" y="214"/>
                  </a:cubicBezTo>
                  <a:cubicBezTo>
                    <a:pt x="1836" y="157"/>
                    <a:pt x="1802" y="1"/>
                    <a:pt x="17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9"/>
            <p:cNvSpPr/>
            <p:nvPr/>
          </p:nvSpPr>
          <p:spPr>
            <a:xfrm>
              <a:off x="8043223" y="964328"/>
              <a:ext cx="12084" cy="61813"/>
            </a:xfrm>
            <a:custGeom>
              <a:avLst/>
              <a:gdLst/>
              <a:ahLst/>
              <a:cxnLst/>
              <a:rect l="l" t="t" r="r" b="b"/>
              <a:pathLst>
                <a:path w="321" h="1642" extrusionOk="0">
                  <a:moveTo>
                    <a:pt x="133" y="1"/>
                  </a:moveTo>
                  <a:cubicBezTo>
                    <a:pt x="83" y="1"/>
                    <a:pt x="33" y="34"/>
                    <a:pt x="33" y="101"/>
                  </a:cubicBezTo>
                  <a:cubicBezTo>
                    <a:pt x="0" y="601"/>
                    <a:pt x="0" y="1068"/>
                    <a:pt x="100" y="1569"/>
                  </a:cubicBezTo>
                  <a:cubicBezTo>
                    <a:pt x="100" y="1620"/>
                    <a:pt x="134" y="1641"/>
                    <a:pt x="174" y="1641"/>
                  </a:cubicBezTo>
                  <a:cubicBezTo>
                    <a:pt x="240" y="1641"/>
                    <a:pt x="321" y="1584"/>
                    <a:pt x="300" y="1502"/>
                  </a:cubicBezTo>
                  <a:cubicBezTo>
                    <a:pt x="200" y="1035"/>
                    <a:pt x="200" y="568"/>
                    <a:pt x="234" y="101"/>
                  </a:cubicBezTo>
                  <a:cubicBezTo>
                    <a:pt x="234" y="34"/>
                    <a:pt x="183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9"/>
            <p:cNvSpPr/>
            <p:nvPr/>
          </p:nvSpPr>
          <p:spPr>
            <a:xfrm>
              <a:off x="8146937" y="905714"/>
              <a:ext cx="32450" cy="52703"/>
            </a:xfrm>
            <a:custGeom>
              <a:avLst/>
              <a:gdLst/>
              <a:ahLst/>
              <a:cxnLst/>
              <a:rect l="l" t="t" r="r" b="b"/>
              <a:pathLst>
                <a:path w="862" h="1400" extrusionOk="0">
                  <a:moveTo>
                    <a:pt x="162" y="1"/>
                  </a:moveTo>
                  <a:cubicBezTo>
                    <a:pt x="84" y="1"/>
                    <a:pt x="0" y="87"/>
                    <a:pt x="47" y="157"/>
                  </a:cubicBezTo>
                  <a:cubicBezTo>
                    <a:pt x="214" y="557"/>
                    <a:pt x="414" y="957"/>
                    <a:pt x="647" y="1358"/>
                  </a:cubicBezTo>
                  <a:cubicBezTo>
                    <a:pt x="667" y="1387"/>
                    <a:pt x="695" y="1399"/>
                    <a:pt x="723" y="1399"/>
                  </a:cubicBezTo>
                  <a:cubicBezTo>
                    <a:pt x="792" y="1399"/>
                    <a:pt x="861" y="1328"/>
                    <a:pt x="814" y="1258"/>
                  </a:cubicBezTo>
                  <a:cubicBezTo>
                    <a:pt x="614" y="857"/>
                    <a:pt x="414" y="457"/>
                    <a:pt x="247" y="57"/>
                  </a:cubicBezTo>
                  <a:cubicBezTo>
                    <a:pt x="227" y="17"/>
                    <a:pt x="195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9"/>
            <p:cNvSpPr/>
            <p:nvPr/>
          </p:nvSpPr>
          <p:spPr>
            <a:xfrm>
              <a:off x="8240712" y="862309"/>
              <a:ext cx="37871" cy="61474"/>
            </a:xfrm>
            <a:custGeom>
              <a:avLst/>
              <a:gdLst/>
              <a:ahLst/>
              <a:cxnLst/>
              <a:rect l="l" t="t" r="r" b="b"/>
              <a:pathLst>
                <a:path w="1006" h="1633" extrusionOk="0">
                  <a:moveTo>
                    <a:pt x="148" y="1"/>
                  </a:moveTo>
                  <a:cubicBezTo>
                    <a:pt x="77" y="1"/>
                    <a:pt x="1" y="72"/>
                    <a:pt x="24" y="142"/>
                  </a:cubicBezTo>
                  <a:cubicBezTo>
                    <a:pt x="258" y="643"/>
                    <a:pt x="491" y="1110"/>
                    <a:pt x="792" y="1577"/>
                  </a:cubicBezTo>
                  <a:cubicBezTo>
                    <a:pt x="812" y="1617"/>
                    <a:pt x="841" y="1633"/>
                    <a:pt x="870" y="1633"/>
                  </a:cubicBezTo>
                  <a:cubicBezTo>
                    <a:pt x="938" y="1633"/>
                    <a:pt x="1005" y="1547"/>
                    <a:pt x="958" y="1477"/>
                  </a:cubicBezTo>
                  <a:cubicBezTo>
                    <a:pt x="692" y="1010"/>
                    <a:pt x="425" y="543"/>
                    <a:pt x="225" y="42"/>
                  </a:cubicBezTo>
                  <a:cubicBezTo>
                    <a:pt x="205" y="13"/>
                    <a:pt x="177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9"/>
            <p:cNvSpPr/>
            <p:nvPr/>
          </p:nvSpPr>
          <p:spPr>
            <a:xfrm>
              <a:off x="8428188" y="648482"/>
              <a:ext cx="59893" cy="54773"/>
            </a:xfrm>
            <a:custGeom>
              <a:avLst/>
              <a:gdLst/>
              <a:ahLst/>
              <a:cxnLst/>
              <a:rect l="l" t="t" r="r" b="b"/>
              <a:pathLst>
                <a:path w="1591" h="1455" extrusionOk="0">
                  <a:moveTo>
                    <a:pt x="187" y="0"/>
                  </a:moveTo>
                  <a:cubicBezTo>
                    <a:pt x="95" y="0"/>
                    <a:pt x="0" y="104"/>
                    <a:pt x="81" y="185"/>
                  </a:cubicBezTo>
                  <a:cubicBezTo>
                    <a:pt x="548" y="552"/>
                    <a:pt x="982" y="952"/>
                    <a:pt x="1382" y="1419"/>
                  </a:cubicBezTo>
                  <a:cubicBezTo>
                    <a:pt x="1399" y="1444"/>
                    <a:pt x="1422" y="1455"/>
                    <a:pt x="1445" y="1455"/>
                  </a:cubicBezTo>
                  <a:cubicBezTo>
                    <a:pt x="1516" y="1455"/>
                    <a:pt x="1591" y="1361"/>
                    <a:pt x="1516" y="1286"/>
                  </a:cubicBezTo>
                  <a:cubicBezTo>
                    <a:pt x="1115" y="819"/>
                    <a:pt x="682" y="418"/>
                    <a:pt x="248" y="18"/>
                  </a:cubicBezTo>
                  <a:cubicBezTo>
                    <a:pt x="229" y="6"/>
                    <a:pt x="208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9"/>
            <p:cNvSpPr/>
            <p:nvPr/>
          </p:nvSpPr>
          <p:spPr>
            <a:xfrm>
              <a:off x="8344050" y="755584"/>
              <a:ext cx="47922" cy="71525"/>
            </a:xfrm>
            <a:custGeom>
              <a:avLst/>
              <a:gdLst/>
              <a:ahLst/>
              <a:cxnLst/>
              <a:rect l="l" t="t" r="r" b="b"/>
              <a:pathLst>
                <a:path w="1273" h="1900" extrusionOk="0">
                  <a:moveTo>
                    <a:pt x="139" y="0"/>
                  </a:moveTo>
                  <a:cubicBezTo>
                    <a:pt x="71" y="0"/>
                    <a:pt x="1" y="71"/>
                    <a:pt x="48" y="142"/>
                  </a:cubicBezTo>
                  <a:cubicBezTo>
                    <a:pt x="382" y="709"/>
                    <a:pt x="782" y="1243"/>
                    <a:pt x="1049" y="1843"/>
                  </a:cubicBezTo>
                  <a:cubicBezTo>
                    <a:pt x="1069" y="1883"/>
                    <a:pt x="1098" y="1899"/>
                    <a:pt x="1128" y="1899"/>
                  </a:cubicBezTo>
                  <a:cubicBezTo>
                    <a:pt x="1198" y="1899"/>
                    <a:pt x="1272" y="1813"/>
                    <a:pt x="1249" y="1743"/>
                  </a:cubicBezTo>
                  <a:cubicBezTo>
                    <a:pt x="949" y="1143"/>
                    <a:pt x="548" y="609"/>
                    <a:pt x="215" y="42"/>
                  </a:cubicBezTo>
                  <a:cubicBezTo>
                    <a:pt x="195" y="13"/>
                    <a:pt x="167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9"/>
            <p:cNvSpPr/>
            <p:nvPr/>
          </p:nvSpPr>
          <p:spPr>
            <a:xfrm>
              <a:off x="8119794" y="521052"/>
              <a:ext cx="103034" cy="15133"/>
            </a:xfrm>
            <a:custGeom>
              <a:avLst/>
              <a:gdLst/>
              <a:ahLst/>
              <a:cxnLst/>
              <a:rect l="l" t="t" r="r" b="b"/>
              <a:pathLst>
                <a:path w="2737" h="402" extrusionOk="0">
                  <a:moveTo>
                    <a:pt x="201" y="1"/>
                  </a:moveTo>
                  <a:cubicBezTo>
                    <a:pt x="68" y="1"/>
                    <a:pt x="1" y="201"/>
                    <a:pt x="134" y="234"/>
                  </a:cubicBezTo>
                  <a:cubicBezTo>
                    <a:pt x="968" y="334"/>
                    <a:pt x="1769" y="401"/>
                    <a:pt x="2603" y="401"/>
                  </a:cubicBezTo>
                  <a:cubicBezTo>
                    <a:pt x="2736" y="368"/>
                    <a:pt x="2736" y="201"/>
                    <a:pt x="2603" y="201"/>
                  </a:cubicBezTo>
                  <a:cubicBezTo>
                    <a:pt x="1802" y="201"/>
                    <a:pt x="1002" y="134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9"/>
            <p:cNvSpPr/>
            <p:nvPr/>
          </p:nvSpPr>
          <p:spPr>
            <a:xfrm>
              <a:off x="8178823" y="363957"/>
              <a:ext cx="100098" cy="19237"/>
            </a:xfrm>
            <a:custGeom>
              <a:avLst/>
              <a:gdLst/>
              <a:ahLst/>
              <a:cxnLst/>
              <a:rect l="l" t="t" r="r" b="b"/>
              <a:pathLst>
                <a:path w="2659" h="511" extrusionOk="0">
                  <a:moveTo>
                    <a:pt x="2498" y="0"/>
                  </a:moveTo>
                  <a:cubicBezTo>
                    <a:pt x="2489" y="0"/>
                    <a:pt x="2479" y="2"/>
                    <a:pt x="2469" y="4"/>
                  </a:cubicBezTo>
                  <a:cubicBezTo>
                    <a:pt x="1858" y="190"/>
                    <a:pt x="1227" y="291"/>
                    <a:pt x="608" y="291"/>
                  </a:cubicBezTo>
                  <a:cubicBezTo>
                    <a:pt x="449" y="291"/>
                    <a:pt x="291" y="285"/>
                    <a:pt x="134" y="271"/>
                  </a:cubicBezTo>
                  <a:cubicBezTo>
                    <a:pt x="1" y="271"/>
                    <a:pt x="1" y="471"/>
                    <a:pt x="134" y="504"/>
                  </a:cubicBezTo>
                  <a:cubicBezTo>
                    <a:pt x="234" y="509"/>
                    <a:pt x="335" y="511"/>
                    <a:pt x="436" y="511"/>
                  </a:cubicBezTo>
                  <a:cubicBezTo>
                    <a:pt x="1142" y="511"/>
                    <a:pt x="1864" y="409"/>
                    <a:pt x="2536" y="204"/>
                  </a:cubicBezTo>
                  <a:cubicBezTo>
                    <a:pt x="2659" y="173"/>
                    <a:pt x="2611" y="0"/>
                    <a:pt x="2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9"/>
            <p:cNvSpPr/>
            <p:nvPr/>
          </p:nvSpPr>
          <p:spPr>
            <a:xfrm>
              <a:off x="8276777" y="217064"/>
              <a:ext cx="112709" cy="21495"/>
            </a:xfrm>
            <a:custGeom>
              <a:avLst/>
              <a:gdLst/>
              <a:ahLst/>
              <a:cxnLst/>
              <a:rect l="l" t="t" r="r" b="b"/>
              <a:pathLst>
                <a:path w="2994" h="571" extrusionOk="0">
                  <a:moveTo>
                    <a:pt x="2861" y="0"/>
                  </a:moveTo>
                  <a:cubicBezTo>
                    <a:pt x="2853" y="0"/>
                    <a:pt x="2845" y="1"/>
                    <a:pt x="2836" y="3"/>
                  </a:cubicBezTo>
                  <a:cubicBezTo>
                    <a:pt x="1935" y="203"/>
                    <a:pt x="1035" y="337"/>
                    <a:pt x="134" y="370"/>
                  </a:cubicBezTo>
                  <a:cubicBezTo>
                    <a:pt x="0" y="370"/>
                    <a:pt x="0" y="570"/>
                    <a:pt x="134" y="570"/>
                  </a:cubicBezTo>
                  <a:cubicBezTo>
                    <a:pt x="1068" y="537"/>
                    <a:pt x="1969" y="404"/>
                    <a:pt x="2869" y="203"/>
                  </a:cubicBezTo>
                  <a:cubicBezTo>
                    <a:pt x="2994" y="203"/>
                    <a:pt x="2973" y="0"/>
                    <a:pt x="2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9"/>
            <p:cNvSpPr/>
            <p:nvPr/>
          </p:nvSpPr>
          <p:spPr>
            <a:xfrm>
              <a:off x="8506152" y="576993"/>
              <a:ext cx="74876" cy="69756"/>
            </a:xfrm>
            <a:custGeom>
              <a:avLst/>
              <a:gdLst/>
              <a:ahLst/>
              <a:cxnLst/>
              <a:rect l="l" t="t" r="r" b="b"/>
              <a:pathLst>
                <a:path w="1989" h="1853" extrusionOk="0">
                  <a:moveTo>
                    <a:pt x="151" y="0"/>
                  </a:moveTo>
                  <a:cubicBezTo>
                    <a:pt x="52" y="0"/>
                    <a:pt x="0" y="127"/>
                    <a:pt x="112" y="183"/>
                  </a:cubicBezTo>
                  <a:cubicBezTo>
                    <a:pt x="712" y="683"/>
                    <a:pt x="1246" y="1250"/>
                    <a:pt x="1780" y="1817"/>
                  </a:cubicBezTo>
                  <a:cubicBezTo>
                    <a:pt x="1805" y="1842"/>
                    <a:pt x="1832" y="1853"/>
                    <a:pt x="1857" y="1853"/>
                  </a:cubicBezTo>
                  <a:cubicBezTo>
                    <a:pt x="1932" y="1853"/>
                    <a:pt x="1988" y="1759"/>
                    <a:pt x="1913" y="1684"/>
                  </a:cubicBezTo>
                  <a:cubicBezTo>
                    <a:pt x="1379" y="1083"/>
                    <a:pt x="812" y="516"/>
                    <a:pt x="212" y="16"/>
                  </a:cubicBezTo>
                  <a:cubicBezTo>
                    <a:pt x="190" y="5"/>
                    <a:pt x="170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9"/>
            <p:cNvSpPr/>
            <p:nvPr/>
          </p:nvSpPr>
          <p:spPr>
            <a:xfrm>
              <a:off x="8577641" y="440378"/>
              <a:ext cx="66368" cy="78527"/>
            </a:xfrm>
            <a:custGeom>
              <a:avLst/>
              <a:gdLst/>
              <a:ahLst/>
              <a:cxnLst/>
              <a:rect l="l" t="t" r="r" b="b"/>
              <a:pathLst>
                <a:path w="1763" h="2086" extrusionOk="0">
                  <a:moveTo>
                    <a:pt x="150" y="1"/>
                  </a:moveTo>
                  <a:cubicBezTo>
                    <a:pt x="70" y="1"/>
                    <a:pt x="0" y="72"/>
                    <a:pt x="48" y="142"/>
                  </a:cubicBezTo>
                  <a:cubicBezTo>
                    <a:pt x="515" y="809"/>
                    <a:pt x="1048" y="1410"/>
                    <a:pt x="1515" y="2044"/>
                  </a:cubicBezTo>
                  <a:cubicBezTo>
                    <a:pt x="1545" y="2073"/>
                    <a:pt x="1580" y="2085"/>
                    <a:pt x="1613" y="2085"/>
                  </a:cubicBezTo>
                  <a:cubicBezTo>
                    <a:pt x="1693" y="2085"/>
                    <a:pt x="1763" y="2014"/>
                    <a:pt x="1715" y="1944"/>
                  </a:cubicBezTo>
                  <a:cubicBezTo>
                    <a:pt x="1248" y="1276"/>
                    <a:pt x="715" y="676"/>
                    <a:pt x="248" y="42"/>
                  </a:cubicBezTo>
                  <a:cubicBezTo>
                    <a:pt x="218" y="13"/>
                    <a:pt x="183" y="1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9"/>
            <p:cNvSpPr/>
            <p:nvPr/>
          </p:nvSpPr>
          <p:spPr>
            <a:xfrm>
              <a:off x="8638815" y="333088"/>
              <a:ext cx="51649" cy="78377"/>
            </a:xfrm>
            <a:custGeom>
              <a:avLst/>
              <a:gdLst/>
              <a:ahLst/>
              <a:cxnLst/>
              <a:rect l="l" t="t" r="r" b="b"/>
              <a:pathLst>
                <a:path w="1372" h="2082" extrusionOk="0">
                  <a:moveTo>
                    <a:pt x="145" y="1"/>
                  </a:moveTo>
                  <a:cubicBezTo>
                    <a:pt x="75" y="1"/>
                    <a:pt x="0" y="87"/>
                    <a:pt x="24" y="157"/>
                  </a:cubicBezTo>
                  <a:cubicBezTo>
                    <a:pt x="357" y="791"/>
                    <a:pt x="724" y="1425"/>
                    <a:pt x="1124" y="2025"/>
                  </a:cubicBezTo>
                  <a:cubicBezTo>
                    <a:pt x="1155" y="2065"/>
                    <a:pt x="1191" y="2081"/>
                    <a:pt x="1225" y="2081"/>
                  </a:cubicBezTo>
                  <a:cubicBezTo>
                    <a:pt x="1304" y="2081"/>
                    <a:pt x="1371" y="1995"/>
                    <a:pt x="1325" y="1925"/>
                  </a:cubicBezTo>
                  <a:cubicBezTo>
                    <a:pt x="891" y="1324"/>
                    <a:pt x="524" y="691"/>
                    <a:pt x="224" y="57"/>
                  </a:cubicBezTo>
                  <a:cubicBezTo>
                    <a:pt x="204" y="17"/>
                    <a:pt x="175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9"/>
            <p:cNvSpPr/>
            <p:nvPr/>
          </p:nvSpPr>
          <p:spPr>
            <a:xfrm>
              <a:off x="7667444" y="360644"/>
              <a:ext cx="724892" cy="284559"/>
            </a:xfrm>
            <a:custGeom>
              <a:avLst/>
              <a:gdLst/>
              <a:ahLst/>
              <a:cxnLst/>
              <a:rect l="l" t="t" r="r" b="b"/>
              <a:pathLst>
                <a:path w="19256" h="7559" extrusionOk="0">
                  <a:moveTo>
                    <a:pt x="19139" y="1"/>
                  </a:moveTo>
                  <a:cubicBezTo>
                    <a:pt x="19102" y="1"/>
                    <a:pt x="19068" y="19"/>
                    <a:pt x="19055" y="59"/>
                  </a:cubicBezTo>
                  <a:lnTo>
                    <a:pt x="19022" y="92"/>
                  </a:lnTo>
                  <a:cubicBezTo>
                    <a:pt x="18622" y="1460"/>
                    <a:pt x="16487" y="2194"/>
                    <a:pt x="15252" y="2527"/>
                  </a:cubicBezTo>
                  <a:cubicBezTo>
                    <a:pt x="13451" y="2961"/>
                    <a:pt x="11550" y="3094"/>
                    <a:pt x="9715" y="3394"/>
                  </a:cubicBezTo>
                  <a:cubicBezTo>
                    <a:pt x="7847" y="3695"/>
                    <a:pt x="6013" y="4128"/>
                    <a:pt x="4245" y="4729"/>
                  </a:cubicBezTo>
                  <a:cubicBezTo>
                    <a:pt x="2610" y="5296"/>
                    <a:pt x="1476" y="6430"/>
                    <a:pt x="108" y="7364"/>
                  </a:cubicBezTo>
                  <a:cubicBezTo>
                    <a:pt x="1" y="7418"/>
                    <a:pt x="67" y="7558"/>
                    <a:pt x="149" y="7558"/>
                  </a:cubicBezTo>
                  <a:cubicBezTo>
                    <a:pt x="168" y="7558"/>
                    <a:pt x="189" y="7550"/>
                    <a:pt x="208" y="7531"/>
                  </a:cubicBezTo>
                  <a:cubicBezTo>
                    <a:pt x="876" y="7097"/>
                    <a:pt x="1443" y="6497"/>
                    <a:pt x="2143" y="6063"/>
                  </a:cubicBezTo>
                  <a:cubicBezTo>
                    <a:pt x="2977" y="5529"/>
                    <a:pt x="3878" y="5062"/>
                    <a:pt x="4812" y="4762"/>
                  </a:cubicBezTo>
                  <a:cubicBezTo>
                    <a:pt x="6846" y="4128"/>
                    <a:pt x="8948" y="3695"/>
                    <a:pt x="11083" y="3394"/>
                  </a:cubicBezTo>
                  <a:cubicBezTo>
                    <a:pt x="12917" y="3094"/>
                    <a:pt x="14886" y="3028"/>
                    <a:pt x="16587" y="2294"/>
                  </a:cubicBezTo>
                  <a:cubicBezTo>
                    <a:pt x="17587" y="1860"/>
                    <a:pt x="18922" y="1260"/>
                    <a:pt x="19255" y="125"/>
                  </a:cubicBezTo>
                  <a:cubicBezTo>
                    <a:pt x="19255" y="45"/>
                    <a:pt x="19194" y="1"/>
                    <a:pt x="19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9"/>
            <p:cNvSpPr/>
            <p:nvPr/>
          </p:nvSpPr>
          <p:spPr>
            <a:xfrm>
              <a:off x="7696055" y="486644"/>
              <a:ext cx="122836" cy="65163"/>
            </a:xfrm>
            <a:custGeom>
              <a:avLst/>
              <a:gdLst/>
              <a:ahLst/>
              <a:cxnLst/>
              <a:rect l="l" t="t" r="r" b="b"/>
              <a:pathLst>
                <a:path w="3263" h="1731" extrusionOk="0">
                  <a:moveTo>
                    <a:pt x="173" y="1"/>
                  </a:moveTo>
                  <a:cubicBezTo>
                    <a:pt x="83" y="1"/>
                    <a:pt x="1" y="157"/>
                    <a:pt x="116" y="214"/>
                  </a:cubicBezTo>
                  <a:cubicBezTo>
                    <a:pt x="1116" y="681"/>
                    <a:pt x="2084" y="1182"/>
                    <a:pt x="3051" y="1715"/>
                  </a:cubicBezTo>
                  <a:cubicBezTo>
                    <a:pt x="3073" y="1726"/>
                    <a:pt x="3093" y="1731"/>
                    <a:pt x="3112" y="1731"/>
                  </a:cubicBezTo>
                  <a:cubicBezTo>
                    <a:pt x="3211" y="1731"/>
                    <a:pt x="3263" y="1604"/>
                    <a:pt x="3151" y="1549"/>
                  </a:cubicBezTo>
                  <a:cubicBezTo>
                    <a:pt x="2217" y="981"/>
                    <a:pt x="1216" y="514"/>
                    <a:pt x="216" y="14"/>
                  </a:cubicBezTo>
                  <a:cubicBezTo>
                    <a:pt x="202" y="5"/>
                    <a:pt x="187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9"/>
            <p:cNvSpPr/>
            <p:nvPr/>
          </p:nvSpPr>
          <p:spPr>
            <a:xfrm>
              <a:off x="7617488" y="428896"/>
              <a:ext cx="154495" cy="100173"/>
            </a:xfrm>
            <a:custGeom>
              <a:avLst/>
              <a:gdLst/>
              <a:ahLst/>
              <a:cxnLst/>
              <a:rect l="l" t="t" r="r" b="b"/>
              <a:pathLst>
                <a:path w="4104" h="2661" extrusionOk="0">
                  <a:moveTo>
                    <a:pt x="1090" y="216"/>
                  </a:moveTo>
                  <a:cubicBezTo>
                    <a:pt x="1461" y="216"/>
                    <a:pt x="1930" y="402"/>
                    <a:pt x="2136" y="514"/>
                  </a:cubicBezTo>
                  <a:cubicBezTo>
                    <a:pt x="2914" y="903"/>
                    <a:pt x="3502" y="1575"/>
                    <a:pt x="3749" y="2439"/>
                  </a:cubicBezTo>
                  <a:lnTo>
                    <a:pt x="3749" y="2439"/>
                  </a:lnTo>
                  <a:cubicBezTo>
                    <a:pt x="3626" y="2449"/>
                    <a:pt x="3497" y="2454"/>
                    <a:pt x="3364" y="2454"/>
                  </a:cubicBezTo>
                  <a:cubicBezTo>
                    <a:pt x="2143" y="2454"/>
                    <a:pt x="596" y="2013"/>
                    <a:pt x="568" y="681"/>
                  </a:cubicBezTo>
                  <a:cubicBezTo>
                    <a:pt x="568" y="329"/>
                    <a:pt x="799" y="216"/>
                    <a:pt x="1090" y="216"/>
                  </a:cubicBezTo>
                  <a:close/>
                  <a:moveTo>
                    <a:pt x="1102" y="0"/>
                  </a:moveTo>
                  <a:cubicBezTo>
                    <a:pt x="838" y="0"/>
                    <a:pt x="595" y="81"/>
                    <a:pt x="435" y="314"/>
                  </a:cubicBezTo>
                  <a:cubicBezTo>
                    <a:pt x="1" y="981"/>
                    <a:pt x="768" y="1848"/>
                    <a:pt x="1269" y="2149"/>
                  </a:cubicBezTo>
                  <a:cubicBezTo>
                    <a:pt x="1915" y="2485"/>
                    <a:pt x="2621" y="2660"/>
                    <a:pt x="3341" y="2660"/>
                  </a:cubicBezTo>
                  <a:cubicBezTo>
                    <a:pt x="3550" y="2660"/>
                    <a:pt x="3760" y="2646"/>
                    <a:pt x="3970" y="2616"/>
                  </a:cubicBezTo>
                  <a:cubicBezTo>
                    <a:pt x="4095" y="2616"/>
                    <a:pt x="4103" y="2412"/>
                    <a:pt x="3995" y="2412"/>
                  </a:cubicBezTo>
                  <a:cubicBezTo>
                    <a:pt x="3988" y="2412"/>
                    <a:pt x="3979" y="2413"/>
                    <a:pt x="3970" y="2415"/>
                  </a:cubicBezTo>
                  <a:cubicBezTo>
                    <a:pt x="3967" y="2416"/>
                    <a:pt x="3964" y="2416"/>
                    <a:pt x="3961" y="2417"/>
                  </a:cubicBezTo>
                  <a:lnTo>
                    <a:pt x="3961" y="2417"/>
                  </a:lnTo>
                  <a:cubicBezTo>
                    <a:pt x="3689" y="1464"/>
                    <a:pt x="3026" y="676"/>
                    <a:pt x="2102" y="247"/>
                  </a:cubicBezTo>
                  <a:cubicBezTo>
                    <a:pt x="1821" y="134"/>
                    <a:pt x="1443" y="0"/>
                    <a:pt x="1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9"/>
            <p:cNvSpPr/>
            <p:nvPr/>
          </p:nvSpPr>
          <p:spPr>
            <a:xfrm>
              <a:off x="7611465" y="570970"/>
              <a:ext cx="159012" cy="116549"/>
            </a:xfrm>
            <a:custGeom>
              <a:avLst/>
              <a:gdLst/>
              <a:ahLst/>
              <a:cxnLst/>
              <a:rect l="l" t="t" r="r" b="b"/>
              <a:pathLst>
                <a:path w="4224" h="3096" extrusionOk="0">
                  <a:moveTo>
                    <a:pt x="3903" y="209"/>
                  </a:moveTo>
                  <a:cubicBezTo>
                    <a:pt x="3510" y="969"/>
                    <a:pt x="3571" y="1816"/>
                    <a:pt x="2763" y="2344"/>
                  </a:cubicBezTo>
                  <a:cubicBezTo>
                    <a:pt x="2400" y="2562"/>
                    <a:pt x="1781" y="2858"/>
                    <a:pt x="1291" y="2858"/>
                  </a:cubicBezTo>
                  <a:cubicBezTo>
                    <a:pt x="881" y="2858"/>
                    <a:pt x="561" y="2650"/>
                    <a:pt x="561" y="2010"/>
                  </a:cubicBezTo>
                  <a:cubicBezTo>
                    <a:pt x="561" y="724"/>
                    <a:pt x="2803" y="235"/>
                    <a:pt x="3903" y="209"/>
                  </a:cubicBezTo>
                  <a:close/>
                  <a:moveTo>
                    <a:pt x="4073" y="1"/>
                  </a:moveTo>
                  <a:cubicBezTo>
                    <a:pt x="4060" y="1"/>
                    <a:pt x="4046" y="4"/>
                    <a:pt x="4034" y="10"/>
                  </a:cubicBezTo>
                  <a:lnTo>
                    <a:pt x="4034" y="10"/>
                  </a:lnTo>
                  <a:cubicBezTo>
                    <a:pt x="2738" y="32"/>
                    <a:pt x="1" y="738"/>
                    <a:pt x="394" y="2444"/>
                  </a:cubicBezTo>
                  <a:cubicBezTo>
                    <a:pt x="510" y="2926"/>
                    <a:pt x="892" y="3096"/>
                    <a:pt x="1317" y="3096"/>
                  </a:cubicBezTo>
                  <a:cubicBezTo>
                    <a:pt x="1628" y="3096"/>
                    <a:pt x="1961" y="3005"/>
                    <a:pt x="2229" y="2878"/>
                  </a:cubicBezTo>
                  <a:cubicBezTo>
                    <a:pt x="2696" y="2678"/>
                    <a:pt x="3163" y="2344"/>
                    <a:pt x="3497" y="1944"/>
                  </a:cubicBezTo>
                  <a:cubicBezTo>
                    <a:pt x="3915" y="1462"/>
                    <a:pt x="3837" y="762"/>
                    <a:pt x="4129" y="205"/>
                  </a:cubicBezTo>
                  <a:lnTo>
                    <a:pt x="4129" y="205"/>
                  </a:lnTo>
                  <a:cubicBezTo>
                    <a:pt x="4223" y="177"/>
                    <a:pt x="4220" y="28"/>
                    <a:pt x="4118" y="11"/>
                  </a:cubicBezTo>
                  <a:lnTo>
                    <a:pt x="4118" y="11"/>
                  </a:lnTo>
                  <a:cubicBezTo>
                    <a:pt x="4104" y="4"/>
                    <a:pt x="4088" y="1"/>
                    <a:pt x="4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9"/>
            <p:cNvSpPr/>
            <p:nvPr/>
          </p:nvSpPr>
          <p:spPr>
            <a:xfrm>
              <a:off x="7850289" y="496959"/>
              <a:ext cx="19161" cy="55752"/>
            </a:xfrm>
            <a:custGeom>
              <a:avLst/>
              <a:gdLst/>
              <a:ahLst/>
              <a:cxnLst/>
              <a:rect l="l" t="t" r="r" b="b"/>
              <a:pathLst>
                <a:path w="509" h="1481" extrusionOk="0">
                  <a:moveTo>
                    <a:pt x="133" y="1"/>
                  </a:moveTo>
                  <a:cubicBezTo>
                    <a:pt x="69" y="1"/>
                    <a:pt x="1" y="58"/>
                    <a:pt x="21" y="140"/>
                  </a:cubicBezTo>
                  <a:lnTo>
                    <a:pt x="288" y="1408"/>
                  </a:lnTo>
                  <a:cubicBezTo>
                    <a:pt x="301" y="1459"/>
                    <a:pt x="338" y="1481"/>
                    <a:pt x="377" y="1481"/>
                  </a:cubicBezTo>
                  <a:cubicBezTo>
                    <a:pt x="440" y="1481"/>
                    <a:pt x="509" y="1424"/>
                    <a:pt x="488" y="1341"/>
                  </a:cubicBezTo>
                  <a:lnTo>
                    <a:pt x="222" y="74"/>
                  </a:lnTo>
                  <a:cubicBezTo>
                    <a:pt x="209" y="23"/>
                    <a:pt x="172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9"/>
            <p:cNvSpPr/>
            <p:nvPr/>
          </p:nvSpPr>
          <p:spPr>
            <a:xfrm>
              <a:off x="7886730" y="486945"/>
              <a:ext cx="19124" cy="47019"/>
            </a:xfrm>
            <a:custGeom>
              <a:avLst/>
              <a:gdLst/>
              <a:ahLst/>
              <a:cxnLst/>
              <a:rect l="l" t="t" r="r" b="b"/>
              <a:pathLst>
                <a:path w="508" h="1249" extrusionOk="0">
                  <a:moveTo>
                    <a:pt x="132" y="0"/>
                  </a:moveTo>
                  <a:cubicBezTo>
                    <a:pt x="69" y="0"/>
                    <a:pt x="0" y="57"/>
                    <a:pt x="21" y="140"/>
                  </a:cubicBezTo>
                  <a:cubicBezTo>
                    <a:pt x="87" y="473"/>
                    <a:pt x="188" y="840"/>
                    <a:pt x="288" y="1174"/>
                  </a:cubicBezTo>
                  <a:cubicBezTo>
                    <a:pt x="301" y="1227"/>
                    <a:pt x="341" y="1248"/>
                    <a:pt x="382" y="1248"/>
                  </a:cubicBezTo>
                  <a:cubicBezTo>
                    <a:pt x="444" y="1248"/>
                    <a:pt x="508" y="1200"/>
                    <a:pt x="488" y="1140"/>
                  </a:cubicBezTo>
                  <a:cubicBezTo>
                    <a:pt x="388" y="773"/>
                    <a:pt x="321" y="440"/>
                    <a:pt x="221" y="73"/>
                  </a:cubicBezTo>
                  <a:cubicBezTo>
                    <a:pt x="208" y="22"/>
                    <a:pt x="171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9"/>
            <p:cNvSpPr/>
            <p:nvPr/>
          </p:nvSpPr>
          <p:spPr>
            <a:xfrm>
              <a:off x="7921138" y="483708"/>
              <a:ext cx="19839" cy="50633"/>
            </a:xfrm>
            <a:custGeom>
              <a:avLst/>
              <a:gdLst/>
              <a:ahLst/>
              <a:cxnLst/>
              <a:rect l="l" t="t" r="r" b="b"/>
              <a:pathLst>
                <a:path w="527" h="1345" extrusionOk="0">
                  <a:moveTo>
                    <a:pt x="124" y="1"/>
                  </a:moveTo>
                  <a:cubicBezTo>
                    <a:pt x="58" y="1"/>
                    <a:pt x="0" y="45"/>
                    <a:pt x="41" y="125"/>
                  </a:cubicBezTo>
                  <a:cubicBezTo>
                    <a:pt x="141" y="492"/>
                    <a:pt x="241" y="893"/>
                    <a:pt x="308" y="1260"/>
                  </a:cubicBezTo>
                  <a:cubicBezTo>
                    <a:pt x="322" y="1318"/>
                    <a:pt x="369" y="1345"/>
                    <a:pt x="414" y="1345"/>
                  </a:cubicBezTo>
                  <a:cubicBezTo>
                    <a:pt x="472" y="1345"/>
                    <a:pt x="526" y="1301"/>
                    <a:pt x="508" y="1226"/>
                  </a:cubicBezTo>
                  <a:cubicBezTo>
                    <a:pt x="408" y="826"/>
                    <a:pt x="374" y="459"/>
                    <a:pt x="241" y="59"/>
                  </a:cubicBezTo>
                  <a:cubicBezTo>
                    <a:pt x="215" y="19"/>
                    <a:pt x="167" y="1"/>
                    <a:pt x="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9"/>
            <p:cNvSpPr/>
            <p:nvPr/>
          </p:nvSpPr>
          <p:spPr>
            <a:xfrm>
              <a:off x="7453014" y="799855"/>
              <a:ext cx="35198" cy="26389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34" y="667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9"/>
            <p:cNvSpPr/>
            <p:nvPr/>
          </p:nvSpPr>
          <p:spPr>
            <a:xfrm>
              <a:off x="7538395" y="772223"/>
              <a:ext cx="30191" cy="25147"/>
            </a:xfrm>
            <a:custGeom>
              <a:avLst/>
              <a:gdLst/>
              <a:ahLst/>
              <a:cxnLst/>
              <a:rect l="l" t="t" r="r" b="b"/>
              <a:pathLst>
                <a:path w="802" h="668" extrusionOk="0">
                  <a:moveTo>
                    <a:pt x="401" y="0"/>
                  </a:moveTo>
                  <a:cubicBezTo>
                    <a:pt x="0" y="34"/>
                    <a:pt x="0" y="634"/>
                    <a:pt x="401" y="667"/>
                  </a:cubicBezTo>
                  <a:cubicBezTo>
                    <a:pt x="801" y="634"/>
                    <a:pt x="801" y="34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9"/>
            <p:cNvSpPr/>
            <p:nvPr/>
          </p:nvSpPr>
          <p:spPr>
            <a:xfrm>
              <a:off x="7517050" y="833736"/>
              <a:ext cx="31434" cy="26427"/>
            </a:xfrm>
            <a:custGeom>
              <a:avLst/>
              <a:gdLst/>
              <a:ahLst/>
              <a:cxnLst/>
              <a:rect l="l" t="t" r="r" b="b"/>
              <a:pathLst>
                <a:path w="835" h="702" extrusionOk="0">
                  <a:moveTo>
                    <a:pt x="434" y="1"/>
                  </a:moveTo>
                  <a:cubicBezTo>
                    <a:pt x="0" y="67"/>
                    <a:pt x="0" y="668"/>
                    <a:pt x="434" y="701"/>
                  </a:cubicBezTo>
                  <a:cubicBezTo>
                    <a:pt x="834" y="668"/>
                    <a:pt x="834" y="67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9"/>
            <p:cNvSpPr/>
            <p:nvPr/>
          </p:nvSpPr>
          <p:spPr>
            <a:xfrm>
              <a:off x="8470163" y="1637431"/>
              <a:ext cx="33956" cy="25147"/>
            </a:xfrm>
            <a:custGeom>
              <a:avLst/>
              <a:gdLst/>
              <a:ahLst/>
              <a:cxnLst/>
              <a:rect l="l" t="t" r="r" b="b"/>
              <a:pathLst>
                <a:path w="902" h="668" extrusionOk="0">
                  <a:moveTo>
                    <a:pt x="467" y="0"/>
                  </a:moveTo>
                  <a:cubicBezTo>
                    <a:pt x="0" y="0"/>
                    <a:pt x="0" y="667"/>
                    <a:pt x="467" y="667"/>
                  </a:cubicBezTo>
                  <a:cubicBezTo>
                    <a:pt x="901" y="667"/>
                    <a:pt x="901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9"/>
            <p:cNvSpPr/>
            <p:nvPr/>
          </p:nvSpPr>
          <p:spPr>
            <a:xfrm>
              <a:off x="8553059" y="1651247"/>
              <a:ext cx="35198" cy="25147"/>
            </a:xfrm>
            <a:custGeom>
              <a:avLst/>
              <a:gdLst/>
              <a:ahLst/>
              <a:cxnLst/>
              <a:rect l="l" t="t" r="r" b="b"/>
              <a:pathLst>
                <a:path w="935" h="668" extrusionOk="0">
                  <a:moveTo>
                    <a:pt x="467" y="0"/>
                  </a:moveTo>
                  <a:cubicBezTo>
                    <a:pt x="0" y="0"/>
                    <a:pt x="0" y="667"/>
                    <a:pt x="467" y="667"/>
                  </a:cubicBezTo>
                  <a:cubicBezTo>
                    <a:pt x="934" y="667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9"/>
            <p:cNvSpPr/>
            <p:nvPr/>
          </p:nvSpPr>
          <p:spPr>
            <a:xfrm>
              <a:off x="7837264" y="1425185"/>
              <a:ext cx="41485" cy="33956"/>
            </a:xfrm>
            <a:custGeom>
              <a:avLst/>
              <a:gdLst/>
              <a:ahLst/>
              <a:cxnLst/>
              <a:rect l="l" t="t" r="r" b="b"/>
              <a:pathLst>
                <a:path w="1102" h="902" extrusionOk="0">
                  <a:moveTo>
                    <a:pt x="534" y="1"/>
                  </a:moveTo>
                  <a:cubicBezTo>
                    <a:pt x="0" y="34"/>
                    <a:pt x="0" y="868"/>
                    <a:pt x="534" y="902"/>
                  </a:cubicBezTo>
                  <a:cubicBezTo>
                    <a:pt x="1101" y="868"/>
                    <a:pt x="1101" y="34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9"/>
            <p:cNvSpPr/>
            <p:nvPr/>
          </p:nvSpPr>
          <p:spPr>
            <a:xfrm>
              <a:off x="7509520" y="317616"/>
              <a:ext cx="46492" cy="35198"/>
            </a:xfrm>
            <a:custGeom>
              <a:avLst/>
              <a:gdLst/>
              <a:ahLst/>
              <a:cxnLst/>
              <a:rect l="l" t="t" r="r" b="b"/>
              <a:pathLst>
                <a:path w="1235" h="935" extrusionOk="0">
                  <a:moveTo>
                    <a:pt x="634" y="1"/>
                  </a:moveTo>
                  <a:cubicBezTo>
                    <a:pt x="0" y="1"/>
                    <a:pt x="0" y="935"/>
                    <a:pt x="634" y="935"/>
                  </a:cubicBezTo>
                  <a:cubicBezTo>
                    <a:pt x="1234" y="935"/>
                    <a:pt x="123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9"/>
            <p:cNvSpPr/>
            <p:nvPr/>
          </p:nvSpPr>
          <p:spPr>
            <a:xfrm>
              <a:off x="9011395" y="1612321"/>
              <a:ext cx="46492" cy="35198"/>
            </a:xfrm>
            <a:custGeom>
              <a:avLst/>
              <a:gdLst/>
              <a:ahLst/>
              <a:cxnLst/>
              <a:rect l="l" t="t" r="r" b="b"/>
              <a:pathLst>
                <a:path w="1235" h="935" extrusionOk="0">
                  <a:moveTo>
                    <a:pt x="601" y="0"/>
                  </a:moveTo>
                  <a:cubicBezTo>
                    <a:pt x="0" y="0"/>
                    <a:pt x="0" y="934"/>
                    <a:pt x="601" y="934"/>
                  </a:cubicBezTo>
                  <a:cubicBezTo>
                    <a:pt x="1235" y="901"/>
                    <a:pt x="1235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9"/>
            <p:cNvSpPr/>
            <p:nvPr/>
          </p:nvSpPr>
          <p:spPr>
            <a:xfrm>
              <a:off x="7200600" y="544919"/>
              <a:ext cx="69116" cy="51536"/>
            </a:xfrm>
            <a:custGeom>
              <a:avLst/>
              <a:gdLst/>
              <a:ahLst/>
              <a:cxnLst/>
              <a:rect l="l" t="t" r="r" b="b"/>
              <a:pathLst>
                <a:path w="1836" h="1369" extrusionOk="0">
                  <a:moveTo>
                    <a:pt x="934" y="1"/>
                  </a:moveTo>
                  <a:cubicBezTo>
                    <a:pt x="0" y="1"/>
                    <a:pt x="0" y="1368"/>
                    <a:pt x="934" y="1368"/>
                  </a:cubicBezTo>
                  <a:cubicBezTo>
                    <a:pt x="1835" y="1368"/>
                    <a:pt x="1835" y="1"/>
                    <a:pt x="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9"/>
            <p:cNvSpPr/>
            <p:nvPr/>
          </p:nvSpPr>
          <p:spPr>
            <a:xfrm>
              <a:off x="7547166" y="1465391"/>
              <a:ext cx="69116" cy="51498"/>
            </a:xfrm>
            <a:custGeom>
              <a:avLst/>
              <a:gdLst/>
              <a:ahLst/>
              <a:cxnLst/>
              <a:rect l="l" t="t" r="r" b="b"/>
              <a:pathLst>
                <a:path w="1836" h="1368" extrusionOk="0">
                  <a:moveTo>
                    <a:pt x="902" y="0"/>
                  </a:moveTo>
                  <a:cubicBezTo>
                    <a:pt x="1" y="0"/>
                    <a:pt x="1" y="1368"/>
                    <a:pt x="902" y="1368"/>
                  </a:cubicBezTo>
                  <a:cubicBezTo>
                    <a:pt x="1836" y="1368"/>
                    <a:pt x="1836" y="0"/>
                    <a:pt x="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9"/>
            <p:cNvSpPr/>
            <p:nvPr/>
          </p:nvSpPr>
          <p:spPr>
            <a:xfrm>
              <a:off x="8912198" y="2015242"/>
              <a:ext cx="70246" cy="67083"/>
            </a:xfrm>
            <a:custGeom>
              <a:avLst/>
              <a:gdLst/>
              <a:ahLst/>
              <a:cxnLst/>
              <a:rect l="l" t="t" r="r" b="b"/>
              <a:pathLst>
                <a:path w="1866" h="1782" extrusionOk="0">
                  <a:moveTo>
                    <a:pt x="1459" y="1"/>
                  </a:moveTo>
                  <a:cubicBezTo>
                    <a:pt x="1441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39"/>
                  </a:cubicBezTo>
                  <a:cubicBezTo>
                    <a:pt x="1101" y="672"/>
                    <a:pt x="1101" y="805"/>
                    <a:pt x="1134" y="905"/>
                  </a:cubicBezTo>
                  <a:cubicBezTo>
                    <a:pt x="1068" y="772"/>
                    <a:pt x="934" y="639"/>
                    <a:pt x="834" y="539"/>
                  </a:cubicBezTo>
                  <a:cubicBezTo>
                    <a:pt x="722" y="426"/>
                    <a:pt x="558" y="335"/>
                    <a:pt x="411" y="335"/>
                  </a:cubicBezTo>
                  <a:cubicBezTo>
                    <a:pt x="296" y="335"/>
                    <a:pt x="192" y="392"/>
                    <a:pt x="134" y="539"/>
                  </a:cubicBezTo>
                  <a:cubicBezTo>
                    <a:pt x="0" y="905"/>
                    <a:pt x="434" y="1172"/>
                    <a:pt x="634" y="1306"/>
                  </a:cubicBezTo>
                  <a:cubicBezTo>
                    <a:pt x="901" y="1539"/>
                    <a:pt x="1201" y="1673"/>
                    <a:pt x="1535" y="1773"/>
                  </a:cubicBezTo>
                  <a:cubicBezTo>
                    <a:pt x="1541" y="1779"/>
                    <a:pt x="1549" y="1782"/>
                    <a:pt x="1557" y="1782"/>
                  </a:cubicBezTo>
                  <a:cubicBezTo>
                    <a:pt x="1591" y="1782"/>
                    <a:pt x="1635" y="1733"/>
                    <a:pt x="1635" y="1706"/>
                  </a:cubicBezTo>
                  <a:cubicBezTo>
                    <a:pt x="1668" y="1673"/>
                    <a:pt x="1701" y="1639"/>
                    <a:pt x="1701" y="1606"/>
                  </a:cubicBezTo>
                  <a:cubicBezTo>
                    <a:pt x="1768" y="1406"/>
                    <a:pt x="1835" y="1172"/>
                    <a:pt x="1801" y="939"/>
                  </a:cubicBezTo>
                  <a:cubicBezTo>
                    <a:pt x="1833" y="683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9"/>
            <p:cNvSpPr/>
            <p:nvPr/>
          </p:nvSpPr>
          <p:spPr>
            <a:xfrm>
              <a:off x="7329951" y="257345"/>
              <a:ext cx="74123" cy="68363"/>
            </a:xfrm>
            <a:custGeom>
              <a:avLst/>
              <a:gdLst/>
              <a:ahLst/>
              <a:cxnLst/>
              <a:rect l="l" t="t" r="r" b="b"/>
              <a:pathLst>
                <a:path w="1969" h="1816" extrusionOk="0">
                  <a:moveTo>
                    <a:pt x="1501" y="1"/>
                  </a:moveTo>
                  <a:cubicBezTo>
                    <a:pt x="1268" y="1"/>
                    <a:pt x="1168" y="334"/>
                    <a:pt x="1134" y="501"/>
                  </a:cubicBezTo>
                  <a:cubicBezTo>
                    <a:pt x="1101" y="635"/>
                    <a:pt x="1101" y="768"/>
                    <a:pt x="1134" y="868"/>
                  </a:cubicBezTo>
                  <a:cubicBezTo>
                    <a:pt x="1034" y="735"/>
                    <a:pt x="968" y="601"/>
                    <a:pt x="867" y="468"/>
                  </a:cubicBezTo>
                  <a:cubicBezTo>
                    <a:pt x="767" y="327"/>
                    <a:pt x="594" y="199"/>
                    <a:pt x="436" y="199"/>
                  </a:cubicBezTo>
                  <a:cubicBezTo>
                    <a:pt x="331" y="199"/>
                    <a:pt x="233" y="255"/>
                    <a:pt x="167" y="401"/>
                  </a:cubicBezTo>
                  <a:cubicBezTo>
                    <a:pt x="0" y="768"/>
                    <a:pt x="400" y="1035"/>
                    <a:pt x="601" y="1235"/>
                  </a:cubicBezTo>
                  <a:cubicBezTo>
                    <a:pt x="834" y="1502"/>
                    <a:pt x="1101" y="1669"/>
                    <a:pt x="1435" y="1802"/>
                  </a:cubicBezTo>
                  <a:cubicBezTo>
                    <a:pt x="1443" y="1811"/>
                    <a:pt x="1455" y="1815"/>
                    <a:pt x="1467" y="1815"/>
                  </a:cubicBezTo>
                  <a:cubicBezTo>
                    <a:pt x="1499" y="1815"/>
                    <a:pt x="1535" y="1784"/>
                    <a:pt x="1535" y="1735"/>
                  </a:cubicBezTo>
                  <a:cubicBezTo>
                    <a:pt x="1568" y="1735"/>
                    <a:pt x="1601" y="1702"/>
                    <a:pt x="1635" y="1669"/>
                  </a:cubicBezTo>
                  <a:cubicBezTo>
                    <a:pt x="1735" y="1468"/>
                    <a:pt x="1801" y="1235"/>
                    <a:pt x="1801" y="1001"/>
                  </a:cubicBezTo>
                  <a:cubicBezTo>
                    <a:pt x="1835" y="701"/>
                    <a:pt x="1968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8" name="Google Shape;4448;p29"/>
          <p:cNvGrpSpPr/>
          <p:nvPr/>
        </p:nvGrpSpPr>
        <p:grpSpPr>
          <a:xfrm>
            <a:off x="-91100" y="3099894"/>
            <a:ext cx="1767101" cy="2090660"/>
            <a:chOff x="-91100" y="3099894"/>
            <a:chExt cx="1767101" cy="2090660"/>
          </a:xfrm>
        </p:grpSpPr>
        <p:sp>
          <p:nvSpPr>
            <p:cNvPr id="4449" name="Google Shape;4449;p29"/>
            <p:cNvSpPr/>
            <p:nvPr/>
          </p:nvSpPr>
          <p:spPr>
            <a:xfrm>
              <a:off x="407830" y="4738761"/>
              <a:ext cx="1019227" cy="403329"/>
            </a:xfrm>
            <a:custGeom>
              <a:avLst/>
              <a:gdLst/>
              <a:ahLst/>
              <a:cxnLst/>
              <a:rect l="l" t="t" r="r" b="b"/>
              <a:pathLst>
                <a:path w="28136" h="11134" extrusionOk="0">
                  <a:moveTo>
                    <a:pt x="19627" y="262"/>
                  </a:moveTo>
                  <a:cubicBezTo>
                    <a:pt x="21916" y="262"/>
                    <a:pt x="24139" y="1115"/>
                    <a:pt x="26201" y="2031"/>
                  </a:cubicBezTo>
                  <a:cubicBezTo>
                    <a:pt x="26635" y="2198"/>
                    <a:pt x="27035" y="2398"/>
                    <a:pt x="27402" y="2665"/>
                  </a:cubicBezTo>
                  <a:cubicBezTo>
                    <a:pt x="27502" y="2732"/>
                    <a:pt x="27969" y="2965"/>
                    <a:pt x="27769" y="3165"/>
                  </a:cubicBezTo>
                  <a:cubicBezTo>
                    <a:pt x="27535" y="3399"/>
                    <a:pt x="27269" y="3632"/>
                    <a:pt x="27002" y="3832"/>
                  </a:cubicBezTo>
                  <a:cubicBezTo>
                    <a:pt x="26068" y="4500"/>
                    <a:pt x="25067" y="5100"/>
                    <a:pt x="24033" y="5634"/>
                  </a:cubicBezTo>
                  <a:cubicBezTo>
                    <a:pt x="21865" y="6935"/>
                    <a:pt x="19863" y="8302"/>
                    <a:pt x="17462" y="9170"/>
                  </a:cubicBezTo>
                  <a:cubicBezTo>
                    <a:pt x="14439" y="10300"/>
                    <a:pt x="11119" y="10935"/>
                    <a:pt x="7835" y="10935"/>
                  </a:cubicBezTo>
                  <a:cubicBezTo>
                    <a:pt x="6080" y="10935"/>
                    <a:pt x="4335" y="10754"/>
                    <a:pt x="2651" y="10370"/>
                  </a:cubicBezTo>
                  <a:cubicBezTo>
                    <a:pt x="1830" y="10181"/>
                    <a:pt x="1039" y="9962"/>
                    <a:pt x="278" y="9656"/>
                  </a:cubicBezTo>
                  <a:lnTo>
                    <a:pt x="278" y="9656"/>
                  </a:lnTo>
                  <a:cubicBezTo>
                    <a:pt x="1028" y="9285"/>
                    <a:pt x="1491" y="8562"/>
                    <a:pt x="2084" y="7969"/>
                  </a:cubicBezTo>
                  <a:cubicBezTo>
                    <a:pt x="3018" y="7068"/>
                    <a:pt x="3985" y="6234"/>
                    <a:pt x="5019" y="5434"/>
                  </a:cubicBezTo>
                  <a:cubicBezTo>
                    <a:pt x="5987" y="4600"/>
                    <a:pt x="7021" y="3866"/>
                    <a:pt x="8088" y="3199"/>
                  </a:cubicBezTo>
                  <a:cubicBezTo>
                    <a:pt x="9289" y="2498"/>
                    <a:pt x="10590" y="2098"/>
                    <a:pt x="11891" y="1564"/>
                  </a:cubicBezTo>
                  <a:cubicBezTo>
                    <a:pt x="14293" y="597"/>
                    <a:pt x="16894" y="297"/>
                    <a:pt x="19496" y="263"/>
                  </a:cubicBezTo>
                  <a:cubicBezTo>
                    <a:pt x="19540" y="263"/>
                    <a:pt x="19584" y="262"/>
                    <a:pt x="19627" y="262"/>
                  </a:cubicBezTo>
                  <a:close/>
                  <a:moveTo>
                    <a:pt x="19044" y="1"/>
                  </a:moveTo>
                  <a:cubicBezTo>
                    <a:pt x="17372" y="1"/>
                    <a:pt x="15674" y="258"/>
                    <a:pt x="14126" y="630"/>
                  </a:cubicBezTo>
                  <a:cubicBezTo>
                    <a:pt x="12658" y="1030"/>
                    <a:pt x="11224" y="1531"/>
                    <a:pt x="9856" y="2165"/>
                  </a:cubicBezTo>
                  <a:cubicBezTo>
                    <a:pt x="8589" y="2665"/>
                    <a:pt x="7354" y="3332"/>
                    <a:pt x="6287" y="4166"/>
                  </a:cubicBezTo>
                  <a:cubicBezTo>
                    <a:pt x="5153" y="5000"/>
                    <a:pt x="4052" y="5867"/>
                    <a:pt x="3018" y="6801"/>
                  </a:cubicBezTo>
                  <a:cubicBezTo>
                    <a:pt x="2551" y="7201"/>
                    <a:pt x="2051" y="7668"/>
                    <a:pt x="1617" y="8135"/>
                  </a:cubicBezTo>
                  <a:cubicBezTo>
                    <a:pt x="1183" y="8602"/>
                    <a:pt x="783" y="9203"/>
                    <a:pt x="116" y="9470"/>
                  </a:cubicBezTo>
                  <a:cubicBezTo>
                    <a:pt x="70" y="9500"/>
                    <a:pt x="66" y="9558"/>
                    <a:pt x="88" y="9605"/>
                  </a:cubicBezTo>
                  <a:lnTo>
                    <a:pt x="88" y="9605"/>
                  </a:lnTo>
                  <a:cubicBezTo>
                    <a:pt x="8" y="9636"/>
                    <a:pt x="0" y="9776"/>
                    <a:pt x="82" y="9803"/>
                  </a:cubicBezTo>
                  <a:lnTo>
                    <a:pt x="116" y="9803"/>
                  </a:lnTo>
                  <a:cubicBezTo>
                    <a:pt x="2539" y="10736"/>
                    <a:pt x="5101" y="11134"/>
                    <a:pt x="7673" y="11134"/>
                  </a:cubicBezTo>
                  <a:cubicBezTo>
                    <a:pt x="10163" y="11134"/>
                    <a:pt x="12664" y="10760"/>
                    <a:pt x="15060" y="10137"/>
                  </a:cubicBezTo>
                  <a:cubicBezTo>
                    <a:pt x="17562" y="9503"/>
                    <a:pt x="19930" y="8502"/>
                    <a:pt x="22098" y="7135"/>
                  </a:cubicBezTo>
                  <a:cubicBezTo>
                    <a:pt x="23166" y="6468"/>
                    <a:pt x="24233" y="5800"/>
                    <a:pt x="25300" y="5167"/>
                  </a:cubicBezTo>
                  <a:cubicBezTo>
                    <a:pt x="26335" y="4600"/>
                    <a:pt x="27269" y="3932"/>
                    <a:pt x="28102" y="3165"/>
                  </a:cubicBezTo>
                  <a:cubicBezTo>
                    <a:pt x="28136" y="3099"/>
                    <a:pt x="28136" y="3032"/>
                    <a:pt x="28102" y="2998"/>
                  </a:cubicBezTo>
                  <a:cubicBezTo>
                    <a:pt x="27469" y="2398"/>
                    <a:pt x="26701" y="1931"/>
                    <a:pt x="25868" y="1631"/>
                  </a:cubicBezTo>
                  <a:cubicBezTo>
                    <a:pt x="24733" y="1164"/>
                    <a:pt x="23599" y="764"/>
                    <a:pt x="22465" y="430"/>
                  </a:cubicBezTo>
                  <a:cubicBezTo>
                    <a:pt x="21378" y="127"/>
                    <a:pt x="20217" y="1"/>
                    <a:pt x="190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9"/>
            <p:cNvSpPr/>
            <p:nvPr/>
          </p:nvSpPr>
          <p:spPr>
            <a:xfrm>
              <a:off x="407540" y="4848379"/>
              <a:ext cx="1012271" cy="244446"/>
            </a:xfrm>
            <a:custGeom>
              <a:avLst/>
              <a:gdLst/>
              <a:ahLst/>
              <a:cxnLst/>
              <a:rect l="l" t="t" r="r" b="b"/>
              <a:pathLst>
                <a:path w="27944" h="6748" extrusionOk="0">
                  <a:moveTo>
                    <a:pt x="27142" y="1"/>
                  </a:moveTo>
                  <a:cubicBezTo>
                    <a:pt x="25158" y="1"/>
                    <a:pt x="23155" y="133"/>
                    <a:pt x="21206" y="373"/>
                  </a:cubicBezTo>
                  <a:cubicBezTo>
                    <a:pt x="18770" y="706"/>
                    <a:pt x="16435" y="1574"/>
                    <a:pt x="14100" y="2241"/>
                  </a:cubicBezTo>
                  <a:cubicBezTo>
                    <a:pt x="9397" y="3608"/>
                    <a:pt x="4827" y="5243"/>
                    <a:pt x="124" y="6544"/>
                  </a:cubicBezTo>
                  <a:cubicBezTo>
                    <a:pt x="1" y="6575"/>
                    <a:pt x="20" y="6748"/>
                    <a:pt x="155" y="6748"/>
                  </a:cubicBezTo>
                  <a:cubicBezTo>
                    <a:pt x="166" y="6748"/>
                    <a:pt x="178" y="6747"/>
                    <a:pt x="191" y="6744"/>
                  </a:cubicBezTo>
                  <a:cubicBezTo>
                    <a:pt x="4760" y="5510"/>
                    <a:pt x="9264" y="3842"/>
                    <a:pt x="13834" y="2541"/>
                  </a:cubicBezTo>
                  <a:cubicBezTo>
                    <a:pt x="16102" y="1907"/>
                    <a:pt x="18303" y="1107"/>
                    <a:pt x="20638" y="673"/>
                  </a:cubicBezTo>
                  <a:cubicBezTo>
                    <a:pt x="22665" y="359"/>
                    <a:pt x="24716" y="192"/>
                    <a:pt x="26770" y="192"/>
                  </a:cubicBezTo>
                  <a:cubicBezTo>
                    <a:pt x="27117" y="192"/>
                    <a:pt x="27464" y="196"/>
                    <a:pt x="27810" y="206"/>
                  </a:cubicBezTo>
                  <a:cubicBezTo>
                    <a:pt x="27944" y="206"/>
                    <a:pt x="27944" y="6"/>
                    <a:pt x="27810" y="6"/>
                  </a:cubicBezTo>
                  <a:cubicBezTo>
                    <a:pt x="27588" y="2"/>
                    <a:pt x="27365" y="1"/>
                    <a:pt x="27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9"/>
            <p:cNvSpPr/>
            <p:nvPr/>
          </p:nvSpPr>
          <p:spPr>
            <a:xfrm>
              <a:off x="1158778" y="4760062"/>
              <a:ext cx="132294" cy="184494"/>
            </a:xfrm>
            <a:custGeom>
              <a:avLst/>
              <a:gdLst/>
              <a:ahLst/>
              <a:cxnLst/>
              <a:rect l="l" t="t" r="r" b="b"/>
              <a:pathLst>
                <a:path w="3652" h="5093" extrusionOk="0">
                  <a:moveTo>
                    <a:pt x="1951" y="1"/>
                  </a:moveTo>
                  <a:cubicBezTo>
                    <a:pt x="1919" y="1"/>
                    <a:pt x="1888" y="13"/>
                    <a:pt x="1869" y="42"/>
                  </a:cubicBezTo>
                  <a:cubicBezTo>
                    <a:pt x="1435" y="676"/>
                    <a:pt x="1035" y="1343"/>
                    <a:pt x="601" y="1977"/>
                  </a:cubicBezTo>
                  <a:cubicBezTo>
                    <a:pt x="501" y="2144"/>
                    <a:pt x="1" y="2744"/>
                    <a:pt x="167" y="3011"/>
                  </a:cubicBezTo>
                  <a:cubicBezTo>
                    <a:pt x="868" y="4078"/>
                    <a:pt x="2436" y="4379"/>
                    <a:pt x="3436" y="5079"/>
                  </a:cubicBezTo>
                  <a:cubicBezTo>
                    <a:pt x="3455" y="5088"/>
                    <a:pt x="3473" y="5092"/>
                    <a:pt x="3490" y="5092"/>
                  </a:cubicBezTo>
                  <a:cubicBezTo>
                    <a:pt x="3593" y="5092"/>
                    <a:pt x="3651" y="4936"/>
                    <a:pt x="3536" y="4879"/>
                  </a:cubicBezTo>
                  <a:cubicBezTo>
                    <a:pt x="2602" y="4245"/>
                    <a:pt x="1435" y="3945"/>
                    <a:pt x="601" y="3178"/>
                  </a:cubicBezTo>
                  <a:cubicBezTo>
                    <a:pt x="101" y="2744"/>
                    <a:pt x="801" y="2044"/>
                    <a:pt x="1068" y="1677"/>
                  </a:cubicBezTo>
                  <a:cubicBezTo>
                    <a:pt x="1435" y="1210"/>
                    <a:pt x="1702" y="643"/>
                    <a:pt x="2035" y="142"/>
                  </a:cubicBezTo>
                  <a:cubicBezTo>
                    <a:pt x="2106" y="71"/>
                    <a:pt x="2027" y="1"/>
                    <a:pt x="1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9"/>
            <p:cNvSpPr/>
            <p:nvPr/>
          </p:nvSpPr>
          <p:spPr>
            <a:xfrm>
              <a:off x="971493" y="4745571"/>
              <a:ext cx="167070" cy="290995"/>
            </a:xfrm>
            <a:custGeom>
              <a:avLst/>
              <a:gdLst/>
              <a:ahLst/>
              <a:cxnLst/>
              <a:rect l="l" t="t" r="r" b="b"/>
              <a:pathLst>
                <a:path w="4612" h="8033" extrusionOk="0">
                  <a:moveTo>
                    <a:pt x="2020" y="0"/>
                  </a:moveTo>
                  <a:cubicBezTo>
                    <a:pt x="1976" y="0"/>
                    <a:pt x="1928" y="22"/>
                    <a:pt x="1902" y="75"/>
                  </a:cubicBezTo>
                  <a:cubicBezTo>
                    <a:pt x="1601" y="1043"/>
                    <a:pt x="1234" y="1977"/>
                    <a:pt x="801" y="2877"/>
                  </a:cubicBezTo>
                  <a:cubicBezTo>
                    <a:pt x="534" y="3378"/>
                    <a:pt x="0" y="4178"/>
                    <a:pt x="234" y="4779"/>
                  </a:cubicBezTo>
                  <a:cubicBezTo>
                    <a:pt x="434" y="5379"/>
                    <a:pt x="1234" y="5879"/>
                    <a:pt x="1701" y="6213"/>
                  </a:cubicBezTo>
                  <a:cubicBezTo>
                    <a:pt x="2535" y="6913"/>
                    <a:pt x="3569" y="7280"/>
                    <a:pt x="4370" y="8014"/>
                  </a:cubicBezTo>
                  <a:cubicBezTo>
                    <a:pt x="4389" y="8027"/>
                    <a:pt x="4410" y="8032"/>
                    <a:pt x="4431" y="8032"/>
                  </a:cubicBezTo>
                  <a:cubicBezTo>
                    <a:pt x="4522" y="8032"/>
                    <a:pt x="4612" y="7929"/>
                    <a:pt x="4503" y="7847"/>
                  </a:cubicBezTo>
                  <a:lnTo>
                    <a:pt x="4537" y="7847"/>
                  </a:lnTo>
                  <a:cubicBezTo>
                    <a:pt x="3870" y="7247"/>
                    <a:pt x="3036" y="7013"/>
                    <a:pt x="2369" y="6446"/>
                  </a:cubicBezTo>
                  <a:cubicBezTo>
                    <a:pt x="1668" y="6013"/>
                    <a:pt x="1001" y="5446"/>
                    <a:pt x="467" y="4779"/>
                  </a:cubicBezTo>
                  <a:cubicBezTo>
                    <a:pt x="67" y="4245"/>
                    <a:pt x="968" y="2977"/>
                    <a:pt x="1234" y="2477"/>
                  </a:cubicBezTo>
                  <a:cubicBezTo>
                    <a:pt x="1601" y="1710"/>
                    <a:pt x="1868" y="909"/>
                    <a:pt x="2102" y="109"/>
                  </a:cubicBezTo>
                  <a:cubicBezTo>
                    <a:pt x="2142" y="49"/>
                    <a:pt x="2086" y="0"/>
                    <a:pt x="2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9"/>
            <p:cNvSpPr/>
            <p:nvPr/>
          </p:nvSpPr>
          <p:spPr>
            <a:xfrm>
              <a:off x="774501" y="4803025"/>
              <a:ext cx="161201" cy="304073"/>
            </a:xfrm>
            <a:custGeom>
              <a:avLst/>
              <a:gdLst/>
              <a:ahLst/>
              <a:cxnLst/>
              <a:rect l="l" t="t" r="r" b="b"/>
              <a:pathLst>
                <a:path w="4450" h="8394" extrusionOk="0">
                  <a:moveTo>
                    <a:pt x="971" y="1"/>
                  </a:moveTo>
                  <a:cubicBezTo>
                    <a:pt x="905" y="1"/>
                    <a:pt x="822" y="87"/>
                    <a:pt x="868" y="157"/>
                  </a:cubicBezTo>
                  <a:cubicBezTo>
                    <a:pt x="1168" y="891"/>
                    <a:pt x="701" y="1825"/>
                    <a:pt x="501" y="2525"/>
                  </a:cubicBezTo>
                  <a:cubicBezTo>
                    <a:pt x="268" y="3159"/>
                    <a:pt x="1" y="3893"/>
                    <a:pt x="68" y="4560"/>
                  </a:cubicBezTo>
                  <a:cubicBezTo>
                    <a:pt x="168" y="5294"/>
                    <a:pt x="768" y="5427"/>
                    <a:pt x="1335" y="5828"/>
                  </a:cubicBezTo>
                  <a:cubicBezTo>
                    <a:pt x="1836" y="6228"/>
                    <a:pt x="2303" y="6662"/>
                    <a:pt x="2736" y="7162"/>
                  </a:cubicBezTo>
                  <a:cubicBezTo>
                    <a:pt x="3170" y="7596"/>
                    <a:pt x="3770" y="7896"/>
                    <a:pt x="4204" y="8363"/>
                  </a:cubicBezTo>
                  <a:cubicBezTo>
                    <a:pt x="4226" y="8385"/>
                    <a:pt x="4250" y="8394"/>
                    <a:pt x="4275" y="8394"/>
                  </a:cubicBezTo>
                  <a:cubicBezTo>
                    <a:pt x="4364" y="8394"/>
                    <a:pt x="4449" y="8275"/>
                    <a:pt x="4371" y="8196"/>
                  </a:cubicBezTo>
                  <a:cubicBezTo>
                    <a:pt x="4037" y="7896"/>
                    <a:pt x="3670" y="7596"/>
                    <a:pt x="3303" y="7329"/>
                  </a:cubicBezTo>
                  <a:cubicBezTo>
                    <a:pt x="2803" y="6929"/>
                    <a:pt x="2336" y="6495"/>
                    <a:pt x="1902" y="6028"/>
                  </a:cubicBezTo>
                  <a:cubicBezTo>
                    <a:pt x="1602" y="5761"/>
                    <a:pt x="1269" y="5528"/>
                    <a:pt x="935" y="5327"/>
                  </a:cubicBezTo>
                  <a:cubicBezTo>
                    <a:pt x="301" y="4994"/>
                    <a:pt x="234" y="4527"/>
                    <a:pt x="335" y="3893"/>
                  </a:cubicBezTo>
                  <a:cubicBezTo>
                    <a:pt x="501" y="2726"/>
                    <a:pt x="1569" y="1224"/>
                    <a:pt x="1035" y="57"/>
                  </a:cubicBezTo>
                  <a:cubicBezTo>
                    <a:pt x="1025" y="17"/>
                    <a:pt x="1000" y="1"/>
                    <a:pt x="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9"/>
            <p:cNvSpPr/>
            <p:nvPr/>
          </p:nvSpPr>
          <p:spPr>
            <a:xfrm>
              <a:off x="578776" y="4916011"/>
              <a:ext cx="156311" cy="226153"/>
            </a:xfrm>
            <a:custGeom>
              <a:avLst/>
              <a:gdLst/>
              <a:ahLst/>
              <a:cxnLst/>
              <a:rect l="l" t="t" r="r" b="b"/>
              <a:pathLst>
                <a:path w="4315" h="6243" extrusionOk="0">
                  <a:moveTo>
                    <a:pt x="791" y="1"/>
                  </a:moveTo>
                  <a:cubicBezTo>
                    <a:pt x="750" y="1"/>
                    <a:pt x="713" y="23"/>
                    <a:pt x="701" y="74"/>
                  </a:cubicBezTo>
                  <a:cubicBezTo>
                    <a:pt x="500" y="1008"/>
                    <a:pt x="0" y="2509"/>
                    <a:pt x="400" y="3443"/>
                  </a:cubicBezTo>
                  <a:cubicBezTo>
                    <a:pt x="634" y="4010"/>
                    <a:pt x="1268" y="4310"/>
                    <a:pt x="1768" y="4577"/>
                  </a:cubicBezTo>
                  <a:cubicBezTo>
                    <a:pt x="2602" y="5010"/>
                    <a:pt x="3403" y="5544"/>
                    <a:pt x="4103" y="6211"/>
                  </a:cubicBezTo>
                  <a:cubicBezTo>
                    <a:pt x="4117" y="6233"/>
                    <a:pt x="4137" y="6242"/>
                    <a:pt x="4157" y="6242"/>
                  </a:cubicBezTo>
                  <a:cubicBezTo>
                    <a:pt x="4230" y="6242"/>
                    <a:pt x="4315" y="6123"/>
                    <a:pt x="4236" y="6045"/>
                  </a:cubicBezTo>
                  <a:cubicBezTo>
                    <a:pt x="3736" y="5578"/>
                    <a:pt x="3202" y="5144"/>
                    <a:pt x="2635" y="4777"/>
                  </a:cubicBezTo>
                  <a:cubicBezTo>
                    <a:pt x="2002" y="4477"/>
                    <a:pt x="1401" y="4110"/>
                    <a:pt x="834" y="3709"/>
                  </a:cubicBezTo>
                  <a:cubicBezTo>
                    <a:pt x="33" y="3009"/>
                    <a:pt x="701" y="1041"/>
                    <a:pt x="934" y="140"/>
                  </a:cubicBezTo>
                  <a:cubicBezTo>
                    <a:pt x="934" y="58"/>
                    <a:pt x="858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9"/>
            <p:cNvSpPr/>
            <p:nvPr/>
          </p:nvSpPr>
          <p:spPr>
            <a:xfrm>
              <a:off x="-59258" y="3558760"/>
              <a:ext cx="706931" cy="1176262"/>
            </a:xfrm>
            <a:custGeom>
              <a:avLst/>
              <a:gdLst/>
              <a:ahLst/>
              <a:cxnLst/>
              <a:rect l="l" t="t" r="r" b="b"/>
              <a:pathLst>
                <a:path w="19515" h="32471" extrusionOk="0">
                  <a:moveTo>
                    <a:pt x="13443" y="1"/>
                  </a:moveTo>
                  <a:cubicBezTo>
                    <a:pt x="11003" y="1"/>
                    <a:pt x="9082" y="5832"/>
                    <a:pt x="8173" y="7586"/>
                  </a:cubicBezTo>
                  <a:cubicBezTo>
                    <a:pt x="7512" y="6672"/>
                    <a:pt x="6791" y="4628"/>
                    <a:pt x="5364" y="4628"/>
                  </a:cubicBezTo>
                  <a:cubicBezTo>
                    <a:pt x="5280" y="4628"/>
                    <a:pt x="5193" y="4635"/>
                    <a:pt x="5104" y="4650"/>
                  </a:cubicBezTo>
                  <a:cubicBezTo>
                    <a:pt x="3770" y="4917"/>
                    <a:pt x="3636" y="7452"/>
                    <a:pt x="3503" y="8486"/>
                  </a:cubicBezTo>
                  <a:cubicBezTo>
                    <a:pt x="3370" y="9921"/>
                    <a:pt x="3370" y="11422"/>
                    <a:pt x="3503" y="12856"/>
                  </a:cubicBezTo>
                  <a:cubicBezTo>
                    <a:pt x="3703" y="14090"/>
                    <a:pt x="4204" y="15358"/>
                    <a:pt x="4204" y="16559"/>
                  </a:cubicBezTo>
                  <a:cubicBezTo>
                    <a:pt x="3510" y="15981"/>
                    <a:pt x="2657" y="14683"/>
                    <a:pt x="1832" y="14683"/>
                  </a:cubicBezTo>
                  <a:cubicBezTo>
                    <a:pt x="1466" y="14683"/>
                    <a:pt x="1106" y="14938"/>
                    <a:pt x="768" y="15625"/>
                  </a:cubicBezTo>
                  <a:cubicBezTo>
                    <a:pt x="1" y="17059"/>
                    <a:pt x="1402" y="30135"/>
                    <a:pt x="1869" y="32470"/>
                  </a:cubicBezTo>
                  <a:lnTo>
                    <a:pt x="1902" y="32470"/>
                  </a:lnTo>
                  <a:cubicBezTo>
                    <a:pt x="3670" y="30669"/>
                    <a:pt x="8974" y="26366"/>
                    <a:pt x="10675" y="24898"/>
                  </a:cubicBezTo>
                  <a:cubicBezTo>
                    <a:pt x="12209" y="23597"/>
                    <a:pt x="13644" y="22196"/>
                    <a:pt x="15011" y="20695"/>
                  </a:cubicBezTo>
                  <a:cubicBezTo>
                    <a:pt x="15845" y="19861"/>
                    <a:pt x="17546" y="18227"/>
                    <a:pt x="17747" y="17026"/>
                  </a:cubicBezTo>
                  <a:cubicBezTo>
                    <a:pt x="17980" y="15158"/>
                    <a:pt x="14945" y="14858"/>
                    <a:pt x="13644" y="14658"/>
                  </a:cubicBezTo>
                  <a:cubicBezTo>
                    <a:pt x="14878" y="13557"/>
                    <a:pt x="19514" y="11522"/>
                    <a:pt x="18314" y="9220"/>
                  </a:cubicBezTo>
                  <a:cubicBezTo>
                    <a:pt x="17889" y="8457"/>
                    <a:pt x="16628" y="8211"/>
                    <a:pt x="15311" y="8211"/>
                  </a:cubicBezTo>
                  <a:cubicBezTo>
                    <a:pt x="14038" y="8211"/>
                    <a:pt x="12714" y="8440"/>
                    <a:pt x="12042" y="8653"/>
                  </a:cubicBezTo>
                  <a:cubicBezTo>
                    <a:pt x="13077" y="7386"/>
                    <a:pt x="17079" y="381"/>
                    <a:pt x="13644" y="14"/>
                  </a:cubicBezTo>
                  <a:cubicBezTo>
                    <a:pt x="13576" y="5"/>
                    <a:pt x="13510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9"/>
            <p:cNvSpPr/>
            <p:nvPr/>
          </p:nvSpPr>
          <p:spPr>
            <a:xfrm>
              <a:off x="-77805" y="4090909"/>
              <a:ext cx="900698" cy="1099646"/>
            </a:xfrm>
            <a:custGeom>
              <a:avLst/>
              <a:gdLst/>
              <a:ahLst/>
              <a:cxnLst/>
              <a:rect l="l" t="t" r="r" b="b"/>
              <a:pathLst>
                <a:path w="24864" h="30356" extrusionOk="0">
                  <a:moveTo>
                    <a:pt x="22148" y="0"/>
                  </a:moveTo>
                  <a:cubicBezTo>
                    <a:pt x="20644" y="0"/>
                    <a:pt x="19058" y="478"/>
                    <a:pt x="17725" y="868"/>
                  </a:cubicBezTo>
                  <a:cubicBezTo>
                    <a:pt x="17603" y="929"/>
                    <a:pt x="17648" y="1073"/>
                    <a:pt x="17732" y="1073"/>
                  </a:cubicBezTo>
                  <a:cubicBezTo>
                    <a:pt x="17741" y="1073"/>
                    <a:pt x="17749" y="1071"/>
                    <a:pt x="17758" y="1068"/>
                  </a:cubicBezTo>
                  <a:cubicBezTo>
                    <a:pt x="19197" y="669"/>
                    <a:pt x="20679" y="247"/>
                    <a:pt x="22170" y="247"/>
                  </a:cubicBezTo>
                  <a:cubicBezTo>
                    <a:pt x="22544" y="247"/>
                    <a:pt x="22920" y="274"/>
                    <a:pt x="23295" y="334"/>
                  </a:cubicBezTo>
                  <a:cubicBezTo>
                    <a:pt x="23729" y="401"/>
                    <a:pt x="24129" y="535"/>
                    <a:pt x="24496" y="735"/>
                  </a:cubicBezTo>
                  <a:cubicBezTo>
                    <a:pt x="24663" y="835"/>
                    <a:pt x="23762" y="2202"/>
                    <a:pt x="23662" y="2336"/>
                  </a:cubicBezTo>
                  <a:cubicBezTo>
                    <a:pt x="23062" y="3437"/>
                    <a:pt x="22495" y="4537"/>
                    <a:pt x="21961" y="5672"/>
                  </a:cubicBezTo>
                  <a:cubicBezTo>
                    <a:pt x="20060" y="9708"/>
                    <a:pt x="18892" y="14011"/>
                    <a:pt x="17391" y="18247"/>
                  </a:cubicBezTo>
                  <a:cubicBezTo>
                    <a:pt x="16090" y="21983"/>
                    <a:pt x="14556" y="25786"/>
                    <a:pt x="10853" y="27687"/>
                  </a:cubicBezTo>
                  <a:cubicBezTo>
                    <a:pt x="9252" y="28421"/>
                    <a:pt x="7618" y="29022"/>
                    <a:pt x="5916" y="29455"/>
                  </a:cubicBezTo>
                  <a:cubicBezTo>
                    <a:pt x="4812" y="29789"/>
                    <a:pt x="3538" y="30122"/>
                    <a:pt x="2315" y="30122"/>
                  </a:cubicBezTo>
                  <a:cubicBezTo>
                    <a:pt x="1580" y="30122"/>
                    <a:pt x="863" y="30002"/>
                    <a:pt x="212" y="29689"/>
                  </a:cubicBezTo>
                  <a:cubicBezTo>
                    <a:pt x="191" y="29678"/>
                    <a:pt x="170" y="29673"/>
                    <a:pt x="151" y="29673"/>
                  </a:cubicBezTo>
                  <a:cubicBezTo>
                    <a:pt x="53" y="29673"/>
                    <a:pt x="0" y="29800"/>
                    <a:pt x="112" y="29856"/>
                  </a:cubicBezTo>
                  <a:cubicBezTo>
                    <a:pt x="856" y="30213"/>
                    <a:pt x="1658" y="30356"/>
                    <a:pt x="2483" y="30356"/>
                  </a:cubicBezTo>
                  <a:cubicBezTo>
                    <a:pt x="4580" y="30356"/>
                    <a:pt x="6823" y="29435"/>
                    <a:pt x="8618" y="28788"/>
                  </a:cubicBezTo>
                  <a:cubicBezTo>
                    <a:pt x="10019" y="28355"/>
                    <a:pt x="11320" y="27754"/>
                    <a:pt x="12521" y="26920"/>
                  </a:cubicBezTo>
                  <a:cubicBezTo>
                    <a:pt x="13655" y="26053"/>
                    <a:pt x="14589" y="24952"/>
                    <a:pt x="15323" y="23684"/>
                  </a:cubicBezTo>
                  <a:cubicBezTo>
                    <a:pt x="16157" y="22150"/>
                    <a:pt x="16858" y="20549"/>
                    <a:pt x="17425" y="18881"/>
                  </a:cubicBezTo>
                  <a:cubicBezTo>
                    <a:pt x="18158" y="16880"/>
                    <a:pt x="18792" y="14845"/>
                    <a:pt x="19459" y="12843"/>
                  </a:cubicBezTo>
                  <a:cubicBezTo>
                    <a:pt x="20794" y="8640"/>
                    <a:pt x="22595" y="4604"/>
                    <a:pt x="24830" y="835"/>
                  </a:cubicBezTo>
                  <a:cubicBezTo>
                    <a:pt x="24863" y="801"/>
                    <a:pt x="24863" y="735"/>
                    <a:pt x="24797" y="701"/>
                  </a:cubicBezTo>
                  <a:cubicBezTo>
                    <a:pt x="24000" y="188"/>
                    <a:pt x="23090" y="0"/>
                    <a:pt x="22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9"/>
            <p:cNvSpPr/>
            <p:nvPr/>
          </p:nvSpPr>
          <p:spPr>
            <a:xfrm>
              <a:off x="-91100" y="4117389"/>
              <a:ext cx="916094" cy="1039259"/>
            </a:xfrm>
            <a:custGeom>
              <a:avLst/>
              <a:gdLst/>
              <a:ahLst/>
              <a:cxnLst/>
              <a:rect l="l" t="t" r="r" b="b"/>
              <a:pathLst>
                <a:path w="25289" h="28689" extrusionOk="0">
                  <a:moveTo>
                    <a:pt x="25122" y="0"/>
                  </a:moveTo>
                  <a:cubicBezTo>
                    <a:pt x="25114" y="0"/>
                    <a:pt x="25106" y="2"/>
                    <a:pt x="25097" y="4"/>
                  </a:cubicBezTo>
                  <a:lnTo>
                    <a:pt x="25097" y="37"/>
                  </a:lnTo>
                  <a:cubicBezTo>
                    <a:pt x="23896" y="304"/>
                    <a:pt x="22995" y="1271"/>
                    <a:pt x="22095" y="2005"/>
                  </a:cubicBezTo>
                  <a:cubicBezTo>
                    <a:pt x="20827" y="3006"/>
                    <a:pt x="19626" y="4073"/>
                    <a:pt x="18525" y="5274"/>
                  </a:cubicBezTo>
                  <a:cubicBezTo>
                    <a:pt x="16357" y="7609"/>
                    <a:pt x="14523" y="10211"/>
                    <a:pt x="13055" y="13046"/>
                  </a:cubicBezTo>
                  <a:cubicBezTo>
                    <a:pt x="11487" y="16049"/>
                    <a:pt x="9853" y="18951"/>
                    <a:pt x="7618" y="21519"/>
                  </a:cubicBezTo>
                  <a:cubicBezTo>
                    <a:pt x="6450" y="22853"/>
                    <a:pt x="5216" y="24088"/>
                    <a:pt x="3982" y="25322"/>
                  </a:cubicBezTo>
                  <a:cubicBezTo>
                    <a:pt x="2714" y="26556"/>
                    <a:pt x="1347" y="27390"/>
                    <a:pt x="79" y="28524"/>
                  </a:cubicBezTo>
                  <a:cubicBezTo>
                    <a:pt x="1" y="28576"/>
                    <a:pt x="85" y="28689"/>
                    <a:pt x="173" y="28689"/>
                  </a:cubicBezTo>
                  <a:cubicBezTo>
                    <a:pt x="198" y="28689"/>
                    <a:pt x="224" y="28680"/>
                    <a:pt x="246" y="28658"/>
                  </a:cubicBezTo>
                  <a:cubicBezTo>
                    <a:pt x="1413" y="27590"/>
                    <a:pt x="2781" y="26823"/>
                    <a:pt x="3882" y="25689"/>
                  </a:cubicBezTo>
                  <a:cubicBezTo>
                    <a:pt x="5016" y="24588"/>
                    <a:pt x="6250" y="23320"/>
                    <a:pt x="7351" y="22120"/>
                  </a:cubicBezTo>
                  <a:cubicBezTo>
                    <a:pt x="9486" y="19718"/>
                    <a:pt x="11287" y="17049"/>
                    <a:pt x="12721" y="14181"/>
                  </a:cubicBezTo>
                  <a:cubicBezTo>
                    <a:pt x="14122" y="11345"/>
                    <a:pt x="15857" y="8677"/>
                    <a:pt x="17925" y="6275"/>
                  </a:cubicBezTo>
                  <a:cubicBezTo>
                    <a:pt x="18926" y="5107"/>
                    <a:pt x="19993" y="4007"/>
                    <a:pt x="21161" y="3039"/>
                  </a:cubicBezTo>
                  <a:cubicBezTo>
                    <a:pt x="21728" y="2539"/>
                    <a:pt x="22328" y="2105"/>
                    <a:pt x="22929" y="1638"/>
                  </a:cubicBezTo>
                  <a:cubicBezTo>
                    <a:pt x="23629" y="1071"/>
                    <a:pt x="24230" y="437"/>
                    <a:pt x="25164" y="237"/>
                  </a:cubicBezTo>
                  <a:cubicBezTo>
                    <a:pt x="25288" y="206"/>
                    <a:pt x="25238" y="0"/>
                    <a:pt x="25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9"/>
            <p:cNvSpPr/>
            <p:nvPr/>
          </p:nvSpPr>
          <p:spPr>
            <a:xfrm>
              <a:off x="703210" y="4096958"/>
              <a:ext cx="62887" cy="116355"/>
            </a:xfrm>
            <a:custGeom>
              <a:avLst/>
              <a:gdLst/>
              <a:ahLst/>
              <a:cxnLst/>
              <a:rect l="l" t="t" r="r" b="b"/>
              <a:pathLst>
                <a:path w="1736" h="3212" extrusionOk="0">
                  <a:moveTo>
                    <a:pt x="118" y="1"/>
                  </a:moveTo>
                  <a:cubicBezTo>
                    <a:pt x="59" y="1"/>
                    <a:pt x="1" y="34"/>
                    <a:pt x="1" y="101"/>
                  </a:cubicBezTo>
                  <a:cubicBezTo>
                    <a:pt x="68" y="1001"/>
                    <a:pt x="68" y="1902"/>
                    <a:pt x="1" y="2803"/>
                  </a:cubicBezTo>
                  <a:cubicBezTo>
                    <a:pt x="1" y="2836"/>
                    <a:pt x="68" y="2903"/>
                    <a:pt x="134" y="2903"/>
                  </a:cubicBezTo>
                  <a:cubicBezTo>
                    <a:pt x="298" y="2903"/>
                    <a:pt x="1042" y="3104"/>
                    <a:pt x="1362" y="3104"/>
                  </a:cubicBezTo>
                  <a:cubicBezTo>
                    <a:pt x="1434" y="3104"/>
                    <a:pt x="1484" y="3094"/>
                    <a:pt x="1502" y="3070"/>
                  </a:cubicBezTo>
                  <a:lnTo>
                    <a:pt x="1502" y="3070"/>
                  </a:lnTo>
                  <a:cubicBezTo>
                    <a:pt x="1455" y="3140"/>
                    <a:pt x="1524" y="3211"/>
                    <a:pt x="1593" y="3211"/>
                  </a:cubicBezTo>
                  <a:cubicBezTo>
                    <a:pt x="1621" y="3211"/>
                    <a:pt x="1649" y="3199"/>
                    <a:pt x="1669" y="3170"/>
                  </a:cubicBezTo>
                  <a:lnTo>
                    <a:pt x="1702" y="3170"/>
                  </a:lnTo>
                  <a:cubicBezTo>
                    <a:pt x="1735" y="3136"/>
                    <a:pt x="1735" y="3070"/>
                    <a:pt x="1702" y="3036"/>
                  </a:cubicBezTo>
                  <a:cubicBezTo>
                    <a:pt x="1435" y="2803"/>
                    <a:pt x="801" y="2769"/>
                    <a:pt x="435" y="2736"/>
                  </a:cubicBezTo>
                  <a:lnTo>
                    <a:pt x="201" y="2703"/>
                  </a:lnTo>
                  <a:cubicBezTo>
                    <a:pt x="268" y="2436"/>
                    <a:pt x="268" y="2169"/>
                    <a:pt x="268" y="1902"/>
                  </a:cubicBezTo>
                  <a:cubicBezTo>
                    <a:pt x="268" y="1302"/>
                    <a:pt x="268" y="701"/>
                    <a:pt x="234" y="101"/>
                  </a:cubicBezTo>
                  <a:cubicBezTo>
                    <a:pt x="234" y="34"/>
                    <a:pt x="176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9"/>
            <p:cNvSpPr/>
            <p:nvPr/>
          </p:nvSpPr>
          <p:spPr>
            <a:xfrm>
              <a:off x="528822" y="4180421"/>
              <a:ext cx="186160" cy="154753"/>
            </a:xfrm>
            <a:custGeom>
              <a:avLst/>
              <a:gdLst/>
              <a:ahLst/>
              <a:cxnLst/>
              <a:rect l="l" t="t" r="r" b="b"/>
              <a:pathLst>
                <a:path w="5139" h="4272" extrusionOk="0">
                  <a:moveTo>
                    <a:pt x="143" y="0"/>
                  </a:moveTo>
                  <a:cubicBezTo>
                    <a:pt x="64" y="0"/>
                    <a:pt x="0" y="113"/>
                    <a:pt x="78" y="165"/>
                  </a:cubicBezTo>
                  <a:cubicBezTo>
                    <a:pt x="945" y="999"/>
                    <a:pt x="1046" y="2467"/>
                    <a:pt x="1312" y="3568"/>
                  </a:cubicBezTo>
                  <a:cubicBezTo>
                    <a:pt x="1346" y="3601"/>
                    <a:pt x="1379" y="3634"/>
                    <a:pt x="1412" y="3634"/>
                  </a:cubicBezTo>
                  <a:cubicBezTo>
                    <a:pt x="2580" y="3901"/>
                    <a:pt x="3781" y="4101"/>
                    <a:pt x="4982" y="4268"/>
                  </a:cubicBezTo>
                  <a:cubicBezTo>
                    <a:pt x="4992" y="4271"/>
                    <a:pt x="5001" y="4272"/>
                    <a:pt x="5010" y="4272"/>
                  </a:cubicBezTo>
                  <a:cubicBezTo>
                    <a:pt x="5119" y="4272"/>
                    <a:pt x="5138" y="4099"/>
                    <a:pt x="5015" y="4068"/>
                  </a:cubicBezTo>
                  <a:lnTo>
                    <a:pt x="5048" y="4068"/>
                  </a:lnTo>
                  <a:cubicBezTo>
                    <a:pt x="4348" y="3968"/>
                    <a:pt x="3647" y="3834"/>
                    <a:pt x="2947" y="3734"/>
                  </a:cubicBezTo>
                  <a:cubicBezTo>
                    <a:pt x="2547" y="3668"/>
                    <a:pt x="2180" y="3568"/>
                    <a:pt x="1779" y="3501"/>
                  </a:cubicBezTo>
                  <a:cubicBezTo>
                    <a:pt x="1379" y="3434"/>
                    <a:pt x="1412" y="3034"/>
                    <a:pt x="1346" y="2734"/>
                  </a:cubicBezTo>
                  <a:cubicBezTo>
                    <a:pt x="1146" y="1800"/>
                    <a:pt x="945" y="699"/>
                    <a:pt x="212" y="32"/>
                  </a:cubicBezTo>
                  <a:cubicBezTo>
                    <a:pt x="189" y="10"/>
                    <a:pt x="166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9"/>
            <p:cNvSpPr/>
            <p:nvPr/>
          </p:nvSpPr>
          <p:spPr>
            <a:xfrm>
              <a:off x="377871" y="4303515"/>
              <a:ext cx="279476" cy="171707"/>
            </a:xfrm>
            <a:custGeom>
              <a:avLst/>
              <a:gdLst/>
              <a:ahLst/>
              <a:cxnLst/>
              <a:rect l="l" t="t" r="r" b="b"/>
              <a:pathLst>
                <a:path w="7715" h="4740" extrusionOk="0">
                  <a:moveTo>
                    <a:pt x="146" y="1"/>
                  </a:moveTo>
                  <a:cubicBezTo>
                    <a:pt x="76" y="1"/>
                    <a:pt x="0" y="94"/>
                    <a:pt x="76" y="170"/>
                  </a:cubicBezTo>
                  <a:cubicBezTo>
                    <a:pt x="1143" y="1437"/>
                    <a:pt x="1677" y="3005"/>
                    <a:pt x="2144" y="4606"/>
                  </a:cubicBezTo>
                  <a:cubicBezTo>
                    <a:pt x="2144" y="4639"/>
                    <a:pt x="2210" y="4673"/>
                    <a:pt x="2244" y="4673"/>
                  </a:cubicBezTo>
                  <a:cubicBezTo>
                    <a:pt x="4045" y="4739"/>
                    <a:pt x="5813" y="4739"/>
                    <a:pt x="7614" y="4739"/>
                  </a:cubicBezTo>
                  <a:cubicBezTo>
                    <a:pt x="7714" y="4706"/>
                    <a:pt x="7714" y="4539"/>
                    <a:pt x="7614" y="4506"/>
                  </a:cubicBezTo>
                  <a:lnTo>
                    <a:pt x="4579" y="4506"/>
                  </a:lnTo>
                  <a:cubicBezTo>
                    <a:pt x="4145" y="4506"/>
                    <a:pt x="3678" y="4473"/>
                    <a:pt x="3244" y="4473"/>
                  </a:cubicBezTo>
                  <a:cubicBezTo>
                    <a:pt x="2577" y="4473"/>
                    <a:pt x="2310" y="4473"/>
                    <a:pt x="2110" y="3772"/>
                  </a:cubicBezTo>
                  <a:cubicBezTo>
                    <a:pt x="1743" y="2404"/>
                    <a:pt x="1110" y="1137"/>
                    <a:pt x="209" y="36"/>
                  </a:cubicBezTo>
                  <a:cubicBezTo>
                    <a:pt x="192" y="11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9"/>
            <p:cNvSpPr/>
            <p:nvPr/>
          </p:nvSpPr>
          <p:spPr>
            <a:xfrm>
              <a:off x="241194" y="4447474"/>
              <a:ext cx="361417" cy="220393"/>
            </a:xfrm>
            <a:custGeom>
              <a:avLst/>
              <a:gdLst/>
              <a:ahLst/>
              <a:cxnLst/>
              <a:rect l="l" t="t" r="r" b="b"/>
              <a:pathLst>
                <a:path w="9977" h="6084" extrusionOk="0">
                  <a:moveTo>
                    <a:pt x="175" y="1"/>
                  </a:moveTo>
                  <a:cubicBezTo>
                    <a:pt x="86" y="1"/>
                    <a:pt x="1" y="120"/>
                    <a:pt x="79" y="198"/>
                  </a:cubicBezTo>
                  <a:cubicBezTo>
                    <a:pt x="1514" y="1866"/>
                    <a:pt x="2014" y="4068"/>
                    <a:pt x="2881" y="6036"/>
                  </a:cubicBezTo>
                  <a:cubicBezTo>
                    <a:pt x="2881" y="6059"/>
                    <a:pt x="2915" y="6083"/>
                    <a:pt x="2946" y="6083"/>
                  </a:cubicBezTo>
                  <a:cubicBezTo>
                    <a:pt x="2959" y="6083"/>
                    <a:pt x="2971" y="6079"/>
                    <a:pt x="2981" y="6069"/>
                  </a:cubicBezTo>
                  <a:cubicBezTo>
                    <a:pt x="5250" y="5602"/>
                    <a:pt x="7585" y="5869"/>
                    <a:pt x="9853" y="5369"/>
                  </a:cubicBezTo>
                  <a:cubicBezTo>
                    <a:pt x="9976" y="5338"/>
                    <a:pt x="9957" y="5165"/>
                    <a:pt x="9848" y="5165"/>
                  </a:cubicBezTo>
                  <a:cubicBezTo>
                    <a:pt x="9839" y="5165"/>
                    <a:pt x="9830" y="5166"/>
                    <a:pt x="9819" y="5169"/>
                  </a:cubicBezTo>
                  <a:cubicBezTo>
                    <a:pt x="8519" y="5402"/>
                    <a:pt x="7251" y="5536"/>
                    <a:pt x="5950" y="5536"/>
                  </a:cubicBezTo>
                  <a:cubicBezTo>
                    <a:pt x="5350" y="5569"/>
                    <a:pt x="4749" y="5602"/>
                    <a:pt x="4149" y="5669"/>
                  </a:cubicBezTo>
                  <a:cubicBezTo>
                    <a:pt x="3869" y="5700"/>
                    <a:pt x="3619" y="5774"/>
                    <a:pt x="3400" y="5774"/>
                  </a:cubicBezTo>
                  <a:cubicBezTo>
                    <a:pt x="3150" y="5774"/>
                    <a:pt x="2942" y="5676"/>
                    <a:pt x="2781" y="5302"/>
                  </a:cubicBezTo>
                  <a:cubicBezTo>
                    <a:pt x="2047" y="3467"/>
                    <a:pt x="1514" y="1533"/>
                    <a:pt x="246" y="32"/>
                  </a:cubicBezTo>
                  <a:cubicBezTo>
                    <a:pt x="224" y="10"/>
                    <a:pt x="199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9"/>
            <p:cNvSpPr/>
            <p:nvPr/>
          </p:nvSpPr>
          <p:spPr>
            <a:xfrm>
              <a:off x="110638" y="4595200"/>
              <a:ext cx="412567" cy="251293"/>
            </a:xfrm>
            <a:custGeom>
              <a:avLst/>
              <a:gdLst/>
              <a:ahLst/>
              <a:cxnLst/>
              <a:rect l="l" t="t" r="r" b="b"/>
              <a:pathLst>
                <a:path w="11389" h="6937" extrusionOk="0">
                  <a:moveTo>
                    <a:pt x="162" y="0"/>
                  </a:moveTo>
                  <a:cubicBezTo>
                    <a:pt x="84" y="0"/>
                    <a:pt x="1" y="87"/>
                    <a:pt x="47" y="157"/>
                  </a:cubicBezTo>
                  <a:cubicBezTo>
                    <a:pt x="648" y="1491"/>
                    <a:pt x="1382" y="2758"/>
                    <a:pt x="2015" y="4093"/>
                  </a:cubicBezTo>
                  <a:cubicBezTo>
                    <a:pt x="2349" y="4727"/>
                    <a:pt x="2682" y="5394"/>
                    <a:pt x="2983" y="6061"/>
                  </a:cubicBezTo>
                  <a:cubicBezTo>
                    <a:pt x="3083" y="6328"/>
                    <a:pt x="3316" y="6595"/>
                    <a:pt x="3583" y="6761"/>
                  </a:cubicBezTo>
                  <a:cubicBezTo>
                    <a:pt x="3887" y="6872"/>
                    <a:pt x="4214" y="6937"/>
                    <a:pt x="4545" y="6937"/>
                  </a:cubicBezTo>
                  <a:cubicBezTo>
                    <a:pt x="4613" y="6937"/>
                    <a:pt x="4682" y="6934"/>
                    <a:pt x="4751" y="6928"/>
                  </a:cubicBezTo>
                  <a:cubicBezTo>
                    <a:pt x="5451" y="6928"/>
                    <a:pt x="6152" y="6895"/>
                    <a:pt x="6852" y="6895"/>
                  </a:cubicBezTo>
                  <a:cubicBezTo>
                    <a:pt x="8320" y="6895"/>
                    <a:pt x="9754" y="6828"/>
                    <a:pt x="11222" y="6828"/>
                  </a:cubicBezTo>
                  <a:cubicBezTo>
                    <a:pt x="11389" y="6828"/>
                    <a:pt x="11389" y="6628"/>
                    <a:pt x="11222" y="6628"/>
                  </a:cubicBezTo>
                  <a:cubicBezTo>
                    <a:pt x="10021" y="6628"/>
                    <a:pt x="8854" y="6661"/>
                    <a:pt x="7686" y="6695"/>
                  </a:cubicBezTo>
                  <a:lnTo>
                    <a:pt x="5718" y="6695"/>
                  </a:lnTo>
                  <a:cubicBezTo>
                    <a:pt x="5493" y="6718"/>
                    <a:pt x="5269" y="6729"/>
                    <a:pt x="5046" y="6729"/>
                  </a:cubicBezTo>
                  <a:cubicBezTo>
                    <a:pt x="4639" y="6729"/>
                    <a:pt x="4238" y="6693"/>
                    <a:pt x="3850" y="6628"/>
                  </a:cubicBezTo>
                  <a:cubicBezTo>
                    <a:pt x="3350" y="6494"/>
                    <a:pt x="3183" y="6027"/>
                    <a:pt x="3016" y="5594"/>
                  </a:cubicBezTo>
                  <a:cubicBezTo>
                    <a:pt x="2716" y="4960"/>
                    <a:pt x="2382" y="4360"/>
                    <a:pt x="2082" y="3692"/>
                  </a:cubicBezTo>
                  <a:cubicBezTo>
                    <a:pt x="1482" y="2492"/>
                    <a:pt x="814" y="1291"/>
                    <a:pt x="247" y="57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9"/>
            <p:cNvSpPr/>
            <p:nvPr/>
          </p:nvSpPr>
          <p:spPr>
            <a:xfrm>
              <a:off x="18409" y="4669462"/>
              <a:ext cx="405358" cy="351672"/>
            </a:xfrm>
            <a:custGeom>
              <a:avLst/>
              <a:gdLst/>
              <a:ahLst/>
              <a:cxnLst/>
              <a:rect l="l" t="t" r="r" b="b"/>
              <a:pathLst>
                <a:path w="11190" h="9708" extrusionOk="0">
                  <a:moveTo>
                    <a:pt x="151" y="1"/>
                  </a:moveTo>
                  <a:cubicBezTo>
                    <a:pt x="80" y="1"/>
                    <a:pt x="1" y="79"/>
                    <a:pt x="25" y="175"/>
                  </a:cubicBezTo>
                  <a:cubicBezTo>
                    <a:pt x="392" y="942"/>
                    <a:pt x="625" y="1743"/>
                    <a:pt x="792" y="2543"/>
                  </a:cubicBezTo>
                  <a:cubicBezTo>
                    <a:pt x="1025" y="3510"/>
                    <a:pt x="1326" y="4478"/>
                    <a:pt x="1593" y="5412"/>
                  </a:cubicBezTo>
                  <a:cubicBezTo>
                    <a:pt x="1793" y="6046"/>
                    <a:pt x="1993" y="6646"/>
                    <a:pt x="2126" y="7280"/>
                  </a:cubicBezTo>
                  <a:cubicBezTo>
                    <a:pt x="2226" y="7647"/>
                    <a:pt x="2293" y="8180"/>
                    <a:pt x="2627" y="8414"/>
                  </a:cubicBezTo>
                  <a:cubicBezTo>
                    <a:pt x="3094" y="8681"/>
                    <a:pt x="3627" y="8848"/>
                    <a:pt x="4161" y="8948"/>
                  </a:cubicBezTo>
                  <a:cubicBezTo>
                    <a:pt x="4995" y="9114"/>
                    <a:pt x="5829" y="9315"/>
                    <a:pt x="6663" y="9448"/>
                  </a:cubicBezTo>
                  <a:cubicBezTo>
                    <a:pt x="7520" y="9623"/>
                    <a:pt x="8377" y="9708"/>
                    <a:pt x="9233" y="9708"/>
                  </a:cubicBezTo>
                  <a:cubicBezTo>
                    <a:pt x="9844" y="9708"/>
                    <a:pt x="10455" y="9665"/>
                    <a:pt x="11066" y="9581"/>
                  </a:cubicBezTo>
                  <a:cubicBezTo>
                    <a:pt x="11189" y="9551"/>
                    <a:pt x="11142" y="9378"/>
                    <a:pt x="11029" y="9378"/>
                  </a:cubicBezTo>
                  <a:cubicBezTo>
                    <a:pt x="11019" y="9378"/>
                    <a:pt x="11009" y="9379"/>
                    <a:pt x="10999" y="9381"/>
                  </a:cubicBezTo>
                  <a:lnTo>
                    <a:pt x="10999" y="9348"/>
                  </a:lnTo>
                  <a:cubicBezTo>
                    <a:pt x="10374" y="9443"/>
                    <a:pt x="9749" y="9488"/>
                    <a:pt x="9129" y="9488"/>
                  </a:cubicBezTo>
                  <a:cubicBezTo>
                    <a:pt x="8226" y="9488"/>
                    <a:pt x="7333" y="9392"/>
                    <a:pt x="6463" y="9215"/>
                  </a:cubicBezTo>
                  <a:cubicBezTo>
                    <a:pt x="5796" y="9081"/>
                    <a:pt x="5128" y="8948"/>
                    <a:pt x="4461" y="8781"/>
                  </a:cubicBezTo>
                  <a:cubicBezTo>
                    <a:pt x="3794" y="8614"/>
                    <a:pt x="2727" y="8547"/>
                    <a:pt x="2493" y="7780"/>
                  </a:cubicBezTo>
                  <a:cubicBezTo>
                    <a:pt x="2326" y="7313"/>
                    <a:pt x="2260" y="6813"/>
                    <a:pt x="2126" y="6312"/>
                  </a:cubicBezTo>
                  <a:cubicBezTo>
                    <a:pt x="1926" y="5612"/>
                    <a:pt x="1659" y="4911"/>
                    <a:pt x="1459" y="4211"/>
                  </a:cubicBezTo>
                  <a:cubicBezTo>
                    <a:pt x="1092" y="2843"/>
                    <a:pt x="859" y="1309"/>
                    <a:pt x="225" y="41"/>
                  </a:cubicBezTo>
                  <a:cubicBezTo>
                    <a:pt x="206" y="13"/>
                    <a:pt x="179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9"/>
            <p:cNvSpPr/>
            <p:nvPr/>
          </p:nvSpPr>
          <p:spPr>
            <a:xfrm>
              <a:off x="210221" y="3294388"/>
              <a:ext cx="48360" cy="591373"/>
            </a:xfrm>
            <a:custGeom>
              <a:avLst/>
              <a:gdLst/>
              <a:ahLst/>
              <a:cxnLst/>
              <a:rect l="l" t="t" r="r" b="b"/>
              <a:pathLst>
                <a:path w="1335" h="16325" extrusionOk="0">
                  <a:moveTo>
                    <a:pt x="512" y="0"/>
                  </a:moveTo>
                  <a:cubicBezTo>
                    <a:pt x="448" y="0"/>
                    <a:pt x="380" y="57"/>
                    <a:pt x="400" y="140"/>
                  </a:cubicBezTo>
                  <a:cubicBezTo>
                    <a:pt x="801" y="1441"/>
                    <a:pt x="934" y="2808"/>
                    <a:pt x="867" y="4176"/>
                  </a:cubicBezTo>
                  <a:cubicBezTo>
                    <a:pt x="801" y="5510"/>
                    <a:pt x="467" y="6811"/>
                    <a:pt x="300" y="8146"/>
                  </a:cubicBezTo>
                  <a:cubicBezTo>
                    <a:pt x="0" y="10881"/>
                    <a:pt x="367" y="13549"/>
                    <a:pt x="901" y="16251"/>
                  </a:cubicBezTo>
                  <a:cubicBezTo>
                    <a:pt x="914" y="16302"/>
                    <a:pt x="951" y="16324"/>
                    <a:pt x="990" y="16324"/>
                  </a:cubicBezTo>
                  <a:cubicBezTo>
                    <a:pt x="1053" y="16324"/>
                    <a:pt x="1122" y="16267"/>
                    <a:pt x="1101" y="16185"/>
                  </a:cubicBezTo>
                  <a:cubicBezTo>
                    <a:pt x="534" y="13316"/>
                    <a:pt x="167" y="10447"/>
                    <a:pt x="601" y="7512"/>
                  </a:cubicBezTo>
                  <a:cubicBezTo>
                    <a:pt x="1001" y="4977"/>
                    <a:pt x="1334" y="2608"/>
                    <a:pt x="601" y="73"/>
                  </a:cubicBezTo>
                  <a:cubicBezTo>
                    <a:pt x="588" y="22"/>
                    <a:pt x="55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9"/>
            <p:cNvSpPr/>
            <p:nvPr/>
          </p:nvSpPr>
          <p:spPr>
            <a:xfrm>
              <a:off x="163092" y="3329055"/>
              <a:ext cx="86542" cy="86542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766" y="230"/>
                  </a:moveTo>
                  <a:cubicBezTo>
                    <a:pt x="814" y="230"/>
                    <a:pt x="861" y="237"/>
                    <a:pt x="901" y="250"/>
                  </a:cubicBezTo>
                  <a:cubicBezTo>
                    <a:pt x="1168" y="317"/>
                    <a:pt x="1368" y="617"/>
                    <a:pt x="1535" y="851"/>
                  </a:cubicBezTo>
                  <a:cubicBezTo>
                    <a:pt x="1761" y="1218"/>
                    <a:pt x="1939" y="1609"/>
                    <a:pt x="2029" y="2044"/>
                  </a:cubicBezTo>
                  <a:lnTo>
                    <a:pt x="2029" y="2044"/>
                  </a:lnTo>
                  <a:cubicBezTo>
                    <a:pt x="1777" y="1920"/>
                    <a:pt x="1529" y="1762"/>
                    <a:pt x="1301" y="1585"/>
                  </a:cubicBezTo>
                  <a:cubicBezTo>
                    <a:pt x="901" y="1351"/>
                    <a:pt x="567" y="984"/>
                    <a:pt x="401" y="551"/>
                  </a:cubicBezTo>
                  <a:cubicBezTo>
                    <a:pt x="347" y="337"/>
                    <a:pt x="571" y="230"/>
                    <a:pt x="766" y="230"/>
                  </a:cubicBezTo>
                  <a:close/>
                  <a:moveTo>
                    <a:pt x="689" y="1"/>
                  </a:moveTo>
                  <a:cubicBezTo>
                    <a:pt x="529" y="1"/>
                    <a:pt x="379" y="71"/>
                    <a:pt x="267" y="250"/>
                  </a:cubicBezTo>
                  <a:cubicBezTo>
                    <a:pt x="0" y="684"/>
                    <a:pt x="501" y="1184"/>
                    <a:pt x="801" y="1451"/>
                  </a:cubicBezTo>
                  <a:cubicBezTo>
                    <a:pt x="1163" y="1814"/>
                    <a:pt x="1580" y="2094"/>
                    <a:pt x="2077" y="2317"/>
                  </a:cubicBezTo>
                  <a:lnTo>
                    <a:pt x="2077" y="2317"/>
                  </a:lnTo>
                  <a:cubicBezTo>
                    <a:pt x="2097" y="2352"/>
                    <a:pt x="2149" y="2373"/>
                    <a:pt x="2197" y="2373"/>
                  </a:cubicBezTo>
                  <a:cubicBezTo>
                    <a:pt x="2200" y="2373"/>
                    <a:pt x="2203" y="2373"/>
                    <a:pt x="2206" y="2373"/>
                  </a:cubicBezTo>
                  <a:lnTo>
                    <a:pt x="2206" y="2373"/>
                  </a:lnTo>
                  <a:cubicBezTo>
                    <a:pt x="2215" y="2377"/>
                    <a:pt x="2225" y="2381"/>
                    <a:pt x="2235" y="2385"/>
                  </a:cubicBezTo>
                  <a:cubicBezTo>
                    <a:pt x="2243" y="2388"/>
                    <a:pt x="2250" y="2389"/>
                    <a:pt x="2257" y="2389"/>
                  </a:cubicBezTo>
                  <a:cubicBezTo>
                    <a:pt x="2341" y="2389"/>
                    <a:pt x="2388" y="2225"/>
                    <a:pt x="2281" y="2159"/>
                  </a:cubicBezTo>
                  <a:lnTo>
                    <a:pt x="2281" y="2159"/>
                  </a:lnTo>
                  <a:cubicBezTo>
                    <a:pt x="2167" y="1542"/>
                    <a:pt x="1909" y="986"/>
                    <a:pt x="1535" y="517"/>
                  </a:cubicBezTo>
                  <a:cubicBezTo>
                    <a:pt x="1358" y="274"/>
                    <a:pt x="1004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9"/>
            <p:cNvSpPr/>
            <p:nvPr/>
          </p:nvSpPr>
          <p:spPr>
            <a:xfrm>
              <a:off x="231340" y="3409294"/>
              <a:ext cx="93714" cy="84078"/>
            </a:xfrm>
            <a:custGeom>
              <a:avLst/>
              <a:gdLst/>
              <a:ahLst/>
              <a:cxnLst/>
              <a:rect l="l" t="t" r="r" b="b"/>
              <a:pathLst>
                <a:path w="2587" h="2321" extrusionOk="0">
                  <a:moveTo>
                    <a:pt x="1886" y="204"/>
                  </a:moveTo>
                  <a:cubicBezTo>
                    <a:pt x="2152" y="204"/>
                    <a:pt x="2119" y="671"/>
                    <a:pt x="2052" y="804"/>
                  </a:cubicBezTo>
                  <a:cubicBezTo>
                    <a:pt x="1886" y="1037"/>
                    <a:pt x="1685" y="1238"/>
                    <a:pt x="1419" y="1371"/>
                  </a:cubicBezTo>
                  <a:cubicBezTo>
                    <a:pt x="1158" y="1567"/>
                    <a:pt x="855" y="1706"/>
                    <a:pt x="555" y="1862"/>
                  </a:cubicBezTo>
                  <a:lnTo>
                    <a:pt x="555" y="1862"/>
                  </a:lnTo>
                  <a:cubicBezTo>
                    <a:pt x="670" y="1609"/>
                    <a:pt x="808" y="1357"/>
                    <a:pt x="985" y="1104"/>
                  </a:cubicBezTo>
                  <a:cubicBezTo>
                    <a:pt x="1152" y="837"/>
                    <a:pt x="1485" y="237"/>
                    <a:pt x="1886" y="204"/>
                  </a:cubicBezTo>
                  <a:close/>
                  <a:moveTo>
                    <a:pt x="1880" y="0"/>
                  </a:moveTo>
                  <a:cubicBezTo>
                    <a:pt x="1568" y="0"/>
                    <a:pt x="1249" y="419"/>
                    <a:pt x="1085" y="637"/>
                  </a:cubicBezTo>
                  <a:cubicBezTo>
                    <a:pt x="730" y="1056"/>
                    <a:pt x="469" y="1507"/>
                    <a:pt x="271" y="2018"/>
                  </a:cubicBezTo>
                  <a:lnTo>
                    <a:pt x="271" y="2018"/>
                  </a:lnTo>
                  <a:cubicBezTo>
                    <a:pt x="208" y="2056"/>
                    <a:pt x="145" y="2096"/>
                    <a:pt x="84" y="2138"/>
                  </a:cubicBezTo>
                  <a:cubicBezTo>
                    <a:pt x="0" y="2194"/>
                    <a:pt x="57" y="2321"/>
                    <a:pt x="156" y="2321"/>
                  </a:cubicBezTo>
                  <a:cubicBezTo>
                    <a:pt x="176" y="2321"/>
                    <a:pt x="196" y="2316"/>
                    <a:pt x="218" y="2305"/>
                  </a:cubicBezTo>
                  <a:cubicBezTo>
                    <a:pt x="785" y="1938"/>
                    <a:pt x="1419" y="1705"/>
                    <a:pt x="1919" y="1271"/>
                  </a:cubicBezTo>
                  <a:cubicBezTo>
                    <a:pt x="2253" y="1004"/>
                    <a:pt x="2586" y="370"/>
                    <a:pt x="2086" y="70"/>
                  </a:cubicBezTo>
                  <a:cubicBezTo>
                    <a:pt x="2019" y="21"/>
                    <a:pt x="1949" y="0"/>
                    <a:pt x="1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9"/>
            <p:cNvSpPr/>
            <p:nvPr/>
          </p:nvSpPr>
          <p:spPr>
            <a:xfrm>
              <a:off x="160665" y="3459684"/>
              <a:ext cx="76181" cy="83788"/>
            </a:xfrm>
            <a:custGeom>
              <a:avLst/>
              <a:gdLst/>
              <a:ahLst/>
              <a:cxnLst/>
              <a:rect l="l" t="t" r="r" b="b"/>
              <a:pathLst>
                <a:path w="2103" h="2313" extrusionOk="0">
                  <a:moveTo>
                    <a:pt x="1015" y="229"/>
                  </a:moveTo>
                  <a:cubicBezTo>
                    <a:pt x="1124" y="229"/>
                    <a:pt x="1240" y="268"/>
                    <a:pt x="1301" y="314"/>
                  </a:cubicBezTo>
                  <a:cubicBezTo>
                    <a:pt x="1468" y="514"/>
                    <a:pt x="1602" y="714"/>
                    <a:pt x="1668" y="981"/>
                  </a:cubicBezTo>
                  <a:cubicBezTo>
                    <a:pt x="1791" y="1319"/>
                    <a:pt x="1857" y="1685"/>
                    <a:pt x="1893" y="2053"/>
                  </a:cubicBezTo>
                  <a:lnTo>
                    <a:pt x="1893" y="2053"/>
                  </a:lnTo>
                  <a:cubicBezTo>
                    <a:pt x="1706" y="1884"/>
                    <a:pt x="1542" y="1711"/>
                    <a:pt x="1402" y="1514"/>
                  </a:cubicBezTo>
                  <a:cubicBezTo>
                    <a:pt x="1068" y="1214"/>
                    <a:pt x="868" y="847"/>
                    <a:pt x="768" y="447"/>
                  </a:cubicBezTo>
                  <a:cubicBezTo>
                    <a:pt x="768" y="284"/>
                    <a:pt x="886" y="229"/>
                    <a:pt x="1015" y="229"/>
                  </a:cubicBezTo>
                  <a:close/>
                  <a:moveTo>
                    <a:pt x="2102" y="2148"/>
                  </a:moveTo>
                  <a:cubicBezTo>
                    <a:pt x="2102" y="2151"/>
                    <a:pt x="2102" y="2153"/>
                    <a:pt x="2102" y="2156"/>
                  </a:cubicBezTo>
                  <a:lnTo>
                    <a:pt x="2102" y="2156"/>
                  </a:lnTo>
                  <a:cubicBezTo>
                    <a:pt x="2102" y="2165"/>
                    <a:pt x="2102" y="2173"/>
                    <a:pt x="2102" y="2182"/>
                  </a:cubicBezTo>
                  <a:lnTo>
                    <a:pt x="2102" y="2148"/>
                  </a:lnTo>
                  <a:close/>
                  <a:moveTo>
                    <a:pt x="1064" y="1"/>
                  </a:moveTo>
                  <a:cubicBezTo>
                    <a:pt x="972" y="1"/>
                    <a:pt x="873" y="25"/>
                    <a:pt x="768" y="80"/>
                  </a:cubicBezTo>
                  <a:cubicBezTo>
                    <a:pt x="1" y="514"/>
                    <a:pt x="1535" y="2015"/>
                    <a:pt x="1869" y="2282"/>
                  </a:cubicBezTo>
                  <a:cubicBezTo>
                    <a:pt x="1891" y="2304"/>
                    <a:pt x="1914" y="2313"/>
                    <a:pt x="1937" y="2313"/>
                  </a:cubicBezTo>
                  <a:cubicBezTo>
                    <a:pt x="1979" y="2313"/>
                    <a:pt x="2016" y="2282"/>
                    <a:pt x="2031" y="2245"/>
                  </a:cubicBezTo>
                  <a:lnTo>
                    <a:pt x="2031" y="2245"/>
                  </a:lnTo>
                  <a:cubicBezTo>
                    <a:pt x="2068" y="2235"/>
                    <a:pt x="2099" y="2205"/>
                    <a:pt x="2102" y="2156"/>
                  </a:cubicBezTo>
                  <a:lnTo>
                    <a:pt x="2102" y="2156"/>
                  </a:lnTo>
                  <a:cubicBezTo>
                    <a:pt x="2093" y="1596"/>
                    <a:pt x="1799" y="1"/>
                    <a:pt x="10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9"/>
            <p:cNvSpPr/>
            <p:nvPr/>
          </p:nvSpPr>
          <p:spPr>
            <a:xfrm>
              <a:off x="216742" y="3568178"/>
              <a:ext cx="78101" cy="73537"/>
            </a:xfrm>
            <a:custGeom>
              <a:avLst/>
              <a:gdLst/>
              <a:ahLst/>
              <a:cxnLst/>
              <a:rect l="l" t="t" r="r" b="b"/>
              <a:pathLst>
                <a:path w="2156" h="2030" extrusionOk="0">
                  <a:moveTo>
                    <a:pt x="1638" y="240"/>
                  </a:moveTo>
                  <a:cubicBezTo>
                    <a:pt x="1712" y="240"/>
                    <a:pt x="1766" y="308"/>
                    <a:pt x="1788" y="421"/>
                  </a:cubicBezTo>
                  <a:cubicBezTo>
                    <a:pt x="1855" y="688"/>
                    <a:pt x="1755" y="988"/>
                    <a:pt x="1521" y="1155"/>
                  </a:cubicBezTo>
                  <a:cubicBezTo>
                    <a:pt x="1156" y="1436"/>
                    <a:pt x="766" y="1622"/>
                    <a:pt x="333" y="1754"/>
                  </a:cubicBezTo>
                  <a:lnTo>
                    <a:pt x="333" y="1754"/>
                  </a:lnTo>
                  <a:cubicBezTo>
                    <a:pt x="626" y="1181"/>
                    <a:pt x="1022" y="670"/>
                    <a:pt x="1521" y="287"/>
                  </a:cubicBezTo>
                  <a:cubicBezTo>
                    <a:pt x="1564" y="255"/>
                    <a:pt x="1603" y="240"/>
                    <a:pt x="1638" y="240"/>
                  </a:cubicBezTo>
                  <a:close/>
                  <a:moveTo>
                    <a:pt x="1633" y="0"/>
                  </a:moveTo>
                  <a:cubicBezTo>
                    <a:pt x="1287" y="0"/>
                    <a:pt x="1000" y="475"/>
                    <a:pt x="821" y="654"/>
                  </a:cubicBezTo>
                  <a:cubicBezTo>
                    <a:pt x="526" y="1015"/>
                    <a:pt x="263" y="1439"/>
                    <a:pt x="64" y="1834"/>
                  </a:cubicBezTo>
                  <a:lnTo>
                    <a:pt x="64" y="1834"/>
                  </a:lnTo>
                  <a:cubicBezTo>
                    <a:pt x="0" y="1882"/>
                    <a:pt x="25" y="2022"/>
                    <a:pt x="121" y="2026"/>
                  </a:cubicBezTo>
                  <a:lnTo>
                    <a:pt x="121" y="2026"/>
                  </a:lnTo>
                  <a:cubicBezTo>
                    <a:pt x="130" y="2028"/>
                    <a:pt x="138" y="2029"/>
                    <a:pt x="147" y="2029"/>
                  </a:cubicBezTo>
                  <a:cubicBezTo>
                    <a:pt x="170" y="2029"/>
                    <a:pt x="192" y="2021"/>
                    <a:pt x="209" y="2003"/>
                  </a:cubicBezTo>
                  <a:lnTo>
                    <a:pt x="209" y="2003"/>
                  </a:lnTo>
                  <a:cubicBezTo>
                    <a:pt x="766" y="1811"/>
                    <a:pt x="1434" y="1639"/>
                    <a:pt x="1822" y="1155"/>
                  </a:cubicBezTo>
                  <a:cubicBezTo>
                    <a:pt x="2022" y="921"/>
                    <a:pt x="2155" y="187"/>
                    <a:pt x="1755" y="21"/>
                  </a:cubicBezTo>
                  <a:cubicBezTo>
                    <a:pt x="1713" y="7"/>
                    <a:pt x="1673" y="0"/>
                    <a:pt x="1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9"/>
            <p:cNvSpPr/>
            <p:nvPr/>
          </p:nvSpPr>
          <p:spPr>
            <a:xfrm>
              <a:off x="124367" y="3635557"/>
              <a:ext cx="96866" cy="70059"/>
            </a:xfrm>
            <a:custGeom>
              <a:avLst/>
              <a:gdLst/>
              <a:ahLst/>
              <a:cxnLst/>
              <a:rect l="l" t="t" r="r" b="b"/>
              <a:pathLst>
                <a:path w="2674" h="1934" extrusionOk="0">
                  <a:moveTo>
                    <a:pt x="1339" y="198"/>
                  </a:moveTo>
                  <a:cubicBezTo>
                    <a:pt x="1837" y="198"/>
                    <a:pt x="2374" y="1349"/>
                    <a:pt x="2433" y="1729"/>
                  </a:cubicBezTo>
                  <a:lnTo>
                    <a:pt x="2433" y="1729"/>
                  </a:lnTo>
                  <a:cubicBezTo>
                    <a:pt x="1798" y="1688"/>
                    <a:pt x="408" y="1053"/>
                    <a:pt x="1069" y="329"/>
                  </a:cubicBezTo>
                  <a:cubicBezTo>
                    <a:pt x="1156" y="237"/>
                    <a:pt x="1247" y="198"/>
                    <a:pt x="1339" y="198"/>
                  </a:cubicBezTo>
                  <a:close/>
                  <a:moveTo>
                    <a:pt x="1344" y="0"/>
                  </a:moveTo>
                  <a:cubicBezTo>
                    <a:pt x="1200" y="0"/>
                    <a:pt x="1051" y="59"/>
                    <a:pt x="902" y="195"/>
                  </a:cubicBezTo>
                  <a:cubicBezTo>
                    <a:pt x="0" y="1033"/>
                    <a:pt x="1713" y="1933"/>
                    <a:pt x="2462" y="1933"/>
                  </a:cubicBezTo>
                  <a:cubicBezTo>
                    <a:pt x="2488" y="1933"/>
                    <a:pt x="2513" y="1932"/>
                    <a:pt x="2537" y="1930"/>
                  </a:cubicBezTo>
                  <a:cubicBezTo>
                    <a:pt x="2632" y="1930"/>
                    <a:pt x="2673" y="1865"/>
                    <a:pt x="2659" y="1809"/>
                  </a:cubicBezTo>
                  <a:lnTo>
                    <a:pt x="2659" y="1809"/>
                  </a:lnTo>
                  <a:cubicBezTo>
                    <a:pt x="2666" y="1796"/>
                    <a:pt x="2670" y="1781"/>
                    <a:pt x="2670" y="1763"/>
                  </a:cubicBezTo>
                  <a:cubicBezTo>
                    <a:pt x="2588" y="1242"/>
                    <a:pt x="2010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9"/>
            <p:cNvSpPr/>
            <p:nvPr/>
          </p:nvSpPr>
          <p:spPr>
            <a:xfrm>
              <a:off x="379755" y="3684679"/>
              <a:ext cx="500666" cy="422202"/>
            </a:xfrm>
            <a:custGeom>
              <a:avLst/>
              <a:gdLst/>
              <a:ahLst/>
              <a:cxnLst/>
              <a:rect l="l" t="t" r="r" b="b"/>
              <a:pathLst>
                <a:path w="13821" h="11655" extrusionOk="0">
                  <a:moveTo>
                    <a:pt x="13703" y="1"/>
                  </a:moveTo>
                  <a:cubicBezTo>
                    <a:pt x="13665" y="1"/>
                    <a:pt x="13625" y="23"/>
                    <a:pt x="13600" y="74"/>
                  </a:cubicBezTo>
                  <a:cubicBezTo>
                    <a:pt x="13200" y="1575"/>
                    <a:pt x="12633" y="3009"/>
                    <a:pt x="11932" y="4410"/>
                  </a:cubicBezTo>
                  <a:cubicBezTo>
                    <a:pt x="11198" y="5978"/>
                    <a:pt x="10131" y="7345"/>
                    <a:pt x="8763" y="8413"/>
                  </a:cubicBezTo>
                  <a:cubicBezTo>
                    <a:pt x="6850" y="9820"/>
                    <a:pt x="4130" y="11464"/>
                    <a:pt x="1584" y="11464"/>
                  </a:cubicBezTo>
                  <a:cubicBezTo>
                    <a:pt x="1111" y="11464"/>
                    <a:pt x="645" y="11407"/>
                    <a:pt x="190" y="11282"/>
                  </a:cubicBezTo>
                  <a:cubicBezTo>
                    <a:pt x="180" y="11279"/>
                    <a:pt x="170" y="11278"/>
                    <a:pt x="161" y="11278"/>
                  </a:cubicBezTo>
                  <a:cubicBezTo>
                    <a:pt x="48" y="11278"/>
                    <a:pt x="0" y="11451"/>
                    <a:pt x="124" y="11482"/>
                  </a:cubicBezTo>
                  <a:cubicBezTo>
                    <a:pt x="580" y="11601"/>
                    <a:pt x="1046" y="11655"/>
                    <a:pt x="1516" y="11655"/>
                  </a:cubicBezTo>
                  <a:cubicBezTo>
                    <a:pt x="4071" y="11655"/>
                    <a:pt x="6752" y="10060"/>
                    <a:pt x="8696" y="8680"/>
                  </a:cubicBezTo>
                  <a:cubicBezTo>
                    <a:pt x="10031" y="7712"/>
                    <a:pt x="11131" y="6445"/>
                    <a:pt x="11865" y="4977"/>
                  </a:cubicBezTo>
                  <a:cubicBezTo>
                    <a:pt x="12699" y="3443"/>
                    <a:pt x="13366" y="1808"/>
                    <a:pt x="13800" y="140"/>
                  </a:cubicBezTo>
                  <a:cubicBezTo>
                    <a:pt x="13821" y="58"/>
                    <a:pt x="13765" y="1"/>
                    <a:pt x="13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9"/>
            <p:cNvSpPr/>
            <p:nvPr/>
          </p:nvSpPr>
          <p:spPr>
            <a:xfrm>
              <a:off x="706108" y="3751152"/>
              <a:ext cx="274694" cy="99039"/>
            </a:xfrm>
            <a:custGeom>
              <a:avLst/>
              <a:gdLst/>
              <a:ahLst/>
              <a:cxnLst/>
              <a:rect l="l" t="t" r="r" b="b"/>
              <a:pathLst>
                <a:path w="7583" h="2734" extrusionOk="0">
                  <a:moveTo>
                    <a:pt x="132" y="0"/>
                  </a:moveTo>
                  <a:cubicBezTo>
                    <a:pt x="69" y="0"/>
                    <a:pt x="0" y="57"/>
                    <a:pt x="21" y="140"/>
                  </a:cubicBezTo>
                  <a:cubicBezTo>
                    <a:pt x="355" y="1508"/>
                    <a:pt x="1622" y="2275"/>
                    <a:pt x="2890" y="2608"/>
                  </a:cubicBezTo>
                  <a:cubicBezTo>
                    <a:pt x="3209" y="2696"/>
                    <a:pt x="3515" y="2733"/>
                    <a:pt x="3810" y="2733"/>
                  </a:cubicBezTo>
                  <a:cubicBezTo>
                    <a:pt x="5089" y="2733"/>
                    <a:pt x="6186" y="2039"/>
                    <a:pt x="7460" y="1741"/>
                  </a:cubicBezTo>
                  <a:cubicBezTo>
                    <a:pt x="7583" y="1710"/>
                    <a:pt x="7564" y="1537"/>
                    <a:pt x="7455" y="1537"/>
                  </a:cubicBezTo>
                  <a:cubicBezTo>
                    <a:pt x="7446" y="1537"/>
                    <a:pt x="7436" y="1538"/>
                    <a:pt x="7426" y="1541"/>
                  </a:cubicBezTo>
                  <a:cubicBezTo>
                    <a:pt x="6172" y="1839"/>
                    <a:pt x="5079" y="2539"/>
                    <a:pt x="3787" y="2539"/>
                  </a:cubicBezTo>
                  <a:cubicBezTo>
                    <a:pt x="3635" y="2539"/>
                    <a:pt x="3481" y="2529"/>
                    <a:pt x="3323" y="2508"/>
                  </a:cubicBezTo>
                  <a:cubicBezTo>
                    <a:pt x="1989" y="2275"/>
                    <a:pt x="555" y="1474"/>
                    <a:pt x="221" y="73"/>
                  </a:cubicBezTo>
                  <a:cubicBezTo>
                    <a:pt x="208" y="22"/>
                    <a:pt x="171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9"/>
            <p:cNvSpPr/>
            <p:nvPr/>
          </p:nvSpPr>
          <p:spPr>
            <a:xfrm>
              <a:off x="814240" y="3728221"/>
              <a:ext cx="139973" cy="117731"/>
            </a:xfrm>
            <a:custGeom>
              <a:avLst/>
              <a:gdLst/>
              <a:ahLst/>
              <a:cxnLst/>
              <a:rect l="l" t="t" r="r" b="b"/>
              <a:pathLst>
                <a:path w="3864" h="3250" extrusionOk="0">
                  <a:moveTo>
                    <a:pt x="3706" y="0"/>
                  </a:moveTo>
                  <a:cubicBezTo>
                    <a:pt x="3695" y="0"/>
                    <a:pt x="3685" y="2"/>
                    <a:pt x="3674" y="6"/>
                  </a:cubicBezTo>
                  <a:lnTo>
                    <a:pt x="3641" y="6"/>
                  </a:lnTo>
                  <a:cubicBezTo>
                    <a:pt x="2273" y="806"/>
                    <a:pt x="1039" y="1840"/>
                    <a:pt x="71" y="3108"/>
                  </a:cubicBezTo>
                  <a:cubicBezTo>
                    <a:pt x="1" y="3179"/>
                    <a:pt x="80" y="3249"/>
                    <a:pt x="156" y="3249"/>
                  </a:cubicBezTo>
                  <a:cubicBezTo>
                    <a:pt x="188" y="3249"/>
                    <a:pt x="219" y="3237"/>
                    <a:pt x="238" y="3208"/>
                  </a:cubicBezTo>
                  <a:cubicBezTo>
                    <a:pt x="1206" y="1974"/>
                    <a:pt x="2406" y="973"/>
                    <a:pt x="3774" y="206"/>
                  </a:cubicBezTo>
                  <a:cubicBezTo>
                    <a:pt x="3863" y="116"/>
                    <a:pt x="3793" y="0"/>
                    <a:pt x="3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9"/>
            <p:cNvSpPr/>
            <p:nvPr/>
          </p:nvSpPr>
          <p:spPr>
            <a:xfrm>
              <a:off x="757004" y="3703045"/>
              <a:ext cx="65096" cy="141314"/>
            </a:xfrm>
            <a:custGeom>
              <a:avLst/>
              <a:gdLst/>
              <a:ahLst/>
              <a:cxnLst/>
              <a:rect l="l" t="t" r="r" b="b"/>
              <a:pathLst>
                <a:path w="1797" h="3901" extrusionOk="0">
                  <a:moveTo>
                    <a:pt x="105" y="0"/>
                  </a:moveTo>
                  <a:cubicBezTo>
                    <a:pt x="50" y="0"/>
                    <a:pt x="0" y="34"/>
                    <a:pt x="17" y="100"/>
                  </a:cubicBezTo>
                  <a:cubicBezTo>
                    <a:pt x="117" y="834"/>
                    <a:pt x="317" y="1535"/>
                    <a:pt x="617" y="2202"/>
                  </a:cubicBezTo>
                  <a:cubicBezTo>
                    <a:pt x="818" y="2836"/>
                    <a:pt x="1118" y="3403"/>
                    <a:pt x="1551" y="3870"/>
                  </a:cubicBezTo>
                  <a:cubicBezTo>
                    <a:pt x="1581" y="3892"/>
                    <a:pt x="1610" y="3901"/>
                    <a:pt x="1637" y="3901"/>
                  </a:cubicBezTo>
                  <a:cubicBezTo>
                    <a:pt x="1732" y="3901"/>
                    <a:pt x="1796" y="3788"/>
                    <a:pt x="1718" y="3736"/>
                  </a:cubicBezTo>
                  <a:cubicBezTo>
                    <a:pt x="1251" y="3303"/>
                    <a:pt x="984" y="2569"/>
                    <a:pt x="751" y="1968"/>
                  </a:cubicBezTo>
                  <a:cubicBezTo>
                    <a:pt x="484" y="1368"/>
                    <a:pt x="317" y="734"/>
                    <a:pt x="217" y="100"/>
                  </a:cubicBezTo>
                  <a:cubicBezTo>
                    <a:pt x="217" y="34"/>
                    <a:pt x="159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9"/>
            <p:cNvSpPr/>
            <p:nvPr/>
          </p:nvSpPr>
          <p:spPr>
            <a:xfrm>
              <a:off x="952548" y="3794840"/>
              <a:ext cx="40318" cy="26698"/>
            </a:xfrm>
            <a:custGeom>
              <a:avLst/>
              <a:gdLst/>
              <a:ahLst/>
              <a:cxnLst/>
              <a:rect l="l" t="t" r="r" b="b"/>
              <a:pathLst>
                <a:path w="1113" h="737" extrusionOk="0">
                  <a:moveTo>
                    <a:pt x="491" y="0"/>
                  </a:moveTo>
                  <a:cubicBezTo>
                    <a:pt x="0" y="0"/>
                    <a:pt x="0" y="736"/>
                    <a:pt x="491" y="736"/>
                  </a:cubicBezTo>
                  <a:cubicBezTo>
                    <a:pt x="502" y="736"/>
                    <a:pt x="512" y="736"/>
                    <a:pt x="523" y="735"/>
                  </a:cubicBezTo>
                  <a:lnTo>
                    <a:pt x="590" y="735"/>
                  </a:lnTo>
                  <a:cubicBezTo>
                    <a:pt x="601" y="736"/>
                    <a:pt x="611" y="736"/>
                    <a:pt x="622" y="736"/>
                  </a:cubicBezTo>
                  <a:cubicBezTo>
                    <a:pt x="1113" y="736"/>
                    <a:pt x="1113" y="0"/>
                    <a:pt x="622" y="0"/>
                  </a:cubicBezTo>
                  <a:cubicBezTo>
                    <a:pt x="611" y="0"/>
                    <a:pt x="601" y="1"/>
                    <a:pt x="590" y="1"/>
                  </a:cubicBezTo>
                  <a:lnTo>
                    <a:pt x="523" y="1"/>
                  </a:lnTo>
                  <a:cubicBezTo>
                    <a:pt x="512" y="1"/>
                    <a:pt x="502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9"/>
            <p:cNvSpPr/>
            <p:nvPr/>
          </p:nvSpPr>
          <p:spPr>
            <a:xfrm>
              <a:off x="917119" y="3717390"/>
              <a:ext cx="34522" cy="25684"/>
            </a:xfrm>
            <a:custGeom>
              <a:avLst/>
              <a:gdLst/>
              <a:ahLst/>
              <a:cxnLst/>
              <a:rect l="l" t="t" r="r" b="b"/>
              <a:pathLst>
                <a:path w="953" h="709" extrusionOk="0">
                  <a:moveTo>
                    <a:pt x="612" y="1"/>
                  </a:moveTo>
                  <a:cubicBezTo>
                    <a:pt x="597" y="1"/>
                    <a:pt x="583" y="2"/>
                    <a:pt x="567" y="4"/>
                  </a:cubicBezTo>
                  <a:lnTo>
                    <a:pt x="500" y="4"/>
                  </a:lnTo>
                  <a:cubicBezTo>
                    <a:pt x="0" y="4"/>
                    <a:pt x="0" y="705"/>
                    <a:pt x="500" y="705"/>
                  </a:cubicBezTo>
                  <a:lnTo>
                    <a:pt x="567" y="705"/>
                  </a:lnTo>
                  <a:cubicBezTo>
                    <a:pt x="583" y="708"/>
                    <a:pt x="597" y="709"/>
                    <a:pt x="612" y="709"/>
                  </a:cubicBezTo>
                  <a:cubicBezTo>
                    <a:pt x="953" y="709"/>
                    <a:pt x="953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9"/>
            <p:cNvSpPr/>
            <p:nvPr/>
          </p:nvSpPr>
          <p:spPr>
            <a:xfrm>
              <a:off x="844597" y="3672833"/>
              <a:ext cx="36297" cy="26625"/>
            </a:xfrm>
            <a:custGeom>
              <a:avLst/>
              <a:gdLst/>
              <a:ahLst/>
              <a:cxnLst/>
              <a:rect l="l" t="t" r="r" b="b"/>
              <a:pathLst>
                <a:path w="1002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lnTo>
                    <a:pt x="534" y="734"/>
                  </a:lnTo>
                  <a:cubicBezTo>
                    <a:pt x="1001" y="734"/>
                    <a:pt x="10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9"/>
            <p:cNvSpPr/>
            <p:nvPr/>
          </p:nvSpPr>
          <p:spPr>
            <a:xfrm>
              <a:off x="731031" y="3688519"/>
              <a:ext cx="36261" cy="26625"/>
            </a:xfrm>
            <a:custGeom>
              <a:avLst/>
              <a:gdLst/>
              <a:ahLst/>
              <a:cxnLst/>
              <a:rect l="l" t="t" r="r" b="b"/>
              <a:pathLst>
                <a:path w="1001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lnTo>
                    <a:pt x="534" y="735"/>
                  </a:lnTo>
                  <a:cubicBezTo>
                    <a:pt x="1001" y="735"/>
                    <a:pt x="1001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9"/>
            <p:cNvSpPr/>
            <p:nvPr/>
          </p:nvSpPr>
          <p:spPr>
            <a:xfrm>
              <a:off x="686293" y="3739270"/>
              <a:ext cx="38725" cy="26625"/>
            </a:xfrm>
            <a:custGeom>
              <a:avLst/>
              <a:gdLst/>
              <a:ahLst/>
              <a:cxnLst/>
              <a:rect l="l" t="t" r="r" b="b"/>
              <a:pathLst>
                <a:path w="1069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lnTo>
                    <a:pt x="601" y="735"/>
                  </a:lnTo>
                  <a:cubicBezTo>
                    <a:pt x="1068" y="735"/>
                    <a:pt x="1068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9"/>
            <p:cNvSpPr/>
            <p:nvPr/>
          </p:nvSpPr>
          <p:spPr>
            <a:xfrm>
              <a:off x="306037" y="3912644"/>
              <a:ext cx="1148840" cy="1191042"/>
            </a:xfrm>
            <a:custGeom>
              <a:avLst/>
              <a:gdLst/>
              <a:ahLst/>
              <a:cxnLst/>
              <a:rect l="l" t="t" r="r" b="b"/>
              <a:pathLst>
                <a:path w="31714" h="32879" extrusionOk="0">
                  <a:moveTo>
                    <a:pt x="31578" y="0"/>
                  </a:moveTo>
                  <a:cubicBezTo>
                    <a:pt x="31534" y="0"/>
                    <a:pt x="31494" y="27"/>
                    <a:pt x="31480" y="85"/>
                  </a:cubicBezTo>
                  <a:cubicBezTo>
                    <a:pt x="30779" y="4055"/>
                    <a:pt x="28077" y="7057"/>
                    <a:pt x="24675" y="9058"/>
                  </a:cubicBezTo>
                  <a:cubicBezTo>
                    <a:pt x="23040" y="10026"/>
                    <a:pt x="21272" y="10759"/>
                    <a:pt x="19571" y="11593"/>
                  </a:cubicBezTo>
                  <a:cubicBezTo>
                    <a:pt x="18037" y="12394"/>
                    <a:pt x="16669" y="13428"/>
                    <a:pt x="15435" y="14629"/>
                  </a:cubicBezTo>
                  <a:cubicBezTo>
                    <a:pt x="13000" y="16964"/>
                    <a:pt x="11132" y="19799"/>
                    <a:pt x="9230" y="22568"/>
                  </a:cubicBezTo>
                  <a:cubicBezTo>
                    <a:pt x="8230" y="24002"/>
                    <a:pt x="7196" y="25403"/>
                    <a:pt x="6195" y="26838"/>
                  </a:cubicBezTo>
                  <a:cubicBezTo>
                    <a:pt x="4994" y="28572"/>
                    <a:pt x="3760" y="30207"/>
                    <a:pt x="2059" y="31441"/>
                  </a:cubicBezTo>
                  <a:cubicBezTo>
                    <a:pt x="1978" y="31495"/>
                    <a:pt x="2027" y="31635"/>
                    <a:pt x="2102" y="31635"/>
                  </a:cubicBezTo>
                  <a:cubicBezTo>
                    <a:pt x="2120" y="31635"/>
                    <a:pt x="2139" y="31627"/>
                    <a:pt x="2159" y="31608"/>
                  </a:cubicBezTo>
                  <a:cubicBezTo>
                    <a:pt x="3560" y="30574"/>
                    <a:pt x="4760" y="29306"/>
                    <a:pt x="5761" y="27872"/>
                  </a:cubicBezTo>
                  <a:cubicBezTo>
                    <a:pt x="6829" y="26371"/>
                    <a:pt x="7896" y="24836"/>
                    <a:pt x="8963" y="23335"/>
                  </a:cubicBezTo>
                  <a:cubicBezTo>
                    <a:pt x="11065" y="20300"/>
                    <a:pt x="13100" y="17197"/>
                    <a:pt x="15768" y="14629"/>
                  </a:cubicBezTo>
                  <a:cubicBezTo>
                    <a:pt x="17169" y="13328"/>
                    <a:pt x="18737" y="12260"/>
                    <a:pt x="20472" y="11427"/>
                  </a:cubicBezTo>
                  <a:cubicBezTo>
                    <a:pt x="22273" y="10593"/>
                    <a:pt x="24041" y="9659"/>
                    <a:pt x="25775" y="8625"/>
                  </a:cubicBezTo>
                  <a:cubicBezTo>
                    <a:pt x="28227" y="7017"/>
                    <a:pt x="30211" y="4765"/>
                    <a:pt x="31202" y="2050"/>
                  </a:cubicBezTo>
                  <a:lnTo>
                    <a:pt x="31202" y="2050"/>
                  </a:lnTo>
                  <a:cubicBezTo>
                    <a:pt x="30323" y="5527"/>
                    <a:pt x="27839" y="8112"/>
                    <a:pt x="24608" y="9925"/>
                  </a:cubicBezTo>
                  <a:cubicBezTo>
                    <a:pt x="22907" y="10859"/>
                    <a:pt x="21072" y="11527"/>
                    <a:pt x="19371" y="12494"/>
                  </a:cubicBezTo>
                  <a:cubicBezTo>
                    <a:pt x="17770" y="13495"/>
                    <a:pt x="16335" y="14762"/>
                    <a:pt x="15101" y="16197"/>
                  </a:cubicBezTo>
                  <a:cubicBezTo>
                    <a:pt x="12166" y="19432"/>
                    <a:pt x="9797" y="23102"/>
                    <a:pt x="7429" y="26737"/>
                  </a:cubicBezTo>
                  <a:cubicBezTo>
                    <a:pt x="6462" y="28172"/>
                    <a:pt x="5261" y="29406"/>
                    <a:pt x="3893" y="30507"/>
                  </a:cubicBezTo>
                  <a:cubicBezTo>
                    <a:pt x="2859" y="31341"/>
                    <a:pt x="1525" y="32475"/>
                    <a:pt x="124" y="32675"/>
                  </a:cubicBezTo>
                  <a:cubicBezTo>
                    <a:pt x="1" y="32706"/>
                    <a:pt x="48" y="32879"/>
                    <a:pt x="161" y="32879"/>
                  </a:cubicBezTo>
                  <a:cubicBezTo>
                    <a:pt x="171" y="32879"/>
                    <a:pt x="180" y="32878"/>
                    <a:pt x="191" y="32875"/>
                  </a:cubicBezTo>
                  <a:lnTo>
                    <a:pt x="224" y="32875"/>
                  </a:lnTo>
                  <a:cubicBezTo>
                    <a:pt x="1425" y="32708"/>
                    <a:pt x="2559" y="31808"/>
                    <a:pt x="3493" y="31074"/>
                  </a:cubicBezTo>
                  <a:cubicBezTo>
                    <a:pt x="4861" y="30040"/>
                    <a:pt x="6095" y="28839"/>
                    <a:pt x="7162" y="27505"/>
                  </a:cubicBezTo>
                  <a:cubicBezTo>
                    <a:pt x="8530" y="25703"/>
                    <a:pt x="9664" y="23702"/>
                    <a:pt x="10898" y="21867"/>
                  </a:cubicBezTo>
                  <a:cubicBezTo>
                    <a:pt x="12299" y="19866"/>
                    <a:pt x="13800" y="17931"/>
                    <a:pt x="15401" y="16130"/>
                  </a:cubicBezTo>
                  <a:cubicBezTo>
                    <a:pt x="16836" y="14529"/>
                    <a:pt x="18537" y="13161"/>
                    <a:pt x="20438" y="12160"/>
                  </a:cubicBezTo>
                  <a:cubicBezTo>
                    <a:pt x="22240" y="11260"/>
                    <a:pt x="24108" y="10526"/>
                    <a:pt x="25842" y="9458"/>
                  </a:cubicBezTo>
                  <a:cubicBezTo>
                    <a:pt x="29194" y="7367"/>
                    <a:pt x="31391" y="4120"/>
                    <a:pt x="31708" y="178"/>
                  </a:cubicBezTo>
                  <a:lnTo>
                    <a:pt x="31708" y="178"/>
                  </a:lnTo>
                  <a:cubicBezTo>
                    <a:pt x="31710" y="169"/>
                    <a:pt x="31711" y="160"/>
                    <a:pt x="31713" y="152"/>
                  </a:cubicBezTo>
                  <a:lnTo>
                    <a:pt x="31710" y="151"/>
                  </a:lnTo>
                  <a:lnTo>
                    <a:pt x="31710" y="151"/>
                  </a:lnTo>
                  <a:cubicBezTo>
                    <a:pt x="31711" y="140"/>
                    <a:pt x="31712" y="129"/>
                    <a:pt x="31713" y="118"/>
                  </a:cubicBezTo>
                  <a:cubicBezTo>
                    <a:pt x="31694" y="44"/>
                    <a:pt x="31633" y="0"/>
                    <a:pt x="3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9"/>
            <p:cNvSpPr/>
            <p:nvPr/>
          </p:nvSpPr>
          <p:spPr>
            <a:xfrm>
              <a:off x="505058" y="4928545"/>
              <a:ext cx="441076" cy="62343"/>
            </a:xfrm>
            <a:custGeom>
              <a:avLst/>
              <a:gdLst/>
              <a:ahLst/>
              <a:cxnLst/>
              <a:rect l="l" t="t" r="r" b="b"/>
              <a:pathLst>
                <a:path w="12176" h="1721" extrusionOk="0">
                  <a:moveTo>
                    <a:pt x="11297" y="0"/>
                  </a:moveTo>
                  <a:cubicBezTo>
                    <a:pt x="10747" y="0"/>
                    <a:pt x="9919" y="147"/>
                    <a:pt x="9707" y="195"/>
                  </a:cubicBezTo>
                  <a:cubicBezTo>
                    <a:pt x="7606" y="295"/>
                    <a:pt x="5538" y="561"/>
                    <a:pt x="3503" y="728"/>
                  </a:cubicBezTo>
                  <a:cubicBezTo>
                    <a:pt x="2335" y="828"/>
                    <a:pt x="1068" y="762"/>
                    <a:pt x="0" y="1129"/>
                  </a:cubicBezTo>
                  <a:lnTo>
                    <a:pt x="0" y="1262"/>
                  </a:lnTo>
                  <a:cubicBezTo>
                    <a:pt x="165" y="1256"/>
                    <a:pt x="331" y="1254"/>
                    <a:pt x="497" y="1254"/>
                  </a:cubicBezTo>
                  <a:cubicBezTo>
                    <a:pt x="2347" y="1254"/>
                    <a:pt x="4268" y="1570"/>
                    <a:pt x="6105" y="1662"/>
                  </a:cubicBezTo>
                  <a:cubicBezTo>
                    <a:pt x="6539" y="1695"/>
                    <a:pt x="7009" y="1720"/>
                    <a:pt x="7490" y="1720"/>
                  </a:cubicBezTo>
                  <a:cubicBezTo>
                    <a:pt x="8486" y="1720"/>
                    <a:pt x="9531" y="1611"/>
                    <a:pt x="10408" y="1229"/>
                  </a:cubicBezTo>
                  <a:cubicBezTo>
                    <a:pt x="10741" y="1162"/>
                    <a:pt x="12176" y="528"/>
                    <a:pt x="11775" y="94"/>
                  </a:cubicBezTo>
                  <a:cubicBezTo>
                    <a:pt x="11707" y="26"/>
                    <a:pt x="11526" y="0"/>
                    <a:pt x="1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9"/>
            <p:cNvSpPr/>
            <p:nvPr/>
          </p:nvSpPr>
          <p:spPr>
            <a:xfrm>
              <a:off x="583594" y="4780891"/>
              <a:ext cx="450748" cy="91867"/>
            </a:xfrm>
            <a:custGeom>
              <a:avLst/>
              <a:gdLst/>
              <a:ahLst/>
              <a:cxnLst/>
              <a:rect l="l" t="t" r="r" b="b"/>
              <a:pathLst>
                <a:path w="12443" h="2536" extrusionOk="0">
                  <a:moveTo>
                    <a:pt x="10794" y="0"/>
                  </a:moveTo>
                  <a:cubicBezTo>
                    <a:pt x="10722" y="0"/>
                    <a:pt x="10659" y="1"/>
                    <a:pt x="10608" y="1"/>
                  </a:cubicBezTo>
                  <a:cubicBezTo>
                    <a:pt x="7272" y="68"/>
                    <a:pt x="3403" y="501"/>
                    <a:pt x="367" y="2036"/>
                  </a:cubicBezTo>
                  <a:lnTo>
                    <a:pt x="1" y="2536"/>
                  </a:lnTo>
                  <a:cubicBezTo>
                    <a:pt x="1356" y="1824"/>
                    <a:pt x="2918" y="1713"/>
                    <a:pt x="4478" y="1713"/>
                  </a:cubicBezTo>
                  <a:cubicBezTo>
                    <a:pt x="5183" y="1713"/>
                    <a:pt x="5887" y="1735"/>
                    <a:pt x="6572" y="1735"/>
                  </a:cubicBezTo>
                  <a:cubicBezTo>
                    <a:pt x="7873" y="1735"/>
                    <a:pt x="9207" y="1602"/>
                    <a:pt x="10508" y="1402"/>
                  </a:cubicBezTo>
                  <a:cubicBezTo>
                    <a:pt x="10908" y="1335"/>
                    <a:pt x="12443" y="1102"/>
                    <a:pt x="12376" y="468"/>
                  </a:cubicBezTo>
                  <a:cubicBezTo>
                    <a:pt x="12347" y="26"/>
                    <a:pt x="11330" y="0"/>
                    <a:pt x="10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9"/>
            <p:cNvSpPr/>
            <p:nvPr/>
          </p:nvSpPr>
          <p:spPr>
            <a:xfrm>
              <a:off x="666985" y="4621391"/>
              <a:ext cx="460420" cy="126932"/>
            </a:xfrm>
            <a:custGeom>
              <a:avLst/>
              <a:gdLst/>
              <a:ahLst/>
              <a:cxnLst/>
              <a:rect l="l" t="t" r="r" b="b"/>
              <a:pathLst>
                <a:path w="12710" h="3504" extrusionOk="0">
                  <a:moveTo>
                    <a:pt x="8753" y="0"/>
                  </a:moveTo>
                  <a:cubicBezTo>
                    <a:pt x="5897" y="0"/>
                    <a:pt x="2246" y="1619"/>
                    <a:pt x="67" y="3336"/>
                  </a:cubicBezTo>
                  <a:lnTo>
                    <a:pt x="0" y="3503"/>
                  </a:lnTo>
                  <a:cubicBezTo>
                    <a:pt x="1953" y="2495"/>
                    <a:pt x="4144" y="1963"/>
                    <a:pt x="6348" y="1963"/>
                  </a:cubicBezTo>
                  <a:cubicBezTo>
                    <a:pt x="6478" y="1963"/>
                    <a:pt x="6608" y="1965"/>
                    <a:pt x="6738" y="1969"/>
                  </a:cubicBezTo>
                  <a:cubicBezTo>
                    <a:pt x="7268" y="1969"/>
                    <a:pt x="7957" y="2020"/>
                    <a:pt x="8650" y="2020"/>
                  </a:cubicBezTo>
                  <a:cubicBezTo>
                    <a:pt x="9442" y="2020"/>
                    <a:pt x="10239" y="1953"/>
                    <a:pt x="10808" y="1669"/>
                  </a:cubicBezTo>
                  <a:cubicBezTo>
                    <a:pt x="12709" y="735"/>
                    <a:pt x="9640" y="1"/>
                    <a:pt x="8840" y="1"/>
                  </a:cubicBezTo>
                  <a:cubicBezTo>
                    <a:pt x="8811" y="0"/>
                    <a:pt x="8782" y="0"/>
                    <a:pt x="8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9"/>
            <p:cNvSpPr/>
            <p:nvPr/>
          </p:nvSpPr>
          <p:spPr>
            <a:xfrm>
              <a:off x="775733" y="4494965"/>
              <a:ext cx="386702" cy="98677"/>
            </a:xfrm>
            <a:custGeom>
              <a:avLst/>
              <a:gdLst/>
              <a:ahLst/>
              <a:cxnLst/>
              <a:rect l="l" t="t" r="r" b="b"/>
              <a:pathLst>
                <a:path w="10675" h="2724" extrusionOk="0">
                  <a:moveTo>
                    <a:pt x="7155" y="0"/>
                  </a:moveTo>
                  <a:cubicBezTo>
                    <a:pt x="6253" y="0"/>
                    <a:pt x="5357" y="149"/>
                    <a:pt x="4504" y="455"/>
                  </a:cubicBezTo>
                  <a:cubicBezTo>
                    <a:pt x="3069" y="889"/>
                    <a:pt x="1535" y="1423"/>
                    <a:pt x="334" y="2323"/>
                  </a:cubicBezTo>
                  <a:lnTo>
                    <a:pt x="0" y="2723"/>
                  </a:lnTo>
                  <a:cubicBezTo>
                    <a:pt x="2169" y="1222"/>
                    <a:pt x="4604" y="1556"/>
                    <a:pt x="7139" y="1423"/>
                  </a:cubicBezTo>
                  <a:cubicBezTo>
                    <a:pt x="8039" y="1356"/>
                    <a:pt x="10675" y="555"/>
                    <a:pt x="8573" y="122"/>
                  </a:cubicBezTo>
                  <a:cubicBezTo>
                    <a:pt x="8103" y="41"/>
                    <a:pt x="7628" y="0"/>
                    <a:pt x="7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9"/>
            <p:cNvSpPr/>
            <p:nvPr/>
          </p:nvSpPr>
          <p:spPr>
            <a:xfrm>
              <a:off x="943673" y="4410198"/>
              <a:ext cx="262269" cy="55750"/>
            </a:xfrm>
            <a:custGeom>
              <a:avLst/>
              <a:gdLst/>
              <a:ahLst/>
              <a:cxnLst/>
              <a:rect l="l" t="t" r="r" b="b"/>
              <a:pathLst>
                <a:path w="7240" h="1539" extrusionOk="0">
                  <a:moveTo>
                    <a:pt x="1166" y="0"/>
                  </a:moveTo>
                  <a:cubicBezTo>
                    <a:pt x="902" y="0"/>
                    <a:pt x="636" y="9"/>
                    <a:pt x="368" y="27"/>
                  </a:cubicBezTo>
                  <a:lnTo>
                    <a:pt x="335" y="27"/>
                  </a:lnTo>
                  <a:lnTo>
                    <a:pt x="1" y="160"/>
                  </a:lnTo>
                  <a:cubicBezTo>
                    <a:pt x="735" y="193"/>
                    <a:pt x="1402" y="360"/>
                    <a:pt x="2069" y="694"/>
                  </a:cubicBezTo>
                  <a:cubicBezTo>
                    <a:pt x="2711" y="955"/>
                    <a:pt x="4233" y="1538"/>
                    <a:pt x="5357" y="1538"/>
                  </a:cubicBezTo>
                  <a:cubicBezTo>
                    <a:pt x="5811" y="1538"/>
                    <a:pt x="6199" y="1443"/>
                    <a:pt x="6439" y="1194"/>
                  </a:cubicBezTo>
                  <a:cubicBezTo>
                    <a:pt x="7239" y="393"/>
                    <a:pt x="3937" y="193"/>
                    <a:pt x="3303" y="160"/>
                  </a:cubicBezTo>
                  <a:cubicBezTo>
                    <a:pt x="2595" y="62"/>
                    <a:pt x="1887" y="0"/>
                    <a:pt x="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9"/>
            <p:cNvSpPr/>
            <p:nvPr/>
          </p:nvSpPr>
          <p:spPr>
            <a:xfrm>
              <a:off x="1052457" y="4341044"/>
              <a:ext cx="227203" cy="66545"/>
            </a:xfrm>
            <a:custGeom>
              <a:avLst/>
              <a:gdLst/>
              <a:ahLst/>
              <a:cxnLst/>
              <a:rect l="l" t="t" r="r" b="b"/>
              <a:pathLst>
                <a:path w="6272" h="1837" extrusionOk="0">
                  <a:moveTo>
                    <a:pt x="100" y="1"/>
                  </a:moveTo>
                  <a:lnTo>
                    <a:pt x="0" y="101"/>
                  </a:lnTo>
                  <a:cubicBezTo>
                    <a:pt x="528" y="352"/>
                    <a:pt x="3825" y="1837"/>
                    <a:pt x="5415" y="1837"/>
                  </a:cubicBezTo>
                  <a:cubicBezTo>
                    <a:pt x="5934" y="1837"/>
                    <a:pt x="6271" y="1679"/>
                    <a:pt x="6271" y="1268"/>
                  </a:cubicBezTo>
                  <a:cubicBezTo>
                    <a:pt x="6271" y="68"/>
                    <a:pt x="1001" y="168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9"/>
            <p:cNvSpPr/>
            <p:nvPr/>
          </p:nvSpPr>
          <p:spPr>
            <a:xfrm>
              <a:off x="1179317" y="4280620"/>
              <a:ext cx="190978" cy="68755"/>
            </a:xfrm>
            <a:custGeom>
              <a:avLst/>
              <a:gdLst/>
              <a:ahLst/>
              <a:cxnLst/>
              <a:rect l="l" t="t" r="r" b="b"/>
              <a:pathLst>
                <a:path w="5272" h="1898" extrusionOk="0">
                  <a:moveTo>
                    <a:pt x="301" y="1"/>
                  </a:moveTo>
                  <a:lnTo>
                    <a:pt x="1" y="168"/>
                  </a:lnTo>
                  <a:cubicBezTo>
                    <a:pt x="804" y="722"/>
                    <a:pt x="2298" y="1897"/>
                    <a:pt x="3450" y="1897"/>
                  </a:cubicBezTo>
                  <a:cubicBezTo>
                    <a:pt x="3685" y="1897"/>
                    <a:pt x="3906" y="1849"/>
                    <a:pt x="4104" y="1736"/>
                  </a:cubicBezTo>
                  <a:cubicBezTo>
                    <a:pt x="5271" y="1068"/>
                    <a:pt x="2703" y="535"/>
                    <a:pt x="2102" y="401"/>
                  </a:cubicBezTo>
                  <a:cubicBezTo>
                    <a:pt x="1502" y="234"/>
                    <a:pt x="868" y="134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9"/>
            <p:cNvSpPr/>
            <p:nvPr/>
          </p:nvSpPr>
          <p:spPr>
            <a:xfrm>
              <a:off x="1259085" y="4209945"/>
              <a:ext cx="243722" cy="48397"/>
            </a:xfrm>
            <a:custGeom>
              <a:avLst/>
              <a:gdLst/>
              <a:ahLst/>
              <a:cxnLst/>
              <a:rect l="l" t="t" r="r" b="b"/>
              <a:pathLst>
                <a:path w="6728" h="1336" extrusionOk="0">
                  <a:moveTo>
                    <a:pt x="4577" y="0"/>
                  </a:moveTo>
                  <a:cubicBezTo>
                    <a:pt x="2946" y="0"/>
                    <a:pt x="882" y="248"/>
                    <a:pt x="400" y="518"/>
                  </a:cubicBezTo>
                  <a:cubicBezTo>
                    <a:pt x="367" y="584"/>
                    <a:pt x="167" y="718"/>
                    <a:pt x="134" y="751"/>
                  </a:cubicBezTo>
                  <a:lnTo>
                    <a:pt x="0" y="851"/>
                  </a:lnTo>
                  <a:cubicBezTo>
                    <a:pt x="596" y="966"/>
                    <a:pt x="2628" y="1336"/>
                    <a:pt x="4297" y="1336"/>
                  </a:cubicBezTo>
                  <a:cubicBezTo>
                    <a:pt x="5526" y="1336"/>
                    <a:pt x="6558" y="1135"/>
                    <a:pt x="6672" y="484"/>
                  </a:cubicBezTo>
                  <a:cubicBezTo>
                    <a:pt x="6728" y="132"/>
                    <a:pt x="5768" y="0"/>
                    <a:pt x="4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9"/>
            <p:cNvSpPr/>
            <p:nvPr/>
          </p:nvSpPr>
          <p:spPr>
            <a:xfrm>
              <a:off x="1350916" y="4076310"/>
              <a:ext cx="201809" cy="90780"/>
            </a:xfrm>
            <a:custGeom>
              <a:avLst/>
              <a:gdLst/>
              <a:ahLst/>
              <a:cxnLst/>
              <a:rect l="l" t="t" r="r" b="b"/>
              <a:pathLst>
                <a:path w="5571" h="2506" extrusionOk="0">
                  <a:moveTo>
                    <a:pt x="5012" y="1"/>
                  </a:moveTo>
                  <a:cubicBezTo>
                    <a:pt x="3872" y="1"/>
                    <a:pt x="1375" y="1431"/>
                    <a:pt x="200" y="2072"/>
                  </a:cubicBezTo>
                  <a:lnTo>
                    <a:pt x="0" y="2505"/>
                  </a:lnTo>
                  <a:cubicBezTo>
                    <a:pt x="768" y="2505"/>
                    <a:pt x="1535" y="2439"/>
                    <a:pt x="2269" y="2305"/>
                  </a:cubicBezTo>
                  <a:cubicBezTo>
                    <a:pt x="3303" y="2105"/>
                    <a:pt x="5438" y="1538"/>
                    <a:pt x="5571" y="304"/>
                  </a:cubicBezTo>
                  <a:cubicBezTo>
                    <a:pt x="5498" y="90"/>
                    <a:pt x="5297" y="1"/>
                    <a:pt x="5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9"/>
            <p:cNvSpPr/>
            <p:nvPr/>
          </p:nvSpPr>
          <p:spPr>
            <a:xfrm>
              <a:off x="1306214" y="3976075"/>
              <a:ext cx="77630" cy="170475"/>
            </a:xfrm>
            <a:custGeom>
              <a:avLst/>
              <a:gdLst/>
              <a:ahLst/>
              <a:cxnLst/>
              <a:rect l="l" t="t" r="r" b="b"/>
              <a:pathLst>
                <a:path w="2143" h="4706" extrusionOk="0">
                  <a:moveTo>
                    <a:pt x="1043" y="0"/>
                  </a:moveTo>
                  <a:cubicBezTo>
                    <a:pt x="1030" y="0"/>
                    <a:pt x="1015" y="1"/>
                    <a:pt x="1001" y="2"/>
                  </a:cubicBezTo>
                  <a:cubicBezTo>
                    <a:pt x="0" y="102"/>
                    <a:pt x="567" y="4105"/>
                    <a:pt x="667" y="4705"/>
                  </a:cubicBezTo>
                  <a:lnTo>
                    <a:pt x="834" y="4472"/>
                  </a:lnTo>
                  <a:cubicBezTo>
                    <a:pt x="1131" y="3879"/>
                    <a:pt x="2143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9"/>
            <p:cNvSpPr/>
            <p:nvPr/>
          </p:nvSpPr>
          <p:spPr>
            <a:xfrm>
              <a:off x="1234923" y="4021646"/>
              <a:ext cx="70929" cy="185327"/>
            </a:xfrm>
            <a:custGeom>
              <a:avLst/>
              <a:gdLst/>
              <a:ahLst/>
              <a:cxnLst/>
              <a:rect l="l" t="t" r="r" b="b"/>
              <a:pathLst>
                <a:path w="1958" h="5116" extrusionOk="0">
                  <a:moveTo>
                    <a:pt x="900" y="1"/>
                  </a:moveTo>
                  <a:cubicBezTo>
                    <a:pt x="841" y="1"/>
                    <a:pt x="774" y="15"/>
                    <a:pt x="701" y="45"/>
                  </a:cubicBezTo>
                  <a:cubicBezTo>
                    <a:pt x="0" y="378"/>
                    <a:pt x="234" y="2547"/>
                    <a:pt x="334" y="3047"/>
                  </a:cubicBezTo>
                  <a:cubicBezTo>
                    <a:pt x="534" y="3714"/>
                    <a:pt x="600" y="4381"/>
                    <a:pt x="534" y="5048"/>
                  </a:cubicBezTo>
                  <a:lnTo>
                    <a:pt x="600" y="5115"/>
                  </a:lnTo>
                  <a:cubicBezTo>
                    <a:pt x="695" y="4578"/>
                    <a:pt x="1957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9"/>
            <p:cNvSpPr/>
            <p:nvPr/>
          </p:nvSpPr>
          <p:spPr>
            <a:xfrm>
              <a:off x="1118894" y="4099893"/>
              <a:ext cx="93895" cy="163846"/>
            </a:xfrm>
            <a:custGeom>
              <a:avLst/>
              <a:gdLst/>
              <a:ahLst/>
              <a:cxnLst/>
              <a:rect l="l" t="t" r="r" b="b"/>
              <a:pathLst>
                <a:path w="2592" h="4523" extrusionOk="0">
                  <a:moveTo>
                    <a:pt x="1299" y="1"/>
                  </a:moveTo>
                  <a:cubicBezTo>
                    <a:pt x="1248" y="1"/>
                    <a:pt x="1193" y="7"/>
                    <a:pt x="1135" y="20"/>
                  </a:cubicBezTo>
                  <a:cubicBezTo>
                    <a:pt x="1" y="320"/>
                    <a:pt x="1302" y="3556"/>
                    <a:pt x="1302" y="4390"/>
                  </a:cubicBezTo>
                  <a:lnTo>
                    <a:pt x="1335" y="4523"/>
                  </a:lnTo>
                  <a:cubicBezTo>
                    <a:pt x="1624" y="3913"/>
                    <a:pt x="2592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9"/>
            <p:cNvSpPr/>
            <p:nvPr/>
          </p:nvSpPr>
          <p:spPr>
            <a:xfrm>
              <a:off x="1035540" y="4126663"/>
              <a:ext cx="83571" cy="176959"/>
            </a:xfrm>
            <a:custGeom>
              <a:avLst/>
              <a:gdLst/>
              <a:ahLst/>
              <a:cxnLst/>
              <a:rect l="l" t="t" r="r" b="b"/>
              <a:pathLst>
                <a:path w="2307" h="4885" extrusionOk="0">
                  <a:moveTo>
                    <a:pt x="1216" y="1"/>
                  </a:moveTo>
                  <a:cubicBezTo>
                    <a:pt x="1151" y="1"/>
                    <a:pt x="1080" y="16"/>
                    <a:pt x="1001" y="48"/>
                  </a:cubicBezTo>
                  <a:cubicBezTo>
                    <a:pt x="0" y="482"/>
                    <a:pt x="967" y="4118"/>
                    <a:pt x="1201" y="4885"/>
                  </a:cubicBezTo>
                  <a:lnTo>
                    <a:pt x="1234" y="4885"/>
                  </a:lnTo>
                  <a:cubicBezTo>
                    <a:pt x="1518" y="4255"/>
                    <a:pt x="2306" y="1"/>
                    <a:pt x="1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9"/>
            <p:cNvSpPr/>
            <p:nvPr/>
          </p:nvSpPr>
          <p:spPr>
            <a:xfrm>
              <a:off x="903825" y="4185601"/>
              <a:ext cx="99112" cy="167577"/>
            </a:xfrm>
            <a:custGeom>
              <a:avLst/>
              <a:gdLst/>
              <a:ahLst/>
              <a:cxnLst/>
              <a:rect l="l" t="t" r="r" b="b"/>
              <a:pathLst>
                <a:path w="2736" h="4626" extrusionOk="0">
                  <a:moveTo>
                    <a:pt x="1516" y="0"/>
                  </a:moveTo>
                  <a:cubicBezTo>
                    <a:pt x="1377" y="0"/>
                    <a:pt x="1227" y="84"/>
                    <a:pt x="1068" y="289"/>
                  </a:cubicBezTo>
                  <a:cubicBezTo>
                    <a:pt x="0" y="1723"/>
                    <a:pt x="2202" y="3224"/>
                    <a:pt x="2302" y="4459"/>
                  </a:cubicBezTo>
                  <a:lnTo>
                    <a:pt x="2402" y="4625"/>
                  </a:lnTo>
                  <a:cubicBezTo>
                    <a:pt x="2535" y="3625"/>
                    <a:pt x="2735" y="2491"/>
                    <a:pt x="2435" y="1490"/>
                  </a:cubicBezTo>
                  <a:cubicBezTo>
                    <a:pt x="2332" y="974"/>
                    <a:pt x="1990" y="0"/>
                    <a:pt x="1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9"/>
            <p:cNvSpPr/>
            <p:nvPr/>
          </p:nvSpPr>
          <p:spPr>
            <a:xfrm>
              <a:off x="809567" y="4219762"/>
              <a:ext cx="103966" cy="188986"/>
            </a:xfrm>
            <a:custGeom>
              <a:avLst/>
              <a:gdLst/>
              <a:ahLst/>
              <a:cxnLst/>
              <a:rect l="l" t="t" r="r" b="b"/>
              <a:pathLst>
                <a:path w="2870" h="5217" extrusionOk="0">
                  <a:moveTo>
                    <a:pt x="1164" y="0"/>
                  </a:moveTo>
                  <a:cubicBezTo>
                    <a:pt x="997" y="0"/>
                    <a:pt x="827" y="146"/>
                    <a:pt x="667" y="513"/>
                  </a:cubicBezTo>
                  <a:cubicBezTo>
                    <a:pt x="0" y="2015"/>
                    <a:pt x="2235" y="3983"/>
                    <a:pt x="2702" y="5217"/>
                  </a:cubicBezTo>
                  <a:lnTo>
                    <a:pt x="2869" y="5050"/>
                  </a:lnTo>
                  <a:cubicBezTo>
                    <a:pt x="2669" y="3983"/>
                    <a:pt x="2602" y="2982"/>
                    <a:pt x="2335" y="1948"/>
                  </a:cubicBezTo>
                  <a:cubicBezTo>
                    <a:pt x="2208" y="1466"/>
                    <a:pt x="1696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9"/>
            <p:cNvSpPr/>
            <p:nvPr/>
          </p:nvSpPr>
          <p:spPr>
            <a:xfrm>
              <a:off x="699587" y="4314563"/>
              <a:ext cx="125701" cy="182393"/>
            </a:xfrm>
            <a:custGeom>
              <a:avLst/>
              <a:gdLst/>
              <a:ahLst/>
              <a:cxnLst/>
              <a:rect l="l" t="t" r="r" b="b"/>
              <a:pathLst>
                <a:path w="3470" h="5035" extrusionOk="0">
                  <a:moveTo>
                    <a:pt x="792" y="1"/>
                  </a:moveTo>
                  <a:cubicBezTo>
                    <a:pt x="638" y="1"/>
                    <a:pt x="502" y="106"/>
                    <a:pt x="401" y="365"/>
                  </a:cubicBezTo>
                  <a:cubicBezTo>
                    <a:pt x="1" y="1366"/>
                    <a:pt x="1002" y="2900"/>
                    <a:pt x="1602" y="3500"/>
                  </a:cubicBezTo>
                  <a:cubicBezTo>
                    <a:pt x="2069" y="4034"/>
                    <a:pt x="2936" y="4501"/>
                    <a:pt x="3270" y="5035"/>
                  </a:cubicBezTo>
                  <a:lnTo>
                    <a:pt x="3470" y="4901"/>
                  </a:lnTo>
                  <a:cubicBezTo>
                    <a:pt x="3036" y="3934"/>
                    <a:pt x="2836" y="2833"/>
                    <a:pt x="2403" y="1899"/>
                  </a:cubicBezTo>
                  <a:cubicBezTo>
                    <a:pt x="2167" y="1402"/>
                    <a:pt x="1356" y="1"/>
                    <a:pt x="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9"/>
            <p:cNvSpPr/>
            <p:nvPr/>
          </p:nvSpPr>
          <p:spPr>
            <a:xfrm>
              <a:off x="594462" y="4424253"/>
              <a:ext cx="148667" cy="170584"/>
            </a:xfrm>
            <a:custGeom>
              <a:avLst/>
              <a:gdLst/>
              <a:ahLst/>
              <a:cxnLst/>
              <a:rect l="l" t="t" r="r" b="b"/>
              <a:pathLst>
                <a:path w="4104" h="4709" extrusionOk="0">
                  <a:moveTo>
                    <a:pt x="1114" y="1"/>
                  </a:moveTo>
                  <a:cubicBezTo>
                    <a:pt x="923" y="1"/>
                    <a:pt x="758" y="122"/>
                    <a:pt x="635" y="406"/>
                  </a:cubicBezTo>
                  <a:cubicBezTo>
                    <a:pt x="1" y="1873"/>
                    <a:pt x="2836" y="4275"/>
                    <a:pt x="3970" y="4709"/>
                  </a:cubicBezTo>
                  <a:lnTo>
                    <a:pt x="4104" y="4442"/>
                  </a:lnTo>
                  <a:cubicBezTo>
                    <a:pt x="3991" y="3652"/>
                    <a:pt x="2161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9"/>
            <p:cNvSpPr/>
            <p:nvPr/>
          </p:nvSpPr>
          <p:spPr>
            <a:xfrm>
              <a:off x="474846" y="4492466"/>
              <a:ext cx="194057" cy="215973"/>
            </a:xfrm>
            <a:custGeom>
              <a:avLst/>
              <a:gdLst/>
              <a:ahLst/>
              <a:cxnLst/>
              <a:rect l="l" t="t" r="r" b="b"/>
              <a:pathLst>
                <a:path w="5357" h="5962" extrusionOk="0">
                  <a:moveTo>
                    <a:pt x="1992" y="1"/>
                  </a:moveTo>
                  <a:cubicBezTo>
                    <a:pt x="1867" y="1"/>
                    <a:pt x="1747" y="40"/>
                    <a:pt x="1635" y="124"/>
                  </a:cubicBezTo>
                  <a:cubicBezTo>
                    <a:pt x="0" y="1391"/>
                    <a:pt x="5037" y="4861"/>
                    <a:pt x="5204" y="5961"/>
                  </a:cubicBezTo>
                  <a:lnTo>
                    <a:pt x="5204" y="5628"/>
                  </a:lnTo>
                  <a:cubicBezTo>
                    <a:pt x="5357" y="4620"/>
                    <a:pt x="3355" y="1"/>
                    <a:pt x="1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9"/>
            <p:cNvSpPr/>
            <p:nvPr/>
          </p:nvSpPr>
          <p:spPr>
            <a:xfrm>
              <a:off x="434962" y="4617189"/>
              <a:ext cx="159535" cy="195180"/>
            </a:xfrm>
            <a:custGeom>
              <a:avLst/>
              <a:gdLst/>
              <a:ahLst/>
              <a:cxnLst/>
              <a:rect l="l" t="t" r="r" b="b"/>
              <a:pathLst>
                <a:path w="4404" h="5388" extrusionOk="0">
                  <a:moveTo>
                    <a:pt x="1294" y="0"/>
                  </a:moveTo>
                  <a:cubicBezTo>
                    <a:pt x="1085" y="0"/>
                    <a:pt x="884" y="113"/>
                    <a:pt x="701" y="384"/>
                  </a:cubicBezTo>
                  <a:cubicBezTo>
                    <a:pt x="1" y="1518"/>
                    <a:pt x="1802" y="3286"/>
                    <a:pt x="2436" y="3919"/>
                  </a:cubicBezTo>
                  <a:cubicBezTo>
                    <a:pt x="2969" y="4420"/>
                    <a:pt x="3637" y="4853"/>
                    <a:pt x="4170" y="5387"/>
                  </a:cubicBezTo>
                  <a:lnTo>
                    <a:pt x="4270" y="5254"/>
                  </a:lnTo>
                  <a:cubicBezTo>
                    <a:pt x="4404" y="4486"/>
                    <a:pt x="3703" y="3386"/>
                    <a:pt x="3436" y="2652"/>
                  </a:cubicBezTo>
                  <a:cubicBezTo>
                    <a:pt x="3220" y="2084"/>
                    <a:pt x="2191" y="0"/>
                    <a:pt x="1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9"/>
            <p:cNvSpPr/>
            <p:nvPr/>
          </p:nvSpPr>
          <p:spPr>
            <a:xfrm>
              <a:off x="410909" y="4746513"/>
              <a:ext cx="113529" cy="167360"/>
            </a:xfrm>
            <a:custGeom>
              <a:avLst/>
              <a:gdLst/>
              <a:ahLst/>
              <a:cxnLst/>
              <a:rect l="l" t="t" r="r" b="b"/>
              <a:pathLst>
                <a:path w="3134" h="4620" extrusionOk="0">
                  <a:moveTo>
                    <a:pt x="574" y="1"/>
                  </a:moveTo>
                  <a:cubicBezTo>
                    <a:pt x="227" y="1"/>
                    <a:pt x="0" y="301"/>
                    <a:pt x="164" y="916"/>
                  </a:cubicBezTo>
                  <a:cubicBezTo>
                    <a:pt x="498" y="2351"/>
                    <a:pt x="2433" y="3285"/>
                    <a:pt x="2866" y="4619"/>
                  </a:cubicBezTo>
                  <a:lnTo>
                    <a:pt x="3100" y="4319"/>
                  </a:lnTo>
                  <a:cubicBezTo>
                    <a:pt x="3133" y="3452"/>
                    <a:pt x="2666" y="2818"/>
                    <a:pt x="2332" y="2017"/>
                  </a:cubicBezTo>
                  <a:cubicBezTo>
                    <a:pt x="2099" y="1383"/>
                    <a:pt x="1732" y="816"/>
                    <a:pt x="1298" y="349"/>
                  </a:cubicBezTo>
                  <a:cubicBezTo>
                    <a:pt x="1054" y="118"/>
                    <a:pt x="791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9"/>
            <p:cNvSpPr/>
            <p:nvPr/>
          </p:nvSpPr>
          <p:spPr>
            <a:xfrm>
              <a:off x="-5283" y="3663704"/>
              <a:ext cx="415573" cy="1066355"/>
            </a:xfrm>
            <a:custGeom>
              <a:avLst/>
              <a:gdLst/>
              <a:ahLst/>
              <a:cxnLst/>
              <a:rect l="l" t="t" r="r" b="b"/>
              <a:pathLst>
                <a:path w="11472" h="29437" extrusionOk="0">
                  <a:moveTo>
                    <a:pt x="11353" y="1"/>
                  </a:moveTo>
                  <a:cubicBezTo>
                    <a:pt x="11304" y="1"/>
                    <a:pt x="11249" y="27"/>
                    <a:pt x="11220" y="85"/>
                  </a:cubicBezTo>
                  <a:cubicBezTo>
                    <a:pt x="10819" y="1286"/>
                    <a:pt x="10252" y="2454"/>
                    <a:pt x="9552" y="3555"/>
                  </a:cubicBezTo>
                  <a:cubicBezTo>
                    <a:pt x="8951" y="4622"/>
                    <a:pt x="8384" y="5756"/>
                    <a:pt x="7884" y="6924"/>
                  </a:cubicBezTo>
                  <a:cubicBezTo>
                    <a:pt x="6850" y="9325"/>
                    <a:pt x="5916" y="11761"/>
                    <a:pt x="5115" y="14229"/>
                  </a:cubicBezTo>
                  <a:cubicBezTo>
                    <a:pt x="3547" y="19299"/>
                    <a:pt x="2513" y="24536"/>
                    <a:pt x="45" y="29273"/>
                  </a:cubicBezTo>
                  <a:cubicBezTo>
                    <a:pt x="0" y="29362"/>
                    <a:pt x="75" y="29436"/>
                    <a:pt x="149" y="29436"/>
                  </a:cubicBezTo>
                  <a:cubicBezTo>
                    <a:pt x="186" y="29436"/>
                    <a:pt x="223" y="29418"/>
                    <a:pt x="245" y="29373"/>
                  </a:cubicBezTo>
                  <a:cubicBezTo>
                    <a:pt x="2647" y="24736"/>
                    <a:pt x="3714" y="19566"/>
                    <a:pt x="5249" y="14563"/>
                  </a:cubicBezTo>
                  <a:cubicBezTo>
                    <a:pt x="6083" y="11927"/>
                    <a:pt x="7083" y="9292"/>
                    <a:pt x="8217" y="6757"/>
                  </a:cubicBezTo>
                  <a:cubicBezTo>
                    <a:pt x="8684" y="5589"/>
                    <a:pt x="9252" y="4489"/>
                    <a:pt x="9885" y="3421"/>
                  </a:cubicBezTo>
                  <a:cubicBezTo>
                    <a:pt x="10519" y="2387"/>
                    <a:pt x="11053" y="1286"/>
                    <a:pt x="11453" y="119"/>
                  </a:cubicBezTo>
                  <a:cubicBezTo>
                    <a:pt x="11472" y="44"/>
                    <a:pt x="11417" y="1"/>
                    <a:pt x="1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9"/>
            <p:cNvSpPr/>
            <p:nvPr/>
          </p:nvSpPr>
          <p:spPr>
            <a:xfrm>
              <a:off x="136213" y="3842983"/>
              <a:ext cx="369749" cy="252054"/>
            </a:xfrm>
            <a:custGeom>
              <a:avLst/>
              <a:gdLst/>
              <a:ahLst/>
              <a:cxnLst/>
              <a:rect l="l" t="t" r="r" b="b"/>
              <a:pathLst>
                <a:path w="10207" h="6958" extrusionOk="0">
                  <a:moveTo>
                    <a:pt x="144" y="1"/>
                  </a:moveTo>
                  <a:cubicBezTo>
                    <a:pt x="74" y="1"/>
                    <a:pt x="0" y="58"/>
                    <a:pt x="42" y="140"/>
                  </a:cubicBezTo>
                  <a:cubicBezTo>
                    <a:pt x="409" y="1274"/>
                    <a:pt x="809" y="2408"/>
                    <a:pt x="1176" y="3543"/>
                  </a:cubicBezTo>
                  <a:cubicBezTo>
                    <a:pt x="1576" y="4710"/>
                    <a:pt x="2010" y="5711"/>
                    <a:pt x="2077" y="6845"/>
                  </a:cubicBezTo>
                  <a:cubicBezTo>
                    <a:pt x="2077" y="6920"/>
                    <a:pt x="2133" y="6957"/>
                    <a:pt x="2189" y="6957"/>
                  </a:cubicBezTo>
                  <a:cubicBezTo>
                    <a:pt x="2208" y="6957"/>
                    <a:pt x="2227" y="6953"/>
                    <a:pt x="2243" y="6945"/>
                  </a:cubicBezTo>
                  <a:cubicBezTo>
                    <a:pt x="3478" y="5811"/>
                    <a:pt x="4812" y="4810"/>
                    <a:pt x="6246" y="3976"/>
                  </a:cubicBezTo>
                  <a:cubicBezTo>
                    <a:pt x="7163" y="3414"/>
                    <a:pt x="8447" y="2459"/>
                    <a:pt x="9610" y="2459"/>
                  </a:cubicBezTo>
                  <a:cubicBezTo>
                    <a:pt x="9759" y="2459"/>
                    <a:pt x="9905" y="2474"/>
                    <a:pt x="10049" y="2508"/>
                  </a:cubicBezTo>
                  <a:cubicBezTo>
                    <a:pt x="10058" y="2511"/>
                    <a:pt x="10066" y="2512"/>
                    <a:pt x="10074" y="2512"/>
                  </a:cubicBezTo>
                  <a:cubicBezTo>
                    <a:pt x="10186" y="2512"/>
                    <a:pt x="10207" y="2308"/>
                    <a:pt x="10082" y="2308"/>
                  </a:cubicBezTo>
                  <a:cubicBezTo>
                    <a:pt x="9929" y="2274"/>
                    <a:pt x="9774" y="2259"/>
                    <a:pt x="9620" y="2259"/>
                  </a:cubicBezTo>
                  <a:cubicBezTo>
                    <a:pt x="8570" y="2259"/>
                    <a:pt x="7523" y="2981"/>
                    <a:pt x="6680" y="3476"/>
                  </a:cubicBezTo>
                  <a:cubicBezTo>
                    <a:pt x="5102" y="4378"/>
                    <a:pt x="3617" y="5466"/>
                    <a:pt x="2255" y="6681"/>
                  </a:cubicBezTo>
                  <a:lnTo>
                    <a:pt x="2255" y="6681"/>
                  </a:lnTo>
                  <a:cubicBezTo>
                    <a:pt x="2145" y="5746"/>
                    <a:pt x="1917" y="4815"/>
                    <a:pt x="1543" y="3943"/>
                  </a:cubicBezTo>
                  <a:cubicBezTo>
                    <a:pt x="1109" y="2675"/>
                    <a:pt x="642" y="1374"/>
                    <a:pt x="242" y="73"/>
                  </a:cubicBezTo>
                  <a:cubicBezTo>
                    <a:pt x="229" y="22"/>
                    <a:pt x="187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9"/>
            <p:cNvSpPr/>
            <p:nvPr/>
          </p:nvSpPr>
          <p:spPr>
            <a:xfrm>
              <a:off x="20184" y="4180240"/>
              <a:ext cx="471613" cy="166671"/>
            </a:xfrm>
            <a:custGeom>
              <a:avLst/>
              <a:gdLst/>
              <a:ahLst/>
              <a:cxnLst/>
              <a:rect l="l" t="t" r="r" b="b"/>
              <a:pathLst>
                <a:path w="13019" h="4601" extrusionOk="0">
                  <a:moveTo>
                    <a:pt x="12715" y="0"/>
                  </a:moveTo>
                  <a:cubicBezTo>
                    <a:pt x="10939" y="0"/>
                    <a:pt x="9199" y="994"/>
                    <a:pt x="7615" y="1738"/>
                  </a:cubicBezTo>
                  <a:cubicBezTo>
                    <a:pt x="6647" y="2238"/>
                    <a:pt x="5680" y="2772"/>
                    <a:pt x="4779" y="3406"/>
                  </a:cubicBezTo>
                  <a:cubicBezTo>
                    <a:pt x="4536" y="3568"/>
                    <a:pt x="3659" y="3927"/>
                    <a:pt x="3334" y="4270"/>
                  </a:cubicBezTo>
                  <a:lnTo>
                    <a:pt x="3334" y="4270"/>
                  </a:lnTo>
                  <a:cubicBezTo>
                    <a:pt x="2586" y="2687"/>
                    <a:pt x="1304" y="1489"/>
                    <a:pt x="209" y="103"/>
                  </a:cubicBezTo>
                  <a:cubicBezTo>
                    <a:pt x="193" y="78"/>
                    <a:pt x="170" y="68"/>
                    <a:pt x="146" y="68"/>
                  </a:cubicBezTo>
                  <a:cubicBezTo>
                    <a:pt x="76" y="68"/>
                    <a:pt x="1" y="162"/>
                    <a:pt x="76" y="237"/>
                  </a:cubicBezTo>
                  <a:cubicBezTo>
                    <a:pt x="1162" y="1652"/>
                    <a:pt x="2475" y="2839"/>
                    <a:pt x="3214" y="4472"/>
                  </a:cubicBezTo>
                  <a:lnTo>
                    <a:pt x="3214" y="4472"/>
                  </a:lnTo>
                  <a:cubicBezTo>
                    <a:pt x="3212" y="4484"/>
                    <a:pt x="3211" y="4495"/>
                    <a:pt x="3211" y="4507"/>
                  </a:cubicBezTo>
                  <a:lnTo>
                    <a:pt x="3228" y="4501"/>
                  </a:lnTo>
                  <a:lnTo>
                    <a:pt x="3228" y="4501"/>
                  </a:lnTo>
                  <a:cubicBezTo>
                    <a:pt x="3233" y="4514"/>
                    <a:pt x="3239" y="4527"/>
                    <a:pt x="3245" y="4540"/>
                  </a:cubicBezTo>
                  <a:cubicBezTo>
                    <a:pt x="3259" y="4582"/>
                    <a:pt x="3296" y="4600"/>
                    <a:pt x="3335" y="4600"/>
                  </a:cubicBezTo>
                  <a:cubicBezTo>
                    <a:pt x="3389" y="4600"/>
                    <a:pt x="3445" y="4565"/>
                    <a:pt x="3445" y="4507"/>
                  </a:cubicBezTo>
                  <a:cubicBezTo>
                    <a:pt x="3445" y="4306"/>
                    <a:pt x="5146" y="3406"/>
                    <a:pt x="5380" y="3239"/>
                  </a:cubicBezTo>
                  <a:cubicBezTo>
                    <a:pt x="6147" y="2772"/>
                    <a:pt x="6914" y="2305"/>
                    <a:pt x="7715" y="1905"/>
                  </a:cubicBezTo>
                  <a:cubicBezTo>
                    <a:pt x="9232" y="1162"/>
                    <a:pt x="11000" y="200"/>
                    <a:pt x="12716" y="200"/>
                  </a:cubicBezTo>
                  <a:cubicBezTo>
                    <a:pt x="12772" y="200"/>
                    <a:pt x="12829" y="201"/>
                    <a:pt x="12885" y="203"/>
                  </a:cubicBezTo>
                  <a:cubicBezTo>
                    <a:pt x="13018" y="203"/>
                    <a:pt x="13018" y="3"/>
                    <a:pt x="12885" y="3"/>
                  </a:cubicBezTo>
                  <a:cubicBezTo>
                    <a:pt x="12828" y="1"/>
                    <a:pt x="12772" y="0"/>
                    <a:pt x="12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9"/>
            <p:cNvSpPr/>
            <p:nvPr/>
          </p:nvSpPr>
          <p:spPr>
            <a:xfrm>
              <a:off x="-573" y="4410995"/>
              <a:ext cx="315520" cy="134322"/>
            </a:xfrm>
            <a:custGeom>
              <a:avLst/>
              <a:gdLst/>
              <a:ahLst/>
              <a:cxnLst/>
              <a:rect l="l" t="t" r="r" b="b"/>
              <a:pathLst>
                <a:path w="8710" h="3708" extrusionOk="0">
                  <a:moveTo>
                    <a:pt x="8515" y="0"/>
                  </a:moveTo>
                  <a:cubicBezTo>
                    <a:pt x="8506" y="0"/>
                    <a:pt x="8497" y="2"/>
                    <a:pt x="8488" y="5"/>
                  </a:cubicBezTo>
                  <a:lnTo>
                    <a:pt x="8488" y="38"/>
                  </a:lnTo>
                  <a:cubicBezTo>
                    <a:pt x="6853" y="738"/>
                    <a:pt x="5452" y="1806"/>
                    <a:pt x="3918" y="2673"/>
                  </a:cubicBezTo>
                  <a:cubicBezTo>
                    <a:pt x="3618" y="2873"/>
                    <a:pt x="3284" y="3040"/>
                    <a:pt x="2950" y="3207"/>
                  </a:cubicBezTo>
                  <a:cubicBezTo>
                    <a:pt x="2771" y="3292"/>
                    <a:pt x="2634" y="3329"/>
                    <a:pt x="2523" y="3329"/>
                  </a:cubicBezTo>
                  <a:cubicBezTo>
                    <a:pt x="2198" y="3329"/>
                    <a:pt x="2098" y="3012"/>
                    <a:pt x="1850" y="2640"/>
                  </a:cubicBezTo>
                  <a:cubicBezTo>
                    <a:pt x="1383" y="1906"/>
                    <a:pt x="749" y="1272"/>
                    <a:pt x="249" y="538"/>
                  </a:cubicBezTo>
                  <a:cubicBezTo>
                    <a:pt x="220" y="510"/>
                    <a:pt x="186" y="498"/>
                    <a:pt x="154" y="498"/>
                  </a:cubicBezTo>
                  <a:cubicBezTo>
                    <a:pt x="73" y="498"/>
                    <a:pt x="1" y="576"/>
                    <a:pt x="48" y="672"/>
                  </a:cubicBezTo>
                  <a:cubicBezTo>
                    <a:pt x="782" y="1639"/>
                    <a:pt x="1683" y="2506"/>
                    <a:pt x="2150" y="3640"/>
                  </a:cubicBezTo>
                  <a:cubicBezTo>
                    <a:pt x="2150" y="3707"/>
                    <a:pt x="2217" y="3707"/>
                    <a:pt x="2250" y="3707"/>
                  </a:cubicBezTo>
                  <a:cubicBezTo>
                    <a:pt x="4518" y="2807"/>
                    <a:pt x="6353" y="1139"/>
                    <a:pt x="8588" y="205"/>
                  </a:cubicBezTo>
                  <a:cubicBezTo>
                    <a:pt x="8709" y="144"/>
                    <a:pt x="8610" y="0"/>
                    <a:pt x="8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9"/>
            <p:cNvSpPr/>
            <p:nvPr/>
          </p:nvSpPr>
          <p:spPr>
            <a:xfrm>
              <a:off x="367294" y="4295147"/>
              <a:ext cx="21807" cy="18149"/>
            </a:xfrm>
            <a:custGeom>
              <a:avLst/>
              <a:gdLst/>
              <a:ahLst/>
              <a:cxnLst/>
              <a:rect l="l" t="t" r="r" b="b"/>
              <a:pathLst>
                <a:path w="602" h="501" extrusionOk="0">
                  <a:moveTo>
                    <a:pt x="301" y="0"/>
                  </a:moveTo>
                  <a:cubicBezTo>
                    <a:pt x="1" y="0"/>
                    <a:pt x="1" y="501"/>
                    <a:pt x="301" y="501"/>
                  </a:cubicBezTo>
                  <a:cubicBezTo>
                    <a:pt x="601" y="467"/>
                    <a:pt x="601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9"/>
            <p:cNvSpPr/>
            <p:nvPr/>
          </p:nvSpPr>
          <p:spPr>
            <a:xfrm>
              <a:off x="338313" y="4321736"/>
              <a:ext cx="19344" cy="16953"/>
            </a:xfrm>
            <a:custGeom>
              <a:avLst/>
              <a:gdLst/>
              <a:ahLst/>
              <a:cxnLst/>
              <a:rect l="l" t="t" r="r" b="b"/>
              <a:pathLst>
                <a:path w="534" h="468" extrusionOk="0">
                  <a:moveTo>
                    <a:pt x="267" y="0"/>
                  </a:moveTo>
                  <a:cubicBezTo>
                    <a:pt x="0" y="33"/>
                    <a:pt x="0" y="400"/>
                    <a:pt x="267" y="467"/>
                  </a:cubicBezTo>
                  <a:cubicBezTo>
                    <a:pt x="534" y="400"/>
                    <a:pt x="534" y="33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9"/>
            <p:cNvSpPr/>
            <p:nvPr/>
          </p:nvSpPr>
          <p:spPr>
            <a:xfrm>
              <a:off x="332264" y="4280041"/>
              <a:ext cx="18149" cy="19670"/>
            </a:xfrm>
            <a:custGeom>
              <a:avLst/>
              <a:gdLst/>
              <a:ahLst/>
              <a:cxnLst/>
              <a:rect l="l" t="t" r="r" b="b"/>
              <a:pathLst>
                <a:path w="501" h="543" extrusionOk="0">
                  <a:moveTo>
                    <a:pt x="250" y="0"/>
                  </a:moveTo>
                  <a:cubicBezTo>
                    <a:pt x="125" y="0"/>
                    <a:pt x="0" y="84"/>
                    <a:pt x="0" y="250"/>
                  </a:cubicBezTo>
                  <a:lnTo>
                    <a:pt x="0" y="317"/>
                  </a:lnTo>
                  <a:cubicBezTo>
                    <a:pt x="0" y="467"/>
                    <a:pt x="125" y="542"/>
                    <a:pt x="250" y="542"/>
                  </a:cubicBezTo>
                  <a:cubicBezTo>
                    <a:pt x="375" y="542"/>
                    <a:pt x="501" y="467"/>
                    <a:pt x="501" y="317"/>
                  </a:cubicBezTo>
                  <a:lnTo>
                    <a:pt x="501" y="250"/>
                  </a:lnTo>
                  <a:cubicBezTo>
                    <a:pt x="501" y="84"/>
                    <a:pt x="375" y="0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9"/>
            <p:cNvSpPr/>
            <p:nvPr/>
          </p:nvSpPr>
          <p:spPr>
            <a:xfrm>
              <a:off x="305674" y="4078846"/>
              <a:ext cx="20576" cy="16953"/>
            </a:xfrm>
            <a:custGeom>
              <a:avLst/>
              <a:gdLst/>
              <a:ahLst/>
              <a:cxnLst/>
              <a:rect l="l" t="t" r="r" b="b"/>
              <a:pathLst>
                <a:path w="568" h="468" extrusionOk="0">
                  <a:moveTo>
                    <a:pt x="301" y="0"/>
                  </a:moveTo>
                  <a:cubicBezTo>
                    <a:pt x="0" y="34"/>
                    <a:pt x="0" y="434"/>
                    <a:pt x="301" y="467"/>
                  </a:cubicBezTo>
                  <a:cubicBezTo>
                    <a:pt x="567" y="434"/>
                    <a:pt x="567" y="34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9"/>
            <p:cNvSpPr/>
            <p:nvPr/>
          </p:nvSpPr>
          <p:spPr>
            <a:xfrm>
              <a:off x="276658" y="4109058"/>
              <a:ext cx="23003" cy="16953"/>
            </a:xfrm>
            <a:custGeom>
              <a:avLst/>
              <a:gdLst/>
              <a:ahLst/>
              <a:cxnLst/>
              <a:rect l="l" t="t" r="r" b="b"/>
              <a:pathLst>
                <a:path w="635" h="468" extrusionOk="0">
                  <a:moveTo>
                    <a:pt x="334" y="0"/>
                  </a:moveTo>
                  <a:cubicBezTo>
                    <a:pt x="1" y="0"/>
                    <a:pt x="1" y="467"/>
                    <a:pt x="334" y="467"/>
                  </a:cubicBezTo>
                  <a:cubicBezTo>
                    <a:pt x="635" y="467"/>
                    <a:pt x="63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9"/>
            <p:cNvSpPr/>
            <p:nvPr/>
          </p:nvSpPr>
          <p:spPr>
            <a:xfrm>
              <a:off x="318969" y="4117498"/>
              <a:ext cx="21771" cy="18185"/>
            </a:xfrm>
            <a:custGeom>
              <a:avLst/>
              <a:gdLst/>
              <a:ahLst/>
              <a:cxnLst/>
              <a:rect l="l" t="t" r="r" b="b"/>
              <a:pathLst>
                <a:path w="601" h="502" extrusionOk="0">
                  <a:moveTo>
                    <a:pt x="301" y="1"/>
                  </a:moveTo>
                  <a:cubicBezTo>
                    <a:pt x="0" y="1"/>
                    <a:pt x="0" y="501"/>
                    <a:pt x="301" y="501"/>
                  </a:cubicBezTo>
                  <a:cubicBezTo>
                    <a:pt x="601" y="468"/>
                    <a:pt x="601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9"/>
            <p:cNvSpPr/>
            <p:nvPr/>
          </p:nvSpPr>
          <p:spPr>
            <a:xfrm>
              <a:off x="106291" y="3962852"/>
              <a:ext cx="23003" cy="18149"/>
            </a:xfrm>
            <a:custGeom>
              <a:avLst/>
              <a:gdLst/>
              <a:ahLst/>
              <a:cxnLst/>
              <a:rect l="l" t="t" r="r" b="b"/>
              <a:pathLst>
                <a:path w="635" h="501" extrusionOk="0">
                  <a:moveTo>
                    <a:pt x="301" y="0"/>
                  </a:moveTo>
                  <a:cubicBezTo>
                    <a:pt x="0" y="0"/>
                    <a:pt x="0" y="500"/>
                    <a:pt x="301" y="500"/>
                  </a:cubicBezTo>
                  <a:cubicBezTo>
                    <a:pt x="634" y="500"/>
                    <a:pt x="634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9"/>
            <p:cNvSpPr/>
            <p:nvPr/>
          </p:nvSpPr>
          <p:spPr>
            <a:xfrm>
              <a:off x="125635" y="4005127"/>
              <a:ext cx="21771" cy="16953"/>
            </a:xfrm>
            <a:custGeom>
              <a:avLst/>
              <a:gdLst/>
              <a:ahLst/>
              <a:cxnLst/>
              <a:rect l="l" t="t" r="r" b="b"/>
              <a:pathLst>
                <a:path w="601" h="468" extrusionOk="0">
                  <a:moveTo>
                    <a:pt x="300" y="1"/>
                  </a:moveTo>
                  <a:cubicBezTo>
                    <a:pt x="0" y="1"/>
                    <a:pt x="0" y="468"/>
                    <a:pt x="300" y="468"/>
                  </a:cubicBezTo>
                  <a:cubicBezTo>
                    <a:pt x="601" y="468"/>
                    <a:pt x="601" y="1"/>
                    <a:pt x="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9"/>
            <p:cNvSpPr/>
            <p:nvPr/>
          </p:nvSpPr>
          <p:spPr>
            <a:xfrm>
              <a:off x="47063" y="4333799"/>
              <a:ext cx="20612" cy="18185"/>
            </a:xfrm>
            <a:custGeom>
              <a:avLst/>
              <a:gdLst/>
              <a:ahLst/>
              <a:cxnLst/>
              <a:rect l="l" t="t" r="r" b="b"/>
              <a:pathLst>
                <a:path w="569" h="502" extrusionOk="0">
                  <a:moveTo>
                    <a:pt x="301" y="1"/>
                  </a:moveTo>
                  <a:cubicBezTo>
                    <a:pt x="1" y="34"/>
                    <a:pt x="1" y="434"/>
                    <a:pt x="301" y="501"/>
                  </a:cubicBezTo>
                  <a:cubicBezTo>
                    <a:pt x="568" y="434"/>
                    <a:pt x="568" y="34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9"/>
            <p:cNvSpPr/>
            <p:nvPr/>
          </p:nvSpPr>
          <p:spPr>
            <a:xfrm>
              <a:off x="97814" y="4579116"/>
              <a:ext cx="20612" cy="16953"/>
            </a:xfrm>
            <a:custGeom>
              <a:avLst/>
              <a:gdLst/>
              <a:ahLst/>
              <a:cxnLst/>
              <a:rect l="l" t="t" r="r" b="b"/>
              <a:pathLst>
                <a:path w="569" h="468" extrusionOk="0">
                  <a:moveTo>
                    <a:pt x="301" y="0"/>
                  </a:moveTo>
                  <a:cubicBezTo>
                    <a:pt x="1" y="34"/>
                    <a:pt x="1" y="434"/>
                    <a:pt x="301" y="467"/>
                  </a:cubicBezTo>
                  <a:cubicBezTo>
                    <a:pt x="568" y="434"/>
                    <a:pt x="568" y="34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9"/>
            <p:cNvSpPr/>
            <p:nvPr/>
          </p:nvSpPr>
          <p:spPr>
            <a:xfrm>
              <a:off x="317737" y="3729634"/>
              <a:ext cx="19380" cy="18149"/>
            </a:xfrm>
            <a:custGeom>
              <a:avLst/>
              <a:gdLst/>
              <a:ahLst/>
              <a:cxnLst/>
              <a:rect l="l" t="t" r="r" b="b"/>
              <a:pathLst>
                <a:path w="535" h="501" extrusionOk="0">
                  <a:moveTo>
                    <a:pt x="268" y="0"/>
                  </a:moveTo>
                  <a:cubicBezTo>
                    <a:pt x="1" y="33"/>
                    <a:pt x="1" y="434"/>
                    <a:pt x="268" y="500"/>
                  </a:cubicBezTo>
                  <a:cubicBezTo>
                    <a:pt x="535" y="434"/>
                    <a:pt x="535" y="33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9"/>
            <p:cNvSpPr/>
            <p:nvPr/>
          </p:nvSpPr>
          <p:spPr>
            <a:xfrm>
              <a:off x="293575" y="3771909"/>
              <a:ext cx="24198" cy="16953"/>
            </a:xfrm>
            <a:custGeom>
              <a:avLst/>
              <a:gdLst/>
              <a:ahLst/>
              <a:cxnLst/>
              <a:rect l="l" t="t" r="r" b="b"/>
              <a:pathLst>
                <a:path w="668" h="468" extrusionOk="0">
                  <a:moveTo>
                    <a:pt x="301" y="1"/>
                  </a:moveTo>
                  <a:cubicBezTo>
                    <a:pt x="1" y="1"/>
                    <a:pt x="1" y="468"/>
                    <a:pt x="301" y="468"/>
                  </a:cubicBezTo>
                  <a:lnTo>
                    <a:pt x="368" y="468"/>
                  </a:lnTo>
                  <a:cubicBezTo>
                    <a:pt x="668" y="468"/>
                    <a:pt x="66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9"/>
            <p:cNvSpPr/>
            <p:nvPr/>
          </p:nvSpPr>
          <p:spPr>
            <a:xfrm>
              <a:off x="1424997" y="4107681"/>
              <a:ext cx="80202" cy="35356"/>
            </a:xfrm>
            <a:custGeom>
              <a:avLst/>
              <a:gdLst/>
              <a:ahLst/>
              <a:cxnLst/>
              <a:rect l="l" t="t" r="r" b="b"/>
              <a:pathLst>
                <a:path w="2214" h="976" extrusionOk="0">
                  <a:moveTo>
                    <a:pt x="2019" y="1"/>
                  </a:moveTo>
                  <a:cubicBezTo>
                    <a:pt x="2010" y="1"/>
                    <a:pt x="2000" y="2"/>
                    <a:pt x="1992" y="5"/>
                  </a:cubicBezTo>
                  <a:cubicBezTo>
                    <a:pt x="1391" y="338"/>
                    <a:pt x="757" y="572"/>
                    <a:pt x="124" y="772"/>
                  </a:cubicBezTo>
                  <a:cubicBezTo>
                    <a:pt x="0" y="803"/>
                    <a:pt x="19" y="976"/>
                    <a:pt x="128" y="976"/>
                  </a:cubicBezTo>
                  <a:cubicBezTo>
                    <a:pt x="137" y="976"/>
                    <a:pt x="147" y="975"/>
                    <a:pt x="157" y="972"/>
                  </a:cubicBezTo>
                  <a:cubicBezTo>
                    <a:pt x="824" y="772"/>
                    <a:pt x="1491" y="505"/>
                    <a:pt x="2092" y="205"/>
                  </a:cubicBezTo>
                  <a:cubicBezTo>
                    <a:pt x="2213" y="144"/>
                    <a:pt x="211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9"/>
            <p:cNvSpPr/>
            <p:nvPr/>
          </p:nvSpPr>
          <p:spPr>
            <a:xfrm>
              <a:off x="1358161" y="4225051"/>
              <a:ext cx="94294" cy="16953"/>
            </a:xfrm>
            <a:custGeom>
              <a:avLst/>
              <a:gdLst/>
              <a:ahLst/>
              <a:cxnLst/>
              <a:rect l="l" t="t" r="r" b="b"/>
              <a:pathLst>
                <a:path w="2603" h="468" extrusionOk="0">
                  <a:moveTo>
                    <a:pt x="2469" y="1"/>
                  </a:moveTo>
                  <a:cubicBezTo>
                    <a:pt x="1702" y="134"/>
                    <a:pt x="901" y="201"/>
                    <a:pt x="134" y="234"/>
                  </a:cubicBezTo>
                  <a:cubicBezTo>
                    <a:pt x="0" y="234"/>
                    <a:pt x="0" y="468"/>
                    <a:pt x="134" y="468"/>
                  </a:cubicBezTo>
                  <a:cubicBezTo>
                    <a:pt x="901" y="434"/>
                    <a:pt x="1702" y="334"/>
                    <a:pt x="2469" y="234"/>
                  </a:cubicBezTo>
                  <a:cubicBezTo>
                    <a:pt x="2602" y="234"/>
                    <a:pt x="2602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9"/>
            <p:cNvSpPr/>
            <p:nvPr/>
          </p:nvSpPr>
          <p:spPr>
            <a:xfrm>
              <a:off x="1335194" y="4009945"/>
              <a:ext cx="10904" cy="65966"/>
            </a:xfrm>
            <a:custGeom>
              <a:avLst/>
              <a:gdLst/>
              <a:ahLst/>
              <a:cxnLst/>
              <a:rect l="l" t="t" r="r" b="b"/>
              <a:pathLst>
                <a:path w="301" h="1821" extrusionOk="0">
                  <a:moveTo>
                    <a:pt x="134" y="1"/>
                  </a:moveTo>
                  <a:cubicBezTo>
                    <a:pt x="84" y="1"/>
                    <a:pt x="34" y="34"/>
                    <a:pt x="34" y="101"/>
                  </a:cubicBezTo>
                  <a:lnTo>
                    <a:pt x="34" y="68"/>
                  </a:lnTo>
                  <a:lnTo>
                    <a:pt x="34" y="68"/>
                  </a:lnTo>
                  <a:cubicBezTo>
                    <a:pt x="1" y="635"/>
                    <a:pt x="34" y="1202"/>
                    <a:pt x="101" y="1736"/>
                  </a:cubicBezTo>
                  <a:cubicBezTo>
                    <a:pt x="101" y="1794"/>
                    <a:pt x="139" y="1820"/>
                    <a:pt x="182" y="1820"/>
                  </a:cubicBezTo>
                  <a:cubicBezTo>
                    <a:pt x="238" y="1820"/>
                    <a:pt x="301" y="1777"/>
                    <a:pt x="301" y="1702"/>
                  </a:cubicBezTo>
                  <a:cubicBezTo>
                    <a:pt x="234" y="1168"/>
                    <a:pt x="201" y="635"/>
                    <a:pt x="234" y="101"/>
                  </a:cubicBezTo>
                  <a:cubicBezTo>
                    <a:pt x="234" y="34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9"/>
            <p:cNvSpPr/>
            <p:nvPr/>
          </p:nvSpPr>
          <p:spPr>
            <a:xfrm>
              <a:off x="1254231" y="4048670"/>
              <a:ext cx="12135" cy="62814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10" y="1"/>
                  </a:moveTo>
                  <a:cubicBezTo>
                    <a:pt x="170" y="1"/>
                    <a:pt x="134" y="29"/>
                    <a:pt x="134" y="99"/>
                  </a:cubicBezTo>
                  <a:cubicBezTo>
                    <a:pt x="34" y="600"/>
                    <a:pt x="1" y="1134"/>
                    <a:pt x="34" y="1634"/>
                  </a:cubicBezTo>
                  <a:cubicBezTo>
                    <a:pt x="34" y="1701"/>
                    <a:pt x="76" y="1734"/>
                    <a:pt x="122" y="1734"/>
                  </a:cubicBezTo>
                  <a:cubicBezTo>
                    <a:pt x="168" y="1734"/>
                    <a:pt x="218" y="1701"/>
                    <a:pt x="234" y="1634"/>
                  </a:cubicBezTo>
                  <a:cubicBezTo>
                    <a:pt x="234" y="1134"/>
                    <a:pt x="268" y="633"/>
                    <a:pt x="334" y="133"/>
                  </a:cubicBezTo>
                  <a:cubicBezTo>
                    <a:pt x="334" y="55"/>
                    <a:pt x="267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9"/>
            <p:cNvSpPr/>
            <p:nvPr/>
          </p:nvSpPr>
          <p:spPr>
            <a:xfrm>
              <a:off x="1159973" y="4123548"/>
              <a:ext cx="8513" cy="61981"/>
            </a:xfrm>
            <a:custGeom>
              <a:avLst/>
              <a:gdLst/>
              <a:ahLst/>
              <a:cxnLst/>
              <a:rect l="l" t="t" r="r" b="b"/>
              <a:pathLst>
                <a:path w="235" h="1711" extrusionOk="0">
                  <a:moveTo>
                    <a:pt x="101" y="1"/>
                  </a:moveTo>
                  <a:cubicBezTo>
                    <a:pt x="51" y="1"/>
                    <a:pt x="1" y="34"/>
                    <a:pt x="1" y="101"/>
                  </a:cubicBezTo>
                  <a:cubicBezTo>
                    <a:pt x="34" y="601"/>
                    <a:pt x="1" y="1101"/>
                    <a:pt x="1" y="1635"/>
                  </a:cubicBezTo>
                  <a:cubicBezTo>
                    <a:pt x="18" y="1685"/>
                    <a:pt x="68" y="1710"/>
                    <a:pt x="113" y="1710"/>
                  </a:cubicBezTo>
                  <a:cubicBezTo>
                    <a:pt x="159" y="1710"/>
                    <a:pt x="201" y="1685"/>
                    <a:pt x="201" y="1635"/>
                  </a:cubicBezTo>
                  <a:cubicBezTo>
                    <a:pt x="201" y="1101"/>
                    <a:pt x="234" y="601"/>
                    <a:pt x="201" y="101"/>
                  </a:cubicBezTo>
                  <a:cubicBezTo>
                    <a:pt x="201" y="34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9"/>
            <p:cNvSpPr/>
            <p:nvPr/>
          </p:nvSpPr>
          <p:spPr>
            <a:xfrm>
              <a:off x="1230540" y="4311919"/>
              <a:ext cx="71689" cy="23256"/>
            </a:xfrm>
            <a:custGeom>
              <a:avLst/>
              <a:gdLst/>
              <a:ahLst/>
              <a:cxnLst/>
              <a:rect l="l" t="t" r="r" b="b"/>
              <a:pathLst>
                <a:path w="1979" h="642" extrusionOk="0">
                  <a:moveTo>
                    <a:pt x="158" y="1"/>
                  </a:moveTo>
                  <a:cubicBezTo>
                    <a:pt x="45" y="1"/>
                    <a:pt x="0" y="174"/>
                    <a:pt x="154" y="204"/>
                  </a:cubicBezTo>
                  <a:cubicBezTo>
                    <a:pt x="688" y="371"/>
                    <a:pt x="1255" y="471"/>
                    <a:pt x="1822" y="638"/>
                  </a:cubicBezTo>
                  <a:cubicBezTo>
                    <a:pt x="1830" y="641"/>
                    <a:pt x="1837" y="642"/>
                    <a:pt x="1845" y="642"/>
                  </a:cubicBezTo>
                  <a:cubicBezTo>
                    <a:pt x="1931" y="642"/>
                    <a:pt x="1979" y="469"/>
                    <a:pt x="1856" y="438"/>
                  </a:cubicBezTo>
                  <a:cubicBezTo>
                    <a:pt x="1322" y="271"/>
                    <a:pt x="755" y="138"/>
                    <a:pt x="188" y="4"/>
                  </a:cubicBezTo>
                  <a:cubicBezTo>
                    <a:pt x="178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9"/>
            <p:cNvSpPr/>
            <p:nvPr/>
          </p:nvSpPr>
          <p:spPr>
            <a:xfrm>
              <a:off x="1160372" y="4371147"/>
              <a:ext cx="81434" cy="20829"/>
            </a:xfrm>
            <a:custGeom>
              <a:avLst/>
              <a:gdLst/>
              <a:ahLst/>
              <a:cxnLst/>
              <a:rect l="l" t="t" r="r" b="b"/>
              <a:pathLst>
                <a:path w="2248" h="575" extrusionOk="0">
                  <a:moveTo>
                    <a:pt x="128" y="0"/>
                  </a:moveTo>
                  <a:cubicBezTo>
                    <a:pt x="19" y="0"/>
                    <a:pt x="0" y="173"/>
                    <a:pt x="123" y="204"/>
                  </a:cubicBezTo>
                  <a:cubicBezTo>
                    <a:pt x="757" y="271"/>
                    <a:pt x="1424" y="404"/>
                    <a:pt x="2058" y="571"/>
                  </a:cubicBezTo>
                  <a:cubicBezTo>
                    <a:pt x="2068" y="573"/>
                    <a:pt x="2078" y="575"/>
                    <a:pt x="2087" y="575"/>
                  </a:cubicBezTo>
                  <a:cubicBezTo>
                    <a:pt x="2200" y="575"/>
                    <a:pt x="2248" y="401"/>
                    <a:pt x="2125" y="371"/>
                  </a:cubicBezTo>
                  <a:cubicBezTo>
                    <a:pt x="1491" y="204"/>
                    <a:pt x="824" y="70"/>
                    <a:pt x="157" y="4"/>
                  </a:cubicBezTo>
                  <a:cubicBezTo>
                    <a:pt x="146" y="1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9"/>
            <p:cNvSpPr/>
            <p:nvPr/>
          </p:nvSpPr>
          <p:spPr>
            <a:xfrm>
              <a:off x="1070569" y="4435302"/>
              <a:ext cx="74950" cy="14526"/>
            </a:xfrm>
            <a:custGeom>
              <a:avLst/>
              <a:gdLst/>
              <a:ahLst/>
              <a:cxnLst/>
              <a:rect l="l" t="t" r="r" b="b"/>
              <a:pathLst>
                <a:path w="2069" h="401" extrusionOk="0">
                  <a:moveTo>
                    <a:pt x="134" y="1"/>
                  </a:moveTo>
                  <a:cubicBezTo>
                    <a:pt x="0" y="1"/>
                    <a:pt x="0" y="201"/>
                    <a:pt x="134" y="201"/>
                  </a:cubicBezTo>
                  <a:cubicBezTo>
                    <a:pt x="734" y="301"/>
                    <a:pt x="1335" y="368"/>
                    <a:pt x="1969" y="401"/>
                  </a:cubicBezTo>
                  <a:cubicBezTo>
                    <a:pt x="2062" y="401"/>
                    <a:pt x="2068" y="198"/>
                    <a:pt x="1987" y="198"/>
                  </a:cubicBezTo>
                  <a:cubicBezTo>
                    <a:pt x="1981" y="198"/>
                    <a:pt x="1975" y="199"/>
                    <a:pt x="1969" y="201"/>
                  </a:cubicBezTo>
                  <a:cubicBezTo>
                    <a:pt x="1335" y="167"/>
                    <a:pt x="734" y="10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9"/>
            <p:cNvSpPr/>
            <p:nvPr/>
          </p:nvSpPr>
          <p:spPr>
            <a:xfrm>
              <a:off x="983919" y="4510940"/>
              <a:ext cx="69081" cy="24850"/>
            </a:xfrm>
            <a:custGeom>
              <a:avLst/>
              <a:gdLst/>
              <a:ahLst/>
              <a:cxnLst/>
              <a:rect l="l" t="t" r="r" b="b"/>
              <a:pathLst>
                <a:path w="1907" h="686" extrusionOk="0">
                  <a:moveTo>
                    <a:pt x="1777" y="1"/>
                  </a:moveTo>
                  <a:cubicBezTo>
                    <a:pt x="1761" y="1"/>
                    <a:pt x="1744" y="5"/>
                    <a:pt x="1725" y="14"/>
                  </a:cubicBezTo>
                  <a:cubicBezTo>
                    <a:pt x="1192" y="181"/>
                    <a:pt x="658" y="281"/>
                    <a:pt x="124" y="481"/>
                  </a:cubicBezTo>
                  <a:cubicBezTo>
                    <a:pt x="1" y="512"/>
                    <a:pt x="48" y="685"/>
                    <a:pt x="135" y="685"/>
                  </a:cubicBezTo>
                  <a:cubicBezTo>
                    <a:pt x="142" y="685"/>
                    <a:pt x="150" y="684"/>
                    <a:pt x="158" y="681"/>
                  </a:cubicBezTo>
                  <a:cubicBezTo>
                    <a:pt x="691" y="481"/>
                    <a:pt x="1258" y="381"/>
                    <a:pt x="1792" y="214"/>
                  </a:cubicBezTo>
                  <a:cubicBezTo>
                    <a:pt x="1907" y="157"/>
                    <a:pt x="1873" y="1"/>
                    <a:pt x="1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9"/>
            <p:cNvSpPr/>
            <p:nvPr/>
          </p:nvSpPr>
          <p:spPr>
            <a:xfrm>
              <a:off x="1074699" y="4165279"/>
              <a:ext cx="11628" cy="61003"/>
            </a:xfrm>
            <a:custGeom>
              <a:avLst/>
              <a:gdLst/>
              <a:ahLst/>
              <a:cxnLst/>
              <a:rect l="l" t="t" r="r" b="b"/>
              <a:pathLst>
                <a:path w="321" h="1684" extrusionOk="0">
                  <a:moveTo>
                    <a:pt x="120" y="0"/>
                  </a:moveTo>
                  <a:cubicBezTo>
                    <a:pt x="60" y="0"/>
                    <a:pt x="0" y="52"/>
                    <a:pt x="20" y="149"/>
                  </a:cubicBezTo>
                  <a:cubicBezTo>
                    <a:pt x="87" y="616"/>
                    <a:pt x="120" y="1117"/>
                    <a:pt x="53" y="1584"/>
                  </a:cubicBezTo>
                  <a:cubicBezTo>
                    <a:pt x="53" y="1651"/>
                    <a:pt x="112" y="1684"/>
                    <a:pt x="170" y="1684"/>
                  </a:cubicBezTo>
                  <a:cubicBezTo>
                    <a:pt x="228" y="1684"/>
                    <a:pt x="287" y="1651"/>
                    <a:pt x="287" y="1584"/>
                  </a:cubicBezTo>
                  <a:cubicBezTo>
                    <a:pt x="320" y="1083"/>
                    <a:pt x="287" y="583"/>
                    <a:pt x="220" y="83"/>
                  </a:cubicBezTo>
                  <a:cubicBezTo>
                    <a:pt x="206" y="27"/>
                    <a:pt x="16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9"/>
            <p:cNvSpPr/>
            <p:nvPr/>
          </p:nvSpPr>
          <p:spPr>
            <a:xfrm>
              <a:off x="950084" y="4232006"/>
              <a:ext cx="31588" cy="53106"/>
            </a:xfrm>
            <a:custGeom>
              <a:avLst/>
              <a:gdLst/>
              <a:ahLst/>
              <a:cxnLst/>
              <a:rect l="l" t="t" r="r" b="b"/>
              <a:pathLst>
                <a:path w="872" h="1466" extrusionOk="0">
                  <a:moveTo>
                    <a:pt x="133" y="1"/>
                  </a:moveTo>
                  <a:cubicBezTo>
                    <a:pt x="60" y="1"/>
                    <a:pt x="1" y="71"/>
                    <a:pt x="24" y="142"/>
                  </a:cubicBezTo>
                  <a:cubicBezTo>
                    <a:pt x="258" y="542"/>
                    <a:pt x="458" y="976"/>
                    <a:pt x="658" y="1410"/>
                  </a:cubicBezTo>
                  <a:cubicBezTo>
                    <a:pt x="668" y="1450"/>
                    <a:pt x="693" y="1466"/>
                    <a:pt x="721" y="1466"/>
                  </a:cubicBezTo>
                  <a:cubicBezTo>
                    <a:pt x="788" y="1466"/>
                    <a:pt x="871" y="1380"/>
                    <a:pt x="825" y="1310"/>
                  </a:cubicBezTo>
                  <a:cubicBezTo>
                    <a:pt x="658" y="876"/>
                    <a:pt x="458" y="442"/>
                    <a:pt x="224" y="42"/>
                  </a:cubicBezTo>
                  <a:cubicBezTo>
                    <a:pt x="195" y="13"/>
                    <a:pt x="163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9"/>
            <p:cNvSpPr/>
            <p:nvPr/>
          </p:nvSpPr>
          <p:spPr>
            <a:xfrm>
              <a:off x="850501" y="4267036"/>
              <a:ext cx="38145" cy="61039"/>
            </a:xfrm>
            <a:custGeom>
              <a:avLst/>
              <a:gdLst/>
              <a:ahLst/>
              <a:cxnLst/>
              <a:rect l="l" t="t" r="r" b="b"/>
              <a:pathLst>
                <a:path w="1053" h="1685" extrusionOk="0">
                  <a:moveTo>
                    <a:pt x="156" y="1"/>
                  </a:moveTo>
                  <a:cubicBezTo>
                    <a:pt x="80" y="1"/>
                    <a:pt x="0" y="72"/>
                    <a:pt x="71" y="142"/>
                  </a:cubicBezTo>
                  <a:cubicBezTo>
                    <a:pt x="338" y="643"/>
                    <a:pt x="605" y="1110"/>
                    <a:pt x="805" y="1644"/>
                  </a:cubicBezTo>
                  <a:cubicBezTo>
                    <a:pt x="825" y="1673"/>
                    <a:pt x="856" y="1685"/>
                    <a:pt x="888" y="1685"/>
                  </a:cubicBezTo>
                  <a:cubicBezTo>
                    <a:pt x="966" y="1685"/>
                    <a:pt x="1052" y="1614"/>
                    <a:pt x="1005" y="1543"/>
                  </a:cubicBezTo>
                  <a:cubicBezTo>
                    <a:pt x="772" y="1010"/>
                    <a:pt x="505" y="509"/>
                    <a:pt x="238" y="42"/>
                  </a:cubicBezTo>
                  <a:cubicBezTo>
                    <a:pt x="218" y="13"/>
                    <a:pt x="18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9"/>
            <p:cNvSpPr/>
            <p:nvPr/>
          </p:nvSpPr>
          <p:spPr>
            <a:xfrm>
              <a:off x="641301" y="4488408"/>
              <a:ext cx="58757" cy="54374"/>
            </a:xfrm>
            <a:custGeom>
              <a:avLst/>
              <a:gdLst/>
              <a:ahLst/>
              <a:cxnLst/>
              <a:rect l="l" t="t" r="r" b="b"/>
              <a:pathLst>
                <a:path w="1622" h="1501" extrusionOk="0">
                  <a:moveTo>
                    <a:pt x="146" y="0"/>
                  </a:moveTo>
                  <a:cubicBezTo>
                    <a:pt x="75" y="0"/>
                    <a:pt x="0" y="94"/>
                    <a:pt x="75" y="169"/>
                  </a:cubicBezTo>
                  <a:cubicBezTo>
                    <a:pt x="476" y="636"/>
                    <a:pt x="943" y="1070"/>
                    <a:pt x="1410" y="1470"/>
                  </a:cubicBezTo>
                  <a:cubicBezTo>
                    <a:pt x="1431" y="1492"/>
                    <a:pt x="1455" y="1501"/>
                    <a:pt x="1477" y="1501"/>
                  </a:cubicBezTo>
                  <a:cubicBezTo>
                    <a:pt x="1557" y="1501"/>
                    <a:pt x="1621" y="1382"/>
                    <a:pt x="1543" y="1303"/>
                  </a:cubicBezTo>
                  <a:cubicBezTo>
                    <a:pt x="1076" y="936"/>
                    <a:pt x="642" y="503"/>
                    <a:pt x="209" y="36"/>
                  </a:cubicBezTo>
                  <a:cubicBezTo>
                    <a:pt x="192" y="11"/>
                    <a:pt x="169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9"/>
            <p:cNvSpPr/>
            <p:nvPr/>
          </p:nvSpPr>
          <p:spPr>
            <a:xfrm>
              <a:off x="736537" y="4363757"/>
              <a:ext cx="48071" cy="71436"/>
            </a:xfrm>
            <a:custGeom>
              <a:avLst/>
              <a:gdLst/>
              <a:ahLst/>
              <a:cxnLst/>
              <a:rect l="l" t="t" r="r" b="b"/>
              <a:pathLst>
                <a:path w="1327" h="1972" extrusionOk="0">
                  <a:moveTo>
                    <a:pt x="156" y="0"/>
                  </a:moveTo>
                  <a:cubicBezTo>
                    <a:pt x="90" y="0"/>
                    <a:pt x="0" y="79"/>
                    <a:pt x="48" y="174"/>
                  </a:cubicBezTo>
                  <a:cubicBezTo>
                    <a:pt x="348" y="775"/>
                    <a:pt x="749" y="1342"/>
                    <a:pt x="1082" y="1909"/>
                  </a:cubicBezTo>
                  <a:cubicBezTo>
                    <a:pt x="1116" y="1953"/>
                    <a:pt x="1156" y="1972"/>
                    <a:pt x="1193" y="1972"/>
                  </a:cubicBezTo>
                  <a:cubicBezTo>
                    <a:pt x="1268" y="1972"/>
                    <a:pt x="1327" y="1898"/>
                    <a:pt x="1282" y="1809"/>
                  </a:cubicBezTo>
                  <a:cubicBezTo>
                    <a:pt x="949" y="1242"/>
                    <a:pt x="515" y="675"/>
                    <a:pt x="215" y="41"/>
                  </a:cubicBezTo>
                  <a:cubicBezTo>
                    <a:pt x="206" y="13"/>
                    <a:pt x="183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9"/>
            <p:cNvSpPr/>
            <p:nvPr/>
          </p:nvSpPr>
          <p:spPr>
            <a:xfrm>
              <a:off x="906216" y="4654030"/>
              <a:ext cx="102408" cy="14671"/>
            </a:xfrm>
            <a:custGeom>
              <a:avLst/>
              <a:gdLst/>
              <a:ahLst/>
              <a:cxnLst/>
              <a:rect l="l" t="t" r="r" b="b"/>
              <a:pathLst>
                <a:path w="2827" h="405" extrusionOk="0">
                  <a:moveTo>
                    <a:pt x="134" y="0"/>
                  </a:moveTo>
                  <a:cubicBezTo>
                    <a:pt x="1" y="0"/>
                    <a:pt x="1" y="200"/>
                    <a:pt x="134" y="200"/>
                  </a:cubicBezTo>
                  <a:cubicBezTo>
                    <a:pt x="968" y="234"/>
                    <a:pt x="1802" y="267"/>
                    <a:pt x="2636" y="401"/>
                  </a:cubicBezTo>
                  <a:cubicBezTo>
                    <a:pt x="2646" y="403"/>
                    <a:pt x="2656" y="404"/>
                    <a:pt x="2665" y="404"/>
                  </a:cubicBezTo>
                  <a:cubicBezTo>
                    <a:pt x="2779" y="404"/>
                    <a:pt x="2826" y="231"/>
                    <a:pt x="2703" y="200"/>
                  </a:cubicBezTo>
                  <a:cubicBezTo>
                    <a:pt x="1836" y="67"/>
                    <a:pt x="1002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9"/>
            <p:cNvSpPr/>
            <p:nvPr/>
          </p:nvSpPr>
          <p:spPr>
            <a:xfrm>
              <a:off x="851008" y="4807951"/>
              <a:ext cx="99981" cy="19054"/>
            </a:xfrm>
            <a:custGeom>
              <a:avLst/>
              <a:gdLst/>
              <a:ahLst/>
              <a:cxnLst/>
              <a:rect l="l" t="t" r="r" b="b"/>
              <a:pathLst>
                <a:path w="2760" h="526" extrusionOk="0">
                  <a:moveTo>
                    <a:pt x="2099" y="1"/>
                  </a:moveTo>
                  <a:cubicBezTo>
                    <a:pt x="1419" y="1"/>
                    <a:pt x="761" y="102"/>
                    <a:pt x="124" y="288"/>
                  </a:cubicBezTo>
                  <a:cubicBezTo>
                    <a:pt x="1" y="350"/>
                    <a:pt x="20" y="525"/>
                    <a:pt x="129" y="525"/>
                  </a:cubicBezTo>
                  <a:cubicBezTo>
                    <a:pt x="138" y="525"/>
                    <a:pt x="147" y="524"/>
                    <a:pt x="157" y="521"/>
                  </a:cubicBezTo>
                  <a:cubicBezTo>
                    <a:pt x="798" y="308"/>
                    <a:pt x="1459" y="201"/>
                    <a:pt x="2126" y="201"/>
                  </a:cubicBezTo>
                  <a:cubicBezTo>
                    <a:pt x="2292" y="201"/>
                    <a:pt x="2459" y="208"/>
                    <a:pt x="2626" y="221"/>
                  </a:cubicBezTo>
                  <a:cubicBezTo>
                    <a:pt x="2759" y="221"/>
                    <a:pt x="2759" y="21"/>
                    <a:pt x="2626" y="21"/>
                  </a:cubicBezTo>
                  <a:cubicBezTo>
                    <a:pt x="2449" y="7"/>
                    <a:pt x="2273" y="1"/>
                    <a:pt x="2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9"/>
            <p:cNvSpPr/>
            <p:nvPr/>
          </p:nvSpPr>
          <p:spPr>
            <a:xfrm>
              <a:off x="738638" y="4952490"/>
              <a:ext cx="112044" cy="20721"/>
            </a:xfrm>
            <a:custGeom>
              <a:avLst/>
              <a:gdLst/>
              <a:ahLst/>
              <a:cxnLst/>
              <a:rect l="l" t="t" r="r" b="b"/>
              <a:pathLst>
                <a:path w="3093" h="572" extrusionOk="0">
                  <a:moveTo>
                    <a:pt x="2992" y="1"/>
                  </a:moveTo>
                  <a:cubicBezTo>
                    <a:pt x="2025" y="34"/>
                    <a:pt x="1058" y="134"/>
                    <a:pt x="124" y="367"/>
                  </a:cubicBezTo>
                  <a:cubicBezTo>
                    <a:pt x="0" y="398"/>
                    <a:pt x="48" y="571"/>
                    <a:pt x="161" y="571"/>
                  </a:cubicBezTo>
                  <a:cubicBezTo>
                    <a:pt x="170" y="571"/>
                    <a:pt x="180" y="570"/>
                    <a:pt x="190" y="568"/>
                  </a:cubicBezTo>
                  <a:cubicBezTo>
                    <a:pt x="1091" y="367"/>
                    <a:pt x="2025" y="234"/>
                    <a:pt x="2992" y="201"/>
                  </a:cubicBezTo>
                  <a:cubicBezTo>
                    <a:pt x="3092" y="167"/>
                    <a:pt x="3092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9"/>
            <p:cNvSpPr/>
            <p:nvPr/>
          </p:nvSpPr>
          <p:spPr>
            <a:xfrm>
              <a:off x="547949" y="4543978"/>
              <a:ext cx="74768" cy="69552"/>
            </a:xfrm>
            <a:custGeom>
              <a:avLst/>
              <a:gdLst/>
              <a:ahLst/>
              <a:cxnLst/>
              <a:rect l="l" t="t" r="r" b="b"/>
              <a:pathLst>
                <a:path w="2064" h="1920" extrusionOk="0">
                  <a:moveTo>
                    <a:pt x="140" y="1"/>
                  </a:moveTo>
                  <a:cubicBezTo>
                    <a:pt x="63" y="1"/>
                    <a:pt x="0" y="95"/>
                    <a:pt x="51" y="170"/>
                  </a:cubicBezTo>
                  <a:cubicBezTo>
                    <a:pt x="618" y="803"/>
                    <a:pt x="1218" y="1370"/>
                    <a:pt x="1852" y="1904"/>
                  </a:cubicBezTo>
                  <a:cubicBezTo>
                    <a:pt x="1868" y="1915"/>
                    <a:pt x="1885" y="1920"/>
                    <a:pt x="1902" y="1920"/>
                  </a:cubicBezTo>
                  <a:cubicBezTo>
                    <a:pt x="1988" y="1920"/>
                    <a:pt x="2064" y="1793"/>
                    <a:pt x="1952" y="1737"/>
                  </a:cubicBezTo>
                  <a:cubicBezTo>
                    <a:pt x="1318" y="1204"/>
                    <a:pt x="751" y="637"/>
                    <a:pt x="217" y="36"/>
                  </a:cubicBezTo>
                  <a:cubicBezTo>
                    <a:pt x="192" y="11"/>
                    <a:pt x="165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9"/>
            <p:cNvSpPr/>
            <p:nvPr/>
          </p:nvSpPr>
          <p:spPr>
            <a:xfrm>
              <a:off x="485207" y="4671853"/>
              <a:ext cx="66292" cy="77956"/>
            </a:xfrm>
            <a:custGeom>
              <a:avLst/>
              <a:gdLst/>
              <a:ahLst/>
              <a:cxnLst/>
              <a:rect l="l" t="t" r="r" b="b"/>
              <a:pathLst>
                <a:path w="1830" h="2152" extrusionOk="0">
                  <a:moveTo>
                    <a:pt x="165" y="1"/>
                  </a:moveTo>
                  <a:cubicBezTo>
                    <a:pt x="87" y="1"/>
                    <a:pt x="1" y="71"/>
                    <a:pt x="48" y="142"/>
                  </a:cubicBezTo>
                  <a:cubicBezTo>
                    <a:pt x="548" y="809"/>
                    <a:pt x="1115" y="1443"/>
                    <a:pt x="1582" y="2110"/>
                  </a:cubicBezTo>
                  <a:cubicBezTo>
                    <a:pt x="1612" y="2140"/>
                    <a:pt x="1647" y="2152"/>
                    <a:pt x="1680" y="2152"/>
                  </a:cubicBezTo>
                  <a:cubicBezTo>
                    <a:pt x="1760" y="2152"/>
                    <a:pt x="1830" y="2081"/>
                    <a:pt x="1783" y="2010"/>
                  </a:cubicBezTo>
                  <a:cubicBezTo>
                    <a:pt x="1282" y="1310"/>
                    <a:pt x="715" y="709"/>
                    <a:pt x="248" y="42"/>
                  </a:cubicBezTo>
                  <a:cubicBezTo>
                    <a:pt x="229" y="13"/>
                    <a:pt x="198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9"/>
            <p:cNvSpPr/>
            <p:nvPr/>
          </p:nvSpPr>
          <p:spPr>
            <a:xfrm>
              <a:off x="438440" y="4779406"/>
              <a:ext cx="51440" cy="77956"/>
            </a:xfrm>
            <a:custGeom>
              <a:avLst/>
              <a:gdLst/>
              <a:ahLst/>
              <a:cxnLst/>
              <a:rect l="l" t="t" r="r" b="b"/>
              <a:pathLst>
                <a:path w="1420" h="2152" extrusionOk="0">
                  <a:moveTo>
                    <a:pt x="156" y="0"/>
                  </a:moveTo>
                  <a:cubicBezTo>
                    <a:pt x="80" y="0"/>
                    <a:pt x="1" y="71"/>
                    <a:pt x="71" y="142"/>
                  </a:cubicBezTo>
                  <a:cubicBezTo>
                    <a:pt x="472" y="776"/>
                    <a:pt x="872" y="1409"/>
                    <a:pt x="1206" y="2110"/>
                  </a:cubicBezTo>
                  <a:cubicBezTo>
                    <a:pt x="1225" y="2139"/>
                    <a:pt x="1253" y="2151"/>
                    <a:pt x="1282" y="2151"/>
                  </a:cubicBezTo>
                  <a:cubicBezTo>
                    <a:pt x="1350" y="2151"/>
                    <a:pt x="1419" y="2081"/>
                    <a:pt x="1372" y="2010"/>
                  </a:cubicBezTo>
                  <a:cubicBezTo>
                    <a:pt x="1039" y="1309"/>
                    <a:pt x="672" y="676"/>
                    <a:pt x="238" y="42"/>
                  </a:cubicBezTo>
                  <a:cubicBezTo>
                    <a:pt x="219" y="13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9"/>
            <p:cNvSpPr/>
            <p:nvPr/>
          </p:nvSpPr>
          <p:spPr>
            <a:xfrm>
              <a:off x="737515" y="4545499"/>
              <a:ext cx="723884" cy="284004"/>
            </a:xfrm>
            <a:custGeom>
              <a:avLst/>
              <a:gdLst/>
              <a:ahLst/>
              <a:cxnLst/>
              <a:rect l="l" t="t" r="r" b="b"/>
              <a:pathLst>
                <a:path w="19983" h="7840" extrusionOk="0">
                  <a:moveTo>
                    <a:pt x="19859" y="0"/>
                  </a:moveTo>
                  <a:cubicBezTo>
                    <a:pt x="19841" y="0"/>
                    <a:pt x="19821" y="8"/>
                    <a:pt x="19802" y="28"/>
                  </a:cubicBezTo>
                  <a:cubicBezTo>
                    <a:pt x="19001" y="528"/>
                    <a:pt x="18334" y="1162"/>
                    <a:pt x="17567" y="1695"/>
                  </a:cubicBezTo>
                  <a:cubicBezTo>
                    <a:pt x="16733" y="2229"/>
                    <a:pt x="15866" y="2629"/>
                    <a:pt x="14932" y="2930"/>
                  </a:cubicBezTo>
                  <a:cubicBezTo>
                    <a:pt x="12797" y="3563"/>
                    <a:pt x="10629" y="4030"/>
                    <a:pt x="8427" y="4331"/>
                  </a:cubicBezTo>
                  <a:cubicBezTo>
                    <a:pt x="6559" y="4631"/>
                    <a:pt x="4558" y="4731"/>
                    <a:pt x="2790" y="5465"/>
                  </a:cubicBezTo>
                  <a:cubicBezTo>
                    <a:pt x="1756" y="5932"/>
                    <a:pt x="355" y="6532"/>
                    <a:pt x="21" y="7700"/>
                  </a:cubicBezTo>
                  <a:cubicBezTo>
                    <a:pt x="1" y="7782"/>
                    <a:pt x="69" y="7839"/>
                    <a:pt x="132" y="7839"/>
                  </a:cubicBezTo>
                  <a:cubicBezTo>
                    <a:pt x="172" y="7839"/>
                    <a:pt x="209" y="7817"/>
                    <a:pt x="221" y="7766"/>
                  </a:cubicBezTo>
                  <a:cubicBezTo>
                    <a:pt x="622" y="6332"/>
                    <a:pt x="2857" y="5565"/>
                    <a:pt x="4158" y="5231"/>
                  </a:cubicBezTo>
                  <a:cubicBezTo>
                    <a:pt x="6059" y="4731"/>
                    <a:pt x="8127" y="4631"/>
                    <a:pt x="10095" y="4264"/>
                  </a:cubicBezTo>
                  <a:cubicBezTo>
                    <a:pt x="11996" y="3997"/>
                    <a:pt x="13898" y="3530"/>
                    <a:pt x="15732" y="2863"/>
                  </a:cubicBezTo>
                  <a:cubicBezTo>
                    <a:pt x="17367" y="2262"/>
                    <a:pt x="18501" y="1128"/>
                    <a:pt x="19902" y="194"/>
                  </a:cubicBezTo>
                  <a:cubicBezTo>
                    <a:pt x="19983" y="141"/>
                    <a:pt x="19933" y="0"/>
                    <a:pt x="1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9"/>
            <p:cNvSpPr/>
            <p:nvPr/>
          </p:nvSpPr>
          <p:spPr>
            <a:xfrm>
              <a:off x="1310597" y="4638961"/>
              <a:ext cx="122078" cy="64807"/>
            </a:xfrm>
            <a:custGeom>
              <a:avLst/>
              <a:gdLst/>
              <a:ahLst/>
              <a:cxnLst/>
              <a:rect l="l" t="t" r="r" b="b"/>
              <a:pathLst>
                <a:path w="3370" h="1789" extrusionOk="0">
                  <a:moveTo>
                    <a:pt x="151" y="1"/>
                  </a:moveTo>
                  <a:cubicBezTo>
                    <a:pt x="53" y="1"/>
                    <a:pt x="1" y="127"/>
                    <a:pt x="113" y="183"/>
                  </a:cubicBezTo>
                  <a:cubicBezTo>
                    <a:pt x="1080" y="750"/>
                    <a:pt x="2114" y="1284"/>
                    <a:pt x="3148" y="1784"/>
                  </a:cubicBezTo>
                  <a:cubicBezTo>
                    <a:pt x="3160" y="1787"/>
                    <a:pt x="3172" y="1788"/>
                    <a:pt x="3183" y="1788"/>
                  </a:cubicBezTo>
                  <a:cubicBezTo>
                    <a:pt x="3298" y="1788"/>
                    <a:pt x="3370" y="1645"/>
                    <a:pt x="3248" y="1584"/>
                  </a:cubicBezTo>
                  <a:cubicBezTo>
                    <a:pt x="2214" y="1083"/>
                    <a:pt x="1213" y="583"/>
                    <a:pt x="213" y="16"/>
                  </a:cubicBezTo>
                  <a:cubicBezTo>
                    <a:pt x="191" y="5"/>
                    <a:pt x="170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9"/>
            <p:cNvSpPr/>
            <p:nvPr/>
          </p:nvSpPr>
          <p:spPr>
            <a:xfrm>
              <a:off x="1358161" y="4660877"/>
              <a:ext cx="153485" cy="100488"/>
            </a:xfrm>
            <a:custGeom>
              <a:avLst/>
              <a:gdLst/>
              <a:ahLst/>
              <a:cxnLst/>
              <a:rect l="l" t="t" r="r" b="b"/>
              <a:pathLst>
                <a:path w="4237" h="2774" extrusionOk="0">
                  <a:moveTo>
                    <a:pt x="743" y="240"/>
                  </a:moveTo>
                  <a:cubicBezTo>
                    <a:pt x="1994" y="240"/>
                    <a:pt x="3641" y="689"/>
                    <a:pt x="3670" y="2080"/>
                  </a:cubicBezTo>
                  <a:cubicBezTo>
                    <a:pt x="3670" y="2446"/>
                    <a:pt x="3425" y="2561"/>
                    <a:pt x="3117" y="2561"/>
                  </a:cubicBezTo>
                  <a:cubicBezTo>
                    <a:pt x="2724" y="2561"/>
                    <a:pt x="2226" y="2373"/>
                    <a:pt x="2002" y="2280"/>
                  </a:cubicBezTo>
                  <a:cubicBezTo>
                    <a:pt x="1192" y="1858"/>
                    <a:pt x="602" y="1122"/>
                    <a:pt x="355" y="255"/>
                  </a:cubicBezTo>
                  <a:lnTo>
                    <a:pt x="355" y="255"/>
                  </a:lnTo>
                  <a:cubicBezTo>
                    <a:pt x="478" y="245"/>
                    <a:pt x="608" y="240"/>
                    <a:pt x="743" y="240"/>
                  </a:cubicBezTo>
                  <a:close/>
                  <a:moveTo>
                    <a:pt x="778" y="0"/>
                  </a:moveTo>
                  <a:cubicBezTo>
                    <a:pt x="564" y="0"/>
                    <a:pt x="349" y="15"/>
                    <a:pt x="134" y="45"/>
                  </a:cubicBezTo>
                  <a:cubicBezTo>
                    <a:pt x="0" y="45"/>
                    <a:pt x="0" y="278"/>
                    <a:pt x="134" y="278"/>
                  </a:cubicBezTo>
                  <a:cubicBezTo>
                    <a:pt x="137" y="278"/>
                    <a:pt x="140" y="278"/>
                    <a:pt x="143" y="277"/>
                  </a:cubicBezTo>
                  <a:lnTo>
                    <a:pt x="143" y="277"/>
                  </a:lnTo>
                  <a:cubicBezTo>
                    <a:pt x="416" y="1264"/>
                    <a:pt x="1111" y="2084"/>
                    <a:pt x="2035" y="2513"/>
                  </a:cubicBezTo>
                  <a:cubicBezTo>
                    <a:pt x="2339" y="2627"/>
                    <a:pt x="2730" y="2774"/>
                    <a:pt x="3084" y="2774"/>
                  </a:cubicBezTo>
                  <a:cubicBezTo>
                    <a:pt x="3351" y="2774"/>
                    <a:pt x="3598" y="2690"/>
                    <a:pt x="3770" y="2447"/>
                  </a:cubicBezTo>
                  <a:cubicBezTo>
                    <a:pt x="4237" y="1779"/>
                    <a:pt x="3436" y="879"/>
                    <a:pt x="2936" y="545"/>
                  </a:cubicBezTo>
                  <a:cubicBezTo>
                    <a:pt x="2261" y="182"/>
                    <a:pt x="1526" y="0"/>
                    <a:pt x="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9"/>
            <p:cNvSpPr/>
            <p:nvPr/>
          </p:nvSpPr>
          <p:spPr>
            <a:xfrm>
              <a:off x="1360045" y="4503768"/>
              <a:ext cx="158521" cy="115558"/>
            </a:xfrm>
            <a:custGeom>
              <a:avLst/>
              <a:gdLst/>
              <a:ahLst/>
              <a:cxnLst/>
              <a:rect l="l" t="t" r="r" b="b"/>
              <a:pathLst>
                <a:path w="4376" h="3190" extrusionOk="0">
                  <a:moveTo>
                    <a:pt x="3028" y="210"/>
                  </a:moveTo>
                  <a:cubicBezTo>
                    <a:pt x="3454" y="210"/>
                    <a:pt x="3785" y="428"/>
                    <a:pt x="3785" y="1079"/>
                  </a:cubicBezTo>
                  <a:cubicBezTo>
                    <a:pt x="3785" y="2432"/>
                    <a:pt x="1440" y="2954"/>
                    <a:pt x="306" y="2981"/>
                  </a:cubicBezTo>
                  <a:lnTo>
                    <a:pt x="306" y="2981"/>
                  </a:lnTo>
                  <a:cubicBezTo>
                    <a:pt x="703" y="2188"/>
                    <a:pt x="642" y="1309"/>
                    <a:pt x="1483" y="779"/>
                  </a:cubicBezTo>
                  <a:cubicBezTo>
                    <a:pt x="1865" y="524"/>
                    <a:pt x="2516" y="210"/>
                    <a:pt x="3028" y="210"/>
                  </a:cubicBezTo>
                  <a:close/>
                  <a:moveTo>
                    <a:pt x="3015" y="0"/>
                  </a:moveTo>
                  <a:cubicBezTo>
                    <a:pt x="2689" y="0"/>
                    <a:pt x="2343" y="97"/>
                    <a:pt x="2083" y="212"/>
                  </a:cubicBezTo>
                  <a:cubicBezTo>
                    <a:pt x="1550" y="412"/>
                    <a:pt x="1083" y="746"/>
                    <a:pt x="716" y="1180"/>
                  </a:cubicBezTo>
                  <a:cubicBezTo>
                    <a:pt x="329" y="1695"/>
                    <a:pt x="378" y="2397"/>
                    <a:pt x="81" y="2986"/>
                  </a:cubicBezTo>
                  <a:lnTo>
                    <a:pt x="81" y="2986"/>
                  </a:lnTo>
                  <a:cubicBezTo>
                    <a:pt x="19" y="3005"/>
                    <a:pt x="1" y="3079"/>
                    <a:pt x="27" y="3130"/>
                  </a:cubicBezTo>
                  <a:lnTo>
                    <a:pt x="27" y="3130"/>
                  </a:lnTo>
                  <a:cubicBezTo>
                    <a:pt x="43" y="3165"/>
                    <a:pt x="88" y="3189"/>
                    <a:pt x="133" y="3189"/>
                  </a:cubicBezTo>
                  <a:cubicBezTo>
                    <a:pt x="147" y="3189"/>
                    <a:pt x="160" y="3187"/>
                    <a:pt x="173" y="3182"/>
                  </a:cubicBezTo>
                  <a:lnTo>
                    <a:pt x="173" y="3182"/>
                  </a:lnTo>
                  <a:cubicBezTo>
                    <a:pt x="182" y="3182"/>
                    <a:pt x="192" y="3182"/>
                    <a:pt x="202" y="3182"/>
                  </a:cubicBezTo>
                  <a:cubicBezTo>
                    <a:pt x="1543" y="3182"/>
                    <a:pt x="4376" y="2441"/>
                    <a:pt x="3951" y="679"/>
                  </a:cubicBezTo>
                  <a:cubicBezTo>
                    <a:pt x="3838" y="167"/>
                    <a:pt x="3444" y="0"/>
                    <a:pt x="3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9"/>
            <p:cNvSpPr/>
            <p:nvPr/>
          </p:nvSpPr>
          <p:spPr>
            <a:xfrm>
              <a:off x="1259592" y="4638852"/>
              <a:ext cx="19598" cy="54084"/>
            </a:xfrm>
            <a:custGeom>
              <a:avLst/>
              <a:gdLst/>
              <a:ahLst/>
              <a:cxnLst/>
              <a:rect l="l" t="t" r="r" b="b"/>
              <a:pathLst>
                <a:path w="541" h="1493" extrusionOk="0">
                  <a:moveTo>
                    <a:pt x="113" y="1"/>
                  </a:moveTo>
                  <a:cubicBezTo>
                    <a:pt x="56" y="1"/>
                    <a:pt x="1" y="44"/>
                    <a:pt x="20" y="119"/>
                  </a:cubicBezTo>
                  <a:cubicBezTo>
                    <a:pt x="120" y="553"/>
                    <a:pt x="220" y="986"/>
                    <a:pt x="320" y="1420"/>
                  </a:cubicBezTo>
                  <a:cubicBezTo>
                    <a:pt x="332" y="1471"/>
                    <a:pt x="370" y="1493"/>
                    <a:pt x="409" y="1493"/>
                  </a:cubicBezTo>
                  <a:cubicBezTo>
                    <a:pt x="472" y="1493"/>
                    <a:pt x="540" y="1436"/>
                    <a:pt x="520" y="1353"/>
                  </a:cubicBezTo>
                  <a:lnTo>
                    <a:pt x="220" y="86"/>
                  </a:lnTo>
                  <a:cubicBezTo>
                    <a:pt x="205" y="27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9"/>
            <p:cNvSpPr/>
            <p:nvPr/>
          </p:nvSpPr>
          <p:spPr>
            <a:xfrm>
              <a:off x="1223295" y="4656240"/>
              <a:ext cx="19634" cy="47563"/>
            </a:xfrm>
            <a:custGeom>
              <a:avLst/>
              <a:gdLst/>
              <a:ahLst/>
              <a:cxnLst/>
              <a:rect l="l" t="t" r="r" b="b"/>
              <a:pathLst>
                <a:path w="542" h="1313" extrusionOk="0">
                  <a:moveTo>
                    <a:pt x="132" y="0"/>
                  </a:moveTo>
                  <a:cubicBezTo>
                    <a:pt x="69" y="0"/>
                    <a:pt x="0" y="57"/>
                    <a:pt x="21" y="139"/>
                  </a:cubicBezTo>
                  <a:cubicBezTo>
                    <a:pt x="121" y="506"/>
                    <a:pt x="221" y="873"/>
                    <a:pt x="321" y="1240"/>
                  </a:cubicBezTo>
                  <a:cubicBezTo>
                    <a:pt x="334" y="1291"/>
                    <a:pt x="371" y="1313"/>
                    <a:pt x="410" y="1313"/>
                  </a:cubicBezTo>
                  <a:cubicBezTo>
                    <a:pt x="473" y="1313"/>
                    <a:pt x="542" y="1256"/>
                    <a:pt x="521" y="1174"/>
                  </a:cubicBezTo>
                  <a:cubicBezTo>
                    <a:pt x="421" y="807"/>
                    <a:pt x="321" y="440"/>
                    <a:pt x="221" y="73"/>
                  </a:cubicBezTo>
                  <a:cubicBezTo>
                    <a:pt x="208" y="22"/>
                    <a:pt x="171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9"/>
            <p:cNvSpPr/>
            <p:nvPr/>
          </p:nvSpPr>
          <p:spPr>
            <a:xfrm>
              <a:off x="1188229" y="4656240"/>
              <a:ext cx="19634" cy="50679"/>
            </a:xfrm>
            <a:custGeom>
              <a:avLst/>
              <a:gdLst/>
              <a:ahLst/>
              <a:cxnLst/>
              <a:rect l="l" t="t" r="r" b="b"/>
              <a:pathLst>
                <a:path w="542" h="1399" extrusionOk="0">
                  <a:moveTo>
                    <a:pt x="133" y="0"/>
                  </a:moveTo>
                  <a:cubicBezTo>
                    <a:pt x="69" y="0"/>
                    <a:pt x="1" y="57"/>
                    <a:pt x="21" y="139"/>
                  </a:cubicBezTo>
                  <a:cubicBezTo>
                    <a:pt x="122" y="540"/>
                    <a:pt x="188" y="940"/>
                    <a:pt x="322" y="1340"/>
                  </a:cubicBezTo>
                  <a:cubicBezTo>
                    <a:pt x="335" y="1380"/>
                    <a:pt x="374" y="1399"/>
                    <a:pt x="414" y="1399"/>
                  </a:cubicBezTo>
                  <a:cubicBezTo>
                    <a:pt x="477" y="1399"/>
                    <a:pt x="542" y="1354"/>
                    <a:pt x="522" y="1274"/>
                  </a:cubicBezTo>
                  <a:cubicBezTo>
                    <a:pt x="422" y="873"/>
                    <a:pt x="322" y="473"/>
                    <a:pt x="222" y="73"/>
                  </a:cubicBezTo>
                  <a:cubicBezTo>
                    <a:pt x="209" y="22"/>
                    <a:pt x="172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9"/>
            <p:cNvSpPr/>
            <p:nvPr/>
          </p:nvSpPr>
          <p:spPr>
            <a:xfrm>
              <a:off x="1640935" y="4365206"/>
              <a:ext cx="35066" cy="25430"/>
            </a:xfrm>
            <a:custGeom>
              <a:avLst/>
              <a:gdLst/>
              <a:ahLst/>
              <a:cxnLst/>
              <a:rect l="l" t="t" r="r" b="b"/>
              <a:pathLst>
                <a:path w="968" h="702" extrusionOk="0">
                  <a:moveTo>
                    <a:pt x="500" y="1"/>
                  </a:moveTo>
                  <a:cubicBezTo>
                    <a:pt x="0" y="1"/>
                    <a:pt x="0" y="701"/>
                    <a:pt x="500" y="701"/>
                  </a:cubicBezTo>
                  <a:cubicBezTo>
                    <a:pt x="967" y="701"/>
                    <a:pt x="967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9"/>
            <p:cNvSpPr/>
            <p:nvPr/>
          </p:nvSpPr>
          <p:spPr>
            <a:xfrm>
              <a:off x="1558740" y="4393027"/>
              <a:ext cx="33870" cy="25394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35" y="701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9"/>
            <p:cNvSpPr/>
            <p:nvPr/>
          </p:nvSpPr>
          <p:spPr>
            <a:xfrm>
              <a:off x="1579280" y="4330176"/>
              <a:ext cx="33870" cy="26625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9"/>
            <p:cNvSpPr/>
            <p:nvPr/>
          </p:nvSpPr>
          <p:spPr>
            <a:xfrm>
              <a:off x="623478" y="3527823"/>
              <a:ext cx="35066" cy="25394"/>
            </a:xfrm>
            <a:custGeom>
              <a:avLst/>
              <a:gdLst/>
              <a:ahLst/>
              <a:cxnLst/>
              <a:rect l="l" t="t" r="r" b="b"/>
              <a:pathLst>
                <a:path w="968" h="701" extrusionOk="0">
                  <a:moveTo>
                    <a:pt x="501" y="0"/>
                  </a:moveTo>
                  <a:cubicBezTo>
                    <a:pt x="0" y="0"/>
                    <a:pt x="0" y="701"/>
                    <a:pt x="501" y="701"/>
                  </a:cubicBezTo>
                  <a:cubicBezTo>
                    <a:pt x="968" y="701"/>
                    <a:pt x="9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9"/>
            <p:cNvSpPr/>
            <p:nvPr/>
          </p:nvSpPr>
          <p:spPr>
            <a:xfrm>
              <a:off x="541319" y="3513333"/>
              <a:ext cx="33870" cy="265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9"/>
            <p:cNvSpPr/>
            <p:nvPr/>
          </p:nvSpPr>
          <p:spPr>
            <a:xfrm>
              <a:off x="575154" y="3451678"/>
              <a:ext cx="35066" cy="25430"/>
            </a:xfrm>
            <a:custGeom>
              <a:avLst/>
              <a:gdLst/>
              <a:ahLst/>
              <a:cxnLst/>
              <a:rect l="l" t="t" r="r" b="b"/>
              <a:pathLst>
                <a:path w="968" h="702" extrusionOk="0">
                  <a:moveTo>
                    <a:pt x="500" y="1"/>
                  </a:moveTo>
                  <a:cubicBezTo>
                    <a:pt x="0" y="1"/>
                    <a:pt x="0" y="701"/>
                    <a:pt x="500" y="701"/>
                  </a:cubicBezTo>
                  <a:cubicBezTo>
                    <a:pt x="967" y="701"/>
                    <a:pt x="967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9"/>
            <p:cNvSpPr/>
            <p:nvPr/>
          </p:nvSpPr>
          <p:spPr>
            <a:xfrm>
              <a:off x="1249413" y="3730830"/>
              <a:ext cx="42311" cy="35066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601" y="0"/>
                  </a:moveTo>
                  <a:cubicBezTo>
                    <a:pt x="0" y="67"/>
                    <a:pt x="0" y="901"/>
                    <a:pt x="601" y="968"/>
                  </a:cubicBezTo>
                  <a:cubicBezTo>
                    <a:pt x="1168" y="901"/>
                    <a:pt x="1168" y="67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9"/>
            <p:cNvSpPr/>
            <p:nvPr/>
          </p:nvSpPr>
          <p:spPr>
            <a:xfrm>
              <a:off x="1573266" y="4837692"/>
              <a:ext cx="45933" cy="35066"/>
            </a:xfrm>
            <a:custGeom>
              <a:avLst/>
              <a:gdLst/>
              <a:ahLst/>
              <a:cxnLst/>
              <a:rect l="l" t="t" r="r" b="b"/>
              <a:pathLst>
                <a:path w="1268" h="968" extrusionOk="0">
                  <a:moveTo>
                    <a:pt x="634" y="1"/>
                  </a:moveTo>
                  <a:cubicBezTo>
                    <a:pt x="0" y="1"/>
                    <a:pt x="0" y="968"/>
                    <a:pt x="634" y="968"/>
                  </a:cubicBezTo>
                  <a:cubicBezTo>
                    <a:pt x="1268" y="968"/>
                    <a:pt x="1268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9"/>
            <p:cNvSpPr/>
            <p:nvPr/>
          </p:nvSpPr>
          <p:spPr>
            <a:xfrm>
              <a:off x="73652" y="3543545"/>
              <a:ext cx="42347" cy="35066"/>
            </a:xfrm>
            <a:custGeom>
              <a:avLst/>
              <a:gdLst/>
              <a:ahLst/>
              <a:cxnLst/>
              <a:rect l="l" t="t" r="r" b="b"/>
              <a:pathLst>
                <a:path w="1169" h="968" extrusionOk="0">
                  <a:moveTo>
                    <a:pt x="568" y="0"/>
                  </a:moveTo>
                  <a:cubicBezTo>
                    <a:pt x="1" y="67"/>
                    <a:pt x="1" y="901"/>
                    <a:pt x="568" y="967"/>
                  </a:cubicBezTo>
                  <a:cubicBezTo>
                    <a:pt x="1168" y="901"/>
                    <a:pt x="1168" y="67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9"/>
            <p:cNvSpPr/>
            <p:nvPr/>
          </p:nvSpPr>
          <p:spPr>
            <a:xfrm>
              <a:off x="1512843" y="3674028"/>
              <a:ext cx="70095" cy="51983"/>
            </a:xfrm>
            <a:custGeom>
              <a:avLst/>
              <a:gdLst/>
              <a:ahLst/>
              <a:cxnLst/>
              <a:rect l="l" t="t" r="r" b="b"/>
              <a:pathLst>
                <a:path w="1935" h="1435" extrusionOk="0">
                  <a:moveTo>
                    <a:pt x="968" y="1"/>
                  </a:moveTo>
                  <a:cubicBezTo>
                    <a:pt x="0" y="1"/>
                    <a:pt x="0" y="1435"/>
                    <a:pt x="968" y="1435"/>
                  </a:cubicBezTo>
                  <a:cubicBezTo>
                    <a:pt x="1935" y="1435"/>
                    <a:pt x="1935" y="1"/>
                    <a:pt x="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9"/>
            <p:cNvSpPr/>
            <p:nvPr/>
          </p:nvSpPr>
          <p:spPr>
            <a:xfrm>
              <a:off x="461551" y="3272870"/>
              <a:ext cx="68900" cy="51983"/>
            </a:xfrm>
            <a:custGeom>
              <a:avLst/>
              <a:gdLst/>
              <a:ahLst/>
              <a:cxnLst/>
              <a:rect l="l" t="t" r="r" b="b"/>
              <a:pathLst>
                <a:path w="1902" h="1435" extrusionOk="0">
                  <a:moveTo>
                    <a:pt x="934" y="0"/>
                  </a:moveTo>
                  <a:cubicBezTo>
                    <a:pt x="0" y="0"/>
                    <a:pt x="0" y="1434"/>
                    <a:pt x="934" y="1434"/>
                  </a:cubicBezTo>
                  <a:cubicBezTo>
                    <a:pt x="1902" y="1434"/>
                    <a:pt x="1902" y="0"/>
                    <a:pt x="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9"/>
            <p:cNvSpPr/>
            <p:nvPr/>
          </p:nvSpPr>
          <p:spPr>
            <a:xfrm>
              <a:off x="201744" y="3099894"/>
              <a:ext cx="66400" cy="64698"/>
            </a:xfrm>
            <a:custGeom>
              <a:avLst/>
              <a:gdLst/>
              <a:ahLst/>
              <a:cxnLst/>
              <a:rect l="l" t="t" r="r" b="b"/>
              <a:pathLst>
                <a:path w="1833" h="1786" extrusionOk="0">
                  <a:moveTo>
                    <a:pt x="1455" y="1"/>
                  </a:moveTo>
                  <a:cubicBezTo>
                    <a:pt x="1438" y="1"/>
                    <a:pt x="1420" y="2"/>
                    <a:pt x="1402" y="5"/>
                  </a:cubicBezTo>
                  <a:cubicBezTo>
                    <a:pt x="1168" y="38"/>
                    <a:pt x="1068" y="372"/>
                    <a:pt x="1068" y="572"/>
                  </a:cubicBezTo>
                  <a:cubicBezTo>
                    <a:pt x="1068" y="672"/>
                    <a:pt x="1101" y="806"/>
                    <a:pt x="1135" y="939"/>
                  </a:cubicBezTo>
                  <a:cubicBezTo>
                    <a:pt x="1035" y="772"/>
                    <a:pt x="935" y="672"/>
                    <a:pt x="801" y="539"/>
                  </a:cubicBezTo>
                  <a:cubicBezTo>
                    <a:pt x="711" y="430"/>
                    <a:pt x="551" y="341"/>
                    <a:pt x="409" y="341"/>
                  </a:cubicBezTo>
                  <a:cubicBezTo>
                    <a:pt x="288" y="341"/>
                    <a:pt x="180" y="404"/>
                    <a:pt x="134" y="572"/>
                  </a:cubicBezTo>
                  <a:cubicBezTo>
                    <a:pt x="1" y="939"/>
                    <a:pt x="401" y="1172"/>
                    <a:pt x="601" y="1339"/>
                  </a:cubicBezTo>
                  <a:cubicBezTo>
                    <a:pt x="868" y="1539"/>
                    <a:pt x="1168" y="1706"/>
                    <a:pt x="1502" y="1773"/>
                  </a:cubicBezTo>
                  <a:cubicBezTo>
                    <a:pt x="1520" y="1782"/>
                    <a:pt x="1535" y="1786"/>
                    <a:pt x="1548" y="1786"/>
                  </a:cubicBezTo>
                  <a:cubicBezTo>
                    <a:pt x="1584" y="1786"/>
                    <a:pt x="1602" y="1755"/>
                    <a:pt x="1602" y="1706"/>
                  </a:cubicBezTo>
                  <a:cubicBezTo>
                    <a:pt x="1635" y="1706"/>
                    <a:pt x="1669" y="1673"/>
                    <a:pt x="1702" y="1639"/>
                  </a:cubicBezTo>
                  <a:cubicBezTo>
                    <a:pt x="1769" y="1406"/>
                    <a:pt x="1802" y="1172"/>
                    <a:pt x="1802" y="939"/>
                  </a:cubicBezTo>
                  <a:cubicBezTo>
                    <a:pt x="1802" y="684"/>
                    <a:pt x="1832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9"/>
            <p:cNvSpPr/>
            <p:nvPr/>
          </p:nvSpPr>
          <p:spPr>
            <a:xfrm>
              <a:off x="1048834" y="3928837"/>
              <a:ext cx="67596" cy="65459"/>
            </a:xfrm>
            <a:custGeom>
              <a:avLst/>
              <a:gdLst/>
              <a:ahLst/>
              <a:cxnLst/>
              <a:rect l="l" t="t" r="r" b="b"/>
              <a:pathLst>
                <a:path w="1866" h="1807" extrusionOk="0">
                  <a:moveTo>
                    <a:pt x="1459" y="1"/>
                  </a:moveTo>
                  <a:cubicBezTo>
                    <a:pt x="1440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72"/>
                  </a:cubicBezTo>
                  <a:cubicBezTo>
                    <a:pt x="1101" y="672"/>
                    <a:pt x="1134" y="806"/>
                    <a:pt x="1168" y="939"/>
                  </a:cubicBezTo>
                  <a:cubicBezTo>
                    <a:pt x="1067" y="772"/>
                    <a:pt x="967" y="672"/>
                    <a:pt x="834" y="539"/>
                  </a:cubicBezTo>
                  <a:cubicBezTo>
                    <a:pt x="725" y="430"/>
                    <a:pt x="568" y="341"/>
                    <a:pt x="425" y="341"/>
                  </a:cubicBezTo>
                  <a:cubicBezTo>
                    <a:pt x="304" y="341"/>
                    <a:pt x="194" y="404"/>
                    <a:pt x="133" y="572"/>
                  </a:cubicBezTo>
                  <a:cubicBezTo>
                    <a:pt x="0" y="939"/>
                    <a:pt x="434" y="1173"/>
                    <a:pt x="634" y="1339"/>
                  </a:cubicBezTo>
                  <a:cubicBezTo>
                    <a:pt x="901" y="1539"/>
                    <a:pt x="1201" y="1706"/>
                    <a:pt x="1534" y="1806"/>
                  </a:cubicBezTo>
                  <a:cubicBezTo>
                    <a:pt x="1568" y="1806"/>
                    <a:pt x="1635" y="1773"/>
                    <a:pt x="1635" y="1706"/>
                  </a:cubicBezTo>
                  <a:cubicBezTo>
                    <a:pt x="1668" y="1706"/>
                    <a:pt x="1701" y="1673"/>
                    <a:pt x="1701" y="1606"/>
                  </a:cubicBezTo>
                  <a:cubicBezTo>
                    <a:pt x="1801" y="1406"/>
                    <a:pt x="1835" y="1173"/>
                    <a:pt x="1835" y="939"/>
                  </a:cubicBezTo>
                  <a:cubicBezTo>
                    <a:pt x="1835" y="684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6" name="Google Shape;4556;p29"/>
          <p:cNvSpPr/>
          <p:nvPr/>
        </p:nvSpPr>
        <p:spPr>
          <a:xfrm>
            <a:off x="-91111" y="661521"/>
            <a:ext cx="971953" cy="1072695"/>
          </a:xfrm>
          <a:custGeom>
            <a:avLst/>
            <a:gdLst/>
            <a:ahLst/>
            <a:cxnLst/>
            <a:rect l="l" t="t" r="r" b="b"/>
            <a:pathLst>
              <a:path w="26831" h="29612" extrusionOk="0">
                <a:moveTo>
                  <a:pt x="26707" y="0"/>
                </a:moveTo>
                <a:cubicBezTo>
                  <a:pt x="26675" y="0"/>
                  <a:pt x="26642" y="15"/>
                  <a:pt x="26619" y="48"/>
                </a:cubicBezTo>
                <a:cubicBezTo>
                  <a:pt x="22750" y="6553"/>
                  <a:pt x="16512" y="10523"/>
                  <a:pt x="10641" y="15026"/>
                </a:cubicBezTo>
                <a:cubicBezTo>
                  <a:pt x="8039" y="16961"/>
                  <a:pt x="5638" y="19196"/>
                  <a:pt x="3503" y="21664"/>
                </a:cubicBezTo>
                <a:cubicBezTo>
                  <a:pt x="1668" y="23899"/>
                  <a:pt x="100" y="26567"/>
                  <a:pt x="0" y="29536"/>
                </a:cubicBezTo>
                <a:cubicBezTo>
                  <a:pt x="17" y="29586"/>
                  <a:pt x="67" y="29611"/>
                  <a:pt x="117" y="29611"/>
                </a:cubicBezTo>
                <a:cubicBezTo>
                  <a:pt x="167" y="29611"/>
                  <a:pt x="217" y="29586"/>
                  <a:pt x="234" y="29536"/>
                </a:cubicBezTo>
                <a:lnTo>
                  <a:pt x="201" y="29536"/>
                </a:lnTo>
                <a:cubicBezTo>
                  <a:pt x="334" y="26201"/>
                  <a:pt x="2302" y="23265"/>
                  <a:pt x="4470" y="20863"/>
                </a:cubicBezTo>
                <a:cubicBezTo>
                  <a:pt x="6672" y="18495"/>
                  <a:pt x="9140" y="16327"/>
                  <a:pt x="11775" y="14425"/>
                </a:cubicBezTo>
                <a:cubicBezTo>
                  <a:pt x="17379" y="10256"/>
                  <a:pt x="23150" y="6286"/>
                  <a:pt x="26786" y="149"/>
                </a:cubicBezTo>
                <a:cubicBezTo>
                  <a:pt x="26831" y="60"/>
                  <a:pt x="26771" y="0"/>
                  <a:pt x="267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7" name="Google Shape;4557;p29"/>
          <p:cNvSpPr/>
          <p:nvPr/>
        </p:nvSpPr>
        <p:spPr>
          <a:xfrm>
            <a:off x="185939" y="1031671"/>
            <a:ext cx="168881" cy="205903"/>
          </a:xfrm>
          <a:custGeom>
            <a:avLst/>
            <a:gdLst/>
            <a:ahLst/>
            <a:cxnLst/>
            <a:rect l="l" t="t" r="r" b="b"/>
            <a:pathLst>
              <a:path w="4662" h="5684" extrusionOk="0">
                <a:moveTo>
                  <a:pt x="2273" y="237"/>
                </a:moveTo>
                <a:cubicBezTo>
                  <a:pt x="4324" y="237"/>
                  <a:pt x="2563" y="4503"/>
                  <a:pt x="1962" y="5485"/>
                </a:cubicBezTo>
                <a:lnTo>
                  <a:pt x="1962" y="5485"/>
                </a:lnTo>
                <a:cubicBezTo>
                  <a:pt x="1385" y="4390"/>
                  <a:pt x="293" y="271"/>
                  <a:pt x="2226" y="238"/>
                </a:cubicBezTo>
                <a:cubicBezTo>
                  <a:pt x="2242" y="237"/>
                  <a:pt x="2258" y="237"/>
                  <a:pt x="2273" y="237"/>
                </a:cubicBezTo>
                <a:close/>
                <a:moveTo>
                  <a:pt x="2238" y="0"/>
                </a:moveTo>
                <a:cubicBezTo>
                  <a:pt x="1" y="0"/>
                  <a:pt x="1202" y="4560"/>
                  <a:pt x="1792" y="5642"/>
                </a:cubicBezTo>
                <a:cubicBezTo>
                  <a:pt x="1812" y="5671"/>
                  <a:pt x="1843" y="5683"/>
                  <a:pt x="1875" y="5683"/>
                </a:cubicBezTo>
                <a:cubicBezTo>
                  <a:pt x="1902" y="5683"/>
                  <a:pt x="1930" y="5675"/>
                  <a:pt x="1953" y="5661"/>
                </a:cubicBezTo>
                <a:lnTo>
                  <a:pt x="1953" y="5661"/>
                </a:lnTo>
                <a:cubicBezTo>
                  <a:pt x="1974" y="5675"/>
                  <a:pt x="2001" y="5683"/>
                  <a:pt x="2028" y="5683"/>
                </a:cubicBezTo>
                <a:cubicBezTo>
                  <a:pt x="2062" y="5683"/>
                  <a:pt x="2097" y="5671"/>
                  <a:pt x="2126" y="5642"/>
                </a:cubicBezTo>
                <a:cubicBezTo>
                  <a:pt x="2760" y="4674"/>
                  <a:pt x="4661" y="205"/>
                  <a:pt x="2360" y="4"/>
                </a:cubicBezTo>
                <a:cubicBezTo>
                  <a:pt x="2318" y="2"/>
                  <a:pt x="2277" y="0"/>
                  <a:pt x="22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8" name="Google Shape;4558;p29"/>
          <p:cNvSpPr/>
          <p:nvPr/>
        </p:nvSpPr>
        <p:spPr>
          <a:xfrm>
            <a:off x="375180" y="1137775"/>
            <a:ext cx="197136" cy="81542"/>
          </a:xfrm>
          <a:custGeom>
            <a:avLst/>
            <a:gdLst/>
            <a:ahLst/>
            <a:cxnLst/>
            <a:rect l="l" t="t" r="r" b="b"/>
            <a:pathLst>
              <a:path w="5442" h="2251" extrusionOk="0">
                <a:moveTo>
                  <a:pt x="2615" y="0"/>
                </a:moveTo>
                <a:cubicBezTo>
                  <a:pt x="1708" y="0"/>
                  <a:pt x="779" y="170"/>
                  <a:pt x="371" y="311"/>
                </a:cubicBezTo>
                <a:cubicBezTo>
                  <a:pt x="256" y="368"/>
                  <a:pt x="290" y="525"/>
                  <a:pt x="386" y="525"/>
                </a:cubicBezTo>
                <a:cubicBezTo>
                  <a:pt x="402" y="525"/>
                  <a:pt x="419" y="521"/>
                  <a:pt x="438" y="511"/>
                </a:cubicBezTo>
                <a:cubicBezTo>
                  <a:pt x="969" y="323"/>
                  <a:pt x="1764" y="161"/>
                  <a:pt x="2534" y="161"/>
                </a:cubicBezTo>
                <a:cubicBezTo>
                  <a:pt x="3263" y="161"/>
                  <a:pt x="3969" y="306"/>
                  <a:pt x="4407" y="711"/>
                </a:cubicBezTo>
                <a:cubicBezTo>
                  <a:pt x="5441" y="1679"/>
                  <a:pt x="3473" y="2046"/>
                  <a:pt x="2906" y="2046"/>
                </a:cubicBezTo>
                <a:cubicBezTo>
                  <a:pt x="1872" y="2046"/>
                  <a:pt x="771" y="1212"/>
                  <a:pt x="238" y="378"/>
                </a:cubicBezTo>
                <a:cubicBezTo>
                  <a:pt x="218" y="338"/>
                  <a:pt x="185" y="322"/>
                  <a:pt x="153" y="322"/>
                </a:cubicBezTo>
                <a:cubicBezTo>
                  <a:pt x="78" y="322"/>
                  <a:pt x="1" y="408"/>
                  <a:pt x="71" y="478"/>
                </a:cubicBezTo>
                <a:cubicBezTo>
                  <a:pt x="705" y="1445"/>
                  <a:pt x="1739" y="2112"/>
                  <a:pt x="2906" y="2246"/>
                </a:cubicBezTo>
                <a:cubicBezTo>
                  <a:pt x="2955" y="2249"/>
                  <a:pt x="3009" y="2250"/>
                  <a:pt x="3068" y="2250"/>
                </a:cubicBezTo>
                <a:cubicBezTo>
                  <a:pt x="3655" y="2250"/>
                  <a:pt x="4686" y="2085"/>
                  <a:pt x="4808" y="1479"/>
                </a:cubicBezTo>
                <a:cubicBezTo>
                  <a:pt x="5059" y="321"/>
                  <a:pt x="3858" y="0"/>
                  <a:pt x="2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9" name="Google Shape;4559;p29"/>
          <p:cNvSpPr/>
          <p:nvPr/>
        </p:nvSpPr>
        <p:spPr>
          <a:xfrm>
            <a:off x="461106" y="863839"/>
            <a:ext cx="96685" cy="200723"/>
          </a:xfrm>
          <a:custGeom>
            <a:avLst/>
            <a:gdLst/>
            <a:ahLst/>
            <a:cxnLst/>
            <a:rect l="l" t="t" r="r" b="b"/>
            <a:pathLst>
              <a:path w="2669" h="5541" extrusionOk="0">
                <a:moveTo>
                  <a:pt x="1846" y="191"/>
                </a:moveTo>
                <a:cubicBezTo>
                  <a:pt x="2498" y="191"/>
                  <a:pt x="2392" y="1971"/>
                  <a:pt x="2336" y="2369"/>
                </a:cubicBezTo>
                <a:cubicBezTo>
                  <a:pt x="2140" y="3446"/>
                  <a:pt x="1657" y="4458"/>
                  <a:pt x="981" y="5313"/>
                </a:cubicBezTo>
                <a:lnTo>
                  <a:pt x="981" y="5313"/>
                </a:lnTo>
                <a:cubicBezTo>
                  <a:pt x="980" y="5300"/>
                  <a:pt x="975" y="5286"/>
                  <a:pt x="968" y="5271"/>
                </a:cubicBezTo>
                <a:cubicBezTo>
                  <a:pt x="401" y="3837"/>
                  <a:pt x="1" y="1502"/>
                  <a:pt x="1435" y="368"/>
                </a:cubicBezTo>
                <a:cubicBezTo>
                  <a:pt x="1597" y="245"/>
                  <a:pt x="1733" y="191"/>
                  <a:pt x="1846" y="191"/>
                </a:cubicBezTo>
                <a:close/>
                <a:moveTo>
                  <a:pt x="1895" y="0"/>
                </a:moveTo>
                <a:cubicBezTo>
                  <a:pt x="1886" y="0"/>
                  <a:pt x="1877" y="0"/>
                  <a:pt x="1869" y="1"/>
                </a:cubicBezTo>
                <a:cubicBezTo>
                  <a:pt x="1235" y="34"/>
                  <a:pt x="734" y="735"/>
                  <a:pt x="501" y="1302"/>
                </a:cubicBezTo>
                <a:cubicBezTo>
                  <a:pt x="1" y="2536"/>
                  <a:pt x="301" y="4137"/>
                  <a:pt x="768" y="5338"/>
                </a:cubicBezTo>
                <a:cubicBezTo>
                  <a:pt x="793" y="5389"/>
                  <a:pt x="838" y="5411"/>
                  <a:pt x="880" y="5411"/>
                </a:cubicBezTo>
                <a:cubicBezTo>
                  <a:pt x="890" y="5411"/>
                  <a:pt x="900" y="5409"/>
                  <a:pt x="910" y="5407"/>
                </a:cubicBezTo>
                <a:lnTo>
                  <a:pt x="910" y="5407"/>
                </a:lnTo>
                <a:cubicBezTo>
                  <a:pt x="883" y="5473"/>
                  <a:pt x="945" y="5540"/>
                  <a:pt x="1005" y="5540"/>
                </a:cubicBezTo>
                <a:cubicBezTo>
                  <a:pt x="1028" y="5540"/>
                  <a:pt x="1051" y="5530"/>
                  <a:pt x="1068" y="5505"/>
                </a:cubicBezTo>
                <a:cubicBezTo>
                  <a:pt x="1935" y="4471"/>
                  <a:pt x="2436" y="3236"/>
                  <a:pt x="2602" y="1902"/>
                </a:cubicBezTo>
                <a:cubicBezTo>
                  <a:pt x="2635" y="1473"/>
                  <a:pt x="2668" y="0"/>
                  <a:pt x="18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0" name="Google Shape;4560;p29"/>
          <p:cNvSpPr/>
          <p:nvPr/>
        </p:nvSpPr>
        <p:spPr>
          <a:xfrm>
            <a:off x="605427" y="926147"/>
            <a:ext cx="167468" cy="90889"/>
          </a:xfrm>
          <a:custGeom>
            <a:avLst/>
            <a:gdLst/>
            <a:ahLst/>
            <a:cxnLst/>
            <a:rect l="l" t="t" r="r" b="b"/>
            <a:pathLst>
              <a:path w="4623" h="2509" extrusionOk="0">
                <a:moveTo>
                  <a:pt x="3229" y="196"/>
                </a:moveTo>
                <a:cubicBezTo>
                  <a:pt x="3393" y="196"/>
                  <a:pt x="3557" y="212"/>
                  <a:pt x="3722" y="249"/>
                </a:cubicBezTo>
                <a:cubicBezTo>
                  <a:pt x="4489" y="449"/>
                  <a:pt x="4456" y="1250"/>
                  <a:pt x="4022" y="1717"/>
                </a:cubicBezTo>
                <a:cubicBezTo>
                  <a:pt x="3722" y="2050"/>
                  <a:pt x="3288" y="2250"/>
                  <a:pt x="2821" y="2317"/>
                </a:cubicBezTo>
                <a:cubicBezTo>
                  <a:pt x="2761" y="2323"/>
                  <a:pt x="2700" y="2327"/>
                  <a:pt x="2638" y="2327"/>
                </a:cubicBezTo>
                <a:cubicBezTo>
                  <a:pt x="1805" y="2327"/>
                  <a:pt x="937" y="1748"/>
                  <a:pt x="291" y="1262"/>
                </a:cubicBezTo>
                <a:lnTo>
                  <a:pt x="291" y="1262"/>
                </a:lnTo>
                <a:cubicBezTo>
                  <a:pt x="301" y="1260"/>
                  <a:pt x="310" y="1256"/>
                  <a:pt x="320" y="1250"/>
                </a:cubicBezTo>
                <a:cubicBezTo>
                  <a:pt x="1212" y="847"/>
                  <a:pt x="2203" y="196"/>
                  <a:pt x="3229" y="196"/>
                </a:cubicBezTo>
                <a:close/>
                <a:moveTo>
                  <a:pt x="3144" y="0"/>
                </a:moveTo>
                <a:cubicBezTo>
                  <a:pt x="3042" y="0"/>
                  <a:pt x="2945" y="6"/>
                  <a:pt x="2855" y="15"/>
                </a:cubicBezTo>
                <a:cubicBezTo>
                  <a:pt x="1921" y="149"/>
                  <a:pt x="1054" y="682"/>
                  <a:pt x="220" y="1083"/>
                </a:cubicBezTo>
                <a:cubicBezTo>
                  <a:pt x="174" y="1105"/>
                  <a:pt x="160" y="1140"/>
                  <a:pt x="164" y="1172"/>
                </a:cubicBezTo>
                <a:lnTo>
                  <a:pt x="164" y="1172"/>
                </a:lnTo>
                <a:cubicBezTo>
                  <a:pt x="158" y="1170"/>
                  <a:pt x="151" y="1169"/>
                  <a:pt x="145" y="1169"/>
                </a:cubicBezTo>
                <a:cubicBezTo>
                  <a:pt x="62" y="1169"/>
                  <a:pt x="0" y="1326"/>
                  <a:pt x="86" y="1383"/>
                </a:cubicBezTo>
                <a:cubicBezTo>
                  <a:pt x="823" y="1922"/>
                  <a:pt x="1729" y="2509"/>
                  <a:pt x="2681" y="2509"/>
                </a:cubicBezTo>
                <a:cubicBezTo>
                  <a:pt x="2849" y="2509"/>
                  <a:pt x="3018" y="2490"/>
                  <a:pt x="3188" y="2450"/>
                </a:cubicBezTo>
                <a:cubicBezTo>
                  <a:pt x="3889" y="2284"/>
                  <a:pt x="4623" y="1650"/>
                  <a:pt x="4556" y="916"/>
                </a:cubicBezTo>
                <a:cubicBezTo>
                  <a:pt x="4527" y="200"/>
                  <a:pt x="3761" y="0"/>
                  <a:pt x="31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1" name="Google Shape;4561;p29"/>
          <p:cNvSpPr/>
          <p:nvPr/>
        </p:nvSpPr>
        <p:spPr>
          <a:xfrm>
            <a:off x="685883" y="688364"/>
            <a:ext cx="88244" cy="163339"/>
          </a:xfrm>
          <a:custGeom>
            <a:avLst/>
            <a:gdLst/>
            <a:ahLst/>
            <a:cxnLst/>
            <a:rect l="l" t="t" r="r" b="b"/>
            <a:pathLst>
              <a:path w="2436" h="4509" extrusionOk="0">
                <a:moveTo>
                  <a:pt x="850" y="224"/>
                </a:moveTo>
                <a:cubicBezTo>
                  <a:pt x="942" y="224"/>
                  <a:pt x="1047" y="250"/>
                  <a:pt x="1168" y="308"/>
                </a:cubicBezTo>
                <a:cubicBezTo>
                  <a:pt x="2435" y="942"/>
                  <a:pt x="1501" y="3177"/>
                  <a:pt x="1168" y="4111"/>
                </a:cubicBezTo>
                <a:cubicBezTo>
                  <a:pt x="1167" y="4114"/>
                  <a:pt x="1166" y="4118"/>
                  <a:pt x="1165" y="4121"/>
                </a:cubicBezTo>
                <a:lnTo>
                  <a:pt x="1165" y="4121"/>
                </a:lnTo>
                <a:cubicBezTo>
                  <a:pt x="665" y="3521"/>
                  <a:pt x="354" y="2795"/>
                  <a:pt x="234" y="2043"/>
                </a:cubicBezTo>
                <a:cubicBezTo>
                  <a:pt x="204" y="1517"/>
                  <a:pt x="201" y="224"/>
                  <a:pt x="850" y="224"/>
                </a:cubicBezTo>
                <a:close/>
                <a:moveTo>
                  <a:pt x="855" y="0"/>
                </a:moveTo>
                <a:cubicBezTo>
                  <a:pt x="815" y="0"/>
                  <a:pt x="775" y="3"/>
                  <a:pt x="734" y="8"/>
                </a:cubicBezTo>
                <a:cubicBezTo>
                  <a:pt x="133" y="75"/>
                  <a:pt x="67" y="1109"/>
                  <a:pt x="33" y="1542"/>
                </a:cubicBezTo>
                <a:cubicBezTo>
                  <a:pt x="0" y="2710"/>
                  <a:pt x="500" y="3611"/>
                  <a:pt x="1201" y="4478"/>
                </a:cubicBezTo>
                <a:cubicBezTo>
                  <a:pt x="1223" y="4500"/>
                  <a:pt x="1246" y="4509"/>
                  <a:pt x="1268" y="4509"/>
                </a:cubicBezTo>
                <a:cubicBezTo>
                  <a:pt x="1349" y="4509"/>
                  <a:pt x="1420" y="4389"/>
                  <a:pt x="1368" y="4311"/>
                </a:cubicBezTo>
                <a:lnTo>
                  <a:pt x="1334" y="4311"/>
                </a:lnTo>
                <a:cubicBezTo>
                  <a:pt x="1309" y="4284"/>
                  <a:pt x="1284" y="4257"/>
                  <a:pt x="1259" y="4229"/>
                </a:cubicBezTo>
                <a:lnTo>
                  <a:pt x="1259" y="4229"/>
                </a:lnTo>
                <a:cubicBezTo>
                  <a:pt x="1260" y="4229"/>
                  <a:pt x="1261" y="4229"/>
                  <a:pt x="1261" y="4229"/>
                </a:cubicBezTo>
                <a:cubicBezTo>
                  <a:pt x="1306" y="4229"/>
                  <a:pt x="1353" y="4203"/>
                  <a:pt x="1368" y="4144"/>
                </a:cubicBezTo>
                <a:cubicBezTo>
                  <a:pt x="1768" y="3310"/>
                  <a:pt x="1968" y="2376"/>
                  <a:pt x="2001" y="1442"/>
                </a:cubicBezTo>
                <a:cubicBezTo>
                  <a:pt x="2001" y="811"/>
                  <a:pt x="1553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2" name="Google Shape;4562;p29"/>
          <p:cNvSpPr/>
          <p:nvPr/>
        </p:nvSpPr>
        <p:spPr>
          <a:xfrm>
            <a:off x="803072" y="576645"/>
            <a:ext cx="154717" cy="176198"/>
          </a:xfrm>
          <a:custGeom>
            <a:avLst/>
            <a:gdLst/>
            <a:ahLst/>
            <a:cxnLst/>
            <a:rect l="l" t="t" r="r" b="b"/>
            <a:pathLst>
              <a:path w="4271" h="4864" extrusionOk="0">
                <a:moveTo>
                  <a:pt x="2628" y="0"/>
                </a:moveTo>
                <a:cubicBezTo>
                  <a:pt x="1906" y="0"/>
                  <a:pt x="1301" y="822"/>
                  <a:pt x="935" y="1357"/>
                </a:cubicBezTo>
                <a:cubicBezTo>
                  <a:pt x="401" y="2258"/>
                  <a:pt x="1" y="3626"/>
                  <a:pt x="468" y="4626"/>
                </a:cubicBezTo>
                <a:cubicBezTo>
                  <a:pt x="487" y="4656"/>
                  <a:pt x="515" y="4668"/>
                  <a:pt x="544" y="4668"/>
                </a:cubicBezTo>
                <a:cubicBezTo>
                  <a:pt x="615" y="4668"/>
                  <a:pt x="691" y="4597"/>
                  <a:pt x="668" y="4526"/>
                </a:cubicBezTo>
                <a:cubicBezTo>
                  <a:pt x="67" y="3259"/>
                  <a:pt x="1068" y="357"/>
                  <a:pt x="2636" y="223"/>
                </a:cubicBezTo>
                <a:cubicBezTo>
                  <a:pt x="2650" y="222"/>
                  <a:pt x="2664" y="222"/>
                  <a:pt x="2678" y="222"/>
                </a:cubicBezTo>
                <a:cubicBezTo>
                  <a:pt x="3191" y="222"/>
                  <a:pt x="3575" y="801"/>
                  <a:pt x="3770" y="1191"/>
                </a:cubicBezTo>
                <a:cubicBezTo>
                  <a:pt x="3970" y="1791"/>
                  <a:pt x="3737" y="2425"/>
                  <a:pt x="3436" y="2925"/>
                </a:cubicBezTo>
                <a:cubicBezTo>
                  <a:pt x="2922" y="3825"/>
                  <a:pt x="1819" y="4663"/>
                  <a:pt x="755" y="4663"/>
                </a:cubicBezTo>
                <a:cubicBezTo>
                  <a:pt x="715" y="4663"/>
                  <a:pt x="674" y="4662"/>
                  <a:pt x="634" y="4660"/>
                </a:cubicBezTo>
                <a:cubicBezTo>
                  <a:pt x="501" y="4660"/>
                  <a:pt x="501" y="4860"/>
                  <a:pt x="634" y="4860"/>
                </a:cubicBezTo>
                <a:cubicBezTo>
                  <a:pt x="675" y="4862"/>
                  <a:pt x="715" y="4863"/>
                  <a:pt x="755" y="4863"/>
                </a:cubicBezTo>
                <a:cubicBezTo>
                  <a:pt x="1978" y="4863"/>
                  <a:pt x="3122" y="3892"/>
                  <a:pt x="3703" y="2858"/>
                </a:cubicBezTo>
                <a:cubicBezTo>
                  <a:pt x="4270" y="1924"/>
                  <a:pt x="4137" y="590"/>
                  <a:pt x="3036" y="90"/>
                </a:cubicBezTo>
                <a:cubicBezTo>
                  <a:pt x="2897" y="28"/>
                  <a:pt x="2760" y="0"/>
                  <a:pt x="2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3" name="Google Shape;4563;p29"/>
          <p:cNvSpPr/>
          <p:nvPr/>
        </p:nvSpPr>
        <p:spPr>
          <a:xfrm>
            <a:off x="8308758" y="3292177"/>
            <a:ext cx="972062" cy="1073347"/>
          </a:xfrm>
          <a:custGeom>
            <a:avLst/>
            <a:gdLst/>
            <a:ahLst/>
            <a:cxnLst/>
            <a:rect l="l" t="t" r="r" b="b"/>
            <a:pathLst>
              <a:path w="26834" h="29630" extrusionOk="0">
                <a:moveTo>
                  <a:pt x="26729" y="0"/>
                </a:moveTo>
                <a:cubicBezTo>
                  <a:pt x="26675" y="0"/>
                  <a:pt x="26617" y="34"/>
                  <a:pt x="26600" y="101"/>
                </a:cubicBezTo>
                <a:lnTo>
                  <a:pt x="26633" y="101"/>
                </a:lnTo>
                <a:cubicBezTo>
                  <a:pt x="26533" y="3436"/>
                  <a:pt x="24532" y="6338"/>
                  <a:pt x="22364" y="8740"/>
                </a:cubicBezTo>
                <a:cubicBezTo>
                  <a:pt x="20162" y="11142"/>
                  <a:pt x="17727" y="13277"/>
                  <a:pt x="15058" y="15178"/>
                </a:cubicBezTo>
                <a:cubicBezTo>
                  <a:pt x="9454" y="19348"/>
                  <a:pt x="3684" y="23317"/>
                  <a:pt x="48" y="29488"/>
                </a:cubicBezTo>
                <a:cubicBezTo>
                  <a:pt x="1" y="29559"/>
                  <a:pt x="70" y="29630"/>
                  <a:pt x="150" y="29630"/>
                </a:cubicBezTo>
                <a:cubicBezTo>
                  <a:pt x="184" y="29630"/>
                  <a:pt x="219" y="29618"/>
                  <a:pt x="248" y="29588"/>
                </a:cubicBezTo>
                <a:cubicBezTo>
                  <a:pt x="4084" y="23084"/>
                  <a:pt x="10322" y="19081"/>
                  <a:pt x="16193" y="14611"/>
                </a:cubicBezTo>
                <a:cubicBezTo>
                  <a:pt x="18794" y="12643"/>
                  <a:pt x="21196" y="10441"/>
                  <a:pt x="23331" y="7939"/>
                </a:cubicBezTo>
                <a:cubicBezTo>
                  <a:pt x="25166" y="5738"/>
                  <a:pt x="26733" y="3036"/>
                  <a:pt x="26834" y="101"/>
                </a:cubicBezTo>
                <a:cubicBezTo>
                  <a:pt x="26834" y="34"/>
                  <a:pt x="26784" y="0"/>
                  <a:pt x="26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4" name="Google Shape;4564;p29"/>
          <p:cNvSpPr/>
          <p:nvPr/>
        </p:nvSpPr>
        <p:spPr>
          <a:xfrm>
            <a:off x="8834893" y="3788934"/>
            <a:ext cx="170040" cy="205504"/>
          </a:xfrm>
          <a:custGeom>
            <a:avLst/>
            <a:gdLst/>
            <a:ahLst/>
            <a:cxnLst/>
            <a:rect l="l" t="t" r="r" b="b"/>
            <a:pathLst>
              <a:path w="4694" h="5673" extrusionOk="0">
                <a:moveTo>
                  <a:pt x="2701" y="220"/>
                </a:moveTo>
                <a:cubicBezTo>
                  <a:pt x="3278" y="1286"/>
                  <a:pt x="4369" y="5435"/>
                  <a:pt x="2469" y="5468"/>
                </a:cubicBezTo>
                <a:cubicBezTo>
                  <a:pt x="2461" y="5468"/>
                  <a:pt x="2453" y="5468"/>
                  <a:pt x="2445" y="5468"/>
                </a:cubicBezTo>
                <a:cubicBezTo>
                  <a:pt x="357" y="5468"/>
                  <a:pt x="2099" y="1203"/>
                  <a:pt x="2701" y="220"/>
                </a:cubicBezTo>
                <a:close/>
                <a:moveTo>
                  <a:pt x="2657" y="1"/>
                </a:moveTo>
                <a:cubicBezTo>
                  <a:pt x="2625" y="1"/>
                  <a:pt x="2591" y="20"/>
                  <a:pt x="2569" y="64"/>
                </a:cubicBezTo>
                <a:cubicBezTo>
                  <a:pt x="1902" y="1031"/>
                  <a:pt x="1" y="5501"/>
                  <a:pt x="2302" y="5668"/>
                </a:cubicBezTo>
                <a:cubicBezTo>
                  <a:pt x="2345" y="5671"/>
                  <a:pt x="2387" y="5672"/>
                  <a:pt x="2427" y="5672"/>
                </a:cubicBezTo>
                <a:cubicBezTo>
                  <a:pt x="4693" y="5672"/>
                  <a:pt x="3459" y="1146"/>
                  <a:pt x="2869" y="64"/>
                </a:cubicBezTo>
                <a:cubicBezTo>
                  <a:pt x="2847" y="20"/>
                  <a:pt x="2810" y="1"/>
                  <a:pt x="2773" y="1"/>
                </a:cubicBezTo>
                <a:cubicBezTo>
                  <a:pt x="2751" y="1"/>
                  <a:pt x="2729" y="8"/>
                  <a:pt x="2710" y="19"/>
                </a:cubicBezTo>
                <a:lnTo>
                  <a:pt x="2710" y="19"/>
                </a:lnTo>
                <a:cubicBezTo>
                  <a:pt x="2695" y="8"/>
                  <a:pt x="2676" y="1"/>
                  <a:pt x="2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5" name="Google Shape;4565;p29"/>
          <p:cNvSpPr/>
          <p:nvPr/>
        </p:nvSpPr>
        <p:spPr>
          <a:xfrm>
            <a:off x="8618846" y="3806757"/>
            <a:ext cx="196050" cy="82050"/>
          </a:xfrm>
          <a:custGeom>
            <a:avLst/>
            <a:gdLst/>
            <a:ahLst/>
            <a:cxnLst/>
            <a:rect l="l" t="t" r="r" b="b"/>
            <a:pathLst>
              <a:path w="5412" h="2265" extrusionOk="0">
                <a:moveTo>
                  <a:pt x="2425" y="237"/>
                </a:moveTo>
                <a:cubicBezTo>
                  <a:pt x="2450" y="237"/>
                  <a:pt x="2474" y="238"/>
                  <a:pt x="2496" y="239"/>
                </a:cubicBezTo>
                <a:cubicBezTo>
                  <a:pt x="3463" y="239"/>
                  <a:pt x="4489" y="969"/>
                  <a:pt x="5054" y="1746"/>
                </a:cubicBezTo>
                <a:lnTo>
                  <a:pt x="5054" y="1746"/>
                </a:lnTo>
                <a:cubicBezTo>
                  <a:pt x="5044" y="1740"/>
                  <a:pt x="5032" y="1736"/>
                  <a:pt x="5020" y="1736"/>
                </a:cubicBezTo>
                <a:cubicBezTo>
                  <a:pt x="5012" y="1736"/>
                  <a:pt x="5005" y="1738"/>
                  <a:pt x="4997" y="1740"/>
                </a:cubicBezTo>
                <a:cubicBezTo>
                  <a:pt x="4435" y="1934"/>
                  <a:pt x="3603" y="2109"/>
                  <a:pt x="2811" y="2109"/>
                </a:cubicBezTo>
                <a:cubicBezTo>
                  <a:pt x="2100" y="2109"/>
                  <a:pt x="1420" y="1968"/>
                  <a:pt x="995" y="1573"/>
                </a:cubicBezTo>
                <a:cubicBezTo>
                  <a:pt x="0" y="643"/>
                  <a:pt x="1782" y="237"/>
                  <a:pt x="2425" y="237"/>
                </a:cubicBezTo>
                <a:close/>
                <a:moveTo>
                  <a:pt x="2335" y="1"/>
                </a:moveTo>
                <a:cubicBezTo>
                  <a:pt x="1748" y="1"/>
                  <a:pt x="716" y="169"/>
                  <a:pt x="594" y="806"/>
                </a:cubicBezTo>
                <a:cubicBezTo>
                  <a:pt x="347" y="1947"/>
                  <a:pt x="1509" y="2264"/>
                  <a:pt x="2733" y="2264"/>
                </a:cubicBezTo>
                <a:cubicBezTo>
                  <a:pt x="3656" y="2264"/>
                  <a:pt x="4615" y="2084"/>
                  <a:pt x="5031" y="1940"/>
                </a:cubicBezTo>
                <a:cubicBezTo>
                  <a:pt x="5099" y="1923"/>
                  <a:pt x="5115" y="1862"/>
                  <a:pt x="5101" y="1812"/>
                </a:cubicBezTo>
                <a:lnTo>
                  <a:pt x="5101" y="1812"/>
                </a:lnTo>
                <a:cubicBezTo>
                  <a:pt x="5123" y="1843"/>
                  <a:pt x="5144" y="1875"/>
                  <a:pt x="5164" y="1907"/>
                </a:cubicBezTo>
                <a:cubicBezTo>
                  <a:pt x="5184" y="1936"/>
                  <a:pt x="5215" y="1948"/>
                  <a:pt x="5247" y="1948"/>
                </a:cubicBezTo>
                <a:cubicBezTo>
                  <a:pt x="5325" y="1948"/>
                  <a:pt x="5411" y="1878"/>
                  <a:pt x="5364" y="1807"/>
                </a:cubicBezTo>
                <a:cubicBezTo>
                  <a:pt x="4697" y="806"/>
                  <a:pt x="3663" y="172"/>
                  <a:pt x="2496" y="6"/>
                </a:cubicBezTo>
                <a:cubicBezTo>
                  <a:pt x="2447" y="3"/>
                  <a:pt x="2394" y="1"/>
                  <a:pt x="23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6" name="Google Shape;4566;p29"/>
          <p:cNvSpPr/>
          <p:nvPr/>
        </p:nvSpPr>
        <p:spPr>
          <a:xfrm>
            <a:off x="8631923" y="3961692"/>
            <a:ext cx="96685" cy="200578"/>
          </a:xfrm>
          <a:custGeom>
            <a:avLst/>
            <a:gdLst/>
            <a:ahLst/>
            <a:cxnLst/>
            <a:rect l="l" t="t" r="r" b="b"/>
            <a:pathLst>
              <a:path w="2669" h="5537" extrusionOk="0">
                <a:moveTo>
                  <a:pt x="1693" y="248"/>
                </a:moveTo>
                <a:cubicBezTo>
                  <a:pt x="1695" y="253"/>
                  <a:pt x="1698" y="259"/>
                  <a:pt x="1701" y="265"/>
                </a:cubicBezTo>
                <a:cubicBezTo>
                  <a:pt x="2268" y="1733"/>
                  <a:pt x="2668" y="4068"/>
                  <a:pt x="1234" y="5169"/>
                </a:cubicBezTo>
                <a:cubicBezTo>
                  <a:pt x="1072" y="5292"/>
                  <a:pt x="936" y="5345"/>
                  <a:pt x="823" y="5345"/>
                </a:cubicBezTo>
                <a:cubicBezTo>
                  <a:pt x="172" y="5345"/>
                  <a:pt x="281" y="3565"/>
                  <a:pt x="367" y="3167"/>
                </a:cubicBezTo>
                <a:cubicBezTo>
                  <a:pt x="563" y="2088"/>
                  <a:pt x="1016" y="1073"/>
                  <a:pt x="1693" y="248"/>
                </a:cubicBezTo>
                <a:close/>
                <a:moveTo>
                  <a:pt x="1655" y="1"/>
                </a:moveTo>
                <a:cubicBezTo>
                  <a:pt x="1635" y="1"/>
                  <a:pt x="1615" y="10"/>
                  <a:pt x="1601" y="32"/>
                </a:cubicBezTo>
                <a:cubicBezTo>
                  <a:pt x="734" y="1066"/>
                  <a:pt x="233" y="2333"/>
                  <a:pt x="66" y="3668"/>
                </a:cubicBezTo>
                <a:cubicBezTo>
                  <a:pt x="33" y="4096"/>
                  <a:pt x="1" y="5536"/>
                  <a:pt x="774" y="5536"/>
                </a:cubicBezTo>
                <a:cubicBezTo>
                  <a:pt x="782" y="5536"/>
                  <a:pt x="791" y="5536"/>
                  <a:pt x="800" y="5536"/>
                </a:cubicBezTo>
                <a:cubicBezTo>
                  <a:pt x="1434" y="5536"/>
                  <a:pt x="1934" y="4802"/>
                  <a:pt x="2168" y="4268"/>
                </a:cubicBezTo>
                <a:cubicBezTo>
                  <a:pt x="2668" y="3001"/>
                  <a:pt x="2368" y="1433"/>
                  <a:pt x="1901" y="199"/>
                </a:cubicBezTo>
                <a:cubicBezTo>
                  <a:pt x="1875" y="159"/>
                  <a:pt x="1828" y="140"/>
                  <a:pt x="1784" y="140"/>
                </a:cubicBezTo>
                <a:cubicBezTo>
                  <a:pt x="1778" y="140"/>
                  <a:pt x="1771" y="141"/>
                  <a:pt x="1764" y="142"/>
                </a:cubicBezTo>
                <a:lnTo>
                  <a:pt x="1764" y="142"/>
                </a:lnTo>
                <a:cubicBezTo>
                  <a:pt x="1775" y="73"/>
                  <a:pt x="1711" y="1"/>
                  <a:pt x="16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29"/>
          <p:cNvSpPr/>
          <p:nvPr/>
        </p:nvSpPr>
        <p:spPr>
          <a:xfrm>
            <a:off x="8418013" y="4009473"/>
            <a:ext cx="167432" cy="90961"/>
          </a:xfrm>
          <a:custGeom>
            <a:avLst/>
            <a:gdLst/>
            <a:ahLst/>
            <a:cxnLst/>
            <a:rect l="l" t="t" r="r" b="b"/>
            <a:pathLst>
              <a:path w="4622" h="2511" extrusionOk="0">
                <a:moveTo>
                  <a:pt x="2038" y="197"/>
                </a:moveTo>
                <a:cubicBezTo>
                  <a:pt x="2856" y="197"/>
                  <a:pt x="3680" y="767"/>
                  <a:pt x="4310" y="1244"/>
                </a:cubicBezTo>
                <a:lnTo>
                  <a:pt x="4310" y="1244"/>
                </a:lnTo>
                <a:cubicBezTo>
                  <a:pt x="4308" y="1245"/>
                  <a:pt x="4306" y="1246"/>
                  <a:pt x="4304" y="1248"/>
                </a:cubicBezTo>
                <a:cubicBezTo>
                  <a:pt x="3393" y="1646"/>
                  <a:pt x="2409" y="2312"/>
                  <a:pt x="1414" y="2312"/>
                </a:cubicBezTo>
                <a:cubicBezTo>
                  <a:pt x="1243" y="2312"/>
                  <a:pt x="1072" y="2293"/>
                  <a:pt x="901" y="2249"/>
                </a:cubicBezTo>
                <a:cubicBezTo>
                  <a:pt x="134" y="2082"/>
                  <a:pt x="167" y="1248"/>
                  <a:pt x="568" y="781"/>
                </a:cubicBezTo>
                <a:cubicBezTo>
                  <a:pt x="901" y="447"/>
                  <a:pt x="1335" y="247"/>
                  <a:pt x="1802" y="214"/>
                </a:cubicBezTo>
                <a:cubicBezTo>
                  <a:pt x="1881" y="203"/>
                  <a:pt x="1959" y="197"/>
                  <a:pt x="2038" y="197"/>
                </a:cubicBezTo>
                <a:close/>
                <a:moveTo>
                  <a:pt x="1882" y="1"/>
                </a:moveTo>
                <a:cubicBezTo>
                  <a:pt x="1733" y="1"/>
                  <a:pt x="1584" y="15"/>
                  <a:pt x="1435" y="47"/>
                </a:cubicBezTo>
                <a:cubicBezTo>
                  <a:pt x="734" y="214"/>
                  <a:pt x="1" y="848"/>
                  <a:pt x="34" y="1615"/>
                </a:cubicBezTo>
                <a:cubicBezTo>
                  <a:pt x="89" y="2297"/>
                  <a:pt x="791" y="2511"/>
                  <a:pt x="1374" y="2511"/>
                </a:cubicBezTo>
                <a:cubicBezTo>
                  <a:pt x="1503" y="2511"/>
                  <a:pt x="1626" y="2500"/>
                  <a:pt x="1735" y="2482"/>
                </a:cubicBezTo>
                <a:cubicBezTo>
                  <a:pt x="2702" y="2349"/>
                  <a:pt x="3536" y="1815"/>
                  <a:pt x="4404" y="1415"/>
                </a:cubicBezTo>
                <a:cubicBezTo>
                  <a:pt x="4442" y="1402"/>
                  <a:pt x="4451" y="1365"/>
                  <a:pt x="4442" y="1328"/>
                </a:cubicBezTo>
                <a:lnTo>
                  <a:pt x="4442" y="1328"/>
                </a:lnTo>
                <a:cubicBezTo>
                  <a:pt x="4450" y="1329"/>
                  <a:pt x="4457" y="1330"/>
                  <a:pt x="4464" y="1330"/>
                </a:cubicBezTo>
                <a:cubicBezTo>
                  <a:pt x="4564" y="1330"/>
                  <a:pt x="4621" y="1199"/>
                  <a:pt x="4537" y="1114"/>
                </a:cubicBezTo>
                <a:cubicBezTo>
                  <a:pt x="3787" y="595"/>
                  <a:pt x="2837" y="1"/>
                  <a:pt x="18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8" name="Google Shape;4568;p29"/>
          <p:cNvSpPr/>
          <p:nvPr/>
        </p:nvSpPr>
        <p:spPr>
          <a:xfrm>
            <a:off x="8415586" y="4175421"/>
            <a:ext cx="88244" cy="162324"/>
          </a:xfrm>
          <a:custGeom>
            <a:avLst/>
            <a:gdLst/>
            <a:ahLst/>
            <a:cxnLst/>
            <a:rect l="l" t="t" r="r" b="b"/>
            <a:pathLst>
              <a:path w="2436" h="4481" extrusionOk="0">
                <a:moveTo>
                  <a:pt x="1272" y="384"/>
                </a:moveTo>
                <a:cubicBezTo>
                  <a:pt x="1777" y="960"/>
                  <a:pt x="2112" y="1688"/>
                  <a:pt x="2202" y="2471"/>
                </a:cubicBezTo>
                <a:cubicBezTo>
                  <a:pt x="2261" y="2967"/>
                  <a:pt x="2243" y="4256"/>
                  <a:pt x="1588" y="4256"/>
                </a:cubicBezTo>
                <a:cubicBezTo>
                  <a:pt x="1495" y="4256"/>
                  <a:pt x="1389" y="4230"/>
                  <a:pt x="1268" y="4172"/>
                </a:cubicBezTo>
                <a:cubicBezTo>
                  <a:pt x="1" y="3572"/>
                  <a:pt x="935" y="1304"/>
                  <a:pt x="1268" y="403"/>
                </a:cubicBezTo>
                <a:cubicBezTo>
                  <a:pt x="1270" y="396"/>
                  <a:pt x="1271" y="390"/>
                  <a:pt x="1272" y="384"/>
                </a:cubicBezTo>
                <a:close/>
                <a:moveTo>
                  <a:pt x="1157" y="1"/>
                </a:moveTo>
                <a:cubicBezTo>
                  <a:pt x="1081" y="1"/>
                  <a:pt x="1018" y="94"/>
                  <a:pt x="1068" y="169"/>
                </a:cubicBezTo>
                <a:lnTo>
                  <a:pt x="1102" y="203"/>
                </a:lnTo>
                <a:cubicBezTo>
                  <a:pt x="1122" y="223"/>
                  <a:pt x="1141" y="243"/>
                  <a:pt x="1161" y="264"/>
                </a:cubicBezTo>
                <a:lnTo>
                  <a:pt x="1161" y="264"/>
                </a:lnTo>
                <a:cubicBezTo>
                  <a:pt x="1160" y="263"/>
                  <a:pt x="1158" y="263"/>
                  <a:pt x="1157" y="263"/>
                </a:cubicBezTo>
                <a:cubicBezTo>
                  <a:pt x="1118" y="263"/>
                  <a:pt x="1081" y="285"/>
                  <a:pt x="1068" y="336"/>
                </a:cubicBezTo>
                <a:cubicBezTo>
                  <a:pt x="668" y="1203"/>
                  <a:pt x="468" y="2104"/>
                  <a:pt x="434" y="3038"/>
                </a:cubicBezTo>
                <a:cubicBezTo>
                  <a:pt x="434" y="3670"/>
                  <a:pt x="883" y="4480"/>
                  <a:pt x="1581" y="4480"/>
                </a:cubicBezTo>
                <a:cubicBezTo>
                  <a:pt x="1621" y="4480"/>
                  <a:pt x="1661" y="4478"/>
                  <a:pt x="1702" y="4472"/>
                </a:cubicBezTo>
                <a:cubicBezTo>
                  <a:pt x="2336" y="4406"/>
                  <a:pt x="2369" y="3405"/>
                  <a:pt x="2403" y="2938"/>
                </a:cubicBezTo>
                <a:cubicBezTo>
                  <a:pt x="2436" y="1804"/>
                  <a:pt x="1936" y="903"/>
                  <a:pt x="1235" y="36"/>
                </a:cubicBezTo>
                <a:cubicBezTo>
                  <a:pt x="1210" y="11"/>
                  <a:pt x="1183" y="1"/>
                  <a:pt x="11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9" name="Google Shape;4569;p29"/>
          <p:cNvSpPr/>
          <p:nvPr/>
        </p:nvSpPr>
        <p:spPr>
          <a:xfrm>
            <a:off x="8231925" y="4274461"/>
            <a:ext cx="154717" cy="176198"/>
          </a:xfrm>
          <a:custGeom>
            <a:avLst/>
            <a:gdLst/>
            <a:ahLst/>
            <a:cxnLst/>
            <a:rect l="l" t="t" r="r" b="b"/>
            <a:pathLst>
              <a:path w="4271" h="4864" extrusionOk="0">
                <a:moveTo>
                  <a:pt x="3516" y="1"/>
                </a:moveTo>
                <a:cubicBezTo>
                  <a:pt x="2293" y="1"/>
                  <a:pt x="1149" y="972"/>
                  <a:pt x="568" y="2005"/>
                </a:cubicBezTo>
                <a:cubicBezTo>
                  <a:pt x="1" y="2939"/>
                  <a:pt x="134" y="4274"/>
                  <a:pt x="1268" y="4774"/>
                </a:cubicBezTo>
                <a:cubicBezTo>
                  <a:pt x="1402" y="4836"/>
                  <a:pt x="1535" y="4864"/>
                  <a:pt x="1665" y="4864"/>
                </a:cubicBezTo>
                <a:cubicBezTo>
                  <a:pt x="2374" y="4864"/>
                  <a:pt x="2998" y="4042"/>
                  <a:pt x="3336" y="3506"/>
                </a:cubicBezTo>
                <a:cubicBezTo>
                  <a:pt x="3870" y="2606"/>
                  <a:pt x="4270" y="1238"/>
                  <a:pt x="3803" y="237"/>
                </a:cubicBezTo>
                <a:cubicBezTo>
                  <a:pt x="3784" y="209"/>
                  <a:pt x="3757" y="197"/>
                  <a:pt x="3730" y="197"/>
                </a:cubicBezTo>
                <a:cubicBezTo>
                  <a:pt x="3661" y="197"/>
                  <a:pt x="3589" y="275"/>
                  <a:pt x="3636" y="371"/>
                </a:cubicBezTo>
                <a:lnTo>
                  <a:pt x="3603" y="371"/>
                </a:lnTo>
                <a:cubicBezTo>
                  <a:pt x="4204" y="1605"/>
                  <a:pt x="3236" y="4540"/>
                  <a:pt x="1635" y="4641"/>
                </a:cubicBezTo>
                <a:cubicBezTo>
                  <a:pt x="1620" y="4641"/>
                  <a:pt x="1605" y="4642"/>
                  <a:pt x="1590" y="4642"/>
                </a:cubicBezTo>
                <a:cubicBezTo>
                  <a:pt x="1079" y="4642"/>
                  <a:pt x="696" y="4095"/>
                  <a:pt x="534" y="3673"/>
                </a:cubicBezTo>
                <a:cubicBezTo>
                  <a:pt x="301" y="3073"/>
                  <a:pt x="534" y="2439"/>
                  <a:pt x="834" y="1939"/>
                </a:cubicBezTo>
                <a:cubicBezTo>
                  <a:pt x="1349" y="1039"/>
                  <a:pt x="2452" y="200"/>
                  <a:pt x="3516" y="200"/>
                </a:cubicBezTo>
                <a:cubicBezTo>
                  <a:pt x="3556" y="200"/>
                  <a:pt x="3596" y="202"/>
                  <a:pt x="3636" y="204"/>
                </a:cubicBezTo>
                <a:cubicBezTo>
                  <a:pt x="3770" y="204"/>
                  <a:pt x="3770" y="4"/>
                  <a:pt x="3636" y="4"/>
                </a:cubicBezTo>
                <a:cubicBezTo>
                  <a:pt x="3596" y="2"/>
                  <a:pt x="3556" y="1"/>
                  <a:pt x="3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0" name="Google Shape;4570;p29"/>
          <p:cNvGrpSpPr/>
          <p:nvPr/>
        </p:nvGrpSpPr>
        <p:grpSpPr>
          <a:xfrm>
            <a:off x="185959" y="86592"/>
            <a:ext cx="408106" cy="405134"/>
            <a:chOff x="233409" y="90004"/>
            <a:chExt cx="408106" cy="405134"/>
          </a:xfrm>
        </p:grpSpPr>
        <p:sp>
          <p:nvSpPr>
            <p:cNvPr id="4571" name="Google Shape;4571;p29"/>
            <p:cNvSpPr/>
            <p:nvPr/>
          </p:nvSpPr>
          <p:spPr>
            <a:xfrm rot="7807411">
              <a:off x="246987" y="202898"/>
              <a:ext cx="343996" cy="195472"/>
            </a:xfrm>
            <a:custGeom>
              <a:avLst/>
              <a:gdLst/>
              <a:ahLst/>
              <a:cxnLst/>
              <a:rect l="l" t="t" r="r" b="b"/>
              <a:pathLst>
                <a:path w="9496" h="5396" extrusionOk="0">
                  <a:moveTo>
                    <a:pt x="162" y="0"/>
                  </a:moveTo>
                  <a:cubicBezTo>
                    <a:pt x="84" y="0"/>
                    <a:pt x="0" y="86"/>
                    <a:pt x="47" y="156"/>
                  </a:cubicBezTo>
                  <a:cubicBezTo>
                    <a:pt x="748" y="1491"/>
                    <a:pt x="1515" y="2692"/>
                    <a:pt x="2949" y="3292"/>
                  </a:cubicBezTo>
                  <a:cubicBezTo>
                    <a:pt x="3916" y="3692"/>
                    <a:pt x="5051" y="3692"/>
                    <a:pt x="6018" y="3892"/>
                  </a:cubicBezTo>
                  <a:cubicBezTo>
                    <a:pt x="7219" y="4093"/>
                    <a:pt x="8353" y="4593"/>
                    <a:pt x="9254" y="5360"/>
                  </a:cubicBezTo>
                  <a:cubicBezTo>
                    <a:pt x="9279" y="5385"/>
                    <a:pt x="9308" y="5396"/>
                    <a:pt x="9336" y="5396"/>
                  </a:cubicBezTo>
                  <a:cubicBezTo>
                    <a:pt x="9420" y="5396"/>
                    <a:pt x="9495" y="5302"/>
                    <a:pt x="9420" y="5227"/>
                  </a:cubicBezTo>
                  <a:cubicBezTo>
                    <a:pt x="7919" y="3993"/>
                    <a:pt x="6185" y="3659"/>
                    <a:pt x="4317" y="3392"/>
                  </a:cubicBezTo>
                  <a:cubicBezTo>
                    <a:pt x="2249" y="3125"/>
                    <a:pt x="1181" y="1791"/>
                    <a:pt x="247" y="56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9"/>
            <p:cNvSpPr/>
            <p:nvPr/>
          </p:nvSpPr>
          <p:spPr>
            <a:xfrm rot="7807411">
              <a:off x="420325" y="157602"/>
              <a:ext cx="203877" cy="140084"/>
            </a:xfrm>
            <a:custGeom>
              <a:avLst/>
              <a:gdLst/>
              <a:ahLst/>
              <a:cxnLst/>
              <a:rect l="l" t="t" r="r" b="b"/>
              <a:pathLst>
                <a:path w="5628" h="3867" extrusionOk="0">
                  <a:moveTo>
                    <a:pt x="5492" y="1"/>
                  </a:moveTo>
                  <a:cubicBezTo>
                    <a:pt x="5456" y="1"/>
                    <a:pt x="5427" y="22"/>
                    <a:pt x="5427" y="73"/>
                  </a:cubicBezTo>
                  <a:cubicBezTo>
                    <a:pt x="5227" y="1341"/>
                    <a:pt x="4927" y="2475"/>
                    <a:pt x="3759" y="3142"/>
                  </a:cubicBezTo>
                  <a:cubicBezTo>
                    <a:pt x="3055" y="3494"/>
                    <a:pt x="2299" y="3666"/>
                    <a:pt x="1540" y="3666"/>
                  </a:cubicBezTo>
                  <a:cubicBezTo>
                    <a:pt x="1077" y="3666"/>
                    <a:pt x="612" y="3602"/>
                    <a:pt x="157" y="3476"/>
                  </a:cubicBezTo>
                  <a:cubicBezTo>
                    <a:pt x="149" y="3473"/>
                    <a:pt x="142" y="3472"/>
                    <a:pt x="134" y="3472"/>
                  </a:cubicBezTo>
                  <a:cubicBezTo>
                    <a:pt x="48" y="3472"/>
                    <a:pt x="0" y="3645"/>
                    <a:pt x="123" y="3676"/>
                  </a:cubicBezTo>
                  <a:cubicBezTo>
                    <a:pt x="591" y="3802"/>
                    <a:pt x="1074" y="3866"/>
                    <a:pt x="1556" y="3866"/>
                  </a:cubicBezTo>
                  <a:cubicBezTo>
                    <a:pt x="2345" y="3866"/>
                    <a:pt x="3134" y="3694"/>
                    <a:pt x="3859" y="3342"/>
                  </a:cubicBezTo>
                  <a:cubicBezTo>
                    <a:pt x="5127" y="2742"/>
                    <a:pt x="5427" y="1374"/>
                    <a:pt x="5627" y="140"/>
                  </a:cubicBezTo>
                  <a:cubicBezTo>
                    <a:pt x="5627" y="58"/>
                    <a:pt x="5551" y="1"/>
                    <a:pt x="5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9"/>
            <p:cNvSpPr/>
            <p:nvPr/>
          </p:nvSpPr>
          <p:spPr>
            <a:xfrm rot="7807411">
              <a:off x="507243" y="205308"/>
              <a:ext cx="10904" cy="125992"/>
            </a:xfrm>
            <a:custGeom>
              <a:avLst/>
              <a:gdLst/>
              <a:ahLst/>
              <a:cxnLst/>
              <a:rect l="l" t="t" r="r" b="b"/>
              <a:pathLst>
                <a:path w="301" h="3478" extrusionOk="0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1" y="1201"/>
                    <a:pt x="67" y="2302"/>
                    <a:pt x="101" y="3402"/>
                  </a:cubicBezTo>
                  <a:cubicBezTo>
                    <a:pt x="101" y="3452"/>
                    <a:pt x="142" y="3477"/>
                    <a:pt x="188" y="3477"/>
                  </a:cubicBezTo>
                  <a:cubicBezTo>
                    <a:pt x="234" y="3477"/>
                    <a:pt x="284" y="3452"/>
                    <a:pt x="301" y="3402"/>
                  </a:cubicBezTo>
                  <a:cubicBezTo>
                    <a:pt x="301" y="2302"/>
                    <a:pt x="201" y="1201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9"/>
            <p:cNvSpPr/>
            <p:nvPr/>
          </p:nvSpPr>
          <p:spPr>
            <a:xfrm rot="7807411">
              <a:off x="459446" y="175597"/>
              <a:ext cx="124362" cy="50571"/>
            </a:xfrm>
            <a:custGeom>
              <a:avLst/>
              <a:gdLst/>
              <a:ahLst/>
              <a:cxnLst/>
              <a:rect l="l" t="t" r="r" b="b"/>
              <a:pathLst>
                <a:path w="3433" h="1396" extrusionOk="0">
                  <a:moveTo>
                    <a:pt x="164" y="1"/>
                  </a:moveTo>
                  <a:cubicBezTo>
                    <a:pt x="77" y="1"/>
                    <a:pt x="1" y="132"/>
                    <a:pt x="113" y="216"/>
                  </a:cubicBezTo>
                  <a:cubicBezTo>
                    <a:pt x="1014" y="883"/>
                    <a:pt x="2181" y="1050"/>
                    <a:pt x="3249" y="1384"/>
                  </a:cubicBezTo>
                  <a:cubicBezTo>
                    <a:pt x="3265" y="1392"/>
                    <a:pt x="3281" y="1396"/>
                    <a:pt x="3295" y="1396"/>
                  </a:cubicBezTo>
                  <a:cubicBezTo>
                    <a:pt x="3396" y="1396"/>
                    <a:pt x="3432" y="1213"/>
                    <a:pt x="3315" y="1184"/>
                  </a:cubicBezTo>
                  <a:cubicBezTo>
                    <a:pt x="2281" y="850"/>
                    <a:pt x="1114" y="683"/>
                    <a:pt x="213" y="16"/>
                  </a:cubicBezTo>
                  <a:cubicBezTo>
                    <a:pt x="197" y="6"/>
                    <a:pt x="18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9"/>
            <p:cNvSpPr/>
            <p:nvPr/>
          </p:nvSpPr>
          <p:spPr>
            <a:xfrm rot="7807411">
              <a:off x="577433" y="226308"/>
              <a:ext cx="41116" cy="30212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cubicBezTo>
                    <a:pt x="1135" y="834"/>
                    <a:pt x="113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9"/>
            <p:cNvSpPr/>
            <p:nvPr/>
          </p:nvSpPr>
          <p:spPr>
            <a:xfrm rot="7807411">
              <a:off x="538149" y="290914"/>
              <a:ext cx="42347" cy="30248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634" y="834"/>
                  </a:lnTo>
                  <a:cubicBezTo>
                    <a:pt x="11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9"/>
            <p:cNvSpPr/>
            <p:nvPr/>
          </p:nvSpPr>
          <p:spPr>
            <a:xfrm rot="7807411">
              <a:off x="501282" y="329396"/>
              <a:ext cx="30248" cy="32639"/>
            </a:xfrm>
            <a:custGeom>
              <a:avLst/>
              <a:gdLst/>
              <a:ahLst/>
              <a:cxnLst/>
              <a:rect l="l" t="t" r="r" b="b"/>
              <a:pathLst>
                <a:path w="835" h="901" extrusionOk="0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lnTo>
                    <a:pt x="1" y="501"/>
                  </a:lnTo>
                  <a:cubicBezTo>
                    <a:pt x="1" y="767"/>
                    <a:pt x="209" y="901"/>
                    <a:pt x="417" y="901"/>
                  </a:cubicBezTo>
                  <a:cubicBezTo>
                    <a:pt x="626" y="901"/>
                    <a:pt x="834" y="767"/>
                    <a:pt x="834" y="501"/>
                  </a:cubicBezTo>
                  <a:lnTo>
                    <a:pt x="834" y="434"/>
                  </a:ln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9"/>
            <p:cNvSpPr/>
            <p:nvPr/>
          </p:nvSpPr>
          <p:spPr>
            <a:xfrm rot="7807411">
              <a:off x="558587" y="149883"/>
              <a:ext cx="30248" cy="36298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601"/>
                  </a:lnTo>
                  <a:cubicBezTo>
                    <a:pt x="0" y="868"/>
                    <a:pt x="209" y="1001"/>
                    <a:pt x="417" y="1001"/>
                  </a:cubicBezTo>
                  <a:cubicBezTo>
                    <a:pt x="626" y="1001"/>
                    <a:pt x="834" y="868"/>
                    <a:pt x="834" y="601"/>
                  </a:cubicBezTo>
                  <a:lnTo>
                    <a:pt x="834" y="434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9"/>
            <p:cNvSpPr/>
            <p:nvPr/>
          </p:nvSpPr>
          <p:spPr>
            <a:xfrm rot="7807411">
              <a:off x="516086" y="100346"/>
              <a:ext cx="41116" cy="30248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34" y="835"/>
                    <a:pt x="1134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29"/>
          <p:cNvSpPr/>
          <p:nvPr/>
        </p:nvSpPr>
        <p:spPr>
          <a:xfrm>
            <a:off x="1466917" y="183995"/>
            <a:ext cx="44738" cy="33870"/>
          </a:xfrm>
          <a:custGeom>
            <a:avLst/>
            <a:gdLst/>
            <a:ahLst/>
            <a:cxnLst/>
            <a:rect l="l" t="t" r="r" b="b"/>
            <a:pathLst>
              <a:path w="1235" h="935" extrusionOk="0">
                <a:moveTo>
                  <a:pt x="634" y="1"/>
                </a:moveTo>
                <a:cubicBezTo>
                  <a:pt x="0" y="1"/>
                  <a:pt x="0" y="935"/>
                  <a:pt x="634" y="935"/>
                </a:cubicBezTo>
                <a:cubicBezTo>
                  <a:pt x="1234" y="935"/>
                  <a:pt x="1234" y="1"/>
                  <a:pt x="6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29"/>
          <p:cNvSpPr/>
          <p:nvPr/>
        </p:nvSpPr>
        <p:spPr>
          <a:xfrm>
            <a:off x="1169653" y="402723"/>
            <a:ext cx="66509" cy="49592"/>
          </a:xfrm>
          <a:custGeom>
            <a:avLst/>
            <a:gdLst/>
            <a:ahLst/>
            <a:cxnLst/>
            <a:rect l="l" t="t" r="r" b="b"/>
            <a:pathLst>
              <a:path w="1836" h="1369" extrusionOk="0">
                <a:moveTo>
                  <a:pt x="934" y="1"/>
                </a:moveTo>
                <a:cubicBezTo>
                  <a:pt x="0" y="1"/>
                  <a:pt x="0" y="1368"/>
                  <a:pt x="934" y="1368"/>
                </a:cubicBezTo>
                <a:cubicBezTo>
                  <a:pt x="1835" y="1368"/>
                  <a:pt x="1835" y="1"/>
                  <a:pt x="9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29"/>
          <p:cNvSpPr/>
          <p:nvPr/>
        </p:nvSpPr>
        <p:spPr>
          <a:xfrm>
            <a:off x="1294123" y="125998"/>
            <a:ext cx="71327" cy="65785"/>
          </a:xfrm>
          <a:custGeom>
            <a:avLst/>
            <a:gdLst/>
            <a:ahLst/>
            <a:cxnLst/>
            <a:rect l="l" t="t" r="r" b="b"/>
            <a:pathLst>
              <a:path w="1969" h="1816" extrusionOk="0">
                <a:moveTo>
                  <a:pt x="1501" y="1"/>
                </a:moveTo>
                <a:cubicBezTo>
                  <a:pt x="1268" y="1"/>
                  <a:pt x="1168" y="334"/>
                  <a:pt x="1134" y="501"/>
                </a:cubicBezTo>
                <a:cubicBezTo>
                  <a:pt x="1101" y="635"/>
                  <a:pt x="1101" y="768"/>
                  <a:pt x="1134" y="868"/>
                </a:cubicBezTo>
                <a:cubicBezTo>
                  <a:pt x="1034" y="735"/>
                  <a:pt x="968" y="601"/>
                  <a:pt x="867" y="468"/>
                </a:cubicBezTo>
                <a:cubicBezTo>
                  <a:pt x="767" y="327"/>
                  <a:pt x="594" y="199"/>
                  <a:pt x="436" y="199"/>
                </a:cubicBezTo>
                <a:cubicBezTo>
                  <a:pt x="331" y="199"/>
                  <a:pt x="233" y="255"/>
                  <a:pt x="167" y="401"/>
                </a:cubicBezTo>
                <a:cubicBezTo>
                  <a:pt x="0" y="768"/>
                  <a:pt x="400" y="1035"/>
                  <a:pt x="601" y="1235"/>
                </a:cubicBezTo>
                <a:cubicBezTo>
                  <a:pt x="834" y="1502"/>
                  <a:pt x="1101" y="1669"/>
                  <a:pt x="1435" y="1802"/>
                </a:cubicBezTo>
                <a:cubicBezTo>
                  <a:pt x="1443" y="1811"/>
                  <a:pt x="1455" y="1815"/>
                  <a:pt x="1467" y="1815"/>
                </a:cubicBezTo>
                <a:cubicBezTo>
                  <a:pt x="1499" y="1815"/>
                  <a:pt x="1535" y="1784"/>
                  <a:pt x="1535" y="1735"/>
                </a:cubicBezTo>
                <a:cubicBezTo>
                  <a:pt x="1568" y="1735"/>
                  <a:pt x="1601" y="1702"/>
                  <a:pt x="1635" y="1669"/>
                </a:cubicBezTo>
                <a:cubicBezTo>
                  <a:pt x="1735" y="1468"/>
                  <a:pt x="1801" y="1235"/>
                  <a:pt x="1801" y="1001"/>
                </a:cubicBezTo>
                <a:cubicBezTo>
                  <a:pt x="1835" y="701"/>
                  <a:pt x="1968" y="1"/>
                  <a:pt x="1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29"/>
          <p:cNvSpPr/>
          <p:nvPr/>
        </p:nvSpPr>
        <p:spPr>
          <a:xfrm>
            <a:off x="198158" y="1495354"/>
            <a:ext cx="44738" cy="33870"/>
          </a:xfrm>
          <a:custGeom>
            <a:avLst/>
            <a:gdLst/>
            <a:ahLst/>
            <a:cxnLst/>
            <a:rect l="l" t="t" r="r" b="b"/>
            <a:pathLst>
              <a:path w="1235" h="935" extrusionOk="0">
                <a:moveTo>
                  <a:pt x="601" y="0"/>
                </a:moveTo>
                <a:cubicBezTo>
                  <a:pt x="0" y="0"/>
                  <a:pt x="0" y="934"/>
                  <a:pt x="601" y="934"/>
                </a:cubicBezTo>
                <a:cubicBezTo>
                  <a:pt x="1235" y="901"/>
                  <a:pt x="1235" y="0"/>
                  <a:pt x="6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29"/>
          <p:cNvSpPr/>
          <p:nvPr/>
        </p:nvSpPr>
        <p:spPr>
          <a:xfrm>
            <a:off x="102705" y="1883073"/>
            <a:ext cx="67596" cy="64553"/>
          </a:xfrm>
          <a:custGeom>
            <a:avLst/>
            <a:gdLst/>
            <a:ahLst/>
            <a:cxnLst/>
            <a:rect l="l" t="t" r="r" b="b"/>
            <a:pathLst>
              <a:path w="1866" h="1782" extrusionOk="0">
                <a:moveTo>
                  <a:pt x="1459" y="1"/>
                </a:moveTo>
                <a:cubicBezTo>
                  <a:pt x="1441" y="1"/>
                  <a:pt x="1421" y="2"/>
                  <a:pt x="1401" y="5"/>
                </a:cubicBezTo>
                <a:cubicBezTo>
                  <a:pt x="1201" y="38"/>
                  <a:pt x="1101" y="372"/>
                  <a:pt x="1101" y="539"/>
                </a:cubicBezTo>
                <a:cubicBezTo>
                  <a:pt x="1101" y="672"/>
                  <a:pt x="1101" y="805"/>
                  <a:pt x="1134" y="905"/>
                </a:cubicBezTo>
                <a:cubicBezTo>
                  <a:pt x="1068" y="772"/>
                  <a:pt x="934" y="639"/>
                  <a:pt x="834" y="539"/>
                </a:cubicBezTo>
                <a:cubicBezTo>
                  <a:pt x="722" y="426"/>
                  <a:pt x="558" y="335"/>
                  <a:pt x="411" y="335"/>
                </a:cubicBezTo>
                <a:cubicBezTo>
                  <a:pt x="296" y="335"/>
                  <a:pt x="192" y="392"/>
                  <a:pt x="134" y="539"/>
                </a:cubicBezTo>
                <a:cubicBezTo>
                  <a:pt x="0" y="905"/>
                  <a:pt x="434" y="1172"/>
                  <a:pt x="634" y="1306"/>
                </a:cubicBezTo>
                <a:cubicBezTo>
                  <a:pt x="901" y="1539"/>
                  <a:pt x="1201" y="1673"/>
                  <a:pt x="1535" y="1773"/>
                </a:cubicBezTo>
                <a:cubicBezTo>
                  <a:pt x="1541" y="1779"/>
                  <a:pt x="1549" y="1782"/>
                  <a:pt x="1557" y="1782"/>
                </a:cubicBezTo>
                <a:cubicBezTo>
                  <a:pt x="1591" y="1782"/>
                  <a:pt x="1635" y="1733"/>
                  <a:pt x="1635" y="1706"/>
                </a:cubicBezTo>
                <a:cubicBezTo>
                  <a:pt x="1668" y="1673"/>
                  <a:pt x="1701" y="1639"/>
                  <a:pt x="1701" y="1606"/>
                </a:cubicBezTo>
                <a:cubicBezTo>
                  <a:pt x="1768" y="1406"/>
                  <a:pt x="1835" y="1172"/>
                  <a:pt x="1801" y="939"/>
                </a:cubicBezTo>
                <a:cubicBezTo>
                  <a:pt x="1833" y="683"/>
                  <a:pt x="1865" y="1"/>
                  <a:pt x="14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5" name="Google Shape;4585;p29"/>
          <p:cNvGrpSpPr/>
          <p:nvPr/>
        </p:nvGrpSpPr>
        <p:grpSpPr>
          <a:xfrm rot="2700000" flipH="1">
            <a:off x="8445743" y="4652657"/>
            <a:ext cx="408102" cy="405131"/>
            <a:chOff x="233409" y="90004"/>
            <a:chExt cx="408106" cy="405134"/>
          </a:xfrm>
        </p:grpSpPr>
        <p:sp>
          <p:nvSpPr>
            <p:cNvPr id="4586" name="Google Shape;4586;p29"/>
            <p:cNvSpPr/>
            <p:nvPr/>
          </p:nvSpPr>
          <p:spPr>
            <a:xfrm rot="7807411">
              <a:off x="246987" y="202898"/>
              <a:ext cx="343996" cy="195472"/>
            </a:xfrm>
            <a:custGeom>
              <a:avLst/>
              <a:gdLst/>
              <a:ahLst/>
              <a:cxnLst/>
              <a:rect l="l" t="t" r="r" b="b"/>
              <a:pathLst>
                <a:path w="9496" h="5396" extrusionOk="0">
                  <a:moveTo>
                    <a:pt x="162" y="0"/>
                  </a:moveTo>
                  <a:cubicBezTo>
                    <a:pt x="84" y="0"/>
                    <a:pt x="0" y="86"/>
                    <a:pt x="47" y="156"/>
                  </a:cubicBezTo>
                  <a:cubicBezTo>
                    <a:pt x="748" y="1491"/>
                    <a:pt x="1515" y="2692"/>
                    <a:pt x="2949" y="3292"/>
                  </a:cubicBezTo>
                  <a:cubicBezTo>
                    <a:pt x="3916" y="3692"/>
                    <a:pt x="5051" y="3692"/>
                    <a:pt x="6018" y="3892"/>
                  </a:cubicBezTo>
                  <a:cubicBezTo>
                    <a:pt x="7219" y="4093"/>
                    <a:pt x="8353" y="4593"/>
                    <a:pt x="9254" y="5360"/>
                  </a:cubicBezTo>
                  <a:cubicBezTo>
                    <a:pt x="9279" y="5385"/>
                    <a:pt x="9308" y="5396"/>
                    <a:pt x="9336" y="5396"/>
                  </a:cubicBezTo>
                  <a:cubicBezTo>
                    <a:pt x="9420" y="5396"/>
                    <a:pt x="9495" y="5302"/>
                    <a:pt x="9420" y="5227"/>
                  </a:cubicBezTo>
                  <a:cubicBezTo>
                    <a:pt x="7919" y="3993"/>
                    <a:pt x="6185" y="3659"/>
                    <a:pt x="4317" y="3392"/>
                  </a:cubicBezTo>
                  <a:cubicBezTo>
                    <a:pt x="2249" y="3125"/>
                    <a:pt x="1181" y="1791"/>
                    <a:pt x="247" y="56"/>
                  </a:cubicBezTo>
                  <a:cubicBezTo>
                    <a:pt x="227" y="16"/>
                    <a:pt x="195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9"/>
            <p:cNvSpPr/>
            <p:nvPr/>
          </p:nvSpPr>
          <p:spPr>
            <a:xfrm rot="7807411">
              <a:off x="420325" y="157602"/>
              <a:ext cx="203877" cy="140084"/>
            </a:xfrm>
            <a:custGeom>
              <a:avLst/>
              <a:gdLst/>
              <a:ahLst/>
              <a:cxnLst/>
              <a:rect l="l" t="t" r="r" b="b"/>
              <a:pathLst>
                <a:path w="5628" h="3867" extrusionOk="0">
                  <a:moveTo>
                    <a:pt x="5492" y="1"/>
                  </a:moveTo>
                  <a:cubicBezTo>
                    <a:pt x="5456" y="1"/>
                    <a:pt x="5427" y="22"/>
                    <a:pt x="5427" y="73"/>
                  </a:cubicBezTo>
                  <a:cubicBezTo>
                    <a:pt x="5227" y="1341"/>
                    <a:pt x="4927" y="2475"/>
                    <a:pt x="3759" y="3142"/>
                  </a:cubicBezTo>
                  <a:cubicBezTo>
                    <a:pt x="3055" y="3494"/>
                    <a:pt x="2299" y="3666"/>
                    <a:pt x="1540" y="3666"/>
                  </a:cubicBezTo>
                  <a:cubicBezTo>
                    <a:pt x="1077" y="3666"/>
                    <a:pt x="612" y="3602"/>
                    <a:pt x="157" y="3476"/>
                  </a:cubicBezTo>
                  <a:cubicBezTo>
                    <a:pt x="149" y="3473"/>
                    <a:pt x="142" y="3472"/>
                    <a:pt x="134" y="3472"/>
                  </a:cubicBezTo>
                  <a:cubicBezTo>
                    <a:pt x="48" y="3472"/>
                    <a:pt x="0" y="3645"/>
                    <a:pt x="123" y="3676"/>
                  </a:cubicBezTo>
                  <a:cubicBezTo>
                    <a:pt x="591" y="3802"/>
                    <a:pt x="1074" y="3866"/>
                    <a:pt x="1556" y="3866"/>
                  </a:cubicBezTo>
                  <a:cubicBezTo>
                    <a:pt x="2345" y="3866"/>
                    <a:pt x="3134" y="3694"/>
                    <a:pt x="3859" y="3342"/>
                  </a:cubicBezTo>
                  <a:cubicBezTo>
                    <a:pt x="5127" y="2742"/>
                    <a:pt x="5427" y="1374"/>
                    <a:pt x="5627" y="140"/>
                  </a:cubicBezTo>
                  <a:cubicBezTo>
                    <a:pt x="5627" y="58"/>
                    <a:pt x="5551" y="1"/>
                    <a:pt x="5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9"/>
            <p:cNvSpPr/>
            <p:nvPr/>
          </p:nvSpPr>
          <p:spPr>
            <a:xfrm rot="7807411">
              <a:off x="507243" y="205308"/>
              <a:ext cx="10904" cy="125992"/>
            </a:xfrm>
            <a:custGeom>
              <a:avLst/>
              <a:gdLst/>
              <a:ahLst/>
              <a:cxnLst/>
              <a:rect l="l" t="t" r="r" b="b"/>
              <a:pathLst>
                <a:path w="301" h="3478" extrusionOk="0">
                  <a:moveTo>
                    <a:pt x="134" y="0"/>
                  </a:moveTo>
                  <a:cubicBezTo>
                    <a:pt x="84" y="0"/>
                    <a:pt x="34" y="33"/>
                    <a:pt x="34" y="100"/>
                  </a:cubicBezTo>
                  <a:cubicBezTo>
                    <a:pt x="1" y="1201"/>
                    <a:pt x="67" y="2302"/>
                    <a:pt x="101" y="3402"/>
                  </a:cubicBezTo>
                  <a:cubicBezTo>
                    <a:pt x="101" y="3452"/>
                    <a:pt x="142" y="3477"/>
                    <a:pt x="188" y="3477"/>
                  </a:cubicBezTo>
                  <a:cubicBezTo>
                    <a:pt x="234" y="3477"/>
                    <a:pt x="284" y="3452"/>
                    <a:pt x="301" y="3402"/>
                  </a:cubicBezTo>
                  <a:cubicBezTo>
                    <a:pt x="301" y="2302"/>
                    <a:pt x="201" y="1201"/>
                    <a:pt x="234" y="100"/>
                  </a:cubicBezTo>
                  <a:cubicBezTo>
                    <a:pt x="234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9"/>
            <p:cNvSpPr/>
            <p:nvPr/>
          </p:nvSpPr>
          <p:spPr>
            <a:xfrm rot="7807411">
              <a:off x="459446" y="175597"/>
              <a:ext cx="124362" cy="50571"/>
            </a:xfrm>
            <a:custGeom>
              <a:avLst/>
              <a:gdLst/>
              <a:ahLst/>
              <a:cxnLst/>
              <a:rect l="l" t="t" r="r" b="b"/>
              <a:pathLst>
                <a:path w="3433" h="1396" extrusionOk="0">
                  <a:moveTo>
                    <a:pt x="164" y="1"/>
                  </a:moveTo>
                  <a:cubicBezTo>
                    <a:pt x="77" y="1"/>
                    <a:pt x="1" y="132"/>
                    <a:pt x="113" y="216"/>
                  </a:cubicBezTo>
                  <a:cubicBezTo>
                    <a:pt x="1014" y="883"/>
                    <a:pt x="2181" y="1050"/>
                    <a:pt x="3249" y="1384"/>
                  </a:cubicBezTo>
                  <a:cubicBezTo>
                    <a:pt x="3265" y="1392"/>
                    <a:pt x="3281" y="1396"/>
                    <a:pt x="3295" y="1396"/>
                  </a:cubicBezTo>
                  <a:cubicBezTo>
                    <a:pt x="3396" y="1396"/>
                    <a:pt x="3432" y="1213"/>
                    <a:pt x="3315" y="1184"/>
                  </a:cubicBezTo>
                  <a:cubicBezTo>
                    <a:pt x="2281" y="850"/>
                    <a:pt x="1114" y="683"/>
                    <a:pt x="213" y="16"/>
                  </a:cubicBezTo>
                  <a:cubicBezTo>
                    <a:pt x="197" y="6"/>
                    <a:pt x="180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9"/>
            <p:cNvSpPr/>
            <p:nvPr/>
          </p:nvSpPr>
          <p:spPr>
            <a:xfrm rot="7807411">
              <a:off x="577433" y="226308"/>
              <a:ext cx="41116" cy="30212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cubicBezTo>
                    <a:pt x="1135" y="834"/>
                    <a:pt x="113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9"/>
            <p:cNvSpPr/>
            <p:nvPr/>
          </p:nvSpPr>
          <p:spPr>
            <a:xfrm rot="7807411">
              <a:off x="538149" y="290914"/>
              <a:ext cx="42347" cy="30248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634" y="834"/>
                  </a:lnTo>
                  <a:cubicBezTo>
                    <a:pt x="11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9"/>
            <p:cNvSpPr/>
            <p:nvPr/>
          </p:nvSpPr>
          <p:spPr>
            <a:xfrm rot="7807411">
              <a:off x="501282" y="329396"/>
              <a:ext cx="30248" cy="32639"/>
            </a:xfrm>
            <a:custGeom>
              <a:avLst/>
              <a:gdLst/>
              <a:ahLst/>
              <a:cxnLst/>
              <a:rect l="l" t="t" r="r" b="b"/>
              <a:pathLst>
                <a:path w="835" h="901" extrusionOk="0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lnTo>
                    <a:pt x="1" y="501"/>
                  </a:lnTo>
                  <a:cubicBezTo>
                    <a:pt x="1" y="767"/>
                    <a:pt x="209" y="901"/>
                    <a:pt x="417" y="901"/>
                  </a:cubicBezTo>
                  <a:cubicBezTo>
                    <a:pt x="626" y="901"/>
                    <a:pt x="834" y="767"/>
                    <a:pt x="834" y="501"/>
                  </a:cubicBezTo>
                  <a:lnTo>
                    <a:pt x="834" y="434"/>
                  </a:ln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9"/>
            <p:cNvSpPr/>
            <p:nvPr/>
          </p:nvSpPr>
          <p:spPr>
            <a:xfrm rot="7807411">
              <a:off x="558587" y="149883"/>
              <a:ext cx="30248" cy="36298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601"/>
                  </a:lnTo>
                  <a:cubicBezTo>
                    <a:pt x="0" y="868"/>
                    <a:pt x="209" y="1001"/>
                    <a:pt x="417" y="1001"/>
                  </a:cubicBezTo>
                  <a:cubicBezTo>
                    <a:pt x="626" y="1001"/>
                    <a:pt x="834" y="868"/>
                    <a:pt x="834" y="601"/>
                  </a:cubicBezTo>
                  <a:lnTo>
                    <a:pt x="834" y="434"/>
                  </a:lnTo>
                  <a:cubicBezTo>
                    <a:pt x="834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9"/>
            <p:cNvSpPr/>
            <p:nvPr/>
          </p:nvSpPr>
          <p:spPr>
            <a:xfrm rot="7807411">
              <a:off x="516086" y="100346"/>
              <a:ext cx="41116" cy="30248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cubicBezTo>
                    <a:pt x="1134" y="835"/>
                    <a:pt x="1134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_1_1_1">
    <p:spTree>
      <p:nvGrpSpPr>
        <p:cNvPr id="1" name="Shape 4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6" name="Google Shape;4596;p30"/>
          <p:cNvGrpSpPr/>
          <p:nvPr/>
        </p:nvGrpSpPr>
        <p:grpSpPr>
          <a:xfrm flipH="1">
            <a:off x="2150750" y="4665858"/>
            <a:ext cx="450323" cy="449885"/>
            <a:chOff x="4887569" y="4595026"/>
            <a:chExt cx="381145" cy="381032"/>
          </a:xfrm>
        </p:grpSpPr>
        <p:sp>
          <p:nvSpPr>
            <p:cNvPr id="4597" name="Google Shape;4597;p30"/>
            <p:cNvSpPr/>
            <p:nvPr/>
          </p:nvSpPr>
          <p:spPr>
            <a:xfrm>
              <a:off x="5162374" y="4614573"/>
              <a:ext cx="94000" cy="103505"/>
            </a:xfrm>
            <a:custGeom>
              <a:avLst/>
              <a:gdLst/>
              <a:ahLst/>
              <a:cxnLst/>
              <a:rect l="l" t="t" r="r" b="b"/>
              <a:pathLst>
                <a:path w="7526" h="8287" extrusionOk="0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98" name="Google Shape;4598;p30"/>
            <p:cNvSpPr/>
            <p:nvPr/>
          </p:nvSpPr>
          <p:spPr>
            <a:xfrm>
              <a:off x="5125791" y="4601034"/>
              <a:ext cx="140550" cy="154814"/>
            </a:xfrm>
            <a:custGeom>
              <a:avLst/>
              <a:gdLst/>
              <a:ahLst/>
              <a:cxnLst/>
              <a:rect l="l" t="t" r="r" b="b"/>
              <a:pathLst>
                <a:path w="11253" h="12395" extrusionOk="0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599" name="Google Shape;4599;p30"/>
            <p:cNvSpPr/>
            <p:nvPr/>
          </p:nvSpPr>
          <p:spPr>
            <a:xfrm>
              <a:off x="5096802" y="4595976"/>
              <a:ext cx="171912" cy="189323"/>
            </a:xfrm>
            <a:custGeom>
              <a:avLst/>
              <a:gdLst/>
              <a:ahLst/>
              <a:cxnLst/>
              <a:rect l="l" t="t" r="r" b="b"/>
              <a:pathLst>
                <a:path w="13764" h="15158" extrusionOk="0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0" name="Google Shape;4600;p30"/>
            <p:cNvSpPr/>
            <p:nvPr/>
          </p:nvSpPr>
          <p:spPr>
            <a:xfrm>
              <a:off x="5071659" y="4595026"/>
              <a:ext cx="196318" cy="215253"/>
            </a:xfrm>
            <a:custGeom>
              <a:avLst/>
              <a:gdLst/>
              <a:ahLst/>
              <a:cxnLst/>
              <a:rect l="l" t="t" r="r" b="b"/>
              <a:pathLst>
                <a:path w="15718" h="17234" extrusionOk="0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1" name="Google Shape;4601;p30"/>
            <p:cNvSpPr/>
            <p:nvPr/>
          </p:nvSpPr>
          <p:spPr>
            <a:xfrm>
              <a:off x="5049215" y="4596275"/>
              <a:ext cx="215190" cy="236161"/>
            </a:xfrm>
            <a:custGeom>
              <a:avLst/>
              <a:gdLst/>
              <a:ahLst/>
              <a:cxnLst/>
              <a:rect l="l" t="t" r="r" b="b"/>
              <a:pathLst>
                <a:path w="17229" h="18908" extrusionOk="0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2" name="Google Shape;4602;p30"/>
            <p:cNvSpPr/>
            <p:nvPr/>
          </p:nvSpPr>
          <p:spPr>
            <a:xfrm>
              <a:off x="5028694" y="4599848"/>
              <a:ext cx="230203" cy="252523"/>
            </a:xfrm>
            <a:custGeom>
              <a:avLst/>
              <a:gdLst/>
              <a:ahLst/>
              <a:cxnLst/>
              <a:rect l="l" t="t" r="r" b="b"/>
              <a:pathLst>
                <a:path w="18431" h="20218" extrusionOk="0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3" name="Google Shape;4603;p30"/>
            <p:cNvSpPr/>
            <p:nvPr/>
          </p:nvSpPr>
          <p:spPr>
            <a:xfrm>
              <a:off x="5009946" y="4605343"/>
              <a:ext cx="241519" cy="265163"/>
            </a:xfrm>
            <a:custGeom>
              <a:avLst/>
              <a:gdLst/>
              <a:ahLst/>
              <a:cxnLst/>
              <a:rect l="l" t="t" r="r" b="b"/>
              <a:pathLst>
                <a:path w="19337" h="21230" extrusionOk="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4" name="Google Shape;4604;p30"/>
            <p:cNvSpPr/>
            <p:nvPr/>
          </p:nvSpPr>
          <p:spPr>
            <a:xfrm>
              <a:off x="4992548" y="4612487"/>
              <a:ext cx="250150" cy="274680"/>
            </a:xfrm>
            <a:custGeom>
              <a:avLst/>
              <a:gdLst/>
              <a:ahLst/>
              <a:cxnLst/>
              <a:rect l="l" t="t" r="r" b="b"/>
              <a:pathLst>
                <a:path w="20028" h="21992" extrusionOk="0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5" name="Google Shape;4605;p30"/>
            <p:cNvSpPr/>
            <p:nvPr/>
          </p:nvSpPr>
          <p:spPr>
            <a:xfrm>
              <a:off x="4976486" y="4621106"/>
              <a:ext cx="255945" cy="281075"/>
            </a:xfrm>
            <a:custGeom>
              <a:avLst/>
              <a:gdLst/>
              <a:ahLst/>
              <a:cxnLst/>
              <a:rect l="l" t="t" r="r" b="b"/>
              <a:pathLst>
                <a:path w="20492" h="22504" extrusionOk="0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6" name="Google Shape;4606;p30"/>
            <p:cNvSpPr/>
            <p:nvPr/>
          </p:nvSpPr>
          <p:spPr>
            <a:xfrm>
              <a:off x="4961623" y="4631222"/>
              <a:ext cx="259355" cy="284784"/>
            </a:xfrm>
            <a:custGeom>
              <a:avLst/>
              <a:gdLst/>
              <a:ahLst/>
              <a:cxnLst/>
              <a:rect l="l" t="t" r="r" b="b"/>
              <a:pathLst>
                <a:path w="20765" h="22801" extrusionOk="0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7" name="Google Shape;4607;p30"/>
            <p:cNvSpPr/>
            <p:nvPr/>
          </p:nvSpPr>
          <p:spPr>
            <a:xfrm>
              <a:off x="4947934" y="4642526"/>
              <a:ext cx="260404" cy="285984"/>
            </a:xfrm>
            <a:custGeom>
              <a:avLst/>
              <a:gdLst/>
              <a:ahLst/>
              <a:cxnLst/>
              <a:rect l="l" t="t" r="r" b="b"/>
              <a:pathLst>
                <a:path w="20849" h="22897" extrusionOk="0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8" name="Google Shape;4608;p30"/>
            <p:cNvSpPr/>
            <p:nvPr/>
          </p:nvSpPr>
          <p:spPr>
            <a:xfrm>
              <a:off x="4935294" y="4655016"/>
              <a:ext cx="259367" cy="284784"/>
            </a:xfrm>
            <a:custGeom>
              <a:avLst/>
              <a:gdLst/>
              <a:ahLst/>
              <a:cxnLst/>
              <a:rect l="l" t="t" r="r" b="b"/>
              <a:pathLst>
                <a:path w="20766" h="22801" extrusionOk="0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09" name="Google Shape;4609;p30"/>
            <p:cNvSpPr/>
            <p:nvPr/>
          </p:nvSpPr>
          <p:spPr>
            <a:xfrm>
              <a:off x="4923853" y="4668842"/>
              <a:ext cx="255933" cy="281075"/>
            </a:xfrm>
            <a:custGeom>
              <a:avLst/>
              <a:gdLst/>
              <a:ahLst/>
              <a:cxnLst/>
              <a:rect l="l" t="t" r="r" b="b"/>
              <a:pathLst>
                <a:path w="20491" h="22504" extrusionOk="0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10" name="Google Shape;4610;p30"/>
            <p:cNvSpPr/>
            <p:nvPr/>
          </p:nvSpPr>
          <p:spPr>
            <a:xfrm>
              <a:off x="4913586" y="4684018"/>
              <a:ext cx="250137" cy="274530"/>
            </a:xfrm>
            <a:custGeom>
              <a:avLst/>
              <a:gdLst/>
              <a:ahLst/>
              <a:cxnLst/>
              <a:rect l="l" t="t" r="r" b="b"/>
              <a:pathLst>
                <a:path w="20027" h="21980" extrusionOk="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11" name="Google Shape;4611;p30"/>
            <p:cNvSpPr/>
            <p:nvPr/>
          </p:nvSpPr>
          <p:spPr>
            <a:xfrm>
              <a:off x="4904818" y="4700517"/>
              <a:ext cx="241507" cy="265163"/>
            </a:xfrm>
            <a:custGeom>
              <a:avLst/>
              <a:gdLst/>
              <a:ahLst/>
              <a:cxnLst/>
              <a:rect l="l" t="t" r="r" b="b"/>
              <a:pathLst>
                <a:path w="19336" h="21230" extrusionOk="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12" name="Google Shape;4612;p30"/>
            <p:cNvSpPr/>
            <p:nvPr/>
          </p:nvSpPr>
          <p:spPr>
            <a:xfrm>
              <a:off x="4897524" y="4718665"/>
              <a:ext cx="230066" cy="252523"/>
            </a:xfrm>
            <a:custGeom>
              <a:avLst/>
              <a:gdLst/>
              <a:ahLst/>
              <a:cxnLst/>
              <a:rect l="l" t="t" r="r" b="b"/>
              <a:pathLst>
                <a:path w="18420" h="20218" extrusionOk="0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13" name="Google Shape;4613;p30"/>
            <p:cNvSpPr/>
            <p:nvPr/>
          </p:nvSpPr>
          <p:spPr>
            <a:xfrm>
              <a:off x="4891878" y="4738587"/>
              <a:ext cx="215340" cy="236161"/>
            </a:xfrm>
            <a:custGeom>
              <a:avLst/>
              <a:gdLst/>
              <a:ahLst/>
              <a:cxnLst/>
              <a:rect l="l" t="t" r="r" b="b"/>
              <a:pathLst>
                <a:path w="17241" h="18908" extrusionOk="0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14" name="Google Shape;4614;p30"/>
            <p:cNvSpPr/>
            <p:nvPr/>
          </p:nvSpPr>
          <p:spPr>
            <a:xfrm>
              <a:off x="4888456" y="4760744"/>
              <a:ext cx="196155" cy="215315"/>
            </a:xfrm>
            <a:custGeom>
              <a:avLst/>
              <a:gdLst/>
              <a:ahLst/>
              <a:cxnLst/>
              <a:rect l="l" t="t" r="r" b="b"/>
              <a:pathLst>
                <a:path w="15705" h="17239" extrusionOk="0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15" name="Google Shape;4615;p30"/>
            <p:cNvSpPr/>
            <p:nvPr/>
          </p:nvSpPr>
          <p:spPr>
            <a:xfrm>
              <a:off x="4887569" y="4785736"/>
              <a:ext cx="171912" cy="189461"/>
            </a:xfrm>
            <a:custGeom>
              <a:avLst/>
              <a:gdLst/>
              <a:ahLst/>
              <a:cxnLst/>
              <a:rect l="l" t="t" r="r" b="b"/>
              <a:pathLst>
                <a:path w="13764" h="15169" extrusionOk="0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16" name="Google Shape;4616;p30"/>
            <p:cNvSpPr/>
            <p:nvPr/>
          </p:nvSpPr>
          <p:spPr>
            <a:xfrm>
              <a:off x="4889942" y="4815175"/>
              <a:ext cx="140537" cy="154963"/>
            </a:xfrm>
            <a:custGeom>
              <a:avLst/>
              <a:gdLst/>
              <a:ahLst/>
              <a:cxnLst/>
              <a:rect l="l" t="t" r="r" b="b"/>
              <a:pathLst>
                <a:path w="11252" h="12407" extrusionOk="0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617" name="Google Shape;4617;p30"/>
            <p:cNvSpPr/>
            <p:nvPr/>
          </p:nvSpPr>
          <p:spPr>
            <a:xfrm>
              <a:off x="4899909" y="4852945"/>
              <a:ext cx="93987" cy="103517"/>
            </a:xfrm>
            <a:custGeom>
              <a:avLst/>
              <a:gdLst/>
              <a:ahLst/>
              <a:cxnLst/>
              <a:rect l="l" t="t" r="r" b="b"/>
              <a:pathLst>
                <a:path w="7525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4618" name="Google Shape;4618;p30"/>
          <p:cNvSpPr/>
          <p:nvPr/>
        </p:nvSpPr>
        <p:spPr>
          <a:xfrm flipH="1">
            <a:off x="5186719" y="-143595"/>
            <a:ext cx="4682625" cy="1232200"/>
          </a:xfrm>
          <a:custGeom>
            <a:avLst/>
            <a:gdLst/>
            <a:ahLst/>
            <a:cxnLst/>
            <a:rect l="l" t="t" r="r" b="b"/>
            <a:pathLst>
              <a:path w="187305" h="49288" extrusionOk="0">
                <a:moveTo>
                  <a:pt x="21502" y="48989"/>
                </a:moveTo>
                <a:cubicBezTo>
                  <a:pt x="27967" y="52161"/>
                  <a:pt x="39765" y="29165"/>
                  <a:pt x="48343" y="23445"/>
                </a:cubicBezTo>
                <a:cubicBezTo>
                  <a:pt x="56921" y="17725"/>
                  <a:pt x="63499" y="15174"/>
                  <a:pt x="72971" y="14669"/>
                </a:cubicBezTo>
                <a:cubicBezTo>
                  <a:pt x="82443" y="14164"/>
                  <a:pt x="94947" y="20150"/>
                  <a:pt x="105177" y="20413"/>
                </a:cubicBezTo>
                <a:cubicBezTo>
                  <a:pt x="115407" y="20676"/>
                  <a:pt x="126098" y="17748"/>
                  <a:pt x="134352" y="16246"/>
                </a:cubicBezTo>
                <a:cubicBezTo>
                  <a:pt x="142606" y="14744"/>
                  <a:pt x="146809" y="13516"/>
                  <a:pt x="154702" y="11401"/>
                </a:cubicBezTo>
                <a:cubicBezTo>
                  <a:pt x="162595" y="9287"/>
                  <a:pt x="179241" y="5204"/>
                  <a:pt x="181709" y="3559"/>
                </a:cubicBezTo>
                <a:cubicBezTo>
                  <a:pt x="184177" y="1914"/>
                  <a:pt x="198203" y="1388"/>
                  <a:pt x="169510" y="1530"/>
                </a:cubicBezTo>
                <a:cubicBezTo>
                  <a:pt x="140817" y="1672"/>
                  <a:pt x="34219" y="-3499"/>
                  <a:pt x="9551" y="4411"/>
                </a:cubicBezTo>
                <a:cubicBezTo>
                  <a:pt x="-15117" y="12321"/>
                  <a:pt x="15037" y="45817"/>
                  <a:pt x="21502" y="48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619" name="Google Shape;4619;p30"/>
          <p:cNvSpPr/>
          <p:nvPr/>
        </p:nvSpPr>
        <p:spPr>
          <a:xfrm flipH="1">
            <a:off x="-824172" y="4235847"/>
            <a:ext cx="3668850" cy="984900"/>
          </a:xfrm>
          <a:custGeom>
            <a:avLst/>
            <a:gdLst/>
            <a:ahLst/>
            <a:cxnLst/>
            <a:rect l="l" t="t" r="r" b="b"/>
            <a:pathLst>
              <a:path w="146754" h="39396" extrusionOk="0">
                <a:moveTo>
                  <a:pt x="129209" y="6733"/>
                </a:moveTo>
                <a:cubicBezTo>
                  <a:pt x="123609" y="662"/>
                  <a:pt x="113099" y="-974"/>
                  <a:pt x="105330" y="516"/>
                </a:cubicBezTo>
                <a:cubicBezTo>
                  <a:pt x="97561" y="2006"/>
                  <a:pt x="89606" y="11694"/>
                  <a:pt x="82596" y="15672"/>
                </a:cubicBezTo>
                <a:cubicBezTo>
                  <a:pt x="75587" y="19650"/>
                  <a:pt x="70730" y="22494"/>
                  <a:pt x="63273" y="24386"/>
                </a:cubicBezTo>
                <a:cubicBezTo>
                  <a:pt x="55816" y="26278"/>
                  <a:pt x="44928" y="25720"/>
                  <a:pt x="37856" y="27023"/>
                </a:cubicBezTo>
                <a:cubicBezTo>
                  <a:pt x="30784" y="28327"/>
                  <a:pt x="25061" y="30792"/>
                  <a:pt x="20841" y="32207"/>
                </a:cubicBezTo>
                <a:cubicBezTo>
                  <a:pt x="16621" y="33622"/>
                  <a:pt x="14528" y="34650"/>
                  <a:pt x="12536" y="35514"/>
                </a:cubicBezTo>
                <a:cubicBezTo>
                  <a:pt x="10544" y="36378"/>
                  <a:pt x="-12176" y="37153"/>
                  <a:pt x="8890" y="37391"/>
                </a:cubicBezTo>
                <a:cubicBezTo>
                  <a:pt x="29956" y="37629"/>
                  <a:pt x="118879" y="42054"/>
                  <a:pt x="138932" y="36944"/>
                </a:cubicBezTo>
                <a:cubicBezTo>
                  <a:pt x="158985" y="31834"/>
                  <a:pt x="134809" y="12804"/>
                  <a:pt x="129209" y="6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620" name="Google Shape;4620;p30"/>
          <p:cNvGrpSpPr/>
          <p:nvPr/>
        </p:nvGrpSpPr>
        <p:grpSpPr>
          <a:xfrm flipH="1">
            <a:off x="396133" y="876726"/>
            <a:ext cx="96530" cy="31848"/>
            <a:chOff x="8546813" y="1502731"/>
            <a:chExt cx="118094" cy="38963"/>
          </a:xfrm>
        </p:grpSpPr>
        <p:sp>
          <p:nvSpPr>
            <p:cNvPr id="4621" name="Google Shape;4621;p30"/>
            <p:cNvSpPr/>
            <p:nvPr/>
          </p:nvSpPr>
          <p:spPr>
            <a:xfrm>
              <a:off x="8546813" y="1502731"/>
              <a:ext cx="33956" cy="25147"/>
            </a:xfrm>
            <a:custGeom>
              <a:avLst/>
              <a:gdLst/>
              <a:ahLst/>
              <a:cxnLst/>
              <a:rect l="l" t="t" r="r" b="b"/>
              <a:pathLst>
                <a:path w="902" h="668" extrusionOk="0">
                  <a:moveTo>
                    <a:pt x="467" y="0"/>
                  </a:moveTo>
                  <a:cubicBezTo>
                    <a:pt x="0" y="0"/>
                    <a:pt x="0" y="667"/>
                    <a:pt x="467" y="667"/>
                  </a:cubicBezTo>
                  <a:cubicBezTo>
                    <a:pt x="901" y="667"/>
                    <a:pt x="901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0"/>
            <p:cNvSpPr/>
            <p:nvPr/>
          </p:nvSpPr>
          <p:spPr>
            <a:xfrm>
              <a:off x="8629709" y="1516547"/>
              <a:ext cx="35198" cy="25147"/>
            </a:xfrm>
            <a:custGeom>
              <a:avLst/>
              <a:gdLst/>
              <a:ahLst/>
              <a:cxnLst/>
              <a:rect l="l" t="t" r="r" b="b"/>
              <a:pathLst>
                <a:path w="935" h="668" extrusionOk="0">
                  <a:moveTo>
                    <a:pt x="467" y="0"/>
                  </a:moveTo>
                  <a:cubicBezTo>
                    <a:pt x="0" y="0"/>
                    <a:pt x="0" y="667"/>
                    <a:pt x="467" y="667"/>
                  </a:cubicBezTo>
                  <a:cubicBezTo>
                    <a:pt x="934" y="667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3" name="Google Shape;4623;p30"/>
          <p:cNvSpPr/>
          <p:nvPr/>
        </p:nvSpPr>
        <p:spPr>
          <a:xfrm flipH="1">
            <a:off x="204780" y="970307"/>
            <a:ext cx="57417" cy="54832"/>
          </a:xfrm>
          <a:custGeom>
            <a:avLst/>
            <a:gdLst/>
            <a:ahLst/>
            <a:cxnLst/>
            <a:rect l="l" t="t" r="r" b="b"/>
            <a:pathLst>
              <a:path w="1866" h="1782" extrusionOk="0">
                <a:moveTo>
                  <a:pt x="1459" y="1"/>
                </a:moveTo>
                <a:cubicBezTo>
                  <a:pt x="1441" y="1"/>
                  <a:pt x="1421" y="2"/>
                  <a:pt x="1401" y="5"/>
                </a:cubicBezTo>
                <a:cubicBezTo>
                  <a:pt x="1201" y="38"/>
                  <a:pt x="1101" y="372"/>
                  <a:pt x="1101" y="539"/>
                </a:cubicBezTo>
                <a:cubicBezTo>
                  <a:pt x="1101" y="672"/>
                  <a:pt x="1101" y="805"/>
                  <a:pt x="1134" y="905"/>
                </a:cubicBezTo>
                <a:cubicBezTo>
                  <a:pt x="1068" y="772"/>
                  <a:pt x="934" y="639"/>
                  <a:pt x="834" y="539"/>
                </a:cubicBezTo>
                <a:cubicBezTo>
                  <a:pt x="722" y="426"/>
                  <a:pt x="558" y="335"/>
                  <a:pt x="411" y="335"/>
                </a:cubicBezTo>
                <a:cubicBezTo>
                  <a:pt x="296" y="335"/>
                  <a:pt x="192" y="392"/>
                  <a:pt x="134" y="539"/>
                </a:cubicBezTo>
                <a:cubicBezTo>
                  <a:pt x="0" y="905"/>
                  <a:pt x="434" y="1172"/>
                  <a:pt x="634" y="1306"/>
                </a:cubicBezTo>
                <a:cubicBezTo>
                  <a:pt x="901" y="1539"/>
                  <a:pt x="1201" y="1673"/>
                  <a:pt x="1535" y="1773"/>
                </a:cubicBezTo>
                <a:cubicBezTo>
                  <a:pt x="1541" y="1779"/>
                  <a:pt x="1549" y="1782"/>
                  <a:pt x="1557" y="1782"/>
                </a:cubicBezTo>
                <a:cubicBezTo>
                  <a:pt x="1591" y="1782"/>
                  <a:pt x="1635" y="1733"/>
                  <a:pt x="1635" y="1706"/>
                </a:cubicBezTo>
                <a:cubicBezTo>
                  <a:pt x="1668" y="1673"/>
                  <a:pt x="1701" y="1639"/>
                  <a:pt x="1701" y="1606"/>
                </a:cubicBezTo>
                <a:cubicBezTo>
                  <a:pt x="1768" y="1406"/>
                  <a:pt x="1835" y="1172"/>
                  <a:pt x="1801" y="939"/>
                </a:cubicBezTo>
                <a:cubicBezTo>
                  <a:pt x="1833" y="683"/>
                  <a:pt x="1865" y="1"/>
                  <a:pt x="14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4" name="Google Shape;4624;p30"/>
          <p:cNvGrpSpPr/>
          <p:nvPr/>
        </p:nvGrpSpPr>
        <p:grpSpPr>
          <a:xfrm flipH="1">
            <a:off x="6956757" y="4027082"/>
            <a:ext cx="146361" cy="110144"/>
            <a:chOff x="1480868" y="4370675"/>
            <a:chExt cx="111726" cy="84079"/>
          </a:xfrm>
        </p:grpSpPr>
        <p:sp>
          <p:nvSpPr>
            <p:cNvPr id="4625" name="Google Shape;4625;p30"/>
            <p:cNvSpPr/>
            <p:nvPr/>
          </p:nvSpPr>
          <p:spPr>
            <a:xfrm>
              <a:off x="1559183" y="4404051"/>
              <a:ext cx="33411" cy="24230"/>
            </a:xfrm>
            <a:custGeom>
              <a:avLst/>
              <a:gdLst/>
              <a:ahLst/>
              <a:cxnLst/>
              <a:rect l="l" t="t" r="r" b="b"/>
              <a:pathLst>
                <a:path w="968" h="702" extrusionOk="0">
                  <a:moveTo>
                    <a:pt x="500" y="1"/>
                  </a:moveTo>
                  <a:cubicBezTo>
                    <a:pt x="0" y="1"/>
                    <a:pt x="0" y="701"/>
                    <a:pt x="500" y="701"/>
                  </a:cubicBezTo>
                  <a:cubicBezTo>
                    <a:pt x="967" y="701"/>
                    <a:pt x="967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0"/>
            <p:cNvSpPr/>
            <p:nvPr/>
          </p:nvSpPr>
          <p:spPr>
            <a:xfrm>
              <a:off x="1480868" y="4430559"/>
              <a:ext cx="32272" cy="24195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35" y="701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0"/>
            <p:cNvSpPr/>
            <p:nvPr/>
          </p:nvSpPr>
          <p:spPr>
            <a:xfrm>
              <a:off x="1500438" y="4370675"/>
              <a:ext cx="32272" cy="2536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8" name="Google Shape;4628;p30"/>
          <p:cNvGrpSpPr/>
          <p:nvPr/>
        </p:nvGrpSpPr>
        <p:grpSpPr>
          <a:xfrm flipH="1">
            <a:off x="7618641" y="3388340"/>
            <a:ext cx="1812195" cy="1832406"/>
            <a:chOff x="-252633" y="3653137"/>
            <a:chExt cx="1562506" cy="1580069"/>
          </a:xfrm>
        </p:grpSpPr>
        <p:grpSp>
          <p:nvGrpSpPr>
            <p:cNvPr id="4629" name="Google Shape;4629;p30"/>
            <p:cNvGrpSpPr/>
            <p:nvPr/>
          </p:nvGrpSpPr>
          <p:grpSpPr>
            <a:xfrm rot="-820414">
              <a:off x="-93823" y="4052283"/>
              <a:ext cx="584197" cy="414002"/>
              <a:chOff x="357531" y="3743933"/>
              <a:chExt cx="584172" cy="413984"/>
            </a:xfrm>
          </p:grpSpPr>
          <p:sp>
            <p:nvSpPr>
              <p:cNvPr id="4630" name="Google Shape;4630;p30"/>
              <p:cNvSpPr/>
              <p:nvPr/>
            </p:nvSpPr>
            <p:spPr>
              <a:xfrm>
                <a:off x="357531" y="3755645"/>
                <a:ext cx="477032" cy="402272"/>
              </a:xfrm>
              <a:custGeom>
                <a:avLst/>
                <a:gdLst/>
                <a:ahLst/>
                <a:cxnLst/>
                <a:rect l="l" t="t" r="r" b="b"/>
                <a:pathLst>
                  <a:path w="13821" h="11655" extrusionOk="0">
                    <a:moveTo>
                      <a:pt x="13703" y="1"/>
                    </a:moveTo>
                    <a:cubicBezTo>
                      <a:pt x="13665" y="1"/>
                      <a:pt x="13625" y="23"/>
                      <a:pt x="13600" y="74"/>
                    </a:cubicBezTo>
                    <a:cubicBezTo>
                      <a:pt x="13200" y="1575"/>
                      <a:pt x="12633" y="3009"/>
                      <a:pt x="11932" y="4410"/>
                    </a:cubicBezTo>
                    <a:cubicBezTo>
                      <a:pt x="11198" y="5978"/>
                      <a:pt x="10131" y="7345"/>
                      <a:pt x="8763" y="8413"/>
                    </a:cubicBezTo>
                    <a:cubicBezTo>
                      <a:pt x="6850" y="9820"/>
                      <a:pt x="4130" y="11464"/>
                      <a:pt x="1584" y="11464"/>
                    </a:cubicBezTo>
                    <a:cubicBezTo>
                      <a:pt x="1111" y="11464"/>
                      <a:pt x="645" y="11407"/>
                      <a:pt x="190" y="11282"/>
                    </a:cubicBezTo>
                    <a:cubicBezTo>
                      <a:pt x="180" y="11279"/>
                      <a:pt x="170" y="11278"/>
                      <a:pt x="161" y="11278"/>
                    </a:cubicBezTo>
                    <a:cubicBezTo>
                      <a:pt x="48" y="11278"/>
                      <a:pt x="0" y="11451"/>
                      <a:pt x="124" y="11482"/>
                    </a:cubicBezTo>
                    <a:cubicBezTo>
                      <a:pt x="580" y="11601"/>
                      <a:pt x="1046" y="11655"/>
                      <a:pt x="1516" y="11655"/>
                    </a:cubicBezTo>
                    <a:cubicBezTo>
                      <a:pt x="4071" y="11655"/>
                      <a:pt x="6752" y="10060"/>
                      <a:pt x="8696" y="8680"/>
                    </a:cubicBezTo>
                    <a:cubicBezTo>
                      <a:pt x="10031" y="7712"/>
                      <a:pt x="11131" y="6445"/>
                      <a:pt x="11865" y="4977"/>
                    </a:cubicBezTo>
                    <a:cubicBezTo>
                      <a:pt x="12699" y="3443"/>
                      <a:pt x="13366" y="1808"/>
                      <a:pt x="13800" y="140"/>
                    </a:cubicBezTo>
                    <a:cubicBezTo>
                      <a:pt x="13821" y="58"/>
                      <a:pt x="13765" y="1"/>
                      <a:pt x="13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30"/>
              <p:cNvSpPr/>
              <p:nvPr/>
            </p:nvSpPr>
            <p:spPr>
              <a:xfrm>
                <a:off x="668480" y="3818980"/>
                <a:ext cx="261727" cy="94364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2734" extrusionOk="0">
                    <a:moveTo>
                      <a:pt x="132" y="0"/>
                    </a:moveTo>
                    <a:cubicBezTo>
                      <a:pt x="69" y="0"/>
                      <a:pt x="0" y="57"/>
                      <a:pt x="21" y="140"/>
                    </a:cubicBezTo>
                    <a:cubicBezTo>
                      <a:pt x="355" y="1508"/>
                      <a:pt x="1622" y="2275"/>
                      <a:pt x="2890" y="2608"/>
                    </a:cubicBezTo>
                    <a:cubicBezTo>
                      <a:pt x="3209" y="2696"/>
                      <a:pt x="3515" y="2733"/>
                      <a:pt x="3810" y="2733"/>
                    </a:cubicBezTo>
                    <a:cubicBezTo>
                      <a:pt x="5089" y="2733"/>
                      <a:pt x="6186" y="2039"/>
                      <a:pt x="7460" y="1741"/>
                    </a:cubicBezTo>
                    <a:cubicBezTo>
                      <a:pt x="7583" y="1710"/>
                      <a:pt x="7564" y="1537"/>
                      <a:pt x="7455" y="1537"/>
                    </a:cubicBezTo>
                    <a:cubicBezTo>
                      <a:pt x="7446" y="1537"/>
                      <a:pt x="7436" y="1538"/>
                      <a:pt x="7426" y="1541"/>
                    </a:cubicBezTo>
                    <a:cubicBezTo>
                      <a:pt x="6172" y="1839"/>
                      <a:pt x="5079" y="2539"/>
                      <a:pt x="3787" y="2539"/>
                    </a:cubicBezTo>
                    <a:cubicBezTo>
                      <a:pt x="3635" y="2539"/>
                      <a:pt x="3481" y="2529"/>
                      <a:pt x="3323" y="2508"/>
                    </a:cubicBezTo>
                    <a:cubicBezTo>
                      <a:pt x="1989" y="2275"/>
                      <a:pt x="555" y="1474"/>
                      <a:pt x="221" y="73"/>
                    </a:cubicBezTo>
                    <a:cubicBezTo>
                      <a:pt x="208" y="22"/>
                      <a:pt x="171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30"/>
              <p:cNvSpPr/>
              <p:nvPr/>
            </p:nvSpPr>
            <p:spPr>
              <a:xfrm>
                <a:off x="771508" y="3797132"/>
                <a:ext cx="133366" cy="112174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50" extrusionOk="0">
                    <a:moveTo>
                      <a:pt x="3706" y="0"/>
                    </a:moveTo>
                    <a:cubicBezTo>
                      <a:pt x="3695" y="0"/>
                      <a:pt x="3685" y="2"/>
                      <a:pt x="3674" y="6"/>
                    </a:cubicBezTo>
                    <a:lnTo>
                      <a:pt x="3641" y="6"/>
                    </a:lnTo>
                    <a:cubicBezTo>
                      <a:pt x="2273" y="806"/>
                      <a:pt x="1039" y="1840"/>
                      <a:pt x="71" y="3108"/>
                    </a:cubicBezTo>
                    <a:cubicBezTo>
                      <a:pt x="1" y="3179"/>
                      <a:pt x="80" y="3249"/>
                      <a:pt x="156" y="3249"/>
                    </a:cubicBezTo>
                    <a:cubicBezTo>
                      <a:pt x="188" y="3249"/>
                      <a:pt x="219" y="3237"/>
                      <a:pt x="238" y="3208"/>
                    </a:cubicBezTo>
                    <a:cubicBezTo>
                      <a:pt x="1206" y="1974"/>
                      <a:pt x="2406" y="973"/>
                      <a:pt x="3774" y="206"/>
                    </a:cubicBezTo>
                    <a:cubicBezTo>
                      <a:pt x="3863" y="116"/>
                      <a:pt x="3793" y="0"/>
                      <a:pt x="3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30"/>
              <p:cNvSpPr/>
              <p:nvPr/>
            </p:nvSpPr>
            <p:spPr>
              <a:xfrm>
                <a:off x="716974" y="3773144"/>
                <a:ext cx="62023" cy="134643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3901" extrusionOk="0">
                    <a:moveTo>
                      <a:pt x="105" y="0"/>
                    </a:moveTo>
                    <a:cubicBezTo>
                      <a:pt x="50" y="0"/>
                      <a:pt x="0" y="34"/>
                      <a:pt x="17" y="100"/>
                    </a:cubicBezTo>
                    <a:cubicBezTo>
                      <a:pt x="117" y="834"/>
                      <a:pt x="317" y="1535"/>
                      <a:pt x="617" y="2202"/>
                    </a:cubicBezTo>
                    <a:cubicBezTo>
                      <a:pt x="818" y="2836"/>
                      <a:pt x="1118" y="3403"/>
                      <a:pt x="1551" y="3870"/>
                    </a:cubicBezTo>
                    <a:cubicBezTo>
                      <a:pt x="1581" y="3892"/>
                      <a:pt x="1610" y="3901"/>
                      <a:pt x="1637" y="3901"/>
                    </a:cubicBezTo>
                    <a:cubicBezTo>
                      <a:pt x="1732" y="3901"/>
                      <a:pt x="1796" y="3788"/>
                      <a:pt x="1718" y="3736"/>
                    </a:cubicBezTo>
                    <a:cubicBezTo>
                      <a:pt x="1251" y="3303"/>
                      <a:pt x="984" y="2569"/>
                      <a:pt x="751" y="1968"/>
                    </a:cubicBezTo>
                    <a:cubicBezTo>
                      <a:pt x="484" y="1368"/>
                      <a:pt x="317" y="734"/>
                      <a:pt x="217" y="100"/>
                    </a:cubicBezTo>
                    <a:cubicBezTo>
                      <a:pt x="217" y="34"/>
                      <a:pt x="159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30"/>
              <p:cNvSpPr/>
              <p:nvPr/>
            </p:nvSpPr>
            <p:spPr>
              <a:xfrm>
                <a:off x="903288" y="3860606"/>
                <a:ext cx="38415" cy="25438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737" extrusionOk="0">
                    <a:moveTo>
                      <a:pt x="491" y="0"/>
                    </a:moveTo>
                    <a:cubicBezTo>
                      <a:pt x="0" y="0"/>
                      <a:pt x="0" y="736"/>
                      <a:pt x="491" y="736"/>
                    </a:cubicBezTo>
                    <a:cubicBezTo>
                      <a:pt x="502" y="736"/>
                      <a:pt x="512" y="736"/>
                      <a:pt x="523" y="735"/>
                    </a:cubicBezTo>
                    <a:lnTo>
                      <a:pt x="590" y="735"/>
                    </a:lnTo>
                    <a:cubicBezTo>
                      <a:pt x="601" y="736"/>
                      <a:pt x="611" y="736"/>
                      <a:pt x="622" y="736"/>
                    </a:cubicBezTo>
                    <a:cubicBezTo>
                      <a:pt x="1113" y="736"/>
                      <a:pt x="1113" y="0"/>
                      <a:pt x="622" y="0"/>
                    </a:cubicBezTo>
                    <a:cubicBezTo>
                      <a:pt x="611" y="0"/>
                      <a:pt x="601" y="1"/>
                      <a:pt x="590" y="1"/>
                    </a:cubicBezTo>
                    <a:lnTo>
                      <a:pt x="523" y="1"/>
                    </a:lnTo>
                    <a:cubicBezTo>
                      <a:pt x="512" y="1"/>
                      <a:pt x="502" y="0"/>
                      <a:pt x="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30"/>
              <p:cNvSpPr/>
              <p:nvPr/>
            </p:nvSpPr>
            <p:spPr>
              <a:xfrm>
                <a:off x="885261" y="3789841"/>
                <a:ext cx="32893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09" extrusionOk="0">
                    <a:moveTo>
                      <a:pt x="612" y="1"/>
                    </a:moveTo>
                    <a:cubicBezTo>
                      <a:pt x="597" y="1"/>
                      <a:pt x="583" y="2"/>
                      <a:pt x="567" y="4"/>
                    </a:cubicBezTo>
                    <a:lnTo>
                      <a:pt x="500" y="4"/>
                    </a:lnTo>
                    <a:cubicBezTo>
                      <a:pt x="0" y="4"/>
                      <a:pt x="0" y="705"/>
                      <a:pt x="500" y="705"/>
                    </a:cubicBezTo>
                    <a:lnTo>
                      <a:pt x="567" y="705"/>
                    </a:lnTo>
                    <a:cubicBezTo>
                      <a:pt x="583" y="708"/>
                      <a:pt x="597" y="709"/>
                      <a:pt x="612" y="709"/>
                    </a:cubicBezTo>
                    <a:cubicBezTo>
                      <a:pt x="953" y="709"/>
                      <a:pt x="953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30"/>
              <p:cNvSpPr/>
              <p:nvPr/>
            </p:nvSpPr>
            <p:spPr>
              <a:xfrm>
                <a:off x="813914" y="3743933"/>
                <a:ext cx="34584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735" extrusionOk="0">
                    <a:moveTo>
                      <a:pt x="468" y="0"/>
                    </a:moveTo>
                    <a:cubicBezTo>
                      <a:pt x="1" y="0"/>
                      <a:pt x="1" y="734"/>
                      <a:pt x="468" y="734"/>
                    </a:cubicBezTo>
                    <a:lnTo>
                      <a:pt x="534" y="734"/>
                    </a:lnTo>
                    <a:cubicBezTo>
                      <a:pt x="1001" y="734"/>
                      <a:pt x="1001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30"/>
              <p:cNvSpPr/>
              <p:nvPr/>
            </p:nvSpPr>
            <p:spPr>
              <a:xfrm>
                <a:off x="692226" y="3759303"/>
                <a:ext cx="34550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35" extrusionOk="0">
                    <a:moveTo>
                      <a:pt x="467" y="1"/>
                    </a:moveTo>
                    <a:cubicBezTo>
                      <a:pt x="0" y="1"/>
                      <a:pt x="0" y="735"/>
                      <a:pt x="467" y="735"/>
                    </a:cubicBezTo>
                    <a:lnTo>
                      <a:pt x="534" y="735"/>
                    </a:lnTo>
                    <a:cubicBezTo>
                      <a:pt x="1001" y="735"/>
                      <a:pt x="1001" y="1"/>
                      <a:pt x="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30"/>
              <p:cNvSpPr/>
              <p:nvPr/>
            </p:nvSpPr>
            <p:spPr>
              <a:xfrm>
                <a:off x="649600" y="3807659"/>
                <a:ext cx="3689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735" extrusionOk="0">
                    <a:moveTo>
                      <a:pt x="468" y="1"/>
                    </a:moveTo>
                    <a:cubicBezTo>
                      <a:pt x="1" y="1"/>
                      <a:pt x="1" y="735"/>
                      <a:pt x="468" y="735"/>
                    </a:cubicBezTo>
                    <a:lnTo>
                      <a:pt x="601" y="735"/>
                    </a:lnTo>
                    <a:cubicBezTo>
                      <a:pt x="1068" y="735"/>
                      <a:pt x="1068" y="1"/>
                      <a:pt x="6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39" name="Google Shape;4639;p30"/>
            <p:cNvGrpSpPr/>
            <p:nvPr/>
          </p:nvGrpSpPr>
          <p:grpSpPr>
            <a:xfrm>
              <a:off x="225491" y="4803799"/>
              <a:ext cx="971390" cy="384361"/>
              <a:chOff x="1928754" y="4491924"/>
              <a:chExt cx="971390" cy="384361"/>
            </a:xfrm>
          </p:grpSpPr>
          <p:sp>
            <p:nvSpPr>
              <p:cNvPr id="4640" name="Google Shape;4640;p30"/>
              <p:cNvSpPr/>
              <p:nvPr/>
            </p:nvSpPr>
            <p:spPr>
              <a:xfrm>
                <a:off x="1929030" y="4491924"/>
                <a:ext cx="971114" cy="384290"/>
              </a:xfrm>
              <a:custGeom>
                <a:avLst/>
                <a:gdLst/>
                <a:ahLst/>
                <a:cxnLst/>
                <a:rect l="l" t="t" r="r" b="b"/>
                <a:pathLst>
                  <a:path w="28136" h="11134" extrusionOk="0">
                    <a:moveTo>
                      <a:pt x="19627" y="262"/>
                    </a:moveTo>
                    <a:cubicBezTo>
                      <a:pt x="21916" y="262"/>
                      <a:pt x="24139" y="1115"/>
                      <a:pt x="26201" y="2031"/>
                    </a:cubicBezTo>
                    <a:cubicBezTo>
                      <a:pt x="26635" y="2198"/>
                      <a:pt x="27035" y="2398"/>
                      <a:pt x="27402" y="2665"/>
                    </a:cubicBezTo>
                    <a:cubicBezTo>
                      <a:pt x="27502" y="2732"/>
                      <a:pt x="27969" y="2965"/>
                      <a:pt x="27769" y="3165"/>
                    </a:cubicBezTo>
                    <a:cubicBezTo>
                      <a:pt x="27535" y="3399"/>
                      <a:pt x="27269" y="3632"/>
                      <a:pt x="27002" y="3832"/>
                    </a:cubicBezTo>
                    <a:cubicBezTo>
                      <a:pt x="26068" y="4500"/>
                      <a:pt x="25067" y="5100"/>
                      <a:pt x="24033" y="5634"/>
                    </a:cubicBezTo>
                    <a:cubicBezTo>
                      <a:pt x="21865" y="6935"/>
                      <a:pt x="19863" y="8302"/>
                      <a:pt x="17462" y="9170"/>
                    </a:cubicBezTo>
                    <a:cubicBezTo>
                      <a:pt x="14439" y="10300"/>
                      <a:pt x="11119" y="10935"/>
                      <a:pt x="7835" y="10935"/>
                    </a:cubicBezTo>
                    <a:cubicBezTo>
                      <a:pt x="6080" y="10935"/>
                      <a:pt x="4335" y="10754"/>
                      <a:pt x="2651" y="10370"/>
                    </a:cubicBezTo>
                    <a:cubicBezTo>
                      <a:pt x="1830" y="10181"/>
                      <a:pt x="1039" y="9962"/>
                      <a:pt x="278" y="9656"/>
                    </a:cubicBezTo>
                    <a:lnTo>
                      <a:pt x="278" y="9656"/>
                    </a:lnTo>
                    <a:cubicBezTo>
                      <a:pt x="1028" y="9285"/>
                      <a:pt x="1491" y="8562"/>
                      <a:pt x="2084" y="7969"/>
                    </a:cubicBezTo>
                    <a:cubicBezTo>
                      <a:pt x="3018" y="7068"/>
                      <a:pt x="3985" y="6234"/>
                      <a:pt x="5019" y="5434"/>
                    </a:cubicBezTo>
                    <a:cubicBezTo>
                      <a:pt x="5987" y="4600"/>
                      <a:pt x="7021" y="3866"/>
                      <a:pt x="8088" y="3199"/>
                    </a:cubicBezTo>
                    <a:cubicBezTo>
                      <a:pt x="9289" y="2498"/>
                      <a:pt x="10590" y="2098"/>
                      <a:pt x="11891" y="1564"/>
                    </a:cubicBezTo>
                    <a:cubicBezTo>
                      <a:pt x="14293" y="597"/>
                      <a:pt x="16894" y="297"/>
                      <a:pt x="19496" y="263"/>
                    </a:cubicBezTo>
                    <a:cubicBezTo>
                      <a:pt x="19540" y="263"/>
                      <a:pt x="19584" y="262"/>
                      <a:pt x="19627" y="262"/>
                    </a:cubicBezTo>
                    <a:close/>
                    <a:moveTo>
                      <a:pt x="19044" y="1"/>
                    </a:moveTo>
                    <a:cubicBezTo>
                      <a:pt x="17372" y="1"/>
                      <a:pt x="15674" y="258"/>
                      <a:pt x="14126" y="630"/>
                    </a:cubicBezTo>
                    <a:cubicBezTo>
                      <a:pt x="12658" y="1030"/>
                      <a:pt x="11224" y="1531"/>
                      <a:pt x="9856" y="2165"/>
                    </a:cubicBezTo>
                    <a:cubicBezTo>
                      <a:pt x="8589" y="2665"/>
                      <a:pt x="7354" y="3332"/>
                      <a:pt x="6287" y="4166"/>
                    </a:cubicBezTo>
                    <a:cubicBezTo>
                      <a:pt x="5153" y="5000"/>
                      <a:pt x="4052" y="5867"/>
                      <a:pt x="3018" y="6801"/>
                    </a:cubicBezTo>
                    <a:cubicBezTo>
                      <a:pt x="2551" y="7201"/>
                      <a:pt x="2051" y="7668"/>
                      <a:pt x="1617" y="8135"/>
                    </a:cubicBezTo>
                    <a:cubicBezTo>
                      <a:pt x="1183" y="8602"/>
                      <a:pt x="783" y="9203"/>
                      <a:pt x="116" y="9470"/>
                    </a:cubicBezTo>
                    <a:cubicBezTo>
                      <a:pt x="70" y="9500"/>
                      <a:pt x="66" y="9558"/>
                      <a:pt x="88" y="9605"/>
                    </a:cubicBezTo>
                    <a:lnTo>
                      <a:pt x="88" y="9605"/>
                    </a:lnTo>
                    <a:cubicBezTo>
                      <a:pt x="8" y="9636"/>
                      <a:pt x="0" y="9776"/>
                      <a:pt x="82" y="9803"/>
                    </a:cubicBezTo>
                    <a:lnTo>
                      <a:pt x="116" y="9803"/>
                    </a:lnTo>
                    <a:cubicBezTo>
                      <a:pt x="2539" y="10736"/>
                      <a:pt x="5101" y="11134"/>
                      <a:pt x="7673" y="11134"/>
                    </a:cubicBezTo>
                    <a:cubicBezTo>
                      <a:pt x="10163" y="11134"/>
                      <a:pt x="12664" y="10760"/>
                      <a:pt x="15060" y="10137"/>
                    </a:cubicBezTo>
                    <a:cubicBezTo>
                      <a:pt x="17562" y="9503"/>
                      <a:pt x="19930" y="8502"/>
                      <a:pt x="22098" y="7135"/>
                    </a:cubicBezTo>
                    <a:cubicBezTo>
                      <a:pt x="23166" y="6468"/>
                      <a:pt x="24233" y="5800"/>
                      <a:pt x="25300" y="5167"/>
                    </a:cubicBezTo>
                    <a:cubicBezTo>
                      <a:pt x="26335" y="4600"/>
                      <a:pt x="27269" y="3932"/>
                      <a:pt x="28102" y="3165"/>
                    </a:cubicBezTo>
                    <a:cubicBezTo>
                      <a:pt x="28136" y="3099"/>
                      <a:pt x="28136" y="3032"/>
                      <a:pt x="28102" y="2998"/>
                    </a:cubicBezTo>
                    <a:cubicBezTo>
                      <a:pt x="27469" y="2398"/>
                      <a:pt x="26701" y="1931"/>
                      <a:pt x="25868" y="1631"/>
                    </a:cubicBezTo>
                    <a:cubicBezTo>
                      <a:pt x="24733" y="1164"/>
                      <a:pt x="23599" y="764"/>
                      <a:pt x="22465" y="430"/>
                    </a:cubicBezTo>
                    <a:cubicBezTo>
                      <a:pt x="21378" y="127"/>
                      <a:pt x="20217" y="1"/>
                      <a:pt x="19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30"/>
              <p:cNvSpPr/>
              <p:nvPr/>
            </p:nvSpPr>
            <p:spPr>
              <a:xfrm>
                <a:off x="1928754" y="4596368"/>
                <a:ext cx="964487" cy="232907"/>
              </a:xfrm>
              <a:custGeom>
                <a:avLst/>
                <a:gdLst/>
                <a:ahLst/>
                <a:cxnLst/>
                <a:rect l="l" t="t" r="r" b="b"/>
                <a:pathLst>
                  <a:path w="27944" h="6748" extrusionOk="0">
                    <a:moveTo>
                      <a:pt x="27142" y="1"/>
                    </a:moveTo>
                    <a:cubicBezTo>
                      <a:pt x="25158" y="1"/>
                      <a:pt x="23155" y="133"/>
                      <a:pt x="21206" y="373"/>
                    </a:cubicBezTo>
                    <a:cubicBezTo>
                      <a:pt x="18770" y="706"/>
                      <a:pt x="16435" y="1574"/>
                      <a:pt x="14100" y="2241"/>
                    </a:cubicBezTo>
                    <a:cubicBezTo>
                      <a:pt x="9397" y="3608"/>
                      <a:pt x="4827" y="5243"/>
                      <a:pt x="124" y="6544"/>
                    </a:cubicBezTo>
                    <a:cubicBezTo>
                      <a:pt x="1" y="6575"/>
                      <a:pt x="20" y="6748"/>
                      <a:pt x="155" y="6748"/>
                    </a:cubicBezTo>
                    <a:cubicBezTo>
                      <a:pt x="166" y="6748"/>
                      <a:pt x="178" y="6747"/>
                      <a:pt x="191" y="6744"/>
                    </a:cubicBezTo>
                    <a:cubicBezTo>
                      <a:pt x="4760" y="5510"/>
                      <a:pt x="9264" y="3842"/>
                      <a:pt x="13834" y="2541"/>
                    </a:cubicBezTo>
                    <a:cubicBezTo>
                      <a:pt x="16102" y="1907"/>
                      <a:pt x="18303" y="1107"/>
                      <a:pt x="20638" y="673"/>
                    </a:cubicBezTo>
                    <a:cubicBezTo>
                      <a:pt x="22665" y="359"/>
                      <a:pt x="24716" y="192"/>
                      <a:pt x="26770" y="192"/>
                    </a:cubicBezTo>
                    <a:cubicBezTo>
                      <a:pt x="27117" y="192"/>
                      <a:pt x="27464" y="196"/>
                      <a:pt x="27810" y="206"/>
                    </a:cubicBezTo>
                    <a:cubicBezTo>
                      <a:pt x="27944" y="206"/>
                      <a:pt x="27944" y="6"/>
                      <a:pt x="27810" y="6"/>
                    </a:cubicBezTo>
                    <a:cubicBezTo>
                      <a:pt x="27588" y="2"/>
                      <a:pt x="27365" y="1"/>
                      <a:pt x="271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30"/>
              <p:cNvSpPr/>
              <p:nvPr/>
            </p:nvSpPr>
            <p:spPr>
              <a:xfrm>
                <a:off x="2644534" y="4512219"/>
                <a:ext cx="126049" cy="175785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5093" extrusionOk="0">
                    <a:moveTo>
                      <a:pt x="1951" y="1"/>
                    </a:moveTo>
                    <a:cubicBezTo>
                      <a:pt x="1919" y="1"/>
                      <a:pt x="1888" y="13"/>
                      <a:pt x="1869" y="42"/>
                    </a:cubicBezTo>
                    <a:cubicBezTo>
                      <a:pt x="1435" y="676"/>
                      <a:pt x="1035" y="1343"/>
                      <a:pt x="601" y="1977"/>
                    </a:cubicBezTo>
                    <a:cubicBezTo>
                      <a:pt x="501" y="2144"/>
                      <a:pt x="1" y="2744"/>
                      <a:pt x="167" y="3011"/>
                    </a:cubicBezTo>
                    <a:cubicBezTo>
                      <a:pt x="868" y="4078"/>
                      <a:pt x="2436" y="4379"/>
                      <a:pt x="3436" y="5079"/>
                    </a:cubicBezTo>
                    <a:cubicBezTo>
                      <a:pt x="3455" y="5088"/>
                      <a:pt x="3473" y="5092"/>
                      <a:pt x="3490" y="5092"/>
                    </a:cubicBezTo>
                    <a:cubicBezTo>
                      <a:pt x="3593" y="5092"/>
                      <a:pt x="3651" y="4936"/>
                      <a:pt x="3536" y="4879"/>
                    </a:cubicBezTo>
                    <a:cubicBezTo>
                      <a:pt x="2602" y="4245"/>
                      <a:pt x="1435" y="3945"/>
                      <a:pt x="601" y="3178"/>
                    </a:cubicBezTo>
                    <a:cubicBezTo>
                      <a:pt x="101" y="2744"/>
                      <a:pt x="801" y="2044"/>
                      <a:pt x="1068" y="1677"/>
                    </a:cubicBezTo>
                    <a:cubicBezTo>
                      <a:pt x="1435" y="1210"/>
                      <a:pt x="1702" y="643"/>
                      <a:pt x="2035" y="142"/>
                    </a:cubicBezTo>
                    <a:cubicBezTo>
                      <a:pt x="2106" y="71"/>
                      <a:pt x="2027" y="1"/>
                      <a:pt x="1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30"/>
              <p:cNvSpPr/>
              <p:nvPr/>
            </p:nvSpPr>
            <p:spPr>
              <a:xfrm>
                <a:off x="2466089" y="4498413"/>
                <a:ext cx="159183" cy="277259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8033" extrusionOk="0">
                    <a:moveTo>
                      <a:pt x="2020" y="0"/>
                    </a:moveTo>
                    <a:cubicBezTo>
                      <a:pt x="1976" y="0"/>
                      <a:pt x="1928" y="22"/>
                      <a:pt x="1902" y="75"/>
                    </a:cubicBezTo>
                    <a:cubicBezTo>
                      <a:pt x="1601" y="1043"/>
                      <a:pt x="1234" y="1977"/>
                      <a:pt x="801" y="2877"/>
                    </a:cubicBezTo>
                    <a:cubicBezTo>
                      <a:pt x="534" y="3378"/>
                      <a:pt x="0" y="4178"/>
                      <a:pt x="234" y="4779"/>
                    </a:cubicBezTo>
                    <a:cubicBezTo>
                      <a:pt x="434" y="5379"/>
                      <a:pt x="1234" y="5879"/>
                      <a:pt x="1701" y="6213"/>
                    </a:cubicBezTo>
                    <a:cubicBezTo>
                      <a:pt x="2535" y="6913"/>
                      <a:pt x="3569" y="7280"/>
                      <a:pt x="4370" y="8014"/>
                    </a:cubicBezTo>
                    <a:cubicBezTo>
                      <a:pt x="4389" y="8027"/>
                      <a:pt x="4410" y="8032"/>
                      <a:pt x="4431" y="8032"/>
                    </a:cubicBezTo>
                    <a:cubicBezTo>
                      <a:pt x="4522" y="8032"/>
                      <a:pt x="4612" y="7929"/>
                      <a:pt x="4503" y="7847"/>
                    </a:cubicBezTo>
                    <a:lnTo>
                      <a:pt x="4537" y="7847"/>
                    </a:lnTo>
                    <a:cubicBezTo>
                      <a:pt x="3870" y="7247"/>
                      <a:pt x="3036" y="7013"/>
                      <a:pt x="2369" y="6446"/>
                    </a:cubicBezTo>
                    <a:cubicBezTo>
                      <a:pt x="1668" y="6013"/>
                      <a:pt x="1001" y="5446"/>
                      <a:pt x="467" y="4779"/>
                    </a:cubicBezTo>
                    <a:cubicBezTo>
                      <a:pt x="67" y="4245"/>
                      <a:pt x="968" y="2977"/>
                      <a:pt x="1234" y="2477"/>
                    </a:cubicBezTo>
                    <a:cubicBezTo>
                      <a:pt x="1601" y="1710"/>
                      <a:pt x="1868" y="909"/>
                      <a:pt x="2102" y="109"/>
                    </a:cubicBezTo>
                    <a:cubicBezTo>
                      <a:pt x="2142" y="49"/>
                      <a:pt x="2086" y="0"/>
                      <a:pt x="20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30"/>
              <p:cNvSpPr/>
              <p:nvPr/>
            </p:nvSpPr>
            <p:spPr>
              <a:xfrm>
                <a:off x="2278395" y="4553155"/>
                <a:ext cx="153592" cy="289719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8394" extrusionOk="0">
                    <a:moveTo>
                      <a:pt x="971" y="1"/>
                    </a:moveTo>
                    <a:cubicBezTo>
                      <a:pt x="905" y="1"/>
                      <a:pt x="822" y="87"/>
                      <a:pt x="868" y="157"/>
                    </a:cubicBezTo>
                    <a:cubicBezTo>
                      <a:pt x="1168" y="891"/>
                      <a:pt x="701" y="1825"/>
                      <a:pt x="501" y="2525"/>
                    </a:cubicBezTo>
                    <a:cubicBezTo>
                      <a:pt x="268" y="3159"/>
                      <a:pt x="1" y="3893"/>
                      <a:pt x="68" y="4560"/>
                    </a:cubicBezTo>
                    <a:cubicBezTo>
                      <a:pt x="168" y="5294"/>
                      <a:pt x="768" y="5427"/>
                      <a:pt x="1335" y="5828"/>
                    </a:cubicBezTo>
                    <a:cubicBezTo>
                      <a:pt x="1836" y="6228"/>
                      <a:pt x="2303" y="6662"/>
                      <a:pt x="2736" y="7162"/>
                    </a:cubicBezTo>
                    <a:cubicBezTo>
                      <a:pt x="3170" y="7596"/>
                      <a:pt x="3770" y="7896"/>
                      <a:pt x="4204" y="8363"/>
                    </a:cubicBezTo>
                    <a:cubicBezTo>
                      <a:pt x="4226" y="8385"/>
                      <a:pt x="4250" y="8394"/>
                      <a:pt x="4275" y="8394"/>
                    </a:cubicBezTo>
                    <a:cubicBezTo>
                      <a:pt x="4364" y="8394"/>
                      <a:pt x="4449" y="8275"/>
                      <a:pt x="4371" y="8196"/>
                    </a:cubicBezTo>
                    <a:cubicBezTo>
                      <a:pt x="4037" y="7896"/>
                      <a:pt x="3670" y="7596"/>
                      <a:pt x="3303" y="7329"/>
                    </a:cubicBezTo>
                    <a:cubicBezTo>
                      <a:pt x="2803" y="6929"/>
                      <a:pt x="2336" y="6495"/>
                      <a:pt x="1902" y="6028"/>
                    </a:cubicBezTo>
                    <a:cubicBezTo>
                      <a:pt x="1602" y="5761"/>
                      <a:pt x="1269" y="5528"/>
                      <a:pt x="935" y="5327"/>
                    </a:cubicBezTo>
                    <a:cubicBezTo>
                      <a:pt x="301" y="4994"/>
                      <a:pt x="234" y="4527"/>
                      <a:pt x="335" y="3893"/>
                    </a:cubicBezTo>
                    <a:cubicBezTo>
                      <a:pt x="501" y="2726"/>
                      <a:pt x="1569" y="1224"/>
                      <a:pt x="1035" y="57"/>
                    </a:cubicBezTo>
                    <a:cubicBezTo>
                      <a:pt x="1025" y="17"/>
                      <a:pt x="1000" y="1"/>
                      <a:pt x="9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30"/>
              <p:cNvSpPr/>
              <p:nvPr/>
            </p:nvSpPr>
            <p:spPr>
              <a:xfrm>
                <a:off x="2091908" y="4660808"/>
                <a:ext cx="148932" cy="215477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6243" extrusionOk="0">
                    <a:moveTo>
                      <a:pt x="791" y="1"/>
                    </a:moveTo>
                    <a:cubicBezTo>
                      <a:pt x="750" y="1"/>
                      <a:pt x="713" y="23"/>
                      <a:pt x="701" y="74"/>
                    </a:cubicBezTo>
                    <a:cubicBezTo>
                      <a:pt x="500" y="1008"/>
                      <a:pt x="0" y="2509"/>
                      <a:pt x="400" y="3443"/>
                    </a:cubicBezTo>
                    <a:cubicBezTo>
                      <a:pt x="634" y="4010"/>
                      <a:pt x="1268" y="4310"/>
                      <a:pt x="1768" y="4577"/>
                    </a:cubicBezTo>
                    <a:cubicBezTo>
                      <a:pt x="2602" y="5010"/>
                      <a:pt x="3403" y="5544"/>
                      <a:pt x="4103" y="6211"/>
                    </a:cubicBezTo>
                    <a:cubicBezTo>
                      <a:pt x="4117" y="6233"/>
                      <a:pt x="4137" y="6242"/>
                      <a:pt x="4157" y="6242"/>
                    </a:cubicBezTo>
                    <a:cubicBezTo>
                      <a:pt x="4230" y="6242"/>
                      <a:pt x="4315" y="6123"/>
                      <a:pt x="4236" y="6045"/>
                    </a:cubicBezTo>
                    <a:cubicBezTo>
                      <a:pt x="3736" y="5578"/>
                      <a:pt x="3202" y="5144"/>
                      <a:pt x="2635" y="4777"/>
                    </a:cubicBezTo>
                    <a:cubicBezTo>
                      <a:pt x="2002" y="4477"/>
                      <a:pt x="1401" y="4110"/>
                      <a:pt x="834" y="3709"/>
                    </a:cubicBezTo>
                    <a:cubicBezTo>
                      <a:pt x="33" y="3009"/>
                      <a:pt x="701" y="1041"/>
                      <a:pt x="934" y="140"/>
                    </a:cubicBezTo>
                    <a:cubicBezTo>
                      <a:pt x="934" y="58"/>
                      <a:pt x="858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6" name="Google Shape;4646;p30"/>
            <p:cNvGrpSpPr/>
            <p:nvPr/>
          </p:nvGrpSpPr>
          <p:grpSpPr>
            <a:xfrm>
              <a:off x="-252633" y="4098388"/>
              <a:ext cx="1187844" cy="1134819"/>
              <a:chOff x="287292" y="3972850"/>
              <a:chExt cx="1187844" cy="1134819"/>
            </a:xfrm>
          </p:grpSpPr>
          <p:sp>
            <p:nvSpPr>
              <p:cNvPr id="4647" name="Google Shape;4647;p30"/>
              <p:cNvSpPr/>
              <p:nvPr/>
            </p:nvSpPr>
            <p:spPr>
              <a:xfrm>
                <a:off x="287292" y="3972850"/>
                <a:ext cx="1094609" cy="1134819"/>
              </a:xfrm>
              <a:custGeom>
                <a:avLst/>
                <a:gdLst/>
                <a:ahLst/>
                <a:cxnLst/>
                <a:rect l="l" t="t" r="r" b="b"/>
                <a:pathLst>
                  <a:path w="31714" h="32879" extrusionOk="0">
                    <a:moveTo>
                      <a:pt x="31578" y="0"/>
                    </a:moveTo>
                    <a:cubicBezTo>
                      <a:pt x="31534" y="0"/>
                      <a:pt x="31494" y="27"/>
                      <a:pt x="31480" y="85"/>
                    </a:cubicBezTo>
                    <a:cubicBezTo>
                      <a:pt x="30779" y="4055"/>
                      <a:pt x="28077" y="7057"/>
                      <a:pt x="24675" y="9058"/>
                    </a:cubicBezTo>
                    <a:cubicBezTo>
                      <a:pt x="23040" y="10026"/>
                      <a:pt x="21272" y="10759"/>
                      <a:pt x="19571" y="11593"/>
                    </a:cubicBezTo>
                    <a:cubicBezTo>
                      <a:pt x="18037" y="12394"/>
                      <a:pt x="16669" y="13428"/>
                      <a:pt x="15435" y="14629"/>
                    </a:cubicBezTo>
                    <a:cubicBezTo>
                      <a:pt x="13000" y="16964"/>
                      <a:pt x="11132" y="19799"/>
                      <a:pt x="9230" y="22568"/>
                    </a:cubicBezTo>
                    <a:cubicBezTo>
                      <a:pt x="8230" y="24002"/>
                      <a:pt x="7196" y="25403"/>
                      <a:pt x="6195" y="26838"/>
                    </a:cubicBezTo>
                    <a:cubicBezTo>
                      <a:pt x="4994" y="28572"/>
                      <a:pt x="3760" y="30207"/>
                      <a:pt x="2059" y="31441"/>
                    </a:cubicBezTo>
                    <a:cubicBezTo>
                      <a:pt x="1978" y="31495"/>
                      <a:pt x="2027" y="31635"/>
                      <a:pt x="2102" y="31635"/>
                    </a:cubicBezTo>
                    <a:cubicBezTo>
                      <a:pt x="2120" y="31635"/>
                      <a:pt x="2139" y="31627"/>
                      <a:pt x="2159" y="31608"/>
                    </a:cubicBezTo>
                    <a:cubicBezTo>
                      <a:pt x="3560" y="30574"/>
                      <a:pt x="4760" y="29306"/>
                      <a:pt x="5761" y="27872"/>
                    </a:cubicBezTo>
                    <a:cubicBezTo>
                      <a:pt x="6829" y="26371"/>
                      <a:pt x="7896" y="24836"/>
                      <a:pt x="8963" y="23335"/>
                    </a:cubicBezTo>
                    <a:cubicBezTo>
                      <a:pt x="11065" y="20300"/>
                      <a:pt x="13100" y="17197"/>
                      <a:pt x="15768" y="14629"/>
                    </a:cubicBezTo>
                    <a:cubicBezTo>
                      <a:pt x="17169" y="13328"/>
                      <a:pt x="18737" y="12260"/>
                      <a:pt x="20472" y="11427"/>
                    </a:cubicBezTo>
                    <a:cubicBezTo>
                      <a:pt x="22273" y="10593"/>
                      <a:pt x="24041" y="9659"/>
                      <a:pt x="25775" y="8625"/>
                    </a:cubicBezTo>
                    <a:cubicBezTo>
                      <a:pt x="28227" y="7017"/>
                      <a:pt x="30211" y="4765"/>
                      <a:pt x="31202" y="2050"/>
                    </a:cubicBezTo>
                    <a:lnTo>
                      <a:pt x="31202" y="2050"/>
                    </a:lnTo>
                    <a:cubicBezTo>
                      <a:pt x="30323" y="5527"/>
                      <a:pt x="27839" y="8112"/>
                      <a:pt x="24608" y="9925"/>
                    </a:cubicBezTo>
                    <a:cubicBezTo>
                      <a:pt x="22907" y="10859"/>
                      <a:pt x="21072" y="11527"/>
                      <a:pt x="19371" y="12494"/>
                    </a:cubicBezTo>
                    <a:cubicBezTo>
                      <a:pt x="17770" y="13495"/>
                      <a:pt x="16335" y="14762"/>
                      <a:pt x="15101" y="16197"/>
                    </a:cubicBezTo>
                    <a:cubicBezTo>
                      <a:pt x="12166" y="19432"/>
                      <a:pt x="9797" y="23102"/>
                      <a:pt x="7429" y="26737"/>
                    </a:cubicBezTo>
                    <a:cubicBezTo>
                      <a:pt x="6462" y="28172"/>
                      <a:pt x="5261" y="29406"/>
                      <a:pt x="3893" y="30507"/>
                    </a:cubicBezTo>
                    <a:cubicBezTo>
                      <a:pt x="2859" y="31341"/>
                      <a:pt x="1525" y="32475"/>
                      <a:pt x="124" y="32675"/>
                    </a:cubicBezTo>
                    <a:cubicBezTo>
                      <a:pt x="1" y="32706"/>
                      <a:pt x="48" y="32879"/>
                      <a:pt x="161" y="32879"/>
                    </a:cubicBezTo>
                    <a:cubicBezTo>
                      <a:pt x="171" y="32879"/>
                      <a:pt x="180" y="32878"/>
                      <a:pt x="191" y="32875"/>
                    </a:cubicBezTo>
                    <a:lnTo>
                      <a:pt x="224" y="32875"/>
                    </a:lnTo>
                    <a:cubicBezTo>
                      <a:pt x="1425" y="32708"/>
                      <a:pt x="2559" y="31808"/>
                      <a:pt x="3493" y="31074"/>
                    </a:cubicBezTo>
                    <a:cubicBezTo>
                      <a:pt x="4861" y="30040"/>
                      <a:pt x="6095" y="28839"/>
                      <a:pt x="7162" y="27505"/>
                    </a:cubicBezTo>
                    <a:cubicBezTo>
                      <a:pt x="8530" y="25703"/>
                      <a:pt x="9664" y="23702"/>
                      <a:pt x="10898" y="21867"/>
                    </a:cubicBezTo>
                    <a:cubicBezTo>
                      <a:pt x="12299" y="19866"/>
                      <a:pt x="13800" y="17931"/>
                      <a:pt x="15401" y="16130"/>
                    </a:cubicBezTo>
                    <a:cubicBezTo>
                      <a:pt x="16836" y="14529"/>
                      <a:pt x="18537" y="13161"/>
                      <a:pt x="20438" y="12160"/>
                    </a:cubicBezTo>
                    <a:cubicBezTo>
                      <a:pt x="22240" y="11260"/>
                      <a:pt x="24108" y="10526"/>
                      <a:pt x="25842" y="9458"/>
                    </a:cubicBezTo>
                    <a:cubicBezTo>
                      <a:pt x="29194" y="7367"/>
                      <a:pt x="31391" y="4120"/>
                      <a:pt x="31708" y="178"/>
                    </a:cubicBezTo>
                    <a:lnTo>
                      <a:pt x="31708" y="178"/>
                    </a:lnTo>
                    <a:cubicBezTo>
                      <a:pt x="31710" y="169"/>
                      <a:pt x="31711" y="160"/>
                      <a:pt x="31713" y="152"/>
                    </a:cubicBezTo>
                    <a:lnTo>
                      <a:pt x="31710" y="151"/>
                    </a:lnTo>
                    <a:lnTo>
                      <a:pt x="31710" y="151"/>
                    </a:lnTo>
                    <a:cubicBezTo>
                      <a:pt x="31711" y="140"/>
                      <a:pt x="31712" y="129"/>
                      <a:pt x="31713" y="118"/>
                    </a:cubicBezTo>
                    <a:cubicBezTo>
                      <a:pt x="31694" y="44"/>
                      <a:pt x="31633" y="0"/>
                      <a:pt x="31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30"/>
              <p:cNvSpPr/>
              <p:nvPr/>
            </p:nvSpPr>
            <p:spPr>
              <a:xfrm>
                <a:off x="476919" y="4940801"/>
                <a:ext cx="42025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721" extrusionOk="0">
                    <a:moveTo>
                      <a:pt x="11297" y="0"/>
                    </a:moveTo>
                    <a:cubicBezTo>
                      <a:pt x="10747" y="0"/>
                      <a:pt x="9919" y="147"/>
                      <a:pt x="9707" y="195"/>
                    </a:cubicBezTo>
                    <a:cubicBezTo>
                      <a:pt x="7606" y="295"/>
                      <a:pt x="5538" y="561"/>
                      <a:pt x="3503" y="728"/>
                    </a:cubicBezTo>
                    <a:cubicBezTo>
                      <a:pt x="2335" y="828"/>
                      <a:pt x="1068" y="762"/>
                      <a:pt x="0" y="1129"/>
                    </a:cubicBezTo>
                    <a:lnTo>
                      <a:pt x="0" y="1262"/>
                    </a:lnTo>
                    <a:cubicBezTo>
                      <a:pt x="165" y="1256"/>
                      <a:pt x="331" y="1254"/>
                      <a:pt x="497" y="1254"/>
                    </a:cubicBezTo>
                    <a:cubicBezTo>
                      <a:pt x="2347" y="1254"/>
                      <a:pt x="4268" y="1570"/>
                      <a:pt x="6105" y="1662"/>
                    </a:cubicBezTo>
                    <a:cubicBezTo>
                      <a:pt x="6539" y="1695"/>
                      <a:pt x="7009" y="1720"/>
                      <a:pt x="7490" y="1720"/>
                    </a:cubicBezTo>
                    <a:cubicBezTo>
                      <a:pt x="8486" y="1720"/>
                      <a:pt x="9531" y="1611"/>
                      <a:pt x="10408" y="1229"/>
                    </a:cubicBezTo>
                    <a:cubicBezTo>
                      <a:pt x="10741" y="1162"/>
                      <a:pt x="12176" y="528"/>
                      <a:pt x="11775" y="94"/>
                    </a:cubicBezTo>
                    <a:cubicBezTo>
                      <a:pt x="11707" y="26"/>
                      <a:pt x="11526" y="0"/>
                      <a:pt x="112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30"/>
              <p:cNvSpPr/>
              <p:nvPr/>
            </p:nvSpPr>
            <p:spPr>
              <a:xfrm>
                <a:off x="551749" y="4800116"/>
                <a:ext cx="429470" cy="8753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2536" extrusionOk="0">
                    <a:moveTo>
                      <a:pt x="10794" y="0"/>
                    </a:moveTo>
                    <a:cubicBezTo>
                      <a:pt x="10722" y="0"/>
                      <a:pt x="10659" y="1"/>
                      <a:pt x="10608" y="1"/>
                    </a:cubicBezTo>
                    <a:cubicBezTo>
                      <a:pt x="7272" y="68"/>
                      <a:pt x="3403" y="501"/>
                      <a:pt x="367" y="2036"/>
                    </a:cubicBezTo>
                    <a:lnTo>
                      <a:pt x="1" y="2536"/>
                    </a:lnTo>
                    <a:cubicBezTo>
                      <a:pt x="1356" y="1824"/>
                      <a:pt x="2918" y="1713"/>
                      <a:pt x="4478" y="1713"/>
                    </a:cubicBezTo>
                    <a:cubicBezTo>
                      <a:pt x="5183" y="1713"/>
                      <a:pt x="5887" y="1735"/>
                      <a:pt x="6572" y="1735"/>
                    </a:cubicBezTo>
                    <a:cubicBezTo>
                      <a:pt x="7873" y="1735"/>
                      <a:pt x="9207" y="1602"/>
                      <a:pt x="10508" y="1402"/>
                    </a:cubicBezTo>
                    <a:cubicBezTo>
                      <a:pt x="10908" y="1335"/>
                      <a:pt x="12443" y="1102"/>
                      <a:pt x="12376" y="468"/>
                    </a:cubicBezTo>
                    <a:cubicBezTo>
                      <a:pt x="12347" y="26"/>
                      <a:pt x="11330" y="0"/>
                      <a:pt x="10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30"/>
              <p:cNvSpPr/>
              <p:nvPr/>
            </p:nvSpPr>
            <p:spPr>
              <a:xfrm>
                <a:off x="634828" y="4650444"/>
                <a:ext cx="438686" cy="120941"/>
              </a:xfrm>
              <a:custGeom>
                <a:avLst/>
                <a:gdLst/>
                <a:ahLst/>
                <a:cxnLst/>
                <a:rect l="l" t="t" r="r" b="b"/>
                <a:pathLst>
                  <a:path w="12710" h="3504" extrusionOk="0">
                    <a:moveTo>
                      <a:pt x="8753" y="0"/>
                    </a:moveTo>
                    <a:cubicBezTo>
                      <a:pt x="5897" y="0"/>
                      <a:pt x="2246" y="1619"/>
                      <a:pt x="67" y="3336"/>
                    </a:cubicBezTo>
                    <a:lnTo>
                      <a:pt x="0" y="3503"/>
                    </a:lnTo>
                    <a:cubicBezTo>
                      <a:pt x="1953" y="2495"/>
                      <a:pt x="4144" y="1963"/>
                      <a:pt x="6348" y="1963"/>
                    </a:cubicBezTo>
                    <a:cubicBezTo>
                      <a:pt x="6478" y="1963"/>
                      <a:pt x="6608" y="1965"/>
                      <a:pt x="6738" y="1969"/>
                    </a:cubicBezTo>
                    <a:cubicBezTo>
                      <a:pt x="7268" y="1969"/>
                      <a:pt x="7957" y="2020"/>
                      <a:pt x="8650" y="2020"/>
                    </a:cubicBezTo>
                    <a:cubicBezTo>
                      <a:pt x="9442" y="2020"/>
                      <a:pt x="10239" y="1953"/>
                      <a:pt x="10808" y="1669"/>
                    </a:cubicBezTo>
                    <a:cubicBezTo>
                      <a:pt x="12709" y="735"/>
                      <a:pt x="9640" y="1"/>
                      <a:pt x="8840" y="1"/>
                    </a:cubicBezTo>
                    <a:cubicBezTo>
                      <a:pt x="8811" y="0"/>
                      <a:pt x="8782" y="0"/>
                      <a:pt x="8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30"/>
              <p:cNvSpPr/>
              <p:nvPr/>
            </p:nvSpPr>
            <p:spPr>
              <a:xfrm>
                <a:off x="734818" y="4527686"/>
                <a:ext cx="368448" cy="94019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2724" extrusionOk="0">
                    <a:moveTo>
                      <a:pt x="7155" y="0"/>
                    </a:moveTo>
                    <a:cubicBezTo>
                      <a:pt x="6253" y="0"/>
                      <a:pt x="5357" y="149"/>
                      <a:pt x="4504" y="455"/>
                    </a:cubicBezTo>
                    <a:cubicBezTo>
                      <a:pt x="3069" y="889"/>
                      <a:pt x="1535" y="1423"/>
                      <a:pt x="334" y="2323"/>
                    </a:cubicBezTo>
                    <a:lnTo>
                      <a:pt x="0" y="2723"/>
                    </a:lnTo>
                    <a:cubicBezTo>
                      <a:pt x="2169" y="1222"/>
                      <a:pt x="4604" y="1556"/>
                      <a:pt x="7139" y="1423"/>
                    </a:cubicBezTo>
                    <a:cubicBezTo>
                      <a:pt x="8039" y="1356"/>
                      <a:pt x="10675" y="555"/>
                      <a:pt x="8573" y="122"/>
                    </a:cubicBezTo>
                    <a:cubicBezTo>
                      <a:pt x="8103" y="41"/>
                      <a:pt x="7628" y="0"/>
                      <a:pt x="7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30"/>
              <p:cNvSpPr/>
              <p:nvPr/>
            </p:nvSpPr>
            <p:spPr>
              <a:xfrm>
                <a:off x="894831" y="4446919"/>
                <a:ext cx="249889" cy="53119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1539" extrusionOk="0">
                    <a:moveTo>
                      <a:pt x="1166" y="0"/>
                    </a:moveTo>
                    <a:cubicBezTo>
                      <a:pt x="902" y="0"/>
                      <a:pt x="636" y="9"/>
                      <a:pt x="368" y="27"/>
                    </a:cubicBezTo>
                    <a:lnTo>
                      <a:pt x="335" y="27"/>
                    </a:lnTo>
                    <a:lnTo>
                      <a:pt x="1" y="160"/>
                    </a:lnTo>
                    <a:cubicBezTo>
                      <a:pt x="735" y="193"/>
                      <a:pt x="1402" y="360"/>
                      <a:pt x="2069" y="694"/>
                    </a:cubicBezTo>
                    <a:cubicBezTo>
                      <a:pt x="2711" y="955"/>
                      <a:pt x="4233" y="1538"/>
                      <a:pt x="5357" y="1538"/>
                    </a:cubicBezTo>
                    <a:cubicBezTo>
                      <a:pt x="5811" y="1538"/>
                      <a:pt x="6199" y="1443"/>
                      <a:pt x="6439" y="1194"/>
                    </a:cubicBezTo>
                    <a:cubicBezTo>
                      <a:pt x="7239" y="393"/>
                      <a:pt x="3937" y="193"/>
                      <a:pt x="3303" y="160"/>
                    </a:cubicBezTo>
                    <a:cubicBezTo>
                      <a:pt x="2595" y="62"/>
                      <a:pt x="1887" y="0"/>
                      <a:pt x="1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30"/>
              <p:cNvSpPr/>
              <p:nvPr/>
            </p:nvSpPr>
            <p:spPr>
              <a:xfrm>
                <a:off x="998481" y="4381030"/>
                <a:ext cx="216478" cy="63404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1837" extrusionOk="0">
                    <a:moveTo>
                      <a:pt x="100" y="1"/>
                    </a:moveTo>
                    <a:lnTo>
                      <a:pt x="0" y="101"/>
                    </a:lnTo>
                    <a:cubicBezTo>
                      <a:pt x="528" y="352"/>
                      <a:pt x="3825" y="1837"/>
                      <a:pt x="5415" y="1837"/>
                    </a:cubicBezTo>
                    <a:cubicBezTo>
                      <a:pt x="5934" y="1837"/>
                      <a:pt x="6271" y="1679"/>
                      <a:pt x="6271" y="1268"/>
                    </a:cubicBezTo>
                    <a:cubicBezTo>
                      <a:pt x="6271" y="68"/>
                      <a:pt x="1001" y="168"/>
                      <a:pt x="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30"/>
              <p:cNvSpPr/>
              <p:nvPr/>
            </p:nvSpPr>
            <p:spPr>
              <a:xfrm>
                <a:off x="1119354" y="4323458"/>
                <a:ext cx="181963" cy="65509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1898" extrusionOk="0">
                    <a:moveTo>
                      <a:pt x="301" y="1"/>
                    </a:moveTo>
                    <a:lnTo>
                      <a:pt x="1" y="168"/>
                    </a:lnTo>
                    <a:cubicBezTo>
                      <a:pt x="804" y="722"/>
                      <a:pt x="2298" y="1897"/>
                      <a:pt x="3450" y="1897"/>
                    </a:cubicBezTo>
                    <a:cubicBezTo>
                      <a:pt x="3685" y="1897"/>
                      <a:pt x="3906" y="1849"/>
                      <a:pt x="4104" y="1736"/>
                    </a:cubicBezTo>
                    <a:cubicBezTo>
                      <a:pt x="5271" y="1068"/>
                      <a:pt x="2703" y="535"/>
                      <a:pt x="2102" y="401"/>
                    </a:cubicBezTo>
                    <a:cubicBezTo>
                      <a:pt x="1502" y="234"/>
                      <a:pt x="868" y="134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30"/>
              <p:cNvSpPr/>
              <p:nvPr/>
            </p:nvSpPr>
            <p:spPr>
              <a:xfrm>
                <a:off x="1195357" y="4256118"/>
                <a:ext cx="232217" cy="46112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1336" extrusionOk="0">
                    <a:moveTo>
                      <a:pt x="4577" y="0"/>
                    </a:moveTo>
                    <a:cubicBezTo>
                      <a:pt x="2946" y="0"/>
                      <a:pt x="882" y="248"/>
                      <a:pt x="400" y="518"/>
                    </a:cubicBezTo>
                    <a:cubicBezTo>
                      <a:pt x="367" y="584"/>
                      <a:pt x="167" y="718"/>
                      <a:pt x="134" y="751"/>
                    </a:cubicBezTo>
                    <a:lnTo>
                      <a:pt x="0" y="851"/>
                    </a:lnTo>
                    <a:cubicBezTo>
                      <a:pt x="596" y="966"/>
                      <a:pt x="2628" y="1336"/>
                      <a:pt x="4297" y="1336"/>
                    </a:cubicBezTo>
                    <a:cubicBezTo>
                      <a:pt x="5526" y="1336"/>
                      <a:pt x="6558" y="1135"/>
                      <a:pt x="6672" y="484"/>
                    </a:cubicBezTo>
                    <a:cubicBezTo>
                      <a:pt x="6728" y="132"/>
                      <a:pt x="5768" y="0"/>
                      <a:pt x="45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30"/>
              <p:cNvSpPr/>
              <p:nvPr/>
            </p:nvSpPr>
            <p:spPr>
              <a:xfrm>
                <a:off x="1282853" y="4128791"/>
                <a:ext cx="192283" cy="8649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2506" extrusionOk="0">
                    <a:moveTo>
                      <a:pt x="5012" y="1"/>
                    </a:moveTo>
                    <a:cubicBezTo>
                      <a:pt x="3872" y="1"/>
                      <a:pt x="1375" y="1431"/>
                      <a:pt x="200" y="2072"/>
                    </a:cubicBezTo>
                    <a:lnTo>
                      <a:pt x="0" y="2505"/>
                    </a:lnTo>
                    <a:cubicBezTo>
                      <a:pt x="768" y="2505"/>
                      <a:pt x="1535" y="2439"/>
                      <a:pt x="2269" y="2305"/>
                    </a:cubicBezTo>
                    <a:cubicBezTo>
                      <a:pt x="3303" y="2105"/>
                      <a:pt x="5438" y="1538"/>
                      <a:pt x="5571" y="304"/>
                    </a:cubicBezTo>
                    <a:cubicBezTo>
                      <a:pt x="5498" y="90"/>
                      <a:pt x="5297" y="1"/>
                      <a:pt x="5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30"/>
              <p:cNvSpPr/>
              <p:nvPr/>
            </p:nvSpPr>
            <p:spPr>
              <a:xfrm>
                <a:off x="1240261" y="4033287"/>
                <a:ext cx="73966" cy="162428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4706" extrusionOk="0">
                    <a:moveTo>
                      <a:pt x="1043" y="0"/>
                    </a:moveTo>
                    <a:cubicBezTo>
                      <a:pt x="1030" y="0"/>
                      <a:pt x="1015" y="1"/>
                      <a:pt x="1001" y="2"/>
                    </a:cubicBezTo>
                    <a:cubicBezTo>
                      <a:pt x="0" y="102"/>
                      <a:pt x="567" y="4105"/>
                      <a:pt x="667" y="4705"/>
                    </a:cubicBezTo>
                    <a:lnTo>
                      <a:pt x="834" y="4472"/>
                    </a:lnTo>
                    <a:cubicBezTo>
                      <a:pt x="1131" y="3879"/>
                      <a:pt x="2143" y="0"/>
                      <a:pt x="1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30"/>
              <p:cNvSpPr/>
              <p:nvPr/>
            </p:nvSpPr>
            <p:spPr>
              <a:xfrm>
                <a:off x="1172335" y="4076707"/>
                <a:ext cx="67580" cy="176579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5116" extrusionOk="0">
                    <a:moveTo>
                      <a:pt x="900" y="1"/>
                    </a:moveTo>
                    <a:cubicBezTo>
                      <a:pt x="841" y="1"/>
                      <a:pt x="774" y="15"/>
                      <a:pt x="701" y="45"/>
                    </a:cubicBezTo>
                    <a:cubicBezTo>
                      <a:pt x="0" y="378"/>
                      <a:pt x="234" y="2547"/>
                      <a:pt x="334" y="3047"/>
                    </a:cubicBezTo>
                    <a:cubicBezTo>
                      <a:pt x="534" y="3714"/>
                      <a:pt x="600" y="4381"/>
                      <a:pt x="534" y="5048"/>
                    </a:cubicBezTo>
                    <a:lnTo>
                      <a:pt x="600" y="5115"/>
                    </a:lnTo>
                    <a:cubicBezTo>
                      <a:pt x="695" y="4578"/>
                      <a:pt x="1957" y="1"/>
                      <a:pt x="9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30"/>
              <p:cNvSpPr/>
              <p:nvPr/>
            </p:nvSpPr>
            <p:spPr>
              <a:xfrm>
                <a:off x="1061782" y="4151260"/>
                <a:ext cx="89463" cy="156111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4523" extrusionOk="0">
                    <a:moveTo>
                      <a:pt x="1299" y="1"/>
                    </a:moveTo>
                    <a:cubicBezTo>
                      <a:pt x="1248" y="1"/>
                      <a:pt x="1193" y="7"/>
                      <a:pt x="1135" y="20"/>
                    </a:cubicBezTo>
                    <a:cubicBezTo>
                      <a:pt x="1" y="320"/>
                      <a:pt x="1302" y="3556"/>
                      <a:pt x="1302" y="4390"/>
                    </a:cubicBezTo>
                    <a:lnTo>
                      <a:pt x="1335" y="4523"/>
                    </a:lnTo>
                    <a:cubicBezTo>
                      <a:pt x="1624" y="3913"/>
                      <a:pt x="2592" y="1"/>
                      <a:pt x="1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30"/>
              <p:cNvSpPr/>
              <p:nvPr/>
            </p:nvSpPr>
            <p:spPr>
              <a:xfrm>
                <a:off x="982362" y="4176767"/>
                <a:ext cx="79626" cy="168606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885" extrusionOk="0">
                    <a:moveTo>
                      <a:pt x="1216" y="1"/>
                    </a:moveTo>
                    <a:cubicBezTo>
                      <a:pt x="1151" y="1"/>
                      <a:pt x="1080" y="16"/>
                      <a:pt x="1001" y="48"/>
                    </a:cubicBezTo>
                    <a:cubicBezTo>
                      <a:pt x="0" y="482"/>
                      <a:pt x="967" y="4118"/>
                      <a:pt x="1201" y="4885"/>
                    </a:cubicBezTo>
                    <a:lnTo>
                      <a:pt x="1234" y="4885"/>
                    </a:lnTo>
                    <a:cubicBezTo>
                      <a:pt x="1518" y="4255"/>
                      <a:pt x="2306" y="1"/>
                      <a:pt x="1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30"/>
              <p:cNvSpPr/>
              <p:nvPr/>
            </p:nvSpPr>
            <p:spPr>
              <a:xfrm>
                <a:off x="856864" y="4232924"/>
                <a:ext cx="94433" cy="159666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4626" extrusionOk="0">
                    <a:moveTo>
                      <a:pt x="1516" y="0"/>
                    </a:moveTo>
                    <a:cubicBezTo>
                      <a:pt x="1377" y="0"/>
                      <a:pt x="1227" y="84"/>
                      <a:pt x="1068" y="289"/>
                    </a:cubicBezTo>
                    <a:cubicBezTo>
                      <a:pt x="0" y="1723"/>
                      <a:pt x="2202" y="3224"/>
                      <a:pt x="2302" y="4459"/>
                    </a:cubicBezTo>
                    <a:lnTo>
                      <a:pt x="2402" y="4625"/>
                    </a:lnTo>
                    <a:cubicBezTo>
                      <a:pt x="2535" y="3625"/>
                      <a:pt x="2735" y="2491"/>
                      <a:pt x="2435" y="1490"/>
                    </a:cubicBezTo>
                    <a:cubicBezTo>
                      <a:pt x="2332" y="974"/>
                      <a:pt x="1990" y="0"/>
                      <a:pt x="1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30"/>
              <p:cNvSpPr/>
              <p:nvPr/>
            </p:nvSpPr>
            <p:spPr>
              <a:xfrm>
                <a:off x="767055" y="4265472"/>
                <a:ext cx="99058" cy="18006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5217" extrusionOk="0">
                    <a:moveTo>
                      <a:pt x="1164" y="0"/>
                    </a:moveTo>
                    <a:cubicBezTo>
                      <a:pt x="997" y="0"/>
                      <a:pt x="827" y="146"/>
                      <a:pt x="667" y="513"/>
                    </a:cubicBezTo>
                    <a:cubicBezTo>
                      <a:pt x="0" y="2015"/>
                      <a:pt x="2235" y="3983"/>
                      <a:pt x="2702" y="5217"/>
                    </a:cubicBezTo>
                    <a:lnTo>
                      <a:pt x="2869" y="5050"/>
                    </a:lnTo>
                    <a:cubicBezTo>
                      <a:pt x="2669" y="3983"/>
                      <a:pt x="2602" y="2982"/>
                      <a:pt x="2335" y="1948"/>
                    </a:cubicBezTo>
                    <a:cubicBezTo>
                      <a:pt x="2208" y="1466"/>
                      <a:pt x="1696" y="0"/>
                      <a:pt x="1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30"/>
              <p:cNvSpPr/>
              <p:nvPr/>
            </p:nvSpPr>
            <p:spPr>
              <a:xfrm>
                <a:off x="662267" y="4355799"/>
                <a:ext cx="119767" cy="173783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035" extrusionOk="0">
                    <a:moveTo>
                      <a:pt x="792" y="1"/>
                    </a:moveTo>
                    <a:cubicBezTo>
                      <a:pt x="638" y="1"/>
                      <a:pt x="502" y="106"/>
                      <a:pt x="401" y="365"/>
                    </a:cubicBezTo>
                    <a:cubicBezTo>
                      <a:pt x="1" y="1366"/>
                      <a:pt x="1002" y="2900"/>
                      <a:pt x="1602" y="3500"/>
                    </a:cubicBezTo>
                    <a:cubicBezTo>
                      <a:pt x="2069" y="4034"/>
                      <a:pt x="2936" y="4501"/>
                      <a:pt x="3270" y="5035"/>
                    </a:cubicBezTo>
                    <a:lnTo>
                      <a:pt x="3470" y="4901"/>
                    </a:lnTo>
                    <a:cubicBezTo>
                      <a:pt x="3036" y="3934"/>
                      <a:pt x="2836" y="2833"/>
                      <a:pt x="2403" y="1899"/>
                    </a:cubicBezTo>
                    <a:cubicBezTo>
                      <a:pt x="2167" y="1402"/>
                      <a:pt x="1356" y="1"/>
                      <a:pt x="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30"/>
              <p:cNvSpPr/>
              <p:nvPr/>
            </p:nvSpPr>
            <p:spPr>
              <a:xfrm>
                <a:off x="562103" y="4460311"/>
                <a:ext cx="141650" cy="16253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709" extrusionOk="0">
                    <a:moveTo>
                      <a:pt x="1114" y="1"/>
                    </a:moveTo>
                    <a:cubicBezTo>
                      <a:pt x="923" y="1"/>
                      <a:pt x="758" y="122"/>
                      <a:pt x="635" y="406"/>
                    </a:cubicBezTo>
                    <a:cubicBezTo>
                      <a:pt x="1" y="1873"/>
                      <a:pt x="2836" y="4275"/>
                      <a:pt x="3970" y="4709"/>
                    </a:cubicBezTo>
                    <a:lnTo>
                      <a:pt x="4104" y="4442"/>
                    </a:lnTo>
                    <a:cubicBezTo>
                      <a:pt x="3991" y="3652"/>
                      <a:pt x="2161" y="1"/>
                      <a:pt x="1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30"/>
              <p:cNvSpPr/>
              <p:nvPr/>
            </p:nvSpPr>
            <p:spPr>
              <a:xfrm>
                <a:off x="448134" y="4525304"/>
                <a:ext cx="184897" cy="205778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5962" extrusionOk="0">
                    <a:moveTo>
                      <a:pt x="1992" y="1"/>
                    </a:moveTo>
                    <a:cubicBezTo>
                      <a:pt x="1867" y="1"/>
                      <a:pt x="1747" y="40"/>
                      <a:pt x="1635" y="124"/>
                    </a:cubicBezTo>
                    <a:cubicBezTo>
                      <a:pt x="0" y="1391"/>
                      <a:pt x="5037" y="4861"/>
                      <a:pt x="5204" y="5961"/>
                    </a:cubicBezTo>
                    <a:lnTo>
                      <a:pt x="5204" y="5628"/>
                    </a:lnTo>
                    <a:cubicBezTo>
                      <a:pt x="5357" y="4620"/>
                      <a:pt x="3355" y="1"/>
                      <a:pt x="1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30"/>
              <p:cNvSpPr/>
              <p:nvPr/>
            </p:nvSpPr>
            <p:spPr>
              <a:xfrm>
                <a:off x="410132" y="4644141"/>
                <a:ext cx="152004" cy="18596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5388" extrusionOk="0">
                    <a:moveTo>
                      <a:pt x="1294" y="0"/>
                    </a:moveTo>
                    <a:cubicBezTo>
                      <a:pt x="1085" y="0"/>
                      <a:pt x="884" y="113"/>
                      <a:pt x="701" y="384"/>
                    </a:cubicBezTo>
                    <a:cubicBezTo>
                      <a:pt x="1" y="1518"/>
                      <a:pt x="1802" y="3286"/>
                      <a:pt x="2436" y="3919"/>
                    </a:cubicBezTo>
                    <a:cubicBezTo>
                      <a:pt x="2969" y="4420"/>
                      <a:pt x="3637" y="4853"/>
                      <a:pt x="4170" y="5387"/>
                    </a:cubicBezTo>
                    <a:lnTo>
                      <a:pt x="4270" y="5254"/>
                    </a:lnTo>
                    <a:cubicBezTo>
                      <a:pt x="4404" y="4486"/>
                      <a:pt x="3703" y="3386"/>
                      <a:pt x="3436" y="2652"/>
                    </a:cubicBezTo>
                    <a:cubicBezTo>
                      <a:pt x="3220" y="2084"/>
                      <a:pt x="2191" y="0"/>
                      <a:pt x="1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30"/>
              <p:cNvSpPr/>
              <p:nvPr/>
            </p:nvSpPr>
            <p:spPr>
              <a:xfrm>
                <a:off x="387214" y="4767361"/>
                <a:ext cx="108170" cy="159459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4620" extrusionOk="0">
                    <a:moveTo>
                      <a:pt x="574" y="1"/>
                    </a:moveTo>
                    <a:cubicBezTo>
                      <a:pt x="227" y="1"/>
                      <a:pt x="0" y="301"/>
                      <a:pt x="164" y="916"/>
                    </a:cubicBezTo>
                    <a:cubicBezTo>
                      <a:pt x="498" y="2351"/>
                      <a:pt x="2433" y="3285"/>
                      <a:pt x="2866" y="4619"/>
                    </a:cubicBezTo>
                    <a:lnTo>
                      <a:pt x="3100" y="4319"/>
                    </a:lnTo>
                    <a:cubicBezTo>
                      <a:pt x="3133" y="3452"/>
                      <a:pt x="2666" y="2818"/>
                      <a:pt x="2332" y="2017"/>
                    </a:cubicBezTo>
                    <a:cubicBezTo>
                      <a:pt x="2099" y="1383"/>
                      <a:pt x="1732" y="816"/>
                      <a:pt x="1298" y="349"/>
                    </a:cubicBezTo>
                    <a:cubicBezTo>
                      <a:pt x="1054" y="118"/>
                      <a:pt x="791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30"/>
              <p:cNvSpPr/>
              <p:nvPr/>
            </p:nvSpPr>
            <p:spPr>
              <a:xfrm>
                <a:off x="1353437" y="4158681"/>
                <a:ext cx="76416" cy="3368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976" extrusionOk="0">
                    <a:moveTo>
                      <a:pt x="2019" y="1"/>
                    </a:moveTo>
                    <a:cubicBezTo>
                      <a:pt x="2010" y="1"/>
                      <a:pt x="2000" y="2"/>
                      <a:pt x="1992" y="5"/>
                    </a:cubicBezTo>
                    <a:cubicBezTo>
                      <a:pt x="1391" y="338"/>
                      <a:pt x="757" y="572"/>
                      <a:pt x="124" y="772"/>
                    </a:cubicBezTo>
                    <a:cubicBezTo>
                      <a:pt x="0" y="803"/>
                      <a:pt x="19" y="976"/>
                      <a:pt x="128" y="976"/>
                    </a:cubicBezTo>
                    <a:cubicBezTo>
                      <a:pt x="137" y="976"/>
                      <a:pt x="147" y="975"/>
                      <a:pt x="157" y="972"/>
                    </a:cubicBezTo>
                    <a:cubicBezTo>
                      <a:pt x="824" y="772"/>
                      <a:pt x="1491" y="505"/>
                      <a:pt x="2092" y="205"/>
                    </a:cubicBezTo>
                    <a:cubicBezTo>
                      <a:pt x="2213" y="144"/>
                      <a:pt x="2113" y="1"/>
                      <a:pt x="20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30"/>
              <p:cNvSpPr/>
              <p:nvPr/>
            </p:nvSpPr>
            <p:spPr>
              <a:xfrm>
                <a:off x="1289756" y="4270511"/>
                <a:ext cx="89843" cy="1615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468" extrusionOk="0">
                    <a:moveTo>
                      <a:pt x="2469" y="1"/>
                    </a:moveTo>
                    <a:cubicBezTo>
                      <a:pt x="1702" y="134"/>
                      <a:pt x="901" y="201"/>
                      <a:pt x="134" y="234"/>
                    </a:cubicBezTo>
                    <a:cubicBezTo>
                      <a:pt x="0" y="234"/>
                      <a:pt x="0" y="468"/>
                      <a:pt x="134" y="468"/>
                    </a:cubicBezTo>
                    <a:cubicBezTo>
                      <a:pt x="901" y="434"/>
                      <a:pt x="1702" y="334"/>
                      <a:pt x="2469" y="234"/>
                    </a:cubicBezTo>
                    <a:cubicBezTo>
                      <a:pt x="2602" y="234"/>
                      <a:pt x="2602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30"/>
              <p:cNvSpPr/>
              <p:nvPr/>
            </p:nvSpPr>
            <p:spPr>
              <a:xfrm>
                <a:off x="1267873" y="4065559"/>
                <a:ext cx="10389" cy="6285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821" extrusionOk="0">
                    <a:moveTo>
                      <a:pt x="134" y="1"/>
                    </a:moveTo>
                    <a:cubicBezTo>
                      <a:pt x="84" y="1"/>
                      <a:pt x="34" y="34"/>
                      <a:pt x="34" y="101"/>
                    </a:cubicBezTo>
                    <a:lnTo>
                      <a:pt x="34" y="68"/>
                    </a:lnTo>
                    <a:lnTo>
                      <a:pt x="34" y="68"/>
                    </a:lnTo>
                    <a:cubicBezTo>
                      <a:pt x="1" y="635"/>
                      <a:pt x="34" y="1202"/>
                      <a:pt x="101" y="1736"/>
                    </a:cubicBezTo>
                    <a:cubicBezTo>
                      <a:pt x="101" y="1794"/>
                      <a:pt x="139" y="1820"/>
                      <a:pt x="182" y="1820"/>
                    </a:cubicBezTo>
                    <a:cubicBezTo>
                      <a:pt x="238" y="1820"/>
                      <a:pt x="301" y="1777"/>
                      <a:pt x="301" y="1702"/>
                    </a:cubicBezTo>
                    <a:cubicBezTo>
                      <a:pt x="234" y="1168"/>
                      <a:pt x="201" y="635"/>
                      <a:pt x="234" y="101"/>
                    </a:cubicBezTo>
                    <a:cubicBezTo>
                      <a:pt x="234" y="34"/>
                      <a:pt x="184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30"/>
              <p:cNvSpPr/>
              <p:nvPr/>
            </p:nvSpPr>
            <p:spPr>
              <a:xfrm>
                <a:off x="1190731" y="4102456"/>
                <a:ext cx="11563" cy="5984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34" extrusionOk="0">
                    <a:moveTo>
                      <a:pt x="210" y="1"/>
                    </a:moveTo>
                    <a:cubicBezTo>
                      <a:pt x="170" y="1"/>
                      <a:pt x="134" y="29"/>
                      <a:pt x="134" y="99"/>
                    </a:cubicBezTo>
                    <a:cubicBezTo>
                      <a:pt x="34" y="600"/>
                      <a:pt x="1" y="1134"/>
                      <a:pt x="34" y="1634"/>
                    </a:cubicBezTo>
                    <a:cubicBezTo>
                      <a:pt x="34" y="1701"/>
                      <a:pt x="76" y="1734"/>
                      <a:pt x="122" y="1734"/>
                    </a:cubicBezTo>
                    <a:cubicBezTo>
                      <a:pt x="168" y="1734"/>
                      <a:pt x="218" y="1701"/>
                      <a:pt x="234" y="1634"/>
                    </a:cubicBezTo>
                    <a:cubicBezTo>
                      <a:pt x="234" y="1134"/>
                      <a:pt x="268" y="633"/>
                      <a:pt x="334" y="133"/>
                    </a:cubicBezTo>
                    <a:cubicBezTo>
                      <a:pt x="334" y="55"/>
                      <a:pt x="267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30"/>
              <p:cNvSpPr/>
              <p:nvPr/>
            </p:nvSpPr>
            <p:spPr>
              <a:xfrm>
                <a:off x="1100923" y="4173799"/>
                <a:ext cx="8111" cy="5905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711" extrusionOk="0">
                    <a:moveTo>
                      <a:pt x="101" y="1"/>
                    </a:moveTo>
                    <a:cubicBezTo>
                      <a:pt x="51" y="1"/>
                      <a:pt x="1" y="34"/>
                      <a:pt x="1" y="101"/>
                    </a:cubicBezTo>
                    <a:cubicBezTo>
                      <a:pt x="34" y="601"/>
                      <a:pt x="1" y="1101"/>
                      <a:pt x="1" y="1635"/>
                    </a:cubicBezTo>
                    <a:cubicBezTo>
                      <a:pt x="18" y="1685"/>
                      <a:pt x="68" y="1710"/>
                      <a:pt x="113" y="1710"/>
                    </a:cubicBezTo>
                    <a:cubicBezTo>
                      <a:pt x="159" y="1710"/>
                      <a:pt x="201" y="1685"/>
                      <a:pt x="201" y="1635"/>
                    </a:cubicBezTo>
                    <a:cubicBezTo>
                      <a:pt x="201" y="1101"/>
                      <a:pt x="234" y="601"/>
                      <a:pt x="201" y="101"/>
                    </a:cubicBezTo>
                    <a:cubicBezTo>
                      <a:pt x="201" y="34"/>
                      <a:pt x="151" y="1"/>
                      <a:pt x="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30"/>
              <p:cNvSpPr/>
              <p:nvPr/>
            </p:nvSpPr>
            <p:spPr>
              <a:xfrm>
                <a:off x="1168158" y="4353279"/>
                <a:ext cx="68305" cy="22159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642" extrusionOk="0">
                    <a:moveTo>
                      <a:pt x="158" y="1"/>
                    </a:moveTo>
                    <a:cubicBezTo>
                      <a:pt x="45" y="1"/>
                      <a:pt x="0" y="174"/>
                      <a:pt x="154" y="204"/>
                    </a:cubicBezTo>
                    <a:cubicBezTo>
                      <a:pt x="688" y="371"/>
                      <a:pt x="1255" y="471"/>
                      <a:pt x="1822" y="638"/>
                    </a:cubicBezTo>
                    <a:cubicBezTo>
                      <a:pt x="1830" y="641"/>
                      <a:pt x="1837" y="642"/>
                      <a:pt x="1845" y="642"/>
                    </a:cubicBezTo>
                    <a:cubicBezTo>
                      <a:pt x="1931" y="642"/>
                      <a:pt x="1979" y="469"/>
                      <a:pt x="1856" y="438"/>
                    </a:cubicBezTo>
                    <a:cubicBezTo>
                      <a:pt x="1322" y="271"/>
                      <a:pt x="755" y="138"/>
                      <a:pt x="188" y="4"/>
                    </a:cubicBezTo>
                    <a:cubicBezTo>
                      <a:pt x="178" y="2"/>
                      <a:pt x="168" y="1"/>
                      <a:pt x="1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30"/>
              <p:cNvSpPr/>
              <p:nvPr/>
            </p:nvSpPr>
            <p:spPr>
              <a:xfrm>
                <a:off x="1101302" y="4409712"/>
                <a:ext cx="77590" cy="19846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575" extrusionOk="0">
                    <a:moveTo>
                      <a:pt x="128" y="0"/>
                    </a:moveTo>
                    <a:cubicBezTo>
                      <a:pt x="19" y="0"/>
                      <a:pt x="0" y="173"/>
                      <a:pt x="123" y="204"/>
                    </a:cubicBezTo>
                    <a:cubicBezTo>
                      <a:pt x="757" y="271"/>
                      <a:pt x="1424" y="404"/>
                      <a:pt x="2058" y="571"/>
                    </a:cubicBezTo>
                    <a:cubicBezTo>
                      <a:pt x="2068" y="573"/>
                      <a:pt x="2078" y="575"/>
                      <a:pt x="2087" y="575"/>
                    </a:cubicBezTo>
                    <a:cubicBezTo>
                      <a:pt x="2200" y="575"/>
                      <a:pt x="2248" y="401"/>
                      <a:pt x="2125" y="371"/>
                    </a:cubicBezTo>
                    <a:cubicBezTo>
                      <a:pt x="1491" y="204"/>
                      <a:pt x="824" y="70"/>
                      <a:pt x="157" y="4"/>
                    </a:cubicBezTo>
                    <a:cubicBezTo>
                      <a:pt x="146" y="1"/>
                      <a:pt x="137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30"/>
              <p:cNvSpPr/>
              <p:nvPr/>
            </p:nvSpPr>
            <p:spPr>
              <a:xfrm>
                <a:off x="1015739" y="4470839"/>
                <a:ext cx="71412" cy="13841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401" extrusionOk="0">
                    <a:moveTo>
                      <a:pt x="134" y="1"/>
                    </a:moveTo>
                    <a:cubicBezTo>
                      <a:pt x="0" y="1"/>
                      <a:pt x="0" y="201"/>
                      <a:pt x="134" y="201"/>
                    </a:cubicBezTo>
                    <a:cubicBezTo>
                      <a:pt x="734" y="301"/>
                      <a:pt x="1335" y="368"/>
                      <a:pt x="1969" y="401"/>
                    </a:cubicBezTo>
                    <a:cubicBezTo>
                      <a:pt x="2062" y="401"/>
                      <a:pt x="2068" y="198"/>
                      <a:pt x="1987" y="198"/>
                    </a:cubicBezTo>
                    <a:cubicBezTo>
                      <a:pt x="1981" y="198"/>
                      <a:pt x="1975" y="199"/>
                      <a:pt x="1969" y="201"/>
                    </a:cubicBezTo>
                    <a:cubicBezTo>
                      <a:pt x="1335" y="167"/>
                      <a:pt x="734" y="10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30"/>
              <p:cNvSpPr/>
              <p:nvPr/>
            </p:nvSpPr>
            <p:spPr>
              <a:xfrm>
                <a:off x="933178" y="4542907"/>
                <a:ext cx="65820" cy="23677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686" extrusionOk="0">
                    <a:moveTo>
                      <a:pt x="1777" y="1"/>
                    </a:moveTo>
                    <a:cubicBezTo>
                      <a:pt x="1761" y="1"/>
                      <a:pt x="1744" y="5"/>
                      <a:pt x="1725" y="14"/>
                    </a:cubicBezTo>
                    <a:cubicBezTo>
                      <a:pt x="1192" y="181"/>
                      <a:pt x="658" y="281"/>
                      <a:pt x="124" y="481"/>
                    </a:cubicBezTo>
                    <a:cubicBezTo>
                      <a:pt x="1" y="512"/>
                      <a:pt x="48" y="685"/>
                      <a:pt x="135" y="685"/>
                    </a:cubicBezTo>
                    <a:cubicBezTo>
                      <a:pt x="142" y="685"/>
                      <a:pt x="150" y="684"/>
                      <a:pt x="158" y="681"/>
                    </a:cubicBezTo>
                    <a:cubicBezTo>
                      <a:pt x="691" y="481"/>
                      <a:pt x="1258" y="381"/>
                      <a:pt x="1792" y="214"/>
                    </a:cubicBezTo>
                    <a:cubicBezTo>
                      <a:pt x="1907" y="157"/>
                      <a:pt x="1873" y="1"/>
                      <a:pt x="17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30"/>
              <p:cNvSpPr/>
              <p:nvPr/>
            </p:nvSpPr>
            <p:spPr>
              <a:xfrm>
                <a:off x="1019673" y="4213561"/>
                <a:ext cx="11079" cy="58123"/>
              </a:xfrm>
              <a:custGeom>
                <a:avLst/>
                <a:gdLst/>
                <a:ahLst/>
                <a:cxnLst/>
                <a:rect l="l" t="t" r="r" b="b"/>
                <a:pathLst>
                  <a:path w="321" h="1684" extrusionOk="0">
                    <a:moveTo>
                      <a:pt x="120" y="0"/>
                    </a:moveTo>
                    <a:cubicBezTo>
                      <a:pt x="60" y="0"/>
                      <a:pt x="0" y="52"/>
                      <a:pt x="20" y="149"/>
                    </a:cubicBezTo>
                    <a:cubicBezTo>
                      <a:pt x="87" y="616"/>
                      <a:pt x="120" y="1117"/>
                      <a:pt x="53" y="1584"/>
                    </a:cubicBezTo>
                    <a:cubicBezTo>
                      <a:pt x="53" y="1651"/>
                      <a:pt x="112" y="1684"/>
                      <a:pt x="170" y="1684"/>
                    </a:cubicBezTo>
                    <a:cubicBezTo>
                      <a:pt x="228" y="1684"/>
                      <a:pt x="287" y="1651"/>
                      <a:pt x="287" y="1584"/>
                    </a:cubicBezTo>
                    <a:cubicBezTo>
                      <a:pt x="320" y="1083"/>
                      <a:pt x="287" y="583"/>
                      <a:pt x="220" y="83"/>
                    </a:cubicBezTo>
                    <a:cubicBezTo>
                      <a:pt x="206" y="27"/>
                      <a:pt x="163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30"/>
              <p:cNvSpPr/>
              <p:nvPr/>
            </p:nvSpPr>
            <p:spPr>
              <a:xfrm>
                <a:off x="900941" y="4277138"/>
                <a:ext cx="30097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466" extrusionOk="0">
                    <a:moveTo>
                      <a:pt x="133" y="1"/>
                    </a:moveTo>
                    <a:cubicBezTo>
                      <a:pt x="60" y="1"/>
                      <a:pt x="1" y="71"/>
                      <a:pt x="24" y="142"/>
                    </a:cubicBezTo>
                    <a:cubicBezTo>
                      <a:pt x="258" y="542"/>
                      <a:pt x="458" y="976"/>
                      <a:pt x="658" y="1410"/>
                    </a:cubicBezTo>
                    <a:cubicBezTo>
                      <a:pt x="668" y="1450"/>
                      <a:pt x="693" y="1466"/>
                      <a:pt x="721" y="1466"/>
                    </a:cubicBezTo>
                    <a:cubicBezTo>
                      <a:pt x="788" y="1466"/>
                      <a:pt x="871" y="1380"/>
                      <a:pt x="825" y="1310"/>
                    </a:cubicBezTo>
                    <a:cubicBezTo>
                      <a:pt x="658" y="876"/>
                      <a:pt x="458" y="442"/>
                      <a:pt x="224" y="42"/>
                    </a:cubicBezTo>
                    <a:cubicBezTo>
                      <a:pt x="195" y="13"/>
                      <a:pt x="163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30"/>
              <p:cNvSpPr/>
              <p:nvPr/>
            </p:nvSpPr>
            <p:spPr>
              <a:xfrm>
                <a:off x="806058" y="4310515"/>
                <a:ext cx="36344" cy="58158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685" extrusionOk="0">
                    <a:moveTo>
                      <a:pt x="156" y="1"/>
                    </a:moveTo>
                    <a:cubicBezTo>
                      <a:pt x="80" y="1"/>
                      <a:pt x="0" y="72"/>
                      <a:pt x="71" y="142"/>
                    </a:cubicBezTo>
                    <a:cubicBezTo>
                      <a:pt x="338" y="643"/>
                      <a:pt x="605" y="1110"/>
                      <a:pt x="805" y="1644"/>
                    </a:cubicBezTo>
                    <a:cubicBezTo>
                      <a:pt x="825" y="1673"/>
                      <a:pt x="856" y="1685"/>
                      <a:pt x="888" y="1685"/>
                    </a:cubicBezTo>
                    <a:cubicBezTo>
                      <a:pt x="966" y="1685"/>
                      <a:pt x="1052" y="1614"/>
                      <a:pt x="1005" y="1543"/>
                    </a:cubicBezTo>
                    <a:cubicBezTo>
                      <a:pt x="772" y="1010"/>
                      <a:pt x="505" y="509"/>
                      <a:pt x="238" y="42"/>
                    </a:cubicBezTo>
                    <a:cubicBezTo>
                      <a:pt x="218" y="13"/>
                      <a:pt x="187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30"/>
              <p:cNvSpPr/>
              <p:nvPr/>
            </p:nvSpPr>
            <p:spPr>
              <a:xfrm>
                <a:off x="606732" y="4521438"/>
                <a:ext cx="55983" cy="51807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501" extrusionOk="0">
                    <a:moveTo>
                      <a:pt x="146" y="0"/>
                    </a:moveTo>
                    <a:cubicBezTo>
                      <a:pt x="75" y="0"/>
                      <a:pt x="0" y="94"/>
                      <a:pt x="75" y="169"/>
                    </a:cubicBezTo>
                    <a:cubicBezTo>
                      <a:pt x="476" y="636"/>
                      <a:pt x="943" y="1070"/>
                      <a:pt x="1410" y="1470"/>
                    </a:cubicBezTo>
                    <a:cubicBezTo>
                      <a:pt x="1431" y="1492"/>
                      <a:pt x="1455" y="1501"/>
                      <a:pt x="1477" y="1501"/>
                    </a:cubicBezTo>
                    <a:cubicBezTo>
                      <a:pt x="1557" y="1501"/>
                      <a:pt x="1621" y="1382"/>
                      <a:pt x="1543" y="1303"/>
                    </a:cubicBezTo>
                    <a:cubicBezTo>
                      <a:pt x="1076" y="936"/>
                      <a:pt x="642" y="503"/>
                      <a:pt x="209" y="36"/>
                    </a:cubicBezTo>
                    <a:cubicBezTo>
                      <a:pt x="192" y="11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30"/>
              <p:cNvSpPr/>
              <p:nvPr/>
            </p:nvSpPr>
            <p:spPr>
              <a:xfrm>
                <a:off x="697472" y="4402671"/>
                <a:ext cx="45801" cy="68064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972" extrusionOk="0">
                    <a:moveTo>
                      <a:pt x="156" y="0"/>
                    </a:moveTo>
                    <a:cubicBezTo>
                      <a:pt x="90" y="0"/>
                      <a:pt x="0" y="79"/>
                      <a:pt x="48" y="174"/>
                    </a:cubicBezTo>
                    <a:cubicBezTo>
                      <a:pt x="348" y="775"/>
                      <a:pt x="749" y="1342"/>
                      <a:pt x="1082" y="1909"/>
                    </a:cubicBezTo>
                    <a:cubicBezTo>
                      <a:pt x="1116" y="1953"/>
                      <a:pt x="1156" y="1972"/>
                      <a:pt x="1193" y="1972"/>
                    </a:cubicBezTo>
                    <a:cubicBezTo>
                      <a:pt x="1268" y="1972"/>
                      <a:pt x="1327" y="1898"/>
                      <a:pt x="1282" y="1809"/>
                    </a:cubicBezTo>
                    <a:cubicBezTo>
                      <a:pt x="949" y="1242"/>
                      <a:pt x="515" y="675"/>
                      <a:pt x="215" y="41"/>
                    </a:cubicBezTo>
                    <a:cubicBezTo>
                      <a:pt x="206" y="13"/>
                      <a:pt x="183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30"/>
              <p:cNvSpPr/>
              <p:nvPr/>
            </p:nvSpPr>
            <p:spPr>
              <a:xfrm>
                <a:off x="859142" y="4679243"/>
                <a:ext cx="97574" cy="13979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405" extrusionOk="0">
                    <a:moveTo>
                      <a:pt x="134" y="0"/>
                    </a:moveTo>
                    <a:cubicBezTo>
                      <a:pt x="1" y="0"/>
                      <a:pt x="1" y="200"/>
                      <a:pt x="134" y="200"/>
                    </a:cubicBezTo>
                    <a:cubicBezTo>
                      <a:pt x="968" y="234"/>
                      <a:pt x="1802" y="267"/>
                      <a:pt x="2636" y="401"/>
                    </a:cubicBezTo>
                    <a:cubicBezTo>
                      <a:pt x="2646" y="403"/>
                      <a:pt x="2656" y="404"/>
                      <a:pt x="2665" y="404"/>
                    </a:cubicBezTo>
                    <a:cubicBezTo>
                      <a:pt x="2779" y="404"/>
                      <a:pt x="2826" y="231"/>
                      <a:pt x="2703" y="200"/>
                    </a:cubicBezTo>
                    <a:cubicBezTo>
                      <a:pt x="1836" y="67"/>
                      <a:pt x="1002" y="0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30"/>
              <p:cNvSpPr/>
              <p:nvPr/>
            </p:nvSpPr>
            <p:spPr>
              <a:xfrm>
                <a:off x="806541" y="4825899"/>
                <a:ext cx="95261" cy="18155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526" extrusionOk="0">
                    <a:moveTo>
                      <a:pt x="2099" y="1"/>
                    </a:moveTo>
                    <a:cubicBezTo>
                      <a:pt x="1419" y="1"/>
                      <a:pt x="761" y="102"/>
                      <a:pt x="124" y="288"/>
                    </a:cubicBezTo>
                    <a:cubicBezTo>
                      <a:pt x="1" y="350"/>
                      <a:pt x="20" y="525"/>
                      <a:pt x="129" y="525"/>
                    </a:cubicBezTo>
                    <a:cubicBezTo>
                      <a:pt x="138" y="525"/>
                      <a:pt x="147" y="524"/>
                      <a:pt x="157" y="521"/>
                    </a:cubicBezTo>
                    <a:cubicBezTo>
                      <a:pt x="798" y="308"/>
                      <a:pt x="1459" y="201"/>
                      <a:pt x="2126" y="201"/>
                    </a:cubicBezTo>
                    <a:cubicBezTo>
                      <a:pt x="2292" y="201"/>
                      <a:pt x="2459" y="208"/>
                      <a:pt x="2626" y="221"/>
                    </a:cubicBezTo>
                    <a:cubicBezTo>
                      <a:pt x="2759" y="221"/>
                      <a:pt x="2759" y="21"/>
                      <a:pt x="2626" y="21"/>
                    </a:cubicBezTo>
                    <a:cubicBezTo>
                      <a:pt x="2449" y="7"/>
                      <a:pt x="2273" y="1"/>
                      <a:pt x="20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30"/>
              <p:cNvSpPr/>
              <p:nvPr/>
            </p:nvSpPr>
            <p:spPr>
              <a:xfrm>
                <a:off x="699474" y="4963615"/>
                <a:ext cx="106755" cy="19743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572" extrusionOk="0">
                    <a:moveTo>
                      <a:pt x="2992" y="1"/>
                    </a:moveTo>
                    <a:cubicBezTo>
                      <a:pt x="2025" y="34"/>
                      <a:pt x="1058" y="134"/>
                      <a:pt x="124" y="367"/>
                    </a:cubicBezTo>
                    <a:cubicBezTo>
                      <a:pt x="0" y="398"/>
                      <a:pt x="48" y="571"/>
                      <a:pt x="161" y="571"/>
                    </a:cubicBezTo>
                    <a:cubicBezTo>
                      <a:pt x="170" y="571"/>
                      <a:pt x="180" y="570"/>
                      <a:pt x="190" y="568"/>
                    </a:cubicBezTo>
                    <a:cubicBezTo>
                      <a:pt x="1091" y="367"/>
                      <a:pt x="2025" y="234"/>
                      <a:pt x="2992" y="201"/>
                    </a:cubicBezTo>
                    <a:cubicBezTo>
                      <a:pt x="3092" y="167"/>
                      <a:pt x="3092" y="1"/>
                      <a:pt x="29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30"/>
              <p:cNvSpPr/>
              <p:nvPr/>
            </p:nvSpPr>
            <p:spPr>
              <a:xfrm>
                <a:off x="517786" y="4574385"/>
                <a:ext cx="71239" cy="66269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920" extrusionOk="0">
                    <a:moveTo>
                      <a:pt x="140" y="1"/>
                    </a:moveTo>
                    <a:cubicBezTo>
                      <a:pt x="63" y="1"/>
                      <a:pt x="0" y="95"/>
                      <a:pt x="51" y="170"/>
                    </a:cubicBezTo>
                    <a:cubicBezTo>
                      <a:pt x="618" y="803"/>
                      <a:pt x="1218" y="1370"/>
                      <a:pt x="1852" y="1904"/>
                    </a:cubicBezTo>
                    <a:cubicBezTo>
                      <a:pt x="1868" y="1915"/>
                      <a:pt x="1885" y="1920"/>
                      <a:pt x="1902" y="1920"/>
                    </a:cubicBezTo>
                    <a:cubicBezTo>
                      <a:pt x="1988" y="1920"/>
                      <a:pt x="2064" y="1793"/>
                      <a:pt x="1952" y="1737"/>
                    </a:cubicBezTo>
                    <a:cubicBezTo>
                      <a:pt x="1318" y="1204"/>
                      <a:pt x="751" y="637"/>
                      <a:pt x="217" y="36"/>
                    </a:cubicBezTo>
                    <a:cubicBezTo>
                      <a:pt x="192" y="11"/>
                      <a:pt x="165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30"/>
              <p:cNvSpPr/>
              <p:nvPr/>
            </p:nvSpPr>
            <p:spPr>
              <a:xfrm>
                <a:off x="458005" y="4696224"/>
                <a:ext cx="63162" cy="74276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2152" extrusionOk="0">
                    <a:moveTo>
                      <a:pt x="165" y="1"/>
                    </a:moveTo>
                    <a:cubicBezTo>
                      <a:pt x="87" y="1"/>
                      <a:pt x="1" y="71"/>
                      <a:pt x="48" y="142"/>
                    </a:cubicBezTo>
                    <a:cubicBezTo>
                      <a:pt x="548" y="809"/>
                      <a:pt x="1115" y="1443"/>
                      <a:pt x="1582" y="2110"/>
                    </a:cubicBezTo>
                    <a:cubicBezTo>
                      <a:pt x="1612" y="2140"/>
                      <a:pt x="1647" y="2152"/>
                      <a:pt x="1680" y="2152"/>
                    </a:cubicBezTo>
                    <a:cubicBezTo>
                      <a:pt x="1760" y="2152"/>
                      <a:pt x="1830" y="2081"/>
                      <a:pt x="1783" y="2010"/>
                    </a:cubicBezTo>
                    <a:cubicBezTo>
                      <a:pt x="1282" y="1310"/>
                      <a:pt x="715" y="709"/>
                      <a:pt x="248" y="42"/>
                    </a:cubicBezTo>
                    <a:cubicBezTo>
                      <a:pt x="229" y="13"/>
                      <a:pt x="198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30"/>
              <p:cNvSpPr/>
              <p:nvPr/>
            </p:nvSpPr>
            <p:spPr>
              <a:xfrm>
                <a:off x="413446" y="4798701"/>
                <a:ext cx="49011" cy="74276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152" extrusionOk="0">
                    <a:moveTo>
                      <a:pt x="156" y="0"/>
                    </a:moveTo>
                    <a:cubicBezTo>
                      <a:pt x="80" y="0"/>
                      <a:pt x="1" y="71"/>
                      <a:pt x="71" y="142"/>
                    </a:cubicBezTo>
                    <a:cubicBezTo>
                      <a:pt x="472" y="776"/>
                      <a:pt x="872" y="1409"/>
                      <a:pt x="1206" y="2110"/>
                    </a:cubicBezTo>
                    <a:cubicBezTo>
                      <a:pt x="1225" y="2139"/>
                      <a:pt x="1253" y="2151"/>
                      <a:pt x="1282" y="2151"/>
                    </a:cubicBezTo>
                    <a:cubicBezTo>
                      <a:pt x="1350" y="2151"/>
                      <a:pt x="1419" y="2081"/>
                      <a:pt x="1372" y="2010"/>
                    </a:cubicBezTo>
                    <a:cubicBezTo>
                      <a:pt x="1039" y="1309"/>
                      <a:pt x="672" y="676"/>
                      <a:pt x="238" y="42"/>
                    </a:cubicBezTo>
                    <a:cubicBezTo>
                      <a:pt x="219" y="13"/>
                      <a:pt x="188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8" name="Google Shape;4688;p30"/>
            <p:cNvGrpSpPr/>
            <p:nvPr/>
          </p:nvGrpSpPr>
          <p:grpSpPr>
            <a:xfrm>
              <a:off x="497557" y="3828541"/>
              <a:ext cx="111691" cy="96746"/>
              <a:chOff x="511469" y="3533641"/>
              <a:chExt cx="111691" cy="96746"/>
            </a:xfrm>
          </p:grpSpPr>
          <p:sp>
            <p:nvSpPr>
              <p:cNvPr id="4689" name="Google Shape;4689;p30"/>
              <p:cNvSpPr/>
              <p:nvPr/>
            </p:nvSpPr>
            <p:spPr>
              <a:xfrm>
                <a:off x="589750" y="3606193"/>
                <a:ext cx="33411" cy="2419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701" extrusionOk="0">
                    <a:moveTo>
                      <a:pt x="501" y="0"/>
                    </a:moveTo>
                    <a:cubicBezTo>
                      <a:pt x="0" y="0"/>
                      <a:pt x="0" y="701"/>
                      <a:pt x="501" y="701"/>
                    </a:cubicBezTo>
                    <a:cubicBezTo>
                      <a:pt x="968" y="701"/>
                      <a:pt x="968" y="0"/>
                      <a:pt x="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30"/>
              <p:cNvSpPr/>
              <p:nvPr/>
            </p:nvSpPr>
            <p:spPr>
              <a:xfrm>
                <a:off x="511469" y="3592387"/>
                <a:ext cx="32272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935" h="734" extrusionOk="0">
                    <a:moveTo>
                      <a:pt x="467" y="0"/>
                    </a:moveTo>
                    <a:cubicBezTo>
                      <a:pt x="0" y="0"/>
                      <a:pt x="0" y="734"/>
                      <a:pt x="467" y="734"/>
                    </a:cubicBezTo>
                    <a:cubicBezTo>
                      <a:pt x="934" y="734"/>
                      <a:pt x="934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30"/>
              <p:cNvSpPr/>
              <p:nvPr/>
            </p:nvSpPr>
            <p:spPr>
              <a:xfrm>
                <a:off x="543707" y="3533641"/>
                <a:ext cx="33411" cy="2423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702" extrusionOk="0">
                    <a:moveTo>
                      <a:pt x="500" y="1"/>
                    </a:moveTo>
                    <a:cubicBezTo>
                      <a:pt x="0" y="1"/>
                      <a:pt x="0" y="701"/>
                      <a:pt x="500" y="701"/>
                    </a:cubicBezTo>
                    <a:cubicBezTo>
                      <a:pt x="967" y="701"/>
                      <a:pt x="967" y="1"/>
                      <a:pt x="5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2" name="Google Shape;4692;p30"/>
            <p:cNvSpPr/>
            <p:nvPr/>
          </p:nvSpPr>
          <p:spPr>
            <a:xfrm>
              <a:off x="1061766" y="4740292"/>
              <a:ext cx="40314" cy="33411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601" y="0"/>
                  </a:moveTo>
                  <a:cubicBezTo>
                    <a:pt x="0" y="67"/>
                    <a:pt x="0" y="901"/>
                    <a:pt x="601" y="968"/>
                  </a:cubicBezTo>
                  <a:cubicBezTo>
                    <a:pt x="1168" y="901"/>
                    <a:pt x="1168" y="67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0"/>
            <p:cNvSpPr/>
            <p:nvPr/>
          </p:nvSpPr>
          <p:spPr>
            <a:xfrm>
              <a:off x="1266108" y="5006636"/>
              <a:ext cx="43765" cy="33411"/>
            </a:xfrm>
            <a:custGeom>
              <a:avLst/>
              <a:gdLst/>
              <a:ahLst/>
              <a:cxnLst/>
              <a:rect l="l" t="t" r="r" b="b"/>
              <a:pathLst>
                <a:path w="1268" h="968" extrusionOk="0">
                  <a:moveTo>
                    <a:pt x="634" y="1"/>
                  </a:moveTo>
                  <a:cubicBezTo>
                    <a:pt x="0" y="1"/>
                    <a:pt x="0" y="968"/>
                    <a:pt x="634" y="968"/>
                  </a:cubicBezTo>
                  <a:cubicBezTo>
                    <a:pt x="1268" y="968"/>
                    <a:pt x="1268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0"/>
            <p:cNvSpPr/>
            <p:nvPr/>
          </p:nvSpPr>
          <p:spPr>
            <a:xfrm>
              <a:off x="57151" y="4083160"/>
              <a:ext cx="40348" cy="33411"/>
            </a:xfrm>
            <a:custGeom>
              <a:avLst/>
              <a:gdLst/>
              <a:ahLst/>
              <a:cxnLst/>
              <a:rect l="l" t="t" r="r" b="b"/>
              <a:pathLst>
                <a:path w="1169" h="968" extrusionOk="0">
                  <a:moveTo>
                    <a:pt x="568" y="0"/>
                  </a:moveTo>
                  <a:cubicBezTo>
                    <a:pt x="1" y="67"/>
                    <a:pt x="1" y="901"/>
                    <a:pt x="568" y="967"/>
                  </a:cubicBezTo>
                  <a:cubicBezTo>
                    <a:pt x="1168" y="901"/>
                    <a:pt x="1168" y="67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0"/>
            <p:cNvSpPr/>
            <p:nvPr/>
          </p:nvSpPr>
          <p:spPr>
            <a:xfrm>
              <a:off x="888199" y="4497897"/>
              <a:ext cx="66787" cy="49529"/>
            </a:xfrm>
            <a:custGeom>
              <a:avLst/>
              <a:gdLst/>
              <a:ahLst/>
              <a:cxnLst/>
              <a:rect l="l" t="t" r="r" b="b"/>
              <a:pathLst>
                <a:path w="1935" h="1435" extrusionOk="0">
                  <a:moveTo>
                    <a:pt x="968" y="1"/>
                  </a:moveTo>
                  <a:cubicBezTo>
                    <a:pt x="0" y="1"/>
                    <a:pt x="0" y="1435"/>
                    <a:pt x="968" y="1435"/>
                  </a:cubicBezTo>
                  <a:cubicBezTo>
                    <a:pt x="1935" y="1435"/>
                    <a:pt x="1935" y="1"/>
                    <a:pt x="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0"/>
            <p:cNvSpPr/>
            <p:nvPr/>
          </p:nvSpPr>
          <p:spPr>
            <a:xfrm>
              <a:off x="112291" y="3846498"/>
              <a:ext cx="65648" cy="49529"/>
            </a:xfrm>
            <a:custGeom>
              <a:avLst/>
              <a:gdLst/>
              <a:ahLst/>
              <a:cxnLst/>
              <a:rect l="l" t="t" r="r" b="b"/>
              <a:pathLst>
                <a:path w="1902" h="1435" extrusionOk="0">
                  <a:moveTo>
                    <a:pt x="934" y="0"/>
                  </a:moveTo>
                  <a:cubicBezTo>
                    <a:pt x="0" y="0"/>
                    <a:pt x="0" y="1434"/>
                    <a:pt x="934" y="1434"/>
                  </a:cubicBezTo>
                  <a:cubicBezTo>
                    <a:pt x="1902" y="1434"/>
                    <a:pt x="1902" y="0"/>
                    <a:pt x="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0"/>
            <p:cNvSpPr/>
            <p:nvPr/>
          </p:nvSpPr>
          <p:spPr>
            <a:xfrm>
              <a:off x="225497" y="3653137"/>
              <a:ext cx="63266" cy="61644"/>
            </a:xfrm>
            <a:custGeom>
              <a:avLst/>
              <a:gdLst/>
              <a:ahLst/>
              <a:cxnLst/>
              <a:rect l="l" t="t" r="r" b="b"/>
              <a:pathLst>
                <a:path w="1833" h="1786" extrusionOk="0">
                  <a:moveTo>
                    <a:pt x="1455" y="1"/>
                  </a:moveTo>
                  <a:cubicBezTo>
                    <a:pt x="1438" y="1"/>
                    <a:pt x="1420" y="2"/>
                    <a:pt x="1402" y="5"/>
                  </a:cubicBezTo>
                  <a:cubicBezTo>
                    <a:pt x="1168" y="38"/>
                    <a:pt x="1068" y="372"/>
                    <a:pt x="1068" y="572"/>
                  </a:cubicBezTo>
                  <a:cubicBezTo>
                    <a:pt x="1068" y="672"/>
                    <a:pt x="1101" y="806"/>
                    <a:pt x="1135" y="939"/>
                  </a:cubicBezTo>
                  <a:cubicBezTo>
                    <a:pt x="1035" y="772"/>
                    <a:pt x="935" y="672"/>
                    <a:pt x="801" y="539"/>
                  </a:cubicBezTo>
                  <a:cubicBezTo>
                    <a:pt x="711" y="430"/>
                    <a:pt x="551" y="341"/>
                    <a:pt x="409" y="341"/>
                  </a:cubicBezTo>
                  <a:cubicBezTo>
                    <a:pt x="288" y="341"/>
                    <a:pt x="180" y="404"/>
                    <a:pt x="134" y="572"/>
                  </a:cubicBezTo>
                  <a:cubicBezTo>
                    <a:pt x="1" y="939"/>
                    <a:pt x="401" y="1172"/>
                    <a:pt x="601" y="1339"/>
                  </a:cubicBezTo>
                  <a:cubicBezTo>
                    <a:pt x="868" y="1539"/>
                    <a:pt x="1168" y="1706"/>
                    <a:pt x="1502" y="1773"/>
                  </a:cubicBezTo>
                  <a:cubicBezTo>
                    <a:pt x="1520" y="1782"/>
                    <a:pt x="1535" y="1786"/>
                    <a:pt x="1548" y="1786"/>
                  </a:cubicBezTo>
                  <a:cubicBezTo>
                    <a:pt x="1584" y="1786"/>
                    <a:pt x="1602" y="1755"/>
                    <a:pt x="1602" y="1706"/>
                  </a:cubicBezTo>
                  <a:cubicBezTo>
                    <a:pt x="1635" y="1706"/>
                    <a:pt x="1669" y="1673"/>
                    <a:pt x="1702" y="1639"/>
                  </a:cubicBezTo>
                  <a:cubicBezTo>
                    <a:pt x="1769" y="1406"/>
                    <a:pt x="1802" y="1172"/>
                    <a:pt x="1802" y="939"/>
                  </a:cubicBezTo>
                  <a:cubicBezTo>
                    <a:pt x="1802" y="684"/>
                    <a:pt x="1832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0"/>
            <p:cNvSpPr/>
            <p:nvPr/>
          </p:nvSpPr>
          <p:spPr>
            <a:xfrm>
              <a:off x="639704" y="4634616"/>
              <a:ext cx="64405" cy="62369"/>
            </a:xfrm>
            <a:custGeom>
              <a:avLst/>
              <a:gdLst/>
              <a:ahLst/>
              <a:cxnLst/>
              <a:rect l="l" t="t" r="r" b="b"/>
              <a:pathLst>
                <a:path w="1866" h="1807" extrusionOk="0">
                  <a:moveTo>
                    <a:pt x="1459" y="1"/>
                  </a:moveTo>
                  <a:cubicBezTo>
                    <a:pt x="1440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72"/>
                  </a:cubicBezTo>
                  <a:cubicBezTo>
                    <a:pt x="1101" y="672"/>
                    <a:pt x="1134" y="806"/>
                    <a:pt x="1168" y="939"/>
                  </a:cubicBezTo>
                  <a:cubicBezTo>
                    <a:pt x="1067" y="772"/>
                    <a:pt x="967" y="672"/>
                    <a:pt x="834" y="539"/>
                  </a:cubicBezTo>
                  <a:cubicBezTo>
                    <a:pt x="725" y="430"/>
                    <a:pt x="568" y="341"/>
                    <a:pt x="425" y="341"/>
                  </a:cubicBezTo>
                  <a:cubicBezTo>
                    <a:pt x="304" y="341"/>
                    <a:pt x="194" y="404"/>
                    <a:pt x="133" y="572"/>
                  </a:cubicBezTo>
                  <a:cubicBezTo>
                    <a:pt x="0" y="939"/>
                    <a:pt x="434" y="1173"/>
                    <a:pt x="634" y="1339"/>
                  </a:cubicBezTo>
                  <a:cubicBezTo>
                    <a:pt x="901" y="1539"/>
                    <a:pt x="1201" y="1706"/>
                    <a:pt x="1534" y="1806"/>
                  </a:cubicBezTo>
                  <a:cubicBezTo>
                    <a:pt x="1568" y="1806"/>
                    <a:pt x="1635" y="1773"/>
                    <a:pt x="1635" y="1706"/>
                  </a:cubicBezTo>
                  <a:cubicBezTo>
                    <a:pt x="1668" y="1706"/>
                    <a:pt x="1701" y="1673"/>
                    <a:pt x="1701" y="1606"/>
                  </a:cubicBezTo>
                  <a:cubicBezTo>
                    <a:pt x="1801" y="1406"/>
                    <a:pt x="1835" y="1173"/>
                    <a:pt x="1835" y="939"/>
                  </a:cubicBezTo>
                  <a:cubicBezTo>
                    <a:pt x="1835" y="684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9" name="Google Shape;4699;p30"/>
          <p:cNvGrpSpPr/>
          <p:nvPr/>
        </p:nvGrpSpPr>
        <p:grpSpPr>
          <a:xfrm flipH="1">
            <a:off x="7871118" y="48085"/>
            <a:ext cx="581335" cy="634588"/>
            <a:chOff x="1169653" y="125998"/>
            <a:chExt cx="342002" cy="326317"/>
          </a:xfrm>
        </p:grpSpPr>
        <p:sp>
          <p:nvSpPr>
            <p:cNvPr id="4700" name="Google Shape;4700;p30"/>
            <p:cNvSpPr/>
            <p:nvPr/>
          </p:nvSpPr>
          <p:spPr>
            <a:xfrm>
              <a:off x="1466917" y="183995"/>
              <a:ext cx="44738" cy="33870"/>
            </a:xfrm>
            <a:custGeom>
              <a:avLst/>
              <a:gdLst/>
              <a:ahLst/>
              <a:cxnLst/>
              <a:rect l="l" t="t" r="r" b="b"/>
              <a:pathLst>
                <a:path w="1235" h="935" extrusionOk="0">
                  <a:moveTo>
                    <a:pt x="634" y="1"/>
                  </a:moveTo>
                  <a:cubicBezTo>
                    <a:pt x="0" y="1"/>
                    <a:pt x="0" y="935"/>
                    <a:pt x="634" y="935"/>
                  </a:cubicBezTo>
                  <a:cubicBezTo>
                    <a:pt x="1234" y="935"/>
                    <a:pt x="123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0"/>
            <p:cNvSpPr/>
            <p:nvPr/>
          </p:nvSpPr>
          <p:spPr>
            <a:xfrm>
              <a:off x="1169653" y="402723"/>
              <a:ext cx="66509" cy="49592"/>
            </a:xfrm>
            <a:custGeom>
              <a:avLst/>
              <a:gdLst/>
              <a:ahLst/>
              <a:cxnLst/>
              <a:rect l="l" t="t" r="r" b="b"/>
              <a:pathLst>
                <a:path w="1836" h="1369" extrusionOk="0">
                  <a:moveTo>
                    <a:pt x="934" y="1"/>
                  </a:moveTo>
                  <a:cubicBezTo>
                    <a:pt x="0" y="1"/>
                    <a:pt x="0" y="1368"/>
                    <a:pt x="934" y="1368"/>
                  </a:cubicBezTo>
                  <a:cubicBezTo>
                    <a:pt x="1835" y="1368"/>
                    <a:pt x="1835" y="1"/>
                    <a:pt x="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0"/>
            <p:cNvSpPr/>
            <p:nvPr/>
          </p:nvSpPr>
          <p:spPr>
            <a:xfrm>
              <a:off x="1294123" y="125998"/>
              <a:ext cx="71327" cy="65785"/>
            </a:xfrm>
            <a:custGeom>
              <a:avLst/>
              <a:gdLst/>
              <a:ahLst/>
              <a:cxnLst/>
              <a:rect l="l" t="t" r="r" b="b"/>
              <a:pathLst>
                <a:path w="1969" h="1816" extrusionOk="0">
                  <a:moveTo>
                    <a:pt x="1501" y="1"/>
                  </a:moveTo>
                  <a:cubicBezTo>
                    <a:pt x="1268" y="1"/>
                    <a:pt x="1168" y="334"/>
                    <a:pt x="1134" y="501"/>
                  </a:cubicBezTo>
                  <a:cubicBezTo>
                    <a:pt x="1101" y="635"/>
                    <a:pt x="1101" y="768"/>
                    <a:pt x="1134" y="868"/>
                  </a:cubicBezTo>
                  <a:cubicBezTo>
                    <a:pt x="1034" y="735"/>
                    <a:pt x="968" y="601"/>
                    <a:pt x="867" y="468"/>
                  </a:cubicBezTo>
                  <a:cubicBezTo>
                    <a:pt x="767" y="327"/>
                    <a:pt x="594" y="199"/>
                    <a:pt x="436" y="199"/>
                  </a:cubicBezTo>
                  <a:cubicBezTo>
                    <a:pt x="331" y="199"/>
                    <a:pt x="233" y="255"/>
                    <a:pt x="167" y="401"/>
                  </a:cubicBezTo>
                  <a:cubicBezTo>
                    <a:pt x="0" y="768"/>
                    <a:pt x="400" y="1035"/>
                    <a:pt x="601" y="1235"/>
                  </a:cubicBezTo>
                  <a:cubicBezTo>
                    <a:pt x="834" y="1502"/>
                    <a:pt x="1101" y="1669"/>
                    <a:pt x="1435" y="1802"/>
                  </a:cubicBezTo>
                  <a:cubicBezTo>
                    <a:pt x="1443" y="1811"/>
                    <a:pt x="1455" y="1815"/>
                    <a:pt x="1467" y="1815"/>
                  </a:cubicBezTo>
                  <a:cubicBezTo>
                    <a:pt x="1499" y="1815"/>
                    <a:pt x="1535" y="1784"/>
                    <a:pt x="1535" y="1735"/>
                  </a:cubicBezTo>
                  <a:cubicBezTo>
                    <a:pt x="1568" y="1735"/>
                    <a:pt x="1601" y="1702"/>
                    <a:pt x="1635" y="1669"/>
                  </a:cubicBezTo>
                  <a:cubicBezTo>
                    <a:pt x="1735" y="1468"/>
                    <a:pt x="1801" y="1235"/>
                    <a:pt x="1801" y="1001"/>
                  </a:cubicBezTo>
                  <a:cubicBezTo>
                    <a:pt x="1835" y="701"/>
                    <a:pt x="1968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3" name="Google Shape;4703;p30"/>
          <p:cNvGrpSpPr/>
          <p:nvPr/>
        </p:nvGrpSpPr>
        <p:grpSpPr>
          <a:xfrm flipH="1">
            <a:off x="8231101" y="-225"/>
            <a:ext cx="1383197" cy="1710405"/>
            <a:chOff x="-490086" y="0"/>
            <a:chExt cx="1575215" cy="1947626"/>
          </a:xfrm>
        </p:grpSpPr>
        <p:grpSp>
          <p:nvGrpSpPr>
            <p:cNvPr id="4704" name="Google Shape;4704;p30"/>
            <p:cNvGrpSpPr/>
            <p:nvPr/>
          </p:nvGrpSpPr>
          <p:grpSpPr>
            <a:xfrm rot="554175">
              <a:off x="-377986" y="98660"/>
              <a:ext cx="1351016" cy="1505965"/>
              <a:chOff x="-257414" y="402406"/>
              <a:chExt cx="1351063" cy="1506018"/>
            </a:xfrm>
          </p:grpSpPr>
          <p:sp>
            <p:nvSpPr>
              <p:cNvPr id="4705" name="Google Shape;4705;p30"/>
              <p:cNvSpPr/>
              <p:nvPr/>
            </p:nvSpPr>
            <p:spPr>
              <a:xfrm rot="-1607166">
                <a:off x="-67853" y="674286"/>
                <a:ext cx="971941" cy="1072682"/>
              </a:xfrm>
              <a:custGeom>
                <a:avLst/>
                <a:gdLst/>
                <a:ahLst/>
                <a:cxnLst/>
                <a:rect l="l" t="t" r="r" b="b"/>
                <a:pathLst>
                  <a:path w="26831" h="29612" extrusionOk="0">
                    <a:moveTo>
                      <a:pt x="26707" y="0"/>
                    </a:moveTo>
                    <a:cubicBezTo>
                      <a:pt x="26675" y="0"/>
                      <a:pt x="26642" y="15"/>
                      <a:pt x="26619" y="48"/>
                    </a:cubicBezTo>
                    <a:cubicBezTo>
                      <a:pt x="22750" y="6553"/>
                      <a:pt x="16512" y="10523"/>
                      <a:pt x="10641" y="15026"/>
                    </a:cubicBezTo>
                    <a:cubicBezTo>
                      <a:pt x="8039" y="16961"/>
                      <a:pt x="5638" y="19196"/>
                      <a:pt x="3503" y="21664"/>
                    </a:cubicBezTo>
                    <a:cubicBezTo>
                      <a:pt x="1668" y="23899"/>
                      <a:pt x="100" y="26567"/>
                      <a:pt x="0" y="29536"/>
                    </a:cubicBezTo>
                    <a:cubicBezTo>
                      <a:pt x="17" y="29586"/>
                      <a:pt x="67" y="29611"/>
                      <a:pt x="117" y="29611"/>
                    </a:cubicBezTo>
                    <a:cubicBezTo>
                      <a:pt x="167" y="29611"/>
                      <a:pt x="217" y="29586"/>
                      <a:pt x="234" y="29536"/>
                    </a:cubicBezTo>
                    <a:lnTo>
                      <a:pt x="201" y="29536"/>
                    </a:lnTo>
                    <a:cubicBezTo>
                      <a:pt x="334" y="26201"/>
                      <a:pt x="2302" y="23265"/>
                      <a:pt x="4470" y="20863"/>
                    </a:cubicBezTo>
                    <a:cubicBezTo>
                      <a:pt x="6672" y="18495"/>
                      <a:pt x="9140" y="16327"/>
                      <a:pt x="11775" y="14425"/>
                    </a:cubicBezTo>
                    <a:cubicBezTo>
                      <a:pt x="17379" y="10256"/>
                      <a:pt x="23150" y="6286"/>
                      <a:pt x="26786" y="149"/>
                    </a:cubicBezTo>
                    <a:cubicBezTo>
                      <a:pt x="26831" y="60"/>
                      <a:pt x="26771" y="0"/>
                      <a:pt x="2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30"/>
              <p:cNvSpPr/>
              <p:nvPr/>
            </p:nvSpPr>
            <p:spPr>
              <a:xfrm rot="-1607166">
                <a:off x="194048" y="1107334"/>
                <a:ext cx="168879" cy="2059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5684" extrusionOk="0">
                    <a:moveTo>
                      <a:pt x="2273" y="237"/>
                    </a:moveTo>
                    <a:cubicBezTo>
                      <a:pt x="4324" y="237"/>
                      <a:pt x="2563" y="4503"/>
                      <a:pt x="1962" y="5485"/>
                    </a:cubicBezTo>
                    <a:lnTo>
                      <a:pt x="1962" y="5485"/>
                    </a:lnTo>
                    <a:cubicBezTo>
                      <a:pt x="1385" y="4390"/>
                      <a:pt x="293" y="271"/>
                      <a:pt x="2226" y="238"/>
                    </a:cubicBezTo>
                    <a:cubicBezTo>
                      <a:pt x="2242" y="237"/>
                      <a:pt x="2258" y="237"/>
                      <a:pt x="2273" y="237"/>
                    </a:cubicBezTo>
                    <a:close/>
                    <a:moveTo>
                      <a:pt x="2238" y="0"/>
                    </a:moveTo>
                    <a:cubicBezTo>
                      <a:pt x="1" y="0"/>
                      <a:pt x="1202" y="4560"/>
                      <a:pt x="1792" y="5642"/>
                    </a:cubicBezTo>
                    <a:cubicBezTo>
                      <a:pt x="1812" y="5671"/>
                      <a:pt x="1843" y="5683"/>
                      <a:pt x="1875" y="5683"/>
                    </a:cubicBezTo>
                    <a:cubicBezTo>
                      <a:pt x="1902" y="5683"/>
                      <a:pt x="1930" y="5675"/>
                      <a:pt x="1953" y="5661"/>
                    </a:cubicBezTo>
                    <a:lnTo>
                      <a:pt x="1953" y="5661"/>
                    </a:lnTo>
                    <a:cubicBezTo>
                      <a:pt x="1974" y="5675"/>
                      <a:pt x="2001" y="5683"/>
                      <a:pt x="2028" y="5683"/>
                    </a:cubicBezTo>
                    <a:cubicBezTo>
                      <a:pt x="2062" y="5683"/>
                      <a:pt x="2097" y="5671"/>
                      <a:pt x="2126" y="5642"/>
                    </a:cubicBezTo>
                    <a:cubicBezTo>
                      <a:pt x="2760" y="4674"/>
                      <a:pt x="4661" y="205"/>
                      <a:pt x="2360" y="4"/>
                    </a:cubicBezTo>
                    <a:cubicBezTo>
                      <a:pt x="2318" y="2"/>
                      <a:pt x="2277" y="0"/>
                      <a:pt x="2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30"/>
              <p:cNvSpPr/>
              <p:nvPr/>
            </p:nvSpPr>
            <p:spPr>
              <a:xfrm rot="-1607166">
                <a:off x="381260" y="1117082"/>
                <a:ext cx="197134" cy="8154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251" extrusionOk="0">
                    <a:moveTo>
                      <a:pt x="2615" y="0"/>
                    </a:moveTo>
                    <a:cubicBezTo>
                      <a:pt x="1708" y="0"/>
                      <a:pt x="779" y="170"/>
                      <a:pt x="371" y="311"/>
                    </a:cubicBezTo>
                    <a:cubicBezTo>
                      <a:pt x="256" y="368"/>
                      <a:pt x="290" y="525"/>
                      <a:pt x="386" y="525"/>
                    </a:cubicBezTo>
                    <a:cubicBezTo>
                      <a:pt x="402" y="525"/>
                      <a:pt x="419" y="521"/>
                      <a:pt x="438" y="511"/>
                    </a:cubicBezTo>
                    <a:cubicBezTo>
                      <a:pt x="969" y="323"/>
                      <a:pt x="1764" y="161"/>
                      <a:pt x="2534" y="161"/>
                    </a:cubicBezTo>
                    <a:cubicBezTo>
                      <a:pt x="3263" y="161"/>
                      <a:pt x="3969" y="306"/>
                      <a:pt x="4407" y="711"/>
                    </a:cubicBezTo>
                    <a:cubicBezTo>
                      <a:pt x="5441" y="1679"/>
                      <a:pt x="3473" y="2046"/>
                      <a:pt x="2906" y="2046"/>
                    </a:cubicBezTo>
                    <a:cubicBezTo>
                      <a:pt x="1872" y="2046"/>
                      <a:pt x="771" y="1212"/>
                      <a:pt x="238" y="378"/>
                    </a:cubicBezTo>
                    <a:cubicBezTo>
                      <a:pt x="218" y="338"/>
                      <a:pt x="185" y="322"/>
                      <a:pt x="153" y="322"/>
                    </a:cubicBezTo>
                    <a:cubicBezTo>
                      <a:pt x="78" y="322"/>
                      <a:pt x="1" y="408"/>
                      <a:pt x="71" y="478"/>
                    </a:cubicBezTo>
                    <a:cubicBezTo>
                      <a:pt x="705" y="1445"/>
                      <a:pt x="1739" y="2112"/>
                      <a:pt x="2906" y="2246"/>
                    </a:cubicBezTo>
                    <a:cubicBezTo>
                      <a:pt x="2955" y="2249"/>
                      <a:pt x="3009" y="2250"/>
                      <a:pt x="3068" y="2250"/>
                    </a:cubicBezTo>
                    <a:cubicBezTo>
                      <a:pt x="3655" y="2250"/>
                      <a:pt x="4686" y="2085"/>
                      <a:pt x="4808" y="1479"/>
                    </a:cubicBezTo>
                    <a:cubicBezTo>
                      <a:pt x="5059" y="321"/>
                      <a:pt x="3858" y="0"/>
                      <a:pt x="2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30"/>
              <p:cNvSpPr/>
              <p:nvPr/>
            </p:nvSpPr>
            <p:spPr>
              <a:xfrm rot="-1607166">
                <a:off x="366768" y="850057"/>
                <a:ext cx="96683" cy="20072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541" extrusionOk="0">
                    <a:moveTo>
                      <a:pt x="1846" y="191"/>
                    </a:moveTo>
                    <a:cubicBezTo>
                      <a:pt x="2498" y="191"/>
                      <a:pt x="2392" y="1971"/>
                      <a:pt x="2336" y="2369"/>
                    </a:cubicBezTo>
                    <a:cubicBezTo>
                      <a:pt x="2140" y="3446"/>
                      <a:pt x="1657" y="4458"/>
                      <a:pt x="981" y="5313"/>
                    </a:cubicBezTo>
                    <a:lnTo>
                      <a:pt x="981" y="5313"/>
                    </a:lnTo>
                    <a:cubicBezTo>
                      <a:pt x="980" y="5300"/>
                      <a:pt x="975" y="5286"/>
                      <a:pt x="968" y="5271"/>
                    </a:cubicBezTo>
                    <a:cubicBezTo>
                      <a:pt x="401" y="3837"/>
                      <a:pt x="1" y="1502"/>
                      <a:pt x="1435" y="368"/>
                    </a:cubicBezTo>
                    <a:cubicBezTo>
                      <a:pt x="1597" y="245"/>
                      <a:pt x="1733" y="191"/>
                      <a:pt x="1846" y="191"/>
                    </a:cubicBezTo>
                    <a:close/>
                    <a:moveTo>
                      <a:pt x="1895" y="0"/>
                    </a:moveTo>
                    <a:cubicBezTo>
                      <a:pt x="1886" y="0"/>
                      <a:pt x="1877" y="0"/>
                      <a:pt x="1869" y="1"/>
                    </a:cubicBezTo>
                    <a:cubicBezTo>
                      <a:pt x="1235" y="34"/>
                      <a:pt x="734" y="735"/>
                      <a:pt x="501" y="1302"/>
                    </a:cubicBezTo>
                    <a:cubicBezTo>
                      <a:pt x="1" y="2536"/>
                      <a:pt x="301" y="4137"/>
                      <a:pt x="768" y="5338"/>
                    </a:cubicBezTo>
                    <a:cubicBezTo>
                      <a:pt x="793" y="5389"/>
                      <a:pt x="838" y="5411"/>
                      <a:pt x="880" y="5411"/>
                    </a:cubicBezTo>
                    <a:cubicBezTo>
                      <a:pt x="890" y="5411"/>
                      <a:pt x="900" y="5409"/>
                      <a:pt x="910" y="5407"/>
                    </a:cubicBezTo>
                    <a:lnTo>
                      <a:pt x="910" y="5407"/>
                    </a:lnTo>
                    <a:cubicBezTo>
                      <a:pt x="883" y="5473"/>
                      <a:pt x="945" y="5540"/>
                      <a:pt x="1005" y="5540"/>
                    </a:cubicBezTo>
                    <a:cubicBezTo>
                      <a:pt x="1028" y="5540"/>
                      <a:pt x="1051" y="5530"/>
                      <a:pt x="1068" y="5505"/>
                    </a:cubicBezTo>
                    <a:cubicBezTo>
                      <a:pt x="1935" y="4471"/>
                      <a:pt x="2436" y="3236"/>
                      <a:pt x="2602" y="1902"/>
                    </a:cubicBezTo>
                    <a:cubicBezTo>
                      <a:pt x="2635" y="1473"/>
                      <a:pt x="2668" y="0"/>
                      <a:pt x="18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30"/>
              <p:cNvSpPr/>
              <p:nvPr/>
            </p:nvSpPr>
            <p:spPr>
              <a:xfrm rot="-1607166">
                <a:off x="495136" y="830587"/>
                <a:ext cx="167466" cy="90887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2509" extrusionOk="0">
                    <a:moveTo>
                      <a:pt x="3229" y="196"/>
                    </a:moveTo>
                    <a:cubicBezTo>
                      <a:pt x="3393" y="196"/>
                      <a:pt x="3557" y="212"/>
                      <a:pt x="3722" y="249"/>
                    </a:cubicBezTo>
                    <a:cubicBezTo>
                      <a:pt x="4489" y="449"/>
                      <a:pt x="4456" y="1250"/>
                      <a:pt x="4022" y="1717"/>
                    </a:cubicBezTo>
                    <a:cubicBezTo>
                      <a:pt x="3722" y="2050"/>
                      <a:pt x="3288" y="2250"/>
                      <a:pt x="2821" y="2317"/>
                    </a:cubicBezTo>
                    <a:cubicBezTo>
                      <a:pt x="2761" y="2323"/>
                      <a:pt x="2700" y="2327"/>
                      <a:pt x="2638" y="2327"/>
                    </a:cubicBezTo>
                    <a:cubicBezTo>
                      <a:pt x="1805" y="2327"/>
                      <a:pt x="937" y="1748"/>
                      <a:pt x="291" y="1262"/>
                    </a:cubicBezTo>
                    <a:lnTo>
                      <a:pt x="291" y="1262"/>
                    </a:lnTo>
                    <a:cubicBezTo>
                      <a:pt x="301" y="1260"/>
                      <a:pt x="310" y="1256"/>
                      <a:pt x="320" y="1250"/>
                    </a:cubicBezTo>
                    <a:cubicBezTo>
                      <a:pt x="1212" y="847"/>
                      <a:pt x="2203" y="196"/>
                      <a:pt x="3229" y="196"/>
                    </a:cubicBezTo>
                    <a:close/>
                    <a:moveTo>
                      <a:pt x="3144" y="0"/>
                    </a:moveTo>
                    <a:cubicBezTo>
                      <a:pt x="3042" y="0"/>
                      <a:pt x="2945" y="6"/>
                      <a:pt x="2855" y="15"/>
                    </a:cubicBezTo>
                    <a:cubicBezTo>
                      <a:pt x="1921" y="149"/>
                      <a:pt x="1054" y="682"/>
                      <a:pt x="220" y="1083"/>
                    </a:cubicBezTo>
                    <a:cubicBezTo>
                      <a:pt x="174" y="1105"/>
                      <a:pt x="160" y="1140"/>
                      <a:pt x="164" y="1172"/>
                    </a:cubicBezTo>
                    <a:lnTo>
                      <a:pt x="164" y="1172"/>
                    </a:lnTo>
                    <a:cubicBezTo>
                      <a:pt x="158" y="1170"/>
                      <a:pt x="151" y="1169"/>
                      <a:pt x="145" y="1169"/>
                    </a:cubicBezTo>
                    <a:cubicBezTo>
                      <a:pt x="62" y="1169"/>
                      <a:pt x="0" y="1326"/>
                      <a:pt x="86" y="1383"/>
                    </a:cubicBezTo>
                    <a:cubicBezTo>
                      <a:pt x="823" y="1922"/>
                      <a:pt x="1729" y="2509"/>
                      <a:pt x="2681" y="2509"/>
                    </a:cubicBezTo>
                    <a:cubicBezTo>
                      <a:pt x="2849" y="2509"/>
                      <a:pt x="3018" y="2490"/>
                      <a:pt x="3188" y="2450"/>
                    </a:cubicBezTo>
                    <a:cubicBezTo>
                      <a:pt x="3889" y="2284"/>
                      <a:pt x="4623" y="1650"/>
                      <a:pt x="4556" y="916"/>
                    </a:cubicBezTo>
                    <a:cubicBezTo>
                      <a:pt x="4527" y="200"/>
                      <a:pt x="3761" y="0"/>
                      <a:pt x="31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30"/>
              <p:cNvSpPr/>
              <p:nvPr/>
            </p:nvSpPr>
            <p:spPr>
              <a:xfrm rot="-1607166">
                <a:off x="480383" y="596024"/>
                <a:ext cx="88243" cy="163337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509" extrusionOk="0">
                    <a:moveTo>
                      <a:pt x="850" y="224"/>
                    </a:moveTo>
                    <a:cubicBezTo>
                      <a:pt x="942" y="224"/>
                      <a:pt x="1047" y="250"/>
                      <a:pt x="1168" y="308"/>
                    </a:cubicBezTo>
                    <a:cubicBezTo>
                      <a:pt x="2435" y="942"/>
                      <a:pt x="1501" y="3177"/>
                      <a:pt x="1168" y="4111"/>
                    </a:cubicBezTo>
                    <a:cubicBezTo>
                      <a:pt x="1167" y="4114"/>
                      <a:pt x="1166" y="4118"/>
                      <a:pt x="1165" y="4121"/>
                    </a:cubicBezTo>
                    <a:lnTo>
                      <a:pt x="1165" y="4121"/>
                    </a:lnTo>
                    <a:cubicBezTo>
                      <a:pt x="665" y="3521"/>
                      <a:pt x="354" y="2795"/>
                      <a:pt x="234" y="2043"/>
                    </a:cubicBezTo>
                    <a:cubicBezTo>
                      <a:pt x="204" y="1517"/>
                      <a:pt x="201" y="224"/>
                      <a:pt x="850" y="224"/>
                    </a:cubicBezTo>
                    <a:close/>
                    <a:moveTo>
                      <a:pt x="855" y="0"/>
                    </a:moveTo>
                    <a:cubicBezTo>
                      <a:pt x="815" y="0"/>
                      <a:pt x="775" y="3"/>
                      <a:pt x="734" y="8"/>
                    </a:cubicBezTo>
                    <a:cubicBezTo>
                      <a:pt x="133" y="75"/>
                      <a:pt x="67" y="1109"/>
                      <a:pt x="33" y="1542"/>
                    </a:cubicBezTo>
                    <a:cubicBezTo>
                      <a:pt x="0" y="2710"/>
                      <a:pt x="500" y="3611"/>
                      <a:pt x="1201" y="4478"/>
                    </a:cubicBezTo>
                    <a:cubicBezTo>
                      <a:pt x="1223" y="4500"/>
                      <a:pt x="1246" y="4509"/>
                      <a:pt x="1268" y="4509"/>
                    </a:cubicBezTo>
                    <a:cubicBezTo>
                      <a:pt x="1349" y="4509"/>
                      <a:pt x="1420" y="4389"/>
                      <a:pt x="1368" y="4311"/>
                    </a:cubicBezTo>
                    <a:lnTo>
                      <a:pt x="1334" y="4311"/>
                    </a:lnTo>
                    <a:cubicBezTo>
                      <a:pt x="1309" y="4284"/>
                      <a:pt x="1284" y="4257"/>
                      <a:pt x="1259" y="4229"/>
                    </a:cubicBezTo>
                    <a:lnTo>
                      <a:pt x="1259" y="4229"/>
                    </a:lnTo>
                    <a:cubicBezTo>
                      <a:pt x="1260" y="4229"/>
                      <a:pt x="1261" y="4229"/>
                      <a:pt x="1261" y="4229"/>
                    </a:cubicBezTo>
                    <a:cubicBezTo>
                      <a:pt x="1306" y="4229"/>
                      <a:pt x="1353" y="4203"/>
                      <a:pt x="1368" y="4144"/>
                    </a:cubicBezTo>
                    <a:cubicBezTo>
                      <a:pt x="1768" y="3310"/>
                      <a:pt x="1968" y="2376"/>
                      <a:pt x="2001" y="1442"/>
                    </a:cubicBezTo>
                    <a:cubicBezTo>
                      <a:pt x="2001" y="811"/>
                      <a:pt x="1553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30"/>
              <p:cNvSpPr/>
              <p:nvPr/>
            </p:nvSpPr>
            <p:spPr>
              <a:xfrm rot="-1607166">
                <a:off x="533986" y="427815"/>
                <a:ext cx="154715" cy="176196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4864" extrusionOk="0">
                    <a:moveTo>
                      <a:pt x="2628" y="0"/>
                    </a:moveTo>
                    <a:cubicBezTo>
                      <a:pt x="1906" y="0"/>
                      <a:pt x="1301" y="822"/>
                      <a:pt x="935" y="1357"/>
                    </a:cubicBezTo>
                    <a:cubicBezTo>
                      <a:pt x="401" y="2258"/>
                      <a:pt x="1" y="3626"/>
                      <a:pt x="468" y="4626"/>
                    </a:cubicBezTo>
                    <a:cubicBezTo>
                      <a:pt x="487" y="4656"/>
                      <a:pt x="515" y="4668"/>
                      <a:pt x="544" y="4668"/>
                    </a:cubicBezTo>
                    <a:cubicBezTo>
                      <a:pt x="615" y="4668"/>
                      <a:pt x="691" y="4597"/>
                      <a:pt x="668" y="4526"/>
                    </a:cubicBezTo>
                    <a:cubicBezTo>
                      <a:pt x="67" y="3259"/>
                      <a:pt x="1068" y="357"/>
                      <a:pt x="2636" y="223"/>
                    </a:cubicBezTo>
                    <a:cubicBezTo>
                      <a:pt x="2650" y="222"/>
                      <a:pt x="2664" y="222"/>
                      <a:pt x="2678" y="222"/>
                    </a:cubicBezTo>
                    <a:cubicBezTo>
                      <a:pt x="3191" y="222"/>
                      <a:pt x="3575" y="801"/>
                      <a:pt x="3770" y="1191"/>
                    </a:cubicBezTo>
                    <a:cubicBezTo>
                      <a:pt x="3970" y="1791"/>
                      <a:pt x="3737" y="2425"/>
                      <a:pt x="3436" y="2925"/>
                    </a:cubicBezTo>
                    <a:cubicBezTo>
                      <a:pt x="2922" y="3825"/>
                      <a:pt x="1819" y="4663"/>
                      <a:pt x="755" y="4663"/>
                    </a:cubicBezTo>
                    <a:cubicBezTo>
                      <a:pt x="715" y="4663"/>
                      <a:pt x="674" y="4662"/>
                      <a:pt x="634" y="4660"/>
                    </a:cubicBezTo>
                    <a:cubicBezTo>
                      <a:pt x="501" y="4660"/>
                      <a:pt x="501" y="4860"/>
                      <a:pt x="634" y="4860"/>
                    </a:cubicBezTo>
                    <a:cubicBezTo>
                      <a:pt x="675" y="4862"/>
                      <a:pt x="715" y="4863"/>
                      <a:pt x="755" y="4863"/>
                    </a:cubicBezTo>
                    <a:cubicBezTo>
                      <a:pt x="1978" y="4863"/>
                      <a:pt x="3122" y="3892"/>
                      <a:pt x="3703" y="2858"/>
                    </a:cubicBezTo>
                    <a:cubicBezTo>
                      <a:pt x="4270" y="1924"/>
                      <a:pt x="4137" y="590"/>
                      <a:pt x="3036" y="90"/>
                    </a:cubicBezTo>
                    <a:cubicBezTo>
                      <a:pt x="2897" y="28"/>
                      <a:pt x="2760" y="0"/>
                      <a:pt x="26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30"/>
              <p:cNvSpPr/>
              <p:nvPr/>
            </p:nvSpPr>
            <p:spPr>
              <a:xfrm rot="-1607166">
                <a:off x="381802" y="1552966"/>
                <a:ext cx="44737" cy="338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935" extrusionOk="0">
                    <a:moveTo>
                      <a:pt x="601" y="0"/>
                    </a:moveTo>
                    <a:cubicBezTo>
                      <a:pt x="0" y="0"/>
                      <a:pt x="0" y="934"/>
                      <a:pt x="601" y="934"/>
                    </a:cubicBezTo>
                    <a:cubicBezTo>
                      <a:pt x="1235" y="901"/>
                      <a:pt x="1235" y="0"/>
                      <a:pt x="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13" name="Google Shape;4713;p30"/>
            <p:cNvSpPr/>
            <p:nvPr/>
          </p:nvSpPr>
          <p:spPr>
            <a:xfrm>
              <a:off x="102705" y="1883073"/>
              <a:ext cx="67596" cy="64553"/>
            </a:xfrm>
            <a:custGeom>
              <a:avLst/>
              <a:gdLst/>
              <a:ahLst/>
              <a:cxnLst/>
              <a:rect l="l" t="t" r="r" b="b"/>
              <a:pathLst>
                <a:path w="1866" h="1782" extrusionOk="0">
                  <a:moveTo>
                    <a:pt x="1459" y="1"/>
                  </a:moveTo>
                  <a:cubicBezTo>
                    <a:pt x="1441" y="1"/>
                    <a:pt x="1421" y="2"/>
                    <a:pt x="1401" y="5"/>
                  </a:cubicBezTo>
                  <a:cubicBezTo>
                    <a:pt x="1201" y="38"/>
                    <a:pt x="1101" y="372"/>
                    <a:pt x="1101" y="539"/>
                  </a:cubicBezTo>
                  <a:cubicBezTo>
                    <a:pt x="1101" y="672"/>
                    <a:pt x="1101" y="805"/>
                    <a:pt x="1134" y="905"/>
                  </a:cubicBezTo>
                  <a:cubicBezTo>
                    <a:pt x="1068" y="772"/>
                    <a:pt x="934" y="639"/>
                    <a:pt x="834" y="539"/>
                  </a:cubicBezTo>
                  <a:cubicBezTo>
                    <a:pt x="722" y="426"/>
                    <a:pt x="558" y="335"/>
                    <a:pt x="411" y="335"/>
                  </a:cubicBezTo>
                  <a:cubicBezTo>
                    <a:pt x="296" y="335"/>
                    <a:pt x="192" y="392"/>
                    <a:pt x="134" y="539"/>
                  </a:cubicBezTo>
                  <a:cubicBezTo>
                    <a:pt x="0" y="905"/>
                    <a:pt x="434" y="1172"/>
                    <a:pt x="634" y="1306"/>
                  </a:cubicBezTo>
                  <a:cubicBezTo>
                    <a:pt x="901" y="1539"/>
                    <a:pt x="1201" y="1673"/>
                    <a:pt x="1535" y="1773"/>
                  </a:cubicBezTo>
                  <a:cubicBezTo>
                    <a:pt x="1541" y="1779"/>
                    <a:pt x="1549" y="1782"/>
                    <a:pt x="1557" y="1782"/>
                  </a:cubicBezTo>
                  <a:cubicBezTo>
                    <a:pt x="1591" y="1782"/>
                    <a:pt x="1635" y="1733"/>
                    <a:pt x="1635" y="1706"/>
                  </a:cubicBezTo>
                  <a:cubicBezTo>
                    <a:pt x="1668" y="1673"/>
                    <a:pt x="1701" y="1639"/>
                    <a:pt x="1701" y="1606"/>
                  </a:cubicBezTo>
                  <a:cubicBezTo>
                    <a:pt x="1768" y="1406"/>
                    <a:pt x="1835" y="1172"/>
                    <a:pt x="1801" y="939"/>
                  </a:cubicBezTo>
                  <a:cubicBezTo>
                    <a:pt x="1833" y="683"/>
                    <a:pt x="1865" y="1"/>
                    <a:pt x="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4" name="Google Shape;4714;p30"/>
          <p:cNvGrpSpPr/>
          <p:nvPr/>
        </p:nvGrpSpPr>
        <p:grpSpPr>
          <a:xfrm flipH="1">
            <a:off x="-492952" y="3411052"/>
            <a:ext cx="2708236" cy="1832467"/>
            <a:chOff x="6906089" y="3487252"/>
            <a:chExt cx="2708236" cy="1832467"/>
          </a:xfrm>
        </p:grpSpPr>
        <p:sp>
          <p:nvSpPr>
            <p:cNvPr id="4715" name="Google Shape;4715;p30"/>
            <p:cNvSpPr/>
            <p:nvPr/>
          </p:nvSpPr>
          <p:spPr>
            <a:xfrm>
              <a:off x="7903254" y="4693877"/>
              <a:ext cx="64082" cy="50787"/>
            </a:xfrm>
            <a:custGeom>
              <a:avLst/>
              <a:gdLst/>
              <a:ahLst/>
              <a:cxnLst/>
              <a:rect l="l" t="t" r="r" b="b"/>
              <a:pathLst>
                <a:path w="1769" h="1402" extrusionOk="0">
                  <a:moveTo>
                    <a:pt x="868" y="1"/>
                  </a:moveTo>
                  <a:cubicBezTo>
                    <a:pt x="0" y="68"/>
                    <a:pt x="0" y="1335"/>
                    <a:pt x="868" y="1402"/>
                  </a:cubicBezTo>
                  <a:cubicBezTo>
                    <a:pt x="1768" y="1335"/>
                    <a:pt x="1768" y="68"/>
                    <a:pt x="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0"/>
            <p:cNvSpPr/>
            <p:nvPr/>
          </p:nvSpPr>
          <p:spPr>
            <a:xfrm>
              <a:off x="6906089" y="4810514"/>
              <a:ext cx="143813" cy="143994"/>
            </a:xfrm>
            <a:custGeom>
              <a:avLst/>
              <a:gdLst/>
              <a:ahLst/>
              <a:cxnLst/>
              <a:rect l="l" t="t" r="r" b="b"/>
              <a:pathLst>
                <a:path w="3970" h="3975" extrusionOk="0">
                  <a:moveTo>
                    <a:pt x="940" y="0"/>
                  </a:moveTo>
                  <a:cubicBezTo>
                    <a:pt x="848" y="0"/>
                    <a:pt x="746" y="22"/>
                    <a:pt x="634" y="70"/>
                  </a:cubicBezTo>
                  <a:cubicBezTo>
                    <a:pt x="0" y="337"/>
                    <a:pt x="100" y="1371"/>
                    <a:pt x="167" y="1905"/>
                  </a:cubicBezTo>
                  <a:cubicBezTo>
                    <a:pt x="234" y="2572"/>
                    <a:pt x="400" y="3239"/>
                    <a:pt x="734" y="3873"/>
                  </a:cubicBezTo>
                  <a:cubicBezTo>
                    <a:pt x="755" y="3937"/>
                    <a:pt x="819" y="3974"/>
                    <a:pt x="888" y="3974"/>
                  </a:cubicBezTo>
                  <a:cubicBezTo>
                    <a:pt x="926" y="3974"/>
                    <a:pt x="965" y="3963"/>
                    <a:pt x="1001" y="3939"/>
                  </a:cubicBezTo>
                  <a:lnTo>
                    <a:pt x="1234" y="3939"/>
                  </a:lnTo>
                  <a:cubicBezTo>
                    <a:pt x="1668" y="3739"/>
                    <a:pt x="2068" y="3472"/>
                    <a:pt x="2402" y="3139"/>
                  </a:cubicBezTo>
                  <a:cubicBezTo>
                    <a:pt x="2835" y="2738"/>
                    <a:pt x="3970" y="1771"/>
                    <a:pt x="3236" y="1204"/>
                  </a:cubicBezTo>
                  <a:cubicBezTo>
                    <a:pt x="3133" y="1120"/>
                    <a:pt x="3012" y="1086"/>
                    <a:pt x="2885" y="1086"/>
                  </a:cubicBezTo>
                  <a:cubicBezTo>
                    <a:pt x="2558" y="1086"/>
                    <a:pt x="2194" y="1312"/>
                    <a:pt x="2001" y="1504"/>
                  </a:cubicBezTo>
                  <a:cubicBezTo>
                    <a:pt x="1801" y="1671"/>
                    <a:pt x="1635" y="1871"/>
                    <a:pt x="1501" y="2071"/>
                  </a:cubicBezTo>
                  <a:cubicBezTo>
                    <a:pt x="1568" y="1738"/>
                    <a:pt x="1635" y="1404"/>
                    <a:pt x="1635" y="1071"/>
                  </a:cubicBezTo>
                  <a:cubicBezTo>
                    <a:pt x="1635" y="594"/>
                    <a:pt x="1423" y="0"/>
                    <a:pt x="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7" name="Google Shape;4717;p30"/>
            <p:cNvGrpSpPr/>
            <p:nvPr/>
          </p:nvGrpSpPr>
          <p:grpSpPr>
            <a:xfrm rot="-1253440">
              <a:off x="8393308" y="3636190"/>
              <a:ext cx="1048937" cy="1158529"/>
              <a:chOff x="8231925" y="3292177"/>
              <a:chExt cx="1048895" cy="1158482"/>
            </a:xfrm>
          </p:grpSpPr>
          <p:sp>
            <p:nvSpPr>
              <p:cNvPr id="4718" name="Google Shape;4718;p30"/>
              <p:cNvSpPr/>
              <p:nvPr/>
            </p:nvSpPr>
            <p:spPr>
              <a:xfrm>
                <a:off x="8308758" y="3292177"/>
                <a:ext cx="972062" cy="1073347"/>
              </a:xfrm>
              <a:custGeom>
                <a:avLst/>
                <a:gdLst/>
                <a:ahLst/>
                <a:cxnLst/>
                <a:rect l="l" t="t" r="r" b="b"/>
                <a:pathLst>
                  <a:path w="26834" h="29630" extrusionOk="0">
                    <a:moveTo>
                      <a:pt x="26729" y="0"/>
                    </a:moveTo>
                    <a:cubicBezTo>
                      <a:pt x="26675" y="0"/>
                      <a:pt x="26617" y="34"/>
                      <a:pt x="26600" y="101"/>
                    </a:cubicBezTo>
                    <a:lnTo>
                      <a:pt x="26633" y="101"/>
                    </a:lnTo>
                    <a:cubicBezTo>
                      <a:pt x="26533" y="3436"/>
                      <a:pt x="24532" y="6338"/>
                      <a:pt x="22364" y="8740"/>
                    </a:cubicBezTo>
                    <a:cubicBezTo>
                      <a:pt x="20162" y="11142"/>
                      <a:pt x="17727" y="13277"/>
                      <a:pt x="15058" y="15178"/>
                    </a:cubicBezTo>
                    <a:cubicBezTo>
                      <a:pt x="9454" y="19348"/>
                      <a:pt x="3684" y="23317"/>
                      <a:pt x="48" y="29488"/>
                    </a:cubicBezTo>
                    <a:cubicBezTo>
                      <a:pt x="1" y="29559"/>
                      <a:pt x="70" y="29630"/>
                      <a:pt x="150" y="29630"/>
                    </a:cubicBezTo>
                    <a:cubicBezTo>
                      <a:pt x="184" y="29630"/>
                      <a:pt x="219" y="29618"/>
                      <a:pt x="248" y="29588"/>
                    </a:cubicBezTo>
                    <a:cubicBezTo>
                      <a:pt x="4084" y="23084"/>
                      <a:pt x="10322" y="19081"/>
                      <a:pt x="16193" y="14611"/>
                    </a:cubicBezTo>
                    <a:cubicBezTo>
                      <a:pt x="18794" y="12643"/>
                      <a:pt x="21196" y="10441"/>
                      <a:pt x="23331" y="7939"/>
                    </a:cubicBezTo>
                    <a:cubicBezTo>
                      <a:pt x="25166" y="5738"/>
                      <a:pt x="26733" y="3036"/>
                      <a:pt x="26834" y="101"/>
                    </a:cubicBezTo>
                    <a:cubicBezTo>
                      <a:pt x="26834" y="34"/>
                      <a:pt x="26784" y="0"/>
                      <a:pt x="26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30"/>
              <p:cNvSpPr/>
              <p:nvPr/>
            </p:nvSpPr>
            <p:spPr>
              <a:xfrm>
                <a:off x="8834893" y="3788934"/>
                <a:ext cx="170040" cy="205504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5673" extrusionOk="0">
                    <a:moveTo>
                      <a:pt x="2701" y="220"/>
                    </a:moveTo>
                    <a:cubicBezTo>
                      <a:pt x="3278" y="1286"/>
                      <a:pt x="4369" y="5435"/>
                      <a:pt x="2469" y="5468"/>
                    </a:cubicBezTo>
                    <a:cubicBezTo>
                      <a:pt x="2461" y="5468"/>
                      <a:pt x="2453" y="5468"/>
                      <a:pt x="2445" y="5468"/>
                    </a:cubicBezTo>
                    <a:cubicBezTo>
                      <a:pt x="357" y="5468"/>
                      <a:pt x="2099" y="1203"/>
                      <a:pt x="2701" y="220"/>
                    </a:cubicBezTo>
                    <a:close/>
                    <a:moveTo>
                      <a:pt x="2657" y="1"/>
                    </a:moveTo>
                    <a:cubicBezTo>
                      <a:pt x="2625" y="1"/>
                      <a:pt x="2591" y="20"/>
                      <a:pt x="2569" y="64"/>
                    </a:cubicBezTo>
                    <a:cubicBezTo>
                      <a:pt x="1902" y="1031"/>
                      <a:pt x="1" y="5501"/>
                      <a:pt x="2302" y="5668"/>
                    </a:cubicBezTo>
                    <a:cubicBezTo>
                      <a:pt x="2345" y="5671"/>
                      <a:pt x="2387" y="5672"/>
                      <a:pt x="2427" y="5672"/>
                    </a:cubicBezTo>
                    <a:cubicBezTo>
                      <a:pt x="4693" y="5672"/>
                      <a:pt x="3459" y="1146"/>
                      <a:pt x="2869" y="64"/>
                    </a:cubicBezTo>
                    <a:cubicBezTo>
                      <a:pt x="2847" y="20"/>
                      <a:pt x="2810" y="1"/>
                      <a:pt x="2773" y="1"/>
                    </a:cubicBezTo>
                    <a:cubicBezTo>
                      <a:pt x="2751" y="1"/>
                      <a:pt x="2729" y="8"/>
                      <a:pt x="2710" y="19"/>
                    </a:cubicBezTo>
                    <a:lnTo>
                      <a:pt x="2710" y="19"/>
                    </a:lnTo>
                    <a:cubicBezTo>
                      <a:pt x="2695" y="8"/>
                      <a:pt x="2676" y="1"/>
                      <a:pt x="26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30"/>
              <p:cNvSpPr/>
              <p:nvPr/>
            </p:nvSpPr>
            <p:spPr>
              <a:xfrm>
                <a:off x="8618846" y="3806757"/>
                <a:ext cx="196050" cy="8205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2265" extrusionOk="0">
                    <a:moveTo>
                      <a:pt x="2425" y="237"/>
                    </a:moveTo>
                    <a:cubicBezTo>
                      <a:pt x="2450" y="237"/>
                      <a:pt x="2474" y="238"/>
                      <a:pt x="2496" y="239"/>
                    </a:cubicBezTo>
                    <a:cubicBezTo>
                      <a:pt x="3463" y="239"/>
                      <a:pt x="4489" y="969"/>
                      <a:pt x="5054" y="1746"/>
                    </a:cubicBezTo>
                    <a:lnTo>
                      <a:pt x="5054" y="1746"/>
                    </a:lnTo>
                    <a:cubicBezTo>
                      <a:pt x="5044" y="1740"/>
                      <a:pt x="5032" y="1736"/>
                      <a:pt x="5020" y="1736"/>
                    </a:cubicBezTo>
                    <a:cubicBezTo>
                      <a:pt x="5012" y="1736"/>
                      <a:pt x="5005" y="1738"/>
                      <a:pt x="4997" y="1740"/>
                    </a:cubicBezTo>
                    <a:cubicBezTo>
                      <a:pt x="4435" y="1934"/>
                      <a:pt x="3603" y="2109"/>
                      <a:pt x="2811" y="2109"/>
                    </a:cubicBezTo>
                    <a:cubicBezTo>
                      <a:pt x="2100" y="2109"/>
                      <a:pt x="1420" y="1968"/>
                      <a:pt x="995" y="1573"/>
                    </a:cubicBezTo>
                    <a:cubicBezTo>
                      <a:pt x="0" y="643"/>
                      <a:pt x="1782" y="237"/>
                      <a:pt x="2425" y="237"/>
                    </a:cubicBezTo>
                    <a:close/>
                    <a:moveTo>
                      <a:pt x="2335" y="1"/>
                    </a:moveTo>
                    <a:cubicBezTo>
                      <a:pt x="1748" y="1"/>
                      <a:pt x="716" y="169"/>
                      <a:pt x="594" y="806"/>
                    </a:cubicBezTo>
                    <a:cubicBezTo>
                      <a:pt x="347" y="1947"/>
                      <a:pt x="1509" y="2264"/>
                      <a:pt x="2733" y="2264"/>
                    </a:cubicBezTo>
                    <a:cubicBezTo>
                      <a:pt x="3656" y="2264"/>
                      <a:pt x="4615" y="2084"/>
                      <a:pt x="5031" y="1940"/>
                    </a:cubicBezTo>
                    <a:cubicBezTo>
                      <a:pt x="5099" y="1923"/>
                      <a:pt x="5115" y="1862"/>
                      <a:pt x="5101" y="1812"/>
                    </a:cubicBezTo>
                    <a:lnTo>
                      <a:pt x="5101" y="1812"/>
                    </a:lnTo>
                    <a:cubicBezTo>
                      <a:pt x="5123" y="1843"/>
                      <a:pt x="5144" y="1875"/>
                      <a:pt x="5164" y="1907"/>
                    </a:cubicBezTo>
                    <a:cubicBezTo>
                      <a:pt x="5184" y="1936"/>
                      <a:pt x="5215" y="1948"/>
                      <a:pt x="5247" y="1948"/>
                    </a:cubicBezTo>
                    <a:cubicBezTo>
                      <a:pt x="5325" y="1948"/>
                      <a:pt x="5411" y="1878"/>
                      <a:pt x="5364" y="1807"/>
                    </a:cubicBezTo>
                    <a:cubicBezTo>
                      <a:pt x="4697" y="806"/>
                      <a:pt x="3663" y="172"/>
                      <a:pt x="2496" y="6"/>
                    </a:cubicBezTo>
                    <a:cubicBezTo>
                      <a:pt x="2447" y="3"/>
                      <a:pt x="2394" y="1"/>
                      <a:pt x="23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30"/>
              <p:cNvSpPr/>
              <p:nvPr/>
            </p:nvSpPr>
            <p:spPr>
              <a:xfrm>
                <a:off x="8631923" y="3961692"/>
                <a:ext cx="96685" cy="200578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537" extrusionOk="0">
                    <a:moveTo>
                      <a:pt x="1693" y="248"/>
                    </a:moveTo>
                    <a:cubicBezTo>
                      <a:pt x="1695" y="253"/>
                      <a:pt x="1698" y="259"/>
                      <a:pt x="1701" y="265"/>
                    </a:cubicBezTo>
                    <a:cubicBezTo>
                      <a:pt x="2268" y="1733"/>
                      <a:pt x="2668" y="4068"/>
                      <a:pt x="1234" y="5169"/>
                    </a:cubicBezTo>
                    <a:cubicBezTo>
                      <a:pt x="1072" y="5292"/>
                      <a:pt x="936" y="5345"/>
                      <a:pt x="823" y="5345"/>
                    </a:cubicBezTo>
                    <a:cubicBezTo>
                      <a:pt x="172" y="5345"/>
                      <a:pt x="281" y="3565"/>
                      <a:pt x="367" y="3167"/>
                    </a:cubicBezTo>
                    <a:cubicBezTo>
                      <a:pt x="563" y="2088"/>
                      <a:pt x="1016" y="1073"/>
                      <a:pt x="1693" y="248"/>
                    </a:cubicBezTo>
                    <a:close/>
                    <a:moveTo>
                      <a:pt x="1655" y="1"/>
                    </a:moveTo>
                    <a:cubicBezTo>
                      <a:pt x="1635" y="1"/>
                      <a:pt x="1615" y="10"/>
                      <a:pt x="1601" y="32"/>
                    </a:cubicBezTo>
                    <a:cubicBezTo>
                      <a:pt x="734" y="1066"/>
                      <a:pt x="233" y="2333"/>
                      <a:pt x="66" y="3668"/>
                    </a:cubicBezTo>
                    <a:cubicBezTo>
                      <a:pt x="33" y="4096"/>
                      <a:pt x="1" y="5536"/>
                      <a:pt x="774" y="5536"/>
                    </a:cubicBezTo>
                    <a:cubicBezTo>
                      <a:pt x="782" y="5536"/>
                      <a:pt x="791" y="5536"/>
                      <a:pt x="800" y="5536"/>
                    </a:cubicBezTo>
                    <a:cubicBezTo>
                      <a:pt x="1434" y="5536"/>
                      <a:pt x="1934" y="4802"/>
                      <a:pt x="2168" y="4268"/>
                    </a:cubicBezTo>
                    <a:cubicBezTo>
                      <a:pt x="2668" y="3001"/>
                      <a:pt x="2368" y="1433"/>
                      <a:pt x="1901" y="199"/>
                    </a:cubicBezTo>
                    <a:cubicBezTo>
                      <a:pt x="1875" y="159"/>
                      <a:pt x="1828" y="140"/>
                      <a:pt x="1784" y="140"/>
                    </a:cubicBezTo>
                    <a:cubicBezTo>
                      <a:pt x="1778" y="140"/>
                      <a:pt x="1771" y="141"/>
                      <a:pt x="1764" y="142"/>
                    </a:cubicBezTo>
                    <a:lnTo>
                      <a:pt x="1764" y="142"/>
                    </a:lnTo>
                    <a:cubicBezTo>
                      <a:pt x="1775" y="73"/>
                      <a:pt x="1711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30"/>
              <p:cNvSpPr/>
              <p:nvPr/>
            </p:nvSpPr>
            <p:spPr>
              <a:xfrm>
                <a:off x="8418013" y="4009473"/>
                <a:ext cx="167432" cy="90961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511" extrusionOk="0">
                    <a:moveTo>
                      <a:pt x="2038" y="197"/>
                    </a:moveTo>
                    <a:cubicBezTo>
                      <a:pt x="2856" y="197"/>
                      <a:pt x="3680" y="767"/>
                      <a:pt x="4310" y="1244"/>
                    </a:cubicBezTo>
                    <a:lnTo>
                      <a:pt x="4310" y="1244"/>
                    </a:lnTo>
                    <a:cubicBezTo>
                      <a:pt x="4308" y="1245"/>
                      <a:pt x="4306" y="1246"/>
                      <a:pt x="4304" y="1248"/>
                    </a:cubicBezTo>
                    <a:cubicBezTo>
                      <a:pt x="3393" y="1646"/>
                      <a:pt x="2409" y="2312"/>
                      <a:pt x="1414" y="2312"/>
                    </a:cubicBezTo>
                    <a:cubicBezTo>
                      <a:pt x="1243" y="2312"/>
                      <a:pt x="1072" y="2293"/>
                      <a:pt x="901" y="2249"/>
                    </a:cubicBezTo>
                    <a:cubicBezTo>
                      <a:pt x="134" y="2082"/>
                      <a:pt x="167" y="1248"/>
                      <a:pt x="568" y="781"/>
                    </a:cubicBezTo>
                    <a:cubicBezTo>
                      <a:pt x="901" y="447"/>
                      <a:pt x="1335" y="247"/>
                      <a:pt x="1802" y="214"/>
                    </a:cubicBezTo>
                    <a:cubicBezTo>
                      <a:pt x="1881" y="203"/>
                      <a:pt x="1959" y="197"/>
                      <a:pt x="2038" y="197"/>
                    </a:cubicBezTo>
                    <a:close/>
                    <a:moveTo>
                      <a:pt x="1882" y="1"/>
                    </a:moveTo>
                    <a:cubicBezTo>
                      <a:pt x="1733" y="1"/>
                      <a:pt x="1584" y="15"/>
                      <a:pt x="1435" y="47"/>
                    </a:cubicBezTo>
                    <a:cubicBezTo>
                      <a:pt x="734" y="214"/>
                      <a:pt x="1" y="848"/>
                      <a:pt x="34" y="1615"/>
                    </a:cubicBezTo>
                    <a:cubicBezTo>
                      <a:pt x="89" y="2297"/>
                      <a:pt x="791" y="2511"/>
                      <a:pt x="1374" y="2511"/>
                    </a:cubicBezTo>
                    <a:cubicBezTo>
                      <a:pt x="1503" y="2511"/>
                      <a:pt x="1626" y="2500"/>
                      <a:pt x="1735" y="2482"/>
                    </a:cubicBezTo>
                    <a:cubicBezTo>
                      <a:pt x="2702" y="2349"/>
                      <a:pt x="3536" y="1815"/>
                      <a:pt x="4404" y="1415"/>
                    </a:cubicBezTo>
                    <a:cubicBezTo>
                      <a:pt x="4442" y="1402"/>
                      <a:pt x="4451" y="1365"/>
                      <a:pt x="4442" y="1328"/>
                    </a:cubicBezTo>
                    <a:lnTo>
                      <a:pt x="4442" y="1328"/>
                    </a:lnTo>
                    <a:cubicBezTo>
                      <a:pt x="4450" y="1329"/>
                      <a:pt x="4457" y="1330"/>
                      <a:pt x="4464" y="1330"/>
                    </a:cubicBezTo>
                    <a:cubicBezTo>
                      <a:pt x="4564" y="1330"/>
                      <a:pt x="4621" y="1199"/>
                      <a:pt x="4537" y="1114"/>
                    </a:cubicBezTo>
                    <a:cubicBezTo>
                      <a:pt x="3787" y="595"/>
                      <a:pt x="2837" y="1"/>
                      <a:pt x="1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30"/>
              <p:cNvSpPr/>
              <p:nvPr/>
            </p:nvSpPr>
            <p:spPr>
              <a:xfrm>
                <a:off x="8415586" y="4175421"/>
                <a:ext cx="88244" cy="162324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481" extrusionOk="0">
                    <a:moveTo>
                      <a:pt x="1272" y="384"/>
                    </a:moveTo>
                    <a:cubicBezTo>
                      <a:pt x="1777" y="960"/>
                      <a:pt x="2112" y="1688"/>
                      <a:pt x="2202" y="2471"/>
                    </a:cubicBezTo>
                    <a:cubicBezTo>
                      <a:pt x="2261" y="2967"/>
                      <a:pt x="2243" y="4256"/>
                      <a:pt x="1588" y="4256"/>
                    </a:cubicBezTo>
                    <a:cubicBezTo>
                      <a:pt x="1495" y="4256"/>
                      <a:pt x="1389" y="4230"/>
                      <a:pt x="1268" y="4172"/>
                    </a:cubicBezTo>
                    <a:cubicBezTo>
                      <a:pt x="1" y="3572"/>
                      <a:pt x="935" y="1304"/>
                      <a:pt x="1268" y="403"/>
                    </a:cubicBezTo>
                    <a:cubicBezTo>
                      <a:pt x="1270" y="396"/>
                      <a:pt x="1271" y="390"/>
                      <a:pt x="1272" y="384"/>
                    </a:cubicBezTo>
                    <a:close/>
                    <a:moveTo>
                      <a:pt x="1157" y="1"/>
                    </a:moveTo>
                    <a:cubicBezTo>
                      <a:pt x="1081" y="1"/>
                      <a:pt x="1018" y="94"/>
                      <a:pt x="1068" y="169"/>
                    </a:cubicBezTo>
                    <a:lnTo>
                      <a:pt x="1102" y="203"/>
                    </a:lnTo>
                    <a:cubicBezTo>
                      <a:pt x="1122" y="223"/>
                      <a:pt x="1141" y="243"/>
                      <a:pt x="1161" y="264"/>
                    </a:cubicBezTo>
                    <a:lnTo>
                      <a:pt x="1161" y="264"/>
                    </a:lnTo>
                    <a:cubicBezTo>
                      <a:pt x="1160" y="263"/>
                      <a:pt x="1158" y="263"/>
                      <a:pt x="1157" y="263"/>
                    </a:cubicBezTo>
                    <a:cubicBezTo>
                      <a:pt x="1118" y="263"/>
                      <a:pt x="1081" y="285"/>
                      <a:pt x="1068" y="336"/>
                    </a:cubicBezTo>
                    <a:cubicBezTo>
                      <a:pt x="668" y="1203"/>
                      <a:pt x="468" y="2104"/>
                      <a:pt x="434" y="3038"/>
                    </a:cubicBezTo>
                    <a:cubicBezTo>
                      <a:pt x="434" y="3670"/>
                      <a:pt x="883" y="4480"/>
                      <a:pt x="1581" y="4480"/>
                    </a:cubicBezTo>
                    <a:cubicBezTo>
                      <a:pt x="1621" y="4480"/>
                      <a:pt x="1661" y="4478"/>
                      <a:pt x="1702" y="4472"/>
                    </a:cubicBezTo>
                    <a:cubicBezTo>
                      <a:pt x="2336" y="4406"/>
                      <a:pt x="2369" y="3405"/>
                      <a:pt x="2403" y="2938"/>
                    </a:cubicBezTo>
                    <a:cubicBezTo>
                      <a:pt x="2436" y="1804"/>
                      <a:pt x="1936" y="903"/>
                      <a:pt x="1235" y="36"/>
                    </a:cubicBezTo>
                    <a:cubicBezTo>
                      <a:pt x="1210" y="11"/>
                      <a:pt x="1183" y="1"/>
                      <a:pt x="1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30"/>
              <p:cNvSpPr/>
              <p:nvPr/>
            </p:nvSpPr>
            <p:spPr>
              <a:xfrm>
                <a:off x="8231925" y="4274461"/>
                <a:ext cx="154717" cy="17619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4864" extrusionOk="0">
                    <a:moveTo>
                      <a:pt x="3516" y="1"/>
                    </a:moveTo>
                    <a:cubicBezTo>
                      <a:pt x="2293" y="1"/>
                      <a:pt x="1149" y="972"/>
                      <a:pt x="568" y="2005"/>
                    </a:cubicBezTo>
                    <a:cubicBezTo>
                      <a:pt x="1" y="2939"/>
                      <a:pt x="134" y="4274"/>
                      <a:pt x="1268" y="4774"/>
                    </a:cubicBezTo>
                    <a:cubicBezTo>
                      <a:pt x="1402" y="4836"/>
                      <a:pt x="1535" y="4864"/>
                      <a:pt x="1665" y="4864"/>
                    </a:cubicBezTo>
                    <a:cubicBezTo>
                      <a:pt x="2374" y="4864"/>
                      <a:pt x="2998" y="4042"/>
                      <a:pt x="3336" y="3506"/>
                    </a:cubicBezTo>
                    <a:cubicBezTo>
                      <a:pt x="3870" y="2606"/>
                      <a:pt x="4270" y="1238"/>
                      <a:pt x="3803" y="237"/>
                    </a:cubicBezTo>
                    <a:cubicBezTo>
                      <a:pt x="3784" y="209"/>
                      <a:pt x="3757" y="197"/>
                      <a:pt x="3730" y="197"/>
                    </a:cubicBezTo>
                    <a:cubicBezTo>
                      <a:pt x="3661" y="197"/>
                      <a:pt x="3589" y="275"/>
                      <a:pt x="3636" y="371"/>
                    </a:cubicBezTo>
                    <a:lnTo>
                      <a:pt x="3603" y="371"/>
                    </a:lnTo>
                    <a:cubicBezTo>
                      <a:pt x="4204" y="1605"/>
                      <a:pt x="3236" y="4540"/>
                      <a:pt x="1635" y="4641"/>
                    </a:cubicBezTo>
                    <a:cubicBezTo>
                      <a:pt x="1620" y="4641"/>
                      <a:pt x="1605" y="4642"/>
                      <a:pt x="1590" y="4642"/>
                    </a:cubicBezTo>
                    <a:cubicBezTo>
                      <a:pt x="1079" y="4642"/>
                      <a:pt x="696" y="4095"/>
                      <a:pt x="534" y="3673"/>
                    </a:cubicBezTo>
                    <a:cubicBezTo>
                      <a:pt x="301" y="3073"/>
                      <a:pt x="534" y="2439"/>
                      <a:pt x="834" y="1939"/>
                    </a:cubicBezTo>
                    <a:cubicBezTo>
                      <a:pt x="1349" y="1039"/>
                      <a:pt x="2452" y="200"/>
                      <a:pt x="3516" y="200"/>
                    </a:cubicBezTo>
                    <a:cubicBezTo>
                      <a:pt x="3556" y="200"/>
                      <a:pt x="3596" y="202"/>
                      <a:pt x="3636" y="204"/>
                    </a:cubicBezTo>
                    <a:cubicBezTo>
                      <a:pt x="3770" y="204"/>
                      <a:pt x="3770" y="4"/>
                      <a:pt x="3636" y="4"/>
                    </a:cubicBezTo>
                    <a:cubicBezTo>
                      <a:pt x="3596" y="2"/>
                      <a:pt x="3556" y="1"/>
                      <a:pt x="35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5" name="Google Shape;4725;p30"/>
            <p:cNvGrpSpPr/>
            <p:nvPr/>
          </p:nvGrpSpPr>
          <p:grpSpPr>
            <a:xfrm rot="2700000" flipH="1">
              <a:off x="8159393" y="4829632"/>
              <a:ext cx="408102" cy="405131"/>
              <a:chOff x="233409" y="90004"/>
              <a:chExt cx="408106" cy="405134"/>
            </a:xfrm>
          </p:grpSpPr>
          <p:sp>
            <p:nvSpPr>
              <p:cNvPr id="4726" name="Google Shape;4726;p30"/>
              <p:cNvSpPr/>
              <p:nvPr/>
            </p:nvSpPr>
            <p:spPr>
              <a:xfrm rot="7807411">
                <a:off x="246987" y="202898"/>
                <a:ext cx="343996" cy="195472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5396" extrusionOk="0">
                    <a:moveTo>
                      <a:pt x="162" y="0"/>
                    </a:moveTo>
                    <a:cubicBezTo>
                      <a:pt x="84" y="0"/>
                      <a:pt x="0" y="86"/>
                      <a:pt x="47" y="156"/>
                    </a:cubicBezTo>
                    <a:cubicBezTo>
                      <a:pt x="748" y="1491"/>
                      <a:pt x="1515" y="2692"/>
                      <a:pt x="2949" y="3292"/>
                    </a:cubicBezTo>
                    <a:cubicBezTo>
                      <a:pt x="3916" y="3692"/>
                      <a:pt x="5051" y="3692"/>
                      <a:pt x="6018" y="3892"/>
                    </a:cubicBezTo>
                    <a:cubicBezTo>
                      <a:pt x="7219" y="4093"/>
                      <a:pt x="8353" y="4593"/>
                      <a:pt x="9254" y="5360"/>
                    </a:cubicBezTo>
                    <a:cubicBezTo>
                      <a:pt x="9279" y="5385"/>
                      <a:pt x="9308" y="5396"/>
                      <a:pt x="9336" y="5396"/>
                    </a:cubicBezTo>
                    <a:cubicBezTo>
                      <a:pt x="9420" y="5396"/>
                      <a:pt x="9495" y="5302"/>
                      <a:pt x="9420" y="5227"/>
                    </a:cubicBezTo>
                    <a:cubicBezTo>
                      <a:pt x="7919" y="3993"/>
                      <a:pt x="6185" y="3659"/>
                      <a:pt x="4317" y="3392"/>
                    </a:cubicBezTo>
                    <a:cubicBezTo>
                      <a:pt x="2249" y="3125"/>
                      <a:pt x="1181" y="1791"/>
                      <a:pt x="247" y="56"/>
                    </a:cubicBezTo>
                    <a:cubicBezTo>
                      <a:pt x="227" y="16"/>
                      <a:pt x="195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30"/>
              <p:cNvSpPr/>
              <p:nvPr/>
            </p:nvSpPr>
            <p:spPr>
              <a:xfrm rot="7807411">
                <a:off x="420325" y="157602"/>
                <a:ext cx="203877" cy="140084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3867" extrusionOk="0">
                    <a:moveTo>
                      <a:pt x="5492" y="1"/>
                    </a:moveTo>
                    <a:cubicBezTo>
                      <a:pt x="5456" y="1"/>
                      <a:pt x="5427" y="22"/>
                      <a:pt x="5427" y="73"/>
                    </a:cubicBezTo>
                    <a:cubicBezTo>
                      <a:pt x="5227" y="1341"/>
                      <a:pt x="4927" y="2475"/>
                      <a:pt x="3759" y="3142"/>
                    </a:cubicBezTo>
                    <a:cubicBezTo>
                      <a:pt x="3055" y="3494"/>
                      <a:pt x="2299" y="3666"/>
                      <a:pt x="1540" y="3666"/>
                    </a:cubicBezTo>
                    <a:cubicBezTo>
                      <a:pt x="1077" y="3666"/>
                      <a:pt x="612" y="3602"/>
                      <a:pt x="157" y="3476"/>
                    </a:cubicBezTo>
                    <a:cubicBezTo>
                      <a:pt x="149" y="3473"/>
                      <a:pt x="142" y="3472"/>
                      <a:pt x="134" y="3472"/>
                    </a:cubicBezTo>
                    <a:cubicBezTo>
                      <a:pt x="48" y="3472"/>
                      <a:pt x="0" y="3645"/>
                      <a:pt x="123" y="3676"/>
                    </a:cubicBezTo>
                    <a:cubicBezTo>
                      <a:pt x="591" y="3802"/>
                      <a:pt x="1074" y="3866"/>
                      <a:pt x="1556" y="3866"/>
                    </a:cubicBezTo>
                    <a:cubicBezTo>
                      <a:pt x="2345" y="3866"/>
                      <a:pt x="3134" y="3694"/>
                      <a:pt x="3859" y="3342"/>
                    </a:cubicBezTo>
                    <a:cubicBezTo>
                      <a:pt x="5127" y="2742"/>
                      <a:pt x="5427" y="1374"/>
                      <a:pt x="5627" y="140"/>
                    </a:cubicBezTo>
                    <a:cubicBezTo>
                      <a:pt x="5627" y="58"/>
                      <a:pt x="5551" y="1"/>
                      <a:pt x="5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30"/>
              <p:cNvSpPr/>
              <p:nvPr/>
            </p:nvSpPr>
            <p:spPr>
              <a:xfrm rot="7807411">
                <a:off x="507243" y="205308"/>
                <a:ext cx="10904" cy="1259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78" extrusionOk="0">
                    <a:moveTo>
                      <a:pt x="134" y="0"/>
                    </a:moveTo>
                    <a:cubicBezTo>
                      <a:pt x="84" y="0"/>
                      <a:pt x="34" y="33"/>
                      <a:pt x="34" y="100"/>
                    </a:cubicBezTo>
                    <a:cubicBezTo>
                      <a:pt x="1" y="1201"/>
                      <a:pt x="67" y="2302"/>
                      <a:pt x="101" y="3402"/>
                    </a:cubicBezTo>
                    <a:cubicBezTo>
                      <a:pt x="101" y="3452"/>
                      <a:pt x="142" y="3477"/>
                      <a:pt x="188" y="3477"/>
                    </a:cubicBezTo>
                    <a:cubicBezTo>
                      <a:pt x="234" y="3477"/>
                      <a:pt x="284" y="3452"/>
                      <a:pt x="301" y="3402"/>
                    </a:cubicBezTo>
                    <a:cubicBezTo>
                      <a:pt x="301" y="2302"/>
                      <a:pt x="201" y="1201"/>
                      <a:pt x="234" y="100"/>
                    </a:cubicBezTo>
                    <a:cubicBezTo>
                      <a:pt x="234" y="33"/>
                      <a:pt x="184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30"/>
              <p:cNvSpPr/>
              <p:nvPr/>
            </p:nvSpPr>
            <p:spPr>
              <a:xfrm rot="7807411">
                <a:off x="459446" y="175597"/>
                <a:ext cx="124362" cy="50571"/>
              </a:xfrm>
              <a:custGeom>
                <a:avLst/>
                <a:gdLst/>
                <a:ahLst/>
                <a:cxnLst/>
                <a:rect l="l" t="t" r="r" b="b"/>
                <a:pathLst>
                  <a:path w="3433" h="1396" extrusionOk="0">
                    <a:moveTo>
                      <a:pt x="164" y="1"/>
                    </a:moveTo>
                    <a:cubicBezTo>
                      <a:pt x="77" y="1"/>
                      <a:pt x="1" y="132"/>
                      <a:pt x="113" y="216"/>
                    </a:cubicBezTo>
                    <a:cubicBezTo>
                      <a:pt x="1014" y="883"/>
                      <a:pt x="2181" y="1050"/>
                      <a:pt x="3249" y="1384"/>
                    </a:cubicBezTo>
                    <a:cubicBezTo>
                      <a:pt x="3265" y="1392"/>
                      <a:pt x="3281" y="1396"/>
                      <a:pt x="3295" y="1396"/>
                    </a:cubicBezTo>
                    <a:cubicBezTo>
                      <a:pt x="3396" y="1396"/>
                      <a:pt x="3432" y="1213"/>
                      <a:pt x="3315" y="1184"/>
                    </a:cubicBezTo>
                    <a:cubicBezTo>
                      <a:pt x="2281" y="850"/>
                      <a:pt x="1114" y="683"/>
                      <a:pt x="213" y="16"/>
                    </a:cubicBezTo>
                    <a:cubicBezTo>
                      <a:pt x="197" y="6"/>
                      <a:pt x="180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30"/>
              <p:cNvSpPr/>
              <p:nvPr/>
            </p:nvSpPr>
            <p:spPr>
              <a:xfrm rot="7807411">
                <a:off x="577433" y="226308"/>
                <a:ext cx="41116" cy="30212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34" extrusionOk="0">
                    <a:moveTo>
                      <a:pt x="568" y="0"/>
                    </a:moveTo>
                    <a:cubicBezTo>
                      <a:pt x="1" y="0"/>
                      <a:pt x="1" y="834"/>
                      <a:pt x="568" y="834"/>
                    </a:cubicBezTo>
                    <a:cubicBezTo>
                      <a:pt x="1135" y="834"/>
                      <a:pt x="1135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30"/>
              <p:cNvSpPr/>
              <p:nvPr/>
            </p:nvSpPr>
            <p:spPr>
              <a:xfrm rot="7807411">
                <a:off x="538149" y="290914"/>
                <a:ext cx="42347" cy="30248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835" extrusionOk="0">
                    <a:moveTo>
                      <a:pt x="568" y="0"/>
                    </a:moveTo>
                    <a:cubicBezTo>
                      <a:pt x="1" y="0"/>
                      <a:pt x="1" y="834"/>
                      <a:pt x="568" y="834"/>
                    </a:cubicBezTo>
                    <a:lnTo>
                      <a:pt x="634" y="834"/>
                    </a:lnTo>
                    <a:cubicBezTo>
                      <a:pt x="1168" y="834"/>
                      <a:pt x="1168" y="0"/>
                      <a:pt x="6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30"/>
              <p:cNvSpPr/>
              <p:nvPr/>
            </p:nvSpPr>
            <p:spPr>
              <a:xfrm rot="7807411">
                <a:off x="501282" y="329396"/>
                <a:ext cx="30248" cy="3263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901" extrusionOk="0">
                    <a:moveTo>
                      <a:pt x="401" y="0"/>
                    </a:moveTo>
                    <a:cubicBezTo>
                      <a:pt x="167" y="0"/>
                      <a:pt x="1" y="200"/>
                      <a:pt x="1" y="434"/>
                    </a:cubicBezTo>
                    <a:lnTo>
                      <a:pt x="1" y="501"/>
                    </a:lnTo>
                    <a:cubicBezTo>
                      <a:pt x="1" y="767"/>
                      <a:pt x="209" y="901"/>
                      <a:pt x="417" y="901"/>
                    </a:cubicBezTo>
                    <a:cubicBezTo>
                      <a:pt x="626" y="901"/>
                      <a:pt x="834" y="767"/>
                      <a:pt x="834" y="501"/>
                    </a:cubicBezTo>
                    <a:lnTo>
                      <a:pt x="834" y="434"/>
                    </a:lnTo>
                    <a:cubicBezTo>
                      <a:pt x="834" y="200"/>
                      <a:pt x="634" y="0"/>
                      <a:pt x="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30"/>
              <p:cNvSpPr/>
              <p:nvPr/>
            </p:nvSpPr>
            <p:spPr>
              <a:xfrm rot="7807411">
                <a:off x="558587" y="149883"/>
                <a:ext cx="30248" cy="36298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02" extrusionOk="0">
                    <a:moveTo>
                      <a:pt x="434" y="1"/>
                    </a:moveTo>
                    <a:cubicBezTo>
                      <a:pt x="201" y="1"/>
                      <a:pt x="0" y="201"/>
                      <a:pt x="0" y="434"/>
                    </a:cubicBezTo>
                    <a:lnTo>
                      <a:pt x="0" y="601"/>
                    </a:lnTo>
                    <a:cubicBezTo>
                      <a:pt x="0" y="868"/>
                      <a:pt x="209" y="1001"/>
                      <a:pt x="417" y="1001"/>
                    </a:cubicBezTo>
                    <a:cubicBezTo>
                      <a:pt x="626" y="1001"/>
                      <a:pt x="834" y="868"/>
                      <a:pt x="834" y="601"/>
                    </a:cubicBezTo>
                    <a:lnTo>
                      <a:pt x="834" y="434"/>
                    </a:lnTo>
                    <a:cubicBezTo>
                      <a:pt x="834" y="201"/>
                      <a:pt x="634" y="1"/>
                      <a:pt x="4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30"/>
              <p:cNvSpPr/>
              <p:nvPr/>
            </p:nvSpPr>
            <p:spPr>
              <a:xfrm rot="7807411">
                <a:off x="516086" y="100346"/>
                <a:ext cx="41116" cy="30248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35" extrusionOk="0">
                    <a:moveTo>
                      <a:pt x="567" y="1"/>
                    </a:moveTo>
                    <a:cubicBezTo>
                      <a:pt x="0" y="1"/>
                      <a:pt x="0" y="835"/>
                      <a:pt x="567" y="835"/>
                    </a:cubicBezTo>
                    <a:cubicBezTo>
                      <a:pt x="1134" y="835"/>
                      <a:pt x="1134" y="1"/>
                      <a:pt x="5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35" name="Google Shape;4735;p30"/>
          <p:cNvGrpSpPr/>
          <p:nvPr/>
        </p:nvGrpSpPr>
        <p:grpSpPr>
          <a:xfrm rot="456874" flipH="1">
            <a:off x="-90764" y="483230"/>
            <a:ext cx="499912" cy="355339"/>
            <a:chOff x="8213498" y="948701"/>
            <a:chExt cx="611658" cy="434768"/>
          </a:xfrm>
        </p:grpSpPr>
        <p:sp>
          <p:nvSpPr>
            <p:cNvPr id="4736" name="Google Shape;4736;p30"/>
            <p:cNvSpPr/>
            <p:nvPr/>
          </p:nvSpPr>
          <p:spPr>
            <a:xfrm>
              <a:off x="8325080" y="948701"/>
              <a:ext cx="500076" cy="422904"/>
            </a:xfrm>
            <a:custGeom>
              <a:avLst/>
              <a:gdLst/>
              <a:ahLst/>
              <a:cxnLst/>
              <a:rect l="l" t="t" r="r" b="b"/>
              <a:pathLst>
                <a:path w="13284" h="11234" extrusionOk="0">
                  <a:moveTo>
                    <a:pt x="11824" y="0"/>
                  </a:moveTo>
                  <a:cubicBezTo>
                    <a:pt x="9312" y="0"/>
                    <a:pt x="6711" y="1595"/>
                    <a:pt x="4823" y="2976"/>
                  </a:cubicBezTo>
                  <a:cubicBezTo>
                    <a:pt x="3555" y="3910"/>
                    <a:pt x="2521" y="5144"/>
                    <a:pt x="1821" y="6545"/>
                  </a:cubicBezTo>
                  <a:cubicBezTo>
                    <a:pt x="1054" y="7979"/>
                    <a:pt x="453" y="9514"/>
                    <a:pt x="20" y="11115"/>
                  </a:cubicBezTo>
                  <a:cubicBezTo>
                    <a:pt x="1" y="11190"/>
                    <a:pt x="56" y="11233"/>
                    <a:pt x="113" y="11233"/>
                  </a:cubicBezTo>
                  <a:cubicBezTo>
                    <a:pt x="158" y="11233"/>
                    <a:pt x="205" y="11207"/>
                    <a:pt x="220" y="11148"/>
                  </a:cubicBezTo>
                  <a:cubicBezTo>
                    <a:pt x="620" y="9680"/>
                    <a:pt x="1187" y="8246"/>
                    <a:pt x="1888" y="6878"/>
                  </a:cubicBezTo>
                  <a:cubicBezTo>
                    <a:pt x="2555" y="5411"/>
                    <a:pt x="3589" y="4110"/>
                    <a:pt x="4890" y="3142"/>
                  </a:cubicBezTo>
                  <a:cubicBezTo>
                    <a:pt x="6756" y="1785"/>
                    <a:pt x="9366" y="211"/>
                    <a:pt x="11825" y="211"/>
                  </a:cubicBezTo>
                  <a:cubicBezTo>
                    <a:pt x="12266" y="211"/>
                    <a:pt x="12703" y="262"/>
                    <a:pt x="13129" y="374"/>
                  </a:cubicBezTo>
                  <a:cubicBezTo>
                    <a:pt x="13138" y="377"/>
                    <a:pt x="13147" y="378"/>
                    <a:pt x="13155" y="378"/>
                  </a:cubicBezTo>
                  <a:cubicBezTo>
                    <a:pt x="13239" y="378"/>
                    <a:pt x="13284" y="234"/>
                    <a:pt x="13162" y="174"/>
                  </a:cubicBezTo>
                  <a:lnTo>
                    <a:pt x="13196" y="174"/>
                  </a:lnTo>
                  <a:cubicBezTo>
                    <a:pt x="12745" y="54"/>
                    <a:pt x="12286" y="0"/>
                    <a:pt x="118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0"/>
            <p:cNvSpPr/>
            <p:nvPr/>
          </p:nvSpPr>
          <p:spPr>
            <a:xfrm>
              <a:off x="8224453" y="1205331"/>
              <a:ext cx="275448" cy="99232"/>
            </a:xfrm>
            <a:custGeom>
              <a:avLst/>
              <a:gdLst/>
              <a:ahLst/>
              <a:cxnLst/>
              <a:rect l="l" t="t" r="r" b="b"/>
              <a:pathLst>
                <a:path w="7317" h="2636" extrusionOk="0">
                  <a:moveTo>
                    <a:pt x="3649" y="0"/>
                  </a:moveTo>
                  <a:cubicBezTo>
                    <a:pt x="2417" y="0"/>
                    <a:pt x="1336" y="666"/>
                    <a:pt x="124" y="962"/>
                  </a:cubicBezTo>
                  <a:cubicBezTo>
                    <a:pt x="1" y="993"/>
                    <a:pt x="20" y="1166"/>
                    <a:pt x="155" y="1166"/>
                  </a:cubicBezTo>
                  <a:cubicBezTo>
                    <a:pt x="166" y="1166"/>
                    <a:pt x="178" y="1165"/>
                    <a:pt x="191" y="1162"/>
                  </a:cubicBezTo>
                  <a:cubicBezTo>
                    <a:pt x="1365" y="898"/>
                    <a:pt x="2409" y="221"/>
                    <a:pt x="3598" y="221"/>
                  </a:cubicBezTo>
                  <a:cubicBezTo>
                    <a:pt x="3760" y="221"/>
                    <a:pt x="3925" y="233"/>
                    <a:pt x="4094" y="261"/>
                  </a:cubicBezTo>
                  <a:cubicBezTo>
                    <a:pt x="5395" y="428"/>
                    <a:pt x="6762" y="1229"/>
                    <a:pt x="7096" y="2563"/>
                  </a:cubicBezTo>
                  <a:cubicBezTo>
                    <a:pt x="7108" y="2614"/>
                    <a:pt x="7146" y="2636"/>
                    <a:pt x="7185" y="2636"/>
                  </a:cubicBezTo>
                  <a:cubicBezTo>
                    <a:pt x="7248" y="2636"/>
                    <a:pt x="7317" y="2579"/>
                    <a:pt x="7296" y="2496"/>
                  </a:cubicBezTo>
                  <a:cubicBezTo>
                    <a:pt x="6996" y="1195"/>
                    <a:pt x="5761" y="462"/>
                    <a:pt x="4561" y="128"/>
                  </a:cubicBezTo>
                  <a:cubicBezTo>
                    <a:pt x="4246" y="38"/>
                    <a:pt x="3943" y="0"/>
                    <a:pt x="3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0"/>
            <p:cNvSpPr/>
            <p:nvPr/>
          </p:nvSpPr>
          <p:spPr>
            <a:xfrm>
              <a:off x="8252235" y="1209284"/>
              <a:ext cx="140265" cy="119448"/>
            </a:xfrm>
            <a:custGeom>
              <a:avLst/>
              <a:gdLst/>
              <a:ahLst/>
              <a:cxnLst/>
              <a:rect l="l" t="t" r="r" b="b"/>
              <a:pathLst>
                <a:path w="3726" h="3173" extrusionOk="0">
                  <a:moveTo>
                    <a:pt x="3574" y="0"/>
                  </a:moveTo>
                  <a:cubicBezTo>
                    <a:pt x="3541" y="0"/>
                    <a:pt x="3509" y="16"/>
                    <a:pt x="3489" y="56"/>
                  </a:cubicBezTo>
                  <a:cubicBezTo>
                    <a:pt x="2555" y="1224"/>
                    <a:pt x="1388" y="2225"/>
                    <a:pt x="87" y="2958"/>
                  </a:cubicBezTo>
                  <a:cubicBezTo>
                    <a:pt x="1" y="3016"/>
                    <a:pt x="63" y="3172"/>
                    <a:pt x="145" y="3172"/>
                  </a:cubicBezTo>
                  <a:cubicBezTo>
                    <a:pt x="159" y="3172"/>
                    <a:pt x="173" y="3168"/>
                    <a:pt x="187" y="3159"/>
                  </a:cubicBezTo>
                  <a:lnTo>
                    <a:pt x="187" y="3125"/>
                  </a:lnTo>
                  <a:cubicBezTo>
                    <a:pt x="1521" y="2358"/>
                    <a:pt x="2722" y="1357"/>
                    <a:pt x="3656" y="156"/>
                  </a:cubicBezTo>
                  <a:cubicBezTo>
                    <a:pt x="3726" y="87"/>
                    <a:pt x="3649" y="0"/>
                    <a:pt x="3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0"/>
            <p:cNvSpPr/>
            <p:nvPr/>
          </p:nvSpPr>
          <p:spPr>
            <a:xfrm>
              <a:off x="8383129" y="1211467"/>
              <a:ext cx="65766" cy="141846"/>
            </a:xfrm>
            <a:custGeom>
              <a:avLst/>
              <a:gdLst/>
              <a:ahLst/>
              <a:cxnLst/>
              <a:rect l="l" t="t" r="r" b="b"/>
              <a:pathLst>
                <a:path w="1747" h="3768" extrusionOk="0">
                  <a:moveTo>
                    <a:pt x="173" y="1"/>
                  </a:moveTo>
                  <a:cubicBezTo>
                    <a:pt x="85" y="1"/>
                    <a:pt x="1" y="113"/>
                    <a:pt x="79" y="165"/>
                  </a:cubicBezTo>
                  <a:cubicBezTo>
                    <a:pt x="512" y="666"/>
                    <a:pt x="846" y="1233"/>
                    <a:pt x="1013" y="1833"/>
                  </a:cubicBezTo>
                  <a:cubicBezTo>
                    <a:pt x="1246" y="2433"/>
                    <a:pt x="1446" y="3034"/>
                    <a:pt x="1513" y="3668"/>
                  </a:cubicBezTo>
                  <a:cubicBezTo>
                    <a:pt x="1513" y="3734"/>
                    <a:pt x="1571" y="3768"/>
                    <a:pt x="1630" y="3768"/>
                  </a:cubicBezTo>
                  <a:cubicBezTo>
                    <a:pt x="1688" y="3768"/>
                    <a:pt x="1747" y="3734"/>
                    <a:pt x="1747" y="3668"/>
                  </a:cubicBezTo>
                  <a:cubicBezTo>
                    <a:pt x="1647" y="2967"/>
                    <a:pt x="1446" y="2267"/>
                    <a:pt x="1146" y="1633"/>
                  </a:cubicBezTo>
                  <a:cubicBezTo>
                    <a:pt x="979" y="1032"/>
                    <a:pt x="646" y="499"/>
                    <a:pt x="246" y="32"/>
                  </a:cubicBezTo>
                  <a:cubicBezTo>
                    <a:pt x="223" y="10"/>
                    <a:pt x="198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0"/>
            <p:cNvSpPr/>
            <p:nvPr/>
          </p:nvSpPr>
          <p:spPr>
            <a:xfrm>
              <a:off x="8213498" y="1235109"/>
              <a:ext cx="38774" cy="25448"/>
            </a:xfrm>
            <a:custGeom>
              <a:avLst/>
              <a:gdLst/>
              <a:ahLst/>
              <a:cxnLst/>
              <a:rect l="l" t="t" r="r" b="b"/>
              <a:pathLst>
                <a:path w="1030" h="676" extrusionOk="0">
                  <a:moveTo>
                    <a:pt x="424" y="0"/>
                  </a:moveTo>
                  <a:cubicBezTo>
                    <a:pt x="1" y="0"/>
                    <a:pt x="1" y="675"/>
                    <a:pt x="424" y="675"/>
                  </a:cubicBezTo>
                  <a:cubicBezTo>
                    <a:pt x="443" y="675"/>
                    <a:pt x="462" y="674"/>
                    <a:pt x="482" y="671"/>
                  </a:cubicBezTo>
                  <a:lnTo>
                    <a:pt x="549" y="671"/>
                  </a:lnTo>
                  <a:cubicBezTo>
                    <a:pt x="569" y="674"/>
                    <a:pt x="588" y="675"/>
                    <a:pt x="606" y="675"/>
                  </a:cubicBezTo>
                  <a:cubicBezTo>
                    <a:pt x="1030" y="675"/>
                    <a:pt x="1030" y="0"/>
                    <a:pt x="606" y="0"/>
                  </a:cubicBezTo>
                  <a:cubicBezTo>
                    <a:pt x="588" y="0"/>
                    <a:pt x="569" y="2"/>
                    <a:pt x="549" y="4"/>
                  </a:cubicBezTo>
                  <a:lnTo>
                    <a:pt x="482" y="4"/>
                  </a:lnTo>
                  <a:cubicBezTo>
                    <a:pt x="462" y="2"/>
                    <a:pt x="443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0"/>
            <p:cNvSpPr/>
            <p:nvPr/>
          </p:nvSpPr>
          <p:spPr>
            <a:xfrm>
              <a:off x="8250466" y="1313110"/>
              <a:ext cx="37683" cy="26389"/>
            </a:xfrm>
            <a:custGeom>
              <a:avLst/>
              <a:gdLst/>
              <a:ahLst/>
              <a:cxnLst/>
              <a:rect l="l" t="t" r="r" b="b"/>
              <a:pathLst>
                <a:path w="1001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lnTo>
                    <a:pt x="534" y="701"/>
                  </a:lnTo>
                  <a:cubicBezTo>
                    <a:pt x="1001" y="701"/>
                    <a:pt x="10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0"/>
            <p:cNvSpPr/>
            <p:nvPr/>
          </p:nvSpPr>
          <p:spPr>
            <a:xfrm>
              <a:off x="8328317" y="1357043"/>
              <a:ext cx="28911" cy="26427"/>
            </a:xfrm>
            <a:custGeom>
              <a:avLst/>
              <a:gdLst/>
              <a:ahLst/>
              <a:cxnLst/>
              <a:rect l="l" t="t" r="r" b="b"/>
              <a:pathLst>
                <a:path w="768" h="702" extrusionOk="0"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cubicBezTo>
                    <a:pt x="0" y="535"/>
                    <a:pt x="167" y="668"/>
                    <a:pt x="367" y="701"/>
                  </a:cubicBezTo>
                  <a:lnTo>
                    <a:pt x="434" y="701"/>
                  </a:lnTo>
                  <a:cubicBezTo>
                    <a:pt x="601" y="668"/>
                    <a:pt x="768" y="535"/>
                    <a:pt x="768" y="334"/>
                  </a:cubicBezTo>
                  <a:cubicBezTo>
                    <a:pt x="768" y="134"/>
                    <a:pt x="601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0"/>
            <p:cNvSpPr/>
            <p:nvPr/>
          </p:nvSpPr>
          <p:spPr>
            <a:xfrm>
              <a:off x="8442572" y="1340742"/>
              <a:ext cx="27669" cy="26389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34"/>
                    <a:pt x="134" y="701"/>
                    <a:pt x="334" y="701"/>
                  </a:cubicBezTo>
                  <a:lnTo>
                    <a:pt x="401" y="701"/>
                  </a:lnTo>
                  <a:cubicBezTo>
                    <a:pt x="601" y="701"/>
                    <a:pt x="735" y="534"/>
                    <a:pt x="735" y="334"/>
                  </a:cubicBezTo>
                  <a:cubicBezTo>
                    <a:pt x="735" y="167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0"/>
            <p:cNvSpPr/>
            <p:nvPr/>
          </p:nvSpPr>
          <p:spPr>
            <a:xfrm>
              <a:off x="8480255" y="1289243"/>
              <a:ext cx="38963" cy="26427"/>
            </a:xfrm>
            <a:custGeom>
              <a:avLst/>
              <a:gdLst/>
              <a:ahLst/>
              <a:cxnLst/>
              <a:rect l="l" t="t" r="r" b="b"/>
              <a:pathLst>
                <a:path w="10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lnTo>
                    <a:pt x="568" y="701"/>
                  </a:lnTo>
                  <a:cubicBezTo>
                    <a:pt x="1035" y="701"/>
                    <a:pt x="1035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5" name="Google Shape;4745;p30"/>
          <p:cNvGrpSpPr/>
          <p:nvPr/>
        </p:nvGrpSpPr>
        <p:grpSpPr>
          <a:xfrm flipH="1">
            <a:off x="63098" y="-64045"/>
            <a:ext cx="417321" cy="551164"/>
            <a:chOff x="8556864" y="319795"/>
            <a:chExt cx="705768" cy="1177197"/>
          </a:xfrm>
        </p:grpSpPr>
        <p:sp>
          <p:nvSpPr>
            <p:cNvPr id="4746" name="Google Shape;4746;p30"/>
            <p:cNvSpPr/>
            <p:nvPr/>
          </p:nvSpPr>
          <p:spPr>
            <a:xfrm>
              <a:off x="8556864" y="319795"/>
              <a:ext cx="705768" cy="1177197"/>
            </a:xfrm>
            <a:custGeom>
              <a:avLst/>
              <a:gdLst/>
              <a:ahLst/>
              <a:cxnLst/>
              <a:rect l="l" t="t" r="r" b="b"/>
              <a:pathLst>
                <a:path w="18748" h="31271" extrusionOk="0">
                  <a:moveTo>
                    <a:pt x="16979" y="1"/>
                  </a:moveTo>
                  <a:cubicBezTo>
                    <a:pt x="15278" y="1769"/>
                    <a:pt x="10208" y="5905"/>
                    <a:pt x="8540" y="7306"/>
                  </a:cubicBezTo>
                  <a:cubicBezTo>
                    <a:pt x="7072" y="8574"/>
                    <a:pt x="5671" y="9941"/>
                    <a:pt x="4370" y="11342"/>
                  </a:cubicBezTo>
                  <a:cubicBezTo>
                    <a:pt x="3570" y="12143"/>
                    <a:pt x="1902" y="13744"/>
                    <a:pt x="1735" y="14911"/>
                  </a:cubicBezTo>
                  <a:cubicBezTo>
                    <a:pt x="1468" y="16679"/>
                    <a:pt x="4403" y="16980"/>
                    <a:pt x="5638" y="17180"/>
                  </a:cubicBezTo>
                  <a:cubicBezTo>
                    <a:pt x="4470" y="18214"/>
                    <a:pt x="0" y="20182"/>
                    <a:pt x="1168" y="22383"/>
                  </a:cubicBezTo>
                  <a:cubicBezTo>
                    <a:pt x="1572" y="23124"/>
                    <a:pt x="2773" y="23363"/>
                    <a:pt x="4028" y="23363"/>
                  </a:cubicBezTo>
                  <a:cubicBezTo>
                    <a:pt x="5260" y="23363"/>
                    <a:pt x="6544" y="23132"/>
                    <a:pt x="7172" y="22917"/>
                  </a:cubicBezTo>
                  <a:lnTo>
                    <a:pt x="7172" y="22917"/>
                  </a:lnTo>
                  <a:cubicBezTo>
                    <a:pt x="6205" y="24151"/>
                    <a:pt x="2335" y="30890"/>
                    <a:pt x="5638" y="31257"/>
                  </a:cubicBezTo>
                  <a:cubicBezTo>
                    <a:pt x="5705" y="31266"/>
                    <a:pt x="5772" y="31270"/>
                    <a:pt x="5839" y="31270"/>
                  </a:cubicBezTo>
                  <a:cubicBezTo>
                    <a:pt x="8209" y="31270"/>
                    <a:pt x="10032" y="25639"/>
                    <a:pt x="10908" y="23985"/>
                  </a:cubicBezTo>
                  <a:cubicBezTo>
                    <a:pt x="11537" y="24834"/>
                    <a:pt x="12225" y="26809"/>
                    <a:pt x="13588" y="26809"/>
                  </a:cubicBezTo>
                  <a:cubicBezTo>
                    <a:pt x="13670" y="26809"/>
                    <a:pt x="13756" y="26802"/>
                    <a:pt x="13844" y="26787"/>
                  </a:cubicBezTo>
                  <a:cubicBezTo>
                    <a:pt x="15144" y="26553"/>
                    <a:pt x="15278" y="24118"/>
                    <a:pt x="15378" y="23117"/>
                  </a:cubicBezTo>
                  <a:cubicBezTo>
                    <a:pt x="15545" y="21716"/>
                    <a:pt x="15545" y="20282"/>
                    <a:pt x="15378" y="18881"/>
                  </a:cubicBezTo>
                  <a:cubicBezTo>
                    <a:pt x="15211" y="17747"/>
                    <a:pt x="14711" y="16513"/>
                    <a:pt x="14711" y="15345"/>
                  </a:cubicBezTo>
                  <a:lnTo>
                    <a:pt x="14711" y="15345"/>
                  </a:lnTo>
                  <a:cubicBezTo>
                    <a:pt x="15381" y="15900"/>
                    <a:pt x="16211" y="17159"/>
                    <a:pt x="17002" y="17159"/>
                  </a:cubicBezTo>
                  <a:cubicBezTo>
                    <a:pt x="17353" y="17159"/>
                    <a:pt x="17696" y="16912"/>
                    <a:pt x="18013" y="16246"/>
                  </a:cubicBezTo>
                  <a:cubicBezTo>
                    <a:pt x="18747" y="14845"/>
                    <a:pt x="17413" y="2302"/>
                    <a:pt x="16979" y="34"/>
                  </a:cubicBezTo>
                  <a:lnTo>
                    <a:pt x="16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0"/>
            <p:cNvSpPr/>
            <p:nvPr/>
          </p:nvSpPr>
          <p:spPr>
            <a:xfrm>
              <a:off x="8794672" y="325780"/>
              <a:ext cx="415714" cy="1066671"/>
            </a:xfrm>
            <a:custGeom>
              <a:avLst/>
              <a:gdLst/>
              <a:ahLst/>
              <a:cxnLst/>
              <a:rect l="l" t="t" r="r" b="b"/>
              <a:pathLst>
                <a:path w="11043" h="28335" extrusionOk="0">
                  <a:moveTo>
                    <a:pt x="10878" y="0"/>
                  </a:moveTo>
                  <a:cubicBezTo>
                    <a:pt x="10846" y="0"/>
                    <a:pt x="10815" y="13"/>
                    <a:pt x="10796" y="42"/>
                  </a:cubicBezTo>
                  <a:lnTo>
                    <a:pt x="10829" y="42"/>
                  </a:lnTo>
                  <a:cubicBezTo>
                    <a:pt x="8527" y="4512"/>
                    <a:pt x="7493" y="9449"/>
                    <a:pt x="6025" y="14219"/>
                  </a:cubicBezTo>
                  <a:cubicBezTo>
                    <a:pt x="5225" y="16787"/>
                    <a:pt x="4258" y="19322"/>
                    <a:pt x="3157" y="21791"/>
                  </a:cubicBezTo>
                  <a:cubicBezTo>
                    <a:pt x="2223" y="23959"/>
                    <a:pt x="722" y="25927"/>
                    <a:pt x="21" y="28195"/>
                  </a:cubicBezTo>
                  <a:cubicBezTo>
                    <a:pt x="1" y="28278"/>
                    <a:pt x="69" y="28335"/>
                    <a:pt x="132" y="28335"/>
                  </a:cubicBezTo>
                  <a:cubicBezTo>
                    <a:pt x="172" y="28335"/>
                    <a:pt x="209" y="28313"/>
                    <a:pt x="221" y="28262"/>
                  </a:cubicBezTo>
                  <a:cubicBezTo>
                    <a:pt x="622" y="27128"/>
                    <a:pt x="1155" y="26027"/>
                    <a:pt x="1789" y="25026"/>
                  </a:cubicBezTo>
                  <a:cubicBezTo>
                    <a:pt x="2423" y="23926"/>
                    <a:pt x="2957" y="22758"/>
                    <a:pt x="3457" y="21624"/>
                  </a:cubicBezTo>
                  <a:cubicBezTo>
                    <a:pt x="4458" y="19322"/>
                    <a:pt x="5358" y="16954"/>
                    <a:pt x="6126" y="14552"/>
                  </a:cubicBezTo>
                  <a:cubicBezTo>
                    <a:pt x="7627" y="9716"/>
                    <a:pt x="8627" y="4712"/>
                    <a:pt x="10996" y="142"/>
                  </a:cubicBezTo>
                  <a:cubicBezTo>
                    <a:pt x="11043" y="71"/>
                    <a:pt x="10957" y="0"/>
                    <a:pt x="10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0"/>
            <p:cNvSpPr/>
            <p:nvPr/>
          </p:nvSpPr>
          <p:spPr>
            <a:xfrm>
              <a:off x="8699127" y="959204"/>
              <a:ext cx="370803" cy="252899"/>
            </a:xfrm>
            <a:custGeom>
              <a:avLst/>
              <a:gdLst/>
              <a:ahLst/>
              <a:cxnLst/>
              <a:rect l="l" t="t" r="r" b="b"/>
              <a:pathLst>
                <a:path w="9850" h="6718" extrusionOk="0">
                  <a:moveTo>
                    <a:pt x="7760" y="0"/>
                  </a:moveTo>
                  <a:cubicBezTo>
                    <a:pt x="7738" y="0"/>
                    <a:pt x="7716" y="8"/>
                    <a:pt x="7696" y="28"/>
                  </a:cubicBezTo>
                  <a:cubicBezTo>
                    <a:pt x="6495" y="1095"/>
                    <a:pt x="5228" y="2063"/>
                    <a:pt x="3860" y="2863"/>
                  </a:cubicBezTo>
                  <a:cubicBezTo>
                    <a:pt x="2967" y="3429"/>
                    <a:pt x="1729" y="4340"/>
                    <a:pt x="596" y="4340"/>
                  </a:cubicBezTo>
                  <a:cubicBezTo>
                    <a:pt x="459" y="4340"/>
                    <a:pt x="324" y="4326"/>
                    <a:pt x="191" y="4298"/>
                  </a:cubicBezTo>
                  <a:cubicBezTo>
                    <a:pt x="181" y="4295"/>
                    <a:pt x="171" y="4294"/>
                    <a:pt x="161" y="4294"/>
                  </a:cubicBezTo>
                  <a:cubicBezTo>
                    <a:pt x="48" y="4294"/>
                    <a:pt x="1" y="4467"/>
                    <a:pt x="124" y="4498"/>
                  </a:cubicBezTo>
                  <a:lnTo>
                    <a:pt x="124" y="4531"/>
                  </a:lnTo>
                  <a:cubicBezTo>
                    <a:pt x="263" y="4560"/>
                    <a:pt x="402" y="4573"/>
                    <a:pt x="542" y="4573"/>
                  </a:cubicBezTo>
                  <a:cubicBezTo>
                    <a:pt x="1547" y="4573"/>
                    <a:pt x="2573" y="3895"/>
                    <a:pt x="3393" y="3397"/>
                  </a:cubicBezTo>
                  <a:cubicBezTo>
                    <a:pt x="4938" y="2528"/>
                    <a:pt x="6358" y="1504"/>
                    <a:pt x="7684" y="325"/>
                  </a:cubicBezTo>
                  <a:lnTo>
                    <a:pt x="7684" y="325"/>
                  </a:lnTo>
                  <a:cubicBezTo>
                    <a:pt x="7797" y="1289"/>
                    <a:pt x="8055" y="2222"/>
                    <a:pt x="8430" y="3097"/>
                  </a:cubicBezTo>
                  <a:cubicBezTo>
                    <a:pt x="8830" y="4264"/>
                    <a:pt x="9264" y="5465"/>
                    <a:pt x="9631" y="6633"/>
                  </a:cubicBezTo>
                  <a:cubicBezTo>
                    <a:pt x="9646" y="6691"/>
                    <a:pt x="9692" y="6718"/>
                    <a:pt x="9737" y="6718"/>
                  </a:cubicBezTo>
                  <a:cubicBezTo>
                    <a:pt x="9795" y="6718"/>
                    <a:pt x="9850" y="6674"/>
                    <a:pt x="9831" y="6599"/>
                  </a:cubicBezTo>
                  <a:cubicBezTo>
                    <a:pt x="9464" y="5465"/>
                    <a:pt x="9064" y="4364"/>
                    <a:pt x="8697" y="3264"/>
                  </a:cubicBezTo>
                  <a:cubicBezTo>
                    <a:pt x="8363" y="2230"/>
                    <a:pt x="7896" y="1195"/>
                    <a:pt x="7863" y="95"/>
                  </a:cubicBezTo>
                  <a:cubicBezTo>
                    <a:pt x="7863" y="48"/>
                    <a:pt x="7813" y="0"/>
                    <a:pt x="7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0"/>
            <p:cNvSpPr/>
            <p:nvPr/>
          </p:nvSpPr>
          <p:spPr>
            <a:xfrm>
              <a:off x="8713809" y="708071"/>
              <a:ext cx="471579" cy="168198"/>
            </a:xfrm>
            <a:custGeom>
              <a:avLst/>
              <a:gdLst/>
              <a:ahLst/>
              <a:cxnLst/>
              <a:rect l="l" t="t" r="r" b="b"/>
              <a:pathLst>
                <a:path w="12527" h="4468" extrusionOk="0">
                  <a:moveTo>
                    <a:pt x="9318" y="0"/>
                  </a:moveTo>
                  <a:cubicBezTo>
                    <a:pt x="9264" y="0"/>
                    <a:pt x="9208" y="36"/>
                    <a:pt x="9208" y="94"/>
                  </a:cubicBezTo>
                  <a:cubicBezTo>
                    <a:pt x="9208" y="294"/>
                    <a:pt x="7573" y="1128"/>
                    <a:pt x="7340" y="1295"/>
                  </a:cubicBezTo>
                  <a:cubicBezTo>
                    <a:pt x="6606" y="1762"/>
                    <a:pt x="5872" y="2196"/>
                    <a:pt x="5105" y="2596"/>
                  </a:cubicBezTo>
                  <a:cubicBezTo>
                    <a:pt x="3653" y="3306"/>
                    <a:pt x="1952" y="4234"/>
                    <a:pt x="303" y="4234"/>
                  </a:cubicBezTo>
                  <a:cubicBezTo>
                    <a:pt x="246" y="4234"/>
                    <a:pt x="190" y="4233"/>
                    <a:pt x="134" y="4231"/>
                  </a:cubicBezTo>
                  <a:cubicBezTo>
                    <a:pt x="1" y="4231"/>
                    <a:pt x="1" y="4431"/>
                    <a:pt x="134" y="4431"/>
                  </a:cubicBezTo>
                  <a:lnTo>
                    <a:pt x="134" y="4464"/>
                  </a:lnTo>
                  <a:cubicBezTo>
                    <a:pt x="191" y="4466"/>
                    <a:pt x="247" y="4467"/>
                    <a:pt x="303" y="4467"/>
                  </a:cubicBezTo>
                  <a:cubicBezTo>
                    <a:pt x="2013" y="4467"/>
                    <a:pt x="3687" y="3507"/>
                    <a:pt x="5205" y="2796"/>
                  </a:cubicBezTo>
                  <a:cubicBezTo>
                    <a:pt x="6139" y="2296"/>
                    <a:pt x="7073" y="1762"/>
                    <a:pt x="7940" y="1195"/>
                  </a:cubicBezTo>
                  <a:cubicBezTo>
                    <a:pt x="8183" y="1033"/>
                    <a:pt x="9016" y="674"/>
                    <a:pt x="9325" y="349"/>
                  </a:cubicBezTo>
                  <a:lnTo>
                    <a:pt x="9325" y="349"/>
                  </a:lnTo>
                  <a:cubicBezTo>
                    <a:pt x="10042" y="1889"/>
                    <a:pt x="11284" y="3048"/>
                    <a:pt x="12310" y="4331"/>
                  </a:cubicBezTo>
                  <a:cubicBezTo>
                    <a:pt x="12335" y="4356"/>
                    <a:pt x="12362" y="4366"/>
                    <a:pt x="12387" y="4366"/>
                  </a:cubicBezTo>
                  <a:cubicBezTo>
                    <a:pt x="12464" y="4366"/>
                    <a:pt x="12527" y="4272"/>
                    <a:pt x="12477" y="4197"/>
                  </a:cubicBezTo>
                  <a:cubicBezTo>
                    <a:pt x="11426" y="2851"/>
                    <a:pt x="10149" y="1698"/>
                    <a:pt x="9441" y="135"/>
                  </a:cubicBezTo>
                  <a:lnTo>
                    <a:pt x="9441" y="135"/>
                  </a:lnTo>
                  <a:cubicBezTo>
                    <a:pt x="9441" y="133"/>
                    <a:pt x="9441" y="130"/>
                    <a:pt x="9441" y="128"/>
                  </a:cubicBezTo>
                  <a:lnTo>
                    <a:pt x="9441" y="128"/>
                  </a:lnTo>
                  <a:lnTo>
                    <a:pt x="9438" y="128"/>
                  </a:lnTo>
                  <a:lnTo>
                    <a:pt x="9438" y="128"/>
                  </a:lnTo>
                  <a:cubicBezTo>
                    <a:pt x="9428" y="106"/>
                    <a:pt x="9418" y="83"/>
                    <a:pt x="9408" y="61"/>
                  </a:cubicBezTo>
                  <a:cubicBezTo>
                    <a:pt x="9394" y="19"/>
                    <a:pt x="9356" y="0"/>
                    <a:pt x="9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0"/>
            <p:cNvSpPr/>
            <p:nvPr/>
          </p:nvSpPr>
          <p:spPr>
            <a:xfrm>
              <a:off x="8890066" y="510168"/>
              <a:ext cx="316557" cy="135070"/>
            </a:xfrm>
            <a:custGeom>
              <a:avLst/>
              <a:gdLst/>
              <a:ahLst/>
              <a:cxnLst/>
              <a:rect l="l" t="t" r="r" b="b"/>
              <a:pathLst>
                <a:path w="8409" h="3588" extrusionOk="0">
                  <a:moveTo>
                    <a:pt x="6256" y="0"/>
                  </a:moveTo>
                  <a:cubicBezTo>
                    <a:pt x="6246" y="0"/>
                    <a:pt x="6237" y="4"/>
                    <a:pt x="6227" y="14"/>
                  </a:cubicBezTo>
                  <a:cubicBezTo>
                    <a:pt x="4025" y="848"/>
                    <a:pt x="2257" y="2449"/>
                    <a:pt x="122" y="3383"/>
                  </a:cubicBezTo>
                  <a:cubicBezTo>
                    <a:pt x="1" y="3444"/>
                    <a:pt x="101" y="3588"/>
                    <a:pt x="195" y="3588"/>
                  </a:cubicBezTo>
                  <a:cubicBezTo>
                    <a:pt x="204" y="3588"/>
                    <a:pt x="214" y="3586"/>
                    <a:pt x="222" y="3583"/>
                  </a:cubicBezTo>
                  <a:cubicBezTo>
                    <a:pt x="1757" y="2916"/>
                    <a:pt x="3125" y="1915"/>
                    <a:pt x="4559" y="1048"/>
                  </a:cubicBezTo>
                  <a:cubicBezTo>
                    <a:pt x="4859" y="848"/>
                    <a:pt x="5193" y="681"/>
                    <a:pt x="5526" y="514"/>
                  </a:cubicBezTo>
                  <a:cubicBezTo>
                    <a:pt x="5706" y="433"/>
                    <a:pt x="5845" y="397"/>
                    <a:pt x="5959" y="397"/>
                  </a:cubicBezTo>
                  <a:cubicBezTo>
                    <a:pt x="6309" y="397"/>
                    <a:pt x="6408" y="737"/>
                    <a:pt x="6660" y="1115"/>
                  </a:cubicBezTo>
                  <a:cubicBezTo>
                    <a:pt x="7094" y="1815"/>
                    <a:pt x="7694" y="2382"/>
                    <a:pt x="8161" y="3050"/>
                  </a:cubicBezTo>
                  <a:cubicBezTo>
                    <a:pt x="8191" y="3079"/>
                    <a:pt x="8226" y="3091"/>
                    <a:pt x="8259" y="3091"/>
                  </a:cubicBezTo>
                  <a:cubicBezTo>
                    <a:pt x="8339" y="3091"/>
                    <a:pt x="8409" y="3020"/>
                    <a:pt x="8362" y="2950"/>
                  </a:cubicBezTo>
                  <a:cubicBezTo>
                    <a:pt x="7628" y="1982"/>
                    <a:pt x="6794" y="1148"/>
                    <a:pt x="6327" y="47"/>
                  </a:cubicBezTo>
                  <a:cubicBezTo>
                    <a:pt x="6303" y="24"/>
                    <a:pt x="6280" y="0"/>
                    <a:pt x="6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0"/>
            <p:cNvSpPr/>
            <p:nvPr/>
          </p:nvSpPr>
          <p:spPr>
            <a:xfrm>
              <a:off x="8815528" y="743006"/>
              <a:ext cx="23905" cy="17618"/>
            </a:xfrm>
            <a:custGeom>
              <a:avLst/>
              <a:gdLst/>
              <a:ahLst/>
              <a:cxnLst/>
              <a:rect l="l" t="t" r="r" b="b"/>
              <a:pathLst>
                <a:path w="635" h="468" extrusionOk="0">
                  <a:moveTo>
                    <a:pt x="301" y="0"/>
                  </a:moveTo>
                  <a:cubicBezTo>
                    <a:pt x="1" y="0"/>
                    <a:pt x="1" y="467"/>
                    <a:pt x="301" y="467"/>
                  </a:cubicBezTo>
                  <a:cubicBezTo>
                    <a:pt x="635" y="467"/>
                    <a:pt x="635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0"/>
            <p:cNvSpPr/>
            <p:nvPr/>
          </p:nvSpPr>
          <p:spPr>
            <a:xfrm>
              <a:off x="8846924" y="717896"/>
              <a:ext cx="20140" cy="17618"/>
            </a:xfrm>
            <a:custGeom>
              <a:avLst/>
              <a:gdLst/>
              <a:ahLst/>
              <a:cxnLst/>
              <a:rect l="l" t="t" r="r" b="b"/>
              <a:pathLst>
                <a:path w="535" h="468" extrusionOk="0">
                  <a:moveTo>
                    <a:pt x="268" y="0"/>
                  </a:moveTo>
                  <a:cubicBezTo>
                    <a:pt x="1" y="33"/>
                    <a:pt x="1" y="434"/>
                    <a:pt x="268" y="467"/>
                  </a:cubicBezTo>
                  <a:cubicBezTo>
                    <a:pt x="535" y="434"/>
                    <a:pt x="535" y="33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0"/>
            <p:cNvSpPr/>
            <p:nvPr/>
          </p:nvSpPr>
          <p:spPr>
            <a:xfrm>
              <a:off x="8855733" y="757123"/>
              <a:ext cx="17618" cy="19500"/>
            </a:xfrm>
            <a:custGeom>
              <a:avLst/>
              <a:gdLst/>
              <a:ahLst/>
              <a:cxnLst/>
              <a:rect l="l" t="t" r="r" b="b"/>
              <a:pathLst>
                <a:path w="468" h="518" extrusionOk="0">
                  <a:moveTo>
                    <a:pt x="234" y="0"/>
                  </a:moveTo>
                  <a:cubicBezTo>
                    <a:pt x="117" y="0"/>
                    <a:pt x="0" y="75"/>
                    <a:pt x="0" y="226"/>
                  </a:cubicBezTo>
                  <a:lnTo>
                    <a:pt x="0" y="292"/>
                  </a:lnTo>
                  <a:cubicBezTo>
                    <a:pt x="0" y="442"/>
                    <a:pt x="117" y="517"/>
                    <a:pt x="234" y="517"/>
                  </a:cubicBezTo>
                  <a:cubicBezTo>
                    <a:pt x="351" y="517"/>
                    <a:pt x="467" y="442"/>
                    <a:pt x="467" y="292"/>
                  </a:cubicBezTo>
                  <a:lnTo>
                    <a:pt x="467" y="226"/>
                  </a:lnTo>
                  <a:cubicBezTo>
                    <a:pt x="467" y="75"/>
                    <a:pt x="351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0"/>
            <p:cNvSpPr/>
            <p:nvPr/>
          </p:nvSpPr>
          <p:spPr>
            <a:xfrm>
              <a:off x="8879601" y="960221"/>
              <a:ext cx="20102" cy="16376"/>
            </a:xfrm>
            <a:custGeom>
              <a:avLst/>
              <a:gdLst/>
              <a:ahLst/>
              <a:cxnLst/>
              <a:rect l="l" t="t" r="r" b="b"/>
              <a:pathLst>
                <a:path w="534" h="435" extrusionOk="0">
                  <a:moveTo>
                    <a:pt x="267" y="1"/>
                  </a:moveTo>
                  <a:cubicBezTo>
                    <a:pt x="0" y="34"/>
                    <a:pt x="0" y="401"/>
                    <a:pt x="267" y="435"/>
                  </a:cubicBezTo>
                  <a:cubicBezTo>
                    <a:pt x="534" y="401"/>
                    <a:pt x="534" y="34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0"/>
            <p:cNvSpPr/>
            <p:nvPr/>
          </p:nvSpPr>
          <p:spPr>
            <a:xfrm>
              <a:off x="8907195" y="930104"/>
              <a:ext cx="20140" cy="17618"/>
            </a:xfrm>
            <a:custGeom>
              <a:avLst/>
              <a:gdLst/>
              <a:ahLst/>
              <a:cxnLst/>
              <a:rect l="l" t="t" r="r" b="b"/>
              <a:pathLst>
                <a:path w="535" h="468" extrusionOk="0">
                  <a:moveTo>
                    <a:pt x="268" y="0"/>
                  </a:moveTo>
                  <a:cubicBezTo>
                    <a:pt x="1" y="34"/>
                    <a:pt x="1" y="434"/>
                    <a:pt x="268" y="467"/>
                  </a:cubicBezTo>
                  <a:cubicBezTo>
                    <a:pt x="535" y="434"/>
                    <a:pt x="535" y="34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0"/>
            <p:cNvSpPr/>
            <p:nvPr/>
          </p:nvSpPr>
          <p:spPr>
            <a:xfrm>
              <a:off x="8864505" y="921295"/>
              <a:ext cx="22662" cy="16376"/>
            </a:xfrm>
            <a:custGeom>
              <a:avLst/>
              <a:gdLst/>
              <a:ahLst/>
              <a:cxnLst/>
              <a:rect l="l" t="t" r="r" b="b"/>
              <a:pathLst>
                <a:path w="602" h="435" extrusionOk="0">
                  <a:moveTo>
                    <a:pt x="301" y="1"/>
                  </a:moveTo>
                  <a:cubicBezTo>
                    <a:pt x="1" y="1"/>
                    <a:pt x="1" y="435"/>
                    <a:pt x="301" y="435"/>
                  </a:cubicBezTo>
                  <a:cubicBezTo>
                    <a:pt x="601" y="435"/>
                    <a:pt x="601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0"/>
            <p:cNvSpPr/>
            <p:nvPr/>
          </p:nvSpPr>
          <p:spPr>
            <a:xfrm>
              <a:off x="9076751" y="1075717"/>
              <a:ext cx="22625" cy="16413"/>
            </a:xfrm>
            <a:custGeom>
              <a:avLst/>
              <a:gdLst/>
              <a:ahLst/>
              <a:cxnLst/>
              <a:rect l="l" t="t" r="r" b="b"/>
              <a:pathLst>
                <a:path w="601" h="436" extrusionOk="0">
                  <a:moveTo>
                    <a:pt x="330" y="0"/>
                  </a:moveTo>
                  <a:cubicBezTo>
                    <a:pt x="321" y="0"/>
                    <a:pt x="311" y="1"/>
                    <a:pt x="300" y="2"/>
                  </a:cubicBezTo>
                  <a:cubicBezTo>
                    <a:pt x="0" y="2"/>
                    <a:pt x="0" y="435"/>
                    <a:pt x="300" y="435"/>
                  </a:cubicBezTo>
                  <a:cubicBezTo>
                    <a:pt x="590" y="435"/>
                    <a:pt x="600" y="0"/>
                    <a:pt x="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0"/>
            <p:cNvSpPr/>
            <p:nvPr/>
          </p:nvSpPr>
          <p:spPr>
            <a:xfrm>
              <a:off x="9059170" y="1033065"/>
              <a:ext cx="20102" cy="17618"/>
            </a:xfrm>
            <a:custGeom>
              <a:avLst/>
              <a:gdLst/>
              <a:ahLst/>
              <a:cxnLst/>
              <a:rect l="l" t="t" r="r" b="b"/>
              <a:pathLst>
                <a:path w="534" h="468" extrusionOk="0">
                  <a:moveTo>
                    <a:pt x="267" y="1"/>
                  </a:moveTo>
                  <a:cubicBezTo>
                    <a:pt x="0" y="34"/>
                    <a:pt x="0" y="434"/>
                    <a:pt x="267" y="468"/>
                  </a:cubicBezTo>
                  <a:cubicBezTo>
                    <a:pt x="534" y="434"/>
                    <a:pt x="534" y="34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0"/>
            <p:cNvSpPr/>
            <p:nvPr/>
          </p:nvSpPr>
          <p:spPr>
            <a:xfrm>
              <a:off x="9137022" y="704081"/>
              <a:ext cx="22625" cy="17618"/>
            </a:xfrm>
            <a:custGeom>
              <a:avLst/>
              <a:gdLst/>
              <a:ahLst/>
              <a:cxnLst/>
              <a:rect l="l" t="t" r="r" b="b"/>
              <a:pathLst>
                <a:path w="601" h="468" extrusionOk="0">
                  <a:moveTo>
                    <a:pt x="301" y="0"/>
                  </a:moveTo>
                  <a:cubicBezTo>
                    <a:pt x="0" y="0"/>
                    <a:pt x="0" y="467"/>
                    <a:pt x="301" y="467"/>
                  </a:cubicBezTo>
                  <a:cubicBezTo>
                    <a:pt x="601" y="434"/>
                    <a:pt x="601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0"/>
            <p:cNvSpPr/>
            <p:nvPr/>
          </p:nvSpPr>
          <p:spPr>
            <a:xfrm>
              <a:off x="9085522" y="459196"/>
              <a:ext cx="23905" cy="17618"/>
            </a:xfrm>
            <a:custGeom>
              <a:avLst/>
              <a:gdLst/>
              <a:ahLst/>
              <a:cxnLst/>
              <a:rect l="l" t="t" r="r" b="b"/>
              <a:pathLst>
                <a:path w="635" h="468" extrusionOk="0">
                  <a:moveTo>
                    <a:pt x="334" y="0"/>
                  </a:moveTo>
                  <a:cubicBezTo>
                    <a:pt x="1" y="0"/>
                    <a:pt x="1" y="467"/>
                    <a:pt x="334" y="467"/>
                  </a:cubicBezTo>
                  <a:cubicBezTo>
                    <a:pt x="634" y="467"/>
                    <a:pt x="634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0"/>
            <p:cNvSpPr/>
            <p:nvPr/>
          </p:nvSpPr>
          <p:spPr>
            <a:xfrm>
              <a:off x="8865785" y="1308066"/>
              <a:ext cx="23867" cy="17618"/>
            </a:xfrm>
            <a:custGeom>
              <a:avLst/>
              <a:gdLst/>
              <a:ahLst/>
              <a:cxnLst/>
              <a:rect l="l" t="t" r="r" b="b"/>
              <a:pathLst>
                <a:path w="634" h="468" extrusionOk="0">
                  <a:moveTo>
                    <a:pt x="334" y="1"/>
                  </a:moveTo>
                  <a:cubicBezTo>
                    <a:pt x="0" y="1"/>
                    <a:pt x="0" y="468"/>
                    <a:pt x="334" y="468"/>
                  </a:cubicBezTo>
                  <a:cubicBezTo>
                    <a:pt x="634" y="468"/>
                    <a:pt x="6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0"/>
            <p:cNvSpPr/>
            <p:nvPr/>
          </p:nvSpPr>
          <p:spPr>
            <a:xfrm>
              <a:off x="8887130" y="1266656"/>
              <a:ext cx="25147" cy="17618"/>
            </a:xfrm>
            <a:custGeom>
              <a:avLst/>
              <a:gdLst/>
              <a:ahLst/>
              <a:cxnLst/>
              <a:rect l="l" t="t" r="r" b="b"/>
              <a:pathLst>
                <a:path w="668" h="468" extrusionOk="0">
                  <a:moveTo>
                    <a:pt x="300" y="0"/>
                  </a:moveTo>
                  <a:cubicBezTo>
                    <a:pt x="0" y="0"/>
                    <a:pt x="0" y="467"/>
                    <a:pt x="300" y="467"/>
                  </a:cubicBezTo>
                  <a:lnTo>
                    <a:pt x="367" y="467"/>
                  </a:lnTo>
                  <a:cubicBezTo>
                    <a:pt x="667" y="467"/>
                    <a:pt x="667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3" name="Google Shape;4763;p30"/>
          <p:cNvGrpSpPr/>
          <p:nvPr/>
        </p:nvGrpSpPr>
        <p:grpSpPr>
          <a:xfrm flipH="1">
            <a:off x="1275201" y="-1193"/>
            <a:ext cx="94468" cy="71882"/>
            <a:chOff x="7529664" y="637523"/>
            <a:chExt cx="115572" cy="87940"/>
          </a:xfrm>
        </p:grpSpPr>
        <p:sp>
          <p:nvSpPr>
            <p:cNvPr id="4764" name="Google Shape;4764;p30"/>
            <p:cNvSpPr/>
            <p:nvPr/>
          </p:nvSpPr>
          <p:spPr>
            <a:xfrm>
              <a:off x="7529664" y="665155"/>
              <a:ext cx="35198" cy="26389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34" y="667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0"/>
            <p:cNvSpPr/>
            <p:nvPr/>
          </p:nvSpPr>
          <p:spPr>
            <a:xfrm>
              <a:off x="7615045" y="637523"/>
              <a:ext cx="30191" cy="25147"/>
            </a:xfrm>
            <a:custGeom>
              <a:avLst/>
              <a:gdLst/>
              <a:ahLst/>
              <a:cxnLst/>
              <a:rect l="l" t="t" r="r" b="b"/>
              <a:pathLst>
                <a:path w="802" h="668" extrusionOk="0">
                  <a:moveTo>
                    <a:pt x="401" y="0"/>
                  </a:moveTo>
                  <a:cubicBezTo>
                    <a:pt x="0" y="34"/>
                    <a:pt x="0" y="634"/>
                    <a:pt x="401" y="667"/>
                  </a:cubicBezTo>
                  <a:cubicBezTo>
                    <a:pt x="801" y="634"/>
                    <a:pt x="801" y="34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0"/>
            <p:cNvSpPr/>
            <p:nvPr/>
          </p:nvSpPr>
          <p:spPr>
            <a:xfrm>
              <a:off x="7593700" y="699036"/>
              <a:ext cx="31434" cy="26427"/>
            </a:xfrm>
            <a:custGeom>
              <a:avLst/>
              <a:gdLst/>
              <a:ahLst/>
              <a:cxnLst/>
              <a:rect l="l" t="t" r="r" b="b"/>
              <a:pathLst>
                <a:path w="835" h="702" extrusionOk="0">
                  <a:moveTo>
                    <a:pt x="434" y="1"/>
                  </a:moveTo>
                  <a:cubicBezTo>
                    <a:pt x="0" y="67"/>
                    <a:pt x="0" y="668"/>
                    <a:pt x="434" y="701"/>
                  </a:cubicBezTo>
                  <a:cubicBezTo>
                    <a:pt x="834" y="668"/>
                    <a:pt x="834" y="67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7" name="Google Shape;4767;p30"/>
          <p:cNvGrpSpPr/>
          <p:nvPr/>
        </p:nvGrpSpPr>
        <p:grpSpPr>
          <a:xfrm flipH="1">
            <a:off x="350904" y="-80137"/>
            <a:ext cx="834233" cy="329219"/>
            <a:chOff x="7778276" y="-85874"/>
            <a:chExt cx="1020594" cy="402764"/>
          </a:xfrm>
        </p:grpSpPr>
        <p:sp>
          <p:nvSpPr>
            <p:cNvPr id="4768" name="Google Shape;4768;p30"/>
            <p:cNvSpPr/>
            <p:nvPr/>
          </p:nvSpPr>
          <p:spPr>
            <a:xfrm>
              <a:off x="7778276" y="-85836"/>
              <a:ext cx="1018448" cy="402726"/>
            </a:xfrm>
            <a:custGeom>
              <a:avLst/>
              <a:gdLst/>
              <a:ahLst/>
              <a:cxnLst/>
              <a:rect l="l" t="t" r="r" b="b"/>
              <a:pathLst>
                <a:path w="27054" h="10698" extrusionOk="0">
                  <a:moveTo>
                    <a:pt x="19636" y="193"/>
                  </a:moveTo>
                  <a:cubicBezTo>
                    <a:pt x="22079" y="193"/>
                    <a:pt x="24513" y="566"/>
                    <a:pt x="26806" y="1426"/>
                  </a:cubicBezTo>
                  <a:lnTo>
                    <a:pt x="26806" y="1426"/>
                  </a:lnTo>
                  <a:cubicBezTo>
                    <a:pt x="25999" y="1835"/>
                    <a:pt x="25474" y="2648"/>
                    <a:pt x="24852" y="3237"/>
                  </a:cubicBezTo>
                  <a:cubicBezTo>
                    <a:pt x="23918" y="4104"/>
                    <a:pt x="22951" y="4905"/>
                    <a:pt x="21983" y="5706"/>
                  </a:cubicBezTo>
                  <a:cubicBezTo>
                    <a:pt x="20983" y="6573"/>
                    <a:pt x="19882" y="7307"/>
                    <a:pt x="18714" y="7940"/>
                  </a:cubicBezTo>
                  <a:cubicBezTo>
                    <a:pt x="17447" y="8541"/>
                    <a:pt x="16112" y="9075"/>
                    <a:pt x="14778" y="9508"/>
                  </a:cubicBezTo>
                  <a:cubicBezTo>
                    <a:pt x="12850" y="10160"/>
                    <a:pt x="10840" y="10485"/>
                    <a:pt x="8812" y="10485"/>
                  </a:cubicBezTo>
                  <a:cubicBezTo>
                    <a:pt x="8244" y="10485"/>
                    <a:pt x="7675" y="10460"/>
                    <a:pt x="7106" y="10409"/>
                  </a:cubicBezTo>
                  <a:cubicBezTo>
                    <a:pt x="5938" y="10242"/>
                    <a:pt x="4771" y="9909"/>
                    <a:pt x="3670" y="9475"/>
                  </a:cubicBezTo>
                  <a:cubicBezTo>
                    <a:pt x="2636" y="9141"/>
                    <a:pt x="1669" y="8708"/>
                    <a:pt x="735" y="8174"/>
                  </a:cubicBezTo>
                  <a:cubicBezTo>
                    <a:pt x="668" y="8107"/>
                    <a:pt x="134" y="7840"/>
                    <a:pt x="368" y="7640"/>
                  </a:cubicBezTo>
                  <a:cubicBezTo>
                    <a:pt x="601" y="7407"/>
                    <a:pt x="868" y="7207"/>
                    <a:pt x="1135" y="7006"/>
                  </a:cubicBezTo>
                  <a:cubicBezTo>
                    <a:pt x="1569" y="6673"/>
                    <a:pt x="2002" y="6406"/>
                    <a:pt x="2469" y="6139"/>
                  </a:cubicBezTo>
                  <a:cubicBezTo>
                    <a:pt x="3370" y="5572"/>
                    <a:pt x="4337" y="5072"/>
                    <a:pt x="5205" y="4471"/>
                  </a:cubicBezTo>
                  <a:cubicBezTo>
                    <a:pt x="7339" y="3037"/>
                    <a:pt x="9674" y="1969"/>
                    <a:pt x="12143" y="1269"/>
                  </a:cubicBezTo>
                  <a:cubicBezTo>
                    <a:pt x="14553" y="595"/>
                    <a:pt x="17100" y="193"/>
                    <a:pt x="19636" y="193"/>
                  </a:cubicBezTo>
                  <a:close/>
                  <a:moveTo>
                    <a:pt x="19687" y="1"/>
                  </a:moveTo>
                  <a:cubicBezTo>
                    <a:pt x="17319" y="1"/>
                    <a:pt x="14941" y="349"/>
                    <a:pt x="12643" y="935"/>
                  </a:cubicBezTo>
                  <a:cubicBezTo>
                    <a:pt x="10242" y="1536"/>
                    <a:pt x="7973" y="2503"/>
                    <a:pt x="5872" y="3804"/>
                  </a:cubicBezTo>
                  <a:cubicBezTo>
                    <a:pt x="4838" y="4438"/>
                    <a:pt x="3870" y="5072"/>
                    <a:pt x="2836" y="5672"/>
                  </a:cubicBezTo>
                  <a:cubicBezTo>
                    <a:pt x="1836" y="6206"/>
                    <a:pt x="902" y="6873"/>
                    <a:pt x="34" y="7674"/>
                  </a:cubicBezTo>
                  <a:cubicBezTo>
                    <a:pt x="1" y="7707"/>
                    <a:pt x="1" y="7774"/>
                    <a:pt x="34" y="7807"/>
                  </a:cubicBezTo>
                  <a:cubicBezTo>
                    <a:pt x="701" y="8441"/>
                    <a:pt x="1469" y="8908"/>
                    <a:pt x="2303" y="9175"/>
                  </a:cubicBezTo>
                  <a:cubicBezTo>
                    <a:pt x="3370" y="9608"/>
                    <a:pt x="4471" y="10009"/>
                    <a:pt x="5572" y="10342"/>
                  </a:cubicBezTo>
                  <a:cubicBezTo>
                    <a:pt x="6547" y="10593"/>
                    <a:pt x="7584" y="10697"/>
                    <a:pt x="8635" y="10697"/>
                  </a:cubicBezTo>
                  <a:cubicBezTo>
                    <a:pt x="10244" y="10697"/>
                    <a:pt x="11884" y="10452"/>
                    <a:pt x="13377" y="10109"/>
                  </a:cubicBezTo>
                  <a:cubicBezTo>
                    <a:pt x="14745" y="9742"/>
                    <a:pt x="16112" y="9275"/>
                    <a:pt x="17413" y="8708"/>
                  </a:cubicBezTo>
                  <a:cubicBezTo>
                    <a:pt x="18648" y="8241"/>
                    <a:pt x="19815" y="7607"/>
                    <a:pt x="20882" y="6806"/>
                  </a:cubicBezTo>
                  <a:cubicBezTo>
                    <a:pt x="21983" y="6006"/>
                    <a:pt x="23051" y="5138"/>
                    <a:pt x="24051" y="4271"/>
                  </a:cubicBezTo>
                  <a:cubicBezTo>
                    <a:pt x="24585" y="3804"/>
                    <a:pt x="25085" y="3337"/>
                    <a:pt x="25552" y="2837"/>
                  </a:cubicBezTo>
                  <a:cubicBezTo>
                    <a:pt x="25919" y="2336"/>
                    <a:pt x="26386" y="1903"/>
                    <a:pt x="26953" y="1603"/>
                  </a:cubicBezTo>
                  <a:cubicBezTo>
                    <a:pt x="27024" y="1567"/>
                    <a:pt x="27020" y="1504"/>
                    <a:pt x="26986" y="1457"/>
                  </a:cubicBezTo>
                  <a:lnTo>
                    <a:pt x="26986" y="1457"/>
                  </a:lnTo>
                  <a:cubicBezTo>
                    <a:pt x="27041" y="1414"/>
                    <a:pt x="27054" y="1294"/>
                    <a:pt x="26953" y="1269"/>
                  </a:cubicBezTo>
                  <a:lnTo>
                    <a:pt x="26987" y="1269"/>
                  </a:lnTo>
                  <a:cubicBezTo>
                    <a:pt x="24633" y="382"/>
                    <a:pt x="22165" y="1"/>
                    <a:pt x="19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0"/>
            <p:cNvSpPr/>
            <p:nvPr/>
          </p:nvSpPr>
          <p:spPr>
            <a:xfrm>
              <a:off x="7785843" y="-36972"/>
              <a:ext cx="1013027" cy="245069"/>
            </a:xfrm>
            <a:custGeom>
              <a:avLst/>
              <a:gdLst/>
              <a:ahLst/>
              <a:cxnLst/>
              <a:rect l="l" t="t" r="r" b="b"/>
              <a:pathLst>
                <a:path w="26910" h="6510" extrusionOk="0">
                  <a:moveTo>
                    <a:pt x="26748" y="1"/>
                  </a:moveTo>
                  <a:cubicBezTo>
                    <a:pt x="26739" y="1"/>
                    <a:pt x="26729" y="2"/>
                    <a:pt x="26719" y="4"/>
                  </a:cubicBezTo>
                  <a:cubicBezTo>
                    <a:pt x="22283" y="1205"/>
                    <a:pt x="17980" y="2806"/>
                    <a:pt x="13576" y="4041"/>
                  </a:cubicBezTo>
                  <a:cubicBezTo>
                    <a:pt x="11508" y="4641"/>
                    <a:pt x="9473" y="5342"/>
                    <a:pt x="7339" y="5775"/>
                  </a:cubicBezTo>
                  <a:cubicBezTo>
                    <a:pt x="5004" y="6242"/>
                    <a:pt x="2535" y="6276"/>
                    <a:pt x="133" y="6309"/>
                  </a:cubicBezTo>
                  <a:cubicBezTo>
                    <a:pt x="0" y="6309"/>
                    <a:pt x="0" y="6509"/>
                    <a:pt x="133" y="6509"/>
                  </a:cubicBezTo>
                  <a:cubicBezTo>
                    <a:pt x="2268" y="6509"/>
                    <a:pt x="4370" y="6409"/>
                    <a:pt x="6505" y="6142"/>
                  </a:cubicBezTo>
                  <a:cubicBezTo>
                    <a:pt x="8740" y="5842"/>
                    <a:pt x="10874" y="5075"/>
                    <a:pt x="13043" y="4408"/>
                  </a:cubicBezTo>
                  <a:cubicBezTo>
                    <a:pt x="17646" y="3040"/>
                    <a:pt x="22149" y="1472"/>
                    <a:pt x="26786" y="204"/>
                  </a:cubicBezTo>
                  <a:cubicBezTo>
                    <a:pt x="26909" y="174"/>
                    <a:pt x="26862" y="1"/>
                    <a:pt x="26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0"/>
            <p:cNvSpPr/>
            <p:nvPr/>
          </p:nvSpPr>
          <p:spPr>
            <a:xfrm>
              <a:off x="7915758" y="112029"/>
              <a:ext cx="130026" cy="184235"/>
            </a:xfrm>
            <a:custGeom>
              <a:avLst/>
              <a:gdLst/>
              <a:ahLst/>
              <a:cxnLst/>
              <a:rect l="l" t="t" r="r" b="b"/>
              <a:pathLst>
                <a:path w="3454" h="4894" extrusionOk="0">
                  <a:moveTo>
                    <a:pt x="138" y="1"/>
                  </a:moveTo>
                  <a:cubicBezTo>
                    <a:pt x="58" y="1"/>
                    <a:pt x="1" y="132"/>
                    <a:pt x="85" y="216"/>
                  </a:cubicBezTo>
                  <a:lnTo>
                    <a:pt x="85" y="183"/>
                  </a:lnTo>
                  <a:cubicBezTo>
                    <a:pt x="986" y="816"/>
                    <a:pt x="2086" y="1083"/>
                    <a:pt x="2920" y="1817"/>
                  </a:cubicBezTo>
                  <a:cubicBezTo>
                    <a:pt x="3387" y="2251"/>
                    <a:pt x="2720" y="2885"/>
                    <a:pt x="2453" y="3252"/>
                  </a:cubicBezTo>
                  <a:cubicBezTo>
                    <a:pt x="2086" y="3719"/>
                    <a:pt x="1853" y="4252"/>
                    <a:pt x="1519" y="4719"/>
                  </a:cubicBezTo>
                  <a:cubicBezTo>
                    <a:pt x="1471" y="4815"/>
                    <a:pt x="1544" y="4893"/>
                    <a:pt x="1613" y="4893"/>
                  </a:cubicBezTo>
                  <a:cubicBezTo>
                    <a:pt x="1640" y="4893"/>
                    <a:pt x="1667" y="4881"/>
                    <a:pt x="1686" y="4853"/>
                  </a:cubicBezTo>
                  <a:cubicBezTo>
                    <a:pt x="2120" y="4219"/>
                    <a:pt x="2487" y="3585"/>
                    <a:pt x="2920" y="2985"/>
                  </a:cubicBezTo>
                  <a:cubicBezTo>
                    <a:pt x="3087" y="2751"/>
                    <a:pt x="3454" y="2284"/>
                    <a:pt x="3321" y="1984"/>
                  </a:cubicBezTo>
                  <a:cubicBezTo>
                    <a:pt x="3187" y="1650"/>
                    <a:pt x="2620" y="1317"/>
                    <a:pt x="2286" y="1150"/>
                  </a:cubicBezTo>
                  <a:cubicBezTo>
                    <a:pt x="1619" y="716"/>
                    <a:pt x="852" y="483"/>
                    <a:pt x="185" y="16"/>
                  </a:cubicBezTo>
                  <a:cubicBezTo>
                    <a:pt x="169" y="5"/>
                    <a:pt x="153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0"/>
            <p:cNvSpPr/>
            <p:nvPr/>
          </p:nvSpPr>
          <p:spPr>
            <a:xfrm>
              <a:off x="8067809" y="20249"/>
              <a:ext cx="165111" cy="291109"/>
            </a:xfrm>
            <a:custGeom>
              <a:avLst/>
              <a:gdLst/>
              <a:ahLst/>
              <a:cxnLst/>
              <a:rect l="l" t="t" r="r" b="b"/>
              <a:pathLst>
                <a:path w="4386" h="7733" extrusionOk="0">
                  <a:moveTo>
                    <a:pt x="158" y="1"/>
                  </a:moveTo>
                  <a:cubicBezTo>
                    <a:pt x="74" y="1"/>
                    <a:pt x="1" y="104"/>
                    <a:pt x="82" y="186"/>
                  </a:cubicBezTo>
                  <a:cubicBezTo>
                    <a:pt x="683" y="719"/>
                    <a:pt x="1483" y="1019"/>
                    <a:pt x="2150" y="1520"/>
                  </a:cubicBezTo>
                  <a:cubicBezTo>
                    <a:pt x="2817" y="1953"/>
                    <a:pt x="3418" y="2487"/>
                    <a:pt x="3952" y="3121"/>
                  </a:cubicBezTo>
                  <a:cubicBezTo>
                    <a:pt x="4385" y="3655"/>
                    <a:pt x="3418" y="4956"/>
                    <a:pt x="3151" y="5456"/>
                  </a:cubicBezTo>
                  <a:cubicBezTo>
                    <a:pt x="2851" y="6157"/>
                    <a:pt x="2584" y="6857"/>
                    <a:pt x="2384" y="7624"/>
                  </a:cubicBezTo>
                  <a:cubicBezTo>
                    <a:pt x="2344" y="7684"/>
                    <a:pt x="2400" y="7732"/>
                    <a:pt x="2465" y="7732"/>
                  </a:cubicBezTo>
                  <a:cubicBezTo>
                    <a:pt x="2509" y="7732"/>
                    <a:pt x="2557" y="7711"/>
                    <a:pt x="2584" y="7658"/>
                  </a:cubicBezTo>
                  <a:cubicBezTo>
                    <a:pt x="2884" y="6724"/>
                    <a:pt x="3251" y="5790"/>
                    <a:pt x="3685" y="4889"/>
                  </a:cubicBezTo>
                  <a:cubicBezTo>
                    <a:pt x="3918" y="4422"/>
                    <a:pt x="4385" y="3688"/>
                    <a:pt x="4218" y="3121"/>
                  </a:cubicBezTo>
                  <a:cubicBezTo>
                    <a:pt x="4018" y="2554"/>
                    <a:pt x="3184" y="2020"/>
                    <a:pt x="2684" y="1653"/>
                  </a:cubicBezTo>
                  <a:cubicBezTo>
                    <a:pt x="1917" y="1053"/>
                    <a:pt x="949" y="686"/>
                    <a:pt x="216" y="19"/>
                  </a:cubicBezTo>
                  <a:cubicBezTo>
                    <a:pt x="197" y="6"/>
                    <a:pt x="177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0"/>
            <p:cNvSpPr/>
            <p:nvPr/>
          </p:nvSpPr>
          <p:spPr>
            <a:xfrm>
              <a:off x="8270230" y="-50713"/>
              <a:ext cx="164847" cy="303005"/>
            </a:xfrm>
            <a:custGeom>
              <a:avLst/>
              <a:gdLst/>
              <a:ahLst/>
              <a:cxnLst/>
              <a:rect l="l" t="t" r="r" b="b"/>
              <a:pathLst>
                <a:path w="4379" h="8049" extrusionOk="0">
                  <a:moveTo>
                    <a:pt x="160" y="0"/>
                  </a:moveTo>
                  <a:cubicBezTo>
                    <a:pt x="76" y="0"/>
                    <a:pt x="1" y="94"/>
                    <a:pt x="76" y="169"/>
                  </a:cubicBezTo>
                  <a:cubicBezTo>
                    <a:pt x="376" y="469"/>
                    <a:pt x="743" y="770"/>
                    <a:pt x="1110" y="1003"/>
                  </a:cubicBezTo>
                  <a:cubicBezTo>
                    <a:pt x="1577" y="1403"/>
                    <a:pt x="2044" y="1804"/>
                    <a:pt x="2444" y="2271"/>
                  </a:cubicBezTo>
                  <a:cubicBezTo>
                    <a:pt x="2744" y="2504"/>
                    <a:pt x="3044" y="2738"/>
                    <a:pt x="3378" y="2904"/>
                  </a:cubicBezTo>
                  <a:cubicBezTo>
                    <a:pt x="4012" y="3271"/>
                    <a:pt x="4045" y="3705"/>
                    <a:pt x="3945" y="4339"/>
                  </a:cubicBezTo>
                  <a:cubicBezTo>
                    <a:pt x="3778" y="5440"/>
                    <a:pt x="2778" y="6874"/>
                    <a:pt x="3278" y="8008"/>
                  </a:cubicBezTo>
                  <a:cubicBezTo>
                    <a:pt x="3287" y="8037"/>
                    <a:pt x="3310" y="8049"/>
                    <a:pt x="3337" y="8049"/>
                  </a:cubicBezTo>
                  <a:cubicBezTo>
                    <a:pt x="3403" y="8049"/>
                    <a:pt x="3492" y="7970"/>
                    <a:pt x="3445" y="7875"/>
                  </a:cubicBezTo>
                  <a:cubicBezTo>
                    <a:pt x="3144" y="7174"/>
                    <a:pt x="3611" y="6174"/>
                    <a:pt x="3878" y="5506"/>
                  </a:cubicBezTo>
                  <a:cubicBezTo>
                    <a:pt x="4045" y="4939"/>
                    <a:pt x="4379" y="4172"/>
                    <a:pt x="4212" y="3538"/>
                  </a:cubicBezTo>
                  <a:cubicBezTo>
                    <a:pt x="4045" y="2904"/>
                    <a:pt x="3478" y="2771"/>
                    <a:pt x="3011" y="2437"/>
                  </a:cubicBezTo>
                  <a:cubicBezTo>
                    <a:pt x="2544" y="2037"/>
                    <a:pt x="2077" y="1637"/>
                    <a:pt x="1643" y="1170"/>
                  </a:cubicBezTo>
                  <a:cubicBezTo>
                    <a:pt x="1243" y="770"/>
                    <a:pt x="676" y="469"/>
                    <a:pt x="242" y="36"/>
                  </a:cubicBezTo>
                  <a:cubicBezTo>
                    <a:pt x="217" y="11"/>
                    <a:pt x="188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0"/>
            <p:cNvSpPr/>
            <p:nvPr/>
          </p:nvSpPr>
          <p:spPr>
            <a:xfrm>
              <a:off x="8471145" y="-85874"/>
              <a:ext cx="154796" cy="226359"/>
            </a:xfrm>
            <a:custGeom>
              <a:avLst/>
              <a:gdLst/>
              <a:ahLst/>
              <a:cxnLst/>
              <a:rect l="l" t="t" r="r" b="b"/>
              <a:pathLst>
                <a:path w="4112" h="6013" extrusionOk="0">
                  <a:moveTo>
                    <a:pt x="132" y="0"/>
                  </a:moveTo>
                  <a:cubicBezTo>
                    <a:pt x="57" y="0"/>
                    <a:pt x="1" y="94"/>
                    <a:pt x="76" y="169"/>
                  </a:cubicBezTo>
                  <a:lnTo>
                    <a:pt x="76" y="203"/>
                  </a:lnTo>
                  <a:cubicBezTo>
                    <a:pt x="509" y="603"/>
                    <a:pt x="976" y="970"/>
                    <a:pt x="1477" y="1303"/>
                  </a:cubicBezTo>
                  <a:cubicBezTo>
                    <a:pt x="2077" y="1737"/>
                    <a:pt x="2744" y="1937"/>
                    <a:pt x="3311" y="2404"/>
                  </a:cubicBezTo>
                  <a:cubicBezTo>
                    <a:pt x="4112" y="3105"/>
                    <a:pt x="3445" y="5006"/>
                    <a:pt x="3245" y="5873"/>
                  </a:cubicBezTo>
                  <a:cubicBezTo>
                    <a:pt x="3224" y="5956"/>
                    <a:pt x="3293" y="6013"/>
                    <a:pt x="3356" y="6013"/>
                  </a:cubicBezTo>
                  <a:cubicBezTo>
                    <a:pt x="3395" y="6013"/>
                    <a:pt x="3432" y="5991"/>
                    <a:pt x="3445" y="5940"/>
                  </a:cubicBezTo>
                  <a:cubicBezTo>
                    <a:pt x="3678" y="4973"/>
                    <a:pt x="4112" y="3572"/>
                    <a:pt x="3745" y="2604"/>
                  </a:cubicBezTo>
                  <a:cubicBezTo>
                    <a:pt x="3545" y="2137"/>
                    <a:pt x="2911" y="1837"/>
                    <a:pt x="2511" y="1637"/>
                  </a:cubicBezTo>
                  <a:cubicBezTo>
                    <a:pt x="1677" y="1203"/>
                    <a:pt x="910" y="670"/>
                    <a:pt x="209" y="36"/>
                  </a:cubicBezTo>
                  <a:cubicBezTo>
                    <a:pt x="184" y="11"/>
                    <a:pt x="157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4" name="Google Shape;4774;p30"/>
          <p:cNvSpPr/>
          <p:nvPr/>
        </p:nvSpPr>
        <p:spPr>
          <a:xfrm flipH="1">
            <a:off x="586313" y="672282"/>
            <a:ext cx="33909" cy="27755"/>
          </a:xfrm>
          <a:custGeom>
            <a:avLst/>
            <a:gdLst/>
            <a:ahLst/>
            <a:cxnLst/>
            <a:rect l="l" t="t" r="r" b="b"/>
            <a:pathLst>
              <a:path w="1102" h="902" extrusionOk="0">
                <a:moveTo>
                  <a:pt x="534" y="1"/>
                </a:moveTo>
                <a:cubicBezTo>
                  <a:pt x="0" y="34"/>
                  <a:pt x="0" y="868"/>
                  <a:pt x="534" y="902"/>
                </a:cubicBezTo>
                <a:cubicBezTo>
                  <a:pt x="1101" y="868"/>
                  <a:pt x="1101" y="34"/>
                  <a:pt x="5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30"/>
          <p:cNvSpPr/>
          <p:nvPr/>
        </p:nvSpPr>
        <p:spPr>
          <a:xfrm flipH="1">
            <a:off x="1062990" y="269470"/>
            <a:ext cx="38001" cy="28770"/>
          </a:xfrm>
          <a:custGeom>
            <a:avLst/>
            <a:gdLst/>
            <a:ahLst/>
            <a:cxnLst/>
            <a:rect l="l" t="t" r="r" b="b"/>
            <a:pathLst>
              <a:path w="1235" h="935" extrusionOk="0">
                <a:moveTo>
                  <a:pt x="634" y="1"/>
                </a:moveTo>
                <a:cubicBezTo>
                  <a:pt x="0" y="1"/>
                  <a:pt x="0" y="935"/>
                  <a:pt x="634" y="935"/>
                </a:cubicBezTo>
                <a:cubicBezTo>
                  <a:pt x="1234" y="935"/>
                  <a:pt x="1234" y="1"/>
                  <a:pt x="6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6" name="Google Shape;4776;p30"/>
          <p:cNvSpPr/>
          <p:nvPr/>
        </p:nvSpPr>
        <p:spPr>
          <a:xfrm flipH="1">
            <a:off x="62810" y="882340"/>
            <a:ext cx="38001" cy="28770"/>
          </a:xfrm>
          <a:custGeom>
            <a:avLst/>
            <a:gdLst/>
            <a:ahLst/>
            <a:cxnLst/>
            <a:rect l="l" t="t" r="r" b="b"/>
            <a:pathLst>
              <a:path w="1235" h="935" extrusionOk="0">
                <a:moveTo>
                  <a:pt x="601" y="0"/>
                </a:moveTo>
                <a:cubicBezTo>
                  <a:pt x="0" y="0"/>
                  <a:pt x="0" y="934"/>
                  <a:pt x="601" y="934"/>
                </a:cubicBezTo>
                <a:cubicBezTo>
                  <a:pt x="1235" y="901"/>
                  <a:pt x="1235" y="0"/>
                  <a:pt x="6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7" name="Google Shape;4777;p30"/>
          <p:cNvSpPr/>
          <p:nvPr/>
        </p:nvSpPr>
        <p:spPr>
          <a:xfrm flipH="1">
            <a:off x="698359" y="416510"/>
            <a:ext cx="56494" cy="42124"/>
          </a:xfrm>
          <a:custGeom>
            <a:avLst/>
            <a:gdLst/>
            <a:ahLst/>
            <a:cxnLst/>
            <a:rect l="l" t="t" r="r" b="b"/>
            <a:pathLst>
              <a:path w="1836" h="1369" extrusionOk="0">
                <a:moveTo>
                  <a:pt x="934" y="1"/>
                </a:moveTo>
                <a:cubicBezTo>
                  <a:pt x="0" y="1"/>
                  <a:pt x="0" y="1368"/>
                  <a:pt x="934" y="1368"/>
                </a:cubicBezTo>
                <a:cubicBezTo>
                  <a:pt x="1835" y="1368"/>
                  <a:pt x="1835" y="1"/>
                  <a:pt x="9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8" name="Google Shape;4778;p30"/>
          <p:cNvSpPr/>
          <p:nvPr/>
        </p:nvSpPr>
        <p:spPr>
          <a:xfrm flipH="1">
            <a:off x="466682" y="416524"/>
            <a:ext cx="56494" cy="42093"/>
          </a:xfrm>
          <a:custGeom>
            <a:avLst/>
            <a:gdLst/>
            <a:ahLst/>
            <a:cxnLst/>
            <a:rect l="l" t="t" r="r" b="b"/>
            <a:pathLst>
              <a:path w="1836" h="1368" extrusionOk="0">
                <a:moveTo>
                  <a:pt x="902" y="0"/>
                </a:moveTo>
                <a:cubicBezTo>
                  <a:pt x="1" y="0"/>
                  <a:pt x="1" y="1368"/>
                  <a:pt x="902" y="1368"/>
                </a:cubicBezTo>
                <a:cubicBezTo>
                  <a:pt x="1836" y="1368"/>
                  <a:pt x="1836" y="0"/>
                  <a:pt x="9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9" name="Google Shape;4779;p30"/>
          <p:cNvGrpSpPr/>
          <p:nvPr/>
        </p:nvGrpSpPr>
        <p:grpSpPr>
          <a:xfrm rot="1110619" flipH="1">
            <a:off x="189893" y="30682"/>
            <a:ext cx="638273" cy="267183"/>
            <a:chOff x="7936040" y="253594"/>
            <a:chExt cx="780871" cy="326875"/>
          </a:xfrm>
        </p:grpSpPr>
        <p:sp>
          <p:nvSpPr>
            <p:cNvPr id="4780" name="Google Shape;4780;p30"/>
            <p:cNvSpPr/>
            <p:nvPr/>
          </p:nvSpPr>
          <p:spPr>
            <a:xfrm>
              <a:off x="7992019" y="253594"/>
              <a:ext cx="724892" cy="284559"/>
            </a:xfrm>
            <a:custGeom>
              <a:avLst/>
              <a:gdLst/>
              <a:ahLst/>
              <a:cxnLst/>
              <a:rect l="l" t="t" r="r" b="b"/>
              <a:pathLst>
                <a:path w="19256" h="7559" extrusionOk="0">
                  <a:moveTo>
                    <a:pt x="19139" y="1"/>
                  </a:moveTo>
                  <a:cubicBezTo>
                    <a:pt x="19102" y="1"/>
                    <a:pt x="19068" y="19"/>
                    <a:pt x="19055" y="59"/>
                  </a:cubicBezTo>
                  <a:lnTo>
                    <a:pt x="19022" y="92"/>
                  </a:lnTo>
                  <a:cubicBezTo>
                    <a:pt x="18622" y="1460"/>
                    <a:pt x="16487" y="2194"/>
                    <a:pt x="15252" y="2527"/>
                  </a:cubicBezTo>
                  <a:cubicBezTo>
                    <a:pt x="13451" y="2961"/>
                    <a:pt x="11550" y="3094"/>
                    <a:pt x="9715" y="3394"/>
                  </a:cubicBezTo>
                  <a:cubicBezTo>
                    <a:pt x="7847" y="3695"/>
                    <a:pt x="6013" y="4128"/>
                    <a:pt x="4245" y="4729"/>
                  </a:cubicBezTo>
                  <a:cubicBezTo>
                    <a:pt x="2610" y="5296"/>
                    <a:pt x="1476" y="6430"/>
                    <a:pt x="108" y="7364"/>
                  </a:cubicBezTo>
                  <a:cubicBezTo>
                    <a:pt x="1" y="7418"/>
                    <a:pt x="67" y="7558"/>
                    <a:pt x="149" y="7558"/>
                  </a:cubicBezTo>
                  <a:cubicBezTo>
                    <a:pt x="168" y="7558"/>
                    <a:pt x="189" y="7550"/>
                    <a:pt x="208" y="7531"/>
                  </a:cubicBezTo>
                  <a:cubicBezTo>
                    <a:pt x="876" y="7097"/>
                    <a:pt x="1443" y="6497"/>
                    <a:pt x="2143" y="6063"/>
                  </a:cubicBezTo>
                  <a:cubicBezTo>
                    <a:pt x="2977" y="5529"/>
                    <a:pt x="3878" y="5062"/>
                    <a:pt x="4812" y="4762"/>
                  </a:cubicBezTo>
                  <a:cubicBezTo>
                    <a:pt x="6846" y="4128"/>
                    <a:pt x="8948" y="3695"/>
                    <a:pt x="11083" y="3394"/>
                  </a:cubicBezTo>
                  <a:cubicBezTo>
                    <a:pt x="12917" y="3094"/>
                    <a:pt x="14886" y="3028"/>
                    <a:pt x="16587" y="2294"/>
                  </a:cubicBezTo>
                  <a:cubicBezTo>
                    <a:pt x="17587" y="1860"/>
                    <a:pt x="18922" y="1260"/>
                    <a:pt x="19255" y="125"/>
                  </a:cubicBezTo>
                  <a:cubicBezTo>
                    <a:pt x="19255" y="45"/>
                    <a:pt x="19194" y="1"/>
                    <a:pt x="19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0"/>
            <p:cNvSpPr/>
            <p:nvPr/>
          </p:nvSpPr>
          <p:spPr>
            <a:xfrm>
              <a:off x="8020630" y="379594"/>
              <a:ext cx="122836" cy="65163"/>
            </a:xfrm>
            <a:custGeom>
              <a:avLst/>
              <a:gdLst/>
              <a:ahLst/>
              <a:cxnLst/>
              <a:rect l="l" t="t" r="r" b="b"/>
              <a:pathLst>
                <a:path w="3263" h="1731" extrusionOk="0">
                  <a:moveTo>
                    <a:pt x="173" y="1"/>
                  </a:moveTo>
                  <a:cubicBezTo>
                    <a:pt x="83" y="1"/>
                    <a:pt x="1" y="157"/>
                    <a:pt x="116" y="214"/>
                  </a:cubicBezTo>
                  <a:cubicBezTo>
                    <a:pt x="1116" y="681"/>
                    <a:pt x="2084" y="1182"/>
                    <a:pt x="3051" y="1715"/>
                  </a:cubicBezTo>
                  <a:cubicBezTo>
                    <a:pt x="3073" y="1726"/>
                    <a:pt x="3093" y="1731"/>
                    <a:pt x="3112" y="1731"/>
                  </a:cubicBezTo>
                  <a:cubicBezTo>
                    <a:pt x="3211" y="1731"/>
                    <a:pt x="3263" y="1604"/>
                    <a:pt x="3151" y="1549"/>
                  </a:cubicBezTo>
                  <a:cubicBezTo>
                    <a:pt x="2217" y="981"/>
                    <a:pt x="1216" y="514"/>
                    <a:pt x="216" y="14"/>
                  </a:cubicBezTo>
                  <a:cubicBezTo>
                    <a:pt x="202" y="5"/>
                    <a:pt x="187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0"/>
            <p:cNvSpPr/>
            <p:nvPr/>
          </p:nvSpPr>
          <p:spPr>
            <a:xfrm>
              <a:off x="7962651" y="321846"/>
              <a:ext cx="154495" cy="100173"/>
            </a:xfrm>
            <a:custGeom>
              <a:avLst/>
              <a:gdLst/>
              <a:ahLst/>
              <a:cxnLst/>
              <a:rect l="l" t="t" r="r" b="b"/>
              <a:pathLst>
                <a:path w="4104" h="2661" extrusionOk="0">
                  <a:moveTo>
                    <a:pt x="1090" y="216"/>
                  </a:moveTo>
                  <a:cubicBezTo>
                    <a:pt x="1461" y="216"/>
                    <a:pt x="1930" y="402"/>
                    <a:pt x="2136" y="514"/>
                  </a:cubicBezTo>
                  <a:cubicBezTo>
                    <a:pt x="2914" y="903"/>
                    <a:pt x="3502" y="1575"/>
                    <a:pt x="3749" y="2439"/>
                  </a:cubicBezTo>
                  <a:lnTo>
                    <a:pt x="3749" y="2439"/>
                  </a:lnTo>
                  <a:cubicBezTo>
                    <a:pt x="3626" y="2449"/>
                    <a:pt x="3497" y="2454"/>
                    <a:pt x="3364" y="2454"/>
                  </a:cubicBezTo>
                  <a:cubicBezTo>
                    <a:pt x="2143" y="2454"/>
                    <a:pt x="596" y="2013"/>
                    <a:pt x="568" y="681"/>
                  </a:cubicBezTo>
                  <a:cubicBezTo>
                    <a:pt x="568" y="329"/>
                    <a:pt x="799" y="216"/>
                    <a:pt x="1090" y="216"/>
                  </a:cubicBezTo>
                  <a:close/>
                  <a:moveTo>
                    <a:pt x="1102" y="0"/>
                  </a:moveTo>
                  <a:cubicBezTo>
                    <a:pt x="838" y="0"/>
                    <a:pt x="595" y="81"/>
                    <a:pt x="435" y="314"/>
                  </a:cubicBezTo>
                  <a:cubicBezTo>
                    <a:pt x="1" y="981"/>
                    <a:pt x="768" y="1848"/>
                    <a:pt x="1269" y="2149"/>
                  </a:cubicBezTo>
                  <a:cubicBezTo>
                    <a:pt x="1915" y="2485"/>
                    <a:pt x="2621" y="2660"/>
                    <a:pt x="3341" y="2660"/>
                  </a:cubicBezTo>
                  <a:cubicBezTo>
                    <a:pt x="3550" y="2660"/>
                    <a:pt x="3760" y="2646"/>
                    <a:pt x="3970" y="2616"/>
                  </a:cubicBezTo>
                  <a:cubicBezTo>
                    <a:pt x="4095" y="2616"/>
                    <a:pt x="4103" y="2412"/>
                    <a:pt x="3995" y="2412"/>
                  </a:cubicBezTo>
                  <a:cubicBezTo>
                    <a:pt x="3988" y="2412"/>
                    <a:pt x="3979" y="2413"/>
                    <a:pt x="3970" y="2415"/>
                  </a:cubicBezTo>
                  <a:cubicBezTo>
                    <a:pt x="3967" y="2416"/>
                    <a:pt x="3964" y="2416"/>
                    <a:pt x="3961" y="2417"/>
                  </a:cubicBezTo>
                  <a:lnTo>
                    <a:pt x="3961" y="2417"/>
                  </a:lnTo>
                  <a:cubicBezTo>
                    <a:pt x="3689" y="1464"/>
                    <a:pt x="3026" y="676"/>
                    <a:pt x="2102" y="247"/>
                  </a:cubicBezTo>
                  <a:cubicBezTo>
                    <a:pt x="1821" y="134"/>
                    <a:pt x="1443" y="0"/>
                    <a:pt x="1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30"/>
            <p:cNvSpPr/>
            <p:nvPr/>
          </p:nvSpPr>
          <p:spPr>
            <a:xfrm>
              <a:off x="7936040" y="463920"/>
              <a:ext cx="159012" cy="116549"/>
            </a:xfrm>
            <a:custGeom>
              <a:avLst/>
              <a:gdLst/>
              <a:ahLst/>
              <a:cxnLst/>
              <a:rect l="l" t="t" r="r" b="b"/>
              <a:pathLst>
                <a:path w="4224" h="3096" extrusionOk="0">
                  <a:moveTo>
                    <a:pt x="3903" y="209"/>
                  </a:moveTo>
                  <a:cubicBezTo>
                    <a:pt x="3510" y="969"/>
                    <a:pt x="3571" y="1816"/>
                    <a:pt x="2763" y="2344"/>
                  </a:cubicBezTo>
                  <a:cubicBezTo>
                    <a:pt x="2400" y="2562"/>
                    <a:pt x="1781" y="2858"/>
                    <a:pt x="1291" y="2858"/>
                  </a:cubicBezTo>
                  <a:cubicBezTo>
                    <a:pt x="881" y="2858"/>
                    <a:pt x="561" y="2650"/>
                    <a:pt x="561" y="2010"/>
                  </a:cubicBezTo>
                  <a:cubicBezTo>
                    <a:pt x="561" y="724"/>
                    <a:pt x="2803" y="235"/>
                    <a:pt x="3903" y="209"/>
                  </a:cubicBezTo>
                  <a:close/>
                  <a:moveTo>
                    <a:pt x="4073" y="1"/>
                  </a:moveTo>
                  <a:cubicBezTo>
                    <a:pt x="4060" y="1"/>
                    <a:pt x="4046" y="4"/>
                    <a:pt x="4034" y="10"/>
                  </a:cubicBezTo>
                  <a:lnTo>
                    <a:pt x="4034" y="10"/>
                  </a:lnTo>
                  <a:cubicBezTo>
                    <a:pt x="2738" y="32"/>
                    <a:pt x="1" y="738"/>
                    <a:pt x="394" y="2444"/>
                  </a:cubicBezTo>
                  <a:cubicBezTo>
                    <a:pt x="510" y="2926"/>
                    <a:pt x="892" y="3096"/>
                    <a:pt x="1317" y="3096"/>
                  </a:cubicBezTo>
                  <a:cubicBezTo>
                    <a:pt x="1628" y="3096"/>
                    <a:pt x="1961" y="3005"/>
                    <a:pt x="2229" y="2878"/>
                  </a:cubicBezTo>
                  <a:cubicBezTo>
                    <a:pt x="2696" y="2678"/>
                    <a:pt x="3163" y="2344"/>
                    <a:pt x="3497" y="1944"/>
                  </a:cubicBezTo>
                  <a:cubicBezTo>
                    <a:pt x="3915" y="1462"/>
                    <a:pt x="3837" y="762"/>
                    <a:pt x="4129" y="205"/>
                  </a:cubicBezTo>
                  <a:lnTo>
                    <a:pt x="4129" y="205"/>
                  </a:lnTo>
                  <a:cubicBezTo>
                    <a:pt x="4223" y="177"/>
                    <a:pt x="4220" y="28"/>
                    <a:pt x="4118" y="11"/>
                  </a:cubicBezTo>
                  <a:lnTo>
                    <a:pt x="4118" y="11"/>
                  </a:lnTo>
                  <a:cubicBezTo>
                    <a:pt x="4104" y="4"/>
                    <a:pt x="4088" y="1"/>
                    <a:pt x="4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0"/>
            <p:cNvSpPr/>
            <p:nvPr/>
          </p:nvSpPr>
          <p:spPr>
            <a:xfrm>
              <a:off x="8195452" y="389909"/>
              <a:ext cx="19161" cy="55752"/>
            </a:xfrm>
            <a:custGeom>
              <a:avLst/>
              <a:gdLst/>
              <a:ahLst/>
              <a:cxnLst/>
              <a:rect l="l" t="t" r="r" b="b"/>
              <a:pathLst>
                <a:path w="509" h="1481" extrusionOk="0">
                  <a:moveTo>
                    <a:pt x="133" y="1"/>
                  </a:moveTo>
                  <a:cubicBezTo>
                    <a:pt x="69" y="1"/>
                    <a:pt x="1" y="58"/>
                    <a:pt x="21" y="140"/>
                  </a:cubicBezTo>
                  <a:lnTo>
                    <a:pt x="288" y="1408"/>
                  </a:lnTo>
                  <a:cubicBezTo>
                    <a:pt x="301" y="1459"/>
                    <a:pt x="338" y="1481"/>
                    <a:pt x="377" y="1481"/>
                  </a:cubicBezTo>
                  <a:cubicBezTo>
                    <a:pt x="440" y="1481"/>
                    <a:pt x="509" y="1424"/>
                    <a:pt x="488" y="1341"/>
                  </a:cubicBezTo>
                  <a:lnTo>
                    <a:pt x="222" y="74"/>
                  </a:lnTo>
                  <a:cubicBezTo>
                    <a:pt x="209" y="23"/>
                    <a:pt x="172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0"/>
            <p:cNvSpPr/>
            <p:nvPr/>
          </p:nvSpPr>
          <p:spPr>
            <a:xfrm>
              <a:off x="8231893" y="379895"/>
              <a:ext cx="19124" cy="47019"/>
            </a:xfrm>
            <a:custGeom>
              <a:avLst/>
              <a:gdLst/>
              <a:ahLst/>
              <a:cxnLst/>
              <a:rect l="l" t="t" r="r" b="b"/>
              <a:pathLst>
                <a:path w="508" h="1249" extrusionOk="0">
                  <a:moveTo>
                    <a:pt x="132" y="0"/>
                  </a:moveTo>
                  <a:cubicBezTo>
                    <a:pt x="69" y="0"/>
                    <a:pt x="0" y="57"/>
                    <a:pt x="21" y="140"/>
                  </a:cubicBezTo>
                  <a:cubicBezTo>
                    <a:pt x="87" y="473"/>
                    <a:pt x="188" y="840"/>
                    <a:pt x="288" y="1174"/>
                  </a:cubicBezTo>
                  <a:cubicBezTo>
                    <a:pt x="301" y="1227"/>
                    <a:pt x="341" y="1248"/>
                    <a:pt x="382" y="1248"/>
                  </a:cubicBezTo>
                  <a:cubicBezTo>
                    <a:pt x="444" y="1248"/>
                    <a:pt x="508" y="1200"/>
                    <a:pt x="488" y="1140"/>
                  </a:cubicBezTo>
                  <a:cubicBezTo>
                    <a:pt x="388" y="773"/>
                    <a:pt x="321" y="440"/>
                    <a:pt x="221" y="73"/>
                  </a:cubicBezTo>
                  <a:cubicBezTo>
                    <a:pt x="208" y="22"/>
                    <a:pt x="171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30"/>
            <p:cNvSpPr/>
            <p:nvPr/>
          </p:nvSpPr>
          <p:spPr>
            <a:xfrm>
              <a:off x="8266301" y="376658"/>
              <a:ext cx="19839" cy="50633"/>
            </a:xfrm>
            <a:custGeom>
              <a:avLst/>
              <a:gdLst/>
              <a:ahLst/>
              <a:cxnLst/>
              <a:rect l="l" t="t" r="r" b="b"/>
              <a:pathLst>
                <a:path w="527" h="1345" extrusionOk="0">
                  <a:moveTo>
                    <a:pt x="124" y="1"/>
                  </a:moveTo>
                  <a:cubicBezTo>
                    <a:pt x="58" y="1"/>
                    <a:pt x="0" y="45"/>
                    <a:pt x="41" y="125"/>
                  </a:cubicBezTo>
                  <a:cubicBezTo>
                    <a:pt x="141" y="492"/>
                    <a:pt x="241" y="893"/>
                    <a:pt x="308" y="1260"/>
                  </a:cubicBezTo>
                  <a:cubicBezTo>
                    <a:pt x="322" y="1318"/>
                    <a:pt x="369" y="1345"/>
                    <a:pt x="414" y="1345"/>
                  </a:cubicBezTo>
                  <a:cubicBezTo>
                    <a:pt x="472" y="1345"/>
                    <a:pt x="526" y="1301"/>
                    <a:pt x="508" y="1226"/>
                  </a:cubicBezTo>
                  <a:cubicBezTo>
                    <a:pt x="408" y="826"/>
                    <a:pt x="374" y="459"/>
                    <a:pt x="241" y="59"/>
                  </a:cubicBezTo>
                  <a:cubicBezTo>
                    <a:pt x="215" y="19"/>
                    <a:pt x="167" y="1"/>
                    <a:pt x="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3125" y="600575"/>
            <a:ext cx="685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tic SC"/>
              <a:buNone/>
              <a:defRPr sz="3000" b="1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tic SC"/>
              <a:buNone/>
              <a:defRPr sz="3000" b="1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tic SC"/>
              <a:buNone/>
              <a:defRPr sz="3000" b="1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tic SC"/>
              <a:buNone/>
              <a:defRPr sz="3000" b="1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tic SC"/>
              <a:buNone/>
              <a:defRPr sz="3000" b="1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tic SC"/>
              <a:buNone/>
              <a:defRPr sz="3000" b="1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tic SC"/>
              <a:buNone/>
              <a:defRPr sz="3000" b="1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tic SC"/>
              <a:buNone/>
              <a:defRPr sz="3000" b="1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tic SC"/>
              <a:buNone/>
              <a:defRPr sz="3000" b="1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5250" y="2747175"/>
            <a:ext cx="73320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6" r:id="rId5"/>
    <p:sldLayoutId id="2147483668" r:id="rId6"/>
    <p:sldLayoutId id="2147483672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8.0/en/selec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8.0/en/logical-operators.html#operator_and" TargetMode="External"/><Relationship Id="rId2" Type="http://schemas.openxmlformats.org/officeDocument/2006/relationships/hyperlink" Target="http://localhost/phpmyadmin/url.php?url=https://dev.mysql.com/doc/refman/8.0/en/select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://localhost/phpmyadmin/url.php?url=https://dev.mysql.com/doc/refman/8.0/en/comparison-operators.html#function_i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7" name="Google Shape;5057;p37"/>
          <p:cNvSpPr txBox="1">
            <a:spLocks noGrp="1"/>
          </p:cNvSpPr>
          <p:nvPr>
            <p:ph type="ctrTitle"/>
          </p:nvPr>
        </p:nvSpPr>
        <p:spPr>
          <a:xfrm>
            <a:off x="3555000" y="959425"/>
            <a:ext cx="2034000" cy="24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CSE</a:t>
            </a:r>
            <a:br>
              <a:rPr lang="en-US"/>
            </a:br>
            <a:r>
              <a:rPr lang="en-US"/>
              <a:t>212</a:t>
            </a:r>
            <a:endParaRPr dirty="0"/>
          </a:p>
        </p:txBody>
      </p:sp>
      <p:sp>
        <p:nvSpPr>
          <p:cNvPr id="5058" name="Google Shape;5058;p37"/>
          <p:cNvSpPr txBox="1">
            <a:spLocks noGrp="1"/>
          </p:cNvSpPr>
          <p:nvPr>
            <p:ph type="subTitle" idx="1"/>
          </p:nvPr>
        </p:nvSpPr>
        <p:spPr>
          <a:xfrm>
            <a:off x="2296102" y="4266518"/>
            <a:ext cx="5164800" cy="59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400" b="1" dirty="0">
                <a:latin typeface="Tempus Sans ITC" pitchFamily="82" charset="0"/>
              </a:rPr>
              <a:t>Database Systems Lab</a:t>
            </a:r>
            <a:endParaRPr sz="4400" dirty="0">
              <a:latin typeface="Tempus Sans ITC" pitchFamily="82" charset="0"/>
            </a:endParaRPr>
          </a:p>
        </p:txBody>
      </p:sp>
      <p:grpSp>
        <p:nvGrpSpPr>
          <p:cNvPr id="5059" name="Google Shape;5059;p37"/>
          <p:cNvGrpSpPr/>
          <p:nvPr/>
        </p:nvGrpSpPr>
        <p:grpSpPr>
          <a:xfrm>
            <a:off x="2426228" y="118082"/>
            <a:ext cx="4291544" cy="4148436"/>
            <a:chOff x="2725354" y="563210"/>
            <a:chExt cx="3699607" cy="3576238"/>
          </a:xfrm>
        </p:grpSpPr>
        <p:sp>
          <p:nvSpPr>
            <p:cNvPr id="5060" name="Google Shape;5060;p37"/>
            <p:cNvSpPr/>
            <p:nvPr/>
          </p:nvSpPr>
          <p:spPr>
            <a:xfrm>
              <a:off x="2992083" y="803477"/>
              <a:ext cx="3193576" cy="3094717"/>
            </a:xfrm>
            <a:custGeom>
              <a:avLst/>
              <a:gdLst/>
              <a:ahLst/>
              <a:cxnLst/>
              <a:rect l="l" t="t" r="r" b="b"/>
              <a:pathLst>
                <a:path w="42732" h="43819" extrusionOk="0">
                  <a:moveTo>
                    <a:pt x="20966" y="233"/>
                  </a:moveTo>
                  <a:cubicBezTo>
                    <a:pt x="20971" y="234"/>
                    <a:pt x="20977" y="234"/>
                    <a:pt x="20982" y="234"/>
                  </a:cubicBezTo>
                  <a:cubicBezTo>
                    <a:pt x="25052" y="234"/>
                    <a:pt x="29155" y="834"/>
                    <a:pt x="32691" y="2903"/>
                  </a:cubicBezTo>
                  <a:cubicBezTo>
                    <a:pt x="35426" y="4504"/>
                    <a:pt x="37561" y="6905"/>
                    <a:pt x="39429" y="9441"/>
                  </a:cubicBezTo>
                  <a:cubicBezTo>
                    <a:pt x="42131" y="13077"/>
                    <a:pt x="42565" y="17513"/>
                    <a:pt x="42431" y="21950"/>
                  </a:cubicBezTo>
                  <a:cubicBezTo>
                    <a:pt x="42364" y="24485"/>
                    <a:pt x="42331" y="27053"/>
                    <a:pt x="41731" y="29555"/>
                  </a:cubicBezTo>
                  <a:cubicBezTo>
                    <a:pt x="41197" y="31657"/>
                    <a:pt x="40363" y="33658"/>
                    <a:pt x="39229" y="35493"/>
                  </a:cubicBezTo>
                  <a:cubicBezTo>
                    <a:pt x="37061" y="38995"/>
                    <a:pt x="33692" y="41597"/>
                    <a:pt x="29755" y="42764"/>
                  </a:cubicBezTo>
                  <a:cubicBezTo>
                    <a:pt x="27726" y="43404"/>
                    <a:pt x="25558" y="43665"/>
                    <a:pt x="23375" y="43665"/>
                  </a:cubicBezTo>
                  <a:cubicBezTo>
                    <a:pt x="20892" y="43665"/>
                    <a:pt x="18388" y="43328"/>
                    <a:pt x="16046" y="42831"/>
                  </a:cubicBezTo>
                  <a:cubicBezTo>
                    <a:pt x="11642" y="41897"/>
                    <a:pt x="7673" y="39529"/>
                    <a:pt x="4771" y="36060"/>
                  </a:cubicBezTo>
                  <a:cubicBezTo>
                    <a:pt x="1535" y="32224"/>
                    <a:pt x="468" y="27253"/>
                    <a:pt x="301" y="22383"/>
                  </a:cubicBezTo>
                  <a:cubicBezTo>
                    <a:pt x="168" y="19281"/>
                    <a:pt x="301" y="16212"/>
                    <a:pt x="1335" y="13277"/>
                  </a:cubicBezTo>
                  <a:cubicBezTo>
                    <a:pt x="2302" y="10675"/>
                    <a:pt x="3904" y="8373"/>
                    <a:pt x="5972" y="6539"/>
                  </a:cubicBezTo>
                  <a:cubicBezTo>
                    <a:pt x="10041" y="2803"/>
                    <a:pt x="15545" y="868"/>
                    <a:pt x="20949" y="234"/>
                  </a:cubicBezTo>
                  <a:cubicBezTo>
                    <a:pt x="20955" y="234"/>
                    <a:pt x="20960" y="234"/>
                    <a:pt x="20966" y="233"/>
                  </a:cubicBezTo>
                  <a:close/>
                  <a:moveTo>
                    <a:pt x="20949" y="1"/>
                  </a:moveTo>
                  <a:cubicBezTo>
                    <a:pt x="14111" y="834"/>
                    <a:pt x="7039" y="3770"/>
                    <a:pt x="3036" y="9574"/>
                  </a:cubicBezTo>
                  <a:cubicBezTo>
                    <a:pt x="835" y="12710"/>
                    <a:pt x="134" y="16312"/>
                    <a:pt x="68" y="20082"/>
                  </a:cubicBezTo>
                  <a:cubicBezTo>
                    <a:pt x="1" y="24685"/>
                    <a:pt x="535" y="29355"/>
                    <a:pt x="2736" y="33424"/>
                  </a:cubicBezTo>
                  <a:cubicBezTo>
                    <a:pt x="4704" y="37094"/>
                    <a:pt x="8140" y="39962"/>
                    <a:pt x="11876" y="41697"/>
                  </a:cubicBezTo>
                  <a:cubicBezTo>
                    <a:pt x="15237" y="43257"/>
                    <a:pt x="19272" y="43819"/>
                    <a:pt x="23059" y="43819"/>
                  </a:cubicBezTo>
                  <a:cubicBezTo>
                    <a:pt x="23483" y="43819"/>
                    <a:pt x="23903" y="43812"/>
                    <a:pt x="24318" y="43799"/>
                  </a:cubicBezTo>
                  <a:cubicBezTo>
                    <a:pt x="28288" y="43698"/>
                    <a:pt x="32224" y="42564"/>
                    <a:pt x="35393" y="40096"/>
                  </a:cubicBezTo>
                  <a:cubicBezTo>
                    <a:pt x="38395" y="37761"/>
                    <a:pt x="40296" y="34592"/>
                    <a:pt x="41497" y="31056"/>
                  </a:cubicBezTo>
                  <a:cubicBezTo>
                    <a:pt x="42164" y="28888"/>
                    <a:pt x="42531" y="26620"/>
                    <a:pt x="42598" y="24318"/>
                  </a:cubicBezTo>
                  <a:cubicBezTo>
                    <a:pt x="42731" y="22050"/>
                    <a:pt x="42731" y="19781"/>
                    <a:pt x="42565" y="17513"/>
                  </a:cubicBezTo>
                  <a:cubicBezTo>
                    <a:pt x="42364" y="15545"/>
                    <a:pt x="41897" y="13644"/>
                    <a:pt x="41130" y="11842"/>
                  </a:cubicBezTo>
                  <a:cubicBezTo>
                    <a:pt x="40496" y="10375"/>
                    <a:pt x="39462" y="9107"/>
                    <a:pt x="38495" y="7873"/>
                  </a:cubicBezTo>
                  <a:cubicBezTo>
                    <a:pt x="36727" y="5571"/>
                    <a:pt x="34492" y="3670"/>
                    <a:pt x="31957" y="2269"/>
                  </a:cubicBezTo>
                  <a:cubicBezTo>
                    <a:pt x="28588" y="501"/>
                    <a:pt x="24718" y="1"/>
                    <a:pt x="20982" y="1"/>
                  </a:cubicBezTo>
                  <a:cubicBezTo>
                    <a:pt x="20977" y="1"/>
                    <a:pt x="20971" y="1"/>
                    <a:pt x="20966" y="2"/>
                  </a:cubicBezTo>
                  <a:lnTo>
                    <a:pt x="20966" y="2"/>
                  </a:lnTo>
                  <a:cubicBezTo>
                    <a:pt x="20960" y="1"/>
                    <a:pt x="20955" y="1"/>
                    <a:pt x="20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37"/>
            <p:cNvSpPr/>
            <p:nvPr/>
          </p:nvSpPr>
          <p:spPr>
            <a:xfrm>
              <a:off x="2800164" y="617168"/>
              <a:ext cx="3574949" cy="3467546"/>
            </a:xfrm>
            <a:custGeom>
              <a:avLst/>
              <a:gdLst/>
              <a:ahLst/>
              <a:cxnLst/>
              <a:rect l="l" t="t" r="r" b="b"/>
              <a:pathLst>
                <a:path w="47835" h="49098" extrusionOk="0">
                  <a:moveTo>
                    <a:pt x="23383" y="213"/>
                  </a:moveTo>
                  <a:cubicBezTo>
                    <a:pt x="23399" y="228"/>
                    <a:pt x="23422" y="237"/>
                    <a:pt x="23450" y="237"/>
                  </a:cubicBezTo>
                  <a:cubicBezTo>
                    <a:pt x="27620" y="237"/>
                    <a:pt x="31790" y="804"/>
                    <a:pt x="35559" y="2672"/>
                  </a:cubicBezTo>
                  <a:cubicBezTo>
                    <a:pt x="38361" y="4106"/>
                    <a:pt x="40696" y="6241"/>
                    <a:pt x="42697" y="8676"/>
                  </a:cubicBezTo>
                  <a:cubicBezTo>
                    <a:pt x="43798" y="9910"/>
                    <a:pt x="44732" y="11278"/>
                    <a:pt x="45566" y="12746"/>
                  </a:cubicBezTo>
                  <a:cubicBezTo>
                    <a:pt x="46567" y="14847"/>
                    <a:pt x="47201" y="17116"/>
                    <a:pt x="47401" y="19451"/>
                  </a:cubicBezTo>
                  <a:cubicBezTo>
                    <a:pt x="47701" y="21786"/>
                    <a:pt x="47568" y="24187"/>
                    <a:pt x="47468" y="26522"/>
                  </a:cubicBezTo>
                  <a:cubicBezTo>
                    <a:pt x="47468" y="29091"/>
                    <a:pt x="47101" y="31659"/>
                    <a:pt x="46433" y="34128"/>
                  </a:cubicBezTo>
                  <a:cubicBezTo>
                    <a:pt x="45299" y="37930"/>
                    <a:pt x="43265" y="41533"/>
                    <a:pt x="40229" y="44135"/>
                  </a:cubicBezTo>
                  <a:cubicBezTo>
                    <a:pt x="36927" y="47004"/>
                    <a:pt x="32724" y="48438"/>
                    <a:pt x="28387" y="48772"/>
                  </a:cubicBezTo>
                  <a:cubicBezTo>
                    <a:pt x="27480" y="48847"/>
                    <a:pt x="26570" y="48884"/>
                    <a:pt x="25660" y="48884"/>
                  </a:cubicBezTo>
                  <a:cubicBezTo>
                    <a:pt x="22119" y="48884"/>
                    <a:pt x="18574" y="48318"/>
                    <a:pt x="15178" y="47204"/>
                  </a:cubicBezTo>
                  <a:cubicBezTo>
                    <a:pt x="10808" y="45669"/>
                    <a:pt x="7039" y="42834"/>
                    <a:pt x="4337" y="39065"/>
                  </a:cubicBezTo>
                  <a:cubicBezTo>
                    <a:pt x="1468" y="35028"/>
                    <a:pt x="534" y="30058"/>
                    <a:pt x="334" y="25188"/>
                  </a:cubicBezTo>
                  <a:cubicBezTo>
                    <a:pt x="167" y="20918"/>
                    <a:pt x="401" y="16715"/>
                    <a:pt x="2369" y="12812"/>
                  </a:cubicBezTo>
                  <a:cubicBezTo>
                    <a:pt x="5804" y="6074"/>
                    <a:pt x="13143" y="2272"/>
                    <a:pt x="20248" y="737"/>
                  </a:cubicBezTo>
                  <a:cubicBezTo>
                    <a:pt x="21282" y="511"/>
                    <a:pt x="22347" y="316"/>
                    <a:pt x="23383" y="213"/>
                  </a:cubicBezTo>
                  <a:close/>
                  <a:moveTo>
                    <a:pt x="23509" y="0"/>
                  </a:moveTo>
                  <a:cubicBezTo>
                    <a:pt x="23501" y="0"/>
                    <a:pt x="23493" y="1"/>
                    <a:pt x="23484" y="3"/>
                  </a:cubicBezTo>
                  <a:lnTo>
                    <a:pt x="23484" y="36"/>
                  </a:lnTo>
                  <a:lnTo>
                    <a:pt x="23484" y="36"/>
                  </a:lnTo>
                  <a:cubicBezTo>
                    <a:pt x="23473" y="37"/>
                    <a:pt x="23461" y="37"/>
                    <a:pt x="23450" y="37"/>
                  </a:cubicBezTo>
                  <a:cubicBezTo>
                    <a:pt x="23433" y="37"/>
                    <a:pt x="23417" y="40"/>
                    <a:pt x="23404" y="46"/>
                  </a:cubicBezTo>
                  <a:lnTo>
                    <a:pt x="23404" y="46"/>
                  </a:lnTo>
                  <a:cubicBezTo>
                    <a:pt x="16458" y="892"/>
                    <a:pt x="9389" y="3660"/>
                    <a:pt x="4704" y="9010"/>
                  </a:cubicBezTo>
                  <a:cubicBezTo>
                    <a:pt x="2369" y="11712"/>
                    <a:pt x="868" y="14981"/>
                    <a:pt x="334" y="18517"/>
                  </a:cubicBezTo>
                  <a:cubicBezTo>
                    <a:pt x="67" y="20618"/>
                    <a:pt x="0" y="22786"/>
                    <a:pt x="134" y="24921"/>
                  </a:cubicBezTo>
                  <a:cubicBezTo>
                    <a:pt x="167" y="27256"/>
                    <a:pt x="434" y="29558"/>
                    <a:pt x="968" y="31793"/>
                  </a:cubicBezTo>
                  <a:cubicBezTo>
                    <a:pt x="2936" y="40466"/>
                    <a:pt x="9974" y="46603"/>
                    <a:pt x="18547" y="48338"/>
                  </a:cubicBezTo>
                  <a:cubicBezTo>
                    <a:pt x="20911" y="48845"/>
                    <a:pt x="23317" y="49098"/>
                    <a:pt x="25725" y="49098"/>
                  </a:cubicBezTo>
                  <a:cubicBezTo>
                    <a:pt x="27597" y="49098"/>
                    <a:pt x="29469" y="48945"/>
                    <a:pt x="31323" y="48638"/>
                  </a:cubicBezTo>
                  <a:cubicBezTo>
                    <a:pt x="35125" y="47904"/>
                    <a:pt x="38595" y="46103"/>
                    <a:pt x="41330" y="43401"/>
                  </a:cubicBezTo>
                  <a:cubicBezTo>
                    <a:pt x="44032" y="40766"/>
                    <a:pt x="45800" y="37230"/>
                    <a:pt x="46800" y="33627"/>
                  </a:cubicBezTo>
                  <a:cubicBezTo>
                    <a:pt x="47367" y="31292"/>
                    <a:pt x="47668" y="28924"/>
                    <a:pt x="47668" y="26522"/>
                  </a:cubicBezTo>
                  <a:cubicBezTo>
                    <a:pt x="47834" y="24154"/>
                    <a:pt x="47801" y="21786"/>
                    <a:pt x="47601" y="19451"/>
                  </a:cubicBezTo>
                  <a:cubicBezTo>
                    <a:pt x="47401" y="17382"/>
                    <a:pt x="46900" y="15414"/>
                    <a:pt x="46133" y="13513"/>
                  </a:cubicBezTo>
                  <a:cubicBezTo>
                    <a:pt x="45433" y="12012"/>
                    <a:pt x="44532" y="10611"/>
                    <a:pt x="43498" y="9343"/>
                  </a:cubicBezTo>
                  <a:cubicBezTo>
                    <a:pt x="41730" y="6942"/>
                    <a:pt x="39529" y="4873"/>
                    <a:pt x="36993" y="3239"/>
                  </a:cubicBezTo>
                  <a:cubicBezTo>
                    <a:pt x="33044" y="791"/>
                    <a:pt x="28359" y="36"/>
                    <a:pt x="23753" y="36"/>
                  </a:cubicBezTo>
                  <a:cubicBezTo>
                    <a:pt x="23692" y="36"/>
                    <a:pt x="23631" y="36"/>
                    <a:pt x="23570" y="36"/>
                  </a:cubicBezTo>
                  <a:lnTo>
                    <a:pt x="23570" y="36"/>
                  </a:lnTo>
                  <a:cubicBezTo>
                    <a:pt x="23558" y="15"/>
                    <a:pt x="23538" y="0"/>
                    <a:pt x="23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37"/>
            <p:cNvSpPr/>
            <p:nvPr/>
          </p:nvSpPr>
          <p:spPr>
            <a:xfrm>
              <a:off x="3096787" y="805666"/>
              <a:ext cx="1600599" cy="2221651"/>
            </a:xfrm>
            <a:custGeom>
              <a:avLst/>
              <a:gdLst/>
              <a:ahLst/>
              <a:cxnLst/>
              <a:rect l="l" t="t" r="r" b="b"/>
              <a:pathLst>
                <a:path w="21417" h="31457" extrusionOk="0">
                  <a:moveTo>
                    <a:pt x="20974" y="0"/>
                  </a:moveTo>
                  <a:cubicBezTo>
                    <a:pt x="17202" y="0"/>
                    <a:pt x="13923" y="1188"/>
                    <a:pt x="10708" y="3072"/>
                  </a:cubicBezTo>
                  <a:cubicBezTo>
                    <a:pt x="7306" y="5040"/>
                    <a:pt x="5004" y="8309"/>
                    <a:pt x="3236" y="11711"/>
                  </a:cubicBezTo>
                  <a:cubicBezTo>
                    <a:pt x="101" y="17782"/>
                    <a:pt x="1" y="26288"/>
                    <a:pt x="5038" y="31425"/>
                  </a:cubicBezTo>
                  <a:cubicBezTo>
                    <a:pt x="5059" y="31447"/>
                    <a:pt x="5083" y="31456"/>
                    <a:pt x="5105" y="31456"/>
                  </a:cubicBezTo>
                  <a:cubicBezTo>
                    <a:pt x="5185" y="31456"/>
                    <a:pt x="5250" y="31337"/>
                    <a:pt x="5171" y="31259"/>
                  </a:cubicBezTo>
                  <a:cubicBezTo>
                    <a:pt x="101" y="26088"/>
                    <a:pt x="401" y="17649"/>
                    <a:pt x="3537" y="11578"/>
                  </a:cubicBezTo>
                  <a:cubicBezTo>
                    <a:pt x="5271" y="8242"/>
                    <a:pt x="7540" y="5207"/>
                    <a:pt x="10809" y="3239"/>
                  </a:cubicBezTo>
                  <a:cubicBezTo>
                    <a:pt x="13954" y="1325"/>
                    <a:pt x="17288" y="200"/>
                    <a:pt x="20965" y="200"/>
                  </a:cubicBezTo>
                  <a:cubicBezTo>
                    <a:pt x="21071" y="200"/>
                    <a:pt x="21177" y="201"/>
                    <a:pt x="21283" y="203"/>
                  </a:cubicBezTo>
                  <a:cubicBezTo>
                    <a:pt x="21416" y="203"/>
                    <a:pt x="21416" y="3"/>
                    <a:pt x="21283" y="3"/>
                  </a:cubicBezTo>
                  <a:cubicBezTo>
                    <a:pt x="21179" y="1"/>
                    <a:pt x="21076" y="0"/>
                    <a:pt x="20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37"/>
            <p:cNvSpPr/>
            <p:nvPr/>
          </p:nvSpPr>
          <p:spPr>
            <a:xfrm>
              <a:off x="4380659" y="1683252"/>
              <a:ext cx="1727724" cy="2193471"/>
            </a:xfrm>
            <a:custGeom>
              <a:avLst/>
              <a:gdLst/>
              <a:ahLst/>
              <a:cxnLst/>
              <a:rect l="l" t="t" r="r" b="b"/>
              <a:pathLst>
                <a:path w="23118" h="31058" extrusionOk="0">
                  <a:moveTo>
                    <a:pt x="20084" y="1"/>
                  </a:moveTo>
                  <a:cubicBezTo>
                    <a:pt x="20024" y="1"/>
                    <a:pt x="19978" y="44"/>
                    <a:pt x="20015" y="119"/>
                  </a:cubicBezTo>
                  <a:cubicBezTo>
                    <a:pt x="22850" y="7091"/>
                    <a:pt x="22617" y="15397"/>
                    <a:pt x="18414" y="21735"/>
                  </a:cubicBezTo>
                  <a:cubicBezTo>
                    <a:pt x="16246" y="25070"/>
                    <a:pt x="13110" y="27672"/>
                    <a:pt x="9474" y="29240"/>
                  </a:cubicBezTo>
                  <a:cubicBezTo>
                    <a:pt x="8040" y="29740"/>
                    <a:pt x="6572" y="30141"/>
                    <a:pt x="5071" y="30374"/>
                  </a:cubicBezTo>
                  <a:cubicBezTo>
                    <a:pt x="3672" y="30688"/>
                    <a:pt x="2249" y="30856"/>
                    <a:pt x="844" y="30856"/>
                  </a:cubicBezTo>
                  <a:cubicBezTo>
                    <a:pt x="607" y="30856"/>
                    <a:pt x="370" y="30851"/>
                    <a:pt x="134" y="30841"/>
                  </a:cubicBezTo>
                  <a:cubicBezTo>
                    <a:pt x="1" y="30841"/>
                    <a:pt x="1" y="31041"/>
                    <a:pt x="134" y="31041"/>
                  </a:cubicBezTo>
                  <a:cubicBezTo>
                    <a:pt x="401" y="31052"/>
                    <a:pt x="667" y="31058"/>
                    <a:pt x="932" y="31058"/>
                  </a:cubicBezTo>
                  <a:cubicBezTo>
                    <a:pt x="2258" y="31058"/>
                    <a:pt x="3564" y="30919"/>
                    <a:pt x="4871" y="30641"/>
                  </a:cubicBezTo>
                  <a:cubicBezTo>
                    <a:pt x="6539" y="30374"/>
                    <a:pt x="8207" y="29941"/>
                    <a:pt x="9774" y="29340"/>
                  </a:cubicBezTo>
                  <a:cubicBezTo>
                    <a:pt x="13310" y="27906"/>
                    <a:pt x="16279" y="25170"/>
                    <a:pt x="18414" y="22068"/>
                  </a:cubicBezTo>
                  <a:cubicBezTo>
                    <a:pt x="22850" y="15697"/>
                    <a:pt x="23117" y="7124"/>
                    <a:pt x="20215" y="86"/>
                  </a:cubicBezTo>
                  <a:cubicBezTo>
                    <a:pt x="20186" y="27"/>
                    <a:pt x="20131" y="1"/>
                    <a:pt x="20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37"/>
            <p:cNvSpPr/>
            <p:nvPr/>
          </p:nvSpPr>
          <p:spPr>
            <a:xfrm>
              <a:off x="4839383" y="3679962"/>
              <a:ext cx="82358" cy="143793"/>
            </a:xfrm>
            <a:custGeom>
              <a:avLst/>
              <a:gdLst/>
              <a:ahLst/>
              <a:cxnLst/>
              <a:rect l="l" t="t" r="r" b="b"/>
              <a:pathLst>
                <a:path w="1102" h="2036" extrusionOk="0">
                  <a:moveTo>
                    <a:pt x="599" y="214"/>
                  </a:moveTo>
                  <a:cubicBezTo>
                    <a:pt x="678" y="214"/>
                    <a:pt x="759" y="284"/>
                    <a:pt x="801" y="368"/>
                  </a:cubicBezTo>
                  <a:cubicBezTo>
                    <a:pt x="901" y="501"/>
                    <a:pt x="768" y="868"/>
                    <a:pt x="701" y="1035"/>
                  </a:cubicBezTo>
                  <a:cubicBezTo>
                    <a:pt x="543" y="1287"/>
                    <a:pt x="355" y="1510"/>
                    <a:pt x="194" y="1759"/>
                  </a:cubicBezTo>
                  <a:lnTo>
                    <a:pt x="194" y="1759"/>
                  </a:lnTo>
                  <a:cubicBezTo>
                    <a:pt x="189" y="1257"/>
                    <a:pt x="288" y="779"/>
                    <a:pt x="467" y="301"/>
                  </a:cubicBezTo>
                  <a:cubicBezTo>
                    <a:pt x="505" y="239"/>
                    <a:pt x="552" y="214"/>
                    <a:pt x="599" y="214"/>
                  </a:cubicBezTo>
                  <a:close/>
                  <a:moveTo>
                    <a:pt x="601" y="1"/>
                  </a:moveTo>
                  <a:cubicBezTo>
                    <a:pt x="0" y="1"/>
                    <a:pt x="0" y="1568"/>
                    <a:pt x="0" y="1935"/>
                  </a:cubicBezTo>
                  <a:cubicBezTo>
                    <a:pt x="0" y="2002"/>
                    <a:pt x="50" y="2035"/>
                    <a:pt x="101" y="2035"/>
                  </a:cubicBezTo>
                  <a:cubicBezTo>
                    <a:pt x="149" y="2035"/>
                    <a:pt x="197" y="2004"/>
                    <a:pt x="200" y="1942"/>
                  </a:cubicBezTo>
                  <a:lnTo>
                    <a:pt x="200" y="1942"/>
                  </a:lnTo>
                  <a:cubicBezTo>
                    <a:pt x="221" y="1957"/>
                    <a:pt x="246" y="1965"/>
                    <a:pt x="271" y="1965"/>
                  </a:cubicBezTo>
                  <a:cubicBezTo>
                    <a:pt x="308" y="1965"/>
                    <a:pt x="345" y="1947"/>
                    <a:pt x="367" y="1902"/>
                  </a:cubicBezTo>
                  <a:cubicBezTo>
                    <a:pt x="601" y="1568"/>
                    <a:pt x="834" y="1168"/>
                    <a:pt x="1001" y="768"/>
                  </a:cubicBezTo>
                  <a:cubicBezTo>
                    <a:pt x="1101" y="468"/>
                    <a:pt x="96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37"/>
            <p:cNvSpPr/>
            <p:nvPr/>
          </p:nvSpPr>
          <p:spPr>
            <a:xfrm>
              <a:off x="4986162" y="3774176"/>
              <a:ext cx="137512" cy="75216"/>
            </a:xfrm>
            <a:custGeom>
              <a:avLst/>
              <a:gdLst/>
              <a:ahLst/>
              <a:cxnLst/>
              <a:rect l="l" t="t" r="r" b="b"/>
              <a:pathLst>
                <a:path w="1840" h="1065" extrusionOk="0">
                  <a:moveTo>
                    <a:pt x="299" y="206"/>
                  </a:moveTo>
                  <a:cubicBezTo>
                    <a:pt x="487" y="238"/>
                    <a:pt x="648" y="269"/>
                    <a:pt x="838" y="301"/>
                  </a:cubicBezTo>
                  <a:cubicBezTo>
                    <a:pt x="1005" y="368"/>
                    <a:pt x="1372" y="468"/>
                    <a:pt x="1472" y="668"/>
                  </a:cubicBezTo>
                  <a:cubicBezTo>
                    <a:pt x="1506" y="802"/>
                    <a:pt x="1305" y="835"/>
                    <a:pt x="1205" y="835"/>
                  </a:cubicBezTo>
                  <a:cubicBezTo>
                    <a:pt x="1072" y="802"/>
                    <a:pt x="972" y="735"/>
                    <a:pt x="838" y="668"/>
                  </a:cubicBezTo>
                  <a:cubicBezTo>
                    <a:pt x="633" y="551"/>
                    <a:pt x="453" y="381"/>
                    <a:pt x="299" y="206"/>
                  </a:cubicBezTo>
                  <a:close/>
                  <a:moveTo>
                    <a:pt x="271" y="1"/>
                  </a:moveTo>
                  <a:cubicBezTo>
                    <a:pt x="208" y="1"/>
                    <a:pt x="175" y="46"/>
                    <a:pt x="172" y="94"/>
                  </a:cubicBezTo>
                  <a:lnTo>
                    <a:pt x="172" y="94"/>
                  </a:lnTo>
                  <a:cubicBezTo>
                    <a:pt x="166" y="93"/>
                    <a:pt x="161" y="93"/>
                    <a:pt x="156" y="93"/>
                  </a:cubicBezTo>
                  <a:cubicBezTo>
                    <a:pt x="80" y="93"/>
                    <a:pt x="0" y="164"/>
                    <a:pt x="71" y="234"/>
                  </a:cubicBezTo>
                  <a:cubicBezTo>
                    <a:pt x="220" y="457"/>
                    <a:pt x="900" y="1065"/>
                    <a:pt x="1337" y="1065"/>
                  </a:cubicBezTo>
                  <a:cubicBezTo>
                    <a:pt x="1489" y="1065"/>
                    <a:pt x="1612" y="991"/>
                    <a:pt x="1672" y="802"/>
                  </a:cubicBezTo>
                  <a:cubicBezTo>
                    <a:pt x="1839" y="234"/>
                    <a:pt x="638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37"/>
            <p:cNvSpPr/>
            <p:nvPr/>
          </p:nvSpPr>
          <p:spPr>
            <a:xfrm>
              <a:off x="5101703" y="3581017"/>
              <a:ext cx="124135" cy="153751"/>
            </a:xfrm>
            <a:custGeom>
              <a:avLst/>
              <a:gdLst/>
              <a:ahLst/>
              <a:cxnLst/>
              <a:rect l="l" t="t" r="r" b="b"/>
              <a:pathLst>
                <a:path w="1661" h="2177" extrusionOk="0">
                  <a:moveTo>
                    <a:pt x="744" y="200"/>
                  </a:moveTo>
                  <a:cubicBezTo>
                    <a:pt x="1207" y="200"/>
                    <a:pt x="834" y="1391"/>
                    <a:pt x="658" y="1890"/>
                  </a:cubicBezTo>
                  <a:lnTo>
                    <a:pt x="658" y="1890"/>
                  </a:lnTo>
                  <a:cubicBezTo>
                    <a:pt x="527" y="1445"/>
                    <a:pt x="243" y="261"/>
                    <a:pt x="727" y="201"/>
                  </a:cubicBezTo>
                  <a:cubicBezTo>
                    <a:pt x="733" y="200"/>
                    <a:pt x="738" y="200"/>
                    <a:pt x="744" y="200"/>
                  </a:cubicBezTo>
                  <a:close/>
                  <a:moveTo>
                    <a:pt x="802" y="0"/>
                  </a:moveTo>
                  <a:cubicBezTo>
                    <a:pt x="1" y="0"/>
                    <a:pt x="394" y="1607"/>
                    <a:pt x="493" y="2069"/>
                  </a:cubicBezTo>
                  <a:cubicBezTo>
                    <a:pt x="506" y="2120"/>
                    <a:pt x="543" y="2142"/>
                    <a:pt x="582" y="2142"/>
                  </a:cubicBezTo>
                  <a:cubicBezTo>
                    <a:pt x="591" y="2142"/>
                    <a:pt x="600" y="2140"/>
                    <a:pt x="609" y="2138"/>
                  </a:cubicBezTo>
                  <a:lnTo>
                    <a:pt x="609" y="2138"/>
                  </a:lnTo>
                  <a:cubicBezTo>
                    <a:pt x="631" y="2162"/>
                    <a:pt x="668" y="2177"/>
                    <a:pt x="706" y="2177"/>
                  </a:cubicBezTo>
                  <a:cubicBezTo>
                    <a:pt x="752" y="2177"/>
                    <a:pt x="800" y="2156"/>
                    <a:pt x="827" y="2102"/>
                  </a:cubicBezTo>
                  <a:cubicBezTo>
                    <a:pt x="927" y="1735"/>
                    <a:pt x="1661" y="34"/>
                    <a:pt x="827" y="1"/>
                  </a:cubicBezTo>
                  <a:cubicBezTo>
                    <a:pt x="818" y="0"/>
                    <a:pt x="810" y="0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37"/>
            <p:cNvSpPr/>
            <p:nvPr/>
          </p:nvSpPr>
          <p:spPr>
            <a:xfrm>
              <a:off x="5266269" y="3656373"/>
              <a:ext cx="159036" cy="61444"/>
            </a:xfrm>
            <a:custGeom>
              <a:avLst/>
              <a:gdLst/>
              <a:ahLst/>
              <a:cxnLst/>
              <a:rect l="l" t="t" r="r" b="b"/>
              <a:pathLst>
                <a:path w="2128" h="870" extrusionOk="0">
                  <a:moveTo>
                    <a:pt x="1248" y="222"/>
                  </a:moveTo>
                  <a:cubicBezTo>
                    <a:pt x="1385" y="222"/>
                    <a:pt x="1514" y="252"/>
                    <a:pt x="1660" y="301"/>
                  </a:cubicBezTo>
                  <a:cubicBezTo>
                    <a:pt x="1727" y="368"/>
                    <a:pt x="1861" y="568"/>
                    <a:pt x="1694" y="635"/>
                  </a:cubicBezTo>
                  <a:cubicBezTo>
                    <a:pt x="1627" y="643"/>
                    <a:pt x="1560" y="647"/>
                    <a:pt x="1494" y="647"/>
                  </a:cubicBezTo>
                  <a:cubicBezTo>
                    <a:pt x="1293" y="647"/>
                    <a:pt x="1093" y="610"/>
                    <a:pt x="893" y="535"/>
                  </a:cubicBezTo>
                  <a:cubicBezTo>
                    <a:pt x="680" y="474"/>
                    <a:pt x="466" y="385"/>
                    <a:pt x="252" y="268"/>
                  </a:cubicBezTo>
                  <a:lnTo>
                    <a:pt x="252" y="268"/>
                  </a:lnTo>
                  <a:cubicBezTo>
                    <a:pt x="537" y="267"/>
                    <a:pt x="802" y="264"/>
                    <a:pt x="1093" y="235"/>
                  </a:cubicBezTo>
                  <a:cubicBezTo>
                    <a:pt x="1147" y="226"/>
                    <a:pt x="1198" y="222"/>
                    <a:pt x="1248" y="222"/>
                  </a:cubicBezTo>
                  <a:close/>
                  <a:moveTo>
                    <a:pt x="1174" y="1"/>
                  </a:moveTo>
                  <a:cubicBezTo>
                    <a:pt x="864" y="1"/>
                    <a:pt x="555" y="72"/>
                    <a:pt x="245" y="72"/>
                  </a:cubicBezTo>
                  <a:cubicBezTo>
                    <a:pt x="206" y="72"/>
                    <a:pt x="166" y="70"/>
                    <a:pt x="126" y="68"/>
                  </a:cubicBezTo>
                  <a:cubicBezTo>
                    <a:pt x="25" y="68"/>
                    <a:pt x="1" y="182"/>
                    <a:pt x="52" y="238"/>
                  </a:cubicBezTo>
                  <a:lnTo>
                    <a:pt x="52" y="238"/>
                  </a:lnTo>
                  <a:cubicBezTo>
                    <a:pt x="18" y="275"/>
                    <a:pt x="9" y="334"/>
                    <a:pt x="59" y="368"/>
                  </a:cubicBezTo>
                  <a:cubicBezTo>
                    <a:pt x="359" y="568"/>
                    <a:pt x="693" y="735"/>
                    <a:pt x="1027" y="802"/>
                  </a:cubicBezTo>
                  <a:cubicBezTo>
                    <a:pt x="1175" y="820"/>
                    <a:pt x="1386" y="870"/>
                    <a:pt x="1572" y="870"/>
                  </a:cubicBezTo>
                  <a:cubicBezTo>
                    <a:pt x="1720" y="870"/>
                    <a:pt x="1853" y="838"/>
                    <a:pt x="1927" y="735"/>
                  </a:cubicBezTo>
                  <a:cubicBezTo>
                    <a:pt x="2127" y="501"/>
                    <a:pt x="1861" y="135"/>
                    <a:pt x="1627" y="68"/>
                  </a:cubicBezTo>
                  <a:cubicBezTo>
                    <a:pt x="1476" y="17"/>
                    <a:pt x="1325" y="1"/>
                    <a:pt x="1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37"/>
            <p:cNvSpPr/>
            <p:nvPr/>
          </p:nvSpPr>
          <p:spPr>
            <a:xfrm>
              <a:off x="5333008" y="3450502"/>
              <a:ext cx="87290" cy="144852"/>
            </a:xfrm>
            <a:custGeom>
              <a:avLst/>
              <a:gdLst/>
              <a:ahLst/>
              <a:cxnLst/>
              <a:rect l="l" t="t" r="r" b="b"/>
              <a:pathLst>
                <a:path w="1168" h="2051" extrusionOk="0">
                  <a:moveTo>
                    <a:pt x="511" y="236"/>
                  </a:moveTo>
                  <a:cubicBezTo>
                    <a:pt x="923" y="579"/>
                    <a:pt x="817" y="1308"/>
                    <a:pt x="802" y="1815"/>
                  </a:cubicBezTo>
                  <a:lnTo>
                    <a:pt x="802" y="1815"/>
                  </a:lnTo>
                  <a:cubicBezTo>
                    <a:pt x="493" y="1460"/>
                    <a:pt x="284" y="672"/>
                    <a:pt x="511" y="236"/>
                  </a:cubicBezTo>
                  <a:close/>
                  <a:moveTo>
                    <a:pt x="476" y="0"/>
                  </a:moveTo>
                  <a:cubicBezTo>
                    <a:pt x="431" y="0"/>
                    <a:pt x="391" y="24"/>
                    <a:pt x="367" y="47"/>
                  </a:cubicBezTo>
                  <a:cubicBezTo>
                    <a:pt x="0" y="548"/>
                    <a:pt x="300" y="1649"/>
                    <a:pt x="734" y="2015"/>
                  </a:cubicBezTo>
                  <a:cubicBezTo>
                    <a:pt x="759" y="2040"/>
                    <a:pt x="788" y="2051"/>
                    <a:pt x="816" y="2051"/>
                  </a:cubicBezTo>
                  <a:cubicBezTo>
                    <a:pt x="860" y="2051"/>
                    <a:pt x="900" y="2024"/>
                    <a:pt x="913" y="1988"/>
                  </a:cubicBezTo>
                  <a:lnTo>
                    <a:pt x="913" y="1988"/>
                  </a:lnTo>
                  <a:cubicBezTo>
                    <a:pt x="951" y="1981"/>
                    <a:pt x="987" y="1957"/>
                    <a:pt x="1001" y="1915"/>
                  </a:cubicBezTo>
                  <a:cubicBezTo>
                    <a:pt x="1001" y="1282"/>
                    <a:pt x="1168" y="381"/>
                    <a:pt x="534" y="14"/>
                  </a:cubicBezTo>
                  <a:cubicBezTo>
                    <a:pt x="514" y="4"/>
                    <a:pt x="495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37"/>
            <p:cNvSpPr/>
            <p:nvPr/>
          </p:nvSpPr>
          <p:spPr>
            <a:xfrm>
              <a:off x="5499667" y="3487085"/>
              <a:ext cx="146406" cy="63492"/>
            </a:xfrm>
            <a:custGeom>
              <a:avLst/>
              <a:gdLst/>
              <a:ahLst/>
              <a:cxnLst/>
              <a:rect l="l" t="t" r="r" b="b"/>
              <a:pathLst>
                <a:path w="1959" h="899" extrusionOk="0">
                  <a:moveTo>
                    <a:pt x="1164" y="199"/>
                  </a:moveTo>
                  <a:cubicBezTo>
                    <a:pt x="1461" y="199"/>
                    <a:pt x="1701" y="265"/>
                    <a:pt x="1640" y="463"/>
                  </a:cubicBezTo>
                  <a:cubicBezTo>
                    <a:pt x="1596" y="625"/>
                    <a:pt x="1452" y="686"/>
                    <a:pt x="1269" y="686"/>
                  </a:cubicBezTo>
                  <a:cubicBezTo>
                    <a:pt x="950" y="686"/>
                    <a:pt x="514" y="500"/>
                    <a:pt x="301" y="347"/>
                  </a:cubicBezTo>
                  <a:lnTo>
                    <a:pt x="301" y="347"/>
                  </a:lnTo>
                  <a:cubicBezTo>
                    <a:pt x="444" y="278"/>
                    <a:pt x="838" y="199"/>
                    <a:pt x="1164" y="199"/>
                  </a:cubicBezTo>
                  <a:close/>
                  <a:moveTo>
                    <a:pt x="1160" y="0"/>
                  </a:moveTo>
                  <a:cubicBezTo>
                    <a:pt x="754" y="0"/>
                    <a:pt x="303" y="98"/>
                    <a:pt x="172" y="163"/>
                  </a:cubicBezTo>
                  <a:cubicBezTo>
                    <a:pt x="135" y="182"/>
                    <a:pt x="118" y="208"/>
                    <a:pt x="116" y="235"/>
                  </a:cubicBezTo>
                  <a:lnTo>
                    <a:pt x="116" y="235"/>
                  </a:lnTo>
                  <a:cubicBezTo>
                    <a:pt x="47" y="255"/>
                    <a:pt x="1" y="359"/>
                    <a:pt x="72" y="430"/>
                  </a:cubicBezTo>
                  <a:cubicBezTo>
                    <a:pt x="287" y="664"/>
                    <a:pt x="799" y="899"/>
                    <a:pt x="1227" y="899"/>
                  </a:cubicBezTo>
                  <a:cubicBezTo>
                    <a:pt x="1530" y="899"/>
                    <a:pt x="1790" y="781"/>
                    <a:pt x="1873" y="463"/>
                  </a:cubicBezTo>
                  <a:cubicBezTo>
                    <a:pt x="1958" y="106"/>
                    <a:pt x="158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37"/>
            <p:cNvSpPr/>
            <p:nvPr/>
          </p:nvSpPr>
          <p:spPr>
            <a:xfrm>
              <a:off x="5559828" y="3240887"/>
              <a:ext cx="68607" cy="159401"/>
            </a:xfrm>
            <a:custGeom>
              <a:avLst/>
              <a:gdLst/>
              <a:ahLst/>
              <a:cxnLst/>
              <a:rect l="l" t="t" r="r" b="b"/>
              <a:pathLst>
                <a:path w="918" h="2257" extrusionOk="0">
                  <a:moveTo>
                    <a:pt x="362" y="228"/>
                  </a:moveTo>
                  <a:cubicBezTo>
                    <a:pt x="409" y="228"/>
                    <a:pt x="460" y="266"/>
                    <a:pt x="501" y="347"/>
                  </a:cubicBezTo>
                  <a:cubicBezTo>
                    <a:pt x="718" y="780"/>
                    <a:pt x="649" y="1323"/>
                    <a:pt x="668" y="1816"/>
                  </a:cubicBezTo>
                  <a:lnTo>
                    <a:pt x="668" y="1816"/>
                  </a:lnTo>
                  <a:cubicBezTo>
                    <a:pt x="540" y="1568"/>
                    <a:pt x="429" y="1307"/>
                    <a:pt x="334" y="1047"/>
                  </a:cubicBezTo>
                  <a:cubicBezTo>
                    <a:pt x="268" y="847"/>
                    <a:pt x="234" y="647"/>
                    <a:pt x="234" y="447"/>
                  </a:cubicBezTo>
                  <a:cubicBezTo>
                    <a:pt x="234" y="308"/>
                    <a:pt x="293" y="228"/>
                    <a:pt x="362" y="228"/>
                  </a:cubicBezTo>
                  <a:close/>
                  <a:moveTo>
                    <a:pt x="308" y="1"/>
                  </a:moveTo>
                  <a:cubicBezTo>
                    <a:pt x="1" y="1"/>
                    <a:pt x="3" y="467"/>
                    <a:pt x="34" y="680"/>
                  </a:cubicBezTo>
                  <a:cubicBezTo>
                    <a:pt x="134" y="1214"/>
                    <a:pt x="334" y="1748"/>
                    <a:pt x="668" y="2215"/>
                  </a:cubicBezTo>
                  <a:cubicBezTo>
                    <a:pt x="687" y="2244"/>
                    <a:pt x="715" y="2256"/>
                    <a:pt x="744" y="2256"/>
                  </a:cubicBezTo>
                  <a:cubicBezTo>
                    <a:pt x="778" y="2256"/>
                    <a:pt x="812" y="2239"/>
                    <a:pt x="832" y="2213"/>
                  </a:cubicBezTo>
                  <a:lnTo>
                    <a:pt x="832" y="2213"/>
                  </a:lnTo>
                  <a:cubicBezTo>
                    <a:pt x="879" y="2194"/>
                    <a:pt x="917" y="2146"/>
                    <a:pt x="901" y="2081"/>
                  </a:cubicBezTo>
                  <a:cubicBezTo>
                    <a:pt x="835" y="1714"/>
                    <a:pt x="868" y="1281"/>
                    <a:pt x="835" y="914"/>
                  </a:cubicBezTo>
                  <a:cubicBezTo>
                    <a:pt x="801" y="614"/>
                    <a:pt x="768" y="113"/>
                    <a:pt x="401" y="13"/>
                  </a:cubicBezTo>
                  <a:cubicBezTo>
                    <a:pt x="367" y="5"/>
                    <a:pt x="336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37"/>
            <p:cNvSpPr/>
            <p:nvPr/>
          </p:nvSpPr>
          <p:spPr>
            <a:xfrm>
              <a:off x="5713932" y="3236649"/>
              <a:ext cx="152534" cy="71472"/>
            </a:xfrm>
            <a:custGeom>
              <a:avLst/>
              <a:gdLst/>
              <a:ahLst/>
              <a:cxnLst/>
              <a:rect l="l" t="t" r="r" b="b"/>
              <a:pathLst>
                <a:path w="2041" h="1012" extrusionOk="0">
                  <a:moveTo>
                    <a:pt x="1437" y="207"/>
                  </a:moveTo>
                  <a:cubicBezTo>
                    <a:pt x="1634" y="207"/>
                    <a:pt x="1775" y="278"/>
                    <a:pt x="1775" y="474"/>
                  </a:cubicBezTo>
                  <a:cubicBezTo>
                    <a:pt x="1775" y="715"/>
                    <a:pt x="1558" y="795"/>
                    <a:pt x="1280" y="795"/>
                  </a:cubicBezTo>
                  <a:cubicBezTo>
                    <a:pt x="962" y="795"/>
                    <a:pt x="564" y="691"/>
                    <a:pt x="316" y="607"/>
                  </a:cubicBezTo>
                  <a:lnTo>
                    <a:pt x="316" y="607"/>
                  </a:lnTo>
                  <a:cubicBezTo>
                    <a:pt x="538" y="442"/>
                    <a:pt x="1079" y="207"/>
                    <a:pt x="1437" y="207"/>
                  </a:cubicBezTo>
                  <a:close/>
                  <a:moveTo>
                    <a:pt x="1452" y="0"/>
                  </a:moveTo>
                  <a:cubicBezTo>
                    <a:pt x="957" y="0"/>
                    <a:pt x="267" y="326"/>
                    <a:pt x="74" y="540"/>
                  </a:cubicBezTo>
                  <a:cubicBezTo>
                    <a:pt x="72" y="542"/>
                    <a:pt x="71" y="545"/>
                    <a:pt x="69" y="547"/>
                  </a:cubicBezTo>
                  <a:lnTo>
                    <a:pt x="69" y="547"/>
                  </a:lnTo>
                  <a:cubicBezTo>
                    <a:pt x="0" y="586"/>
                    <a:pt x="2" y="721"/>
                    <a:pt x="107" y="774"/>
                  </a:cubicBezTo>
                  <a:cubicBezTo>
                    <a:pt x="344" y="858"/>
                    <a:pt x="855" y="1011"/>
                    <a:pt x="1284" y="1011"/>
                  </a:cubicBezTo>
                  <a:cubicBezTo>
                    <a:pt x="1701" y="1011"/>
                    <a:pt x="2041" y="867"/>
                    <a:pt x="1975" y="373"/>
                  </a:cubicBezTo>
                  <a:cubicBezTo>
                    <a:pt x="1939" y="100"/>
                    <a:pt x="1726" y="0"/>
                    <a:pt x="1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37"/>
            <p:cNvSpPr/>
            <p:nvPr/>
          </p:nvSpPr>
          <p:spPr>
            <a:xfrm>
              <a:off x="5706907" y="3026257"/>
              <a:ext cx="107917" cy="142733"/>
            </a:xfrm>
            <a:custGeom>
              <a:avLst/>
              <a:gdLst/>
              <a:ahLst/>
              <a:cxnLst/>
              <a:rect l="l" t="t" r="r" b="b"/>
              <a:pathLst>
                <a:path w="1444" h="2021" extrusionOk="0">
                  <a:moveTo>
                    <a:pt x="686" y="281"/>
                  </a:moveTo>
                  <a:cubicBezTo>
                    <a:pt x="980" y="644"/>
                    <a:pt x="1147" y="1105"/>
                    <a:pt x="1169" y="1599"/>
                  </a:cubicBezTo>
                  <a:lnTo>
                    <a:pt x="1169" y="1599"/>
                  </a:lnTo>
                  <a:cubicBezTo>
                    <a:pt x="861" y="1216"/>
                    <a:pt x="438" y="662"/>
                    <a:pt x="686" y="281"/>
                  </a:cubicBezTo>
                  <a:close/>
                  <a:moveTo>
                    <a:pt x="672" y="0"/>
                  </a:moveTo>
                  <a:cubicBezTo>
                    <a:pt x="643" y="0"/>
                    <a:pt x="618" y="17"/>
                    <a:pt x="601" y="50"/>
                  </a:cubicBezTo>
                  <a:cubicBezTo>
                    <a:pt x="1" y="617"/>
                    <a:pt x="868" y="1518"/>
                    <a:pt x="1235" y="1985"/>
                  </a:cubicBezTo>
                  <a:cubicBezTo>
                    <a:pt x="1252" y="2010"/>
                    <a:pt x="1275" y="2020"/>
                    <a:pt x="1298" y="2020"/>
                  </a:cubicBezTo>
                  <a:cubicBezTo>
                    <a:pt x="1368" y="2020"/>
                    <a:pt x="1443" y="1926"/>
                    <a:pt x="1368" y="1851"/>
                  </a:cubicBezTo>
                  <a:cubicBezTo>
                    <a:pt x="1402" y="1184"/>
                    <a:pt x="1168" y="550"/>
                    <a:pt x="768" y="50"/>
                  </a:cubicBezTo>
                  <a:cubicBezTo>
                    <a:pt x="735" y="17"/>
                    <a:pt x="701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37"/>
            <p:cNvSpPr/>
            <p:nvPr/>
          </p:nvSpPr>
          <p:spPr>
            <a:xfrm>
              <a:off x="5854434" y="2957327"/>
              <a:ext cx="179140" cy="111164"/>
            </a:xfrm>
            <a:custGeom>
              <a:avLst/>
              <a:gdLst/>
              <a:ahLst/>
              <a:cxnLst/>
              <a:rect l="l" t="t" r="r" b="b"/>
              <a:pathLst>
                <a:path w="2397" h="1574" extrusionOk="0">
                  <a:moveTo>
                    <a:pt x="1466" y="225"/>
                  </a:moveTo>
                  <a:cubicBezTo>
                    <a:pt x="1511" y="225"/>
                    <a:pt x="1554" y="236"/>
                    <a:pt x="1596" y="259"/>
                  </a:cubicBezTo>
                  <a:cubicBezTo>
                    <a:pt x="2096" y="526"/>
                    <a:pt x="1262" y="926"/>
                    <a:pt x="1096" y="1026"/>
                  </a:cubicBezTo>
                  <a:cubicBezTo>
                    <a:pt x="835" y="1130"/>
                    <a:pt x="595" y="1194"/>
                    <a:pt x="360" y="1280"/>
                  </a:cubicBezTo>
                  <a:lnTo>
                    <a:pt x="360" y="1280"/>
                  </a:lnTo>
                  <a:cubicBezTo>
                    <a:pt x="491" y="1126"/>
                    <a:pt x="610" y="959"/>
                    <a:pt x="729" y="793"/>
                  </a:cubicBezTo>
                  <a:cubicBezTo>
                    <a:pt x="872" y="620"/>
                    <a:pt x="1189" y="225"/>
                    <a:pt x="1466" y="225"/>
                  </a:cubicBezTo>
                  <a:close/>
                  <a:moveTo>
                    <a:pt x="1470" y="0"/>
                  </a:moveTo>
                  <a:cubicBezTo>
                    <a:pt x="948" y="0"/>
                    <a:pt x="302" y="1053"/>
                    <a:pt x="62" y="1293"/>
                  </a:cubicBezTo>
                  <a:cubicBezTo>
                    <a:pt x="1" y="1354"/>
                    <a:pt x="26" y="1439"/>
                    <a:pt x="78" y="1474"/>
                  </a:cubicBezTo>
                  <a:lnTo>
                    <a:pt x="78" y="1474"/>
                  </a:lnTo>
                  <a:cubicBezTo>
                    <a:pt x="71" y="1526"/>
                    <a:pt x="96" y="1573"/>
                    <a:pt x="145" y="1573"/>
                  </a:cubicBezTo>
                  <a:cubicBezTo>
                    <a:pt x="160" y="1573"/>
                    <a:pt x="176" y="1569"/>
                    <a:pt x="195" y="1560"/>
                  </a:cubicBezTo>
                  <a:cubicBezTo>
                    <a:pt x="662" y="1393"/>
                    <a:pt x="2397" y="1026"/>
                    <a:pt x="1829" y="226"/>
                  </a:cubicBezTo>
                  <a:cubicBezTo>
                    <a:pt x="1723" y="66"/>
                    <a:pt x="1600" y="0"/>
                    <a:pt x="1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37"/>
            <p:cNvSpPr/>
            <p:nvPr/>
          </p:nvSpPr>
          <p:spPr>
            <a:xfrm>
              <a:off x="5861459" y="2739096"/>
              <a:ext cx="90952" cy="117661"/>
            </a:xfrm>
            <a:custGeom>
              <a:avLst/>
              <a:gdLst/>
              <a:ahLst/>
              <a:cxnLst/>
              <a:rect l="l" t="t" r="r" b="b"/>
              <a:pathLst>
                <a:path w="1217" h="1666" extrusionOk="0">
                  <a:moveTo>
                    <a:pt x="262" y="211"/>
                  </a:moveTo>
                  <a:cubicBezTo>
                    <a:pt x="624" y="274"/>
                    <a:pt x="804" y="934"/>
                    <a:pt x="925" y="1294"/>
                  </a:cubicBezTo>
                  <a:lnTo>
                    <a:pt x="925" y="1294"/>
                  </a:lnTo>
                  <a:cubicBezTo>
                    <a:pt x="594" y="1003"/>
                    <a:pt x="364" y="628"/>
                    <a:pt x="262" y="211"/>
                  </a:cubicBezTo>
                  <a:close/>
                  <a:moveTo>
                    <a:pt x="195" y="1"/>
                  </a:moveTo>
                  <a:cubicBezTo>
                    <a:pt x="154" y="1"/>
                    <a:pt x="112" y="5"/>
                    <a:pt x="68" y="13"/>
                  </a:cubicBezTo>
                  <a:cubicBezTo>
                    <a:pt x="34" y="13"/>
                    <a:pt x="1" y="80"/>
                    <a:pt x="1" y="113"/>
                  </a:cubicBezTo>
                  <a:cubicBezTo>
                    <a:pt x="134" y="747"/>
                    <a:pt x="468" y="1281"/>
                    <a:pt x="1002" y="1648"/>
                  </a:cubicBezTo>
                  <a:cubicBezTo>
                    <a:pt x="1020" y="1660"/>
                    <a:pt x="1040" y="1666"/>
                    <a:pt x="1060" y="1666"/>
                  </a:cubicBezTo>
                  <a:cubicBezTo>
                    <a:pt x="1143" y="1666"/>
                    <a:pt x="1216" y="1562"/>
                    <a:pt x="1135" y="1481"/>
                  </a:cubicBezTo>
                  <a:lnTo>
                    <a:pt x="1168" y="1481"/>
                  </a:lnTo>
                  <a:cubicBezTo>
                    <a:pt x="1153" y="1471"/>
                    <a:pt x="1137" y="1460"/>
                    <a:pt x="1122" y="1449"/>
                  </a:cubicBezTo>
                  <a:lnTo>
                    <a:pt x="1122" y="1449"/>
                  </a:lnTo>
                  <a:cubicBezTo>
                    <a:pt x="1170" y="1419"/>
                    <a:pt x="1201" y="1363"/>
                    <a:pt x="1168" y="1314"/>
                  </a:cubicBezTo>
                  <a:cubicBezTo>
                    <a:pt x="950" y="877"/>
                    <a:pt x="790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37"/>
            <p:cNvSpPr/>
            <p:nvPr/>
          </p:nvSpPr>
          <p:spPr>
            <a:xfrm>
              <a:off x="5980138" y="2607239"/>
              <a:ext cx="113298" cy="113565"/>
            </a:xfrm>
            <a:custGeom>
              <a:avLst/>
              <a:gdLst/>
              <a:ahLst/>
              <a:cxnLst/>
              <a:rect l="l" t="t" r="r" b="b"/>
              <a:pathLst>
                <a:path w="1516" h="1608" extrusionOk="0">
                  <a:moveTo>
                    <a:pt x="1054" y="0"/>
                  </a:moveTo>
                  <a:cubicBezTo>
                    <a:pt x="841" y="0"/>
                    <a:pt x="689" y="244"/>
                    <a:pt x="581" y="379"/>
                  </a:cubicBezTo>
                  <a:cubicBezTo>
                    <a:pt x="381" y="646"/>
                    <a:pt x="181" y="946"/>
                    <a:pt x="47" y="1246"/>
                  </a:cubicBezTo>
                  <a:cubicBezTo>
                    <a:pt x="0" y="1317"/>
                    <a:pt x="70" y="1388"/>
                    <a:pt x="138" y="1388"/>
                  </a:cubicBezTo>
                  <a:cubicBezTo>
                    <a:pt x="167" y="1388"/>
                    <a:pt x="195" y="1376"/>
                    <a:pt x="214" y="1346"/>
                  </a:cubicBezTo>
                  <a:cubicBezTo>
                    <a:pt x="314" y="1146"/>
                    <a:pt x="414" y="980"/>
                    <a:pt x="548" y="813"/>
                  </a:cubicBezTo>
                  <a:cubicBezTo>
                    <a:pt x="648" y="613"/>
                    <a:pt x="815" y="312"/>
                    <a:pt x="1048" y="212"/>
                  </a:cubicBezTo>
                  <a:cubicBezTo>
                    <a:pt x="1057" y="210"/>
                    <a:pt x="1065" y="209"/>
                    <a:pt x="1073" y="209"/>
                  </a:cubicBezTo>
                  <a:cubicBezTo>
                    <a:pt x="1182" y="209"/>
                    <a:pt x="1182" y="417"/>
                    <a:pt x="1182" y="479"/>
                  </a:cubicBezTo>
                  <a:cubicBezTo>
                    <a:pt x="1148" y="646"/>
                    <a:pt x="1048" y="813"/>
                    <a:pt x="915" y="913"/>
                  </a:cubicBezTo>
                  <a:cubicBezTo>
                    <a:pt x="681" y="1113"/>
                    <a:pt x="414" y="1280"/>
                    <a:pt x="147" y="1413"/>
                  </a:cubicBezTo>
                  <a:cubicBezTo>
                    <a:pt x="67" y="1467"/>
                    <a:pt x="116" y="1607"/>
                    <a:pt x="191" y="1607"/>
                  </a:cubicBezTo>
                  <a:cubicBezTo>
                    <a:pt x="209" y="1607"/>
                    <a:pt x="228" y="1599"/>
                    <a:pt x="248" y="1580"/>
                  </a:cubicBezTo>
                  <a:cubicBezTo>
                    <a:pt x="614" y="1413"/>
                    <a:pt x="948" y="1180"/>
                    <a:pt x="1215" y="913"/>
                  </a:cubicBezTo>
                  <a:cubicBezTo>
                    <a:pt x="1382" y="713"/>
                    <a:pt x="1515" y="246"/>
                    <a:pt x="1215" y="46"/>
                  </a:cubicBezTo>
                  <a:cubicBezTo>
                    <a:pt x="1158" y="14"/>
                    <a:pt x="1104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37"/>
            <p:cNvSpPr/>
            <p:nvPr/>
          </p:nvSpPr>
          <p:spPr>
            <a:xfrm>
              <a:off x="5876480" y="2364360"/>
              <a:ext cx="146705" cy="118933"/>
            </a:xfrm>
            <a:custGeom>
              <a:avLst/>
              <a:gdLst/>
              <a:ahLst/>
              <a:cxnLst/>
              <a:rect l="l" t="t" r="r" b="b"/>
              <a:pathLst>
                <a:path w="1963" h="1684" extrusionOk="0">
                  <a:moveTo>
                    <a:pt x="587" y="222"/>
                  </a:moveTo>
                  <a:cubicBezTo>
                    <a:pt x="892" y="222"/>
                    <a:pt x="1422" y="1051"/>
                    <a:pt x="1667" y="1430"/>
                  </a:cubicBezTo>
                  <a:lnTo>
                    <a:pt x="1667" y="1430"/>
                  </a:lnTo>
                  <a:cubicBezTo>
                    <a:pt x="1128" y="1254"/>
                    <a:pt x="90" y="718"/>
                    <a:pt x="467" y="282"/>
                  </a:cubicBezTo>
                  <a:cubicBezTo>
                    <a:pt x="501" y="241"/>
                    <a:pt x="541" y="222"/>
                    <a:pt x="587" y="222"/>
                  </a:cubicBezTo>
                  <a:close/>
                  <a:moveTo>
                    <a:pt x="580" y="0"/>
                  </a:moveTo>
                  <a:cubicBezTo>
                    <a:pt x="459" y="0"/>
                    <a:pt x="341" y="63"/>
                    <a:pt x="234" y="215"/>
                  </a:cubicBezTo>
                  <a:cubicBezTo>
                    <a:pt x="0" y="582"/>
                    <a:pt x="400" y="949"/>
                    <a:pt x="634" y="1149"/>
                  </a:cubicBezTo>
                  <a:cubicBezTo>
                    <a:pt x="1001" y="1416"/>
                    <a:pt x="1401" y="1616"/>
                    <a:pt x="1835" y="1683"/>
                  </a:cubicBezTo>
                  <a:cubicBezTo>
                    <a:pt x="1915" y="1683"/>
                    <a:pt x="1947" y="1610"/>
                    <a:pt x="1930" y="1553"/>
                  </a:cubicBezTo>
                  <a:lnTo>
                    <a:pt x="1930" y="1553"/>
                  </a:lnTo>
                  <a:cubicBezTo>
                    <a:pt x="1956" y="1512"/>
                    <a:pt x="1963" y="1458"/>
                    <a:pt x="1935" y="1416"/>
                  </a:cubicBezTo>
                  <a:cubicBezTo>
                    <a:pt x="1692" y="1146"/>
                    <a:pt x="1098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37"/>
            <p:cNvSpPr/>
            <p:nvPr/>
          </p:nvSpPr>
          <p:spPr>
            <a:xfrm>
              <a:off x="6019673" y="2241896"/>
              <a:ext cx="108665" cy="147747"/>
            </a:xfrm>
            <a:custGeom>
              <a:avLst/>
              <a:gdLst/>
              <a:ahLst/>
              <a:cxnLst/>
              <a:rect l="l" t="t" r="r" b="b"/>
              <a:pathLst>
                <a:path w="1454" h="2092" extrusionOk="0">
                  <a:moveTo>
                    <a:pt x="900" y="279"/>
                  </a:moveTo>
                  <a:cubicBezTo>
                    <a:pt x="1121" y="826"/>
                    <a:pt x="551" y="1346"/>
                    <a:pt x="234" y="1818"/>
                  </a:cubicBezTo>
                  <a:lnTo>
                    <a:pt x="234" y="1818"/>
                  </a:lnTo>
                  <a:cubicBezTo>
                    <a:pt x="355" y="1293"/>
                    <a:pt x="487" y="625"/>
                    <a:pt x="900" y="279"/>
                  </a:cubicBezTo>
                  <a:close/>
                  <a:moveTo>
                    <a:pt x="944" y="1"/>
                  </a:moveTo>
                  <a:cubicBezTo>
                    <a:pt x="925" y="1"/>
                    <a:pt x="906" y="5"/>
                    <a:pt x="886" y="15"/>
                  </a:cubicBezTo>
                  <a:cubicBezTo>
                    <a:pt x="319" y="415"/>
                    <a:pt x="152" y="1182"/>
                    <a:pt x="19" y="1816"/>
                  </a:cubicBezTo>
                  <a:cubicBezTo>
                    <a:pt x="0" y="1891"/>
                    <a:pt x="55" y="1934"/>
                    <a:pt x="113" y="1934"/>
                  </a:cubicBezTo>
                  <a:cubicBezTo>
                    <a:pt x="132" y="1934"/>
                    <a:pt x="152" y="1929"/>
                    <a:pt x="170" y="1919"/>
                  </a:cubicBezTo>
                  <a:lnTo>
                    <a:pt x="170" y="1919"/>
                  </a:lnTo>
                  <a:cubicBezTo>
                    <a:pt x="164" y="1929"/>
                    <a:pt x="158" y="1939"/>
                    <a:pt x="152" y="1949"/>
                  </a:cubicBezTo>
                  <a:cubicBezTo>
                    <a:pt x="105" y="2020"/>
                    <a:pt x="175" y="2091"/>
                    <a:pt x="243" y="2091"/>
                  </a:cubicBezTo>
                  <a:cubicBezTo>
                    <a:pt x="271" y="2091"/>
                    <a:pt x="299" y="2079"/>
                    <a:pt x="319" y="2050"/>
                  </a:cubicBezTo>
                  <a:cubicBezTo>
                    <a:pt x="686" y="1449"/>
                    <a:pt x="1453" y="815"/>
                    <a:pt x="1053" y="48"/>
                  </a:cubicBezTo>
                  <a:cubicBezTo>
                    <a:pt x="1029" y="25"/>
                    <a:pt x="989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37"/>
            <p:cNvSpPr/>
            <p:nvPr/>
          </p:nvSpPr>
          <p:spPr>
            <a:xfrm>
              <a:off x="5844045" y="2014554"/>
              <a:ext cx="174581" cy="136518"/>
            </a:xfrm>
            <a:custGeom>
              <a:avLst/>
              <a:gdLst/>
              <a:ahLst/>
              <a:cxnLst/>
              <a:rect l="l" t="t" r="r" b="b"/>
              <a:pathLst>
                <a:path w="2336" h="1933" extrusionOk="0">
                  <a:moveTo>
                    <a:pt x="609" y="221"/>
                  </a:moveTo>
                  <a:cubicBezTo>
                    <a:pt x="626" y="221"/>
                    <a:pt x="646" y="224"/>
                    <a:pt x="668" y="232"/>
                  </a:cubicBezTo>
                  <a:cubicBezTo>
                    <a:pt x="1034" y="398"/>
                    <a:pt x="1335" y="665"/>
                    <a:pt x="1535" y="965"/>
                  </a:cubicBezTo>
                  <a:cubicBezTo>
                    <a:pt x="1735" y="1199"/>
                    <a:pt x="1935" y="1432"/>
                    <a:pt x="2069" y="1699"/>
                  </a:cubicBezTo>
                  <a:cubicBezTo>
                    <a:pt x="2071" y="1704"/>
                    <a:pt x="2074" y="1709"/>
                    <a:pt x="2076" y="1713"/>
                  </a:cubicBezTo>
                  <a:lnTo>
                    <a:pt x="2076" y="1713"/>
                  </a:lnTo>
                  <a:cubicBezTo>
                    <a:pt x="1629" y="1631"/>
                    <a:pt x="1237" y="1438"/>
                    <a:pt x="901" y="1132"/>
                  </a:cubicBezTo>
                  <a:cubicBezTo>
                    <a:pt x="701" y="999"/>
                    <a:pt x="567" y="799"/>
                    <a:pt x="467" y="599"/>
                  </a:cubicBezTo>
                  <a:cubicBezTo>
                    <a:pt x="438" y="450"/>
                    <a:pt x="461" y="221"/>
                    <a:pt x="609" y="221"/>
                  </a:cubicBezTo>
                  <a:close/>
                  <a:moveTo>
                    <a:pt x="605" y="1"/>
                  </a:moveTo>
                  <a:cubicBezTo>
                    <a:pt x="534" y="1"/>
                    <a:pt x="465" y="20"/>
                    <a:pt x="401" y="65"/>
                  </a:cubicBezTo>
                  <a:cubicBezTo>
                    <a:pt x="0" y="298"/>
                    <a:pt x="401" y="932"/>
                    <a:pt x="634" y="1166"/>
                  </a:cubicBezTo>
                  <a:cubicBezTo>
                    <a:pt x="1034" y="1599"/>
                    <a:pt x="1602" y="1899"/>
                    <a:pt x="2202" y="1933"/>
                  </a:cubicBezTo>
                  <a:cubicBezTo>
                    <a:pt x="2332" y="1900"/>
                    <a:pt x="2335" y="1741"/>
                    <a:pt x="2212" y="1733"/>
                  </a:cubicBezTo>
                  <a:lnTo>
                    <a:pt x="2212" y="1733"/>
                  </a:lnTo>
                  <a:cubicBezTo>
                    <a:pt x="2255" y="1703"/>
                    <a:pt x="2285" y="1647"/>
                    <a:pt x="2269" y="1599"/>
                  </a:cubicBezTo>
                  <a:cubicBezTo>
                    <a:pt x="2035" y="1199"/>
                    <a:pt x="1735" y="832"/>
                    <a:pt x="1401" y="498"/>
                  </a:cubicBezTo>
                  <a:cubicBezTo>
                    <a:pt x="1240" y="337"/>
                    <a:pt x="904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37"/>
            <p:cNvSpPr/>
            <p:nvPr/>
          </p:nvSpPr>
          <p:spPr>
            <a:xfrm>
              <a:off x="5981184" y="1827115"/>
              <a:ext cx="112252" cy="210463"/>
            </a:xfrm>
            <a:custGeom>
              <a:avLst/>
              <a:gdLst/>
              <a:ahLst/>
              <a:cxnLst/>
              <a:rect l="l" t="t" r="r" b="b"/>
              <a:pathLst>
                <a:path w="1502" h="2980" extrusionOk="0">
                  <a:moveTo>
                    <a:pt x="1042" y="0"/>
                  </a:moveTo>
                  <a:cubicBezTo>
                    <a:pt x="1009" y="0"/>
                    <a:pt x="967" y="17"/>
                    <a:pt x="934" y="50"/>
                  </a:cubicBezTo>
                  <a:cubicBezTo>
                    <a:pt x="234" y="617"/>
                    <a:pt x="0" y="1651"/>
                    <a:pt x="33" y="2552"/>
                  </a:cubicBezTo>
                  <a:cubicBezTo>
                    <a:pt x="50" y="2602"/>
                    <a:pt x="100" y="2627"/>
                    <a:pt x="146" y="2627"/>
                  </a:cubicBezTo>
                  <a:cubicBezTo>
                    <a:pt x="192" y="2627"/>
                    <a:pt x="234" y="2602"/>
                    <a:pt x="234" y="2552"/>
                  </a:cubicBezTo>
                  <a:lnTo>
                    <a:pt x="267" y="2519"/>
                  </a:lnTo>
                  <a:cubicBezTo>
                    <a:pt x="236" y="1740"/>
                    <a:pt x="408" y="844"/>
                    <a:pt x="975" y="268"/>
                  </a:cubicBezTo>
                  <a:lnTo>
                    <a:pt x="975" y="268"/>
                  </a:lnTo>
                  <a:cubicBezTo>
                    <a:pt x="1224" y="1096"/>
                    <a:pt x="770" y="2244"/>
                    <a:pt x="133" y="2786"/>
                  </a:cubicBezTo>
                  <a:cubicBezTo>
                    <a:pt x="53" y="2839"/>
                    <a:pt x="102" y="2980"/>
                    <a:pt x="177" y="2980"/>
                  </a:cubicBezTo>
                  <a:cubicBezTo>
                    <a:pt x="195" y="2980"/>
                    <a:pt x="214" y="2972"/>
                    <a:pt x="234" y="2952"/>
                  </a:cubicBezTo>
                  <a:cubicBezTo>
                    <a:pt x="1034" y="2352"/>
                    <a:pt x="1501" y="984"/>
                    <a:pt x="1101" y="50"/>
                  </a:cubicBezTo>
                  <a:cubicBezTo>
                    <a:pt x="1101" y="17"/>
                    <a:pt x="1076" y="0"/>
                    <a:pt x="1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37"/>
            <p:cNvSpPr/>
            <p:nvPr/>
          </p:nvSpPr>
          <p:spPr>
            <a:xfrm>
              <a:off x="5744349" y="1599279"/>
              <a:ext cx="233098" cy="237441"/>
            </a:xfrm>
            <a:custGeom>
              <a:avLst/>
              <a:gdLst/>
              <a:ahLst/>
              <a:cxnLst/>
              <a:rect l="l" t="t" r="r" b="b"/>
              <a:pathLst>
                <a:path w="3119" h="3362" extrusionOk="0">
                  <a:moveTo>
                    <a:pt x="1935" y="207"/>
                  </a:moveTo>
                  <a:cubicBezTo>
                    <a:pt x="2863" y="207"/>
                    <a:pt x="2624" y="2480"/>
                    <a:pt x="2515" y="3165"/>
                  </a:cubicBezTo>
                  <a:lnTo>
                    <a:pt x="2515" y="3165"/>
                  </a:lnTo>
                  <a:cubicBezTo>
                    <a:pt x="1741" y="2732"/>
                    <a:pt x="249" y="240"/>
                    <a:pt x="1935" y="207"/>
                  </a:cubicBezTo>
                  <a:close/>
                  <a:moveTo>
                    <a:pt x="1944" y="0"/>
                  </a:moveTo>
                  <a:cubicBezTo>
                    <a:pt x="1909" y="0"/>
                    <a:pt x="1873" y="2"/>
                    <a:pt x="1835" y="7"/>
                  </a:cubicBezTo>
                  <a:cubicBezTo>
                    <a:pt x="0" y="274"/>
                    <a:pt x="1468" y="2876"/>
                    <a:pt x="2435" y="3343"/>
                  </a:cubicBezTo>
                  <a:cubicBezTo>
                    <a:pt x="2451" y="3354"/>
                    <a:pt x="2468" y="3358"/>
                    <a:pt x="2485" y="3358"/>
                  </a:cubicBezTo>
                  <a:cubicBezTo>
                    <a:pt x="2505" y="3358"/>
                    <a:pt x="2524" y="3352"/>
                    <a:pt x="2540" y="3341"/>
                  </a:cubicBezTo>
                  <a:lnTo>
                    <a:pt x="2540" y="3341"/>
                  </a:lnTo>
                  <a:cubicBezTo>
                    <a:pt x="2560" y="3354"/>
                    <a:pt x="2585" y="3361"/>
                    <a:pt x="2610" y="3361"/>
                  </a:cubicBezTo>
                  <a:cubicBezTo>
                    <a:pt x="2657" y="3361"/>
                    <a:pt x="2702" y="3335"/>
                    <a:pt x="2702" y="3276"/>
                  </a:cubicBezTo>
                  <a:cubicBezTo>
                    <a:pt x="2832" y="2629"/>
                    <a:pt x="3118" y="0"/>
                    <a:pt x="1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37"/>
            <p:cNvSpPr/>
            <p:nvPr/>
          </p:nvSpPr>
          <p:spPr>
            <a:xfrm>
              <a:off x="3887109" y="994164"/>
              <a:ext cx="84152" cy="170771"/>
            </a:xfrm>
            <a:custGeom>
              <a:avLst/>
              <a:gdLst/>
              <a:ahLst/>
              <a:cxnLst/>
              <a:rect l="l" t="t" r="r" b="b"/>
              <a:pathLst>
                <a:path w="1126" h="2418" extrusionOk="0">
                  <a:moveTo>
                    <a:pt x="803" y="373"/>
                  </a:moveTo>
                  <a:cubicBezTo>
                    <a:pt x="816" y="943"/>
                    <a:pt x="873" y="1620"/>
                    <a:pt x="600" y="2104"/>
                  </a:cubicBezTo>
                  <a:cubicBezTo>
                    <a:pt x="559" y="2178"/>
                    <a:pt x="520" y="2208"/>
                    <a:pt x="484" y="2208"/>
                  </a:cubicBezTo>
                  <a:cubicBezTo>
                    <a:pt x="376" y="2208"/>
                    <a:pt x="300" y="1937"/>
                    <a:pt x="300" y="1837"/>
                  </a:cubicBezTo>
                  <a:cubicBezTo>
                    <a:pt x="300" y="1670"/>
                    <a:pt x="334" y="1470"/>
                    <a:pt x="367" y="1270"/>
                  </a:cubicBezTo>
                  <a:cubicBezTo>
                    <a:pt x="445" y="930"/>
                    <a:pt x="585" y="631"/>
                    <a:pt x="803" y="373"/>
                  </a:cubicBezTo>
                  <a:close/>
                  <a:moveTo>
                    <a:pt x="930" y="0"/>
                  </a:moveTo>
                  <a:cubicBezTo>
                    <a:pt x="907" y="0"/>
                    <a:pt x="884" y="11"/>
                    <a:pt x="867" y="36"/>
                  </a:cubicBezTo>
                  <a:lnTo>
                    <a:pt x="834" y="2"/>
                  </a:lnTo>
                  <a:cubicBezTo>
                    <a:pt x="434" y="369"/>
                    <a:pt x="200" y="870"/>
                    <a:pt x="133" y="1403"/>
                  </a:cubicBezTo>
                  <a:cubicBezTo>
                    <a:pt x="100" y="1704"/>
                    <a:pt x="0" y="2304"/>
                    <a:pt x="400" y="2404"/>
                  </a:cubicBezTo>
                  <a:cubicBezTo>
                    <a:pt x="434" y="2413"/>
                    <a:pt x="466" y="2418"/>
                    <a:pt x="496" y="2418"/>
                  </a:cubicBezTo>
                  <a:cubicBezTo>
                    <a:pt x="1125" y="2418"/>
                    <a:pt x="1034" y="521"/>
                    <a:pt x="1034" y="203"/>
                  </a:cubicBezTo>
                  <a:cubicBezTo>
                    <a:pt x="1034" y="179"/>
                    <a:pt x="1029" y="159"/>
                    <a:pt x="1021" y="142"/>
                  </a:cubicBezTo>
                  <a:lnTo>
                    <a:pt x="1021" y="142"/>
                  </a:lnTo>
                  <a:cubicBezTo>
                    <a:pt x="1058" y="73"/>
                    <a:pt x="992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7"/>
            <p:cNvSpPr/>
            <p:nvPr/>
          </p:nvSpPr>
          <p:spPr>
            <a:xfrm>
              <a:off x="3710062" y="1132872"/>
              <a:ext cx="84824" cy="198386"/>
            </a:xfrm>
            <a:custGeom>
              <a:avLst/>
              <a:gdLst/>
              <a:ahLst/>
              <a:cxnLst/>
              <a:rect l="l" t="t" r="r" b="b"/>
              <a:pathLst>
                <a:path w="1135" h="2809" extrusionOk="0">
                  <a:moveTo>
                    <a:pt x="414" y="196"/>
                  </a:moveTo>
                  <a:cubicBezTo>
                    <a:pt x="608" y="523"/>
                    <a:pt x="769" y="883"/>
                    <a:pt x="835" y="1274"/>
                  </a:cubicBezTo>
                  <a:cubicBezTo>
                    <a:pt x="868" y="1508"/>
                    <a:pt x="868" y="1774"/>
                    <a:pt x="835" y="2041"/>
                  </a:cubicBezTo>
                  <a:cubicBezTo>
                    <a:pt x="835" y="2123"/>
                    <a:pt x="725" y="2555"/>
                    <a:pt x="559" y="2555"/>
                  </a:cubicBezTo>
                  <a:cubicBezTo>
                    <a:pt x="520" y="2555"/>
                    <a:pt x="478" y="2532"/>
                    <a:pt x="434" y="2475"/>
                  </a:cubicBezTo>
                  <a:cubicBezTo>
                    <a:pt x="13" y="1859"/>
                    <a:pt x="190" y="835"/>
                    <a:pt x="414" y="196"/>
                  </a:cubicBezTo>
                  <a:close/>
                  <a:moveTo>
                    <a:pt x="347" y="1"/>
                  </a:moveTo>
                  <a:cubicBezTo>
                    <a:pt x="305" y="1"/>
                    <a:pt x="260" y="22"/>
                    <a:pt x="234" y="73"/>
                  </a:cubicBezTo>
                  <a:lnTo>
                    <a:pt x="301" y="73"/>
                  </a:lnTo>
                  <a:cubicBezTo>
                    <a:pt x="67" y="674"/>
                    <a:pt x="1" y="1307"/>
                    <a:pt x="67" y="1941"/>
                  </a:cubicBezTo>
                  <a:cubicBezTo>
                    <a:pt x="101" y="2141"/>
                    <a:pt x="268" y="2809"/>
                    <a:pt x="568" y="2809"/>
                  </a:cubicBezTo>
                  <a:cubicBezTo>
                    <a:pt x="901" y="2775"/>
                    <a:pt x="1068" y="2208"/>
                    <a:pt x="1101" y="1941"/>
                  </a:cubicBezTo>
                  <a:cubicBezTo>
                    <a:pt x="1135" y="1274"/>
                    <a:pt x="935" y="640"/>
                    <a:pt x="601" y="73"/>
                  </a:cubicBezTo>
                  <a:cubicBezTo>
                    <a:pt x="579" y="29"/>
                    <a:pt x="542" y="10"/>
                    <a:pt x="505" y="10"/>
                  </a:cubicBezTo>
                  <a:cubicBezTo>
                    <a:pt x="478" y="10"/>
                    <a:pt x="451" y="20"/>
                    <a:pt x="430" y="37"/>
                  </a:cubicBezTo>
                  <a:lnTo>
                    <a:pt x="430" y="37"/>
                  </a:lnTo>
                  <a:cubicBezTo>
                    <a:pt x="411" y="14"/>
                    <a:pt x="380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37"/>
            <p:cNvSpPr/>
            <p:nvPr/>
          </p:nvSpPr>
          <p:spPr>
            <a:xfrm>
              <a:off x="3450807" y="1220235"/>
              <a:ext cx="203728" cy="100711"/>
            </a:xfrm>
            <a:custGeom>
              <a:avLst/>
              <a:gdLst/>
              <a:ahLst/>
              <a:cxnLst/>
              <a:rect l="l" t="t" r="r" b="b"/>
              <a:pathLst>
                <a:path w="2726" h="1426" extrusionOk="0">
                  <a:moveTo>
                    <a:pt x="1961" y="270"/>
                  </a:moveTo>
                  <a:lnTo>
                    <a:pt x="1961" y="270"/>
                  </a:lnTo>
                  <a:cubicBezTo>
                    <a:pt x="1654" y="501"/>
                    <a:pt x="1388" y="824"/>
                    <a:pt x="1068" y="1038"/>
                  </a:cubicBezTo>
                  <a:cubicBezTo>
                    <a:pt x="901" y="1171"/>
                    <a:pt x="701" y="1205"/>
                    <a:pt x="501" y="1205"/>
                  </a:cubicBezTo>
                  <a:cubicBezTo>
                    <a:pt x="401" y="1138"/>
                    <a:pt x="401" y="1004"/>
                    <a:pt x="501" y="938"/>
                  </a:cubicBezTo>
                  <a:cubicBezTo>
                    <a:pt x="601" y="771"/>
                    <a:pt x="768" y="638"/>
                    <a:pt x="968" y="571"/>
                  </a:cubicBezTo>
                  <a:cubicBezTo>
                    <a:pt x="1274" y="430"/>
                    <a:pt x="1612" y="322"/>
                    <a:pt x="1961" y="270"/>
                  </a:cubicBezTo>
                  <a:close/>
                  <a:moveTo>
                    <a:pt x="2565" y="0"/>
                  </a:moveTo>
                  <a:cubicBezTo>
                    <a:pt x="2556" y="0"/>
                    <a:pt x="2546" y="1"/>
                    <a:pt x="2536" y="4"/>
                  </a:cubicBezTo>
                  <a:cubicBezTo>
                    <a:pt x="2490" y="11"/>
                    <a:pt x="2445" y="22"/>
                    <a:pt x="2402" y="35"/>
                  </a:cubicBezTo>
                  <a:lnTo>
                    <a:pt x="2402" y="35"/>
                  </a:lnTo>
                  <a:lnTo>
                    <a:pt x="2402" y="4"/>
                  </a:lnTo>
                  <a:cubicBezTo>
                    <a:pt x="1802" y="37"/>
                    <a:pt x="1201" y="204"/>
                    <a:pt x="668" y="471"/>
                  </a:cubicBezTo>
                  <a:cubicBezTo>
                    <a:pt x="468" y="571"/>
                    <a:pt x="1" y="1071"/>
                    <a:pt x="267" y="1305"/>
                  </a:cubicBezTo>
                  <a:cubicBezTo>
                    <a:pt x="366" y="1392"/>
                    <a:pt x="478" y="1426"/>
                    <a:pt x="595" y="1426"/>
                  </a:cubicBezTo>
                  <a:cubicBezTo>
                    <a:pt x="834" y="1426"/>
                    <a:pt x="1089" y="1283"/>
                    <a:pt x="1268" y="1171"/>
                  </a:cubicBezTo>
                  <a:cubicBezTo>
                    <a:pt x="1735" y="871"/>
                    <a:pt x="2035" y="304"/>
                    <a:pt x="2602" y="204"/>
                  </a:cubicBezTo>
                  <a:cubicBezTo>
                    <a:pt x="2726" y="173"/>
                    <a:pt x="2678" y="0"/>
                    <a:pt x="2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37"/>
            <p:cNvSpPr/>
            <p:nvPr/>
          </p:nvSpPr>
          <p:spPr>
            <a:xfrm>
              <a:off x="3515602" y="1349620"/>
              <a:ext cx="84749" cy="191394"/>
            </a:xfrm>
            <a:custGeom>
              <a:avLst/>
              <a:gdLst/>
              <a:ahLst/>
              <a:cxnLst/>
              <a:rect l="l" t="t" r="r" b="b"/>
              <a:pathLst>
                <a:path w="1134" h="2710" extrusionOk="0">
                  <a:moveTo>
                    <a:pt x="295" y="446"/>
                  </a:moveTo>
                  <a:lnTo>
                    <a:pt x="295" y="446"/>
                  </a:lnTo>
                  <a:cubicBezTo>
                    <a:pt x="545" y="980"/>
                    <a:pt x="896" y="1456"/>
                    <a:pt x="868" y="2075"/>
                  </a:cubicBezTo>
                  <a:cubicBezTo>
                    <a:pt x="868" y="2278"/>
                    <a:pt x="794" y="2394"/>
                    <a:pt x="698" y="2394"/>
                  </a:cubicBezTo>
                  <a:cubicBezTo>
                    <a:pt x="637" y="2394"/>
                    <a:pt x="566" y="2346"/>
                    <a:pt x="501" y="2241"/>
                  </a:cubicBezTo>
                  <a:cubicBezTo>
                    <a:pt x="401" y="2108"/>
                    <a:pt x="334" y="1941"/>
                    <a:pt x="301" y="1774"/>
                  </a:cubicBezTo>
                  <a:cubicBezTo>
                    <a:pt x="245" y="1352"/>
                    <a:pt x="236" y="883"/>
                    <a:pt x="295" y="446"/>
                  </a:cubicBezTo>
                  <a:close/>
                  <a:moveTo>
                    <a:pt x="279" y="0"/>
                  </a:moveTo>
                  <a:cubicBezTo>
                    <a:pt x="231" y="0"/>
                    <a:pt x="181" y="32"/>
                    <a:pt x="167" y="83"/>
                  </a:cubicBezTo>
                  <a:lnTo>
                    <a:pt x="167" y="83"/>
                  </a:lnTo>
                  <a:cubicBezTo>
                    <a:pt x="153" y="95"/>
                    <a:pt x="141" y="113"/>
                    <a:pt x="134" y="140"/>
                  </a:cubicBezTo>
                  <a:lnTo>
                    <a:pt x="168" y="140"/>
                  </a:lnTo>
                  <a:cubicBezTo>
                    <a:pt x="1" y="740"/>
                    <a:pt x="1" y="1374"/>
                    <a:pt x="168" y="2008"/>
                  </a:cubicBezTo>
                  <a:cubicBezTo>
                    <a:pt x="234" y="2275"/>
                    <a:pt x="434" y="2675"/>
                    <a:pt x="768" y="2708"/>
                  </a:cubicBezTo>
                  <a:cubicBezTo>
                    <a:pt x="775" y="2709"/>
                    <a:pt x="782" y="2709"/>
                    <a:pt x="789" y="2709"/>
                  </a:cubicBezTo>
                  <a:cubicBezTo>
                    <a:pt x="1134" y="2709"/>
                    <a:pt x="1101" y="1904"/>
                    <a:pt x="1068" y="1708"/>
                  </a:cubicBezTo>
                  <a:cubicBezTo>
                    <a:pt x="1002" y="1141"/>
                    <a:pt x="568" y="640"/>
                    <a:pt x="368" y="73"/>
                  </a:cubicBezTo>
                  <a:cubicBezTo>
                    <a:pt x="355" y="22"/>
                    <a:pt x="318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37"/>
            <p:cNvSpPr/>
            <p:nvPr/>
          </p:nvSpPr>
          <p:spPr>
            <a:xfrm>
              <a:off x="3194615" y="1527807"/>
              <a:ext cx="217479" cy="135812"/>
            </a:xfrm>
            <a:custGeom>
              <a:avLst/>
              <a:gdLst/>
              <a:ahLst/>
              <a:cxnLst/>
              <a:rect l="l" t="t" r="r" b="b"/>
              <a:pathLst>
                <a:path w="2910" h="1923" extrusionOk="0">
                  <a:moveTo>
                    <a:pt x="2462" y="232"/>
                  </a:moveTo>
                  <a:lnTo>
                    <a:pt x="1527" y="1086"/>
                  </a:lnTo>
                  <a:cubicBezTo>
                    <a:pt x="1379" y="1210"/>
                    <a:pt x="881" y="1701"/>
                    <a:pt x="621" y="1701"/>
                  </a:cubicBezTo>
                  <a:cubicBezTo>
                    <a:pt x="530" y="1701"/>
                    <a:pt x="468" y="1641"/>
                    <a:pt x="460" y="1486"/>
                  </a:cubicBezTo>
                  <a:cubicBezTo>
                    <a:pt x="343" y="609"/>
                    <a:pt x="1663" y="295"/>
                    <a:pt x="2462" y="232"/>
                  </a:cubicBezTo>
                  <a:close/>
                  <a:moveTo>
                    <a:pt x="2753" y="1"/>
                  </a:moveTo>
                  <a:cubicBezTo>
                    <a:pt x="2733" y="1"/>
                    <a:pt x="2713" y="6"/>
                    <a:pt x="2695" y="19"/>
                  </a:cubicBezTo>
                  <a:lnTo>
                    <a:pt x="2691" y="22"/>
                  </a:lnTo>
                  <a:lnTo>
                    <a:pt x="2691" y="22"/>
                  </a:lnTo>
                  <a:cubicBezTo>
                    <a:pt x="1768" y="71"/>
                    <a:pt x="0" y="451"/>
                    <a:pt x="293" y="1686"/>
                  </a:cubicBezTo>
                  <a:cubicBezTo>
                    <a:pt x="327" y="1853"/>
                    <a:pt x="421" y="1923"/>
                    <a:pt x="552" y="1923"/>
                  </a:cubicBezTo>
                  <a:cubicBezTo>
                    <a:pt x="1182" y="1923"/>
                    <a:pt x="2690" y="323"/>
                    <a:pt x="2828" y="185"/>
                  </a:cubicBezTo>
                  <a:cubicBezTo>
                    <a:pt x="2909" y="104"/>
                    <a:pt x="28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37"/>
            <p:cNvSpPr/>
            <p:nvPr/>
          </p:nvSpPr>
          <p:spPr>
            <a:xfrm>
              <a:off x="3316209" y="1672658"/>
              <a:ext cx="116288" cy="187227"/>
            </a:xfrm>
            <a:custGeom>
              <a:avLst/>
              <a:gdLst/>
              <a:ahLst/>
              <a:cxnLst/>
              <a:rect l="l" t="t" r="r" b="b"/>
              <a:pathLst>
                <a:path w="1556" h="2651" extrusionOk="0">
                  <a:moveTo>
                    <a:pt x="318" y="336"/>
                  </a:moveTo>
                  <a:cubicBezTo>
                    <a:pt x="811" y="867"/>
                    <a:pt x="1555" y="1616"/>
                    <a:pt x="1134" y="2337"/>
                  </a:cubicBezTo>
                  <a:cubicBezTo>
                    <a:pt x="1095" y="2405"/>
                    <a:pt x="1050" y="2434"/>
                    <a:pt x="1004" y="2434"/>
                  </a:cubicBezTo>
                  <a:cubicBezTo>
                    <a:pt x="776" y="2434"/>
                    <a:pt x="495" y="1748"/>
                    <a:pt x="467" y="1637"/>
                  </a:cubicBezTo>
                  <a:cubicBezTo>
                    <a:pt x="315" y="1242"/>
                    <a:pt x="274" y="791"/>
                    <a:pt x="318" y="336"/>
                  </a:cubicBezTo>
                  <a:close/>
                  <a:moveTo>
                    <a:pt x="223" y="0"/>
                  </a:moveTo>
                  <a:cubicBezTo>
                    <a:pt x="161" y="0"/>
                    <a:pt x="111" y="66"/>
                    <a:pt x="140" y="131"/>
                  </a:cubicBezTo>
                  <a:lnTo>
                    <a:pt x="140" y="131"/>
                  </a:lnTo>
                  <a:cubicBezTo>
                    <a:pt x="136" y="142"/>
                    <a:pt x="134" y="155"/>
                    <a:pt x="134" y="169"/>
                  </a:cubicBezTo>
                  <a:lnTo>
                    <a:pt x="100" y="169"/>
                  </a:lnTo>
                  <a:cubicBezTo>
                    <a:pt x="0" y="770"/>
                    <a:pt x="100" y="1403"/>
                    <a:pt x="334" y="1970"/>
                  </a:cubicBezTo>
                  <a:cubicBezTo>
                    <a:pt x="455" y="2214"/>
                    <a:pt x="660" y="2651"/>
                    <a:pt x="998" y="2651"/>
                  </a:cubicBezTo>
                  <a:cubicBezTo>
                    <a:pt x="1031" y="2651"/>
                    <a:pt x="1065" y="2646"/>
                    <a:pt x="1101" y="2638"/>
                  </a:cubicBezTo>
                  <a:cubicBezTo>
                    <a:pt x="1535" y="2504"/>
                    <a:pt x="1501" y="1804"/>
                    <a:pt x="1368" y="1437"/>
                  </a:cubicBezTo>
                  <a:cubicBezTo>
                    <a:pt x="1101" y="903"/>
                    <a:pt x="734" y="436"/>
                    <a:pt x="300" y="36"/>
                  </a:cubicBezTo>
                  <a:cubicBezTo>
                    <a:pt x="275" y="11"/>
                    <a:pt x="248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7"/>
            <p:cNvSpPr/>
            <p:nvPr/>
          </p:nvSpPr>
          <p:spPr>
            <a:xfrm>
              <a:off x="3064427" y="1860168"/>
              <a:ext cx="189304" cy="173949"/>
            </a:xfrm>
            <a:custGeom>
              <a:avLst/>
              <a:gdLst/>
              <a:ahLst/>
              <a:cxnLst/>
              <a:rect l="l" t="t" r="r" b="b"/>
              <a:pathLst>
                <a:path w="2533" h="2463" extrusionOk="0">
                  <a:moveTo>
                    <a:pt x="2179" y="328"/>
                  </a:moveTo>
                  <a:cubicBezTo>
                    <a:pt x="1832" y="993"/>
                    <a:pt x="1403" y="1578"/>
                    <a:pt x="867" y="2084"/>
                  </a:cubicBezTo>
                  <a:cubicBezTo>
                    <a:pt x="786" y="2165"/>
                    <a:pt x="694" y="2208"/>
                    <a:pt x="620" y="2208"/>
                  </a:cubicBezTo>
                  <a:cubicBezTo>
                    <a:pt x="511" y="2208"/>
                    <a:pt x="441" y="2116"/>
                    <a:pt x="501" y="1917"/>
                  </a:cubicBezTo>
                  <a:cubicBezTo>
                    <a:pt x="601" y="1650"/>
                    <a:pt x="767" y="1417"/>
                    <a:pt x="968" y="1250"/>
                  </a:cubicBezTo>
                  <a:cubicBezTo>
                    <a:pt x="1326" y="864"/>
                    <a:pt x="1730" y="569"/>
                    <a:pt x="2179" y="328"/>
                  </a:cubicBezTo>
                  <a:close/>
                  <a:moveTo>
                    <a:pt x="2428" y="0"/>
                  </a:moveTo>
                  <a:cubicBezTo>
                    <a:pt x="2410" y="0"/>
                    <a:pt x="2390" y="5"/>
                    <a:pt x="2369" y="16"/>
                  </a:cubicBezTo>
                  <a:cubicBezTo>
                    <a:pt x="1701" y="316"/>
                    <a:pt x="1101" y="750"/>
                    <a:pt x="634" y="1317"/>
                  </a:cubicBezTo>
                  <a:cubicBezTo>
                    <a:pt x="434" y="1550"/>
                    <a:pt x="0" y="2284"/>
                    <a:pt x="534" y="2451"/>
                  </a:cubicBezTo>
                  <a:cubicBezTo>
                    <a:pt x="563" y="2459"/>
                    <a:pt x="593" y="2463"/>
                    <a:pt x="622" y="2463"/>
                  </a:cubicBezTo>
                  <a:cubicBezTo>
                    <a:pt x="963" y="2463"/>
                    <a:pt x="1317" y="1965"/>
                    <a:pt x="1501" y="1750"/>
                  </a:cubicBezTo>
                  <a:cubicBezTo>
                    <a:pt x="1868" y="1250"/>
                    <a:pt x="2202" y="750"/>
                    <a:pt x="2502" y="216"/>
                  </a:cubicBezTo>
                  <a:cubicBezTo>
                    <a:pt x="2517" y="185"/>
                    <a:pt x="2519" y="156"/>
                    <a:pt x="2510" y="131"/>
                  </a:cubicBezTo>
                  <a:lnTo>
                    <a:pt x="2510" y="131"/>
                  </a:lnTo>
                  <a:cubicBezTo>
                    <a:pt x="2532" y="72"/>
                    <a:pt x="2496" y="0"/>
                    <a:pt x="2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7"/>
            <p:cNvSpPr/>
            <p:nvPr/>
          </p:nvSpPr>
          <p:spPr>
            <a:xfrm>
              <a:off x="3194017" y="2037507"/>
              <a:ext cx="144687" cy="171619"/>
            </a:xfrm>
            <a:custGeom>
              <a:avLst/>
              <a:gdLst/>
              <a:ahLst/>
              <a:cxnLst/>
              <a:rect l="l" t="t" r="r" b="b"/>
              <a:pathLst>
                <a:path w="1936" h="2430" extrusionOk="0">
                  <a:moveTo>
                    <a:pt x="279" y="260"/>
                  </a:moveTo>
                  <a:cubicBezTo>
                    <a:pt x="622" y="398"/>
                    <a:pt x="934" y="610"/>
                    <a:pt x="1168" y="874"/>
                  </a:cubicBezTo>
                  <a:cubicBezTo>
                    <a:pt x="1435" y="1141"/>
                    <a:pt x="1869" y="1841"/>
                    <a:pt x="1468" y="2175"/>
                  </a:cubicBezTo>
                  <a:cubicBezTo>
                    <a:pt x="1421" y="2209"/>
                    <a:pt x="1373" y="2224"/>
                    <a:pt x="1325" y="2224"/>
                  </a:cubicBezTo>
                  <a:cubicBezTo>
                    <a:pt x="871" y="2224"/>
                    <a:pt x="426" y="822"/>
                    <a:pt x="279" y="260"/>
                  </a:cubicBezTo>
                  <a:close/>
                  <a:moveTo>
                    <a:pt x="143" y="1"/>
                  </a:moveTo>
                  <a:cubicBezTo>
                    <a:pt x="77" y="1"/>
                    <a:pt x="1" y="58"/>
                    <a:pt x="1" y="140"/>
                  </a:cubicBezTo>
                  <a:lnTo>
                    <a:pt x="34" y="140"/>
                  </a:lnTo>
                  <a:cubicBezTo>
                    <a:pt x="168" y="774"/>
                    <a:pt x="401" y="1408"/>
                    <a:pt x="735" y="1975"/>
                  </a:cubicBezTo>
                  <a:cubicBezTo>
                    <a:pt x="858" y="2148"/>
                    <a:pt x="1146" y="2430"/>
                    <a:pt x="1395" y="2430"/>
                  </a:cubicBezTo>
                  <a:cubicBezTo>
                    <a:pt x="1483" y="2430"/>
                    <a:pt x="1566" y="2395"/>
                    <a:pt x="1635" y="2308"/>
                  </a:cubicBezTo>
                  <a:cubicBezTo>
                    <a:pt x="1935" y="1941"/>
                    <a:pt x="1802" y="1374"/>
                    <a:pt x="1569" y="1007"/>
                  </a:cubicBezTo>
                  <a:cubicBezTo>
                    <a:pt x="1235" y="540"/>
                    <a:pt x="735" y="173"/>
                    <a:pt x="201" y="7"/>
                  </a:cubicBezTo>
                  <a:cubicBezTo>
                    <a:pt x="194" y="7"/>
                    <a:pt x="188" y="7"/>
                    <a:pt x="182" y="8"/>
                  </a:cubicBezTo>
                  <a:lnTo>
                    <a:pt x="182" y="8"/>
                  </a:lnTo>
                  <a:cubicBezTo>
                    <a:pt x="170" y="3"/>
                    <a:pt x="157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7"/>
            <p:cNvSpPr/>
            <p:nvPr/>
          </p:nvSpPr>
          <p:spPr>
            <a:xfrm>
              <a:off x="3045668" y="2254891"/>
              <a:ext cx="146854" cy="164839"/>
            </a:xfrm>
            <a:custGeom>
              <a:avLst/>
              <a:gdLst/>
              <a:ahLst/>
              <a:cxnLst/>
              <a:rect l="l" t="t" r="r" b="b"/>
              <a:pathLst>
                <a:path w="1965" h="2334" extrusionOk="0">
                  <a:moveTo>
                    <a:pt x="1566" y="493"/>
                  </a:moveTo>
                  <a:lnTo>
                    <a:pt x="1566" y="493"/>
                  </a:lnTo>
                  <a:cubicBezTo>
                    <a:pt x="1529" y="750"/>
                    <a:pt x="1499" y="1008"/>
                    <a:pt x="1452" y="1265"/>
                  </a:cubicBezTo>
                  <a:cubicBezTo>
                    <a:pt x="1385" y="1499"/>
                    <a:pt x="1319" y="1699"/>
                    <a:pt x="1219" y="1932"/>
                  </a:cubicBezTo>
                  <a:cubicBezTo>
                    <a:pt x="1165" y="2057"/>
                    <a:pt x="1044" y="2125"/>
                    <a:pt x="918" y="2125"/>
                  </a:cubicBezTo>
                  <a:cubicBezTo>
                    <a:pt x="809" y="2125"/>
                    <a:pt x="696" y="2074"/>
                    <a:pt x="618" y="1966"/>
                  </a:cubicBezTo>
                  <a:cubicBezTo>
                    <a:pt x="451" y="1665"/>
                    <a:pt x="1052" y="1065"/>
                    <a:pt x="1219" y="865"/>
                  </a:cubicBezTo>
                  <a:cubicBezTo>
                    <a:pt x="1295" y="770"/>
                    <a:pt x="1425" y="631"/>
                    <a:pt x="1566" y="493"/>
                  </a:cubicBezTo>
                  <a:close/>
                  <a:moveTo>
                    <a:pt x="1806" y="0"/>
                  </a:moveTo>
                  <a:cubicBezTo>
                    <a:pt x="1786" y="0"/>
                    <a:pt x="1767" y="9"/>
                    <a:pt x="1752" y="31"/>
                  </a:cubicBezTo>
                  <a:cubicBezTo>
                    <a:pt x="1731" y="50"/>
                    <a:pt x="1707" y="72"/>
                    <a:pt x="1681" y="95"/>
                  </a:cubicBezTo>
                  <a:lnTo>
                    <a:pt x="1681" y="95"/>
                  </a:lnTo>
                  <a:cubicBezTo>
                    <a:pt x="1658" y="102"/>
                    <a:pt x="1638" y="118"/>
                    <a:pt x="1626" y="145"/>
                  </a:cubicBezTo>
                  <a:lnTo>
                    <a:pt x="1626" y="145"/>
                  </a:lnTo>
                  <a:cubicBezTo>
                    <a:pt x="1121" y="593"/>
                    <a:pt x="1" y="1588"/>
                    <a:pt x="518" y="2166"/>
                  </a:cubicBezTo>
                  <a:cubicBezTo>
                    <a:pt x="627" y="2285"/>
                    <a:pt x="746" y="2334"/>
                    <a:pt x="863" y="2334"/>
                  </a:cubicBezTo>
                  <a:cubicBezTo>
                    <a:pt x="1105" y="2334"/>
                    <a:pt x="1339" y="2124"/>
                    <a:pt x="1452" y="1899"/>
                  </a:cubicBezTo>
                  <a:cubicBezTo>
                    <a:pt x="1649" y="1373"/>
                    <a:pt x="1781" y="816"/>
                    <a:pt x="1817" y="257"/>
                  </a:cubicBezTo>
                  <a:lnTo>
                    <a:pt x="1817" y="257"/>
                  </a:lnTo>
                  <a:cubicBezTo>
                    <a:pt x="1841" y="237"/>
                    <a:pt x="1863" y="217"/>
                    <a:pt x="1886" y="198"/>
                  </a:cubicBezTo>
                  <a:cubicBezTo>
                    <a:pt x="1964" y="119"/>
                    <a:pt x="1879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7"/>
            <p:cNvSpPr/>
            <p:nvPr/>
          </p:nvSpPr>
          <p:spPr>
            <a:xfrm>
              <a:off x="3197305" y="2482939"/>
              <a:ext cx="166360" cy="141533"/>
            </a:xfrm>
            <a:custGeom>
              <a:avLst/>
              <a:gdLst/>
              <a:ahLst/>
              <a:cxnLst/>
              <a:rect l="l" t="t" r="r" b="b"/>
              <a:pathLst>
                <a:path w="2226" h="2004" extrusionOk="0">
                  <a:moveTo>
                    <a:pt x="293" y="281"/>
                  </a:moveTo>
                  <a:lnTo>
                    <a:pt x="293" y="281"/>
                  </a:lnTo>
                  <a:cubicBezTo>
                    <a:pt x="869" y="488"/>
                    <a:pt x="1676" y="712"/>
                    <a:pt x="1825" y="1305"/>
                  </a:cubicBezTo>
                  <a:cubicBezTo>
                    <a:pt x="1913" y="1570"/>
                    <a:pt x="1793" y="1784"/>
                    <a:pt x="1557" y="1784"/>
                  </a:cubicBezTo>
                  <a:cubicBezTo>
                    <a:pt x="1526" y="1784"/>
                    <a:pt x="1493" y="1780"/>
                    <a:pt x="1458" y="1772"/>
                  </a:cubicBezTo>
                  <a:cubicBezTo>
                    <a:pt x="1258" y="1705"/>
                    <a:pt x="1091" y="1605"/>
                    <a:pt x="957" y="1439"/>
                  </a:cubicBezTo>
                  <a:cubicBezTo>
                    <a:pt x="658" y="1109"/>
                    <a:pt x="413" y="700"/>
                    <a:pt x="293" y="281"/>
                  </a:cubicBezTo>
                  <a:close/>
                  <a:moveTo>
                    <a:pt x="128" y="0"/>
                  </a:moveTo>
                  <a:cubicBezTo>
                    <a:pt x="48" y="0"/>
                    <a:pt x="0" y="87"/>
                    <a:pt x="23" y="149"/>
                  </a:cubicBezTo>
                  <a:lnTo>
                    <a:pt x="23" y="149"/>
                  </a:lnTo>
                  <a:cubicBezTo>
                    <a:pt x="19" y="165"/>
                    <a:pt x="18" y="184"/>
                    <a:pt x="23" y="204"/>
                  </a:cubicBezTo>
                  <a:lnTo>
                    <a:pt x="57" y="204"/>
                  </a:lnTo>
                  <a:cubicBezTo>
                    <a:pt x="190" y="805"/>
                    <a:pt x="557" y="1372"/>
                    <a:pt x="1058" y="1806"/>
                  </a:cubicBezTo>
                  <a:cubicBezTo>
                    <a:pt x="1220" y="1914"/>
                    <a:pt x="1423" y="2003"/>
                    <a:pt x="1611" y="2003"/>
                  </a:cubicBezTo>
                  <a:cubicBezTo>
                    <a:pt x="1769" y="2003"/>
                    <a:pt x="1918" y="1940"/>
                    <a:pt x="2025" y="1772"/>
                  </a:cubicBezTo>
                  <a:cubicBezTo>
                    <a:pt x="2225" y="1372"/>
                    <a:pt x="1891" y="905"/>
                    <a:pt x="1591" y="671"/>
                  </a:cubicBezTo>
                  <a:cubicBezTo>
                    <a:pt x="1124" y="371"/>
                    <a:pt x="657" y="171"/>
                    <a:pt x="157" y="4"/>
                  </a:cubicBezTo>
                  <a:cubicBezTo>
                    <a:pt x="147" y="2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7"/>
            <p:cNvSpPr/>
            <p:nvPr/>
          </p:nvSpPr>
          <p:spPr>
            <a:xfrm>
              <a:off x="3196558" y="2689941"/>
              <a:ext cx="103060" cy="189699"/>
            </a:xfrm>
            <a:custGeom>
              <a:avLst/>
              <a:gdLst/>
              <a:ahLst/>
              <a:cxnLst/>
              <a:rect l="l" t="t" r="r" b="b"/>
              <a:pathLst>
                <a:path w="1379" h="2686" extrusionOk="0">
                  <a:moveTo>
                    <a:pt x="797" y="287"/>
                  </a:moveTo>
                  <a:cubicBezTo>
                    <a:pt x="926" y="933"/>
                    <a:pt x="1067" y="1915"/>
                    <a:pt x="634" y="2410"/>
                  </a:cubicBezTo>
                  <a:cubicBezTo>
                    <a:pt x="578" y="2466"/>
                    <a:pt x="533" y="2490"/>
                    <a:pt x="495" y="2490"/>
                  </a:cubicBezTo>
                  <a:cubicBezTo>
                    <a:pt x="259" y="2490"/>
                    <a:pt x="334" y="1558"/>
                    <a:pt x="334" y="1443"/>
                  </a:cubicBezTo>
                  <a:cubicBezTo>
                    <a:pt x="392" y="1032"/>
                    <a:pt x="554" y="647"/>
                    <a:pt x="797" y="287"/>
                  </a:cubicBezTo>
                  <a:close/>
                  <a:moveTo>
                    <a:pt x="798" y="1"/>
                  </a:moveTo>
                  <a:cubicBezTo>
                    <a:pt x="765" y="1"/>
                    <a:pt x="730" y="13"/>
                    <a:pt x="701" y="42"/>
                  </a:cubicBezTo>
                  <a:cubicBezTo>
                    <a:pt x="367" y="509"/>
                    <a:pt x="167" y="1076"/>
                    <a:pt x="100" y="1677"/>
                  </a:cubicBezTo>
                  <a:cubicBezTo>
                    <a:pt x="67" y="1977"/>
                    <a:pt x="0" y="2644"/>
                    <a:pt x="434" y="2677"/>
                  </a:cubicBezTo>
                  <a:cubicBezTo>
                    <a:pt x="467" y="2683"/>
                    <a:pt x="500" y="2686"/>
                    <a:pt x="530" y="2686"/>
                  </a:cubicBezTo>
                  <a:cubicBezTo>
                    <a:pt x="1378" y="2686"/>
                    <a:pt x="1065" y="527"/>
                    <a:pt x="1001" y="109"/>
                  </a:cubicBezTo>
                  <a:cubicBezTo>
                    <a:pt x="1001" y="50"/>
                    <a:pt x="956" y="24"/>
                    <a:pt x="906" y="24"/>
                  </a:cubicBezTo>
                  <a:cubicBezTo>
                    <a:pt x="896" y="24"/>
                    <a:pt x="887" y="25"/>
                    <a:pt x="878" y="26"/>
                  </a:cubicBezTo>
                  <a:lnTo>
                    <a:pt x="878" y="26"/>
                  </a:lnTo>
                  <a:cubicBezTo>
                    <a:pt x="856" y="10"/>
                    <a:pt x="828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7"/>
            <p:cNvSpPr/>
            <p:nvPr/>
          </p:nvSpPr>
          <p:spPr>
            <a:xfrm>
              <a:off x="3322113" y="2817278"/>
              <a:ext cx="193190" cy="96897"/>
            </a:xfrm>
            <a:custGeom>
              <a:avLst/>
              <a:gdLst/>
              <a:ahLst/>
              <a:cxnLst/>
              <a:rect l="l" t="t" r="r" b="b"/>
              <a:pathLst>
                <a:path w="2585" h="1372" extrusionOk="0">
                  <a:moveTo>
                    <a:pt x="638" y="215"/>
                  </a:moveTo>
                  <a:cubicBezTo>
                    <a:pt x="797" y="215"/>
                    <a:pt x="955" y="224"/>
                    <a:pt x="1122" y="240"/>
                  </a:cubicBezTo>
                  <a:cubicBezTo>
                    <a:pt x="1456" y="274"/>
                    <a:pt x="2023" y="341"/>
                    <a:pt x="2223" y="674"/>
                  </a:cubicBezTo>
                  <a:cubicBezTo>
                    <a:pt x="2390" y="908"/>
                    <a:pt x="2023" y="1141"/>
                    <a:pt x="1789" y="1141"/>
                  </a:cubicBezTo>
                  <a:cubicBezTo>
                    <a:pt x="1556" y="1141"/>
                    <a:pt x="1356" y="1041"/>
                    <a:pt x="1155" y="941"/>
                  </a:cubicBezTo>
                  <a:cubicBezTo>
                    <a:pt x="822" y="759"/>
                    <a:pt x="515" y="521"/>
                    <a:pt x="287" y="229"/>
                  </a:cubicBezTo>
                  <a:lnTo>
                    <a:pt x="287" y="229"/>
                  </a:lnTo>
                  <a:cubicBezTo>
                    <a:pt x="406" y="220"/>
                    <a:pt x="522" y="215"/>
                    <a:pt x="638" y="215"/>
                  </a:cubicBezTo>
                  <a:close/>
                  <a:moveTo>
                    <a:pt x="640" y="1"/>
                  </a:moveTo>
                  <a:cubicBezTo>
                    <a:pt x="404" y="1"/>
                    <a:pt x="204" y="17"/>
                    <a:pt x="88" y="40"/>
                  </a:cubicBezTo>
                  <a:cubicBezTo>
                    <a:pt x="27" y="56"/>
                    <a:pt x="8" y="106"/>
                    <a:pt x="18" y="153"/>
                  </a:cubicBezTo>
                  <a:lnTo>
                    <a:pt x="18" y="153"/>
                  </a:lnTo>
                  <a:cubicBezTo>
                    <a:pt x="2" y="178"/>
                    <a:pt x="1" y="209"/>
                    <a:pt x="21" y="240"/>
                  </a:cubicBezTo>
                  <a:lnTo>
                    <a:pt x="55" y="240"/>
                  </a:lnTo>
                  <a:cubicBezTo>
                    <a:pt x="310" y="612"/>
                    <a:pt x="1244" y="1371"/>
                    <a:pt x="1878" y="1371"/>
                  </a:cubicBezTo>
                  <a:cubicBezTo>
                    <a:pt x="2155" y="1371"/>
                    <a:pt x="2375" y="1226"/>
                    <a:pt x="2456" y="841"/>
                  </a:cubicBezTo>
                  <a:cubicBezTo>
                    <a:pt x="2584" y="175"/>
                    <a:pt x="1416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7"/>
            <p:cNvSpPr/>
            <p:nvPr/>
          </p:nvSpPr>
          <p:spPr>
            <a:xfrm>
              <a:off x="3400958" y="2936140"/>
              <a:ext cx="204475" cy="169924"/>
            </a:xfrm>
            <a:custGeom>
              <a:avLst/>
              <a:gdLst/>
              <a:ahLst/>
              <a:cxnLst/>
              <a:rect l="l" t="t" r="r" b="b"/>
              <a:pathLst>
                <a:path w="2736" h="2406" extrusionOk="0">
                  <a:moveTo>
                    <a:pt x="609" y="239"/>
                  </a:moveTo>
                  <a:cubicBezTo>
                    <a:pt x="1099" y="239"/>
                    <a:pt x="1562" y="467"/>
                    <a:pt x="1902" y="859"/>
                  </a:cubicBezTo>
                  <a:cubicBezTo>
                    <a:pt x="2102" y="1059"/>
                    <a:pt x="2269" y="1326"/>
                    <a:pt x="2302" y="1626"/>
                  </a:cubicBezTo>
                  <a:cubicBezTo>
                    <a:pt x="2332" y="1925"/>
                    <a:pt x="2094" y="2170"/>
                    <a:pt x="1805" y="2170"/>
                  </a:cubicBezTo>
                  <a:cubicBezTo>
                    <a:pt x="1771" y="2170"/>
                    <a:pt x="1736" y="2167"/>
                    <a:pt x="1702" y="2160"/>
                  </a:cubicBezTo>
                  <a:cubicBezTo>
                    <a:pt x="1020" y="2067"/>
                    <a:pt x="310" y="996"/>
                    <a:pt x="239" y="282"/>
                  </a:cubicBezTo>
                  <a:lnTo>
                    <a:pt x="239" y="282"/>
                  </a:lnTo>
                  <a:cubicBezTo>
                    <a:pt x="363" y="253"/>
                    <a:pt x="487" y="239"/>
                    <a:pt x="609" y="239"/>
                  </a:cubicBezTo>
                  <a:close/>
                  <a:moveTo>
                    <a:pt x="117" y="0"/>
                  </a:moveTo>
                  <a:cubicBezTo>
                    <a:pt x="59" y="0"/>
                    <a:pt x="0" y="42"/>
                    <a:pt x="0" y="125"/>
                  </a:cubicBezTo>
                  <a:cubicBezTo>
                    <a:pt x="67" y="692"/>
                    <a:pt x="301" y="1259"/>
                    <a:pt x="701" y="1693"/>
                  </a:cubicBezTo>
                  <a:cubicBezTo>
                    <a:pt x="954" y="2002"/>
                    <a:pt x="1372" y="2406"/>
                    <a:pt x="1817" y="2406"/>
                  </a:cubicBezTo>
                  <a:cubicBezTo>
                    <a:pt x="1900" y="2406"/>
                    <a:pt x="1984" y="2392"/>
                    <a:pt x="2069" y="2360"/>
                  </a:cubicBezTo>
                  <a:cubicBezTo>
                    <a:pt x="2736" y="2093"/>
                    <a:pt x="2502" y="1326"/>
                    <a:pt x="2202" y="892"/>
                  </a:cubicBezTo>
                  <a:cubicBezTo>
                    <a:pt x="1826" y="355"/>
                    <a:pt x="1212" y="34"/>
                    <a:pt x="586" y="34"/>
                  </a:cubicBezTo>
                  <a:cubicBezTo>
                    <a:pt x="465" y="34"/>
                    <a:pt x="344" y="46"/>
                    <a:pt x="224" y="71"/>
                  </a:cubicBezTo>
                  <a:lnTo>
                    <a:pt x="224" y="71"/>
                  </a:lnTo>
                  <a:cubicBezTo>
                    <a:pt x="205" y="24"/>
                    <a:pt x="161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7"/>
            <p:cNvSpPr/>
            <p:nvPr/>
          </p:nvSpPr>
          <p:spPr>
            <a:xfrm>
              <a:off x="4251069" y="801146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101" y="0"/>
                  </a:moveTo>
                  <a:cubicBezTo>
                    <a:pt x="0" y="0"/>
                    <a:pt x="0" y="1668"/>
                    <a:pt x="1101" y="1668"/>
                  </a:cubicBezTo>
                  <a:cubicBezTo>
                    <a:pt x="2168" y="1668"/>
                    <a:pt x="2168" y="0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7"/>
            <p:cNvSpPr/>
            <p:nvPr/>
          </p:nvSpPr>
          <p:spPr>
            <a:xfrm>
              <a:off x="4891697" y="787021"/>
              <a:ext cx="162175" cy="117802"/>
            </a:xfrm>
            <a:custGeom>
              <a:avLst/>
              <a:gdLst/>
              <a:ahLst/>
              <a:cxnLst/>
              <a:rect l="l" t="t" r="r" b="b"/>
              <a:pathLst>
                <a:path w="2170" h="1668" extrusionOk="0">
                  <a:moveTo>
                    <a:pt x="1068" y="0"/>
                  </a:moveTo>
                  <a:cubicBezTo>
                    <a:pt x="1" y="0"/>
                    <a:pt x="1" y="1668"/>
                    <a:pt x="1068" y="1668"/>
                  </a:cubicBezTo>
                  <a:cubicBezTo>
                    <a:pt x="2169" y="1668"/>
                    <a:pt x="2169" y="0"/>
                    <a:pt x="1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7"/>
            <p:cNvSpPr/>
            <p:nvPr/>
          </p:nvSpPr>
          <p:spPr>
            <a:xfrm>
              <a:off x="5380315" y="958993"/>
              <a:ext cx="162175" cy="117802"/>
            </a:xfrm>
            <a:custGeom>
              <a:avLst/>
              <a:gdLst/>
              <a:ahLst/>
              <a:cxnLst/>
              <a:rect l="l" t="t" r="r" b="b"/>
              <a:pathLst>
                <a:path w="2170" h="1668" extrusionOk="0">
                  <a:moveTo>
                    <a:pt x="1102" y="0"/>
                  </a:moveTo>
                  <a:cubicBezTo>
                    <a:pt x="1" y="0"/>
                    <a:pt x="1" y="1668"/>
                    <a:pt x="1102" y="1668"/>
                  </a:cubicBezTo>
                  <a:cubicBezTo>
                    <a:pt x="2169" y="1668"/>
                    <a:pt x="2169" y="0"/>
                    <a:pt x="1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7"/>
            <p:cNvSpPr/>
            <p:nvPr/>
          </p:nvSpPr>
          <p:spPr>
            <a:xfrm>
              <a:off x="5764228" y="1298205"/>
              <a:ext cx="162175" cy="117873"/>
            </a:xfrm>
            <a:custGeom>
              <a:avLst/>
              <a:gdLst/>
              <a:ahLst/>
              <a:cxnLst/>
              <a:rect l="l" t="t" r="r" b="b"/>
              <a:pathLst>
                <a:path w="2170" h="1669" extrusionOk="0">
                  <a:moveTo>
                    <a:pt x="1102" y="1"/>
                  </a:moveTo>
                  <a:cubicBezTo>
                    <a:pt x="1" y="1"/>
                    <a:pt x="1" y="1668"/>
                    <a:pt x="1102" y="1668"/>
                  </a:cubicBezTo>
                  <a:cubicBezTo>
                    <a:pt x="2169" y="1668"/>
                    <a:pt x="2169" y="1"/>
                    <a:pt x="1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7"/>
            <p:cNvSpPr/>
            <p:nvPr/>
          </p:nvSpPr>
          <p:spPr>
            <a:xfrm>
              <a:off x="3109268" y="3048575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068" y="1"/>
                  </a:moveTo>
                  <a:cubicBezTo>
                    <a:pt x="1" y="1"/>
                    <a:pt x="1" y="1669"/>
                    <a:pt x="1068" y="1669"/>
                  </a:cubicBezTo>
                  <a:cubicBezTo>
                    <a:pt x="2169" y="1669"/>
                    <a:pt x="2169" y="1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7"/>
            <p:cNvSpPr/>
            <p:nvPr/>
          </p:nvSpPr>
          <p:spPr>
            <a:xfrm>
              <a:off x="3428386" y="3427902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101" y="0"/>
                  </a:moveTo>
                  <a:cubicBezTo>
                    <a:pt x="0" y="0"/>
                    <a:pt x="0" y="1668"/>
                    <a:pt x="1101" y="1668"/>
                  </a:cubicBezTo>
                  <a:cubicBezTo>
                    <a:pt x="2169" y="1668"/>
                    <a:pt x="2169" y="0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7"/>
            <p:cNvSpPr/>
            <p:nvPr/>
          </p:nvSpPr>
          <p:spPr>
            <a:xfrm>
              <a:off x="3936958" y="3696488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101" y="0"/>
                  </a:moveTo>
                  <a:cubicBezTo>
                    <a:pt x="0" y="0"/>
                    <a:pt x="0" y="1668"/>
                    <a:pt x="1101" y="1668"/>
                  </a:cubicBezTo>
                  <a:cubicBezTo>
                    <a:pt x="2168" y="1668"/>
                    <a:pt x="2168" y="0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7"/>
            <p:cNvSpPr/>
            <p:nvPr/>
          </p:nvSpPr>
          <p:spPr>
            <a:xfrm>
              <a:off x="4408087" y="3818952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068" y="1"/>
                  </a:moveTo>
                  <a:cubicBezTo>
                    <a:pt x="1" y="1"/>
                    <a:pt x="1" y="1669"/>
                    <a:pt x="1068" y="1669"/>
                  </a:cubicBezTo>
                  <a:cubicBezTo>
                    <a:pt x="2169" y="1669"/>
                    <a:pt x="2169" y="1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7"/>
            <p:cNvSpPr/>
            <p:nvPr/>
          </p:nvSpPr>
          <p:spPr>
            <a:xfrm>
              <a:off x="2725354" y="2063850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101" y="1"/>
                  </a:moveTo>
                  <a:cubicBezTo>
                    <a:pt x="1" y="1"/>
                    <a:pt x="1" y="1668"/>
                    <a:pt x="1101" y="1668"/>
                  </a:cubicBezTo>
                  <a:cubicBezTo>
                    <a:pt x="2169" y="1668"/>
                    <a:pt x="2169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7"/>
            <p:cNvSpPr/>
            <p:nvPr/>
          </p:nvSpPr>
          <p:spPr>
            <a:xfrm>
              <a:off x="2887379" y="1410145"/>
              <a:ext cx="144687" cy="131927"/>
            </a:xfrm>
            <a:custGeom>
              <a:avLst/>
              <a:gdLst/>
              <a:ahLst/>
              <a:cxnLst/>
              <a:rect l="l" t="t" r="r" b="b"/>
              <a:pathLst>
                <a:path w="1936" h="1868" extrusionOk="0">
                  <a:moveTo>
                    <a:pt x="1006" y="0"/>
                  </a:moveTo>
                  <a:cubicBezTo>
                    <a:pt x="793" y="0"/>
                    <a:pt x="585" y="83"/>
                    <a:pt x="434" y="250"/>
                  </a:cubicBezTo>
                  <a:cubicBezTo>
                    <a:pt x="1" y="617"/>
                    <a:pt x="1" y="1251"/>
                    <a:pt x="434" y="1618"/>
                  </a:cubicBezTo>
                  <a:cubicBezTo>
                    <a:pt x="585" y="1785"/>
                    <a:pt x="793" y="1868"/>
                    <a:pt x="1006" y="1868"/>
                  </a:cubicBezTo>
                  <a:cubicBezTo>
                    <a:pt x="1218" y="1868"/>
                    <a:pt x="1435" y="1785"/>
                    <a:pt x="1602" y="1618"/>
                  </a:cubicBezTo>
                  <a:cubicBezTo>
                    <a:pt x="1936" y="1218"/>
                    <a:pt x="1936" y="650"/>
                    <a:pt x="1602" y="250"/>
                  </a:cubicBezTo>
                  <a:cubicBezTo>
                    <a:pt x="1435" y="83"/>
                    <a:pt x="1218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7"/>
            <p:cNvSpPr/>
            <p:nvPr/>
          </p:nvSpPr>
          <p:spPr>
            <a:xfrm>
              <a:off x="3253880" y="1001368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068" y="1"/>
                  </a:moveTo>
                  <a:cubicBezTo>
                    <a:pt x="0" y="1"/>
                    <a:pt x="0" y="1668"/>
                    <a:pt x="1068" y="1668"/>
                  </a:cubicBezTo>
                  <a:cubicBezTo>
                    <a:pt x="2169" y="1668"/>
                    <a:pt x="21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7"/>
            <p:cNvSpPr/>
            <p:nvPr/>
          </p:nvSpPr>
          <p:spPr>
            <a:xfrm>
              <a:off x="3862148" y="692737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068" y="1"/>
                  </a:moveTo>
                  <a:cubicBezTo>
                    <a:pt x="0" y="1"/>
                    <a:pt x="0" y="1669"/>
                    <a:pt x="1068" y="1669"/>
                  </a:cubicBezTo>
                  <a:cubicBezTo>
                    <a:pt x="2169" y="1669"/>
                    <a:pt x="21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7"/>
            <p:cNvSpPr/>
            <p:nvPr/>
          </p:nvSpPr>
          <p:spPr>
            <a:xfrm>
              <a:off x="4457935" y="563210"/>
              <a:ext cx="162175" cy="117802"/>
            </a:xfrm>
            <a:custGeom>
              <a:avLst/>
              <a:gdLst/>
              <a:ahLst/>
              <a:cxnLst/>
              <a:rect l="l" t="t" r="r" b="b"/>
              <a:pathLst>
                <a:path w="2170" h="1668" extrusionOk="0">
                  <a:moveTo>
                    <a:pt x="1102" y="0"/>
                  </a:moveTo>
                  <a:cubicBezTo>
                    <a:pt x="1" y="0"/>
                    <a:pt x="1" y="1668"/>
                    <a:pt x="1102" y="1668"/>
                  </a:cubicBezTo>
                  <a:cubicBezTo>
                    <a:pt x="2169" y="1668"/>
                    <a:pt x="2169" y="0"/>
                    <a:pt x="1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7"/>
            <p:cNvSpPr/>
            <p:nvPr/>
          </p:nvSpPr>
          <p:spPr>
            <a:xfrm>
              <a:off x="5173448" y="645630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101" y="1"/>
                  </a:moveTo>
                  <a:cubicBezTo>
                    <a:pt x="0" y="1"/>
                    <a:pt x="0" y="1668"/>
                    <a:pt x="1101" y="1668"/>
                  </a:cubicBezTo>
                  <a:cubicBezTo>
                    <a:pt x="2169" y="1668"/>
                    <a:pt x="2169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7"/>
            <p:cNvSpPr/>
            <p:nvPr/>
          </p:nvSpPr>
          <p:spPr>
            <a:xfrm>
              <a:off x="5726861" y="970717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068" y="1"/>
                  </a:moveTo>
                  <a:cubicBezTo>
                    <a:pt x="1" y="1"/>
                    <a:pt x="1" y="1669"/>
                    <a:pt x="1068" y="1669"/>
                  </a:cubicBezTo>
                  <a:cubicBezTo>
                    <a:pt x="2169" y="1669"/>
                    <a:pt x="21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7"/>
            <p:cNvSpPr/>
            <p:nvPr/>
          </p:nvSpPr>
          <p:spPr>
            <a:xfrm>
              <a:off x="6260394" y="1748157"/>
              <a:ext cx="164566" cy="117873"/>
            </a:xfrm>
            <a:custGeom>
              <a:avLst/>
              <a:gdLst/>
              <a:ahLst/>
              <a:cxnLst/>
              <a:rect l="l" t="t" r="r" b="b"/>
              <a:pathLst>
                <a:path w="2202" h="1669" extrusionOk="0">
                  <a:moveTo>
                    <a:pt x="1101" y="1"/>
                  </a:moveTo>
                  <a:cubicBezTo>
                    <a:pt x="0" y="1"/>
                    <a:pt x="0" y="1669"/>
                    <a:pt x="1101" y="1669"/>
                  </a:cubicBezTo>
                  <a:cubicBezTo>
                    <a:pt x="2168" y="1669"/>
                    <a:pt x="2202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7"/>
            <p:cNvSpPr/>
            <p:nvPr/>
          </p:nvSpPr>
          <p:spPr>
            <a:xfrm>
              <a:off x="6300228" y="2273536"/>
              <a:ext cx="124733" cy="121969"/>
            </a:xfrm>
            <a:custGeom>
              <a:avLst/>
              <a:gdLst/>
              <a:ahLst/>
              <a:cxnLst/>
              <a:rect l="l" t="t" r="r" b="b"/>
              <a:pathLst>
                <a:path w="1669" h="1727" extrusionOk="0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901"/>
                  </a:lnTo>
                  <a:cubicBezTo>
                    <a:pt x="1" y="1451"/>
                    <a:pt x="418" y="1727"/>
                    <a:pt x="835" y="1727"/>
                  </a:cubicBezTo>
                  <a:cubicBezTo>
                    <a:pt x="1252" y="1727"/>
                    <a:pt x="1669" y="1451"/>
                    <a:pt x="1669" y="901"/>
                  </a:cubicBezTo>
                  <a:lnTo>
                    <a:pt x="1669" y="834"/>
                  </a:lnTo>
                  <a:cubicBezTo>
                    <a:pt x="1669" y="367"/>
                    <a:pt x="1268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7"/>
            <p:cNvSpPr/>
            <p:nvPr/>
          </p:nvSpPr>
          <p:spPr>
            <a:xfrm>
              <a:off x="6160623" y="3048575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068" y="1"/>
                  </a:moveTo>
                  <a:cubicBezTo>
                    <a:pt x="1" y="1"/>
                    <a:pt x="1" y="1669"/>
                    <a:pt x="1068" y="1669"/>
                  </a:cubicBezTo>
                  <a:cubicBezTo>
                    <a:pt x="2169" y="1669"/>
                    <a:pt x="21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7"/>
            <p:cNvSpPr/>
            <p:nvPr/>
          </p:nvSpPr>
          <p:spPr>
            <a:xfrm>
              <a:off x="5876480" y="3564561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101" y="0"/>
                  </a:moveTo>
                  <a:cubicBezTo>
                    <a:pt x="0" y="0"/>
                    <a:pt x="0" y="1668"/>
                    <a:pt x="1101" y="1668"/>
                  </a:cubicBezTo>
                  <a:cubicBezTo>
                    <a:pt x="2168" y="1668"/>
                    <a:pt x="2168" y="0"/>
                    <a:pt x="1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7"/>
            <p:cNvSpPr/>
            <p:nvPr/>
          </p:nvSpPr>
          <p:spPr>
            <a:xfrm>
              <a:off x="5209022" y="3945018"/>
              <a:ext cx="166435" cy="124936"/>
            </a:xfrm>
            <a:custGeom>
              <a:avLst/>
              <a:gdLst/>
              <a:ahLst/>
              <a:cxnLst/>
              <a:rect l="l" t="t" r="r" b="b"/>
              <a:pathLst>
                <a:path w="2227" h="1769" extrusionOk="0">
                  <a:moveTo>
                    <a:pt x="1292" y="0"/>
                  </a:moveTo>
                  <a:cubicBezTo>
                    <a:pt x="1075" y="0"/>
                    <a:pt x="859" y="84"/>
                    <a:pt x="692" y="251"/>
                  </a:cubicBezTo>
                  <a:lnTo>
                    <a:pt x="592" y="317"/>
                  </a:lnTo>
                  <a:cubicBezTo>
                    <a:pt x="1" y="934"/>
                    <a:pt x="558" y="1768"/>
                    <a:pt x="1211" y="1768"/>
                  </a:cubicBezTo>
                  <a:cubicBezTo>
                    <a:pt x="1406" y="1768"/>
                    <a:pt x="1609" y="1694"/>
                    <a:pt x="1793" y="1518"/>
                  </a:cubicBezTo>
                  <a:lnTo>
                    <a:pt x="1893" y="1418"/>
                  </a:lnTo>
                  <a:cubicBezTo>
                    <a:pt x="2226" y="1084"/>
                    <a:pt x="2226" y="551"/>
                    <a:pt x="1893" y="251"/>
                  </a:cubicBezTo>
                  <a:cubicBezTo>
                    <a:pt x="1726" y="84"/>
                    <a:pt x="1509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7"/>
            <p:cNvSpPr/>
            <p:nvPr/>
          </p:nvSpPr>
          <p:spPr>
            <a:xfrm>
              <a:off x="4445529" y="4021575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101" y="0"/>
                  </a:moveTo>
                  <a:cubicBezTo>
                    <a:pt x="0" y="0"/>
                    <a:pt x="0" y="1668"/>
                    <a:pt x="1101" y="1668"/>
                  </a:cubicBezTo>
                  <a:cubicBezTo>
                    <a:pt x="2168" y="1668"/>
                    <a:pt x="2168" y="0"/>
                    <a:pt x="1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7"/>
            <p:cNvSpPr/>
            <p:nvPr/>
          </p:nvSpPr>
          <p:spPr>
            <a:xfrm>
              <a:off x="3717536" y="3868460"/>
              <a:ext cx="172115" cy="117873"/>
            </a:xfrm>
            <a:custGeom>
              <a:avLst/>
              <a:gdLst/>
              <a:ahLst/>
              <a:cxnLst/>
              <a:rect l="l" t="t" r="r" b="b"/>
              <a:pathLst>
                <a:path w="2303" h="1669" extrusionOk="0">
                  <a:moveTo>
                    <a:pt x="1102" y="0"/>
                  </a:moveTo>
                  <a:cubicBezTo>
                    <a:pt x="1" y="0"/>
                    <a:pt x="1" y="1668"/>
                    <a:pt x="1102" y="1668"/>
                  </a:cubicBezTo>
                  <a:lnTo>
                    <a:pt x="1202" y="1668"/>
                  </a:lnTo>
                  <a:cubicBezTo>
                    <a:pt x="2302" y="1668"/>
                    <a:pt x="2302" y="0"/>
                    <a:pt x="1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7"/>
            <p:cNvSpPr/>
            <p:nvPr/>
          </p:nvSpPr>
          <p:spPr>
            <a:xfrm>
              <a:off x="3201491" y="3493865"/>
              <a:ext cx="162175" cy="117873"/>
            </a:xfrm>
            <a:custGeom>
              <a:avLst/>
              <a:gdLst/>
              <a:ahLst/>
              <a:cxnLst/>
              <a:rect l="l" t="t" r="r" b="b"/>
              <a:pathLst>
                <a:path w="2170" h="1669" extrusionOk="0">
                  <a:moveTo>
                    <a:pt x="1102" y="0"/>
                  </a:moveTo>
                  <a:cubicBezTo>
                    <a:pt x="1" y="0"/>
                    <a:pt x="1" y="1668"/>
                    <a:pt x="1102" y="1668"/>
                  </a:cubicBezTo>
                  <a:cubicBezTo>
                    <a:pt x="2169" y="1668"/>
                    <a:pt x="2169" y="0"/>
                    <a:pt x="1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7"/>
            <p:cNvSpPr/>
            <p:nvPr/>
          </p:nvSpPr>
          <p:spPr>
            <a:xfrm>
              <a:off x="2807637" y="2794183"/>
              <a:ext cx="162100" cy="117873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068" y="0"/>
                  </a:moveTo>
                  <a:cubicBezTo>
                    <a:pt x="0" y="0"/>
                    <a:pt x="0" y="1668"/>
                    <a:pt x="1068" y="1668"/>
                  </a:cubicBezTo>
                  <a:cubicBezTo>
                    <a:pt x="2169" y="1668"/>
                    <a:pt x="2169" y="0"/>
                    <a:pt x="1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7"/>
            <p:cNvSpPr/>
            <p:nvPr/>
          </p:nvSpPr>
          <p:spPr>
            <a:xfrm>
              <a:off x="3533090" y="2138016"/>
              <a:ext cx="393555" cy="343238"/>
            </a:xfrm>
            <a:custGeom>
              <a:avLst/>
              <a:gdLst/>
              <a:ahLst/>
              <a:cxnLst/>
              <a:rect l="l" t="t" r="r" b="b"/>
              <a:pathLst>
                <a:path w="5266" h="4860" extrusionOk="0">
                  <a:moveTo>
                    <a:pt x="4068" y="1"/>
                  </a:moveTo>
                  <a:cubicBezTo>
                    <a:pt x="4057" y="1"/>
                    <a:pt x="4047" y="1"/>
                    <a:pt x="4037" y="1"/>
                  </a:cubicBezTo>
                  <a:cubicBezTo>
                    <a:pt x="3436" y="1"/>
                    <a:pt x="3069" y="869"/>
                    <a:pt x="3002" y="1336"/>
                  </a:cubicBezTo>
                  <a:cubicBezTo>
                    <a:pt x="2969" y="1669"/>
                    <a:pt x="2969" y="2036"/>
                    <a:pt x="3002" y="2370"/>
                  </a:cubicBezTo>
                  <a:cubicBezTo>
                    <a:pt x="2802" y="1969"/>
                    <a:pt x="2569" y="1569"/>
                    <a:pt x="2302" y="1202"/>
                  </a:cubicBezTo>
                  <a:cubicBezTo>
                    <a:pt x="2022" y="842"/>
                    <a:pt x="1561" y="518"/>
                    <a:pt x="1137" y="518"/>
                  </a:cubicBezTo>
                  <a:cubicBezTo>
                    <a:pt x="854" y="518"/>
                    <a:pt x="587" y="662"/>
                    <a:pt x="401" y="1035"/>
                  </a:cubicBezTo>
                  <a:cubicBezTo>
                    <a:pt x="0" y="1836"/>
                    <a:pt x="968" y="2770"/>
                    <a:pt x="1468" y="3270"/>
                  </a:cubicBezTo>
                  <a:cubicBezTo>
                    <a:pt x="2102" y="3937"/>
                    <a:pt x="2869" y="4471"/>
                    <a:pt x="3703" y="4838"/>
                  </a:cubicBezTo>
                  <a:cubicBezTo>
                    <a:pt x="3732" y="4853"/>
                    <a:pt x="3763" y="4859"/>
                    <a:pt x="3794" y="4859"/>
                  </a:cubicBezTo>
                  <a:cubicBezTo>
                    <a:pt x="3903" y="4859"/>
                    <a:pt x="4010" y="4776"/>
                    <a:pt x="4037" y="4671"/>
                  </a:cubicBezTo>
                  <a:cubicBezTo>
                    <a:pt x="4137" y="4638"/>
                    <a:pt x="4203" y="4538"/>
                    <a:pt x="4270" y="4471"/>
                  </a:cubicBezTo>
                  <a:cubicBezTo>
                    <a:pt x="4570" y="3904"/>
                    <a:pt x="4737" y="3304"/>
                    <a:pt x="4804" y="2670"/>
                  </a:cubicBezTo>
                  <a:cubicBezTo>
                    <a:pt x="4936" y="1909"/>
                    <a:pt x="5265" y="1"/>
                    <a:pt x="4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7"/>
            <p:cNvSpPr/>
            <p:nvPr/>
          </p:nvSpPr>
          <p:spPr>
            <a:xfrm>
              <a:off x="5285626" y="2129117"/>
              <a:ext cx="393928" cy="371205"/>
            </a:xfrm>
            <a:custGeom>
              <a:avLst/>
              <a:gdLst/>
              <a:ahLst/>
              <a:cxnLst/>
              <a:rect l="l" t="t" r="r" b="b"/>
              <a:pathLst>
                <a:path w="5271" h="5256" extrusionOk="0">
                  <a:moveTo>
                    <a:pt x="1261" y="0"/>
                  </a:moveTo>
                  <a:cubicBezTo>
                    <a:pt x="1132" y="0"/>
                    <a:pt x="990" y="29"/>
                    <a:pt x="834" y="94"/>
                  </a:cubicBezTo>
                  <a:cubicBezTo>
                    <a:pt x="0" y="461"/>
                    <a:pt x="167" y="1795"/>
                    <a:pt x="234" y="2496"/>
                  </a:cubicBezTo>
                  <a:cubicBezTo>
                    <a:pt x="334" y="3396"/>
                    <a:pt x="567" y="4297"/>
                    <a:pt x="968" y="5131"/>
                  </a:cubicBezTo>
                  <a:cubicBezTo>
                    <a:pt x="1028" y="5212"/>
                    <a:pt x="1113" y="5256"/>
                    <a:pt x="1193" y="5256"/>
                  </a:cubicBezTo>
                  <a:cubicBezTo>
                    <a:pt x="1245" y="5256"/>
                    <a:pt x="1295" y="5237"/>
                    <a:pt x="1335" y="5198"/>
                  </a:cubicBezTo>
                  <a:cubicBezTo>
                    <a:pt x="1385" y="5214"/>
                    <a:pt x="1443" y="5223"/>
                    <a:pt x="1501" y="5223"/>
                  </a:cubicBezTo>
                  <a:cubicBezTo>
                    <a:pt x="1560" y="5223"/>
                    <a:pt x="1618" y="5214"/>
                    <a:pt x="1668" y="5198"/>
                  </a:cubicBezTo>
                  <a:cubicBezTo>
                    <a:pt x="2235" y="4964"/>
                    <a:pt x="2769" y="4597"/>
                    <a:pt x="3203" y="4164"/>
                  </a:cubicBezTo>
                  <a:cubicBezTo>
                    <a:pt x="3803" y="3596"/>
                    <a:pt x="5271" y="2329"/>
                    <a:pt x="4303" y="1562"/>
                  </a:cubicBezTo>
                  <a:cubicBezTo>
                    <a:pt x="4178" y="1463"/>
                    <a:pt x="4029" y="1423"/>
                    <a:pt x="3870" y="1423"/>
                  </a:cubicBezTo>
                  <a:cubicBezTo>
                    <a:pt x="3436" y="1423"/>
                    <a:pt x="2929" y="1727"/>
                    <a:pt x="2636" y="1995"/>
                  </a:cubicBezTo>
                  <a:cubicBezTo>
                    <a:pt x="2402" y="2229"/>
                    <a:pt x="2202" y="2462"/>
                    <a:pt x="2002" y="2763"/>
                  </a:cubicBezTo>
                  <a:cubicBezTo>
                    <a:pt x="2102" y="2329"/>
                    <a:pt x="2169" y="1862"/>
                    <a:pt x="2202" y="1428"/>
                  </a:cubicBezTo>
                  <a:cubicBezTo>
                    <a:pt x="2230" y="785"/>
                    <a:pt x="1929" y="0"/>
                    <a:pt x="1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2" name="Google Shape;5582;p44"/>
          <p:cNvSpPr txBox="1">
            <a:spLocks noGrp="1"/>
          </p:cNvSpPr>
          <p:nvPr>
            <p:ph type="subTitle" idx="2"/>
          </p:nvPr>
        </p:nvSpPr>
        <p:spPr>
          <a:xfrm>
            <a:off x="1143000" y="1885950"/>
            <a:ext cx="67818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Thank You All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411610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Google Shape;5130;p39"/>
          <p:cNvSpPr txBox="1">
            <a:spLocks noGrp="1"/>
          </p:cNvSpPr>
          <p:nvPr>
            <p:ph type="title" idx="15"/>
          </p:nvPr>
        </p:nvSpPr>
        <p:spPr>
          <a:xfrm>
            <a:off x="560850" y="209550"/>
            <a:ext cx="8022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000" dirty="0"/>
              <a:t>Presented by </a:t>
            </a:r>
            <a:endParaRPr sz="6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 t="37564" r="37362" b="13998"/>
          <a:stretch/>
        </p:blipFill>
        <p:spPr>
          <a:xfrm>
            <a:off x="1524000" y="1605907"/>
            <a:ext cx="1905000" cy="15754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9" name="Google Shape;5130;p39"/>
          <p:cNvSpPr txBox="1">
            <a:spLocks noGrp="1"/>
          </p:cNvSpPr>
          <p:nvPr>
            <p:ph type="title" idx="15"/>
          </p:nvPr>
        </p:nvSpPr>
        <p:spPr>
          <a:xfrm>
            <a:off x="228600" y="3409950"/>
            <a:ext cx="4648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md. </a:t>
            </a:r>
            <a:r>
              <a:rPr lang="en-US" sz="3200" dirty="0"/>
              <a:t>A</a:t>
            </a:r>
            <a:r>
              <a:rPr lang="en" sz="3200" dirty="0"/>
              <a:t>sadujjaman noor</a:t>
            </a:r>
            <a:endParaRPr sz="3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3" b="19354"/>
          <a:stretch/>
        </p:blipFill>
        <p:spPr>
          <a:xfrm>
            <a:off x="5791200" y="1517073"/>
            <a:ext cx="1815849" cy="16909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1" name="Google Shape;5130;p39"/>
          <p:cNvSpPr txBox="1">
            <a:spLocks noGrp="1"/>
          </p:cNvSpPr>
          <p:nvPr>
            <p:ph type="title" idx="15"/>
          </p:nvPr>
        </p:nvSpPr>
        <p:spPr>
          <a:xfrm>
            <a:off x="4419600" y="3467250"/>
            <a:ext cx="4648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Sheikh </a:t>
            </a:r>
            <a:r>
              <a:rPr lang="en-US" sz="3200" dirty="0" err="1"/>
              <a:t>Nafez</a:t>
            </a:r>
            <a:r>
              <a:rPr lang="en-US" sz="3200" dirty="0"/>
              <a:t> </a:t>
            </a:r>
            <a:r>
              <a:rPr lang="en-US" sz="3200" dirty="0" err="1"/>
              <a:t>Sadnan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Google Shape;5147;p40"/>
          <p:cNvSpPr txBox="1">
            <a:spLocks noGrp="1"/>
          </p:cNvSpPr>
          <p:nvPr>
            <p:ph type="title"/>
          </p:nvPr>
        </p:nvSpPr>
        <p:spPr>
          <a:xfrm>
            <a:off x="685800" y="3105150"/>
            <a:ext cx="7924800" cy="1868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MATRIMONY DATABASE</a:t>
            </a:r>
            <a:endParaRPr sz="7200" dirty="0"/>
          </a:p>
        </p:txBody>
      </p:sp>
      <p:grpSp>
        <p:nvGrpSpPr>
          <p:cNvPr id="5237" name="Google Shape;5237;p40"/>
          <p:cNvGrpSpPr/>
          <p:nvPr/>
        </p:nvGrpSpPr>
        <p:grpSpPr>
          <a:xfrm>
            <a:off x="4106805" y="69738"/>
            <a:ext cx="942014" cy="399920"/>
            <a:chOff x="5004900" y="-877825"/>
            <a:chExt cx="1106559" cy="469721"/>
          </a:xfrm>
        </p:grpSpPr>
        <p:sp>
          <p:nvSpPr>
            <p:cNvPr id="5238" name="Google Shape;5238;p40"/>
            <p:cNvSpPr/>
            <p:nvPr/>
          </p:nvSpPr>
          <p:spPr>
            <a:xfrm>
              <a:off x="5494192" y="-511605"/>
              <a:ext cx="90347" cy="103501"/>
            </a:xfrm>
            <a:custGeom>
              <a:avLst/>
              <a:gdLst/>
              <a:ahLst/>
              <a:cxnLst/>
              <a:rect l="l" t="t" r="r" b="b"/>
              <a:pathLst>
                <a:path w="6731" h="7711" extrusionOk="0">
                  <a:moveTo>
                    <a:pt x="5020" y="0"/>
                  </a:moveTo>
                  <a:lnTo>
                    <a:pt x="4767" y="28"/>
                  </a:lnTo>
                  <a:lnTo>
                    <a:pt x="4515" y="112"/>
                  </a:lnTo>
                  <a:lnTo>
                    <a:pt x="4291" y="196"/>
                  </a:lnTo>
                  <a:lnTo>
                    <a:pt x="4094" y="337"/>
                  </a:lnTo>
                  <a:lnTo>
                    <a:pt x="3898" y="477"/>
                  </a:lnTo>
                  <a:lnTo>
                    <a:pt x="3702" y="645"/>
                  </a:lnTo>
                  <a:lnTo>
                    <a:pt x="3562" y="813"/>
                  </a:lnTo>
                  <a:lnTo>
                    <a:pt x="3422" y="1010"/>
                  </a:lnTo>
                  <a:lnTo>
                    <a:pt x="3309" y="1206"/>
                  </a:lnTo>
                  <a:lnTo>
                    <a:pt x="3225" y="1402"/>
                  </a:lnTo>
                  <a:lnTo>
                    <a:pt x="3197" y="1486"/>
                  </a:lnTo>
                  <a:lnTo>
                    <a:pt x="3169" y="1598"/>
                  </a:lnTo>
                  <a:lnTo>
                    <a:pt x="3113" y="1851"/>
                  </a:lnTo>
                  <a:lnTo>
                    <a:pt x="3057" y="1654"/>
                  </a:lnTo>
                  <a:lnTo>
                    <a:pt x="3001" y="1570"/>
                  </a:lnTo>
                  <a:lnTo>
                    <a:pt x="2945" y="1430"/>
                  </a:lnTo>
                  <a:lnTo>
                    <a:pt x="2749" y="1178"/>
                  </a:lnTo>
                  <a:lnTo>
                    <a:pt x="2524" y="925"/>
                  </a:lnTo>
                  <a:lnTo>
                    <a:pt x="2272" y="701"/>
                  </a:lnTo>
                  <a:lnTo>
                    <a:pt x="1963" y="533"/>
                  </a:lnTo>
                  <a:lnTo>
                    <a:pt x="1795" y="477"/>
                  </a:lnTo>
                  <a:lnTo>
                    <a:pt x="1655" y="449"/>
                  </a:lnTo>
                  <a:lnTo>
                    <a:pt x="1459" y="421"/>
                  </a:lnTo>
                  <a:lnTo>
                    <a:pt x="1291" y="393"/>
                  </a:lnTo>
                  <a:lnTo>
                    <a:pt x="1122" y="421"/>
                  </a:lnTo>
                  <a:lnTo>
                    <a:pt x="954" y="477"/>
                  </a:lnTo>
                  <a:lnTo>
                    <a:pt x="786" y="533"/>
                  </a:lnTo>
                  <a:lnTo>
                    <a:pt x="618" y="617"/>
                  </a:lnTo>
                  <a:lnTo>
                    <a:pt x="505" y="729"/>
                  </a:lnTo>
                  <a:lnTo>
                    <a:pt x="365" y="869"/>
                  </a:lnTo>
                  <a:lnTo>
                    <a:pt x="281" y="982"/>
                  </a:lnTo>
                  <a:lnTo>
                    <a:pt x="197" y="1150"/>
                  </a:lnTo>
                  <a:lnTo>
                    <a:pt x="113" y="1290"/>
                  </a:lnTo>
                  <a:lnTo>
                    <a:pt x="57" y="1458"/>
                  </a:lnTo>
                  <a:lnTo>
                    <a:pt x="1" y="1767"/>
                  </a:lnTo>
                  <a:lnTo>
                    <a:pt x="1" y="2075"/>
                  </a:lnTo>
                  <a:lnTo>
                    <a:pt x="29" y="2412"/>
                  </a:lnTo>
                  <a:lnTo>
                    <a:pt x="85" y="2580"/>
                  </a:lnTo>
                  <a:lnTo>
                    <a:pt x="141" y="2720"/>
                  </a:lnTo>
                  <a:lnTo>
                    <a:pt x="337" y="3085"/>
                  </a:lnTo>
                  <a:lnTo>
                    <a:pt x="449" y="3197"/>
                  </a:lnTo>
                  <a:lnTo>
                    <a:pt x="505" y="3253"/>
                  </a:lnTo>
                  <a:lnTo>
                    <a:pt x="533" y="3253"/>
                  </a:lnTo>
                  <a:lnTo>
                    <a:pt x="562" y="3225"/>
                  </a:lnTo>
                  <a:lnTo>
                    <a:pt x="590" y="3197"/>
                  </a:lnTo>
                  <a:lnTo>
                    <a:pt x="590" y="3056"/>
                  </a:lnTo>
                  <a:lnTo>
                    <a:pt x="590" y="2692"/>
                  </a:lnTo>
                  <a:lnTo>
                    <a:pt x="562" y="2243"/>
                  </a:lnTo>
                  <a:lnTo>
                    <a:pt x="533" y="2019"/>
                  </a:lnTo>
                  <a:lnTo>
                    <a:pt x="562" y="1823"/>
                  </a:lnTo>
                  <a:lnTo>
                    <a:pt x="618" y="1626"/>
                  </a:lnTo>
                  <a:lnTo>
                    <a:pt x="674" y="1430"/>
                  </a:lnTo>
                  <a:lnTo>
                    <a:pt x="786" y="1290"/>
                  </a:lnTo>
                  <a:lnTo>
                    <a:pt x="898" y="1178"/>
                  </a:lnTo>
                  <a:lnTo>
                    <a:pt x="1038" y="1094"/>
                  </a:lnTo>
                  <a:lnTo>
                    <a:pt x="1178" y="1038"/>
                  </a:lnTo>
                  <a:lnTo>
                    <a:pt x="1347" y="1038"/>
                  </a:lnTo>
                  <a:lnTo>
                    <a:pt x="1515" y="1066"/>
                  </a:lnTo>
                  <a:lnTo>
                    <a:pt x="1683" y="1122"/>
                  </a:lnTo>
                  <a:lnTo>
                    <a:pt x="1851" y="1206"/>
                  </a:lnTo>
                  <a:lnTo>
                    <a:pt x="1992" y="1346"/>
                  </a:lnTo>
                  <a:lnTo>
                    <a:pt x="2132" y="1486"/>
                  </a:lnTo>
                  <a:lnTo>
                    <a:pt x="2244" y="1654"/>
                  </a:lnTo>
                  <a:lnTo>
                    <a:pt x="2300" y="1739"/>
                  </a:lnTo>
                  <a:lnTo>
                    <a:pt x="2328" y="1795"/>
                  </a:lnTo>
                  <a:lnTo>
                    <a:pt x="2384" y="1879"/>
                  </a:lnTo>
                  <a:lnTo>
                    <a:pt x="2468" y="2103"/>
                  </a:lnTo>
                  <a:lnTo>
                    <a:pt x="2552" y="2355"/>
                  </a:lnTo>
                  <a:lnTo>
                    <a:pt x="2721" y="2944"/>
                  </a:lnTo>
                  <a:lnTo>
                    <a:pt x="3562" y="2944"/>
                  </a:lnTo>
                  <a:lnTo>
                    <a:pt x="3702" y="2384"/>
                  </a:lnTo>
                  <a:lnTo>
                    <a:pt x="3842" y="1907"/>
                  </a:lnTo>
                  <a:lnTo>
                    <a:pt x="3926" y="1711"/>
                  </a:lnTo>
                  <a:lnTo>
                    <a:pt x="3954" y="1626"/>
                  </a:lnTo>
                  <a:lnTo>
                    <a:pt x="4066" y="1458"/>
                  </a:lnTo>
                  <a:lnTo>
                    <a:pt x="4179" y="1290"/>
                  </a:lnTo>
                  <a:lnTo>
                    <a:pt x="4319" y="1150"/>
                  </a:lnTo>
                  <a:lnTo>
                    <a:pt x="4459" y="1038"/>
                  </a:lnTo>
                  <a:lnTo>
                    <a:pt x="4599" y="925"/>
                  </a:lnTo>
                  <a:lnTo>
                    <a:pt x="4767" y="869"/>
                  </a:lnTo>
                  <a:lnTo>
                    <a:pt x="4936" y="813"/>
                  </a:lnTo>
                  <a:lnTo>
                    <a:pt x="5104" y="813"/>
                  </a:lnTo>
                  <a:lnTo>
                    <a:pt x="5244" y="841"/>
                  </a:lnTo>
                  <a:lnTo>
                    <a:pt x="5384" y="869"/>
                  </a:lnTo>
                  <a:lnTo>
                    <a:pt x="5524" y="954"/>
                  </a:lnTo>
                  <a:lnTo>
                    <a:pt x="5637" y="1066"/>
                  </a:lnTo>
                  <a:lnTo>
                    <a:pt x="5721" y="1206"/>
                  </a:lnTo>
                  <a:lnTo>
                    <a:pt x="5805" y="1374"/>
                  </a:lnTo>
                  <a:lnTo>
                    <a:pt x="5861" y="1542"/>
                  </a:lnTo>
                  <a:lnTo>
                    <a:pt x="5889" y="1739"/>
                  </a:lnTo>
                  <a:lnTo>
                    <a:pt x="5889" y="1935"/>
                  </a:lnTo>
                  <a:lnTo>
                    <a:pt x="5861" y="2131"/>
                  </a:lnTo>
                  <a:lnTo>
                    <a:pt x="5833" y="2355"/>
                  </a:lnTo>
                  <a:lnTo>
                    <a:pt x="5721" y="2804"/>
                  </a:lnTo>
                  <a:lnTo>
                    <a:pt x="5412" y="3701"/>
                  </a:lnTo>
                  <a:lnTo>
                    <a:pt x="5076" y="4599"/>
                  </a:lnTo>
                  <a:lnTo>
                    <a:pt x="4908" y="5047"/>
                  </a:lnTo>
                  <a:lnTo>
                    <a:pt x="4683" y="5468"/>
                  </a:lnTo>
                  <a:lnTo>
                    <a:pt x="4459" y="5860"/>
                  </a:lnTo>
                  <a:lnTo>
                    <a:pt x="4235" y="6253"/>
                  </a:lnTo>
                  <a:lnTo>
                    <a:pt x="3954" y="6589"/>
                  </a:lnTo>
                  <a:lnTo>
                    <a:pt x="3786" y="6730"/>
                  </a:lnTo>
                  <a:lnTo>
                    <a:pt x="3646" y="6842"/>
                  </a:lnTo>
                  <a:lnTo>
                    <a:pt x="3506" y="6898"/>
                  </a:lnTo>
                  <a:lnTo>
                    <a:pt x="3337" y="6926"/>
                  </a:lnTo>
                  <a:lnTo>
                    <a:pt x="3197" y="6898"/>
                  </a:lnTo>
                  <a:lnTo>
                    <a:pt x="3001" y="6842"/>
                  </a:lnTo>
                  <a:lnTo>
                    <a:pt x="2833" y="6758"/>
                  </a:lnTo>
                  <a:lnTo>
                    <a:pt x="2664" y="6646"/>
                  </a:lnTo>
                  <a:lnTo>
                    <a:pt x="2524" y="6505"/>
                  </a:lnTo>
                  <a:lnTo>
                    <a:pt x="2356" y="6337"/>
                  </a:lnTo>
                  <a:lnTo>
                    <a:pt x="2076" y="6001"/>
                  </a:lnTo>
                  <a:lnTo>
                    <a:pt x="1795" y="5608"/>
                  </a:lnTo>
                  <a:lnTo>
                    <a:pt x="1571" y="5187"/>
                  </a:lnTo>
                  <a:lnTo>
                    <a:pt x="1347" y="4767"/>
                  </a:lnTo>
                  <a:lnTo>
                    <a:pt x="954" y="3898"/>
                  </a:lnTo>
                  <a:lnTo>
                    <a:pt x="870" y="3757"/>
                  </a:lnTo>
                  <a:lnTo>
                    <a:pt x="786" y="3645"/>
                  </a:lnTo>
                  <a:lnTo>
                    <a:pt x="562" y="3253"/>
                  </a:lnTo>
                  <a:lnTo>
                    <a:pt x="505" y="3673"/>
                  </a:lnTo>
                  <a:lnTo>
                    <a:pt x="505" y="3898"/>
                  </a:lnTo>
                  <a:lnTo>
                    <a:pt x="562" y="4122"/>
                  </a:lnTo>
                  <a:lnTo>
                    <a:pt x="758" y="4795"/>
                  </a:lnTo>
                  <a:lnTo>
                    <a:pt x="982" y="5440"/>
                  </a:lnTo>
                  <a:lnTo>
                    <a:pt x="1150" y="5748"/>
                  </a:lnTo>
                  <a:lnTo>
                    <a:pt x="1319" y="6085"/>
                  </a:lnTo>
                  <a:lnTo>
                    <a:pt x="1487" y="6393"/>
                  </a:lnTo>
                  <a:lnTo>
                    <a:pt x="1711" y="6702"/>
                  </a:lnTo>
                  <a:lnTo>
                    <a:pt x="2020" y="7038"/>
                  </a:lnTo>
                  <a:lnTo>
                    <a:pt x="2356" y="7346"/>
                  </a:lnTo>
                  <a:lnTo>
                    <a:pt x="2580" y="7487"/>
                  </a:lnTo>
                  <a:lnTo>
                    <a:pt x="2805" y="7571"/>
                  </a:lnTo>
                  <a:lnTo>
                    <a:pt x="3057" y="7655"/>
                  </a:lnTo>
                  <a:lnTo>
                    <a:pt x="3337" y="7711"/>
                  </a:lnTo>
                  <a:lnTo>
                    <a:pt x="3506" y="7683"/>
                  </a:lnTo>
                  <a:lnTo>
                    <a:pt x="3646" y="7655"/>
                  </a:lnTo>
                  <a:lnTo>
                    <a:pt x="3898" y="7571"/>
                  </a:lnTo>
                  <a:lnTo>
                    <a:pt x="4151" y="7431"/>
                  </a:lnTo>
                  <a:lnTo>
                    <a:pt x="4347" y="7290"/>
                  </a:lnTo>
                  <a:lnTo>
                    <a:pt x="4683" y="6954"/>
                  </a:lnTo>
                  <a:lnTo>
                    <a:pt x="4964" y="6617"/>
                  </a:lnTo>
                  <a:lnTo>
                    <a:pt x="5188" y="6253"/>
                  </a:lnTo>
                  <a:lnTo>
                    <a:pt x="5412" y="5860"/>
                  </a:lnTo>
                  <a:lnTo>
                    <a:pt x="5609" y="5496"/>
                  </a:lnTo>
                  <a:lnTo>
                    <a:pt x="5777" y="5131"/>
                  </a:lnTo>
                  <a:lnTo>
                    <a:pt x="6085" y="4346"/>
                  </a:lnTo>
                  <a:lnTo>
                    <a:pt x="6366" y="3589"/>
                  </a:lnTo>
                  <a:lnTo>
                    <a:pt x="6478" y="3197"/>
                  </a:lnTo>
                  <a:lnTo>
                    <a:pt x="6590" y="2776"/>
                  </a:lnTo>
                  <a:lnTo>
                    <a:pt x="6674" y="2327"/>
                  </a:lnTo>
                  <a:lnTo>
                    <a:pt x="6702" y="2103"/>
                  </a:lnTo>
                  <a:lnTo>
                    <a:pt x="6730" y="1879"/>
                  </a:lnTo>
                  <a:lnTo>
                    <a:pt x="6702" y="1626"/>
                  </a:lnTo>
                  <a:lnTo>
                    <a:pt x="6674" y="1402"/>
                  </a:lnTo>
                  <a:lnTo>
                    <a:pt x="6590" y="1150"/>
                  </a:lnTo>
                  <a:lnTo>
                    <a:pt x="6506" y="925"/>
                  </a:lnTo>
                  <a:lnTo>
                    <a:pt x="6366" y="701"/>
                  </a:lnTo>
                  <a:lnTo>
                    <a:pt x="6225" y="505"/>
                  </a:lnTo>
                  <a:lnTo>
                    <a:pt x="6029" y="309"/>
                  </a:lnTo>
                  <a:lnTo>
                    <a:pt x="5805" y="168"/>
                  </a:lnTo>
                  <a:lnTo>
                    <a:pt x="5553" y="56"/>
                  </a:lnTo>
                  <a:lnTo>
                    <a:pt x="5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40"/>
            <p:cNvSpPr/>
            <p:nvPr/>
          </p:nvSpPr>
          <p:spPr>
            <a:xfrm>
              <a:off x="5150556" y="-760763"/>
              <a:ext cx="33892" cy="244638"/>
            </a:xfrm>
            <a:custGeom>
              <a:avLst/>
              <a:gdLst/>
              <a:ahLst/>
              <a:cxnLst/>
              <a:rect l="l" t="t" r="r" b="b"/>
              <a:pathLst>
                <a:path w="2525" h="18226" extrusionOk="0">
                  <a:moveTo>
                    <a:pt x="2440" y="0"/>
                  </a:moveTo>
                  <a:lnTo>
                    <a:pt x="2216" y="280"/>
                  </a:lnTo>
                  <a:lnTo>
                    <a:pt x="2132" y="421"/>
                  </a:lnTo>
                  <a:lnTo>
                    <a:pt x="2048" y="617"/>
                  </a:lnTo>
                  <a:lnTo>
                    <a:pt x="1795" y="1626"/>
                  </a:lnTo>
                  <a:lnTo>
                    <a:pt x="1683" y="2159"/>
                  </a:lnTo>
                  <a:lnTo>
                    <a:pt x="1599" y="2692"/>
                  </a:lnTo>
                  <a:lnTo>
                    <a:pt x="1319" y="4514"/>
                  </a:lnTo>
                  <a:lnTo>
                    <a:pt x="1094" y="6365"/>
                  </a:lnTo>
                  <a:lnTo>
                    <a:pt x="870" y="8216"/>
                  </a:lnTo>
                  <a:lnTo>
                    <a:pt x="702" y="10066"/>
                  </a:lnTo>
                  <a:lnTo>
                    <a:pt x="337" y="13767"/>
                  </a:lnTo>
                  <a:lnTo>
                    <a:pt x="29" y="17469"/>
                  </a:lnTo>
                  <a:lnTo>
                    <a:pt x="1" y="17609"/>
                  </a:lnTo>
                  <a:lnTo>
                    <a:pt x="29" y="17749"/>
                  </a:lnTo>
                  <a:lnTo>
                    <a:pt x="85" y="18057"/>
                  </a:lnTo>
                  <a:lnTo>
                    <a:pt x="141" y="18170"/>
                  </a:lnTo>
                  <a:lnTo>
                    <a:pt x="197" y="18226"/>
                  </a:lnTo>
                  <a:lnTo>
                    <a:pt x="253" y="18226"/>
                  </a:lnTo>
                  <a:lnTo>
                    <a:pt x="337" y="18114"/>
                  </a:lnTo>
                  <a:lnTo>
                    <a:pt x="421" y="18001"/>
                  </a:lnTo>
                  <a:lnTo>
                    <a:pt x="477" y="17861"/>
                  </a:lnTo>
                  <a:lnTo>
                    <a:pt x="505" y="17665"/>
                  </a:lnTo>
                  <a:lnTo>
                    <a:pt x="561" y="17469"/>
                  </a:lnTo>
                  <a:lnTo>
                    <a:pt x="618" y="17048"/>
                  </a:lnTo>
                  <a:lnTo>
                    <a:pt x="898" y="15001"/>
                  </a:lnTo>
                  <a:lnTo>
                    <a:pt x="1150" y="12954"/>
                  </a:lnTo>
                  <a:lnTo>
                    <a:pt x="1655" y="8832"/>
                  </a:lnTo>
                  <a:lnTo>
                    <a:pt x="2104" y="4711"/>
                  </a:lnTo>
                  <a:lnTo>
                    <a:pt x="2524" y="617"/>
                  </a:lnTo>
                  <a:lnTo>
                    <a:pt x="2524" y="505"/>
                  </a:lnTo>
                  <a:lnTo>
                    <a:pt x="2496" y="365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40"/>
            <p:cNvSpPr/>
            <p:nvPr/>
          </p:nvSpPr>
          <p:spPr>
            <a:xfrm>
              <a:off x="5922515" y="-764535"/>
              <a:ext cx="31623" cy="261591"/>
            </a:xfrm>
            <a:custGeom>
              <a:avLst/>
              <a:gdLst/>
              <a:ahLst/>
              <a:cxnLst/>
              <a:rect l="l" t="t" r="r" b="b"/>
              <a:pathLst>
                <a:path w="2356" h="19489" extrusionOk="0">
                  <a:moveTo>
                    <a:pt x="2160" y="1"/>
                  </a:moveTo>
                  <a:lnTo>
                    <a:pt x="2104" y="29"/>
                  </a:lnTo>
                  <a:lnTo>
                    <a:pt x="2047" y="113"/>
                  </a:lnTo>
                  <a:lnTo>
                    <a:pt x="1963" y="253"/>
                  </a:lnTo>
                  <a:lnTo>
                    <a:pt x="1907" y="421"/>
                  </a:lnTo>
                  <a:lnTo>
                    <a:pt x="1851" y="589"/>
                  </a:lnTo>
                  <a:lnTo>
                    <a:pt x="1823" y="814"/>
                  </a:lnTo>
                  <a:lnTo>
                    <a:pt x="1767" y="1262"/>
                  </a:lnTo>
                  <a:lnTo>
                    <a:pt x="1487" y="3450"/>
                  </a:lnTo>
                  <a:lnTo>
                    <a:pt x="1234" y="5665"/>
                  </a:lnTo>
                  <a:lnTo>
                    <a:pt x="786" y="10039"/>
                  </a:lnTo>
                  <a:lnTo>
                    <a:pt x="393" y="14441"/>
                  </a:lnTo>
                  <a:lnTo>
                    <a:pt x="1" y="18843"/>
                  </a:lnTo>
                  <a:lnTo>
                    <a:pt x="1" y="18955"/>
                  </a:lnTo>
                  <a:lnTo>
                    <a:pt x="29" y="19096"/>
                  </a:lnTo>
                  <a:lnTo>
                    <a:pt x="85" y="19488"/>
                  </a:lnTo>
                  <a:lnTo>
                    <a:pt x="281" y="19180"/>
                  </a:lnTo>
                  <a:lnTo>
                    <a:pt x="393" y="19011"/>
                  </a:lnTo>
                  <a:lnTo>
                    <a:pt x="449" y="18815"/>
                  </a:lnTo>
                  <a:lnTo>
                    <a:pt x="702" y="17750"/>
                  </a:lnTo>
                  <a:lnTo>
                    <a:pt x="814" y="17189"/>
                  </a:lnTo>
                  <a:lnTo>
                    <a:pt x="898" y="16600"/>
                  </a:lnTo>
                  <a:lnTo>
                    <a:pt x="1150" y="14637"/>
                  </a:lnTo>
                  <a:lnTo>
                    <a:pt x="1375" y="12646"/>
                  </a:lnTo>
                  <a:lnTo>
                    <a:pt x="1571" y="10684"/>
                  </a:lnTo>
                  <a:lnTo>
                    <a:pt x="1739" y="8693"/>
                  </a:lnTo>
                  <a:lnTo>
                    <a:pt x="2076" y="4739"/>
                  </a:lnTo>
                  <a:lnTo>
                    <a:pt x="2356" y="814"/>
                  </a:lnTo>
                  <a:lnTo>
                    <a:pt x="2356" y="646"/>
                  </a:lnTo>
                  <a:lnTo>
                    <a:pt x="2356" y="533"/>
                  </a:lnTo>
                  <a:lnTo>
                    <a:pt x="2272" y="197"/>
                  </a:lnTo>
                  <a:lnTo>
                    <a:pt x="2244" y="57"/>
                  </a:lnTo>
                  <a:lnTo>
                    <a:pt x="2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40"/>
            <p:cNvSpPr/>
            <p:nvPr/>
          </p:nvSpPr>
          <p:spPr>
            <a:xfrm>
              <a:off x="5180664" y="-763031"/>
              <a:ext cx="773807" cy="44428"/>
            </a:xfrm>
            <a:custGeom>
              <a:avLst/>
              <a:gdLst/>
              <a:ahLst/>
              <a:cxnLst/>
              <a:rect l="l" t="t" r="r" b="b"/>
              <a:pathLst>
                <a:path w="57650" h="3310" extrusionOk="0">
                  <a:moveTo>
                    <a:pt x="57650" y="1"/>
                  </a:moveTo>
                  <a:lnTo>
                    <a:pt x="57370" y="85"/>
                  </a:lnTo>
                  <a:lnTo>
                    <a:pt x="57145" y="169"/>
                  </a:lnTo>
                  <a:lnTo>
                    <a:pt x="56669" y="225"/>
                  </a:lnTo>
                  <a:lnTo>
                    <a:pt x="56164" y="281"/>
                  </a:lnTo>
                  <a:lnTo>
                    <a:pt x="55603" y="365"/>
                  </a:lnTo>
                  <a:lnTo>
                    <a:pt x="54005" y="590"/>
                  </a:lnTo>
                  <a:lnTo>
                    <a:pt x="52351" y="786"/>
                  </a:lnTo>
                  <a:lnTo>
                    <a:pt x="48986" y="1122"/>
                  </a:lnTo>
                  <a:lnTo>
                    <a:pt x="46042" y="1375"/>
                  </a:lnTo>
                  <a:lnTo>
                    <a:pt x="43126" y="1627"/>
                  </a:lnTo>
                  <a:lnTo>
                    <a:pt x="40181" y="1823"/>
                  </a:lnTo>
                  <a:lnTo>
                    <a:pt x="37237" y="1992"/>
                  </a:lnTo>
                  <a:lnTo>
                    <a:pt x="34321" y="2160"/>
                  </a:lnTo>
                  <a:lnTo>
                    <a:pt x="31377" y="2272"/>
                  </a:lnTo>
                  <a:lnTo>
                    <a:pt x="28433" y="2384"/>
                  </a:lnTo>
                  <a:lnTo>
                    <a:pt x="25517" y="2468"/>
                  </a:lnTo>
                  <a:lnTo>
                    <a:pt x="22573" y="2496"/>
                  </a:lnTo>
                  <a:lnTo>
                    <a:pt x="19628" y="2524"/>
                  </a:lnTo>
                  <a:lnTo>
                    <a:pt x="16712" y="2496"/>
                  </a:lnTo>
                  <a:lnTo>
                    <a:pt x="13768" y="2412"/>
                  </a:lnTo>
                  <a:lnTo>
                    <a:pt x="12310" y="2356"/>
                  </a:lnTo>
                  <a:lnTo>
                    <a:pt x="10852" y="2272"/>
                  </a:lnTo>
                  <a:lnTo>
                    <a:pt x="9394" y="2160"/>
                  </a:lnTo>
                  <a:lnTo>
                    <a:pt x="7936" y="2020"/>
                  </a:lnTo>
                  <a:lnTo>
                    <a:pt x="6478" y="1851"/>
                  </a:lnTo>
                  <a:lnTo>
                    <a:pt x="5048" y="1655"/>
                  </a:lnTo>
                  <a:lnTo>
                    <a:pt x="4319" y="1515"/>
                  </a:lnTo>
                  <a:lnTo>
                    <a:pt x="3618" y="1375"/>
                  </a:lnTo>
                  <a:lnTo>
                    <a:pt x="2889" y="1207"/>
                  </a:lnTo>
                  <a:lnTo>
                    <a:pt x="2188" y="1010"/>
                  </a:lnTo>
                  <a:lnTo>
                    <a:pt x="1431" y="786"/>
                  </a:lnTo>
                  <a:lnTo>
                    <a:pt x="982" y="646"/>
                  </a:lnTo>
                  <a:lnTo>
                    <a:pt x="758" y="562"/>
                  </a:lnTo>
                  <a:lnTo>
                    <a:pt x="534" y="477"/>
                  </a:lnTo>
                  <a:lnTo>
                    <a:pt x="197" y="309"/>
                  </a:lnTo>
                  <a:lnTo>
                    <a:pt x="57" y="253"/>
                  </a:lnTo>
                  <a:lnTo>
                    <a:pt x="1" y="253"/>
                  </a:lnTo>
                  <a:lnTo>
                    <a:pt x="1" y="281"/>
                  </a:lnTo>
                  <a:lnTo>
                    <a:pt x="29" y="365"/>
                  </a:lnTo>
                  <a:lnTo>
                    <a:pt x="281" y="590"/>
                  </a:lnTo>
                  <a:lnTo>
                    <a:pt x="646" y="870"/>
                  </a:lnTo>
                  <a:lnTo>
                    <a:pt x="1066" y="1122"/>
                  </a:lnTo>
                  <a:lnTo>
                    <a:pt x="1627" y="1375"/>
                  </a:lnTo>
                  <a:lnTo>
                    <a:pt x="2244" y="1599"/>
                  </a:lnTo>
                  <a:lnTo>
                    <a:pt x="2917" y="1767"/>
                  </a:lnTo>
                  <a:lnTo>
                    <a:pt x="3562" y="1936"/>
                  </a:lnTo>
                  <a:lnTo>
                    <a:pt x="4375" y="2104"/>
                  </a:lnTo>
                  <a:lnTo>
                    <a:pt x="5188" y="2272"/>
                  </a:lnTo>
                  <a:lnTo>
                    <a:pt x="6814" y="2524"/>
                  </a:lnTo>
                  <a:lnTo>
                    <a:pt x="8469" y="2721"/>
                  </a:lnTo>
                  <a:lnTo>
                    <a:pt x="10095" y="2861"/>
                  </a:lnTo>
                  <a:lnTo>
                    <a:pt x="11749" y="3001"/>
                  </a:lnTo>
                  <a:lnTo>
                    <a:pt x="13376" y="3085"/>
                  </a:lnTo>
                  <a:lnTo>
                    <a:pt x="15030" y="3169"/>
                  </a:lnTo>
                  <a:lnTo>
                    <a:pt x="16656" y="3225"/>
                  </a:lnTo>
                  <a:lnTo>
                    <a:pt x="19937" y="3281"/>
                  </a:lnTo>
                  <a:lnTo>
                    <a:pt x="23218" y="3309"/>
                  </a:lnTo>
                  <a:lnTo>
                    <a:pt x="26498" y="3253"/>
                  </a:lnTo>
                  <a:lnTo>
                    <a:pt x="29779" y="3169"/>
                  </a:lnTo>
                  <a:lnTo>
                    <a:pt x="33059" y="3057"/>
                  </a:lnTo>
                  <a:lnTo>
                    <a:pt x="36312" y="2889"/>
                  </a:lnTo>
                  <a:lnTo>
                    <a:pt x="39593" y="2665"/>
                  </a:lnTo>
                  <a:lnTo>
                    <a:pt x="42873" y="2440"/>
                  </a:lnTo>
                  <a:lnTo>
                    <a:pt x="46126" y="2132"/>
                  </a:lnTo>
                  <a:lnTo>
                    <a:pt x="49378" y="1795"/>
                  </a:lnTo>
                  <a:lnTo>
                    <a:pt x="51005" y="1599"/>
                  </a:lnTo>
                  <a:lnTo>
                    <a:pt x="52631" y="1375"/>
                  </a:lnTo>
                  <a:lnTo>
                    <a:pt x="54257" y="1094"/>
                  </a:lnTo>
                  <a:lnTo>
                    <a:pt x="55070" y="926"/>
                  </a:lnTo>
                  <a:lnTo>
                    <a:pt x="55883" y="758"/>
                  </a:lnTo>
                  <a:lnTo>
                    <a:pt x="56220" y="674"/>
                  </a:lnTo>
                  <a:lnTo>
                    <a:pt x="56612" y="534"/>
                  </a:lnTo>
                  <a:lnTo>
                    <a:pt x="57061" y="337"/>
                  </a:lnTo>
                  <a:lnTo>
                    <a:pt x="57342" y="197"/>
                  </a:lnTo>
                  <a:lnTo>
                    <a:pt x="57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40"/>
            <p:cNvSpPr/>
            <p:nvPr/>
          </p:nvSpPr>
          <p:spPr>
            <a:xfrm>
              <a:off x="5646251" y="-501819"/>
              <a:ext cx="279644" cy="44791"/>
            </a:xfrm>
            <a:custGeom>
              <a:avLst/>
              <a:gdLst/>
              <a:ahLst/>
              <a:cxnLst/>
              <a:rect l="l" t="t" r="r" b="b"/>
              <a:pathLst>
                <a:path w="20834" h="3337" extrusionOk="0">
                  <a:moveTo>
                    <a:pt x="20245" y="0"/>
                  </a:moveTo>
                  <a:lnTo>
                    <a:pt x="20021" y="28"/>
                  </a:lnTo>
                  <a:lnTo>
                    <a:pt x="18871" y="281"/>
                  </a:lnTo>
                  <a:lnTo>
                    <a:pt x="17666" y="589"/>
                  </a:lnTo>
                  <a:lnTo>
                    <a:pt x="16656" y="869"/>
                  </a:lnTo>
                  <a:lnTo>
                    <a:pt x="15619" y="1094"/>
                  </a:lnTo>
                  <a:lnTo>
                    <a:pt x="14581" y="1318"/>
                  </a:lnTo>
                  <a:lnTo>
                    <a:pt x="13544" y="1514"/>
                  </a:lnTo>
                  <a:lnTo>
                    <a:pt x="12506" y="1711"/>
                  </a:lnTo>
                  <a:lnTo>
                    <a:pt x="11441" y="1879"/>
                  </a:lnTo>
                  <a:lnTo>
                    <a:pt x="9338" y="2159"/>
                  </a:lnTo>
                  <a:lnTo>
                    <a:pt x="7207" y="2356"/>
                  </a:lnTo>
                  <a:lnTo>
                    <a:pt x="5104" y="2552"/>
                  </a:lnTo>
                  <a:lnTo>
                    <a:pt x="2973" y="2692"/>
                  </a:lnTo>
                  <a:lnTo>
                    <a:pt x="842" y="2804"/>
                  </a:lnTo>
                  <a:lnTo>
                    <a:pt x="674" y="2832"/>
                  </a:lnTo>
                  <a:lnTo>
                    <a:pt x="533" y="2860"/>
                  </a:lnTo>
                  <a:lnTo>
                    <a:pt x="197" y="2972"/>
                  </a:lnTo>
                  <a:lnTo>
                    <a:pt x="57" y="3028"/>
                  </a:lnTo>
                  <a:lnTo>
                    <a:pt x="29" y="3056"/>
                  </a:lnTo>
                  <a:lnTo>
                    <a:pt x="1" y="3085"/>
                  </a:lnTo>
                  <a:lnTo>
                    <a:pt x="1" y="3113"/>
                  </a:lnTo>
                  <a:lnTo>
                    <a:pt x="29" y="3141"/>
                  </a:lnTo>
                  <a:lnTo>
                    <a:pt x="141" y="3225"/>
                  </a:lnTo>
                  <a:lnTo>
                    <a:pt x="309" y="3281"/>
                  </a:lnTo>
                  <a:lnTo>
                    <a:pt x="477" y="3309"/>
                  </a:lnTo>
                  <a:lnTo>
                    <a:pt x="702" y="3337"/>
                  </a:lnTo>
                  <a:lnTo>
                    <a:pt x="1403" y="3337"/>
                  </a:lnTo>
                  <a:lnTo>
                    <a:pt x="3786" y="3309"/>
                  </a:lnTo>
                  <a:lnTo>
                    <a:pt x="4992" y="3253"/>
                  </a:lnTo>
                  <a:lnTo>
                    <a:pt x="6197" y="3197"/>
                  </a:lnTo>
                  <a:lnTo>
                    <a:pt x="7375" y="3141"/>
                  </a:lnTo>
                  <a:lnTo>
                    <a:pt x="8581" y="3028"/>
                  </a:lnTo>
                  <a:lnTo>
                    <a:pt x="9786" y="2916"/>
                  </a:lnTo>
                  <a:lnTo>
                    <a:pt x="10964" y="2776"/>
                  </a:lnTo>
                  <a:lnTo>
                    <a:pt x="12142" y="2608"/>
                  </a:lnTo>
                  <a:lnTo>
                    <a:pt x="13347" y="2412"/>
                  </a:lnTo>
                  <a:lnTo>
                    <a:pt x="14525" y="2187"/>
                  </a:lnTo>
                  <a:lnTo>
                    <a:pt x="15675" y="1907"/>
                  </a:lnTo>
                  <a:lnTo>
                    <a:pt x="16852" y="1598"/>
                  </a:lnTo>
                  <a:lnTo>
                    <a:pt x="18002" y="1234"/>
                  </a:lnTo>
                  <a:lnTo>
                    <a:pt x="19124" y="841"/>
                  </a:lnTo>
                  <a:lnTo>
                    <a:pt x="20245" y="421"/>
                  </a:lnTo>
                  <a:lnTo>
                    <a:pt x="20385" y="365"/>
                  </a:lnTo>
                  <a:lnTo>
                    <a:pt x="20497" y="281"/>
                  </a:lnTo>
                  <a:lnTo>
                    <a:pt x="20834" y="28"/>
                  </a:lnTo>
                  <a:lnTo>
                    <a:pt x="20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40"/>
            <p:cNvSpPr/>
            <p:nvPr/>
          </p:nvSpPr>
          <p:spPr>
            <a:xfrm>
              <a:off x="5150932" y="-515001"/>
              <a:ext cx="284919" cy="57220"/>
            </a:xfrm>
            <a:custGeom>
              <a:avLst/>
              <a:gdLst/>
              <a:ahLst/>
              <a:cxnLst/>
              <a:rect l="l" t="t" r="r" b="b"/>
              <a:pathLst>
                <a:path w="21227" h="4263" extrusionOk="0">
                  <a:moveTo>
                    <a:pt x="1" y="1"/>
                  </a:moveTo>
                  <a:lnTo>
                    <a:pt x="1" y="29"/>
                  </a:lnTo>
                  <a:lnTo>
                    <a:pt x="1" y="85"/>
                  </a:lnTo>
                  <a:lnTo>
                    <a:pt x="57" y="197"/>
                  </a:lnTo>
                  <a:lnTo>
                    <a:pt x="197" y="337"/>
                  </a:lnTo>
                  <a:lnTo>
                    <a:pt x="337" y="449"/>
                  </a:lnTo>
                  <a:lnTo>
                    <a:pt x="702" y="702"/>
                  </a:lnTo>
                  <a:lnTo>
                    <a:pt x="1150" y="954"/>
                  </a:lnTo>
                  <a:lnTo>
                    <a:pt x="1711" y="1235"/>
                  </a:lnTo>
                  <a:lnTo>
                    <a:pt x="2272" y="1487"/>
                  </a:lnTo>
                  <a:lnTo>
                    <a:pt x="3422" y="1992"/>
                  </a:lnTo>
                  <a:lnTo>
                    <a:pt x="4599" y="2412"/>
                  </a:lnTo>
                  <a:lnTo>
                    <a:pt x="5805" y="2777"/>
                  </a:lnTo>
                  <a:lnTo>
                    <a:pt x="7011" y="3113"/>
                  </a:lnTo>
                  <a:lnTo>
                    <a:pt x="8216" y="3366"/>
                  </a:lnTo>
                  <a:lnTo>
                    <a:pt x="9450" y="3590"/>
                  </a:lnTo>
                  <a:lnTo>
                    <a:pt x="10656" y="3786"/>
                  </a:lnTo>
                  <a:lnTo>
                    <a:pt x="11889" y="3926"/>
                  </a:lnTo>
                  <a:lnTo>
                    <a:pt x="13123" y="4067"/>
                  </a:lnTo>
                  <a:lnTo>
                    <a:pt x="14357" y="4151"/>
                  </a:lnTo>
                  <a:lnTo>
                    <a:pt x="15591" y="4207"/>
                  </a:lnTo>
                  <a:lnTo>
                    <a:pt x="16824" y="4235"/>
                  </a:lnTo>
                  <a:lnTo>
                    <a:pt x="18058" y="4263"/>
                  </a:lnTo>
                  <a:lnTo>
                    <a:pt x="20666" y="4263"/>
                  </a:lnTo>
                  <a:lnTo>
                    <a:pt x="20806" y="4207"/>
                  </a:lnTo>
                  <a:lnTo>
                    <a:pt x="21227" y="4123"/>
                  </a:lnTo>
                  <a:lnTo>
                    <a:pt x="20862" y="3954"/>
                  </a:lnTo>
                  <a:lnTo>
                    <a:pt x="20694" y="3870"/>
                  </a:lnTo>
                  <a:lnTo>
                    <a:pt x="20470" y="3814"/>
                  </a:lnTo>
                  <a:lnTo>
                    <a:pt x="19236" y="3646"/>
                  </a:lnTo>
                  <a:lnTo>
                    <a:pt x="18591" y="3590"/>
                  </a:lnTo>
                  <a:lnTo>
                    <a:pt x="17974" y="3534"/>
                  </a:lnTo>
                  <a:lnTo>
                    <a:pt x="15759" y="3422"/>
                  </a:lnTo>
                  <a:lnTo>
                    <a:pt x="13572" y="3253"/>
                  </a:lnTo>
                  <a:lnTo>
                    <a:pt x="12478" y="3169"/>
                  </a:lnTo>
                  <a:lnTo>
                    <a:pt x="11385" y="3029"/>
                  </a:lnTo>
                  <a:lnTo>
                    <a:pt x="10291" y="2889"/>
                  </a:lnTo>
                  <a:lnTo>
                    <a:pt x="9226" y="2749"/>
                  </a:lnTo>
                  <a:lnTo>
                    <a:pt x="8160" y="2552"/>
                  </a:lnTo>
                  <a:lnTo>
                    <a:pt x="7067" y="2328"/>
                  </a:lnTo>
                  <a:lnTo>
                    <a:pt x="6029" y="2076"/>
                  </a:lnTo>
                  <a:lnTo>
                    <a:pt x="4964" y="1767"/>
                  </a:lnTo>
                  <a:lnTo>
                    <a:pt x="3926" y="1459"/>
                  </a:lnTo>
                  <a:lnTo>
                    <a:pt x="2889" y="1066"/>
                  </a:lnTo>
                  <a:lnTo>
                    <a:pt x="1879" y="674"/>
                  </a:lnTo>
                  <a:lnTo>
                    <a:pt x="898" y="197"/>
                  </a:lnTo>
                  <a:lnTo>
                    <a:pt x="730" y="113"/>
                  </a:lnTo>
                  <a:lnTo>
                    <a:pt x="618" y="8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40"/>
            <p:cNvSpPr/>
            <p:nvPr/>
          </p:nvSpPr>
          <p:spPr>
            <a:xfrm>
              <a:off x="5027102" y="-812334"/>
              <a:ext cx="64374" cy="107273"/>
            </a:xfrm>
            <a:custGeom>
              <a:avLst/>
              <a:gdLst/>
              <a:ahLst/>
              <a:cxnLst/>
              <a:rect l="l" t="t" r="r" b="b"/>
              <a:pathLst>
                <a:path w="4796" h="7992" extrusionOk="0">
                  <a:moveTo>
                    <a:pt x="141" y="1"/>
                  </a:moveTo>
                  <a:lnTo>
                    <a:pt x="85" y="29"/>
                  </a:lnTo>
                  <a:lnTo>
                    <a:pt x="57" y="85"/>
                  </a:lnTo>
                  <a:lnTo>
                    <a:pt x="1" y="169"/>
                  </a:lnTo>
                  <a:lnTo>
                    <a:pt x="1" y="281"/>
                  </a:lnTo>
                  <a:lnTo>
                    <a:pt x="1" y="365"/>
                  </a:lnTo>
                  <a:lnTo>
                    <a:pt x="1" y="477"/>
                  </a:lnTo>
                  <a:lnTo>
                    <a:pt x="85" y="674"/>
                  </a:lnTo>
                  <a:lnTo>
                    <a:pt x="225" y="1178"/>
                  </a:lnTo>
                  <a:lnTo>
                    <a:pt x="421" y="1683"/>
                  </a:lnTo>
                  <a:lnTo>
                    <a:pt x="590" y="2188"/>
                  </a:lnTo>
                  <a:lnTo>
                    <a:pt x="814" y="2692"/>
                  </a:lnTo>
                  <a:lnTo>
                    <a:pt x="1038" y="3169"/>
                  </a:lnTo>
                  <a:lnTo>
                    <a:pt x="1291" y="3646"/>
                  </a:lnTo>
                  <a:lnTo>
                    <a:pt x="1543" y="4094"/>
                  </a:lnTo>
                  <a:lnTo>
                    <a:pt x="1823" y="4571"/>
                  </a:lnTo>
                  <a:lnTo>
                    <a:pt x="2412" y="5440"/>
                  </a:lnTo>
                  <a:lnTo>
                    <a:pt x="3029" y="6310"/>
                  </a:lnTo>
                  <a:lnTo>
                    <a:pt x="3730" y="7123"/>
                  </a:lnTo>
                  <a:lnTo>
                    <a:pt x="4459" y="7880"/>
                  </a:lnTo>
                  <a:lnTo>
                    <a:pt x="4515" y="7908"/>
                  </a:lnTo>
                  <a:lnTo>
                    <a:pt x="4571" y="7936"/>
                  </a:lnTo>
                  <a:lnTo>
                    <a:pt x="4767" y="7992"/>
                  </a:lnTo>
                  <a:lnTo>
                    <a:pt x="4796" y="7768"/>
                  </a:lnTo>
                  <a:lnTo>
                    <a:pt x="4796" y="7655"/>
                  </a:lnTo>
                  <a:lnTo>
                    <a:pt x="4767" y="7543"/>
                  </a:lnTo>
                  <a:lnTo>
                    <a:pt x="4543" y="7067"/>
                  </a:lnTo>
                  <a:lnTo>
                    <a:pt x="4403" y="6842"/>
                  </a:lnTo>
                  <a:lnTo>
                    <a:pt x="4263" y="6618"/>
                  </a:lnTo>
                  <a:lnTo>
                    <a:pt x="3702" y="5861"/>
                  </a:lnTo>
                  <a:lnTo>
                    <a:pt x="3169" y="5104"/>
                  </a:lnTo>
                  <a:lnTo>
                    <a:pt x="2665" y="4347"/>
                  </a:lnTo>
                  <a:lnTo>
                    <a:pt x="2188" y="3562"/>
                  </a:lnTo>
                  <a:lnTo>
                    <a:pt x="1711" y="2777"/>
                  </a:lnTo>
                  <a:lnTo>
                    <a:pt x="1291" y="1963"/>
                  </a:lnTo>
                  <a:lnTo>
                    <a:pt x="870" y="1122"/>
                  </a:lnTo>
                  <a:lnTo>
                    <a:pt x="505" y="281"/>
                  </a:lnTo>
                  <a:lnTo>
                    <a:pt x="477" y="197"/>
                  </a:lnTo>
                  <a:lnTo>
                    <a:pt x="449" y="169"/>
                  </a:lnTo>
                  <a:lnTo>
                    <a:pt x="281" y="5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40"/>
            <p:cNvSpPr/>
            <p:nvPr/>
          </p:nvSpPr>
          <p:spPr>
            <a:xfrm>
              <a:off x="5004900" y="-708829"/>
              <a:ext cx="87327" cy="162976"/>
            </a:xfrm>
            <a:custGeom>
              <a:avLst/>
              <a:gdLst/>
              <a:ahLst/>
              <a:cxnLst/>
              <a:rect l="l" t="t" r="r" b="b"/>
              <a:pathLst>
                <a:path w="6506" h="12142" extrusionOk="0">
                  <a:moveTo>
                    <a:pt x="6337" y="0"/>
                  </a:moveTo>
                  <a:lnTo>
                    <a:pt x="6225" y="29"/>
                  </a:lnTo>
                  <a:lnTo>
                    <a:pt x="6113" y="57"/>
                  </a:lnTo>
                  <a:lnTo>
                    <a:pt x="5833" y="197"/>
                  </a:lnTo>
                  <a:lnTo>
                    <a:pt x="5552" y="393"/>
                  </a:lnTo>
                  <a:lnTo>
                    <a:pt x="4907" y="898"/>
                  </a:lnTo>
                  <a:lnTo>
                    <a:pt x="4290" y="1431"/>
                  </a:lnTo>
                  <a:lnTo>
                    <a:pt x="3730" y="2019"/>
                  </a:lnTo>
                  <a:lnTo>
                    <a:pt x="3197" y="2636"/>
                  </a:lnTo>
                  <a:lnTo>
                    <a:pt x="2692" y="3281"/>
                  </a:lnTo>
                  <a:lnTo>
                    <a:pt x="2216" y="3954"/>
                  </a:lnTo>
                  <a:lnTo>
                    <a:pt x="1795" y="4655"/>
                  </a:lnTo>
                  <a:lnTo>
                    <a:pt x="1430" y="5384"/>
                  </a:lnTo>
                  <a:lnTo>
                    <a:pt x="1094" y="6113"/>
                  </a:lnTo>
                  <a:lnTo>
                    <a:pt x="786" y="6870"/>
                  </a:lnTo>
                  <a:lnTo>
                    <a:pt x="533" y="7655"/>
                  </a:lnTo>
                  <a:lnTo>
                    <a:pt x="337" y="8440"/>
                  </a:lnTo>
                  <a:lnTo>
                    <a:pt x="169" y="9254"/>
                  </a:lnTo>
                  <a:lnTo>
                    <a:pt x="85" y="10067"/>
                  </a:lnTo>
                  <a:lnTo>
                    <a:pt x="28" y="10852"/>
                  </a:lnTo>
                  <a:lnTo>
                    <a:pt x="0" y="11665"/>
                  </a:lnTo>
                  <a:lnTo>
                    <a:pt x="28" y="11777"/>
                  </a:lnTo>
                  <a:lnTo>
                    <a:pt x="57" y="11861"/>
                  </a:lnTo>
                  <a:lnTo>
                    <a:pt x="141" y="12142"/>
                  </a:lnTo>
                  <a:lnTo>
                    <a:pt x="337" y="11889"/>
                  </a:lnTo>
                  <a:lnTo>
                    <a:pt x="393" y="11777"/>
                  </a:lnTo>
                  <a:lnTo>
                    <a:pt x="449" y="11637"/>
                  </a:lnTo>
                  <a:lnTo>
                    <a:pt x="645" y="10852"/>
                  </a:lnTo>
                  <a:lnTo>
                    <a:pt x="786" y="10067"/>
                  </a:lnTo>
                  <a:lnTo>
                    <a:pt x="926" y="9394"/>
                  </a:lnTo>
                  <a:lnTo>
                    <a:pt x="1094" y="8721"/>
                  </a:lnTo>
                  <a:lnTo>
                    <a:pt x="1262" y="8048"/>
                  </a:lnTo>
                  <a:lnTo>
                    <a:pt x="1487" y="7375"/>
                  </a:lnTo>
                  <a:lnTo>
                    <a:pt x="1739" y="6730"/>
                  </a:lnTo>
                  <a:lnTo>
                    <a:pt x="1991" y="6113"/>
                  </a:lnTo>
                  <a:lnTo>
                    <a:pt x="2300" y="5468"/>
                  </a:lnTo>
                  <a:lnTo>
                    <a:pt x="2608" y="4851"/>
                  </a:lnTo>
                  <a:lnTo>
                    <a:pt x="2973" y="4262"/>
                  </a:lnTo>
                  <a:lnTo>
                    <a:pt x="3365" y="3674"/>
                  </a:lnTo>
                  <a:lnTo>
                    <a:pt x="3758" y="3113"/>
                  </a:lnTo>
                  <a:lnTo>
                    <a:pt x="4178" y="2552"/>
                  </a:lnTo>
                  <a:lnTo>
                    <a:pt x="4655" y="2047"/>
                  </a:lnTo>
                  <a:lnTo>
                    <a:pt x="5132" y="1543"/>
                  </a:lnTo>
                  <a:lnTo>
                    <a:pt x="5636" y="1038"/>
                  </a:lnTo>
                  <a:lnTo>
                    <a:pt x="6197" y="589"/>
                  </a:lnTo>
                  <a:lnTo>
                    <a:pt x="6281" y="533"/>
                  </a:lnTo>
                  <a:lnTo>
                    <a:pt x="6337" y="449"/>
                  </a:lnTo>
                  <a:lnTo>
                    <a:pt x="6450" y="225"/>
                  </a:lnTo>
                  <a:lnTo>
                    <a:pt x="6506" y="141"/>
                  </a:lnTo>
                  <a:lnTo>
                    <a:pt x="6506" y="57"/>
                  </a:lnTo>
                  <a:lnTo>
                    <a:pt x="6450" y="29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40"/>
            <p:cNvSpPr/>
            <p:nvPr/>
          </p:nvSpPr>
          <p:spPr>
            <a:xfrm>
              <a:off x="5182557" y="-837167"/>
              <a:ext cx="128346" cy="76414"/>
            </a:xfrm>
            <a:custGeom>
              <a:avLst/>
              <a:gdLst/>
              <a:ahLst/>
              <a:cxnLst/>
              <a:rect l="l" t="t" r="r" b="b"/>
              <a:pathLst>
                <a:path w="9562" h="5693" extrusionOk="0">
                  <a:moveTo>
                    <a:pt x="9085" y="0"/>
                  </a:moveTo>
                  <a:lnTo>
                    <a:pt x="8468" y="168"/>
                  </a:lnTo>
                  <a:lnTo>
                    <a:pt x="8160" y="280"/>
                  </a:lnTo>
                  <a:lnTo>
                    <a:pt x="7851" y="421"/>
                  </a:lnTo>
                  <a:lnTo>
                    <a:pt x="6842" y="925"/>
                  </a:lnTo>
                  <a:lnTo>
                    <a:pt x="5860" y="1458"/>
                  </a:lnTo>
                  <a:lnTo>
                    <a:pt x="4907" y="2019"/>
                  </a:lnTo>
                  <a:lnTo>
                    <a:pt x="3954" y="2636"/>
                  </a:lnTo>
                  <a:lnTo>
                    <a:pt x="3000" y="3225"/>
                  </a:lnTo>
                  <a:lnTo>
                    <a:pt x="2075" y="3869"/>
                  </a:lnTo>
                  <a:lnTo>
                    <a:pt x="252" y="5159"/>
                  </a:lnTo>
                  <a:lnTo>
                    <a:pt x="168" y="5215"/>
                  </a:lnTo>
                  <a:lnTo>
                    <a:pt x="112" y="5271"/>
                  </a:lnTo>
                  <a:lnTo>
                    <a:pt x="28" y="5468"/>
                  </a:lnTo>
                  <a:lnTo>
                    <a:pt x="0" y="5552"/>
                  </a:lnTo>
                  <a:lnTo>
                    <a:pt x="0" y="5608"/>
                  </a:lnTo>
                  <a:lnTo>
                    <a:pt x="56" y="5664"/>
                  </a:lnTo>
                  <a:lnTo>
                    <a:pt x="140" y="5692"/>
                  </a:lnTo>
                  <a:lnTo>
                    <a:pt x="337" y="5692"/>
                  </a:lnTo>
                  <a:lnTo>
                    <a:pt x="449" y="5636"/>
                  </a:lnTo>
                  <a:lnTo>
                    <a:pt x="561" y="5580"/>
                  </a:lnTo>
                  <a:lnTo>
                    <a:pt x="785" y="5468"/>
                  </a:lnTo>
                  <a:lnTo>
                    <a:pt x="5047" y="2916"/>
                  </a:lnTo>
                  <a:lnTo>
                    <a:pt x="7178" y="1626"/>
                  </a:lnTo>
                  <a:lnTo>
                    <a:pt x="9337" y="393"/>
                  </a:lnTo>
                  <a:lnTo>
                    <a:pt x="9393" y="337"/>
                  </a:lnTo>
                  <a:lnTo>
                    <a:pt x="9421" y="280"/>
                  </a:lnTo>
                  <a:lnTo>
                    <a:pt x="9562" y="84"/>
                  </a:lnTo>
                  <a:lnTo>
                    <a:pt x="9337" y="28"/>
                  </a:lnTo>
                  <a:lnTo>
                    <a:pt x="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40"/>
            <p:cNvSpPr/>
            <p:nvPr/>
          </p:nvSpPr>
          <p:spPr>
            <a:xfrm>
              <a:off x="5302239" y="-838683"/>
              <a:ext cx="11302" cy="106145"/>
            </a:xfrm>
            <a:custGeom>
              <a:avLst/>
              <a:gdLst/>
              <a:ahLst/>
              <a:cxnLst/>
              <a:rect l="l" t="t" r="r" b="b"/>
              <a:pathLst>
                <a:path w="842" h="7908" extrusionOk="0">
                  <a:moveTo>
                    <a:pt x="449" y="1"/>
                  </a:moveTo>
                  <a:lnTo>
                    <a:pt x="393" y="29"/>
                  </a:lnTo>
                  <a:lnTo>
                    <a:pt x="309" y="57"/>
                  </a:lnTo>
                  <a:lnTo>
                    <a:pt x="197" y="169"/>
                  </a:lnTo>
                  <a:lnTo>
                    <a:pt x="169" y="253"/>
                  </a:lnTo>
                  <a:lnTo>
                    <a:pt x="169" y="337"/>
                  </a:lnTo>
                  <a:lnTo>
                    <a:pt x="141" y="534"/>
                  </a:lnTo>
                  <a:lnTo>
                    <a:pt x="85" y="1403"/>
                  </a:lnTo>
                  <a:lnTo>
                    <a:pt x="57" y="2300"/>
                  </a:lnTo>
                  <a:lnTo>
                    <a:pt x="1" y="4095"/>
                  </a:lnTo>
                  <a:lnTo>
                    <a:pt x="1" y="5861"/>
                  </a:lnTo>
                  <a:lnTo>
                    <a:pt x="29" y="7656"/>
                  </a:lnTo>
                  <a:lnTo>
                    <a:pt x="29" y="7684"/>
                  </a:lnTo>
                  <a:lnTo>
                    <a:pt x="57" y="7740"/>
                  </a:lnTo>
                  <a:lnTo>
                    <a:pt x="169" y="7908"/>
                  </a:lnTo>
                  <a:lnTo>
                    <a:pt x="337" y="7768"/>
                  </a:lnTo>
                  <a:lnTo>
                    <a:pt x="421" y="7712"/>
                  </a:lnTo>
                  <a:lnTo>
                    <a:pt x="477" y="7628"/>
                  </a:lnTo>
                  <a:lnTo>
                    <a:pt x="617" y="7179"/>
                  </a:lnTo>
                  <a:lnTo>
                    <a:pt x="674" y="6955"/>
                  </a:lnTo>
                  <a:lnTo>
                    <a:pt x="730" y="6730"/>
                  </a:lnTo>
                  <a:lnTo>
                    <a:pt x="786" y="5945"/>
                  </a:lnTo>
                  <a:lnTo>
                    <a:pt x="814" y="5132"/>
                  </a:lnTo>
                  <a:lnTo>
                    <a:pt x="842" y="4319"/>
                  </a:lnTo>
                  <a:lnTo>
                    <a:pt x="814" y="3534"/>
                  </a:lnTo>
                  <a:lnTo>
                    <a:pt x="786" y="1936"/>
                  </a:lnTo>
                  <a:lnTo>
                    <a:pt x="702" y="337"/>
                  </a:lnTo>
                  <a:lnTo>
                    <a:pt x="674" y="281"/>
                  </a:lnTo>
                  <a:lnTo>
                    <a:pt x="674" y="225"/>
                  </a:lnTo>
                  <a:lnTo>
                    <a:pt x="561" y="85"/>
                  </a:lnTo>
                  <a:lnTo>
                    <a:pt x="505" y="29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40"/>
            <p:cNvSpPr/>
            <p:nvPr/>
          </p:nvSpPr>
          <p:spPr>
            <a:xfrm>
              <a:off x="5032002" y="-866912"/>
              <a:ext cx="277765" cy="53462"/>
            </a:xfrm>
            <a:custGeom>
              <a:avLst/>
              <a:gdLst/>
              <a:ahLst/>
              <a:cxnLst/>
              <a:rect l="l" t="t" r="r" b="b"/>
              <a:pathLst>
                <a:path w="20694" h="3983" extrusionOk="0">
                  <a:moveTo>
                    <a:pt x="11076" y="1"/>
                  </a:moveTo>
                  <a:lnTo>
                    <a:pt x="9982" y="57"/>
                  </a:lnTo>
                  <a:lnTo>
                    <a:pt x="9422" y="113"/>
                  </a:lnTo>
                  <a:lnTo>
                    <a:pt x="8861" y="197"/>
                  </a:lnTo>
                  <a:lnTo>
                    <a:pt x="7767" y="393"/>
                  </a:lnTo>
                  <a:lnTo>
                    <a:pt x="6674" y="618"/>
                  </a:lnTo>
                  <a:lnTo>
                    <a:pt x="5580" y="926"/>
                  </a:lnTo>
                  <a:lnTo>
                    <a:pt x="4543" y="1263"/>
                  </a:lnTo>
                  <a:lnTo>
                    <a:pt x="4010" y="1459"/>
                  </a:lnTo>
                  <a:lnTo>
                    <a:pt x="3505" y="1683"/>
                  </a:lnTo>
                  <a:lnTo>
                    <a:pt x="2496" y="2160"/>
                  </a:lnTo>
                  <a:lnTo>
                    <a:pt x="1542" y="2693"/>
                  </a:lnTo>
                  <a:lnTo>
                    <a:pt x="589" y="3282"/>
                  </a:lnTo>
                  <a:lnTo>
                    <a:pt x="449" y="3366"/>
                  </a:lnTo>
                  <a:lnTo>
                    <a:pt x="337" y="3478"/>
                  </a:lnTo>
                  <a:lnTo>
                    <a:pt x="112" y="3758"/>
                  </a:lnTo>
                  <a:lnTo>
                    <a:pt x="28" y="3870"/>
                  </a:lnTo>
                  <a:lnTo>
                    <a:pt x="0" y="3926"/>
                  </a:lnTo>
                  <a:lnTo>
                    <a:pt x="0" y="3954"/>
                  </a:lnTo>
                  <a:lnTo>
                    <a:pt x="28" y="3983"/>
                  </a:lnTo>
                  <a:lnTo>
                    <a:pt x="197" y="3983"/>
                  </a:lnTo>
                  <a:lnTo>
                    <a:pt x="365" y="3954"/>
                  </a:lnTo>
                  <a:lnTo>
                    <a:pt x="533" y="3898"/>
                  </a:lnTo>
                  <a:lnTo>
                    <a:pt x="729" y="3786"/>
                  </a:lnTo>
                  <a:lnTo>
                    <a:pt x="926" y="3674"/>
                  </a:lnTo>
                  <a:lnTo>
                    <a:pt x="1346" y="3422"/>
                  </a:lnTo>
                  <a:lnTo>
                    <a:pt x="1879" y="3141"/>
                  </a:lnTo>
                  <a:lnTo>
                    <a:pt x="2412" y="2889"/>
                  </a:lnTo>
                  <a:lnTo>
                    <a:pt x="2972" y="2637"/>
                  </a:lnTo>
                  <a:lnTo>
                    <a:pt x="3505" y="2412"/>
                  </a:lnTo>
                  <a:lnTo>
                    <a:pt x="4066" y="2188"/>
                  </a:lnTo>
                  <a:lnTo>
                    <a:pt x="4627" y="1992"/>
                  </a:lnTo>
                  <a:lnTo>
                    <a:pt x="5216" y="1795"/>
                  </a:lnTo>
                  <a:lnTo>
                    <a:pt x="5776" y="1627"/>
                  </a:lnTo>
                  <a:lnTo>
                    <a:pt x="6954" y="1347"/>
                  </a:lnTo>
                  <a:lnTo>
                    <a:pt x="8132" y="1123"/>
                  </a:lnTo>
                  <a:lnTo>
                    <a:pt x="9309" y="982"/>
                  </a:lnTo>
                  <a:lnTo>
                    <a:pt x="10515" y="870"/>
                  </a:lnTo>
                  <a:lnTo>
                    <a:pt x="11721" y="814"/>
                  </a:lnTo>
                  <a:lnTo>
                    <a:pt x="12898" y="842"/>
                  </a:lnTo>
                  <a:lnTo>
                    <a:pt x="14104" y="926"/>
                  </a:lnTo>
                  <a:lnTo>
                    <a:pt x="15310" y="1066"/>
                  </a:lnTo>
                  <a:lnTo>
                    <a:pt x="16487" y="1263"/>
                  </a:lnTo>
                  <a:lnTo>
                    <a:pt x="17665" y="1515"/>
                  </a:lnTo>
                  <a:lnTo>
                    <a:pt x="18843" y="1823"/>
                  </a:lnTo>
                  <a:lnTo>
                    <a:pt x="19992" y="2188"/>
                  </a:lnTo>
                  <a:lnTo>
                    <a:pt x="20105" y="2244"/>
                  </a:lnTo>
                  <a:lnTo>
                    <a:pt x="20273" y="2244"/>
                  </a:lnTo>
                  <a:lnTo>
                    <a:pt x="20693" y="2300"/>
                  </a:lnTo>
                  <a:lnTo>
                    <a:pt x="20693" y="2300"/>
                  </a:lnTo>
                  <a:lnTo>
                    <a:pt x="20413" y="2020"/>
                  </a:lnTo>
                  <a:lnTo>
                    <a:pt x="20273" y="1880"/>
                  </a:lnTo>
                  <a:lnTo>
                    <a:pt x="20077" y="1767"/>
                  </a:lnTo>
                  <a:lnTo>
                    <a:pt x="19544" y="1459"/>
                  </a:lnTo>
                  <a:lnTo>
                    <a:pt x="18955" y="1207"/>
                  </a:lnTo>
                  <a:lnTo>
                    <a:pt x="18366" y="982"/>
                  </a:lnTo>
                  <a:lnTo>
                    <a:pt x="18058" y="870"/>
                  </a:lnTo>
                  <a:lnTo>
                    <a:pt x="17749" y="786"/>
                  </a:lnTo>
                  <a:lnTo>
                    <a:pt x="16656" y="506"/>
                  </a:lnTo>
                  <a:lnTo>
                    <a:pt x="15562" y="309"/>
                  </a:lnTo>
                  <a:lnTo>
                    <a:pt x="14441" y="141"/>
                  </a:lnTo>
                  <a:lnTo>
                    <a:pt x="13319" y="29"/>
                  </a:lnTo>
                  <a:lnTo>
                    <a:pt x="121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40"/>
            <p:cNvSpPr/>
            <p:nvPr/>
          </p:nvSpPr>
          <p:spPr>
            <a:xfrm>
              <a:off x="5010927" y="-573713"/>
              <a:ext cx="142265" cy="33516"/>
            </a:xfrm>
            <a:custGeom>
              <a:avLst/>
              <a:gdLst/>
              <a:ahLst/>
              <a:cxnLst/>
              <a:rect l="l" t="t" r="r" b="b"/>
              <a:pathLst>
                <a:path w="10599" h="2497" extrusionOk="0">
                  <a:moveTo>
                    <a:pt x="6225" y="1"/>
                  </a:moveTo>
                  <a:lnTo>
                    <a:pt x="5636" y="29"/>
                  </a:lnTo>
                  <a:lnTo>
                    <a:pt x="5075" y="113"/>
                  </a:lnTo>
                  <a:lnTo>
                    <a:pt x="4486" y="197"/>
                  </a:lnTo>
                  <a:lnTo>
                    <a:pt x="3926" y="309"/>
                  </a:lnTo>
                  <a:lnTo>
                    <a:pt x="3365" y="477"/>
                  </a:lnTo>
                  <a:lnTo>
                    <a:pt x="2804" y="646"/>
                  </a:lnTo>
                  <a:lnTo>
                    <a:pt x="2271" y="870"/>
                  </a:lnTo>
                  <a:lnTo>
                    <a:pt x="1739" y="1122"/>
                  </a:lnTo>
                  <a:lnTo>
                    <a:pt x="1234" y="1375"/>
                  </a:lnTo>
                  <a:lnTo>
                    <a:pt x="729" y="1655"/>
                  </a:lnTo>
                  <a:lnTo>
                    <a:pt x="252" y="1991"/>
                  </a:lnTo>
                  <a:lnTo>
                    <a:pt x="168" y="2019"/>
                  </a:lnTo>
                  <a:lnTo>
                    <a:pt x="112" y="2076"/>
                  </a:lnTo>
                  <a:lnTo>
                    <a:pt x="28" y="2272"/>
                  </a:lnTo>
                  <a:lnTo>
                    <a:pt x="0" y="2356"/>
                  </a:lnTo>
                  <a:lnTo>
                    <a:pt x="0" y="2440"/>
                  </a:lnTo>
                  <a:lnTo>
                    <a:pt x="56" y="2468"/>
                  </a:lnTo>
                  <a:lnTo>
                    <a:pt x="140" y="2496"/>
                  </a:lnTo>
                  <a:lnTo>
                    <a:pt x="337" y="2496"/>
                  </a:lnTo>
                  <a:lnTo>
                    <a:pt x="449" y="2468"/>
                  </a:lnTo>
                  <a:lnTo>
                    <a:pt x="561" y="2412"/>
                  </a:lnTo>
                  <a:lnTo>
                    <a:pt x="757" y="2300"/>
                  </a:lnTo>
                  <a:lnTo>
                    <a:pt x="1318" y="2019"/>
                  </a:lnTo>
                  <a:lnTo>
                    <a:pt x="1879" y="1795"/>
                  </a:lnTo>
                  <a:lnTo>
                    <a:pt x="2439" y="1571"/>
                  </a:lnTo>
                  <a:lnTo>
                    <a:pt x="3028" y="1375"/>
                  </a:lnTo>
                  <a:lnTo>
                    <a:pt x="3589" y="1206"/>
                  </a:lnTo>
                  <a:lnTo>
                    <a:pt x="4206" y="1094"/>
                  </a:lnTo>
                  <a:lnTo>
                    <a:pt x="4795" y="982"/>
                  </a:lnTo>
                  <a:lnTo>
                    <a:pt x="5384" y="898"/>
                  </a:lnTo>
                  <a:lnTo>
                    <a:pt x="6001" y="842"/>
                  </a:lnTo>
                  <a:lnTo>
                    <a:pt x="7206" y="842"/>
                  </a:lnTo>
                  <a:lnTo>
                    <a:pt x="7823" y="870"/>
                  </a:lnTo>
                  <a:lnTo>
                    <a:pt x="8440" y="954"/>
                  </a:lnTo>
                  <a:lnTo>
                    <a:pt x="9029" y="1066"/>
                  </a:lnTo>
                  <a:lnTo>
                    <a:pt x="9646" y="1178"/>
                  </a:lnTo>
                  <a:lnTo>
                    <a:pt x="10234" y="1347"/>
                  </a:lnTo>
                  <a:lnTo>
                    <a:pt x="10291" y="1375"/>
                  </a:lnTo>
                  <a:lnTo>
                    <a:pt x="10375" y="1347"/>
                  </a:lnTo>
                  <a:lnTo>
                    <a:pt x="10599" y="1347"/>
                  </a:lnTo>
                  <a:lnTo>
                    <a:pt x="10487" y="1094"/>
                  </a:lnTo>
                  <a:lnTo>
                    <a:pt x="10431" y="1010"/>
                  </a:lnTo>
                  <a:lnTo>
                    <a:pt x="10347" y="926"/>
                  </a:lnTo>
                  <a:lnTo>
                    <a:pt x="10066" y="730"/>
                  </a:lnTo>
                  <a:lnTo>
                    <a:pt x="9758" y="589"/>
                  </a:lnTo>
                  <a:lnTo>
                    <a:pt x="9449" y="449"/>
                  </a:lnTo>
                  <a:lnTo>
                    <a:pt x="9141" y="337"/>
                  </a:lnTo>
                  <a:lnTo>
                    <a:pt x="8552" y="197"/>
                  </a:lnTo>
                  <a:lnTo>
                    <a:pt x="7991" y="113"/>
                  </a:lnTo>
                  <a:lnTo>
                    <a:pt x="7402" y="29"/>
                  </a:lnTo>
                  <a:lnTo>
                    <a:pt x="6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40"/>
            <p:cNvSpPr/>
            <p:nvPr/>
          </p:nvSpPr>
          <p:spPr>
            <a:xfrm>
              <a:off x="6030908" y="-789743"/>
              <a:ext cx="79434" cy="95219"/>
            </a:xfrm>
            <a:custGeom>
              <a:avLst/>
              <a:gdLst/>
              <a:ahLst/>
              <a:cxnLst/>
              <a:rect l="l" t="t" r="r" b="b"/>
              <a:pathLst>
                <a:path w="5918" h="7094" extrusionOk="0">
                  <a:moveTo>
                    <a:pt x="5693" y="0"/>
                  </a:moveTo>
                  <a:lnTo>
                    <a:pt x="5609" y="56"/>
                  </a:lnTo>
                  <a:lnTo>
                    <a:pt x="5525" y="84"/>
                  </a:lnTo>
                  <a:lnTo>
                    <a:pt x="5469" y="168"/>
                  </a:lnTo>
                  <a:lnTo>
                    <a:pt x="5413" y="252"/>
                  </a:lnTo>
                  <a:lnTo>
                    <a:pt x="5300" y="421"/>
                  </a:lnTo>
                  <a:lnTo>
                    <a:pt x="4768" y="1290"/>
                  </a:lnTo>
                  <a:lnTo>
                    <a:pt x="4207" y="2159"/>
                  </a:lnTo>
                  <a:lnTo>
                    <a:pt x="3618" y="2972"/>
                  </a:lnTo>
                  <a:lnTo>
                    <a:pt x="2973" y="3785"/>
                  </a:lnTo>
                  <a:lnTo>
                    <a:pt x="2328" y="4570"/>
                  </a:lnTo>
                  <a:lnTo>
                    <a:pt x="1627" y="5328"/>
                  </a:lnTo>
                  <a:lnTo>
                    <a:pt x="898" y="6028"/>
                  </a:lnTo>
                  <a:lnTo>
                    <a:pt x="141" y="6729"/>
                  </a:lnTo>
                  <a:lnTo>
                    <a:pt x="85" y="6786"/>
                  </a:lnTo>
                  <a:lnTo>
                    <a:pt x="57" y="6842"/>
                  </a:lnTo>
                  <a:lnTo>
                    <a:pt x="1" y="7010"/>
                  </a:lnTo>
                  <a:lnTo>
                    <a:pt x="225" y="7066"/>
                  </a:lnTo>
                  <a:lnTo>
                    <a:pt x="337" y="7094"/>
                  </a:lnTo>
                  <a:lnTo>
                    <a:pt x="422" y="7066"/>
                  </a:lnTo>
                  <a:lnTo>
                    <a:pt x="674" y="6954"/>
                  </a:lnTo>
                  <a:lnTo>
                    <a:pt x="926" y="6842"/>
                  </a:lnTo>
                  <a:lnTo>
                    <a:pt x="1179" y="6701"/>
                  </a:lnTo>
                  <a:lnTo>
                    <a:pt x="1403" y="6561"/>
                  </a:lnTo>
                  <a:lnTo>
                    <a:pt x="1767" y="6253"/>
                  </a:lnTo>
                  <a:lnTo>
                    <a:pt x="2132" y="5916"/>
                  </a:lnTo>
                  <a:lnTo>
                    <a:pt x="2496" y="5608"/>
                  </a:lnTo>
                  <a:lnTo>
                    <a:pt x="2833" y="5243"/>
                  </a:lnTo>
                  <a:lnTo>
                    <a:pt x="3450" y="4542"/>
                  </a:lnTo>
                  <a:lnTo>
                    <a:pt x="4039" y="3785"/>
                  </a:lnTo>
                  <a:lnTo>
                    <a:pt x="4571" y="2972"/>
                  </a:lnTo>
                  <a:lnTo>
                    <a:pt x="5076" y="2159"/>
                  </a:lnTo>
                  <a:lnTo>
                    <a:pt x="5497" y="1318"/>
                  </a:lnTo>
                  <a:lnTo>
                    <a:pt x="5889" y="449"/>
                  </a:lnTo>
                  <a:lnTo>
                    <a:pt x="5917" y="393"/>
                  </a:lnTo>
                  <a:lnTo>
                    <a:pt x="5917" y="336"/>
                  </a:lnTo>
                  <a:lnTo>
                    <a:pt x="5889" y="140"/>
                  </a:lnTo>
                  <a:lnTo>
                    <a:pt x="5861" y="56"/>
                  </a:lnTo>
                  <a:lnTo>
                    <a:pt x="5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40"/>
            <p:cNvSpPr/>
            <p:nvPr/>
          </p:nvSpPr>
          <p:spPr>
            <a:xfrm>
              <a:off x="6030157" y="-693769"/>
              <a:ext cx="66253" cy="171258"/>
            </a:xfrm>
            <a:custGeom>
              <a:avLst/>
              <a:gdLst/>
              <a:ahLst/>
              <a:cxnLst/>
              <a:rect l="l" t="t" r="r" b="b"/>
              <a:pathLst>
                <a:path w="4936" h="12759" extrusionOk="0">
                  <a:moveTo>
                    <a:pt x="1" y="0"/>
                  </a:moveTo>
                  <a:lnTo>
                    <a:pt x="1" y="56"/>
                  </a:lnTo>
                  <a:lnTo>
                    <a:pt x="1" y="168"/>
                  </a:lnTo>
                  <a:lnTo>
                    <a:pt x="29" y="280"/>
                  </a:lnTo>
                  <a:lnTo>
                    <a:pt x="85" y="393"/>
                  </a:lnTo>
                  <a:lnTo>
                    <a:pt x="169" y="505"/>
                  </a:lnTo>
                  <a:lnTo>
                    <a:pt x="253" y="617"/>
                  </a:lnTo>
                  <a:lnTo>
                    <a:pt x="478" y="841"/>
                  </a:lnTo>
                  <a:lnTo>
                    <a:pt x="954" y="1430"/>
                  </a:lnTo>
                  <a:lnTo>
                    <a:pt x="1431" y="2047"/>
                  </a:lnTo>
                  <a:lnTo>
                    <a:pt x="1851" y="2692"/>
                  </a:lnTo>
                  <a:lnTo>
                    <a:pt x="2244" y="3365"/>
                  </a:lnTo>
                  <a:lnTo>
                    <a:pt x="2609" y="4038"/>
                  </a:lnTo>
                  <a:lnTo>
                    <a:pt x="2945" y="4739"/>
                  </a:lnTo>
                  <a:lnTo>
                    <a:pt x="3225" y="5440"/>
                  </a:lnTo>
                  <a:lnTo>
                    <a:pt x="3478" y="6169"/>
                  </a:lnTo>
                  <a:lnTo>
                    <a:pt x="3702" y="6926"/>
                  </a:lnTo>
                  <a:lnTo>
                    <a:pt x="3898" y="7683"/>
                  </a:lnTo>
                  <a:lnTo>
                    <a:pt x="4039" y="8440"/>
                  </a:lnTo>
                  <a:lnTo>
                    <a:pt x="4123" y="9197"/>
                  </a:lnTo>
                  <a:lnTo>
                    <a:pt x="4179" y="9954"/>
                  </a:lnTo>
                  <a:lnTo>
                    <a:pt x="4207" y="10739"/>
                  </a:lnTo>
                  <a:lnTo>
                    <a:pt x="4179" y="11524"/>
                  </a:lnTo>
                  <a:lnTo>
                    <a:pt x="4095" y="12281"/>
                  </a:lnTo>
                  <a:lnTo>
                    <a:pt x="4095" y="12365"/>
                  </a:lnTo>
                  <a:lnTo>
                    <a:pt x="4123" y="12478"/>
                  </a:lnTo>
                  <a:lnTo>
                    <a:pt x="4179" y="12758"/>
                  </a:lnTo>
                  <a:lnTo>
                    <a:pt x="4403" y="12562"/>
                  </a:lnTo>
                  <a:lnTo>
                    <a:pt x="4487" y="12450"/>
                  </a:lnTo>
                  <a:lnTo>
                    <a:pt x="4543" y="12309"/>
                  </a:lnTo>
                  <a:lnTo>
                    <a:pt x="4683" y="11917"/>
                  </a:lnTo>
                  <a:lnTo>
                    <a:pt x="4796" y="11524"/>
                  </a:lnTo>
                  <a:lnTo>
                    <a:pt x="4880" y="11104"/>
                  </a:lnTo>
                  <a:lnTo>
                    <a:pt x="4936" y="10683"/>
                  </a:lnTo>
                  <a:lnTo>
                    <a:pt x="4936" y="9954"/>
                  </a:lnTo>
                  <a:lnTo>
                    <a:pt x="4936" y="9197"/>
                  </a:lnTo>
                  <a:lnTo>
                    <a:pt x="4852" y="8468"/>
                  </a:lnTo>
                  <a:lnTo>
                    <a:pt x="4740" y="7739"/>
                  </a:lnTo>
                  <a:lnTo>
                    <a:pt x="4599" y="7038"/>
                  </a:lnTo>
                  <a:lnTo>
                    <a:pt x="4403" y="6309"/>
                  </a:lnTo>
                  <a:lnTo>
                    <a:pt x="4179" y="5636"/>
                  </a:lnTo>
                  <a:lnTo>
                    <a:pt x="3926" y="4935"/>
                  </a:lnTo>
                  <a:lnTo>
                    <a:pt x="3618" y="4262"/>
                  </a:lnTo>
                  <a:lnTo>
                    <a:pt x="3282" y="3617"/>
                  </a:lnTo>
                  <a:lnTo>
                    <a:pt x="2917" y="3000"/>
                  </a:lnTo>
                  <a:lnTo>
                    <a:pt x="2496" y="2383"/>
                  </a:lnTo>
                  <a:lnTo>
                    <a:pt x="2076" y="1795"/>
                  </a:lnTo>
                  <a:lnTo>
                    <a:pt x="1599" y="1234"/>
                  </a:lnTo>
                  <a:lnTo>
                    <a:pt x="1122" y="729"/>
                  </a:lnTo>
                  <a:lnTo>
                    <a:pt x="590" y="224"/>
                  </a:lnTo>
                  <a:lnTo>
                    <a:pt x="506" y="140"/>
                  </a:lnTo>
                  <a:lnTo>
                    <a:pt x="421" y="8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40"/>
            <p:cNvSpPr/>
            <p:nvPr/>
          </p:nvSpPr>
          <p:spPr>
            <a:xfrm>
              <a:off x="5843479" y="-867664"/>
              <a:ext cx="111031" cy="102011"/>
            </a:xfrm>
            <a:custGeom>
              <a:avLst/>
              <a:gdLst/>
              <a:ahLst/>
              <a:cxnLst/>
              <a:rect l="l" t="t" r="r" b="b"/>
              <a:pathLst>
                <a:path w="8272" h="7600" extrusionOk="0">
                  <a:moveTo>
                    <a:pt x="0" y="1"/>
                  </a:moveTo>
                  <a:lnTo>
                    <a:pt x="28" y="253"/>
                  </a:lnTo>
                  <a:lnTo>
                    <a:pt x="56" y="365"/>
                  </a:lnTo>
                  <a:lnTo>
                    <a:pt x="112" y="478"/>
                  </a:lnTo>
                  <a:lnTo>
                    <a:pt x="533" y="982"/>
                  </a:lnTo>
                  <a:lnTo>
                    <a:pt x="729" y="1235"/>
                  </a:lnTo>
                  <a:lnTo>
                    <a:pt x="982" y="1459"/>
                  </a:lnTo>
                  <a:lnTo>
                    <a:pt x="4290" y="4487"/>
                  </a:lnTo>
                  <a:lnTo>
                    <a:pt x="6001" y="6001"/>
                  </a:lnTo>
                  <a:lnTo>
                    <a:pt x="6842" y="6730"/>
                  </a:lnTo>
                  <a:lnTo>
                    <a:pt x="7739" y="7459"/>
                  </a:lnTo>
                  <a:lnTo>
                    <a:pt x="7795" y="7515"/>
                  </a:lnTo>
                  <a:lnTo>
                    <a:pt x="7851" y="7543"/>
                  </a:lnTo>
                  <a:lnTo>
                    <a:pt x="8076" y="7600"/>
                  </a:lnTo>
                  <a:lnTo>
                    <a:pt x="8160" y="7600"/>
                  </a:lnTo>
                  <a:lnTo>
                    <a:pt x="8244" y="7572"/>
                  </a:lnTo>
                  <a:lnTo>
                    <a:pt x="8272" y="7515"/>
                  </a:lnTo>
                  <a:lnTo>
                    <a:pt x="8272" y="7431"/>
                  </a:lnTo>
                  <a:lnTo>
                    <a:pt x="8244" y="7319"/>
                  </a:lnTo>
                  <a:lnTo>
                    <a:pt x="8216" y="7235"/>
                  </a:lnTo>
                  <a:lnTo>
                    <a:pt x="8132" y="7151"/>
                  </a:lnTo>
                  <a:lnTo>
                    <a:pt x="8048" y="7039"/>
                  </a:lnTo>
                  <a:lnTo>
                    <a:pt x="7879" y="6871"/>
                  </a:lnTo>
                  <a:lnTo>
                    <a:pt x="6085" y="5104"/>
                  </a:lnTo>
                  <a:lnTo>
                    <a:pt x="5188" y="4207"/>
                  </a:lnTo>
                  <a:lnTo>
                    <a:pt x="4262" y="3338"/>
                  </a:lnTo>
                  <a:lnTo>
                    <a:pt x="3337" y="2496"/>
                  </a:lnTo>
                  <a:lnTo>
                    <a:pt x="2384" y="1683"/>
                  </a:lnTo>
                  <a:lnTo>
                    <a:pt x="1374" y="870"/>
                  </a:lnTo>
                  <a:lnTo>
                    <a:pt x="365" y="113"/>
                  </a:lnTo>
                  <a:lnTo>
                    <a:pt x="309" y="85"/>
                  </a:lnTo>
                  <a:lnTo>
                    <a:pt x="225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40"/>
            <p:cNvSpPr/>
            <p:nvPr/>
          </p:nvSpPr>
          <p:spPr>
            <a:xfrm>
              <a:off x="5825036" y="-866147"/>
              <a:ext cx="18832" cy="124588"/>
            </a:xfrm>
            <a:custGeom>
              <a:avLst/>
              <a:gdLst/>
              <a:ahLst/>
              <a:cxnLst/>
              <a:rect l="l" t="t" r="r" b="b"/>
              <a:pathLst>
                <a:path w="1403" h="9282" extrusionOk="0">
                  <a:moveTo>
                    <a:pt x="1122" y="0"/>
                  </a:moveTo>
                  <a:lnTo>
                    <a:pt x="1038" y="28"/>
                  </a:lnTo>
                  <a:lnTo>
                    <a:pt x="982" y="112"/>
                  </a:lnTo>
                  <a:lnTo>
                    <a:pt x="926" y="168"/>
                  </a:lnTo>
                  <a:lnTo>
                    <a:pt x="898" y="252"/>
                  </a:lnTo>
                  <a:lnTo>
                    <a:pt x="870" y="365"/>
                  </a:lnTo>
                  <a:lnTo>
                    <a:pt x="842" y="589"/>
                  </a:lnTo>
                  <a:lnTo>
                    <a:pt x="673" y="1626"/>
                  </a:lnTo>
                  <a:lnTo>
                    <a:pt x="561" y="2664"/>
                  </a:lnTo>
                  <a:lnTo>
                    <a:pt x="309" y="4767"/>
                  </a:lnTo>
                  <a:lnTo>
                    <a:pt x="141" y="6842"/>
                  </a:lnTo>
                  <a:lnTo>
                    <a:pt x="0" y="8945"/>
                  </a:lnTo>
                  <a:lnTo>
                    <a:pt x="0" y="9029"/>
                  </a:lnTo>
                  <a:lnTo>
                    <a:pt x="28" y="9085"/>
                  </a:lnTo>
                  <a:lnTo>
                    <a:pt x="113" y="9281"/>
                  </a:lnTo>
                  <a:lnTo>
                    <a:pt x="309" y="9141"/>
                  </a:lnTo>
                  <a:lnTo>
                    <a:pt x="393" y="9057"/>
                  </a:lnTo>
                  <a:lnTo>
                    <a:pt x="449" y="8973"/>
                  </a:lnTo>
                  <a:lnTo>
                    <a:pt x="645" y="8468"/>
                  </a:lnTo>
                  <a:lnTo>
                    <a:pt x="729" y="8216"/>
                  </a:lnTo>
                  <a:lnTo>
                    <a:pt x="785" y="7935"/>
                  </a:lnTo>
                  <a:lnTo>
                    <a:pt x="926" y="7010"/>
                  </a:lnTo>
                  <a:lnTo>
                    <a:pt x="1038" y="6057"/>
                  </a:lnTo>
                  <a:lnTo>
                    <a:pt x="1122" y="5103"/>
                  </a:lnTo>
                  <a:lnTo>
                    <a:pt x="1206" y="4178"/>
                  </a:lnTo>
                  <a:lnTo>
                    <a:pt x="1318" y="2271"/>
                  </a:lnTo>
                  <a:lnTo>
                    <a:pt x="1402" y="393"/>
                  </a:lnTo>
                  <a:lnTo>
                    <a:pt x="1402" y="308"/>
                  </a:lnTo>
                  <a:lnTo>
                    <a:pt x="1374" y="252"/>
                  </a:lnTo>
                  <a:lnTo>
                    <a:pt x="1290" y="84"/>
                  </a:lnTo>
                  <a:lnTo>
                    <a:pt x="1234" y="2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40"/>
            <p:cNvSpPr/>
            <p:nvPr/>
          </p:nvSpPr>
          <p:spPr>
            <a:xfrm>
              <a:off x="5841976" y="-877825"/>
              <a:ext cx="269484" cy="85448"/>
            </a:xfrm>
            <a:custGeom>
              <a:avLst/>
              <a:gdLst/>
              <a:ahLst/>
              <a:cxnLst/>
              <a:rect l="l" t="t" r="r" b="b"/>
              <a:pathLst>
                <a:path w="20077" h="6366" extrusionOk="0">
                  <a:moveTo>
                    <a:pt x="4318" y="1"/>
                  </a:moveTo>
                  <a:lnTo>
                    <a:pt x="3701" y="29"/>
                  </a:lnTo>
                  <a:lnTo>
                    <a:pt x="3085" y="85"/>
                  </a:lnTo>
                  <a:lnTo>
                    <a:pt x="2468" y="141"/>
                  </a:lnTo>
                  <a:lnTo>
                    <a:pt x="1851" y="253"/>
                  </a:lnTo>
                  <a:lnTo>
                    <a:pt x="1262" y="337"/>
                  </a:lnTo>
                  <a:lnTo>
                    <a:pt x="645" y="477"/>
                  </a:lnTo>
                  <a:lnTo>
                    <a:pt x="533" y="506"/>
                  </a:lnTo>
                  <a:lnTo>
                    <a:pt x="393" y="562"/>
                  </a:lnTo>
                  <a:lnTo>
                    <a:pt x="0" y="730"/>
                  </a:lnTo>
                  <a:lnTo>
                    <a:pt x="393" y="842"/>
                  </a:lnTo>
                  <a:lnTo>
                    <a:pt x="589" y="898"/>
                  </a:lnTo>
                  <a:lnTo>
                    <a:pt x="813" y="898"/>
                  </a:lnTo>
                  <a:lnTo>
                    <a:pt x="1402" y="842"/>
                  </a:lnTo>
                  <a:lnTo>
                    <a:pt x="2019" y="842"/>
                  </a:lnTo>
                  <a:lnTo>
                    <a:pt x="3253" y="786"/>
                  </a:lnTo>
                  <a:lnTo>
                    <a:pt x="4318" y="758"/>
                  </a:lnTo>
                  <a:lnTo>
                    <a:pt x="5412" y="786"/>
                  </a:lnTo>
                  <a:lnTo>
                    <a:pt x="6477" y="842"/>
                  </a:lnTo>
                  <a:lnTo>
                    <a:pt x="7543" y="982"/>
                  </a:lnTo>
                  <a:lnTo>
                    <a:pt x="8608" y="1150"/>
                  </a:lnTo>
                  <a:lnTo>
                    <a:pt x="9646" y="1347"/>
                  </a:lnTo>
                  <a:lnTo>
                    <a:pt x="10683" y="1599"/>
                  </a:lnTo>
                  <a:lnTo>
                    <a:pt x="11721" y="1907"/>
                  </a:lnTo>
                  <a:lnTo>
                    <a:pt x="12730" y="2244"/>
                  </a:lnTo>
                  <a:lnTo>
                    <a:pt x="13739" y="2636"/>
                  </a:lnTo>
                  <a:lnTo>
                    <a:pt x="14721" y="3085"/>
                  </a:lnTo>
                  <a:lnTo>
                    <a:pt x="15674" y="3562"/>
                  </a:lnTo>
                  <a:lnTo>
                    <a:pt x="16628" y="4095"/>
                  </a:lnTo>
                  <a:lnTo>
                    <a:pt x="17525" y="4683"/>
                  </a:lnTo>
                  <a:lnTo>
                    <a:pt x="18394" y="5300"/>
                  </a:lnTo>
                  <a:lnTo>
                    <a:pt x="19235" y="5973"/>
                  </a:lnTo>
                  <a:lnTo>
                    <a:pt x="19375" y="6085"/>
                  </a:lnTo>
                  <a:lnTo>
                    <a:pt x="19488" y="6169"/>
                  </a:lnTo>
                  <a:lnTo>
                    <a:pt x="19824" y="6310"/>
                  </a:lnTo>
                  <a:lnTo>
                    <a:pt x="19964" y="6366"/>
                  </a:lnTo>
                  <a:lnTo>
                    <a:pt x="20076" y="6366"/>
                  </a:lnTo>
                  <a:lnTo>
                    <a:pt x="20076" y="6338"/>
                  </a:lnTo>
                  <a:lnTo>
                    <a:pt x="20076" y="6310"/>
                  </a:lnTo>
                  <a:lnTo>
                    <a:pt x="20048" y="6169"/>
                  </a:lnTo>
                  <a:lnTo>
                    <a:pt x="19964" y="6029"/>
                  </a:lnTo>
                  <a:lnTo>
                    <a:pt x="19852" y="5861"/>
                  </a:lnTo>
                  <a:lnTo>
                    <a:pt x="19544" y="5525"/>
                  </a:lnTo>
                  <a:lnTo>
                    <a:pt x="19179" y="5188"/>
                  </a:lnTo>
                  <a:lnTo>
                    <a:pt x="18702" y="4796"/>
                  </a:lnTo>
                  <a:lnTo>
                    <a:pt x="18198" y="4403"/>
                  </a:lnTo>
                  <a:lnTo>
                    <a:pt x="17721" y="4038"/>
                  </a:lnTo>
                  <a:lnTo>
                    <a:pt x="17188" y="3674"/>
                  </a:lnTo>
                  <a:lnTo>
                    <a:pt x="16684" y="3337"/>
                  </a:lnTo>
                  <a:lnTo>
                    <a:pt x="16151" y="3029"/>
                  </a:lnTo>
                  <a:lnTo>
                    <a:pt x="15618" y="2721"/>
                  </a:lnTo>
                  <a:lnTo>
                    <a:pt x="15057" y="2412"/>
                  </a:lnTo>
                  <a:lnTo>
                    <a:pt x="14525" y="2160"/>
                  </a:lnTo>
                  <a:lnTo>
                    <a:pt x="13936" y="1879"/>
                  </a:lnTo>
                  <a:lnTo>
                    <a:pt x="13375" y="1655"/>
                  </a:lnTo>
                  <a:lnTo>
                    <a:pt x="12814" y="1431"/>
                  </a:lnTo>
                  <a:lnTo>
                    <a:pt x="12225" y="1206"/>
                  </a:lnTo>
                  <a:lnTo>
                    <a:pt x="11637" y="1010"/>
                  </a:lnTo>
                  <a:lnTo>
                    <a:pt x="11048" y="842"/>
                  </a:lnTo>
                  <a:lnTo>
                    <a:pt x="10431" y="674"/>
                  </a:lnTo>
                  <a:lnTo>
                    <a:pt x="9842" y="534"/>
                  </a:lnTo>
                  <a:lnTo>
                    <a:pt x="9225" y="393"/>
                  </a:lnTo>
                  <a:lnTo>
                    <a:pt x="8636" y="281"/>
                  </a:lnTo>
                  <a:lnTo>
                    <a:pt x="8019" y="197"/>
                  </a:lnTo>
                  <a:lnTo>
                    <a:pt x="7403" y="113"/>
                  </a:lnTo>
                  <a:lnTo>
                    <a:pt x="6786" y="57"/>
                  </a:lnTo>
                  <a:lnTo>
                    <a:pt x="6169" y="29"/>
                  </a:lnTo>
                  <a:lnTo>
                    <a:pt x="55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40"/>
            <p:cNvSpPr/>
            <p:nvPr/>
          </p:nvSpPr>
          <p:spPr>
            <a:xfrm>
              <a:off x="5932301" y="-564304"/>
              <a:ext cx="154694" cy="44804"/>
            </a:xfrm>
            <a:custGeom>
              <a:avLst/>
              <a:gdLst/>
              <a:ahLst/>
              <a:cxnLst/>
              <a:rect l="l" t="t" r="r" b="b"/>
              <a:pathLst>
                <a:path w="11525" h="3338" extrusionOk="0">
                  <a:moveTo>
                    <a:pt x="2440" y="1"/>
                  </a:moveTo>
                  <a:lnTo>
                    <a:pt x="1767" y="57"/>
                  </a:lnTo>
                  <a:lnTo>
                    <a:pt x="1066" y="141"/>
                  </a:lnTo>
                  <a:lnTo>
                    <a:pt x="365" y="253"/>
                  </a:lnTo>
                  <a:lnTo>
                    <a:pt x="309" y="281"/>
                  </a:lnTo>
                  <a:lnTo>
                    <a:pt x="225" y="337"/>
                  </a:lnTo>
                  <a:lnTo>
                    <a:pt x="1" y="477"/>
                  </a:lnTo>
                  <a:lnTo>
                    <a:pt x="253" y="618"/>
                  </a:lnTo>
                  <a:lnTo>
                    <a:pt x="365" y="674"/>
                  </a:lnTo>
                  <a:lnTo>
                    <a:pt x="477" y="702"/>
                  </a:lnTo>
                  <a:lnTo>
                    <a:pt x="1178" y="758"/>
                  </a:lnTo>
                  <a:lnTo>
                    <a:pt x="2468" y="758"/>
                  </a:lnTo>
                  <a:lnTo>
                    <a:pt x="3057" y="786"/>
                  </a:lnTo>
                  <a:lnTo>
                    <a:pt x="3646" y="814"/>
                  </a:lnTo>
                  <a:lnTo>
                    <a:pt x="4235" y="870"/>
                  </a:lnTo>
                  <a:lnTo>
                    <a:pt x="4851" y="954"/>
                  </a:lnTo>
                  <a:lnTo>
                    <a:pt x="5440" y="1038"/>
                  </a:lnTo>
                  <a:lnTo>
                    <a:pt x="6029" y="1150"/>
                  </a:lnTo>
                  <a:lnTo>
                    <a:pt x="6590" y="1290"/>
                  </a:lnTo>
                  <a:lnTo>
                    <a:pt x="7179" y="1431"/>
                  </a:lnTo>
                  <a:lnTo>
                    <a:pt x="7740" y="1599"/>
                  </a:lnTo>
                  <a:lnTo>
                    <a:pt x="8328" y="1795"/>
                  </a:lnTo>
                  <a:lnTo>
                    <a:pt x="8889" y="2019"/>
                  </a:lnTo>
                  <a:lnTo>
                    <a:pt x="9422" y="2272"/>
                  </a:lnTo>
                  <a:lnTo>
                    <a:pt x="9955" y="2552"/>
                  </a:lnTo>
                  <a:lnTo>
                    <a:pt x="10459" y="2861"/>
                  </a:lnTo>
                  <a:lnTo>
                    <a:pt x="10964" y="3197"/>
                  </a:lnTo>
                  <a:lnTo>
                    <a:pt x="11048" y="3253"/>
                  </a:lnTo>
                  <a:lnTo>
                    <a:pt x="11104" y="3281"/>
                  </a:lnTo>
                  <a:lnTo>
                    <a:pt x="11329" y="3309"/>
                  </a:lnTo>
                  <a:lnTo>
                    <a:pt x="11441" y="3337"/>
                  </a:lnTo>
                  <a:lnTo>
                    <a:pt x="11525" y="3309"/>
                  </a:lnTo>
                  <a:lnTo>
                    <a:pt x="11525" y="3253"/>
                  </a:lnTo>
                  <a:lnTo>
                    <a:pt x="11525" y="3169"/>
                  </a:lnTo>
                  <a:lnTo>
                    <a:pt x="11497" y="3057"/>
                  </a:lnTo>
                  <a:lnTo>
                    <a:pt x="11441" y="2945"/>
                  </a:lnTo>
                  <a:lnTo>
                    <a:pt x="11272" y="2749"/>
                  </a:lnTo>
                  <a:lnTo>
                    <a:pt x="11048" y="2552"/>
                  </a:lnTo>
                  <a:lnTo>
                    <a:pt x="10487" y="2132"/>
                  </a:lnTo>
                  <a:lnTo>
                    <a:pt x="9871" y="1739"/>
                  </a:lnTo>
                  <a:lnTo>
                    <a:pt x="9254" y="1403"/>
                  </a:lnTo>
                  <a:lnTo>
                    <a:pt x="8609" y="1122"/>
                  </a:lnTo>
                  <a:lnTo>
                    <a:pt x="7964" y="870"/>
                  </a:lnTo>
                  <a:lnTo>
                    <a:pt x="7291" y="646"/>
                  </a:lnTo>
                  <a:lnTo>
                    <a:pt x="6618" y="449"/>
                  </a:lnTo>
                  <a:lnTo>
                    <a:pt x="5945" y="281"/>
                  </a:lnTo>
                  <a:lnTo>
                    <a:pt x="5244" y="169"/>
                  </a:lnTo>
                  <a:lnTo>
                    <a:pt x="4543" y="85"/>
                  </a:lnTo>
                  <a:lnTo>
                    <a:pt x="3842" y="2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40"/>
            <p:cNvSpPr/>
            <p:nvPr/>
          </p:nvSpPr>
          <p:spPr>
            <a:xfrm>
              <a:off x="5424565" y="-473967"/>
              <a:ext cx="22966" cy="21838"/>
            </a:xfrm>
            <a:custGeom>
              <a:avLst/>
              <a:gdLst/>
              <a:ahLst/>
              <a:cxnLst/>
              <a:rect l="l" t="t" r="r" b="b"/>
              <a:pathLst>
                <a:path w="1711" h="1627" extrusionOk="0">
                  <a:moveTo>
                    <a:pt x="729" y="0"/>
                  </a:moveTo>
                  <a:lnTo>
                    <a:pt x="589" y="56"/>
                  </a:lnTo>
                  <a:lnTo>
                    <a:pt x="449" y="112"/>
                  </a:lnTo>
                  <a:lnTo>
                    <a:pt x="309" y="224"/>
                  </a:lnTo>
                  <a:lnTo>
                    <a:pt x="197" y="337"/>
                  </a:lnTo>
                  <a:lnTo>
                    <a:pt x="85" y="449"/>
                  </a:lnTo>
                  <a:lnTo>
                    <a:pt x="28" y="589"/>
                  </a:lnTo>
                  <a:lnTo>
                    <a:pt x="0" y="757"/>
                  </a:lnTo>
                  <a:lnTo>
                    <a:pt x="0" y="897"/>
                  </a:lnTo>
                  <a:lnTo>
                    <a:pt x="28" y="1094"/>
                  </a:lnTo>
                  <a:lnTo>
                    <a:pt x="141" y="1262"/>
                  </a:lnTo>
                  <a:lnTo>
                    <a:pt x="253" y="1402"/>
                  </a:lnTo>
                  <a:lnTo>
                    <a:pt x="365" y="1514"/>
                  </a:lnTo>
                  <a:lnTo>
                    <a:pt x="505" y="1570"/>
                  </a:lnTo>
                  <a:lnTo>
                    <a:pt x="673" y="1626"/>
                  </a:lnTo>
                  <a:lnTo>
                    <a:pt x="814" y="1626"/>
                  </a:lnTo>
                  <a:lnTo>
                    <a:pt x="982" y="1598"/>
                  </a:lnTo>
                  <a:lnTo>
                    <a:pt x="1122" y="1570"/>
                  </a:lnTo>
                  <a:lnTo>
                    <a:pt x="1262" y="1486"/>
                  </a:lnTo>
                  <a:lnTo>
                    <a:pt x="1402" y="1402"/>
                  </a:lnTo>
                  <a:lnTo>
                    <a:pt x="1515" y="1290"/>
                  </a:lnTo>
                  <a:lnTo>
                    <a:pt x="1599" y="1150"/>
                  </a:lnTo>
                  <a:lnTo>
                    <a:pt x="1655" y="1038"/>
                  </a:lnTo>
                  <a:lnTo>
                    <a:pt x="1711" y="869"/>
                  </a:lnTo>
                  <a:lnTo>
                    <a:pt x="1711" y="729"/>
                  </a:lnTo>
                  <a:lnTo>
                    <a:pt x="1683" y="561"/>
                  </a:lnTo>
                  <a:lnTo>
                    <a:pt x="1599" y="393"/>
                  </a:lnTo>
                  <a:lnTo>
                    <a:pt x="1487" y="224"/>
                  </a:lnTo>
                  <a:lnTo>
                    <a:pt x="1346" y="112"/>
                  </a:lnTo>
                  <a:lnTo>
                    <a:pt x="1206" y="5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40"/>
            <p:cNvSpPr/>
            <p:nvPr/>
          </p:nvSpPr>
          <p:spPr>
            <a:xfrm>
              <a:off x="5420418" y="-479242"/>
              <a:ext cx="32764" cy="32751"/>
            </a:xfrm>
            <a:custGeom>
              <a:avLst/>
              <a:gdLst/>
              <a:ahLst/>
              <a:cxnLst/>
              <a:rect l="l" t="t" r="r" b="b"/>
              <a:pathLst>
                <a:path w="2441" h="2440" extrusionOk="0">
                  <a:moveTo>
                    <a:pt x="1179" y="1"/>
                  </a:moveTo>
                  <a:lnTo>
                    <a:pt x="954" y="29"/>
                  </a:lnTo>
                  <a:lnTo>
                    <a:pt x="758" y="113"/>
                  </a:lnTo>
                  <a:lnTo>
                    <a:pt x="590" y="197"/>
                  </a:lnTo>
                  <a:lnTo>
                    <a:pt x="422" y="309"/>
                  </a:lnTo>
                  <a:lnTo>
                    <a:pt x="281" y="449"/>
                  </a:lnTo>
                  <a:lnTo>
                    <a:pt x="169" y="617"/>
                  </a:lnTo>
                  <a:lnTo>
                    <a:pt x="85" y="786"/>
                  </a:lnTo>
                  <a:lnTo>
                    <a:pt x="29" y="1010"/>
                  </a:lnTo>
                  <a:lnTo>
                    <a:pt x="1" y="1206"/>
                  </a:lnTo>
                  <a:lnTo>
                    <a:pt x="29" y="1403"/>
                  </a:lnTo>
                  <a:lnTo>
                    <a:pt x="113" y="1599"/>
                  </a:lnTo>
                  <a:lnTo>
                    <a:pt x="141" y="1627"/>
                  </a:lnTo>
                  <a:lnTo>
                    <a:pt x="197" y="1655"/>
                  </a:lnTo>
                  <a:lnTo>
                    <a:pt x="337" y="1711"/>
                  </a:lnTo>
                  <a:lnTo>
                    <a:pt x="450" y="1543"/>
                  </a:lnTo>
                  <a:lnTo>
                    <a:pt x="506" y="1487"/>
                  </a:lnTo>
                  <a:lnTo>
                    <a:pt x="534" y="1431"/>
                  </a:lnTo>
                  <a:lnTo>
                    <a:pt x="562" y="1290"/>
                  </a:lnTo>
                  <a:lnTo>
                    <a:pt x="618" y="1206"/>
                  </a:lnTo>
                  <a:lnTo>
                    <a:pt x="730" y="1066"/>
                  </a:lnTo>
                  <a:lnTo>
                    <a:pt x="842" y="982"/>
                  </a:lnTo>
                  <a:lnTo>
                    <a:pt x="954" y="898"/>
                  </a:lnTo>
                  <a:lnTo>
                    <a:pt x="1095" y="842"/>
                  </a:lnTo>
                  <a:lnTo>
                    <a:pt x="1235" y="814"/>
                  </a:lnTo>
                  <a:lnTo>
                    <a:pt x="1347" y="842"/>
                  </a:lnTo>
                  <a:lnTo>
                    <a:pt x="1459" y="898"/>
                  </a:lnTo>
                  <a:lnTo>
                    <a:pt x="1543" y="982"/>
                  </a:lnTo>
                  <a:lnTo>
                    <a:pt x="1627" y="1094"/>
                  </a:lnTo>
                  <a:lnTo>
                    <a:pt x="1655" y="1234"/>
                  </a:lnTo>
                  <a:lnTo>
                    <a:pt x="1627" y="1374"/>
                  </a:lnTo>
                  <a:lnTo>
                    <a:pt x="1543" y="1515"/>
                  </a:lnTo>
                  <a:lnTo>
                    <a:pt x="1403" y="1655"/>
                  </a:lnTo>
                  <a:lnTo>
                    <a:pt x="1235" y="1739"/>
                  </a:lnTo>
                  <a:lnTo>
                    <a:pt x="1066" y="1795"/>
                  </a:lnTo>
                  <a:lnTo>
                    <a:pt x="870" y="1795"/>
                  </a:lnTo>
                  <a:lnTo>
                    <a:pt x="758" y="1739"/>
                  </a:lnTo>
                  <a:lnTo>
                    <a:pt x="674" y="1711"/>
                  </a:lnTo>
                  <a:lnTo>
                    <a:pt x="646" y="1683"/>
                  </a:lnTo>
                  <a:lnTo>
                    <a:pt x="394" y="1683"/>
                  </a:lnTo>
                  <a:lnTo>
                    <a:pt x="337" y="1711"/>
                  </a:lnTo>
                  <a:lnTo>
                    <a:pt x="309" y="1739"/>
                  </a:lnTo>
                  <a:lnTo>
                    <a:pt x="253" y="1823"/>
                  </a:lnTo>
                  <a:lnTo>
                    <a:pt x="253" y="1879"/>
                  </a:lnTo>
                  <a:lnTo>
                    <a:pt x="253" y="1963"/>
                  </a:lnTo>
                  <a:lnTo>
                    <a:pt x="281" y="2047"/>
                  </a:lnTo>
                  <a:lnTo>
                    <a:pt x="337" y="2104"/>
                  </a:lnTo>
                  <a:lnTo>
                    <a:pt x="478" y="2216"/>
                  </a:lnTo>
                  <a:lnTo>
                    <a:pt x="674" y="2328"/>
                  </a:lnTo>
                  <a:lnTo>
                    <a:pt x="870" y="2412"/>
                  </a:lnTo>
                  <a:lnTo>
                    <a:pt x="1095" y="2440"/>
                  </a:lnTo>
                  <a:lnTo>
                    <a:pt x="1319" y="2412"/>
                  </a:lnTo>
                  <a:lnTo>
                    <a:pt x="1515" y="2356"/>
                  </a:lnTo>
                  <a:lnTo>
                    <a:pt x="1711" y="2300"/>
                  </a:lnTo>
                  <a:lnTo>
                    <a:pt x="1908" y="2188"/>
                  </a:lnTo>
                  <a:lnTo>
                    <a:pt x="2048" y="2047"/>
                  </a:lnTo>
                  <a:lnTo>
                    <a:pt x="2216" y="1879"/>
                  </a:lnTo>
                  <a:lnTo>
                    <a:pt x="2328" y="1711"/>
                  </a:lnTo>
                  <a:lnTo>
                    <a:pt x="2412" y="1487"/>
                  </a:lnTo>
                  <a:lnTo>
                    <a:pt x="2440" y="1262"/>
                  </a:lnTo>
                  <a:lnTo>
                    <a:pt x="2440" y="1010"/>
                  </a:lnTo>
                  <a:lnTo>
                    <a:pt x="2384" y="786"/>
                  </a:lnTo>
                  <a:lnTo>
                    <a:pt x="2272" y="589"/>
                  </a:lnTo>
                  <a:lnTo>
                    <a:pt x="2160" y="421"/>
                  </a:lnTo>
                  <a:lnTo>
                    <a:pt x="1992" y="253"/>
                  </a:lnTo>
                  <a:lnTo>
                    <a:pt x="1824" y="141"/>
                  </a:lnTo>
                  <a:lnTo>
                    <a:pt x="1599" y="57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40"/>
            <p:cNvSpPr/>
            <p:nvPr/>
          </p:nvSpPr>
          <p:spPr>
            <a:xfrm>
              <a:off x="5627431" y="-471712"/>
              <a:ext cx="23355" cy="21838"/>
            </a:xfrm>
            <a:custGeom>
              <a:avLst/>
              <a:gdLst/>
              <a:ahLst/>
              <a:cxnLst/>
              <a:rect l="l" t="t" r="r" b="b"/>
              <a:pathLst>
                <a:path w="1740" h="1627" extrusionOk="0">
                  <a:moveTo>
                    <a:pt x="926" y="0"/>
                  </a:moveTo>
                  <a:lnTo>
                    <a:pt x="758" y="28"/>
                  </a:lnTo>
                  <a:lnTo>
                    <a:pt x="590" y="56"/>
                  </a:lnTo>
                  <a:lnTo>
                    <a:pt x="449" y="141"/>
                  </a:lnTo>
                  <a:lnTo>
                    <a:pt x="309" y="225"/>
                  </a:lnTo>
                  <a:lnTo>
                    <a:pt x="197" y="337"/>
                  </a:lnTo>
                  <a:lnTo>
                    <a:pt x="113" y="449"/>
                  </a:lnTo>
                  <a:lnTo>
                    <a:pt x="57" y="589"/>
                  </a:lnTo>
                  <a:lnTo>
                    <a:pt x="1" y="757"/>
                  </a:lnTo>
                  <a:lnTo>
                    <a:pt x="29" y="926"/>
                  </a:lnTo>
                  <a:lnTo>
                    <a:pt x="57" y="1094"/>
                  </a:lnTo>
                  <a:lnTo>
                    <a:pt x="141" y="1262"/>
                  </a:lnTo>
                  <a:lnTo>
                    <a:pt x="253" y="1402"/>
                  </a:lnTo>
                  <a:lnTo>
                    <a:pt x="393" y="1514"/>
                  </a:lnTo>
                  <a:lnTo>
                    <a:pt x="533" y="1571"/>
                  </a:lnTo>
                  <a:lnTo>
                    <a:pt x="674" y="1627"/>
                  </a:lnTo>
                  <a:lnTo>
                    <a:pt x="842" y="1627"/>
                  </a:lnTo>
                  <a:lnTo>
                    <a:pt x="982" y="1599"/>
                  </a:lnTo>
                  <a:lnTo>
                    <a:pt x="1150" y="1571"/>
                  </a:lnTo>
                  <a:lnTo>
                    <a:pt x="1290" y="1486"/>
                  </a:lnTo>
                  <a:lnTo>
                    <a:pt x="1403" y="1402"/>
                  </a:lnTo>
                  <a:lnTo>
                    <a:pt x="1515" y="1290"/>
                  </a:lnTo>
                  <a:lnTo>
                    <a:pt x="1627" y="1178"/>
                  </a:lnTo>
                  <a:lnTo>
                    <a:pt x="1683" y="1038"/>
                  </a:lnTo>
                  <a:lnTo>
                    <a:pt x="1711" y="870"/>
                  </a:lnTo>
                  <a:lnTo>
                    <a:pt x="1739" y="729"/>
                  </a:lnTo>
                  <a:lnTo>
                    <a:pt x="1683" y="561"/>
                  </a:lnTo>
                  <a:lnTo>
                    <a:pt x="1627" y="393"/>
                  </a:lnTo>
                  <a:lnTo>
                    <a:pt x="1515" y="253"/>
                  </a:lnTo>
                  <a:lnTo>
                    <a:pt x="1375" y="141"/>
                  </a:lnTo>
                  <a:lnTo>
                    <a:pt x="1234" y="5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40"/>
            <p:cNvSpPr/>
            <p:nvPr/>
          </p:nvSpPr>
          <p:spPr>
            <a:xfrm>
              <a:off x="5623673" y="-476987"/>
              <a:ext cx="32751" cy="32764"/>
            </a:xfrm>
            <a:custGeom>
              <a:avLst/>
              <a:gdLst/>
              <a:ahLst/>
              <a:cxnLst/>
              <a:rect l="l" t="t" r="r" b="b"/>
              <a:pathLst>
                <a:path w="2440" h="2441" extrusionOk="0">
                  <a:moveTo>
                    <a:pt x="1150" y="1"/>
                  </a:moveTo>
                  <a:lnTo>
                    <a:pt x="954" y="29"/>
                  </a:lnTo>
                  <a:lnTo>
                    <a:pt x="757" y="113"/>
                  </a:lnTo>
                  <a:lnTo>
                    <a:pt x="589" y="197"/>
                  </a:lnTo>
                  <a:lnTo>
                    <a:pt x="421" y="309"/>
                  </a:lnTo>
                  <a:lnTo>
                    <a:pt x="281" y="449"/>
                  </a:lnTo>
                  <a:lnTo>
                    <a:pt x="169" y="618"/>
                  </a:lnTo>
                  <a:lnTo>
                    <a:pt x="56" y="814"/>
                  </a:lnTo>
                  <a:lnTo>
                    <a:pt x="0" y="1010"/>
                  </a:lnTo>
                  <a:lnTo>
                    <a:pt x="0" y="1206"/>
                  </a:lnTo>
                  <a:lnTo>
                    <a:pt x="28" y="1431"/>
                  </a:lnTo>
                  <a:lnTo>
                    <a:pt x="112" y="1599"/>
                  </a:lnTo>
                  <a:lnTo>
                    <a:pt x="140" y="1627"/>
                  </a:lnTo>
                  <a:lnTo>
                    <a:pt x="169" y="1655"/>
                  </a:lnTo>
                  <a:lnTo>
                    <a:pt x="309" y="1711"/>
                  </a:lnTo>
                  <a:lnTo>
                    <a:pt x="421" y="1543"/>
                  </a:lnTo>
                  <a:lnTo>
                    <a:pt x="477" y="1487"/>
                  </a:lnTo>
                  <a:lnTo>
                    <a:pt x="505" y="1431"/>
                  </a:lnTo>
                  <a:lnTo>
                    <a:pt x="561" y="1291"/>
                  </a:lnTo>
                  <a:lnTo>
                    <a:pt x="617" y="1206"/>
                  </a:lnTo>
                  <a:lnTo>
                    <a:pt x="729" y="1094"/>
                  </a:lnTo>
                  <a:lnTo>
                    <a:pt x="813" y="982"/>
                  </a:lnTo>
                  <a:lnTo>
                    <a:pt x="954" y="898"/>
                  </a:lnTo>
                  <a:lnTo>
                    <a:pt x="1094" y="842"/>
                  </a:lnTo>
                  <a:lnTo>
                    <a:pt x="1346" y="842"/>
                  </a:lnTo>
                  <a:lnTo>
                    <a:pt x="1430" y="898"/>
                  </a:lnTo>
                  <a:lnTo>
                    <a:pt x="1542" y="982"/>
                  </a:lnTo>
                  <a:lnTo>
                    <a:pt x="1599" y="1122"/>
                  </a:lnTo>
                  <a:lnTo>
                    <a:pt x="1627" y="1235"/>
                  </a:lnTo>
                  <a:lnTo>
                    <a:pt x="1627" y="1375"/>
                  </a:lnTo>
                  <a:lnTo>
                    <a:pt x="1542" y="1515"/>
                  </a:lnTo>
                  <a:lnTo>
                    <a:pt x="1402" y="1655"/>
                  </a:lnTo>
                  <a:lnTo>
                    <a:pt x="1234" y="1739"/>
                  </a:lnTo>
                  <a:lnTo>
                    <a:pt x="1038" y="1795"/>
                  </a:lnTo>
                  <a:lnTo>
                    <a:pt x="841" y="1795"/>
                  </a:lnTo>
                  <a:lnTo>
                    <a:pt x="757" y="1767"/>
                  </a:lnTo>
                  <a:lnTo>
                    <a:pt x="673" y="1711"/>
                  </a:lnTo>
                  <a:lnTo>
                    <a:pt x="645" y="1683"/>
                  </a:lnTo>
                  <a:lnTo>
                    <a:pt x="393" y="1683"/>
                  </a:lnTo>
                  <a:lnTo>
                    <a:pt x="337" y="1711"/>
                  </a:lnTo>
                  <a:lnTo>
                    <a:pt x="281" y="1767"/>
                  </a:lnTo>
                  <a:lnTo>
                    <a:pt x="253" y="1823"/>
                  </a:lnTo>
                  <a:lnTo>
                    <a:pt x="225" y="1879"/>
                  </a:lnTo>
                  <a:lnTo>
                    <a:pt x="253" y="1964"/>
                  </a:lnTo>
                  <a:lnTo>
                    <a:pt x="253" y="2048"/>
                  </a:lnTo>
                  <a:lnTo>
                    <a:pt x="309" y="2104"/>
                  </a:lnTo>
                  <a:lnTo>
                    <a:pt x="449" y="2216"/>
                  </a:lnTo>
                  <a:lnTo>
                    <a:pt x="645" y="2328"/>
                  </a:lnTo>
                  <a:lnTo>
                    <a:pt x="870" y="2412"/>
                  </a:lnTo>
                  <a:lnTo>
                    <a:pt x="1094" y="2440"/>
                  </a:lnTo>
                  <a:lnTo>
                    <a:pt x="1290" y="2412"/>
                  </a:lnTo>
                  <a:lnTo>
                    <a:pt x="1514" y="2384"/>
                  </a:lnTo>
                  <a:lnTo>
                    <a:pt x="1711" y="2300"/>
                  </a:lnTo>
                  <a:lnTo>
                    <a:pt x="1879" y="2188"/>
                  </a:lnTo>
                  <a:lnTo>
                    <a:pt x="2047" y="2048"/>
                  </a:lnTo>
                  <a:lnTo>
                    <a:pt x="2187" y="1907"/>
                  </a:lnTo>
                  <a:lnTo>
                    <a:pt x="2300" y="1711"/>
                  </a:lnTo>
                  <a:lnTo>
                    <a:pt x="2384" y="1487"/>
                  </a:lnTo>
                  <a:lnTo>
                    <a:pt x="2440" y="1263"/>
                  </a:lnTo>
                  <a:lnTo>
                    <a:pt x="2440" y="1010"/>
                  </a:lnTo>
                  <a:lnTo>
                    <a:pt x="2384" y="786"/>
                  </a:lnTo>
                  <a:lnTo>
                    <a:pt x="2271" y="590"/>
                  </a:lnTo>
                  <a:lnTo>
                    <a:pt x="2159" y="421"/>
                  </a:lnTo>
                  <a:lnTo>
                    <a:pt x="1991" y="253"/>
                  </a:lnTo>
                  <a:lnTo>
                    <a:pt x="1795" y="141"/>
                  </a:lnTo>
                  <a:lnTo>
                    <a:pt x="1599" y="57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70" y="742950"/>
            <a:ext cx="2703129" cy="26060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0" name="Google Shape;5440;p42"/>
          <p:cNvSpPr txBox="1">
            <a:spLocks noGrp="1"/>
          </p:cNvSpPr>
          <p:nvPr>
            <p:ph type="title"/>
          </p:nvPr>
        </p:nvSpPr>
        <p:spPr>
          <a:xfrm>
            <a:off x="560850" y="377050"/>
            <a:ext cx="8022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INTRODUCTION</a:t>
            </a:r>
            <a:endParaRPr sz="4800" dirty="0"/>
          </a:p>
        </p:txBody>
      </p:sp>
      <p:sp>
        <p:nvSpPr>
          <p:cNvPr id="5441" name="Google Shape;5441;p42"/>
          <p:cNvSpPr txBox="1">
            <a:spLocks noGrp="1"/>
          </p:cNvSpPr>
          <p:nvPr>
            <p:ph type="body" idx="1"/>
          </p:nvPr>
        </p:nvSpPr>
        <p:spPr>
          <a:xfrm>
            <a:off x="4434797" y="1612142"/>
            <a:ext cx="3947203" cy="1882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Welcome to our matrimony database. Here we are going to cover up an example of a matrimonial site. This site will focus on finding the perfect matches!</a:t>
            </a:r>
            <a:endParaRPr sz="2000" dirty="0"/>
          </a:p>
        </p:txBody>
      </p:sp>
      <p:grpSp>
        <p:nvGrpSpPr>
          <p:cNvPr id="5442" name="Google Shape;5442;p42"/>
          <p:cNvGrpSpPr/>
          <p:nvPr/>
        </p:nvGrpSpPr>
        <p:grpSpPr>
          <a:xfrm>
            <a:off x="853931" y="1208168"/>
            <a:ext cx="2893196" cy="2869052"/>
            <a:chOff x="2064975" y="1225125"/>
            <a:chExt cx="3454150" cy="3425325"/>
          </a:xfrm>
        </p:grpSpPr>
        <p:sp>
          <p:nvSpPr>
            <p:cNvPr id="5443" name="Google Shape;5443;p42"/>
            <p:cNvSpPr/>
            <p:nvPr/>
          </p:nvSpPr>
          <p:spPr>
            <a:xfrm>
              <a:off x="2064975" y="1370300"/>
              <a:ext cx="3454150" cy="2852350"/>
            </a:xfrm>
            <a:custGeom>
              <a:avLst/>
              <a:gdLst/>
              <a:ahLst/>
              <a:cxnLst/>
              <a:rect l="l" t="t" r="r" b="b"/>
              <a:pathLst>
                <a:path w="138166" h="114094" extrusionOk="0">
                  <a:moveTo>
                    <a:pt x="36344" y="0"/>
                  </a:moveTo>
                  <a:cubicBezTo>
                    <a:pt x="33666" y="0"/>
                    <a:pt x="30955" y="298"/>
                    <a:pt x="28254" y="913"/>
                  </a:cubicBezTo>
                  <a:cubicBezTo>
                    <a:pt x="11709" y="4682"/>
                    <a:pt x="1" y="19393"/>
                    <a:pt x="1" y="36371"/>
                  </a:cubicBezTo>
                  <a:cubicBezTo>
                    <a:pt x="1" y="59288"/>
                    <a:pt x="25686" y="80970"/>
                    <a:pt x="43432" y="92578"/>
                  </a:cubicBezTo>
                  <a:cubicBezTo>
                    <a:pt x="62078" y="104754"/>
                    <a:pt x="70684" y="114094"/>
                    <a:pt x="70684" y="114094"/>
                  </a:cubicBezTo>
                  <a:cubicBezTo>
                    <a:pt x="70684" y="114094"/>
                    <a:pt x="82860" y="98316"/>
                    <a:pt x="99372" y="89710"/>
                  </a:cubicBezTo>
                  <a:cubicBezTo>
                    <a:pt x="117184" y="80403"/>
                    <a:pt x="138166" y="57620"/>
                    <a:pt x="138166" y="36371"/>
                  </a:cubicBezTo>
                  <a:cubicBezTo>
                    <a:pt x="138166" y="19393"/>
                    <a:pt x="126458" y="4682"/>
                    <a:pt x="109912" y="913"/>
                  </a:cubicBezTo>
                  <a:cubicBezTo>
                    <a:pt x="107212" y="298"/>
                    <a:pt x="104501" y="0"/>
                    <a:pt x="101823" y="0"/>
                  </a:cubicBezTo>
                  <a:cubicBezTo>
                    <a:pt x="88092" y="0"/>
                    <a:pt x="75224" y="7809"/>
                    <a:pt x="69083" y="20593"/>
                  </a:cubicBezTo>
                  <a:cubicBezTo>
                    <a:pt x="62943" y="7809"/>
                    <a:pt x="50075" y="0"/>
                    <a:pt x="36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42"/>
            <p:cNvSpPr/>
            <p:nvPr/>
          </p:nvSpPr>
          <p:spPr>
            <a:xfrm>
              <a:off x="4422500" y="1707425"/>
              <a:ext cx="901500" cy="284475"/>
            </a:xfrm>
            <a:custGeom>
              <a:avLst/>
              <a:gdLst/>
              <a:ahLst/>
              <a:cxnLst/>
              <a:rect l="l" t="t" r="r" b="b"/>
              <a:pathLst>
                <a:path w="36060" h="11379" extrusionOk="0">
                  <a:moveTo>
                    <a:pt x="22677" y="0"/>
                  </a:moveTo>
                  <a:cubicBezTo>
                    <a:pt x="17229" y="0"/>
                    <a:pt x="18722" y="3956"/>
                    <a:pt x="17179" y="4940"/>
                  </a:cubicBezTo>
                  <a:cubicBezTo>
                    <a:pt x="16777" y="5194"/>
                    <a:pt x="16451" y="5275"/>
                    <a:pt x="16160" y="5275"/>
                  </a:cubicBezTo>
                  <a:cubicBezTo>
                    <a:pt x="15633" y="5275"/>
                    <a:pt x="15223" y="5005"/>
                    <a:pt x="14696" y="5005"/>
                  </a:cubicBezTo>
                  <a:cubicBezTo>
                    <a:pt x="14405" y="5005"/>
                    <a:pt x="14079" y="5087"/>
                    <a:pt x="13677" y="5341"/>
                  </a:cubicBezTo>
                  <a:cubicBezTo>
                    <a:pt x="12109" y="6341"/>
                    <a:pt x="12843" y="8309"/>
                    <a:pt x="11542" y="8576"/>
                  </a:cubicBezTo>
                  <a:cubicBezTo>
                    <a:pt x="11426" y="8604"/>
                    <a:pt x="11306" y="8616"/>
                    <a:pt x="11182" y="8616"/>
                  </a:cubicBezTo>
                  <a:cubicBezTo>
                    <a:pt x="10293" y="8616"/>
                    <a:pt x="9238" y="7985"/>
                    <a:pt x="8191" y="7985"/>
                  </a:cubicBezTo>
                  <a:cubicBezTo>
                    <a:pt x="7803" y="7985"/>
                    <a:pt x="7416" y="8072"/>
                    <a:pt x="7039" y="8309"/>
                  </a:cubicBezTo>
                  <a:cubicBezTo>
                    <a:pt x="5504" y="9277"/>
                    <a:pt x="5504" y="10144"/>
                    <a:pt x="4770" y="10144"/>
                  </a:cubicBezTo>
                  <a:cubicBezTo>
                    <a:pt x="4303" y="10144"/>
                    <a:pt x="3525" y="9892"/>
                    <a:pt x="2811" y="9892"/>
                  </a:cubicBezTo>
                  <a:cubicBezTo>
                    <a:pt x="2454" y="9892"/>
                    <a:pt x="2113" y="9955"/>
                    <a:pt x="1835" y="10144"/>
                  </a:cubicBezTo>
                  <a:cubicBezTo>
                    <a:pt x="968" y="10711"/>
                    <a:pt x="0" y="11378"/>
                    <a:pt x="0" y="11378"/>
                  </a:cubicBezTo>
                  <a:lnTo>
                    <a:pt x="35659" y="11378"/>
                  </a:lnTo>
                  <a:cubicBezTo>
                    <a:pt x="35659" y="11378"/>
                    <a:pt x="36059" y="10144"/>
                    <a:pt x="34525" y="9277"/>
                  </a:cubicBezTo>
                  <a:cubicBezTo>
                    <a:pt x="32957" y="8443"/>
                    <a:pt x="32257" y="9143"/>
                    <a:pt x="31690" y="8443"/>
                  </a:cubicBezTo>
                  <a:cubicBezTo>
                    <a:pt x="31123" y="7776"/>
                    <a:pt x="33257" y="5908"/>
                    <a:pt x="29021" y="4106"/>
                  </a:cubicBezTo>
                  <a:cubicBezTo>
                    <a:pt x="29021" y="4106"/>
                    <a:pt x="28754" y="137"/>
                    <a:pt x="22950" y="3"/>
                  </a:cubicBezTo>
                  <a:cubicBezTo>
                    <a:pt x="22857" y="1"/>
                    <a:pt x="22766" y="0"/>
                    <a:pt x="22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42"/>
            <p:cNvSpPr/>
            <p:nvPr/>
          </p:nvSpPr>
          <p:spPr>
            <a:xfrm>
              <a:off x="2200075" y="2360350"/>
              <a:ext cx="902325" cy="284500"/>
            </a:xfrm>
            <a:custGeom>
              <a:avLst/>
              <a:gdLst/>
              <a:ahLst/>
              <a:cxnLst/>
              <a:rect l="l" t="t" r="r" b="b"/>
              <a:pathLst>
                <a:path w="36093" h="11380" extrusionOk="0">
                  <a:moveTo>
                    <a:pt x="22648" y="0"/>
                  </a:moveTo>
                  <a:cubicBezTo>
                    <a:pt x="17273" y="0"/>
                    <a:pt x="18717" y="3960"/>
                    <a:pt x="17213" y="4909"/>
                  </a:cubicBezTo>
                  <a:cubicBezTo>
                    <a:pt x="16790" y="5178"/>
                    <a:pt x="16452" y="5264"/>
                    <a:pt x="16154" y="5264"/>
                  </a:cubicBezTo>
                  <a:cubicBezTo>
                    <a:pt x="15636" y="5264"/>
                    <a:pt x="15235" y="5007"/>
                    <a:pt x="14714" y="5007"/>
                  </a:cubicBezTo>
                  <a:cubicBezTo>
                    <a:pt x="14421" y="5007"/>
                    <a:pt x="14089" y="5088"/>
                    <a:pt x="13677" y="5342"/>
                  </a:cubicBezTo>
                  <a:cubicBezTo>
                    <a:pt x="12143" y="6310"/>
                    <a:pt x="12843" y="8311"/>
                    <a:pt x="11575" y="8578"/>
                  </a:cubicBezTo>
                  <a:cubicBezTo>
                    <a:pt x="11456" y="8605"/>
                    <a:pt x="11334" y="8618"/>
                    <a:pt x="11208" y="8618"/>
                  </a:cubicBezTo>
                  <a:cubicBezTo>
                    <a:pt x="10305" y="8618"/>
                    <a:pt x="9260" y="7987"/>
                    <a:pt x="8220" y="7987"/>
                  </a:cubicBezTo>
                  <a:cubicBezTo>
                    <a:pt x="7834" y="7987"/>
                    <a:pt x="7449" y="8073"/>
                    <a:pt x="7072" y="8311"/>
                  </a:cubicBezTo>
                  <a:cubicBezTo>
                    <a:pt x="5504" y="9278"/>
                    <a:pt x="5504" y="10146"/>
                    <a:pt x="4804" y="10146"/>
                  </a:cubicBezTo>
                  <a:cubicBezTo>
                    <a:pt x="4337" y="10146"/>
                    <a:pt x="3559" y="9894"/>
                    <a:pt x="2835" y="9894"/>
                  </a:cubicBezTo>
                  <a:cubicBezTo>
                    <a:pt x="2473" y="9894"/>
                    <a:pt x="2124" y="9957"/>
                    <a:pt x="1835" y="10146"/>
                  </a:cubicBezTo>
                  <a:cubicBezTo>
                    <a:pt x="1001" y="10679"/>
                    <a:pt x="1" y="11380"/>
                    <a:pt x="1" y="11380"/>
                  </a:cubicBezTo>
                  <a:lnTo>
                    <a:pt x="35659" y="11380"/>
                  </a:lnTo>
                  <a:cubicBezTo>
                    <a:pt x="35659" y="11380"/>
                    <a:pt x="36093" y="10146"/>
                    <a:pt x="34525" y="9278"/>
                  </a:cubicBezTo>
                  <a:cubicBezTo>
                    <a:pt x="32991" y="8444"/>
                    <a:pt x="32290" y="9145"/>
                    <a:pt x="31723" y="8444"/>
                  </a:cubicBezTo>
                  <a:cubicBezTo>
                    <a:pt x="31156" y="7744"/>
                    <a:pt x="33258" y="5909"/>
                    <a:pt x="29055" y="4075"/>
                  </a:cubicBezTo>
                  <a:cubicBezTo>
                    <a:pt x="29055" y="4075"/>
                    <a:pt x="28754" y="139"/>
                    <a:pt x="22984" y="5"/>
                  </a:cubicBezTo>
                  <a:cubicBezTo>
                    <a:pt x="22869" y="2"/>
                    <a:pt x="22757" y="0"/>
                    <a:pt x="22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42"/>
            <p:cNvSpPr/>
            <p:nvPr/>
          </p:nvSpPr>
          <p:spPr>
            <a:xfrm>
              <a:off x="2095825" y="2208650"/>
              <a:ext cx="524575" cy="166025"/>
            </a:xfrm>
            <a:custGeom>
              <a:avLst/>
              <a:gdLst/>
              <a:ahLst/>
              <a:cxnLst/>
              <a:rect l="l" t="t" r="r" b="b"/>
              <a:pathLst>
                <a:path w="20983" h="6641" extrusionOk="0">
                  <a:moveTo>
                    <a:pt x="13239" y="1"/>
                  </a:moveTo>
                  <a:cubicBezTo>
                    <a:pt x="10033" y="1"/>
                    <a:pt x="10896" y="2312"/>
                    <a:pt x="10008" y="2871"/>
                  </a:cubicBezTo>
                  <a:cubicBezTo>
                    <a:pt x="9772" y="3019"/>
                    <a:pt x="9582" y="3067"/>
                    <a:pt x="9414" y="3067"/>
                  </a:cubicBezTo>
                  <a:cubicBezTo>
                    <a:pt x="9108" y="3067"/>
                    <a:pt x="8874" y="2908"/>
                    <a:pt x="8567" y="2908"/>
                  </a:cubicBezTo>
                  <a:cubicBezTo>
                    <a:pt x="8399" y="2908"/>
                    <a:pt x="8209" y="2956"/>
                    <a:pt x="7973" y="3104"/>
                  </a:cubicBezTo>
                  <a:cubicBezTo>
                    <a:pt x="7073" y="3671"/>
                    <a:pt x="7473" y="4839"/>
                    <a:pt x="6706" y="5006"/>
                  </a:cubicBezTo>
                  <a:cubicBezTo>
                    <a:pt x="6639" y="5020"/>
                    <a:pt x="6571" y="5027"/>
                    <a:pt x="6501" y="5027"/>
                  </a:cubicBezTo>
                  <a:cubicBezTo>
                    <a:pt x="5971" y="5027"/>
                    <a:pt x="5373" y="4649"/>
                    <a:pt x="4769" y="4649"/>
                  </a:cubicBezTo>
                  <a:cubicBezTo>
                    <a:pt x="4547" y="4649"/>
                    <a:pt x="4324" y="4700"/>
                    <a:pt x="4104" y="4839"/>
                  </a:cubicBezTo>
                  <a:cubicBezTo>
                    <a:pt x="3203" y="5406"/>
                    <a:pt x="3203" y="5906"/>
                    <a:pt x="2770" y="5906"/>
                  </a:cubicBezTo>
                  <a:cubicBezTo>
                    <a:pt x="2503" y="5906"/>
                    <a:pt x="2043" y="5758"/>
                    <a:pt x="1628" y="5758"/>
                  </a:cubicBezTo>
                  <a:cubicBezTo>
                    <a:pt x="1420" y="5758"/>
                    <a:pt x="1224" y="5795"/>
                    <a:pt x="1068" y="5906"/>
                  </a:cubicBezTo>
                  <a:cubicBezTo>
                    <a:pt x="601" y="6240"/>
                    <a:pt x="1" y="6640"/>
                    <a:pt x="1" y="6640"/>
                  </a:cubicBezTo>
                  <a:lnTo>
                    <a:pt x="20716" y="6640"/>
                  </a:lnTo>
                  <a:cubicBezTo>
                    <a:pt x="20716" y="6640"/>
                    <a:pt x="20983" y="5873"/>
                    <a:pt x="20082" y="5406"/>
                  </a:cubicBezTo>
                  <a:cubicBezTo>
                    <a:pt x="19181" y="4906"/>
                    <a:pt x="18781" y="5339"/>
                    <a:pt x="18447" y="4906"/>
                  </a:cubicBezTo>
                  <a:cubicBezTo>
                    <a:pt x="18114" y="4505"/>
                    <a:pt x="19348" y="3438"/>
                    <a:pt x="16880" y="2370"/>
                  </a:cubicBezTo>
                  <a:cubicBezTo>
                    <a:pt x="16880" y="2370"/>
                    <a:pt x="16713" y="69"/>
                    <a:pt x="13377" y="2"/>
                  </a:cubicBezTo>
                  <a:cubicBezTo>
                    <a:pt x="13330" y="1"/>
                    <a:pt x="13284" y="1"/>
                    <a:pt x="13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42"/>
            <p:cNvSpPr/>
            <p:nvPr/>
          </p:nvSpPr>
          <p:spPr>
            <a:xfrm>
              <a:off x="3948825" y="1374000"/>
              <a:ext cx="154800" cy="127550"/>
            </a:xfrm>
            <a:custGeom>
              <a:avLst/>
              <a:gdLst/>
              <a:ahLst/>
              <a:cxnLst/>
              <a:rect l="l" t="t" r="r" b="b"/>
              <a:pathLst>
                <a:path w="6192" h="5102" extrusionOk="0">
                  <a:moveTo>
                    <a:pt x="1642" y="1"/>
                  </a:moveTo>
                  <a:cubicBezTo>
                    <a:pt x="817" y="1"/>
                    <a:pt x="0" y="607"/>
                    <a:pt x="0" y="1632"/>
                  </a:cubicBezTo>
                  <a:cubicBezTo>
                    <a:pt x="0" y="2666"/>
                    <a:pt x="1168" y="3633"/>
                    <a:pt x="1935" y="4134"/>
                  </a:cubicBezTo>
                  <a:cubicBezTo>
                    <a:pt x="2402" y="4401"/>
                    <a:pt x="2802" y="4734"/>
                    <a:pt x="3169" y="5101"/>
                  </a:cubicBezTo>
                  <a:cubicBezTo>
                    <a:pt x="3503" y="4668"/>
                    <a:pt x="3970" y="4301"/>
                    <a:pt x="4437" y="4000"/>
                  </a:cubicBezTo>
                  <a:cubicBezTo>
                    <a:pt x="5238" y="3600"/>
                    <a:pt x="6172" y="2599"/>
                    <a:pt x="6172" y="1632"/>
                  </a:cubicBezTo>
                  <a:cubicBezTo>
                    <a:pt x="6191" y="607"/>
                    <a:pt x="5372" y="1"/>
                    <a:pt x="4547" y="1"/>
                  </a:cubicBezTo>
                  <a:cubicBezTo>
                    <a:pt x="3976" y="1"/>
                    <a:pt x="3403" y="291"/>
                    <a:pt x="3103" y="932"/>
                  </a:cubicBezTo>
                  <a:cubicBezTo>
                    <a:pt x="2789" y="291"/>
                    <a:pt x="2213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42"/>
            <p:cNvSpPr/>
            <p:nvPr/>
          </p:nvSpPr>
          <p:spPr>
            <a:xfrm>
              <a:off x="3948825" y="1374000"/>
              <a:ext cx="154800" cy="127550"/>
            </a:xfrm>
            <a:custGeom>
              <a:avLst/>
              <a:gdLst/>
              <a:ahLst/>
              <a:cxnLst/>
              <a:rect l="l" t="t" r="r" b="b"/>
              <a:pathLst>
                <a:path w="6192" h="5102" extrusionOk="0">
                  <a:moveTo>
                    <a:pt x="1642" y="1"/>
                  </a:moveTo>
                  <a:cubicBezTo>
                    <a:pt x="817" y="1"/>
                    <a:pt x="0" y="607"/>
                    <a:pt x="0" y="1632"/>
                  </a:cubicBezTo>
                  <a:cubicBezTo>
                    <a:pt x="0" y="2666"/>
                    <a:pt x="1168" y="3633"/>
                    <a:pt x="1935" y="4134"/>
                  </a:cubicBezTo>
                  <a:cubicBezTo>
                    <a:pt x="2402" y="4401"/>
                    <a:pt x="2802" y="4734"/>
                    <a:pt x="3169" y="5101"/>
                  </a:cubicBezTo>
                  <a:cubicBezTo>
                    <a:pt x="3503" y="4668"/>
                    <a:pt x="3970" y="4301"/>
                    <a:pt x="4437" y="4000"/>
                  </a:cubicBezTo>
                  <a:cubicBezTo>
                    <a:pt x="5238" y="3600"/>
                    <a:pt x="6172" y="2599"/>
                    <a:pt x="6172" y="1632"/>
                  </a:cubicBezTo>
                  <a:cubicBezTo>
                    <a:pt x="6191" y="607"/>
                    <a:pt x="5372" y="1"/>
                    <a:pt x="4547" y="1"/>
                  </a:cubicBezTo>
                  <a:cubicBezTo>
                    <a:pt x="3976" y="1"/>
                    <a:pt x="3403" y="291"/>
                    <a:pt x="3103" y="932"/>
                  </a:cubicBezTo>
                  <a:cubicBezTo>
                    <a:pt x="2789" y="291"/>
                    <a:pt x="2213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42"/>
            <p:cNvSpPr/>
            <p:nvPr/>
          </p:nvSpPr>
          <p:spPr>
            <a:xfrm>
              <a:off x="3769875" y="1225125"/>
              <a:ext cx="86075" cy="70425"/>
            </a:xfrm>
            <a:custGeom>
              <a:avLst/>
              <a:gdLst/>
              <a:ahLst/>
              <a:cxnLst/>
              <a:rect l="l" t="t" r="r" b="b"/>
              <a:pathLst>
                <a:path w="3443" h="2817" extrusionOk="0">
                  <a:moveTo>
                    <a:pt x="917" y="1"/>
                  </a:moveTo>
                  <a:cubicBezTo>
                    <a:pt x="457" y="1"/>
                    <a:pt x="0" y="331"/>
                    <a:pt x="20" y="882"/>
                  </a:cubicBezTo>
                  <a:cubicBezTo>
                    <a:pt x="20" y="1449"/>
                    <a:pt x="654" y="2016"/>
                    <a:pt x="1087" y="2283"/>
                  </a:cubicBezTo>
                  <a:cubicBezTo>
                    <a:pt x="1321" y="2450"/>
                    <a:pt x="1554" y="2617"/>
                    <a:pt x="1755" y="2817"/>
                  </a:cubicBezTo>
                  <a:cubicBezTo>
                    <a:pt x="1955" y="2583"/>
                    <a:pt x="2188" y="2383"/>
                    <a:pt x="2455" y="2217"/>
                  </a:cubicBezTo>
                  <a:cubicBezTo>
                    <a:pt x="2989" y="1950"/>
                    <a:pt x="3356" y="1449"/>
                    <a:pt x="3422" y="882"/>
                  </a:cubicBezTo>
                  <a:cubicBezTo>
                    <a:pt x="3442" y="331"/>
                    <a:pt x="2985" y="1"/>
                    <a:pt x="2526" y="1"/>
                  </a:cubicBezTo>
                  <a:cubicBezTo>
                    <a:pt x="2206" y="1"/>
                    <a:pt x="1885" y="160"/>
                    <a:pt x="1721" y="515"/>
                  </a:cubicBezTo>
                  <a:cubicBezTo>
                    <a:pt x="1557" y="160"/>
                    <a:pt x="1236" y="1"/>
                    <a:pt x="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42"/>
            <p:cNvSpPr/>
            <p:nvPr/>
          </p:nvSpPr>
          <p:spPr>
            <a:xfrm>
              <a:off x="3769875" y="1225125"/>
              <a:ext cx="86075" cy="70425"/>
            </a:xfrm>
            <a:custGeom>
              <a:avLst/>
              <a:gdLst/>
              <a:ahLst/>
              <a:cxnLst/>
              <a:rect l="l" t="t" r="r" b="b"/>
              <a:pathLst>
                <a:path w="3443" h="2817" extrusionOk="0">
                  <a:moveTo>
                    <a:pt x="917" y="1"/>
                  </a:moveTo>
                  <a:cubicBezTo>
                    <a:pt x="457" y="1"/>
                    <a:pt x="0" y="331"/>
                    <a:pt x="20" y="882"/>
                  </a:cubicBezTo>
                  <a:cubicBezTo>
                    <a:pt x="20" y="1449"/>
                    <a:pt x="654" y="2016"/>
                    <a:pt x="1087" y="2283"/>
                  </a:cubicBezTo>
                  <a:cubicBezTo>
                    <a:pt x="1321" y="2450"/>
                    <a:pt x="1554" y="2617"/>
                    <a:pt x="1755" y="2817"/>
                  </a:cubicBezTo>
                  <a:cubicBezTo>
                    <a:pt x="1955" y="2583"/>
                    <a:pt x="2188" y="2383"/>
                    <a:pt x="2455" y="2217"/>
                  </a:cubicBezTo>
                  <a:cubicBezTo>
                    <a:pt x="2989" y="1950"/>
                    <a:pt x="3356" y="1449"/>
                    <a:pt x="3422" y="882"/>
                  </a:cubicBezTo>
                  <a:cubicBezTo>
                    <a:pt x="3442" y="331"/>
                    <a:pt x="2985" y="1"/>
                    <a:pt x="2526" y="1"/>
                  </a:cubicBezTo>
                  <a:cubicBezTo>
                    <a:pt x="2206" y="1"/>
                    <a:pt x="1885" y="160"/>
                    <a:pt x="1721" y="515"/>
                  </a:cubicBezTo>
                  <a:cubicBezTo>
                    <a:pt x="1557" y="160"/>
                    <a:pt x="1236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42"/>
            <p:cNvSpPr/>
            <p:nvPr/>
          </p:nvSpPr>
          <p:spPr>
            <a:xfrm>
              <a:off x="3587725" y="1358600"/>
              <a:ext cx="85925" cy="71225"/>
            </a:xfrm>
            <a:custGeom>
              <a:avLst/>
              <a:gdLst/>
              <a:ahLst/>
              <a:cxnLst/>
              <a:rect l="l" t="t" r="r" b="b"/>
              <a:pathLst>
                <a:path w="3437" h="2849" extrusionOk="0">
                  <a:moveTo>
                    <a:pt x="914" y="1"/>
                  </a:moveTo>
                  <a:cubicBezTo>
                    <a:pt x="458" y="1"/>
                    <a:pt x="1" y="340"/>
                    <a:pt x="1" y="914"/>
                  </a:cubicBezTo>
                  <a:cubicBezTo>
                    <a:pt x="1" y="1481"/>
                    <a:pt x="635" y="2015"/>
                    <a:pt x="1068" y="2315"/>
                  </a:cubicBezTo>
                  <a:cubicBezTo>
                    <a:pt x="1335" y="2482"/>
                    <a:pt x="1535" y="2648"/>
                    <a:pt x="1769" y="2848"/>
                  </a:cubicBezTo>
                  <a:cubicBezTo>
                    <a:pt x="1936" y="2615"/>
                    <a:pt x="2202" y="2415"/>
                    <a:pt x="2469" y="2248"/>
                  </a:cubicBezTo>
                  <a:cubicBezTo>
                    <a:pt x="2970" y="1981"/>
                    <a:pt x="3337" y="1481"/>
                    <a:pt x="3437" y="914"/>
                  </a:cubicBezTo>
                  <a:cubicBezTo>
                    <a:pt x="3437" y="342"/>
                    <a:pt x="2983" y="15"/>
                    <a:pt x="2522" y="15"/>
                  </a:cubicBezTo>
                  <a:cubicBezTo>
                    <a:pt x="2202" y="15"/>
                    <a:pt x="1880" y="172"/>
                    <a:pt x="1702" y="513"/>
                  </a:cubicBezTo>
                  <a:cubicBezTo>
                    <a:pt x="1539" y="161"/>
                    <a:pt x="1227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42"/>
            <p:cNvSpPr/>
            <p:nvPr/>
          </p:nvSpPr>
          <p:spPr>
            <a:xfrm>
              <a:off x="3587725" y="1358600"/>
              <a:ext cx="85925" cy="71225"/>
            </a:xfrm>
            <a:custGeom>
              <a:avLst/>
              <a:gdLst/>
              <a:ahLst/>
              <a:cxnLst/>
              <a:rect l="l" t="t" r="r" b="b"/>
              <a:pathLst>
                <a:path w="3437" h="2849" extrusionOk="0">
                  <a:moveTo>
                    <a:pt x="914" y="1"/>
                  </a:moveTo>
                  <a:cubicBezTo>
                    <a:pt x="458" y="1"/>
                    <a:pt x="1" y="340"/>
                    <a:pt x="1" y="914"/>
                  </a:cubicBezTo>
                  <a:cubicBezTo>
                    <a:pt x="1" y="1481"/>
                    <a:pt x="635" y="2015"/>
                    <a:pt x="1068" y="2315"/>
                  </a:cubicBezTo>
                  <a:cubicBezTo>
                    <a:pt x="1335" y="2482"/>
                    <a:pt x="1535" y="2648"/>
                    <a:pt x="1769" y="2848"/>
                  </a:cubicBezTo>
                  <a:cubicBezTo>
                    <a:pt x="1936" y="2615"/>
                    <a:pt x="2202" y="2415"/>
                    <a:pt x="2469" y="2248"/>
                  </a:cubicBezTo>
                  <a:cubicBezTo>
                    <a:pt x="2970" y="1981"/>
                    <a:pt x="3337" y="1481"/>
                    <a:pt x="3437" y="914"/>
                  </a:cubicBezTo>
                  <a:cubicBezTo>
                    <a:pt x="3437" y="342"/>
                    <a:pt x="2983" y="15"/>
                    <a:pt x="2522" y="15"/>
                  </a:cubicBezTo>
                  <a:cubicBezTo>
                    <a:pt x="2202" y="15"/>
                    <a:pt x="1880" y="172"/>
                    <a:pt x="1702" y="513"/>
                  </a:cubicBezTo>
                  <a:cubicBezTo>
                    <a:pt x="1539" y="161"/>
                    <a:pt x="1227" y="1"/>
                    <a:pt x="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42"/>
            <p:cNvSpPr/>
            <p:nvPr/>
          </p:nvSpPr>
          <p:spPr>
            <a:xfrm>
              <a:off x="2437750" y="4365225"/>
              <a:ext cx="2637725" cy="285225"/>
            </a:xfrm>
            <a:custGeom>
              <a:avLst/>
              <a:gdLst/>
              <a:ahLst/>
              <a:cxnLst/>
              <a:rect l="l" t="t" r="r" b="b"/>
              <a:pathLst>
                <a:path w="105509" h="11409" extrusionOk="0">
                  <a:moveTo>
                    <a:pt x="52738" y="1"/>
                  </a:moveTo>
                  <a:cubicBezTo>
                    <a:pt x="23617" y="1"/>
                    <a:pt x="0" y="2569"/>
                    <a:pt x="0" y="5705"/>
                  </a:cubicBezTo>
                  <a:cubicBezTo>
                    <a:pt x="0" y="8874"/>
                    <a:pt x="23617" y="11409"/>
                    <a:pt x="52738" y="11409"/>
                  </a:cubicBezTo>
                  <a:cubicBezTo>
                    <a:pt x="81859" y="11409"/>
                    <a:pt x="105509" y="8874"/>
                    <a:pt x="105509" y="5705"/>
                  </a:cubicBezTo>
                  <a:cubicBezTo>
                    <a:pt x="105509" y="2569"/>
                    <a:pt x="81859" y="1"/>
                    <a:pt x="52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42"/>
            <p:cNvSpPr/>
            <p:nvPr/>
          </p:nvSpPr>
          <p:spPr>
            <a:xfrm>
              <a:off x="2437750" y="4365225"/>
              <a:ext cx="2637725" cy="285225"/>
            </a:xfrm>
            <a:custGeom>
              <a:avLst/>
              <a:gdLst/>
              <a:ahLst/>
              <a:cxnLst/>
              <a:rect l="l" t="t" r="r" b="b"/>
              <a:pathLst>
                <a:path w="105509" h="11409" extrusionOk="0">
                  <a:moveTo>
                    <a:pt x="52738" y="1"/>
                  </a:moveTo>
                  <a:cubicBezTo>
                    <a:pt x="23617" y="1"/>
                    <a:pt x="0" y="2569"/>
                    <a:pt x="0" y="5705"/>
                  </a:cubicBezTo>
                  <a:cubicBezTo>
                    <a:pt x="0" y="8874"/>
                    <a:pt x="23617" y="11409"/>
                    <a:pt x="52738" y="11409"/>
                  </a:cubicBezTo>
                  <a:cubicBezTo>
                    <a:pt x="81859" y="11409"/>
                    <a:pt x="105509" y="8874"/>
                    <a:pt x="105509" y="5705"/>
                  </a:cubicBezTo>
                  <a:cubicBezTo>
                    <a:pt x="105509" y="2569"/>
                    <a:pt x="81859" y="1"/>
                    <a:pt x="52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42"/>
            <p:cNvSpPr/>
            <p:nvPr/>
          </p:nvSpPr>
          <p:spPr>
            <a:xfrm>
              <a:off x="2580350" y="2828100"/>
              <a:ext cx="383625" cy="1477950"/>
            </a:xfrm>
            <a:custGeom>
              <a:avLst/>
              <a:gdLst/>
              <a:ahLst/>
              <a:cxnLst/>
              <a:rect l="l" t="t" r="r" b="b"/>
              <a:pathLst>
                <a:path w="15345" h="59118" extrusionOk="0">
                  <a:moveTo>
                    <a:pt x="7061" y="0"/>
                  </a:moveTo>
                  <a:cubicBezTo>
                    <a:pt x="6320" y="0"/>
                    <a:pt x="6051" y="2332"/>
                    <a:pt x="5438" y="4945"/>
                  </a:cubicBezTo>
                  <a:cubicBezTo>
                    <a:pt x="5104" y="6313"/>
                    <a:pt x="3403" y="7681"/>
                    <a:pt x="3136" y="9549"/>
                  </a:cubicBezTo>
                  <a:cubicBezTo>
                    <a:pt x="2902" y="11050"/>
                    <a:pt x="4103" y="12884"/>
                    <a:pt x="3903" y="14652"/>
                  </a:cubicBezTo>
                  <a:cubicBezTo>
                    <a:pt x="3736" y="16220"/>
                    <a:pt x="2135" y="17721"/>
                    <a:pt x="2002" y="19422"/>
                  </a:cubicBezTo>
                  <a:cubicBezTo>
                    <a:pt x="1835" y="21024"/>
                    <a:pt x="3136" y="22825"/>
                    <a:pt x="3003" y="24493"/>
                  </a:cubicBezTo>
                  <a:cubicBezTo>
                    <a:pt x="2869" y="26161"/>
                    <a:pt x="1335" y="27695"/>
                    <a:pt x="1235" y="29329"/>
                  </a:cubicBezTo>
                  <a:cubicBezTo>
                    <a:pt x="1168" y="30997"/>
                    <a:pt x="2469" y="32732"/>
                    <a:pt x="2369" y="34366"/>
                  </a:cubicBezTo>
                  <a:cubicBezTo>
                    <a:pt x="2269" y="36001"/>
                    <a:pt x="768" y="37635"/>
                    <a:pt x="701" y="39237"/>
                  </a:cubicBezTo>
                  <a:cubicBezTo>
                    <a:pt x="634" y="40971"/>
                    <a:pt x="1968" y="42672"/>
                    <a:pt x="1902" y="44240"/>
                  </a:cubicBezTo>
                  <a:cubicBezTo>
                    <a:pt x="1835" y="46008"/>
                    <a:pt x="334" y="47609"/>
                    <a:pt x="301" y="49144"/>
                  </a:cubicBezTo>
                  <a:cubicBezTo>
                    <a:pt x="234" y="51012"/>
                    <a:pt x="1602" y="52746"/>
                    <a:pt x="1535" y="54147"/>
                  </a:cubicBezTo>
                  <a:cubicBezTo>
                    <a:pt x="1435" y="57249"/>
                    <a:pt x="34" y="56582"/>
                    <a:pt x="0" y="59084"/>
                  </a:cubicBezTo>
                  <a:lnTo>
                    <a:pt x="367" y="59117"/>
                  </a:lnTo>
                  <a:lnTo>
                    <a:pt x="15345" y="59117"/>
                  </a:lnTo>
                  <a:cubicBezTo>
                    <a:pt x="15078" y="57283"/>
                    <a:pt x="13877" y="57616"/>
                    <a:pt x="13744" y="54781"/>
                  </a:cubicBezTo>
                  <a:cubicBezTo>
                    <a:pt x="13643" y="53347"/>
                    <a:pt x="14978" y="51579"/>
                    <a:pt x="14878" y="49677"/>
                  </a:cubicBezTo>
                  <a:cubicBezTo>
                    <a:pt x="14778" y="48143"/>
                    <a:pt x="13243" y="46542"/>
                    <a:pt x="13110" y="44774"/>
                  </a:cubicBezTo>
                  <a:cubicBezTo>
                    <a:pt x="13010" y="43173"/>
                    <a:pt x="14311" y="41405"/>
                    <a:pt x="14177" y="39704"/>
                  </a:cubicBezTo>
                  <a:cubicBezTo>
                    <a:pt x="14077" y="38069"/>
                    <a:pt x="12509" y="36501"/>
                    <a:pt x="12376" y="34800"/>
                  </a:cubicBezTo>
                  <a:cubicBezTo>
                    <a:pt x="12242" y="33132"/>
                    <a:pt x="13543" y="31364"/>
                    <a:pt x="13377" y="29696"/>
                  </a:cubicBezTo>
                  <a:cubicBezTo>
                    <a:pt x="13243" y="28029"/>
                    <a:pt x="11642" y="26494"/>
                    <a:pt x="11475" y="24860"/>
                  </a:cubicBezTo>
                  <a:cubicBezTo>
                    <a:pt x="11308" y="23192"/>
                    <a:pt x="12543" y="21357"/>
                    <a:pt x="12376" y="19723"/>
                  </a:cubicBezTo>
                  <a:cubicBezTo>
                    <a:pt x="12176" y="18021"/>
                    <a:pt x="10541" y="16520"/>
                    <a:pt x="10308" y="14953"/>
                  </a:cubicBezTo>
                  <a:cubicBezTo>
                    <a:pt x="10074" y="13185"/>
                    <a:pt x="11242" y="11283"/>
                    <a:pt x="10942" y="9782"/>
                  </a:cubicBezTo>
                  <a:cubicBezTo>
                    <a:pt x="10641" y="7914"/>
                    <a:pt x="8907" y="6547"/>
                    <a:pt x="8540" y="5179"/>
                  </a:cubicBezTo>
                  <a:cubicBezTo>
                    <a:pt x="7839" y="2610"/>
                    <a:pt x="7939" y="142"/>
                    <a:pt x="7139" y="9"/>
                  </a:cubicBezTo>
                  <a:cubicBezTo>
                    <a:pt x="7112" y="3"/>
                    <a:pt x="7087" y="0"/>
                    <a:pt x="7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42"/>
            <p:cNvSpPr/>
            <p:nvPr/>
          </p:nvSpPr>
          <p:spPr>
            <a:xfrm>
              <a:off x="2750475" y="2950900"/>
              <a:ext cx="25" cy="1337625"/>
            </a:xfrm>
            <a:custGeom>
              <a:avLst/>
              <a:gdLst/>
              <a:ahLst/>
              <a:cxnLst/>
              <a:rect l="l" t="t" r="r" b="b"/>
              <a:pathLst>
                <a:path w="1" h="53505" fill="none" extrusionOk="0">
                  <a:moveTo>
                    <a:pt x="0" y="0"/>
                  </a:moveTo>
                  <a:lnTo>
                    <a:pt x="0" y="53505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42"/>
            <p:cNvSpPr/>
            <p:nvPr/>
          </p:nvSpPr>
          <p:spPr>
            <a:xfrm>
              <a:off x="2697925" y="3077650"/>
              <a:ext cx="110950" cy="66725"/>
            </a:xfrm>
            <a:custGeom>
              <a:avLst/>
              <a:gdLst/>
              <a:ahLst/>
              <a:cxnLst/>
              <a:rect l="l" t="t" r="r" b="b"/>
              <a:pathLst>
                <a:path w="4438" h="2669" fill="none" extrusionOk="0">
                  <a:moveTo>
                    <a:pt x="4437" y="534"/>
                  </a:moveTo>
                  <a:lnTo>
                    <a:pt x="2002" y="2669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42"/>
            <p:cNvSpPr/>
            <p:nvPr/>
          </p:nvSpPr>
          <p:spPr>
            <a:xfrm>
              <a:off x="2697925" y="3310300"/>
              <a:ext cx="110950" cy="66750"/>
            </a:xfrm>
            <a:custGeom>
              <a:avLst/>
              <a:gdLst/>
              <a:ahLst/>
              <a:cxnLst/>
              <a:rect l="l" t="t" r="r" b="b"/>
              <a:pathLst>
                <a:path w="4438" h="2670" fill="none" extrusionOk="0">
                  <a:moveTo>
                    <a:pt x="4437" y="568"/>
                  </a:moveTo>
                  <a:lnTo>
                    <a:pt x="2002" y="2670"/>
                  </a:lnTo>
                  <a:lnTo>
                    <a:pt x="1" y="1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42"/>
            <p:cNvSpPr/>
            <p:nvPr/>
          </p:nvSpPr>
          <p:spPr>
            <a:xfrm>
              <a:off x="2697925" y="3529625"/>
              <a:ext cx="110950" cy="65925"/>
            </a:xfrm>
            <a:custGeom>
              <a:avLst/>
              <a:gdLst/>
              <a:ahLst/>
              <a:cxnLst/>
              <a:rect l="l" t="t" r="r" b="b"/>
              <a:pathLst>
                <a:path w="4438" h="2637" fill="none" extrusionOk="0">
                  <a:moveTo>
                    <a:pt x="4437" y="535"/>
                  </a:moveTo>
                  <a:lnTo>
                    <a:pt x="2002" y="2636"/>
                  </a:lnTo>
                  <a:lnTo>
                    <a:pt x="1" y="1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42"/>
            <p:cNvSpPr/>
            <p:nvPr/>
          </p:nvSpPr>
          <p:spPr>
            <a:xfrm>
              <a:off x="2697925" y="3789825"/>
              <a:ext cx="110950" cy="66725"/>
            </a:xfrm>
            <a:custGeom>
              <a:avLst/>
              <a:gdLst/>
              <a:ahLst/>
              <a:cxnLst/>
              <a:rect l="l" t="t" r="r" b="b"/>
              <a:pathLst>
                <a:path w="4438" h="2669" fill="none" extrusionOk="0">
                  <a:moveTo>
                    <a:pt x="4437" y="567"/>
                  </a:moveTo>
                  <a:lnTo>
                    <a:pt x="2002" y="2669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42"/>
            <p:cNvSpPr/>
            <p:nvPr/>
          </p:nvSpPr>
          <p:spPr>
            <a:xfrm>
              <a:off x="2697925" y="4053350"/>
              <a:ext cx="110950" cy="65900"/>
            </a:xfrm>
            <a:custGeom>
              <a:avLst/>
              <a:gdLst/>
              <a:ahLst/>
              <a:cxnLst/>
              <a:rect l="l" t="t" r="r" b="b"/>
              <a:pathLst>
                <a:path w="4438" h="2636" fill="none" extrusionOk="0">
                  <a:moveTo>
                    <a:pt x="4437" y="534"/>
                  </a:moveTo>
                  <a:lnTo>
                    <a:pt x="2002" y="2635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42"/>
            <p:cNvSpPr/>
            <p:nvPr/>
          </p:nvSpPr>
          <p:spPr>
            <a:xfrm>
              <a:off x="2326825" y="3165050"/>
              <a:ext cx="296900" cy="1141000"/>
            </a:xfrm>
            <a:custGeom>
              <a:avLst/>
              <a:gdLst/>
              <a:ahLst/>
              <a:cxnLst/>
              <a:rect l="l" t="t" r="r" b="b"/>
              <a:pathLst>
                <a:path w="11876" h="45640" extrusionOk="0">
                  <a:moveTo>
                    <a:pt x="5475" y="0"/>
                  </a:moveTo>
                  <a:cubicBezTo>
                    <a:pt x="4890" y="0"/>
                    <a:pt x="4687" y="1813"/>
                    <a:pt x="4204" y="3843"/>
                  </a:cubicBezTo>
                  <a:cubicBezTo>
                    <a:pt x="3970" y="4877"/>
                    <a:pt x="2669" y="5944"/>
                    <a:pt x="2436" y="7379"/>
                  </a:cubicBezTo>
                  <a:cubicBezTo>
                    <a:pt x="2269" y="8546"/>
                    <a:pt x="3203" y="9947"/>
                    <a:pt x="3036" y="11315"/>
                  </a:cubicBezTo>
                  <a:cubicBezTo>
                    <a:pt x="2903" y="12516"/>
                    <a:pt x="1702" y="13683"/>
                    <a:pt x="1569" y="15018"/>
                  </a:cubicBezTo>
                  <a:cubicBezTo>
                    <a:pt x="1469" y="16252"/>
                    <a:pt x="2436" y="17619"/>
                    <a:pt x="2336" y="18920"/>
                  </a:cubicBezTo>
                  <a:cubicBezTo>
                    <a:pt x="2236" y="20221"/>
                    <a:pt x="1068" y="21389"/>
                    <a:pt x="1002" y="22656"/>
                  </a:cubicBezTo>
                  <a:cubicBezTo>
                    <a:pt x="901" y="23957"/>
                    <a:pt x="1936" y="25292"/>
                    <a:pt x="1869" y="26559"/>
                  </a:cubicBezTo>
                  <a:cubicBezTo>
                    <a:pt x="1802" y="27827"/>
                    <a:pt x="601" y="29061"/>
                    <a:pt x="568" y="30295"/>
                  </a:cubicBezTo>
                  <a:cubicBezTo>
                    <a:pt x="501" y="31629"/>
                    <a:pt x="1535" y="32964"/>
                    <a:pt x="1502" y="34198"/>
                  </a:cubicBezTo>
                  <a:cubicBezTo>
                    <a:pt x="1435" y="35532"/>
                    <a:pt x="301" y="36766"/>
                    <a:pt x="234" y="37967"/>
                  </a:cubicBezTo>
                  <a:cubicBezTo>
                    <a:pt x="201" y="39402"/>
                    <a:pt x="1235" y="40736"/>
                    <a:pt x="1202" y="41837"/>
                  </a:cubicBezTo>
                  <a:cubicBezTo>
                    <a:pt x="1135" y="44205"/>
                    <a:pt x="68" y="43705"/>
                    <a:pt x="1" y="45606"/>
                  </a:cubicBezTo>
                  <a:lnTo>
                    <a:pt x="301" y="45639"/>
                  </a:lnTo>
                  <a:lnTo>
                    <a:pt x="11876" y="45639"/>
                  </a:lnTo>
                  <a:cubicBezTo>
                    <a:pt x="11642" y="44238"/>
                    <a:pt x="10742" y="44472"/>
                    <a:pt x="10608" y="42270"/>
                  </a:cubicBezTo>
                  <a:cubicBezTo>
                    <a:pt x="10542" y="41170"/>
                    <a:pt x="11576" y="39802"/>
                    <a:pt x="11509" y="38368"/>
                  </a:cubicBezTo>
                  <a:cubicBezTo>
                    <a:pt x="11409" y="37167"/>
                    <a:pt x="10241" y="35933"/>
                    <a:pt x="10141" y="34565"/>
                  </a:cubicBezTo>
                  <a:cubicBezTo>
                    <a:pt x="10075" y="33331"/>
                    <a:pt x="11075" y="31963"/>
                    <a:pt x="10975" y="30629"/>
                  </a:cubicBezTo>
                  <a:cubicBezTo>
                    <a:pt x="10909" y="29395"/>
                    <a:pt x="9708" y="28194"/>
                    <a:pt x="9608" y="26893"/>
                  </a:cubicBezTo>
                  <a:cubicBezTo>
                    <a:pt x="9474" y="25592"/>
                    <a:pt x="10475" y="24224"/>
                    <a:pt x="10375" y="22957"/>
                  </a:cubicBezTo>
                  <a:cubicBezTo>
                    <a:pt x="10241" y="21656"/>
                    <a:pt x="9041" y="20488"/>
                    <a:pt x="8907" y="19187"/>
                  </a:cubicBezTo>
                  <a:cubicBezTo>
                    <a:pt x="8774" y="17920"/>
                    <a:pt x="9741" y="16485"/>
                    <a:pt x="9574" y="15218"/>
                  </a:cubicBezTo>
                  <a:cubicBezTo>
                    <a:pt x="9408" y="13917"/>
                    <a:pt x="8173" y="12749"/>
                    <a:pt x="8007" y="11548"/>
                  </a:cubicBezTo>
                  <a:cubicBezTo>
                    <a:pt x="7806" y="10181"/>
                    <a:pt x="8707" y="8713"/>
                    <a:pt x="8474" y="7546"/>
                  </a:cubicBezTo>
                  <a:cubicBezTo>
                    <a:pt x="8240" y="6111"/>
                    <a:pt x="6906" y="5077"/>
                    <a:pt x="6606" y="4010"/>
                  </a:cubicBezTo>
                  <a:cubicBezTo>
                    <a:pt x="6072" y="2042"/>
                    <a:pt x="6139" y="140"/>
                    <a:pt x="5538" y="7"/>
                  </a:cubicBezTo>
                  <a:cubicBezTo>
                    <a:pt x="5517" y="2"/>
                    <a:pt x="5496" y="0"/>
                    <a:pt x="5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42"/>
            <p:cNvSpPr/>
            <p:nvPr/>
          </p:nvSpPr>
          <p:spPr>
            <a:xfrm>
              <a:off x="2458600" y="3260275"/>
              <a:ext cx="25" cy="1032425"/>
            </a:xfrm>
            <a:custGeom>
              <a:avLst/>
              <a:gdLst/>
              <a:ahLst/>
              <a:cxnLst/>
              <a:rect l="l" t="t" r="r" b="b"/>
              <a:pathLst>
                <a:path w="1" h="41297" fill="none" extrusionOk="0">
                  <a:moveTo>
                    <a:pt x="0" y="1"/>
                  </a:moveTo>
                  <a:lnTo>
                    <a:pt x="0" y="41297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42"/>
            <p:cNvSpPr/>
            <p:nvPr/>
          </p:nvSpPr>
          <p:spPr>
            <a:xfrm>
              <a:off x="2418575" y="3357850"/>
              <a:ext cx="85075" cy="50900"/>
            </a:xfrm>
            <a:custGeom>
              <a:avLst/>
              <a:gdLst/>
              <a:ahLst/>
              <a:cxnLst/>
              <a:rect l="l" t="t" r="r" b="b"/>
              <a:pathLst>
                <a:path w="3403" h="2036" fill="none" extrusionOk="0">
                  <a:moveTo>
                    <a:pt x="3403" y="401"/>
                  </a:moveTo>
                  <a:lnTo>
                    <a:pt x="1535" y="2035"/>
                  </a:lnTo>
                  <a:lnTo>
                    <a:pt x="0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42"/>
            <p:cNvSpPr/>
            <p:nvPr/>
          </p:nvSpPr>
          <p:spPr>
            <a:xfrm>
              <a:off x="2418575" y="3537150"/>
              <a:ext cx="85075" cy="51725"/>
            </a:xfrm>
            <a:custGeom>
              <a:avLst/>
              <a:gdLst/>
              <a:ahLst/>
              <a:cxnLst/>
              <a:rect l="l" t="t" r="r" b="b"/>
              <a:pathLst>
                <a:path w="3403" h="2069" fill="none" extrusionOk="0">
                  <a:moveTo>
                    <a:pt x="3403" y="434"/>
                  </a:moveTo>
                  <a:lnTo>
                    <a:pt x="1535" y="2068"/>
                  </a:lnTo>
                  <a:lnTo>
                    <a:pt x="0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42"/>
            <p:cNvSpPr/>
            <p:nvPr/>
          </p:nvSpPr>
          <p:spPr>
            <a:xfrm>
              <a:off x="2418575" y="3706425"/>
              <a:ext cx="85075" cy="51725"/>
            </a:xfrm>
            <a:custGeom>
              <a:avLst/>
              <a:gdLst/>
              <a:ahLst/>
              <a:cxnLst/>
              <a:rect l="l" t="t" r="r" b="b"/>
              <a:pathLst>
                <a:path w="3403" h="2069" fill="none" extrusionOk="0">
                  <a:moveTo>
                    <a:pt x="3403" y="434"/>
                  </a:moveTo>
                  <a:lnTo>
                    <a:pt x="1535" y="2069"/>
                  </a:lnTo>
                  <a:lnTo>
                    <a:pt x="0" y="1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42"/>
            <p:cNvSpPr/>
            <p:nvPr/>
          </p:nvSpPr>
          <p:spPr>
            <a:xfrm>
              <a:off x="2418575" y="3907400"/>
              <a:ext cx="85075" cy="51725"/>
            </a:xfrm>
            <a:custGeom>
              <a:avLst/>
              <a:gdLst/>
              <a:ahLst/>
              <a:cxnLst/>
              <a:rect l="l" t="t" r="r" b="b"/>
              <a:pathLst>
                <a:path w="3403" h="2069" fill="none" extrusionOk="0">
                  <a:moveTo>
                    <a:pt x="3403" y="434"/>
                  </a:moveTo>
                  <a:lnTo>
                    <a:pt x="1535" y="2069"/>
                  </a:lnTo>
                  <a:lnTo>
                    <a:pt x="0" y="1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42"/>
            <p:cNvSpPr/>
            <p:nvPr/>
          </p:nvSpPr>
          <p:spPr>
            <a:xfrm>
              <a:off x="2418575" y="4110875"/>
              <a:ext cx="85075" cy="50900"/>
            </a:xfrm>
            <a:custGeom>
              <a:avLst/>
              <a:gdLst/>
              <a:ahLst/>
              <a:cxnLst/>
              <a:rect l="l" t="t" r="r" b="b"/>
              <a:pathLst>
                <a:path w="3403" h="2036" fill="none" extrusionOk="0">
                  <a:moveTo>
                    <a:pt x="3403" y="435"/>
                  </a:moveTo>
                  <a:lnTo>
                    <a:pt x="1535" y="2036"/>
                  </a:lnTo>
                  <a:lnTo>
                    <a:pt x="0" y="1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42"/>
            <p:cNvSpPr/>
            <p:nvPr/>
          </p:nvSpPr>
          <p:spPr>
            <a:xfrm>
              <a:off x="4763575" y="2874025"/>
              <a:ext cx="372800" cy="1432025"/>
            </a:xfrm>
            <a:custGeom>
              <a:avLst/>
              <a:gdLst/>
              <a:ahLst/>
              <a:cxnLst/>
              <a:rect l="l" t="t" r="r" b="b"/>
              <a:pathLst>
                <a:path w="14912" h="57281" extrusionOk="0">
                  <a:moveTo>
                    <a:pt x="6877" y="1"/>
                  </a:moveTo>
                  <a:cubicBezTo>
                    <a:pt x="6158" y="1"/>
                    <a:pt x="5920" y="2279"/>
                    <a:pt x="5271" y="4810"/>
                  </a:cubicBezTo>
                  <a:cubicBezTo>
                    <a:pt x="4971" y="6144"/>
                    <a:pt x="3303" y="7478"/>
                    <a:pt x="3036" y="9279"/>
                  </a:cubicBezTo>
                  <a:cubicBezTo>
                    <a:pt x="2836" y="10747"/>
                    <a:pt x="4003" y="12515"/>
                    <a:pt x="3803" y="14216"/>
                  </a:cubicBezTo>
                  <a:cubicBezTo>
                    <a:pt x="3636" y="15751"/>
                    <a:pt x="2102" y="17218"/>
                    <a:pt x="1935" y="18853"/>
                  </a:cubicBezTo>
                  <a:cubicBezTo>
                    <a:pt x="1802" y="20421"/>
                    <a:pt x="3069" y="22122"/>
                    <a:pt x="2936" y="23756"/>
                  </a:cubicBezTo>
                  <a:cubicBezTo>
                    <a:pt x="2802" y="25391"/>
                    <a:pt x="1335" y="26859"/>
                    <a:pt x="1235" y="28460"/>
                  </a:cubicBezTo>
                  <a:cubicBezTo>
                    <a:pt x="1135" y="30061"/>
                    <a:pt x="2402" y="31729"/>
                    <a:pt x="2302" y="33330"/>
                  </a:cubicBezTo>
                  <a:cubicBezTo>
                    <a:pt x="2235" y="34931"/>
                    <a:pt x="768" y="36499"/>
                    <a:pt x="701" y="38067"/>
                  </a:cubicBezTo>
                  <a:cubicBezTo>
                    <a:pt x="601" y="39735"/>
                    <a:pt x="1935" y="41402"/>
                    <a:pt x="1868" y="42904"/>
                  </a:cubicBezTo>
                  <a:cubicBezTo>
                    <a:pt x="1802" y="44605"/>
                    <a:pt x="334" y="46173"/>
                    <a:pt x="301" y="47674"/>
                  </a:cubicBezTo>
                  <a:cubicBezTo>
                    <a:pt x="234" y="49475"/>
                    <a:pt x="1535" y="51143"/>
                    <a:pt x="1501" y="52510"/>
                  </a:cubicBezTo>
                  <a:cubicBezTo>
                    <a:pt x="1435" y="55479"/>
                    <a:pt x="67" y="54879"/>
                    <a:pt x="0" y="57280"/>
                  </a:cubicBezTo>
                  <a:lnTo>
                    <a:pt x="14911" y="57280"/>
                  </a:lnTo>
                  <a:cubicBezTo>
                    <a:pt x="14611" y="55513"/>
                    <a:pt x="13477" y="55813"/>
                    <a:pt x="13343" y="53077"/>
                  </a:cubicBezTo>
                  <a:cubicBezTo>
                    <a:pt x="13243" y="51676"/>
                    <a:pt x="14544" y="49975"/>
                    <a:pt x="14411" y="48141"/>
                  </a:cubicBezTo>
                  <a:cubicBezTo>
                    <a:pt x="14344" y="46640"/>
                    <a:pt x="12843" y="45105"/>
                    <a:pt x="12743" y="43404"/>
                  </a:cubicBezTo>
                  <a:cubicBezTo>
                    <a:pt x="12643" y="41836"/>
                    <a:pt x="13910" y="40135"/>
                    <a:pt x="13777" y="38467"/>
                  </a:cubicBezTo>
                  <a:cubicBezTo>
                    <a:pt x="13677" y="36899"/>
                    <a:pt x="12176" y="35365"/>
                    <a:pt x="12042" y="33730"/>
                  </a:cubicBezTo>
                  <a:cubicBezTo>
                    <a:pt x="11909" y="32096"/>
                    <a:pt x="13143" y="30395"/>
                    <a:pt x="13010" y="28793"/>
                  </a:cubicBezTo>
                  <a:cubicBezTo>
                    <a:pt x="12876" y="27159"/>
                    <a:pt x="11342" y="25691"/>
                    <a:pt x="11175" y="24090"/>
                  </a:cubicBezTo>
                  <a:cubicBezTo>
                    <a:pt x="11008" y="22489"/>
                    <a:pt x="12209" y="20688"/>
                    <a:pt x="12009" y="19120"/>
                  </a:cubicBezTo>
                  <a:cubicBezTo>
                    <a:pt x="11809" y="17452"/>
                    <a:pt x="10241" y="16018"/>
                    <a:pt x="10041" y="14483"/>
                  </a:cubicBezTo>
                  <a:cubicBezTo>
                    <a:pt x="9807" y="12782"/>
                    <a:pt x="10908" y="10947"/>
                    <a:pt x="10641" y="9480"/>
                  </a:cubicBezTo>
                  <a:cubicBezTo>
                    <a:pt x="10341" y="7678"/>
                    <a:pt x="8640" y="6377"/>
                    <a:pt x="8306" y="5043"/>
                  </a:cubicBezTo>
                  <a:cubicBezTo>
                    <a:pt x="7639" y="2575"/>
                    <a:pt x="7706" y="173"/>
                    <a:pt x="6939" y="6"/>
                  </a:cubicBezTo>
                  <a:cubicBezTo>
                    <a:pt x="6918" y="2"/>
                    <a:pt x="6897" y="1"/>
                    <a:pt x="6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42"/>
            <p:cNvSpPr/>
            <p:nvPr/>
          </p:nvSpPr>
          <p:spPr>
            <a:xfrm>
              <a:off x="4928700" y="2993425"/>
              <a:ext cx="25" cy="1295950"/>
            </a:xfrm>
            <a:custGeom>
              <a:avLst/>
              <a:gdLst/>
              <a:ahLst/>
              <a:cxnLst/>
              <a:rect l="l" t="t" r="r" b="b"/>
              <a:pathLst>
                <a:path w="1" h="51838" fill="none" extrusionOk="0">
                  <a:moveTo>
                    <a:pt x="0" y="0"/>
                  </a:moveTo>
                  <a:lnTo>
                    <a:pt x="0" y="51837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42"/>
            <p:cNvSpPr/>
            <p:nvPr/>
          </p:nvSpPr>
          <p:spPr>
            <a:xfrm>
              <a:off x="4878650" y="3116000"/>
              <a:ext cx="106775" cy="64250"/>
            </a:xfrm>
            <a:custGeom>
              <a:avLst/>
              <a:gdLst/>
              <a:ahLst/>
              <a:cxnLst/>
              <a:rect l="l" t="t" r="r" b="b"/>
              <a:pathLst>
                <a:path w="4271" h="2570" fill="none" extrusionOk="0">
                  <a:moveTo>
                    <a:pt x="4270" y="534"/>
                  </a:moveTo>
                  <a:lnTo>
                    <a:pt x="1935" y="2569"/>
                  </a:lnTo>
                  <a:lnTo>
                    <a:pt x="1" y="1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42"/>
            <p:cNvSpPr/>
            <p:nvPr/>
          </p:nvSpPr>
          <p:spPr>
            <a:xfrm>
              <a:off x="4878650" y="3341175"/>
              <a:ext cx="106775" cy="65075"/>
            </a:xfrm>
            <a:custGeom>
              <a:avLst/>
              <a:gdLst/>
              <a:ahLst/>
              <a:cxnLst/>
              <a:rect l="l" t="t" r="r" b="b"/>
              <a:pathLst>
                <a:path w="4271" h="2603" fill="none" extrusionOk="0">
                  <a:moveTo>
                    <a:pt x="4270" y="567"/>
                  </a:moveTo>
                  <a:lnTo>
                    <a:pt x="1935" y="2602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42"/>
            <p:cNvSpPr/>
            <p:nvPr/>
          </p:nvSpPr>
          <p:spPr>
            <a:xfrm>
              <a:off x="4878650" y="3553825"/>
              <a:ext cx="106775" cy="64225"/>
            </a:xfrm>
            <a:custGeom>
              <a:avLst/>
              <a:gdLst/>
              <a:ahLst/>
              <a:cxnLst/>
              <a:rect l="l" t="t" r="r" b="b"/>
              <a:pathLst>
                <a:path w="4271" h="2569" fill="none" extrusionOk="0">
                  <a:moveTo>
                    <a:pt x="4270" y="534"/>
                  </a:moveTo>
                  <a:lnTo>
                    <a:pt x="1935" y="2569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42"/>
            <p:cNvSpPr/>
            <p:nvPr/>
          </p:nvSpPr>
          <p:spPr>
            <a:xfrm>
              <a:off x="4878650" y="3805675"/>
              <a:ext cx="106775" cy="65075"/>
            </a:xfrm>
            <a:custGeom>
              <a:avLst/>
              <a:gdLst/>
              <a:ahLst/>
              <a:cxnLst/>
              <a:rect l="l" t="t" r="r" b="b"/>
              <a:pathLst>
                <a:path w="4271" h="2603" fill="none" extrusionOk="0">
                  <a:moveTo>
                    <a:pt x="4270" y="534"/>
                  </a:moveTo>
                  <a:lnTo>
                    <a:pt x="1935" y="2602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42"/>
            <p:cNvSpPr/>
            <p:nvPr/>
          </p:nvSpPr>
          <p:spPr>
            <a:xfrm>
              <a:off x="4878650" y="4060850"/>
              <a:ext cx="106775" cy="64225"/>
            </a:xfrm>
            <a:custGeom>
              <a:avLst/>
              <a:gdLst/>
              <a:ahLst/>
              <a:cxnLst/>
              <a:rect l="l" t="t" r="r" b="b"/>
              <a:pathLst>
                <a:path w="4271" h="2569" fill="none" extrusionOk="0">
                  <a:moveTo>
                    <a:pt x="4270" y="534"/>
                  </a:moveTo>
                  <a:lnTo>
                    <a:pt x="1935" y="2569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42"/>
            <p:cNvSpPr/>
            <p:nvPr/>
          </p:nvSpPr>
          <p:spPr>
            <a:xfrm>
              <a:off x="4518400" y="3200900"/>
              <a:ext cx="287725" cy="1105150"/>
            </a:xfrm>
            <a:custGeom>
              <a:avLst/>
              <a:gdLst/>
              <a:ahLst/>
              <a:cxnLst/>
              <a:rect l="l" t="t" r="r" b="b"/>
              <a:pathLst>
                <a:path w="11509" h="44206" extrusionOk="0">
                  <a:moveTo>
                    <a:pt x="5276" y="0"/>
                  </a:moveTo>
                  <a:cubicBezTo>
                    <a:pt x="4725" y="0"/>
                    <a:pt x="4553" y="1746"/>
                    <a:pt x="4070" y="3710"/>
                  </a:cubicBezTo>
                  <a:cubicBezTo>
                    <a:pt x="3836" y="4711"/>
                    <a:pt x="2569" y="5745"/>
                    <a:pt x="2335" y="7146"/>
                  </a:cubicBezTo>
                  <a:cubicBezTo>
                    <a:pt x="2169" y="8280"/>
                    <a:pt x="3069" y="9647"/>
                    <a:pt x="2936" y="10948"/>
                  </a:cubicBezTo>
                  <a:cubicBezTo>
                    <a:pt x="2802" y="12116"/>
                    <a:pt x="1602" y="13250"/>
                    <a:pt x="1501" y="14551"/>
                  </a:cubicBezTo>
                  <a:cubicBezTo>
                    <a:pt x="1401" y="15752"/>
                    <a:pt x="2335" y="17053"/>
                    <a:pt x="2269" y="18320"/>
                  </a:cubicBezTo>
                  <a:cubicBezTo>
                    <a:pt x="2169" y="19588"/>
                    <a:pt x="1001" y="20722"/>
                    <a:pt x="934" y="21956"/>
                  </a:cubicBezTo>
                  <a:cubicBezTo>
                    <a:pt x="868" y="23190"/>
                    <a:pt x="1835" y="24491"/>
                    <a:pt x="1768" y="25692"/>
                  </a:cubicBezTo>
                  <a:cubicBezTo>
                    <a:pt x="1702" y="26926"/>
                    <a:pt x="567" y="28127"/>
                    <a:pt x="534" y="29362"/>
                  </a:cubicBezTo>
                  <a:cubicBezTo>
                    <a:pt x="467" y="30629"/>
                    <a:pt x="1468" y="31897"/>
                    <a:pt x="1401" y="33098"/>
                  </a:cubicBezTo>
                  <a:cubicBezTo>
                    <a:pt x="1368" y="34398"/>
                    <a:pt x="267" y="35599"/>
                    <a:pt x="201" y="36767"/>
                  </a:cubicBezTo>
                  <a:cubicBezTo>
                    <a:pt x="167" y="38168"/>
                    <a:pt x="1201" y="39435"/>
                    <a:pt x="1168" y="40503"/>
                  </a:cubicBezTo>
                  <a:cubicBezTo>
                    <a:pt x="1101" y="42838"/>
                    <a:pt x="34" y="42337"/>
                    <a:pt x="0" y="44205"/>
                  </a:cubicBezTo>
                  <a:lnTo>
                    <a:pt x="11509" y="44205"/>
                  </a:lnTo>
                  <a:cubicBezTo>
                    <a:pt x="11275" y="42838"/>
                    <a:pt x="10408" y="43071"/>
                    <a:pt x="10308" y="40936"/>
                  </a:cubicBezTo>
                  <a:cubicBezTo>
                    <a:pt x="10241" y="39869"/>
                    <a:pt x="11208" y="38568"/>
                    <a:pt x="11142" y="37167"/>
                  </a:cubicBezTo>
                  <a:cubicBezTo>
                    <a:pt x="11042" y="36000"/>
                    <a:pt x="9907" y="34799"/>
                    <a:pt x="9841" y="33498"/>
                  </a:cubicBezTo>
                  <a:cubicBezTo>
                    <a:pt x="9741" y="32297"/>
                    <a:pt x="10708" y="30996"/>
                    <a:pt x="10641" y="29695"/>
                  </a:cubicBezTo>
                  <a:cubicBezTo>
                    <a:pt x="10541" y="28461"/>
                    <a:pt x="9374" y="27293"/>
                    <a:pt x="9274" y="26026"/>
                  </a:cubicBezTo>
                  <a:cubicBezTo>
                    <a:pt x="9174" y="24758"/>
                    <a:pt x="10141" y="23457"/>
                    <a:pt x="10008" y="22223"/>
                  </a:cubicBezTo>
                  <a:cubicBezTo>
                    <a:pt x="9907" y="20956"/>
                    <a:pt x="8740" y="19821"/>
                    <a:pt x="8607" y="18587"/>
                  </a:cubicBezTo>
                  <a:cubicBezTo>
                    <a:pt x="8473" y="17353"/>
                    <a:pt x="9407" y="15952"/>
                    <a:pt x="9240" y="14751"/>
                  </a:cubicBezTo>
                  <a:cubicBezTo>
                    <a:pt x="9107" y="13483"/>
                    <a:pt x="7906" y="12349"/>
                    <a:pt x="7739" y="11182"/>
                  </a:cubicBezTo>
                  <a:cubicBezTo>
                    <a:pt x="7539" y="9848"/>
                    <a:pt x="8406" y="8447"/>
                    <a:pt x="8206" y="7312"/>
                  </a:cubicBezTo>
                  <a:cubicBezTo>
                    <a:pt x="7973" y="5911"/>
                    <a:pt x="6672" y="4911"/>
                    <a:pt x="6405" y="3877"/>
                  </a:cubicBezTo>
                  <a:cubicBezTo>
                    <a:pt x="5871" y="1975"/>
                    <a:pt x="5938" y="141"/>
                    <a:pt x="5338" y="7"/>
                  </a:cubicBezTo>
                  <a:cubicBezTo>
                    <a:pt x="5317" y="3"/>
                    <a:pt x="5296" y="0"/>
                    <a:pt x="5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42"/>
            <p:cNvSpPr/>
            <p:nvPr/>
          </p:nvSpPr>
          <p:spPr>
            <a:xfrm>
              <a:off x="4646000" y="3292800"/>
              <a:ext cx="25" cy="999900"/>
            </a:xfrm>
            <a:custGeom>
              <a:avLst/>
              <a:gdLst/>
              <a:ahLst/>
              <a:cxnLst/>
              <a:rect l="l" t="t" r="r" b="b"/>
              <a:pathLst>
                <a:path w="1" h="39996" fill="none" extrusionOk="0">
                  <a:moveTo>
                    <a:pt x="0" y="0"/>
                  </a:moveTo>
                  <a:lnTo>
                    <a:pt x="0" y="39996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42"/>
            <p:cNvSpPr/>
            <p:nvPr/>
          </p:nvSpPr>
          <p:spPr>
            <a:xfrm>
              <a:off x="4607625" y="3387025"/>
              <a:ext cx="82575" cy="50075"/>
            </a:xfrm>
            <a:custGeom>
              <a:avLst/>
              <a:gdLst/>
              <a:ahLst/>
              <a:cxnLst/>
              <a:rect l="l" t="t" r="r" b="b"/>
              <a:pathLst>
                <a:path w="3303" h="2003" fill="none" extrusionOk="0">
                  <a:moveTo>
                    <a:pt x="3303" y="434"/>
                  </a:moveTo>
                  <a:lnTo>
                    <a:pt x="1468" y="2002"/>
                  </a:lnTo>
                  <a:lnTo>
                    <a:pt x="1" y="1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42"/>
            <p:cNvSpPr/>
            <p:nvPr/>
          </p:nvSpPr>
          <p:spPr>
            <a:xfrm>
              <a:off x="4607625" y="3561325"/>
              <a:ext cx="82575" cy="50050"/>
            </a:xfrm>
            <a:custGeom>
              <a:avLst/>
              <a:gdLst/>
              <a:ahLst/>
              <a:cxnLst/>
              <a:rect l="l" t="t" r="r" b="b"/>
              <a:pathLst>
                <a:path w="3303" h="2002" fill="none" extrusionOk="0">
                  <a:moveTo>
                    <a:pt x="3303" y="434"/>
                  </a:moveTo>
                  <a:lnTo>
                    <a:pt x="1468" y="2002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42"/>
            <p:cNvSpPr/>
            <p:nvPr/>
          </p:nvSpPr>
          <p:spPr>
            <a:xfrm>
              <a:off x="4607625" y="3725600"/>
              <a:ext cx="82575" cy="49225"/>
            </a:xfrm>
            <a:custGeom>
              <a:avLst/>
              <a:gdLst/>
              <a:ahLst/>
              <a:cxnLst/>
              <a:rect l="l" t="t" r="r" b="b"/>
              <a:pathLst>
                <a:path w="3303" h="1969" fill="none" extrusionOk="0">
                  <a:moveTo>
                    <a:pt x="3303" y="401"/>
                  </a:moveTo>
                  <a:lnTo>
                    <a:pt x="1468" y="1969"/>
                  </a:lnTo>
                  <a:lnTo>
                    <a:pt x="1" y="1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42"/>
            <p:cNvSpPr/>
            <p:nvPr/>
          </p:nvSpPr>
          <p:spPr>
            <a:xfrm>
              <a:off x="4607625" y="3919925"/>
              <a:ext cx="82575" cy="50050"/>
            </a:xfrm>
            <a:custGeom>
              <a:avLst/>
              <a:gdLst/>
              <a:ahLst/>
              <a:cxnLst/>
              <a:rect l="l" t="t" r="r" b="b"/>
              <a:pathLst>
                <a:path w="3303" h="2002" fill="none" extrusionOk="0">
                  <a:moveTo>
                    <a:pt x="3303" y="434"/>
                  </a:moveTo>
                  <a:lnTo>
                    <a:pt x="1468" y="2002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42"/>
            <p:cNvSpPr/>
            <p:nvPr/>
          </p:nvSpPr>
          <p:spPr>
            <a:xfrm>
              <a:off x="4607625" y="4116725"/>
              <a:ext cx="82575" cy="50050"/>
            </a:xfrm>
            <a:custGeom>
              <a:avLst/>
              <a:gdLst/>
              <a:ahLst/>
              <a:cxnLst/>
              <a:rect l="l" t="t" r="r" b="b"/>
              <a:pathLst>
                <a:path w="3303" h="2002" fill="none" extrusionOk="0">
                  <a:moveTo>
                    <a:pt x="3303" y="434"/>
                  </a:moveTo>
                  <a:lnTo>
                    <a:pt x="1468" y="2002"/>
                  </a:lnTo>
                  <a:lnTo>
                    <a:pt x="1" y="0"/>
                  </a:lnTo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5F9F8"/>
              </a:clrFrom>
              <a:clrTo>
                <a:srgbClr val="F5F9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01" y="1425886"/>
            <a:ext cx="1624900" cy="1706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8" name="Google Shape;5548;p43"/>
          <p:cNvSpPr txBox="1">
            <a:spLocks noGrp="1"/>
          </p:cNvSpPr>
          <p:nvPr>
            <p:ph type="title" idx="8"/>
          </p:nvPr>
        </p:nvSpPr>
        <p:spPr>
          <a:xfrm>
            <a:off x="560850" y="190650"/>
            <a:ext cx="8022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e-r diagram</a:t>
            </a:r>
            <a:endParaRPr sz="4800" dirty="0"/>
          </a:p>
        </p:txBody>
      </p:sp>
      <p:sp>
        <p:nvSpPr>
          <p:cNvPr id="10" name="Rectangle 9"/>
          <p:cNvSpPr/>
          <p:nvPr/>
        </p:nvSpPr>
        <p:spPr>
          <a:xfrm>
            <a:off x="3886200" y="1352550"/>
            <a:ext cx="1676400" cy="106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/>
              <a:t>Cnd_id</a:t>
            </a:r>
            <a:endParaRPr lang="en-US" u="sng" dirty="0"/>
          </a:p>
          <a:p>
            <a:r>
              <a:rPr lang="en-US" dirty="0" err="1"/>
              <a:t>Cnd_name</a:t>
            </a:r>
            <a:endParaRPr lang="en-US" dirty="0"/>
          </a:p>
          <a:p>
            <a:r>
              <a:rPr lang="en-US" dirty="0"/>
              <a:t>Gender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1044773"/>
            <a:ext cx="167640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Candidate</a:t>
            </a:r>
          </a:p>
        </p:txBody>
      </p:sp>
      <p:sp>
        <p:nvSpPr>
          <p:cNvPr id="12" name="Rectangle 11"/>
          <p:cNvSpPr/>
          <p:nvPr/>
        </p:nvSpPr>
        <p:spPr>
          <a:xfrm rot="2685670">
            <a:off x="2778775" y="2606064"/>
            <a:ext cx="539711" cy="539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272117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34466" y="2187824"/>
            <a:ext cx="651734" cy="4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33400" y="1962200"/>
            <a:ext cx="1676400" cy="274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/>
              <a:t>Cnd_id</a:t>
            </a:r>
            <a:endParaRPr lang="en-US" u="sng" dirty="0"/>
          </a:p>
          <a:p>
            <a:r>
              <a:rPr lang="en-US" dirty="0" err="1"/>
              <a:t>Cnd_name</a:t>
            </a:r>
            <a:endParaRPr lang="en-US" dirty="0"/>
          </a:p>
          <a:p>
            <a:r>
              <a:rPr lang="en-US" dirty="0" err="1"/>
              <a:t>Marital_status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Occ.</a:t>
            </a:r>
          </a:p>
          <a:p>
            <a:r>
              <a:rPr lang="en-US" dirty="0"/>
              <a:t>Date of Birth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Height</a:t>
            </a:r>
          </a:p>
          <a:p>
            <a:r>
              <a:rPr lang="en-US" dirty="0" err="1"/>
              <a:t>Blood_Group</a:t>
            </a:r>
            <a:endParaRPr lang="en-US" dirty="0"/>
          </a:p>
          <a:p>
            <a:r>
              <a:rPr lang="en-US" dirty="0"/>
              <a:t>Nationality</a:t>
            </a:r>
          </a:p>
          <a:p>
            <a:r>
              <a:rPr lang="en-US" dirty="0"/>
              <a:t>Religion</a:t>
            </a:r>
          </a:p>
          <a:p>
            <a:r>
              <a:rPr lang="en-US" dirty="0" err="1"/>
              <a:t>Phone_no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" y="1592868"/>
            <a:ext cx="16764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aseline="-25000" dirty="0" err="1"/>
              <a:t>personal_information</a:t>
            </a:r>
            <a:endParaRPr lang="en-US" sz="1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209800" y="28668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72329" y="2899697"/>
            <a:ext cx="49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 rot="2685670">
            <a:off x="5521974" y="3256568"/>
            <a:ext cx="539711" cy="539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484607" y="337253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5562599" y="2416449"/>
            <a:ext cx="227268" cy="72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53200" y="2688993"/>
            <a:ext cx="1752600" cy="167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/>
              <a:t>Cnd_id</a:t>
            </a:r>
            <a:endParaRPr lang="en-US" u="sng" dirty="0"/>
          </a:p>
          <a:p>
            <a:r>
              <a:rPr lang="en-US" dirty="0" err="1"/>
              <a:t>Father_name</a:t>
            </a:r>
            <a:endParaRPr lang="en-US" dirty="0"/>
          </a:p>
          <a:p>
            <a:r>
              <a:rPr lang="en-US" dirty="0" err="1"/>
              <a:t>Father_occ</a:t>
            </a:r>
            <a:endParaRPr lang="en-US" dirty="0"/>
          </a:p>
          <a:p>
            <a:r>
              <a:rPr lang="en-US" dirty="0" err="1"/>
              <a:t>Mother_name</a:t>
            </a:r>
            <a:endParaRPr lang="en-US" dirty="0"/>
          </a:p>
          <a:p>
            <a:r>
              <a:rPr lang="en-US" dirty="0" err="1"/>
              <a:t>Mother_occ</a:t>
            </a:r>
            <a:endParaRPr lang="en-US" dirty="0"/>
          </a:p>
          <a:p>
            <a:r>
              <a:rPr lang="en-US" sz="1200" dirty="0" err="1"/>
              <a:t>No_of_Brothers</a:t>
            </a:r>
            <a:endParaRPr lang="en-US" sz="1200" dirty="0"/>
          </a:p>
          <a:p>
            <a:r>
              <a:rPr lang="en-US" sz="1200" dirty="0" err="1"/>
              <a:t>No_of_Sisters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553200" y="2355076"/>
            <a:ext cx="175260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Family Status 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000974" y="3525793"/>
            <a:ext cx="552226" cy="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984614" y="3566555"/>
            <a:ext cx="568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334919"/>
            <a:ext cx="2171700" cy="276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241935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candidate WHERE(gender='male');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081754"/>
            <a:ext cx="28956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Show only Male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5150"/>
            <a:ext cx="816428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148" y="1962150"/>
            <a:ext cx="472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SQL:</a:t>
            </a:r>
          </a:p>
          <a:p>
            <a:r>
              <a:rPr lang="en-US" dirty="0">
                <a:hlinkClick r:id="rId3"/>
              </a:rPr>
              <a:t>SELECT</a:t>
            </a:r>
            <a:r>
              <a:rPr lang="en-US" dirty="0"/>
              <a:t> *</a:t>
            </a:r>
          </a:p>
          <a:p>
            <a:r>
              <a:rPr lang="en-US" dirty="0"/>
              <a:t> FROM </a:t>
            </a:r>
            <a:r>
              <a:rPr lang="en-US" dirty="0" err="1"/>
              <a:t>personal_information</a:t>
            </a:r>
            <a:r>
              <a:rPr lang="en-US" dirty="0"/>
              <a:t> </a:t>
            </a:r>
          </a:p>
          <a:p>
            <a:r>
              <a:rPr lang="en-US" dirty="0"/>
              <a:t>WHERE(ID=04);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201638"/>
            <a:ext cx="514229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Show Personal Information whose ID is 04 </a:t>
            </a:r>
          </a:p>
        </p:txBody>
      </p:sp>
    </p:spTree>
    <p:extLst>
      <p:ext uri="{BB962C8B-B14F-4D97-AF65-F5344CB8AC3E}">
        <p14:creationId xmlns:p14="http://schemas.microsoft.com/office/powerpoint/2010/main" val="238686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14977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SQL: </a:t>
            </a:r>
          </a:p>
          <a:p>
            <a:r>
              <a:rPr lang="en-US" dirty="0">
                <a:hlinkClick r:id="rId2"/>
              </a:rPr>
              <a:t>SELECT</a:t>
            </a:r>
            <a:r>
              <a:rPr lang="en-US" dirty="0"/>
              <a:t> * FROM candidate </a:t>
            </a:r>
          </a:p>
          <a:p>
            <a:r>
              <a:rPr lang="en-US" dirty="0"/>
              <a:t>WHERE Gander='male' </a:t>
            </a:r>
            <a:r>
              <a:rPr lang="en-US" dirty="0">
                <a:hlinkClick r:id="rId3"/>
              </a:rPr>
              <a:t>and</a:t>
            </a:r>
            <a:r>
              <a:rPr lang="en-US" dirty="0"/>
              <a:t> ID </a:t>
            </a:r>
            <a:r>
              <a:rPr lang="en-US" dirty="0">
                <a:hlinkClick r:id="rId4"/>
              </a:rPr>
              <a:t>in</a:t>
            </a:r>
            <a:r>
              <a:rPr lang="en-US" dirty="0"/>
              <a:t> </a:t>
            </a:r>
          </a:p>
          <a:p>
            <a:r>
              <a:rPr lang="en-US" dirty="0"/>
              <a:t>( </a:t>
            </a:r>
            <a:r>
              <a:rPr lang="en-US" dirty="0">
                <a:hlinkClick r:id="rId2"/>
              </a:rPr>
              <a:t>SELECT</a:t>
            </a:r>
            <a:r>
              <a:rPr lang="en-US" dirty="0"/>
              <a:t> ID FROM </a:t>
            </a:r>
            <a:r>
              <a:rPr lang="en-US" dirty="0" err="1"/>
              <a:t>personal_information</a:t>
            </a:r>
            <a:r>
              <a:rPr lang="en-US" dirty="0"/>
              <a:t> </a:t>
            </a:r>
          </a:p>
          <a:p>
            <a:r>
              <a:rPr lang="en-US" dirty="0"/>
              <a:t>WHERE `Marital status`='Unmarried');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38150"/>
            <a:ext cx="457529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Show Unmarried Male using </a:t>
            </a:r>
            <a:r>
              <a:rPr lang="en-US" sz="2000" dirty="0" err="1"/>
              <a:t>Subquery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13" y="2711119"/>
            <a:ext cx="2654391" cy="199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0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6" y="1809750"/>
            <a:ext cx="83153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8953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candidate c JOIN </a:t>
            </a:r>
            <a:r>
              <a:rPr lang="en-US" dirty="0" err="1"/>
              <a:t>personal_information</a:t>
            </a:r>
            <a:r>
              <a:rPr lang="en-US" dirty="0"/>
              <a:t> p USING(ID);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306" y="420819"/>
            <a:ext cx="246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Using JOIN function</a:t>
            </a:r>
          </a:p>
        </p:txBody>
      </p:sp>
    </p:spTree>
    <p:extLst>
      <p:ext uri="{BB962C8B-B14F-4D97-AF65-F5344CB8AC3E}">
        <p14:creationId xmlns:p14="http://schemas.microsoft.com/office/powerpoint/2010/main" val="169283233"/>
      </p:ext>
    </p:extLst>
  </p:cSld>
  <p:clrMapOvr>
    <a:masterClrMapping/>
  </p:clrMapOvr>
</p:sld>
</file>

<file path=ppt/theme/theme1.xml><?xml version="1.0" encoding="utf-8"?>
<a:theme xmlns:a="http://schemas.openxmlformats.org/drawingml/2006/main" name="Roses Are Red by Slidesgo">
  <a:themeElements>
    <a:clrScheme name="Simple Light">
      <a:dk1>
        <a:srgbClr val="595959"/>
      </a:dk1>
      <a:lt1>
        <a:srgbClr val="FFFFFF"/>
      </a:lt1>
      <a:dk2>
        <a:srgbClr val="3A3B44"/>
      </a:dk2>
      <a:lt2>
        <a:srgbClr val="FFBDBD"/>
      </a:lt2>
      <a:accent1>
        <a:srgbClr val="FF9191"/>
      </a:accent1>
      <a:accent2>
        <a:srgbClr val="FFF2F2"/>
      </a:accent2>
      <a:accent3>
        <a:srgbClr val="DF6D6B"/>
      </a:accent3>
      <a:accent4>
        <a:srgbClr val="F8837D"/>
      </a:accent4>
      <a:accent5>
        <a:srgbClr val="FFDF6E"/>
      </a:accent5>
      <a:accent6>
        <a:srgbClr val="4AD2CD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205</Words>
  <Application>Microsoft Office PowerPoint</Application>
  <PresentationFormat>On-screen Show (16:9)</PresentationFormat>
  <Paragraphs>54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Amatic SC</vt:lpstr>
      <vt:lpstr>Ubuntu</vt:lpstr>
      <vt:lpstr>Arial</vt:lpstr>
      <vt:lpstr>Montserrat</vt:lpstr>
      <vt:lpstr>Tempus Sans ITC</vt:lpstr>
      <vt:lpstr>Roses Are Red by Slidesgo</vt:lpstr>
      <vt:lpstr>CSE 212</vt:lpstr>
      <vt:lpstr>Presented by </vt:lpstr>
      <vt:lpstr>MATRIMONY DATABASE</vt:lpstr>
      <vt:lpstr>INTRODUCTION</vt:lpstr>
      <vt:lpstr>e-r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ROSES ARE RED</dc:title>
  <cp:lastModifiedBy>trust</cp:lastModifiedBy>
  <cp:revision>26</cp:revision>
  <dcterms:modified xsi:type="dcterms:W3CDTF">2022-04-20T19:47:11Z</dcterms:modified>
</cp:coreProperties>
</file>