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0" r:id="rId3"/>
    <p:sldId id="257" r:id="rId4"/>
    <p:sldId id="258" r:id="rId5"/>
    <p:sldId id="275" r:id="rId6"/>
    <p:sldId id="259" r:id="rId7"/>
    <p:sldId id="260" r:id="rId8"/>
    <p:sldId id="262" r:id="rId9"/>
    <p:sldId id="264" r:id="rId10"/>
    <p:sldId id="263" r:id="rId11"/>
    <p:sldId id="266" r:id="rId12"/>
    <p:sldId id="265" r:id="rId13"/>
    <p:sldId id="267" r:id="rId14"/>
    <p:sldId id="268" r:id="rId15"/>
    <p:sldId id="269" r:id="rId16"/>
    <p:sldId id="271" r:id="rId17"/>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60"/>
  </p:normalViewPr>
  <p:slideViewPr>
    <p:cSldViewPr>
      <p:cViewPr varScale="1">
        <p:scale>
          <a:sx n="154" d="100"/>
          <a:sy n="154" d="100"/>
        </p:scale>
        <p:origin x="200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F716B-933D-4EAA-9D5A-7C386CFC9171}" type="datetimeFigureOut">
              <a:rPr lang="en-MY" smtClean="0"/>
              <a:pPr/>
              <a:t>1/8/2022</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B37C0-A864-4303-A31C-8A85C481B40D}" type="slidenum">
              <a:rPr lang="en-MY" smtClean="0"/>
              <a:pPr/>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947E0A-70C1-47C2-B954-34894EF98B64}" type="datetime1">
              <a:rPr lang="en-US" smtClean="0"/>
              <a:pPr/>
              <a:t>8/1/2022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94FD5E-8AAF-4533-B50D-DA4C75793111}" type="datetime1">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4E7E7A-3896-47C1-9FBD-1C5F91AB8FC2}" type="datetime1">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902278-7FA4-4EEA-97CF-4C7F093BE289}" type="datetime1">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B030D43-D085-4E1F-BB0A-681105388E03}" type="datetime1">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F1B2310-D1B2-4509-AC57-6B001D343DC8}" type="datetime1">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2BEEABE-FDB5-426D-8C8C-CCE9A604E34E}" type="datetime1">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1DC1F39-015E-4A91-8DFD-E40840088D14}" type="datetime1">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E3DF8-BADA-452C-A4C2-D7192D3A961A}" type="datetime1">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42DAFDC3-1370-4DF2-99A1-A686617B0BAD}" type="datetime1">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DF95DB4-E578-44D7-A102-51716BB07CF1}" type="datetime1">
              <a:rPr lang="en-US" smtClean="0"/>
              <a:pPr/>
              <a:t>8/1/2022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AA09D88-CE94-4291-BC0E-43A966482CC2}" type="datetime1">
              <a:rPr lang="en-US" smtClean="0"/>
              <a:pPr/>
              <a:t>8/1/2022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Lecture 1</a:t>
            </a:r>
            <a:br>
              <a:rPr lang="en-US" dirty="0"/>
            </a:br>
            <a:r>
              <a:rPr lang="en-US" dirty="0"/>
              <a:t> What is Data Communication, Computer Networking, History, Properties</a:t>
            </a:r>
            <a:endParaRPr lang="en-MY" dirty="0"/>
          </a:p>
        </p:txBody>
      </p:sp>
      <p:sp>
        <p:nvSpPr>
          <p:cNvPr id="3" name="Subtitle 2"/>
          <p:cNvSpPr>
            <a:spLocks noGrp="1"/>
          </p:cNvSpPr>
          <p:nvPr>
            <p:ph type="subTitle" idx="1"/>
          </p:nvPr>
        </p:nvSpPr>
        <p:spPr/>
        <p:txBody>
          <a:bodyPr/>
          <a:lstStyle/>
          <a:p>
            <a:r>
              <a:rPr lang="en-US" dirty="0"/>
              <a:t>Spring 2022</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Throughout the 1960s, Leonard </a:t>
            </a:r>
            <a:r>
              <a:rPr lang="en-MY" dirty="0" err="1"/>
              <a:t>Kleinrock</a:t>
            </a:r>
            <a:r>
              <a:rPr lang="en-MY" dirty="0"/>
              <a:t>, Paul </a:t>
            </a:r>
            <a:r>
              <a:rPr lang="en-MY" dirty="0" err="1"/>
              <a:t>Baran</a:t>
            </a:r>
            <a:r>
              <a:rPr lang="en-MY" dirty="0"/>
              <a:t>, and Donald Davies independently developed network systems that used packets to transfer information between computers over a network.</a:t>
            </a:r>
          </a:p>
          <a:p>
            <a:pPr algn="just"/>
            <a:r>
              <a:rPr lang="en-MY" dirty="0"/>
              <a:t>In 1965, Thomas </a:t>
            </a:r>
            <a:r>
              <a:rPr lang="en-MY" dirty="0" err="1"/>
              <a:t>Marill</a:t>
            </a:r>
            <a:r>
              <a:rPr lang="en-MY" dirty="0"/>
              <a:t> and Lawrence G. Roberts created the first wide area network (WAN). This was an immediate precursor to the ARPANET, of which Roberts became program manager.</a:t>
            </a:r>
          </a:p>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p:cNvSpPr>
            <a:spLocks noGrp="1"/>
          </p:cNvSpPr>
          <p:nvPr>
            <p:ph type="title"/>
          </p:nvPr>
        </p:nvSpPr>
        <p:spPr/>
        <p:txBody>
          <a:bodyPr/>
          <a:lstStyle/>
          <a:p>
            <a:endParaRPr lang="en-MY"/>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MY" dirty="0"/>
              <a:t>Also in 1965, the first widely used telephone switch that implemented true computer control was introduced by Western Electric.</a:t>
            </a:r>
          </a:p>
          <a:p>
            <a:r>
              <a:rPr lang="en-MY" dirty="0"/>
              <a:t>In 1969, the University of California at Los Angeles, the Stanford Research Institute, the University of California at Santa Barbara, and the University of Utah were connected as the beginning of the ARPANET network using 50 </a:t>
            </a:r>
            <a:r>
              <a:rPr lang="en-MY" dirty="0" err="1"/>
              <a:t>kbit</a:t>
            </a:r>
            <a:r>
              <a:rPr lang="en-MY" dirty="0"/>
              <a:t>/s </a:t>
            </a:r>
            <a:r>
              <a:rPr lang="en-MY"/>
              <a:t>circuits.</a:t>
            </a:r>
            <a:endParaRPr lang="en-MY" dirty="0"/>
          </a:p>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Title 3"/>
          <p:cNvSpPr>
            <a:spLocks noGrp="1"/>
          </p:cNvSpPr>
          <p:nvPr>
            <p:ph type="title"/>
          </p:nvPr>
        </p:nvSpPr>
        <p:spPr/>
        <p:txBody>
          <a:bodyPr/>
          <a:lstStyle/>
          <a:p>
            <a:endParaRPr lang="en-MY"/>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MY" dirty="0"/>
              <a:t>In 1976, John Murphy of </a:t>
            </a:r>
            <a:r>
              <a:rPr lang="en-MY" dirty="0" err="1"/>
              <a:t>Datapoint</a:t>
            </a:r>
            <a:r>
              <a:rPr lang="en-MY" dirty="0"/>
              <a:t> Corporation created ARCNET, a token-passing network first used to share storage devices.</a:t>
            </a:r>
          </a:p>
          <a:p>
            <a:r>
              <a:rPr lang="en-MY" dirty="0"/>
              <a:t>In 1995, the transmission speed capacity for Ethernet was increased from 10 </a:t>
            </a:r>
            <a:r>
              <a:rPr lang="en-MY" dirty="0" err="1"/>
              <a:t>Mbit</a:t>
            </a:r>
            <a:r>
              <a:rPr lang="en-MY" dirty="0"/>
              <a:t>/s to 100 </a:t>
            </a:r>
            <a:r>
              <a:rPr lang="en-MY" dirty="0" err="1"/>
              <a:t>Mbit</a:t>
            </a:r>
            <a:r>
              <a:rPr lang="en-MY" dirty="0"/>
              <a:t>/s. </a:t>
            </a:r>
          </a:p>
          <a:p>
            <a:r>
              <a:rPr lang="en-MY" dirty="0"/>
              <a:t>By 1998, Ethernet supported transmission speeds of a Gigabit. The ability of Ethernet to scale easily (such as quickly adapting to support new </a:t>
            </a:r>
            <a:r>
              <a:rPr lang="en-MY" dirty="0" err="1"/>
              <a:t>fiber</a:t>
            </a:r>
            <a:r>
              <a:rPr lang="en-MY" dirty="0"/>
              <a:t> optic cable speeds) is a contributing factor to its continued use today.</a:t>
            </a:r>
          </a:p>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Title 3"/>
          <p:cNvSpPr>
            <a:spLocks noGrp="1"/>
          </p:cNvSpPr>
          <p:nvPr>
            <p:ph type="title"/>
          </p:nvPr>
        </p:nvSpPr>
        <p:spPr/>
        <p:txBody>
          <a:bodyPr/>
          <a:lstStyle/>
          <a:p>
            <a:endParaRPr lang="en-MY"/>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MY" dirty="0"/>
              <a:t>Today, computer networks are the core of modern communication. </a:t>
            </a:r>
          </a:p>
          <a:p>
            <a:pPr algn="just"/>
            <a:r>
              <a:rPr lang="en-MY" dirty="0"/>
              <a:t>All modern aspects of the public switched telephone network (PSTN) are computer-controlled. </a:t>
            </a:r>
          </a:p>
          <a:p>
            <a:pPr algn="just"/>
            <a:r>
              <a:rPr lang="en-MY" dirty="0"/>
              <a:t>To days boom in communications would not have been possible without the progressively advancing computer network. </a:t>
            </a:r>
          </a:p>
          <a:p>
            <a:pPr algn="just"/>
            <a:r>
              <a:rPr lang="en-MY" dirty="0"/>
              <a:t>Computer networks, and the technologies that make communication between networked computers possible, continue to drive computer hardware, software, and peripherals industries. The expansion of related industries is mirrored by growth in the numbers and types of people using networks, from the researcher to the home user.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Title 3"/>
          <p:cNvSpPr>
            <a:spLocks noGrp="1"/>
          </p:cNvSpPr>
          <p:nvPr>
            <p:ph type="title"/>
          </p:nvPr>
        </p:nvSpPr>
        <p:spPr/>
        <p:txBody>
          <a:bodyPr/>
          <a:lstStyle/>
          <a:p>
            <a:endParaRPr lang="en-MY"/>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Facilitates interpersonal communications:</a:t>
            </a:r>
          </a:p>
          <a:p>
            <a:pPr algn="just"/>
            <a:r>
              <a:rPr lang="en-MY" dirty="0"/>
              <a:t>People can communicate efficiently and easily via email, instant messaging, chat rooms, telephone, video telephone calls, and video conferencing.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Title 3"/>
          <p:cNvSpPr>
            <a:spLocks noGrp="1"/>
          </p:cNvSpPr>
          <p:nvPr>
            <p:ph type="title"/>
          </p:nvPr>
        </p:nvSpPr>
        <p:spPr/>
        <p:txBody>
          <a:bodyPr>
            <a:normAutofit fontScale="90000"/>
          </a:bodyPr>
          <a:lstStyle/>
          <a:p>
            <a:r>
              <a:rPr lang="en-MY" dirty="0"/>
              <a:t>A computer network has the following properties:</a:t>
            </a:r>
            <a:br>
              <a:rPr lang="en-MY" dirty="0"/>
            </a:br>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Authorized users may access information stored on other computers on the network. Providing access to information on shared storage devices is an important feature of many networks.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p:cNvSpPr>
            <a:spLocks noGrp="1"/>
          </p:cNvSpPr>
          <p:nvPr>
            <p:ph type="title"/>
          </p:nvPr>
        </p:nvSpPr>
        <p:spPr/>
        <p:txBody>
          <a:bodyPr>
            <a:normAutofit fontScale="90000"/>
          </a:bodyPr>
          <a:lstStyle/>
          <a:p>
            <a:r>
              <a:rPr lang="en-MY" dirty="0"/>
              <a:t>Allows sharing of files, data, and other types of information: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Users may access and use resources provided by devices on the network, such as printing a document on a shared network printer. Distributed computing uses computing resources across a network to accomplish tasks..</a:t>
            </a:r>
          </a:p>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Title 3"/>
          <p:cNvSpPr>
            <a:spLocks noGrp="1"/>
          </p:cNvSpPr>
          <p:nvPr>
            <p:ph type="title"/>
          </p:nvPr>
        </p:nvSpPr>
        <p:spPr/>
        <p:txBody>
          <a:bodyPr>
            <a:normAutofit fontScale="90000"/>
          </a:bodyPr>
          <a:lstStyle/>
          <a:p>
            <a:r>
              <a:rPr lang="en-MY" dirty="0"/>
              <a:t>Allows sharing of network and computing resources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MY" dirty="0"/>
              <a:t>A computer network may be used by computer Crackers to deploy computer viruses or computer worms on devices connected to the network, or to prevent these devices from accessing the network (denial of service).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Title 3"/>
          <p:cNvSpPr>
            <a:spLocks noGrp="1"/>
          </p:cNvSpPr>
          <p:nvPr>
            <p:ph type="title"/>
          </p:nvPr>
        </p:nvSpPr>
        <p:spPr/>
        <p:txBody>
          <a:bodyPr/>
          <a:lstStyle/>
          <a:p>
            <a:r>
              <a:rPr lang="en-MY" dirty="0"/>
              <a:t>May be insecure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MY" dirty="0"/>
              <a:t>A complex computer network may be difficult to set up. It may be costly to set up an effective computer network in a large organization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Title 3"/>
          <p:cNvSpPr>
            <a:spLocks noGrp="1"/>
          </p:cNvSpPr>
          <p:nvPr>
            <p:ph type="title"/>
          </p:nvPr>
        </p:nvSpPr>
        <p:spPr/>
        <p:txBody>
          <a:bodyPr/>
          <a:lstStyle/>
          <a:p>
            <a:r>
              <a:rPr lang="en-MY" dirty="0"/>
              <a:t>May be difficult to set up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GB" b="1" dirty="0"/>
              <a:t>Data communication</a:t>
            </a:r>
            <a:r>
              <a:rPr lang="en-GB" dirty="0"/>
              <a:t> refers to the exchange of data between a source and a receiver via form of transmission media such as a wire cable.</a:t>
            </a:r>
            <a:endParaRPr lang="en-MY" dirty="0"/>
          </a:p>
          <a:p>
            <a:pPr algn="just"/>
            <a:r>
              <a:rPr lang="en-MY" dirty="0"/>
              <a:t>Computer networking may be considered a branch of electrical engineering, telecommunications, computer science, information technology or computer engineering, since it relies upon the theoretical and practical application of the related disciplines.</a:t>
            </a:r>
          </a:p>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Title 3"/>
          <p:cNvSpPr>
            <a:spLocks noGrp="1"/>
          </p:cNvSpPr>
          <p:nvPr>
            <p:ph type="title"/>
          </p:nvPr>
        </p:nvSpPr>
        <p:spPr/>
        <p:txBody>
          <a:bodyPr/>
          <a:lstStyle/>
          <a:p>
            <a:endParaRPr lang="en-MY"/>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It is a telecommunications network that allows computers to exchange data. </a:t>
            </a:r>
          </a:p>
          <a:p>
            <a:pPr algn="just"/>
            <a:r>
              <a:rPr lang="en-MY" dirty="0"/>
              <a:t>In computer networks, networked computing devices pass data to each other along data connections. </a:t>
            </a:r>
          </a:p>
          <a:p>
            <a:pPr algn="just"/>
            <a:r>
              <a:rPr lang="en-MY" dirty="0"/>
              <a:t>The connections (network links) between nodes are established using either cable media or wireless media. </a:t>
            </a:r>
          </a:p>
          <a:p>
            <a:pPr algn="just"/>
            <a:r>
              <a:rPr lang="en-MY" dirty="0"/>
              <a:t>The best-known computer network is the Internet.</a:t>
            </a:r>
          </a:p>
        </p:txBody>
      </p:sp>
      <p:sp>
        <p:nvSpPr>
          <p:cNvPr id="3" name="Title 2"/>
          <p:cNvSpPr>
            <a:spLocks noGrp="1"/>
          </p:cNvSpPr>
          <p:nvPr>
            <p:ph type="title"/>
          </p:nvPr>
        </p:nvSpPr>
        <p:spPr/>
        <p:txBody>
          <a:bodyPr>
            <a:normAutofit fontScale="90000"/>
          </a:bodyPr>
          <a:lstStyle/>
          <a:p>
            <a:r>
              <a:rPr lang="en-MY" dirty="0"/>
              <a:t>Computer network or data network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MY" dirty="0"/>
              <a:t>Network computer devices that originate, route and terminate the data are called network nodes.</a:t>
            </a:r>
            <a:endParaRPr lang="en-MY" baseline="30000" dirty="0"/>
          </a:p>
          <a:p>
            <a:pPr algn="just"/>
            <a:r>
              <a:rPr lang="en-MY" dirty="0"/>
              <a:t>Nodes can include hosts such as personal computers, phones, servers as well as networking hardware. </a:t>
            </a:r>
          </a:p>
          <a:p>
            <a:pPr algn="just"/>
            <a:r>
              <a:rPr lang="en-MY" dirty="0"/>
              <a:t>Two such devices are said to be networked together when one device is able to exchange information with the other device, whether or not they have a direct connection to each other.</a:t>
            </a:r>
          </a:p>
          <a:p>
            <a:pPr algn="just"/>
            <a:endParaRPr lang="en-MY"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Title 3"/>
          <p:cNvSpPr>
            <a:spLocks noGrp="1"/>
          </p:cNvSpPr>
          <p:nvPr>
            <p:ph type="title"/>
          </p:nvPr>
        </p:nvSpPr>
        <p:spPr/>
        <p:txBody>
          <a:bodyPr/>
          <a:lstStyle/>
          <a:p>
            <a:endParaRPr lang="en-US"/>
          </a:p>
        </p:txBody>
      </p:sp>
      <p:pic>
        <p:nvPicPr>
          <p:cNvPr id="1026" name="Picture 2" descr="Internet of Things (IoT) - Brought to you by ITChronic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86719"/>
            <a:ext cx="8229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33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Computer networks support applications such as access to the World Wide Web, shared use of application and storage servers, printers, and fax machines, and use of email and instant messaging applications. </a:t>
            </a:r>
          </a:p>
          <a:p>
            <a:pPr algn="just"/>
            <a:r>
              <a:rPr lang="en-MY" dirty="0"/>
              <a:t>Computer networks differ in the physical media used to transmit their signals, the communications protocols to organize network traffic, the network's size, topology and organizational intent.</a:t>
            </a:r>
          </a:p>
          <a:p>
            <a:pPr algn="just"/>
            <a:endParaRPr lang="en-MY" dirty="0"/>
          </a:p>
        </p:txBody>
      </p:sp>
      <p:sp>
        <p:nvSpPr>
          <p:cNvPr id="3" name="Title 2"/>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uter-network-system-design-diagram.png"/>
          <p:cNvPicPr>
            <a:picLocks noGrp="1" noChangeAspect="1"/>
          </p:cNvPicPr>
          <p:nvPr>
            <p:ph idx="1"/>
          </p:nvPr>
        </p:nvPicPr>
        <p:blipFill>
          <a:blip r:embed="rId2" cstate="print"/>
          <a:stretch>
            <a:fillRect/>
          </a:stretch>
        </p:blipFill>
        <p:spPr>
          <a:xfrm>
            <a:off x="1049330" y="1481138"/>
            <a:ext cx="7045340" cy="4525962"/>
          </a:xfrm>
        </p:spPr>
      </p:pic>
      <p:sp>
        <p:nvSpPr>
          <p:cNvPr id="3" name="Title 2"/>
          <p:cNvSpPr>
            <a:spLocks noGrp="1"/>
          </p:cNvSpPr>
          <p:nvPr>
            <p:ph type="title"/>
          </p:nvPr>
        </p:nvSpPr>
        <p:spPr/>
        <p:txBody>
          <a:bodyPr/>
          <a:lstStyle/>
          <a:p>
            <a:r>
              <a:rPr lang="en-US" dirty="0"/>
              <a:t>Networking</a:t>
            </a:r>
            <a:endParaRPr lang="en-MY"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MY" dirty="0"/>
              <a:t>In the late 1950s, early networks of communicating computers included the military radar system Semi-Automatic Ground Environment (SAGE).</a:t>
            </a:r>
          </a:p>
          <a:p>
            <a:pPr algn="just"/>
            <a:r>
              <a:rPr lang="en-MY" dirty="0"/>
              <a:t>In 1960, the commercial airline reservation system semi-automatic business research environment (SABRE) went online with two connected mainframes.</a:t>
            </a:r>
          </a:p>
          <a:p>
            <a:pPr algn="just"/>
            <a:r>
              <a:rPr lang="en-MY" dirty="0"/>
              <a:t>In 1962, J.C.R. </a:t>
            </a:r>
            <a:r>
              <a:rPr lang="en-MY" dirty="0" err="1"/>
              <a:t>Licklider</a:t>
            </a:r>
            <a:r>
              <a:rPr lang="en-MY" dirty="0"/>
              <a:t> developed a working group he called the "Intergalactic Computer Network", a precursor to the ARPANET, at the Advanced Research Projects Agency (ARPA).</a:t>
            </a:r>
          </a:p>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Title 3"/>
          <p:cNvSpPr>
            <a:spLocks noGrp="1"/>
          </p:cNvSpPr>
          <p:nvPr>
            <p:ph type="title"/>
          </p:nvPr>
        </p:nvSpPr>
        <p:spPr/>
        <p:txBody>
          <a:bodyPr/>
          <a:lstStyle/>
          <a:p>
            <a:r>
              <a:rPr lang="en-US" dirty="0"/>
              <a:t>History </a:t>
            </a:r>
            <a:endParaRPr lang="en-MY"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MY" dirty="0"/>
              <a:t>In 1964, researchers at Dartmouth developed the Dartmouth Time Sharing System for distributed users of large computer systems. </a:t>
            </a:r>
          </a:p>
          <a:p>
            <a:pPr algn="just"/>
            <a:endParaRPr lang="en-MY" dirty="0"/>
          </a:p>
          <a:p>
            <a:pPr algn="just"/>
            <a:r>
              <a:rPr lang="en-MY" dirty="0"/>
              <a:t>The same year, at Massachusetts Institute of Technology, a research group supported by General Electric and Bell Labs used a computer to route and manage telephone connections.</a:t>
            </a:r>
          </a:p>
          <a:p>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Title 3"/>
          <p:cNvSpPr>
            <a:spLocks noGrp="1"/>
          </p:cNvSpPr>
          <p:nvPr>
            <p:ph type="title"/>
          </p:nvPr>
        </p:nvSpPr>
        <p:spPr/>
        <p:txBody>
          <a:bodyPr/>
          <a:lstStyle/>
          <a:p>
            <a:endParaRPr lang="en-MY"/>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1246</TotalTime>
  <Words>926</Words>
  <Application>Microsoft Office PowerPoint</Application>
  <PresentationFormat>On-screen Show (4:3)</PresentationFormat>
  <Paragraphs>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Lucida Sans Unicode</vt:lpstr>
      <vt:lpstr>Verdana</vt:lpstr>
      <vt:lpstr>Wingdings 2</vt:lpstr>
      <vt:lpstr>Wingdings 3</vt:lpstr>
      <vt:lpstr>Concourse</vt:lpstr>
      <vt:lpstr>Lecture 1  What is Data Communication, Computer Networking, History, Properties</vt:lpstr>
      <vt:lpstr>PowerPoint Presentation</vt:lpstr>
      <vt:lpstr>Computer network or data network</vt:lpstr>
      <vt:lpstr>PowerPoint Presentation</vt:lpstr>
      <vt:lpstr>PowerPoint Presentation</vt:lpstr>
      <vt:lpstr>PowerPoint Presentation</vt:lpstr>
      <vt:lpstr>Networking</vt:lpstr>
      <vt:lpstr>History </vt:lpstr>
      <vt:lpstr>PowerPoint Presentation</vt:lpstr>
      <vt:lpstr>PowerPoint Presentation</vt:lpstr>
      <vt:lpstr>PowerPoint Presentation</vt:lpstr>
      <vt:lpstr>PowerPoint Presentation</vt:lpstr>
      <vt:lpstr>PowerPoint Presentation</vt:lpstr>
      <vt:lpstr>A computer network has the following properties: </vt:lpstr>
      <vt:lpstr>Allows sharing of files, data, and other types of information:</vt:lpstr>
      <vt:lpstr>Allows sharing of network and computing resources</vt:lpstr>
      <vt:lpstr>May be insecure</vt:lpstr>
      <vt:lpstr>May be difficult to set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networking</dc:title>
  <dc:creator>SAMSUNG</dc:creator>
  <cp:lastModifiedBy>faizuna wadud</cp:lastModifiedBy>
  <cp:revision>20</cp:revision>
  <dcterms:created xsi:type="dcterms:W3CDTF">2006-08-16T00:00:00Z</dcterms:created>
  <dcterms:modified xsi:type="dcterms:W3CDTF">2022-07-31T19:25:04Z</dcterms:modified>
</cp:coreProperties>
</file>