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7772400" cx="10058400"/>
  <p:notesSz cx="10058400" cy="7772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359275" cy="388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697538" y="0"/>
            <a:ext cx="4359275" cy="388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3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4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5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6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7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8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8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9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9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2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0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0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1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1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2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2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3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3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4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5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906777" y="2938525"/>
            <a:ext cx="6244844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4124197" y="6919976"/>
            <a:ext cx="180911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859088" y="6919976"/>
            <a:ext cx="23050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1720723" y="919225"/>
            <a:ext cx="6616953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1143635" y="3137408"/>
            <a:ext cx="7771129" cy="3669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4124197" y="6919976"/>
            <a:ext cx="180911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859088" y="6919976"/>
            <a:ext cx="23050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1720723" y="919225"/>
            <a:ext cx="6616953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124197" y="6919976"/>
            <a:ext cx="180911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859088" y="6919976"/>
            <a:ext cx="23050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1720723" y="919225"/>
            <a:ext cx="6616953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124197" y="6919976"/>
            <a:ext cx="180911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859088" y="6919976"/>
            <a:ext cx="23050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idx="11" type="ftr"/>
          </p:nvPr>
        </p:nvSpPr>
        <p:spPr>
          <a:xfrm>
            <a:off x="4124197" y="6919976"/>
            <a:ext cx="180911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8859088" y="6919976"/>
            <a:ext cx="23050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720723" y="919225"/>
            <a:ext cx="6616953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143635" y="3137408"/>
            <a:ext cx="7771129" cy="3669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4124197" y="6919976"/>
            <a:ext cx="180911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859088" y="6919976"/>
            <a:ext cx="23050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/>
        </p:nvSpPr>
        <p:spPr>
          <a:xfrm>
            <a:off x="1981200" y="2667000"/>
            <a:ext cx="6780023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Unified Modeling Language</a:t>
            </a:r>
            <a:endParaRPr b="0" i="0" sz="4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8" name="Google Shape;48;p7"/>
          <p:cNvSpPr/>
          <p:nvPr/>
        </p:nvSpPr>
        <p:spPr>
          <a:xfrm>
            <a:off x="457200" y="3393947"/>
            <a:ext cx="9144000" cy="980440"/>
          </a:xfrm>
          <a:custGeom>
            <a:rect b="b" l="l" r="r" t="t"/>
            <a:pathLst>
              <a:path extrusionOk="0" h="980439" w="9144000">
                <a:moveTo>
                  <a:pt x="9144000" y="979931"/>
                </a:moveTo>
                <a:lnTo>
                  <a:pt x="9144000" y="0"/>
                </a:lnTo>
                <a:lnTo>
                  <a:pt x="0" y="0"/>
                </a:lnTo>
                <a:lnTo>
                  <a:pt x="0" y="979932"/>
                </a:lnTo>
                <a:lnTo>
                  <a:pt x="9144000" y="9799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7"/>
          <p:cNvSpPr txBox="1"/>
          <p:nvPr/>
        </p:nvSpPr>
        <p:spPr>
          <a:xfrm>
            <a:off x="2104898" y="4350511"/>
            <a:ext cx="5848985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Introduction to the modeling world</a:t>
            </a:r>
            <a:endParaRPr sz="3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859088" y="6919976"/>
            <a:ext cx="23050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/>
          <p:nvPr>
            <p:ph type="title"/>
          </p:nvPr>
        </p:nvSpPr>
        <p:spPr>
          <a:xfrm>
            <a:off x="1350962" y="771842"/>
            <a:ext cx="7356475" cy="635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UML is a language for Documenting</a:t>
            </a:r>
            <a:endParaRPr sz="4000"/>
          </a:p>
        </p:txBody>
      </p:sp>
      <p:sp>
        <p:nvSpPr>
          <p:cNvPr id="145" name="Google Shape;145;p16"/>
          <p:cNvSpPr/>
          <p:nvPr/>
        </p:nvSpPr>
        <p:spPr>
          <a:xfrm>
            <a:off x="457200" y="1436369"/>
            <a:ext cx="9144000" cy="1958339"/>
          </a:xfrm>
          <a:custGeom>
            <a:rect b="b" l="l" r="r" t="t"/>
            <a:pathLst>
              <a:path extrusionOk="0" h="1958339" w="9144000">
                <a:moveTo>
                  <a:pt x="9144000" y="0"/>
                </a:moveTo>
                <a:lnTo>
                  <a:pt x="0" y="0"/>
                </a:lnTo>
                <a:lnTo>
                  <a:pt x="0" y="978408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97840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6"/>
          <p:cNvSpPr txBox="1"/>
          <p:nvPr/>
        </p:nvSpPr>
        <p:spPr>
          <a:xfrm>
            <a:off x="993139" y="2020315"/>
            <a:ext cx="6572884" cy="438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4125">
            <a:spAutoFit/>
          </a:bodyPr>
          <a:lstStyle/>
          <a:p>
            <a:pPr indent="-342900" lvl="0" marL="355600" marR="508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following documents should also be  maintained by s/w developers</a:t>
            </a:r>
            <a:endParaRPr sz="3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6385" lvl="1" marL="755650" marR="0" rtl="0" algn="l">
              <a:lnSpc>
                <a:spcPct val="100000"/>
              </a:lnSpc>
              <a:spcBef>
                <a:spcPts val="29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Requirement</a:t>
            </a:r>
            <a:endParaRPr b="0" i="0" sz="2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6385" lvl="1" marL="755650" marR="0" rtl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Architecture</a:t>
            </a:r>
            <a:endParaRPr b="0" i="0" sz="2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6385" lvl="1" marL="755650" marR="0" rtl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Design</a:t>
            </a:r>
            <a:endParaRPr b="0" i="0" sz="2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Source code</a:t>
            </a:r>
            <a:endParaRPr b="0" i="0" sz="2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1" marL="755650" marR="420687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plan  Tests</a:t>
            </a:r>
            <a:endParaRPr b="0" i="0" sz="2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6385" lvl="1" marL="755650" marR="0" rtl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Prototype</a:t>
            </a:r>
            <a:endParaRPr b="0" i="0" sz="2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Releases</a:t>
            </a:r>
            <a:endParaRPr b="0" i="0" sz="2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7" name="Google Shape;147;p16"/>
          <p:cNvSpPr/>
          <p:nvPr/>
        </p:nvSpPr>
        <p:spPr>
          <a:xfrm>
            <a:off x="457200" y="6331458"/>
            <a:ext cx="9144000" cy="984250"/>
          </a:xfrm>
          <a:custGeom>
            <a:rect b="b" l="l" r="r" t="t"/>
            <a:pathLst>
              <a:path extrusionOk="0" h="984250" w="9144000">
                <a:moveTo>
                  <a:pt x="9144000" y="983742"/>
                </a:moveTo>
                <a:lnTo>
                  <a:pt x="9144000" y="0"/>
                </a:lnTo>
                <a:lnTo>
                  <a:pt x="0" y="0"/>
                </a:lnTo>
                <a:lnTo>
                  <a:pt x="0" y="983742"/>
                </a:lnTo>
                <a:lnTo>
                  <a:pt x="9144000" y="9837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6"/>
          <p:cNvSpPr txBox="1"/>
          <p:nvPr>
            <p:ph idx="12" type="sldNum"/>
          </p:nvPr>
        </p:nvSpPr>
        <p:spPr>
          <a:xfrm>
            <a:off x="8859088" y="6919976"/>
            <a:ext cx="23050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2057400" y="762000"/>
            <a:ext cx="578167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Where can we use UML ?</a:t>
            </a:r>
            <a:endParaRPr/>
          </a:p>
        </p:txBody>
      </p:sp>
      <p:sp>
        <p:nvSpPr>
          <p:cNvPr id="154" name="Google Shape;154;p17"/>
          <p:cNvSpPr/>
          <p:nvPr/>
        </p:nvSpPr>
        <p:spPr>
          <a:xfrm>
            <a:off x="457200" y="1436369"/>
            <a:ext cx="9144000" cy="1958339"/>
          </a:xfrm>
          <a:custGeom>
            <a:rect b="b" l="l" r="r" t="t"/>
            <a:pathLst>
              <a:path extrusionOk="0" h="1958339" w="9144000">
                <a:moveTo>
                  <a:pt x="9144000" y="0"/>
                </a:moveTo>
                <a:lnTo>
                  <a:pt x="0" y="0"/>
                </a:lnTo>
                <a:lnTo>
                  <a:pt x="0" y="978408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97840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7"/>
          <p:cNvSpPr txBox="1"/>
          <p:nvPr/>
        </p:nvSpPr>
        <p:spPr>
          <a:xfrm>
            <a:off x="993139" y="1983740"/>
            <a:ext cx="5195570" cy="41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Enterprise information system</a:t>
            </a:r>
            <a:endParaRPr sz="3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Banking and financial services</a:t>
            </a:r>
            <a:endParaRPr sz="3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Telecommunication</a:t>
            </a:r>
            <a:endParaRPr sz="3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Transportation</a:t>
            </a:r>
            <a:endParaRPr sz="3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Defense/ aerospace</a:t>
            </a:r>
            <a:endParaRPr sz="3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Retail</a:t>
            </a:r>
            <a:endParaRPr sz="3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Medical electronics</a:t>
            </a:r>
            <a:endParaRPr sz="3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Scientific</a:t>
            </a:r>
            <a:endParaRPr sz="3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Distributed web‐based services</a:t>
            </a:r>
            <a:endParaRPr sz="3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6" name="Google Shape;156;p17"/>
          <p:cNvSpPr txBox="1"/>
          <p:nvPr>
            <p:ph idx="12" type="sldNum"/>
          </p:nvPr>
        </p:nvSpPr>
        <p:spPr>
          <a:xfrm>
            <a:off x="8859088" y="6919976"/>
            <a:ext cx="23050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/>
          <p:nvPr/>
        </p:nvSpPr>
        <p:spPr>
          <a:xfrm>
            <a:off x="2944367" y="1110665"/>
            <a:ext cx="4169410" cy="478790"/>
          </a:xfrm>
          <a:custGeom>
            <a:rect b="b" l="l" r="r" t="t"/>
            <a:pathLst>
              <a:path extrusionOk="0" h="478790" w="4169409">
                <a:moveTo>
                  <a:pt x="4169384" y="478663"/>
                </a:moveTo>
                <a:lnTo>
                  <a:pt x="4169384" y="0"/>
                </a:lnTo>
                <a:lnTo>
                  <a:pt x="0" y="0"/>
                </a:lnTo>
                <a:lnTo>
                  <a:pt x="0" y="478663"/>
                </a:lnTo>
                <a:lnTo>
                  <a:pt x="4169384" y="478663"/>
                </a:lnTo>
                <a:close/>
              </a:path>
            </a:pathLst>
          </a:custGeom>
          <a:solidFill>
            <a:srgbClr val="FFED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8"/>
          <p:cNvSpPr txBox="1"/>
          <p:nvPr>
            <p:ph type="title"/>
          </p:nvPr>
        </p:nvSpPr>
        <p:spPr>
          <a:xfrm>
            <a:off x="2931740" y="756423"/>
            <a:ext cx="419544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Conceptual Model</a:t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457200" y="1436369"/>
            <a:ext cx="9144000" cy="4895850"/>
          </a:xfrm>
          <a:custGeom>
            <a:rect b="b" l="l" r="r" t="t"/>
            <a:pathLst>
              <a:path extrusionOk="0" h="4895850" w="9144000">
                <a:moveTo>
                  <a:pt x="9144000" y="0"/>
                </a:moveTo>
                <a:lnTo>
                  <a:pt x="0" y="0"/>
                </a:lnTo>
                <a:lnTo>
                  <a:pt x="0" y="152958"/>
                </a:lnTo>
                <a:lnTo>
                  <a:pt x="0" y="978408"/>
                </a:lnTo>
                <a:lnTo>
                  <a:pt x="0" y="4895850"/>
                </a:lnTo>
                <a:lnTo>
                  <a:pt x="9144000" y="4895850"/>
                </a:lnTo>
                <a:lnTo>
                  <a:pt x="9144000" y="15295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8"/>
          <p:cNvSpPr txBox="1"/>
          <p:nvPr/>
        </p:nvSpPr>
        <p:spPr>
          <a:xfrm>
            <a:off x="993139" y="1963215"/>
            <a:ext cx="7590790" cy="4460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475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Building blocks</a:t>
            </a:r>
            <a:endParaRPr sz="3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36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Things</a:t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Relationships</a:t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Diagrams</a:t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3535" lvl="0" marL="355600" marR="5080" rtl="0" algn="l">
              <a:lnSpc>
                <a:spcPct val="108124"/>
              </a:lnSpc>
              <a:spcBef>
                <a:spcPts val="79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Things are the abstractions that are the first  class citizens in a model.</a:t>
            </a:r>
            <a:endParaRPr sz="3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Relationship ties things together.</a:t>
            </a:r>
            <a:endParaRPr sz="3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55600" marR="641985" rtl="0" algn="l">
              <a:lnSpc>
                <a:spcPct val="108124"/>
              </a:lnSpc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Diagram groups interesting collection of  things.</a:t>
            </a:r>
            <a:endParaRPr sz="3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5" name="Google Shape;165;p18"/>
          <p:cNvSpPr/>
          <p:nvPr/>
        </p:nvSpPr>
        <p:spPr>
          <a:xfrm>
            <a:off x="457200" y="6331458"/>
            <a:ext cx="9144000" cy="984250"/>
          </a:xfrm>
          <a:custGeom>
            <a:rect b="b" l="l" r="r" t="t"/>
            <a:pathLst>
              <a:path extrusionOk="0" h="984250" w="9144000">
                <a:moveTo>
                  <a:pt x="9144000" y="983742"/>
                </a:moveTo>
                <a:lnTo>
                  <a:pt x="9144000" y="0"/>
                </a:lnTo>
                <a:lnTo>
                  <a:pt x="0" y="0"/>
                </a:lnTo>
                <a:lnTo>
                  <a:pt x="0" y="983742"/>
                </a:lnTo>
                <a:lnTo>
                  <a:pt x="9144000" y="9837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8"/>
          <p:cNvSpPr txBox="1"/>
          <p:nvPr>
            <p:ph idx="12" type="sldNum"/>
          </p:nvPr>
        </p:nvSpPr>
        <p:spPr>
          <a:xfrm>
            <a:off x="8859088" y="6919976"/>
            <a:ext cx="23050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19"/>
          <p:cNvGrpSpPr/>
          <p:nvPr/>
        </p:nvGrpSpPr>
        <p:grpSpPr>
          <a:xfrm>
            <a:off x="457200" y="1436369"/>
            <a:ext cx="9144000" cy="1958339"/>
            <a:chOff x="457200" y="1436369"/>
            <a:chExt cx="9144000" cy="1958339"/>
          </a:xfrm>
        </p:grpSpPr>
        <p:sp>
          <p:nvSpPr>
            <p:cNvPr id="172" name="Google Shape;172;p19"/>
            <p:cNvSpPr/>
            <p:nvPr/>
          </p:nvSpPr>
          <p:spPr>
            <a:xfrm>
              <a:off x="1267142" y="2096709"/>
              <a:ext cx="5299710" cy="465455"/>
            </a:xfrm>
            <a:custGeom>
              <a:rect b="b" l="l" r="r" t="t"/>
              <a:pathLst>
                <a:path extrusionOk="0" h="465455" w="5299709">
                  <a:moveTo>
                    <a:pt x="5299212" y="256946"/>
                  </a:moveTo>
                  <a:lnTo>
                    <a:pt x="5299212" y="208488"/>
                  </a:lnTo>
                  <a:lnTo>
                    <a:pt x="5293772" y="160645"/>
                  </a:lnTo>
                  <a:lnTo>
                    <a:pt x="5282892" y="114646"/>
                  </a:lnTo>
                  <a:lnTo>
                    <a:pt x="5266573" y="71719"/>
                  </a:lnTo>
                  <a:lnTo>
                    <a:pt x="5244813" y="33094"/>
                  </a:lnTo>
                  <a:lnTo>
                    <a:pt x="5217613" y="0"/>
                  </a:lnTo>
                  <a:lnTo>
                    <a:pt x="81597" y="0"/>
                  </a:lnTo>
                  <a:lnTo>
                    <a:pt x="54398" y="33094"/>
                  </a:lnTo>
                  <a:lnTo>
                    <a:pt x="32639" y="71719"/>
                  </a:lnTo>
                  <a:lnTo>
                    <a:pt x="16319" y="114646"/>
                  </a:lnTo>
                  <a:lnTo>
                    <a:pt x="5439" y="160645"/>
                  </a:lnTo>
                  <a:lnTo>
                    <a:pt x="0" y="208488"/>
                  </a:lnTo>
                  <a:lnTo>
                    <a:pt x="0" y="256946"/>
                  </a:lnTo>
                  <a:lnTo>
                    <a:pt x="5439" y="304789"/>
                  </a:lnTo>
                  <a:lnTo>
                    <a:pt x="16319" y="350788"/>
                  </a:lnTo>
                  <a:lnTo>
                    <a:pt x="32639" y="393715"/>
                  </a:lnTo>
                  <a:lnTo>
                    <a:pt x="54398" y="432340"/>
                  </a:lnTo>
                  <a:lnTo>
                    <a:pt x="81597" y="465434"/>
                  </a:lnTo>
                  <a:lnTo>
                    <a:pt x="5217613" y="465434"/>
                  </a:lnTo>
                  <a:lnTo>
                    <a:pt x="5244813" y="432340"/>
                  </a:lnTo>
                  <a:lnTo>
                    <a:pt x="5266573" y="393715"/>
                  </a:lnTo>
                  <a:lnTo>
                    <a:pt x="5282892" y="350788"/>
                  </a:lnTo>
                  <a:lnTo>
                    <a:pt x="5293772" y="304789"/>
                  </a:lnTo>
                  <a:lnTo>
                    <a:pt x="5299212" y="256946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9"/>
            <p:cNvSpPr/>
            <p:nvPr/>
          </p:nvSpPr>
          <p:spPr>
            <a:xfrm>
              <a:off x="457200" y="1436369"/>
              <a:ext cx="9144000" cy="1958339"/>
            </a:xfrm>
            <a:custGeom>
              <a:rect b="b" l="l" r="r" t="t"/>
              <a:pathLst>
                <a:path extrusionOk="0" h="1958339" w="9144000">
                  <a:moveTo>
                    <a:pt x="9144000" y="0"/>
                  </a:moveTo>
                  <a:lnTo>
                    <a:pt x="0" y="0"/>
                  </a:lnTo>
                  <a:lnTo>
                    <a:pt x="0" y="978408"/>
                  </a:lnTo>
                  <a:lnTo>
                    <a:pt x="0" y="979170"/>
                  </a:lnTo>
                  <a:lnTo>
                    <a:pt x="0" y="1958340"/>
                  </a:lnTo>
                  <a:lnTo>
                    <a:pt x="9144000" y="1958340"/>
                  </a:lnTo>
                  <a:lnTo>
                    <a:pt x="9144000" y="979170"/>
                  </a:lnTo>
                  <a:lnTo>
                    <a:pt x="9144000" y="978408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4" name="Google Shape;174;p19"/>
          <p:cNvSpPr txBox="1"/>
          <p:nvPr>
            <p:ph type="title"/>
          </p:nvPr>
        </p:nvSpPr>
        <p:spPr>
          <a:xfrm>
            <a:off x="4282757" y="782756"/>
            <a:ext cx="149288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Things</a:t>
            </a:r>
            <a:endParaRPr/>
          </a:p>
        </p:txBody>
      </p:sp>
      <p:sp>
        <p:nvSpPr>
          <p:cNvPr id="175" name="Google Shape;175;p19"/>
          <p:cNvSpPr txBox="1"/>
          <p:nvPr>
            <p:ph idx="12" type="sldNum"/>
          </p:nvPr>
        </p:nvSpPr>
        <p:spPr>
          <a:xfrm>
            <a:off x="8859088" y="6919976"/>
            <a:ext cx="23050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6" name="Google Shape;176;p19"/>
          <p:cNvSpPr txBox="1"/>
          <p:nvPr/>
        </p:nvSpPr>
        <p:spPr>
          <a:xfrm>
            <a:off x="993139" y="1963280"/>
            <a:ext cx="5505450" cy="26663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365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Four kinds of things are in UML</a:t>
            </a:r>
            <a:endParaRPr sz="3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Structural things</a:t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Behavioral things</a:t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Grouping Things</a:t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Annotational things</a:t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3159342" y="725726"/>
            <a:ext cx="385191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Structural Things</a:t>
            </a:r>
            <a:endParaRPr/>
          </a:p>
        </p:txBody>
      </p:sp>
      <p:sp>
        <p:nvSpPr>
          <p:cNvPr id="182" name="Google Shape;182;p20"/>
          <p:cNvSpPr/>
          <p:nvPr/>
        </p:nvSpPr>
        <p:spPr>
          <a:xfrm>
            <a:off x="457200" y="1436369"/>
            <a:ext cx="9144000" cy="1958339"/>
          </a:xfrm>
          <a:custGeom>
            <a:rect b="b" l="l" r="r" t="t"/>
            <a:pathLst>
              <a:path extrusionOk="0" h="1958339" w="9144000">
                <a:moveTo>
                  <a:pt x="9144000" y="0"/>
                </a:moveTo>
                <a:lnTo>
                  <a:pt x="0" y="0"/>
                </a:lnTo>
                <a:lnTo>
                  <a:pt x="0" y="978408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97840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0"/>
          <p:cNvSpPr txBox="1"/>
          <p:nvPr/>
        </p:nvSpPr>
        <p:spPr>
          <a:xfrm>
            <a:off x="993139" y="1966671"/>
            <a:ext cx="8002905" cy="2138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985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These are the nouns in UML.</a:t>
            </a:r>
            <a:endParaRPr sz="3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3535" lvl="0" marL="355600" marR="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Mostly there are seven kind of structural thing</a:t>
            </a:r>
            <a:endParaRPr sz="3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755650" marR="780415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Class ‐	Set of objects sharing same attribute,  operations, relationship and semantics.</a:t>
            </a: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84" name="Google Shape;184;p20"/>
          <p:cNvGrpSpPr/>
          <p:nvPr/>
        </p:nvGrpSpPr>
        <p:grpSpPr>
          <a:xfrm>
            <a:off x="4108703" y="4125013"/>
            <a:ext cx="1689735" cy="419480"/>
            <a:chOff x="4108703" y="4184903"/>
            <a:chExt cx="1689735" cy="419480"/>
          </a:xfrm>
        </p:grpSpPr>
        <p:sp>
          <p:nvSpPr>
            <p:cNvPr id="185" name="Google Shape;185;p20"/>
            <p:cNvSpPr/>
            <p:nvPr/>
          </p:nvSpPr>
          <p:spPr>
            <a:xfrm>
              <a:off x="4114799" y="4190999"/>
              <a:ext cx="1676400" cy="182880"/>
            </a:xfrm>
            <a:custGeom>
              <a:rect b="b" l="l" r="r" t="t"/>
              <a:pathLst>
                <a:path extrusionOk="0" h="182879" w="1676400">
                  <a:moveTo>
                    <a:pt x="1676400" y="182879"/>
                  </a:moveTo>
                  <a:lnTo>
                    <a:pt x="1676400" y="0"/>
                  </a:lnTo>
                  <a:lnTo>
                    <a:pt x="0" y="0"/>
                  </a:lnTo>
                  <a:lnTo>
                    <a:pt x="0" y="182879"/>
                  </a:lnTo>
                  <a:lnTo>
                    <a:pt x="1676400" y="182879"/>
                  </a:lnTo>
                  <a:close/>
                </a:path>
              </a:pathLst>
            </a:custGeom>
            <a:solidFill>
              <a:srgbClr val="4F81B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0"/>
            <p:cNvSpPr/>
            <p:nvPr/>
          </p:nvSpPr>
          <p:spPr>
            <a:xfrm>
              <a:off x="4108703" y="4184903"/>
              <a:ext cx="1689735" cy="189230"/>
            </a:xfrm>
            <a:custGeom>
              <a:rect b="b" l="l" r="r" t="t"/>
              <a:pathLst>
                <a:path extrusionOk="0" h="189229" w="1689735">
                  <a:moveTo>
                    <a:pt x="1689353" y="188975"/>
                  </a:moveTo>
                  <a:lnTo>
                    <a:pt x="1689353" y="0"/>
                  </a:lnTo>
                  <a:lnTo>
                    <a:pt x="0" y="0"/>
                  </a:lnTo>
                  <a:lnTo>
                    <a:pt x="0" y="188975"/>
                  </a:lnTo>
                  <a:lnTo>
                    <a:pt x="6096" y="188975"/>
                  </a:lnTo>
                  <a:lnTo>
                    <a:pt x="6096" y="12954"/>
                  </a:lnTo>
                  <a:lnTo>
                    <a:pt x="12954" y="6096"/>
                  </a:lnTo>
                  <a:lnTo>
                    <a:pt x="12954" y="12954"/>
                  </a:lnTo>
                  <a:lnTo>
                    <a:pt x="1676400" y="12954"/>
                  </a:lnTo>
                  <a:lnTo>
                    <a:pt x="1676400" y="6096"/>
                  </a:lnTo>
                  <a:lnTo>
                    <a:pt x="1682496" y="12954"/>
                  </a:lnTo>
                  <a:lnTo>
                    <a:pt x="1682496" y="188975"/>
                  </a:lnTo>
                  <a:lnTo>
                    <a:pt x="1689353" y="188975"/>
                  </a:lnTo>
                  <a:close/>
                </a:path>
                <a:path extrusionOk="0" h="189229" w="1689735">
                  <a:moveTo>
                    <a:pt x="12954" y="12954"/>
                  </a:moveTo>
                  <a:lnTo>
                    <a:pt x="12954" y="6096"/>
                  </a:lnTo>
                  <a:lnTo>
                    <a:pt x="6096" y="12954"/>
                  </a:lnTo>
                  <a:lnTo>
                    <a:pt x="12954" y="12954"/>
                  </a:lnTo>
                  <a:close/>
                </a:path>
                <a:path extrusionOk="0" h="189229" w="1689735">
                  <a:moveTo>
                    <a:pt x="12954" y="188975"/>
                  </a:moveTo>
                  <a:lnTo>
                    <a:pt x="12954" y="12954"/>
                  </a:lnTo>
                  <a:lnTo>
                    <a:pt x="6096" y="12954"/>
                  </a:lnTo>
                  <a:lnTo>
                    <a:pt x="6096" y="188975"/>
                  </a:lnTo>
                  <a:lnTo>
                    <a:pt x="12954" y="188975"/>
                  </a:lnTo>
                  <a:close/>
                </a:path>
                <a:path extrusionOk="0" h="189229" w="1689735">
                  <a:moveTo>
                    <a:pt x="1682496" y="12954"/>
                  </a:moveTo>
                  <a:lnTo>
                    <a:pt x="1676400" y="6096"/>
                  </a:lnTo>
                  <a:lnTo>
                    <a:pt x="1676400" y="12954"/>
                  </a:lnTo>
                  <a:lnTo>
                    <a:pt x="1682496" y="12954"/>
                  </a:lnTo>
                  <a:close/>
                </a:path>
                <a:path extrusionOk="0" h="189229" w="1689735">
                  <a:moveTo>
                    <a:pt x="1682496" y="188975"/>
                  </a:moveTo>
                  <a:lnTo>
                    <a:pt x="1682496" y="12954"/>
                  </a:lnTo>
                  <a:lnTo>
                    <a:pt x="1676400" y="12954"/>
                  </a:lnTo>
                  <a:lnTo>
                    <a:pt x="1676400" y="188975"/>
                  </a:lnTo>
                  <a:lnTo>
                    <a:pt x="1682496" y="1889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0"/>
            <p:cNvSpPr/>
            <p:nvPr/>
          </p:nvSpPr>
          <p:spPr>
            <a:xfrm>
              <a:off x="4114799" y="4373117"/>
              <a:ext cx="1676400" cy="224790"/>
            </a:xfrm>
            <a:custGeom>
              <a:rect b="b" l="l" r="r" t="t"/>
              <a:pathLst>
                <a:path extrusionOk="0" h="224789" w="1676400">
                  <a:moveTo>
                    <a:pt x="1676400" y="224789"/>
                  </a:moveTo>
                  <a:lnTo>
                    <a:pt x="1676400" y="0"/>
                  </a:lnTo>
                  <a:lnTo>
                    <a:pt x="0" y="0"/>
                  </a:lnTo>
                  <a:lnTo>
                    <a:pt x="0" y="224789"/>
                  </a:lnTo>
                  <a:lnTo>
                    <a:pt x="1676400" y="224789"/>
                  </a:lnTo>
                  <a:close/>
                </a:path>
              </a:pathLst>
            </a:custGeom>
            <a:solidFill>
              <a:srgbClr val="4F81B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4108703" y="4373879"/>
              <a:ext cx="1689735" cy="230504"/>
            </a:xfrm>
            <a:custGeom>
              <a:rect b="b" l="l" r="r" t="t"/>
              <a:pathLst>
                <a:path extrusionOk="0" h="230504" w="1689735">
                  <a:moveTo>
                    <a:pt x="12954" y="217170"/>
                  </a:moveTo>
                  <a:lnTo>
                    <a:pt x="12954" y="0"/>
                  </a:lnTo>
                  <a:lnTo>
                    <a:pt x="0" y="0"/>
                  </a:lnTo>
                  <a:lnTo>
                    <a:pt x="0" y="230124"/>
                  </a:lnTo>
                  <a:lnTo>
                    <a:pt x="6096" y="230124"/>
                  </a:lnTo>
                  <a:lnTo>
                    <a:pt x="6096" y="217170"/>
                  </a:lnTo>
                  <a:lnTo>
                    <a:pt x="12954" y="217170"/>
                  </a:lnTo>
                  <a:close/>
                </a:path>
                <a:path extrusionOk="0" h="230504" w="1689735">
                  <a:moveTo>
                    <a:pt x="1682496" y="217170"/>
                  </a:moveTo>
                  <a:lnTo>
                    <a:pt x="6096" y="217170"/>
                  </a:lnTo>
                  <a:lnTo>
                    <a:pt x="12954" y="224028"/>
                  </a:lnTo>
                  <a:lnTo>
                    <a:pt x="12953" y="230124"/>
                  </a:lnTo>
                  <a:lnTo>
                    <a:pt x="1676400" y="230124"/>
                  </a:lnTo>
                  <a:lnTo>
                    <a:pt x="1676400" y="224028"/>
                  </a:lnTo>
                  <a:lnTo>
                    <a:pt x="1682496" y="217170"/>
                  </a:lnTo>
                  <a:close/>
                </a:path>
                <a:path extrusionOk="0" h="230504" w="1689735">
                  <a:moveTo>
                    <a:pt x="12953" y="230124"/>
                  </a:moveTo>
                  <a:lnTo>
                    <a:pt x="12954" y="224028"/>
                  </a:lnTo>
                  <a:lnTo>
                    <a:pt x="6096" y="217170"/>
                  </a:lnTo>
                  <a:lnTo>
                    <a:pt x="6096" y="230124"/>
                  </a:lnTo>
                  <a:lnTo>
                    <a:pt x="12953" y="230124"/>
                  </a:lnTo>
                  <a:close/>
                </a:path>
                <a:path extrusionOk="0" h="230504" w="1689735">
                  <a:moveTo>
                    <a:pt x="1689353" y="230124"/>
                  </a:moveTo>
                  <a:lnTo>
                    <a:pt x="1689353" y="0"/>
                  </a:lnTo>
                  <a:lnTo>
                    <a:pt x="1676400" y="0"/>
                  </a:lnTo>
                  <a:lnTo>
                    <a:pt x="1676400" y="217170"/>
                  </a:lnTo>
                  <a:lnTo>
                    <a:pt x="1682496" y="217170"/>
                  </a:lnTo>
                  <a:lnTo>
                    <a:pt x="1682496" y="230124"/>
                  </a:lnTo>
                  <a:lnTo>
                    <a:pt x="1689353" y="230124"/>
                  </a:lnTo>
                  <a:close/>
                </a:path>
                <a:path extrusionOk="0" h="230504" w="1689735">
                  <a:moveTo>
                    <a:pt x="1682496" y="230124"/>
                  </a:moveTo>
                  <a:lnTo>
                    <a:pt x="1682496" y="217170"/>
                  </a:lnTo>
                  <a:lnTo>
                    <a:pt x="1676400" y="224028"/>
                  </a:lnTo>
                  <a:lnTo>
                    <a:pt x="1676400" y="230124"/>
                  </a:lnTo>
                  <a:lnTo>
                    <a:pt x="1682496" y="2301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9" name="Google Shape;189;p20"/>
          <p:cNvSpPr txBox="1"/>
          <p:nvPr/>
        </p:nvSpPr>
        <p:spPr>
          <a:xfrm>
            <a:off x="4114800" y="4191000"/>
            <a:ext cx="1676400" cy="4070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1425">
            <a:spAutoFit/>
          </a:bodyPr>
          <a:lstStyle/>
          <a:p>
            <a:pPr indent="0" lvl="0" marL="3295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ClassName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0" name="Google Shape;190;p20"/>
          <p:cNvSpPr/>
          <p:nvPr/>
        </p:nvSpPr>
        <p:spPr>
          <a:xfrm>
            <a:off x="4108704" y="4591050"/>
            <a:ext cx="1689735" cy="762000"/>
          </a:xfrm>
          <a:custGeom>
            <a:rect b="b" l="l" r="r" t="t"/>
            <a:pathLst>
              <a:path extrusionOk="0" h="762000" w="1689735">
                <a:moveTo>
                  <a:pt x="1689341" y="0"/>
                </a:moveTo>
                <a:lnTo>
                  <a:pt x="1676400" y="0"/>
                </a:lnTo>
                <a:lnTo>
                  <a:pt x="1676400" y="12954"/>
                </a:lnTo>
                <a:lnTo>
                  <a:pt x="1676400" y="457200"/>
                </a:lnTo>
                <a:lnTo>
                  <a:pt x="12954" y="457200"/>
                </a:lnTo>
                <a:lnTo>
                  <a:pt x="12954" y="12954"/>
                </a:lnTo>
                <a:lnTo>
                  <a:pt x="1676400" y="12954"/>
                </a:lnTo>
                <a:lnTo>
                  <a:pt x="1676400" y="0"/>
                </a:lnTo>
                <a:lnTo>
                  <a:pt x="0" y="0"/>
                </a:lnTo>
                <a:lnTo>
                  <a:pt x="0" y="457200"/>
                </a:lnTo>
                <a:lnTo>
                  <a:pt x="0" y="470154"/>
                </a:lnTo>
                <a:lnTo>
                  <a:pt x="0" y="762000"/>
                </a:lnTo>
                <a:lnTo>
                  <a:pt x="6096" y="762000"/>
                </a:lnTo>
                <a:lnTo>
                  <a:pt x="12941" y="762000"/>
                </a:lnTo>
                <a:lnTo>
                  <a:pt x="12941" y="470154"/>
                </a:lnTo>
                <a:lnTo>
                  <a:pt x="1676400" y="470154"/>
                </a:lnTo>
                <a:lnTo>
                  <a:pt x="1676400" y="762000"/>
                </a:lnTo>
                <a:lnTo>
                  <a:pt x="1682496" y="762000"/>
                </a:lnTo>
                <a:lnTo>
                  <a:pt x="1689341" y="762000"/>
                </a:lnTo>
                <a:lnTo>
                  <a:pt x="1689341" y="470154"/>
                </a:lnTo>
                <a:lnTo>
                  <a:pt x="1689341" y="457200"/>
                </a:lnTo>
                <a:lnTo>
                  <a:pt x="168934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0"/>
          <p:cNvSpPr txBox="1"/>
          <p:nvPr/>
        </p:nvSpPr>
        <p:spPr>
          <a:xfrm>
            <a:off x="4484051" y="4546054"/>
            <a:ext cx="1021080" cy="782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57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attributes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operations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2" name="Google Shape;192;p20"/>
          <p:cNvSpPr/>
          <p:nvPr/>
        </p:nvSpPr>
        <p:spPr>
          <a:xfrm>
            <a:off x="457200" y="5352288"/>
            <a:ext cx="9144000" cy="980440"/>
          </a:xfrm>
          <a:custGeom>
            <a:rect b="b" l="l" r="r" t="t"/>
            <a:pathLst>
              <a:path extrusionOk="0" h="980439" w="9144000">
                <a:moveTo>
                  <a:pt x="9144000" y="979932"/>
                </a:moveTo>
                <a:lnTo>
                  <a:pt x="9144000" y="0"/>
                </a:lnTo>
                <a:lnTo>
                  <a:pt x="0" y="0"/>
                </a:lnTo>
                <a:lnTo>
                  <a:pt x="0" y="979932"/>
                </a:lnTo>
                <a:lnTo>
                  <a:pt x="9144000" y="9799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0"/>
          <p:cNvSpPr txBox="1"/>
          <p:nvPr/>
        </p:nvSpPr>
        <p:spPr>
          <a:xfrm>
            <a:off x="1450339" y="5700776"/>
            <a:ext cx="5568315" cy="4527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Interface‐ A collection of operations.</a:t>
            </a: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94" name="Google Shape;194;p20"/>
          <p:cNvGrpSpPr/>
          <p:nvPr/>
        </p:nvGrpSpPr>
        <p:grpSpPr>
          <a:xfrm>
            <a:off x="4108703" y="5353050"/>
            <a:ext cx="3905504" cy="907786"/>
            <a:chOff x="4108703" y="5353050"/>
            <a:chExt cx="3905504" cy="907786"/>
          </a:xfrm>
        </p:grpSpPr>
        <p:sp>
          <p:nvSpPr>
            <p:cNvPr id="195" name="Google Shape;195;p20"/>
            <p:cNvSpPr/>
            <p:nvPr/>
          </p:nvSpPr>
          <p:spPr>
            <a:xfrm>
              <a:off x="4108703" y="5353050"/>
              <a:ext cx="1689735" cy="216535"/>
            </a:xfrm>
            <a:custGeom>
              <a:rect b="b" l="l" r="r" t="t"/>
              <a:pathLst>
                <a:path extrusionOk="0" h="216535" w="1689735">
                  <a:moveTo>
                    <a:pt x="12954" y="203453"/>
                  </a:moveTo>
                  <a:lnTo>
                    <a:pt x="12954" y="0"/>
                  </a:lnTo>
                  <a:lnTo>
                    <a:pt x="0" y="0"/>
                  </a:lnTo>
                  <a:lnTo>
                    <a:pt x="0" y="216408"/>
                  </a:lnTo>
                  <a:lnTo>
                    <a:pt x="6096" y="216408"/>
                  </a:lnTo>
                  <a:lnTo>
                    <a:pt x="6096" y="203453"/>
                  </a:lnTo>
                  <a:lnTo>
                    <a:pt x="12954" y="203453"/>
                  </a:lnTo>
                  <a:close/>
                </a:path>
                <a:path extrusionOk="0" h="216535" w="1689735">
                  <a:moveTo>
                    <a:pt x="1682496" y="203453"/>
                  </a:moveTo>
                  <a:lnTo>
                    <a:pt x="6096" y="203453"/>
                  </a:lnTo>
                  <a:lnTo>
                    <a:pt x="12954" y="209550"/>
                  </a:lnTo>
                  <a:lnTo>
                    <a:pt x="12954" y="216408"/>
                  </a:lnTo>
                  <a:lnTo>
                    <a:pt x="1676400" y="216408"/>
                  </a:lnTo>
                  <a:lnTo>
                    <a:pt x="1676400" y="209550"/>
                  </a:lnTo>
                  <a:lnTo>
                    <a:pt x="1682496" y="203453"/>
                  </a:lnTo>
                  <a:close/>
                </a:path>
                <a:path extrusionOk="0" h="216535" w="1689735">
                  <a:moveTo>
                    <a:pt x="12954" y="216408"/>
                  </a:moveTo>
                  <a:lnTo>
                    <a:pt x="12954" y="209550"/>
                  </a:lnTo>
                  <a:lnTo>
                    <a:pt x="6096" y="203453"/>
                  </a:lnTo>
                  <a:lnTo>
                    <a:pt x="6096" y="216408"/>
                  </a:lnTo>
                  <a:lnTo>
                    <a:pt x="12954" y="216408"/>
                  </a:lnTo>
                  <a:close/>
                </a:path>
                <a:path extrusionOk="0" h="216535" w="1689735">
                  <a:moveTo>
                    <a:pt x="1689353" y="216408"/>
                  </a:moveTo>
                  <a:lnTo>
                    <a:pt x="1689353" y="0"/>
                  </a:lnTo>
                  <a:lnTo>
                    <a:pt x="1676400" y="0"/>
                  </a:lnTo>
                  <a:lnTo>
                    <a:pt x="1676400" y="203453"/>
                  </a:lnTo>
                  <a:lnTo>
                    <a:pt x="1682496" y="203453"/>
                  </a:lnTo>
                  <a:lnTo>
                    <a:pt x="1682496" y="216408"/>
                  </a:lnTo>
                  <a:lnTo>
                    <a:pt x="1689353" y="216408"/>
                  </a:lnTo>
                  <a:close/>
                </a:path>
                <a:path extrusionOk="0" h="216535" w="1689735">
                  <a:moveTo>
                    <a:pt x="1682496" y="216408"/>
                  </a:moveTo>
                  <a:lnTo>
                    <a:pt x="1682496" y="203453"/>
                  </a:lnTo>
                  <a:lnTo>
                    <a:pt x="1676400" y="209550"/>
                  </a:lnTo>
                  <a:lnTo>
                    <a:pt x="1676400" y="216408"/>
                  </a:lnTo>
                  <a:lnTo>
                    <a:pt x="1682496" y="2164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0"/>
            <p:cNvSpPr/>
            <p:nvPr/>
          </p:nvSpPr>
          <p:spPr>
            <a:xfrm>
              <a:off x="7543800" y="5791200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228599"/>
                  </a:moveTo>
                  <a:lnTo>
                    <a:pt x="452565" y="182679"/>
                  </a:lnTo>
                  <a:lnTo>
                    <a:pt x="439269" y="139838"/>
                  </a:lnTo>
                  <a:lnTo>
                    <a:pt x="418221" y="101017"/>
                  </a:lnTo>
                  <a:lnTo>
                    <a:pt x="390334" y="67151"/>
                  </a:lnTo>
                  <a:lnTo>
                    <a:pt x="356517" y="39179"/>
                  </a:lnTo>
                  <a:lnTo>
                    <a:pt x="317682" y="18037"/>
                  </a:lnTo>
                  <a:lnTo>
                    <a:pt x="274739" y="4665"/>
                  </a:lnTo>
                  <a:lnTo>
                    <a:pt x="228600" y="0"/>
                  </a:lnTo>
                  <a:lnTo>
                    <a:pt x="182679" y="4665"/>
                  </a:lnTo>
                  <a:lnTo>
                    <a:pt x="139838" y="18037"/>
                  </a:lnTo>
                  <a:lnTo>
                    <a:pt x="101017" y="39179"/>
                  </a:lnTo>
                  <a:lnTo>
                    <a:pt x="67151" y="67151"/>
                  </a:lnTo>
                  <a:lnTo>
                    <a:pt x="39179" y="101017"/>
                  </a:lnTo>
                  <a:lnTo>
                    <a:pt x="18037" y="139838"/>
                  </a:lnTo>
                  <a:lnTo>
                    <a:pt x="4665" y="182679"/>
                  </a:lnTo>
                  <a:lnTo>
                    <a:pt x="0" y="228600"/>
                  </a:lnTo>
                  <a:lnTo>
                    <a:pt x="4665" y="274739"/>
                  </a:lnTo>
                  <a:lnTo>
                    <a:pt x="18037" y="317682"/>
                  </a:lnTo>
                  <a:lnTo>
                    <a:pt x="39179" y="356517"/>
                  </a:lnTo>
                  <a:lnTo>
                    <a:pt x="67151" y="390334"/>
                  </a:lnTo>
                  <a:lnTo>
                    <a:pt x="101017" y="418221"/>
                  </a:lnTo>
                  <a:lnTo>
                    <a:pt x="139838" y="439269"/>
                  </a:lnTo>
                  <a:lnTo>
                    <a:pt x="182679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5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0"/>
            <p:cNvSpPr/>
            <p:nvPr/>
          </p:nvSpPr>
          <p:spPr>
            <a:xfrm>
              <a:off x="7531607" y="5780141"/>
              <a:ext cx="482600" cy="480695"/>
            </a:xfrm>
            <a:custGeom>
              <a:rect b="b" l="l" r="r" t="t"/>
              <a:pathLst>
                <a:path extrusionOk="0" h="480695" w="482600">
                  <a:moveTo>
                    <a:pt x="482345" y="239658"/>
                  </a:moveTo>
                  <a:lnTo>
                    <a:pt x="482345" y="227466"/>
                  </a:lnTo>
                  <a:lnTo>
                    <a:pt x="480822" y="215274"/>
                  </a:lnTo>
                  <a:lnTo>
                    <a:pt x="471838" y="172246"/>
                  </a:lnTo>
                  <a:lnTo>
                    <a:pt x="457454" y="133993"/>
                  </a:lnTo>
                  <a:lnTo>
                    <a:pt x="438303" y="100517"/>
                  </a:lnTo>
                  <a:lnTo>
                    <a:pt x="388236" y="47897"/>
                  </a:lnTo>
                  <a:lnTo>
                    <a:pt x="326707" y="14393"/>
                  </a:lnTo>
                  <a:lnTo>
                    <a:pt x="258786" y="14"/>
                  </a:lnTo>
                  <a:lnTo>
                    <a:pt x="224013" y="0"/>
                  </a:lnTo>
                  <a:lnTo>
                    <a:pt x="189543" y="4769"/>
                  </a:lnTo>
                  <a:lnTo>
                    <a:pt x="124050" y="28664"/>
                  </a:lnTo>
                  <a:lnTo>
                    <a:pt x="67374" y="71708"/>
                  </a:lnTo>
                  <a:lnTo>
                    <a:pt x="24588" y="133908"/>
                  </a:lnTo>
                  <a:lnTo>
                    <a:pt x="9988" y="172195"/>
                  </a:lnTo>
                  <a:lnTo>
                    <a:pt x="761" y="215274"/>
                  </a:lnTo>
                  <a:lnTo>
                    <a:pt x="0" y="228228"/>
                  </a:lnTo>
                  <a:lnTo>
                    <a:pt x="0" y="252612"/>
                  </a:lnTo>
                  <a:lnTo>
                    <a:pt x="762" y="264804"/>
                  </a:lnTo>
                  <a:lnTo>
                    <a:pt x="3048" y="276996"/>
                  </a:lnTo>
                  <a:lnTo>
                    <a:pt x="13934" y="318448"/>
                  </a:lnTo>
                  <a:lnTo>
                    <a:pt x="25146" y="344614"/>
                  </a:lnTo>
                  <a:lnTo>
                    <a:pt x="25146" y="239658"/>
                  </a:lnTo>
                  <a:lnTo>
                    <a:pt x="26670" y="217560"/>
                  </a:lnTo>
                  <a:lnTo>
                    <a:pt x="35779" y="176111"/>
                  </a:lnTo>
                  <a:lnTo>
                    <a:pt x="50364" y="139713"/>
                  </a:lnTo>
                  <a:lnTo>
                    <a:pt x="93155" y="81994"/>
                  </a:lnTo>
                  <a:lnTo>
                    <a:pt x="149436" y="44253"/>
                  </a:lnTo>
                  <a:lnTo>
                    <a:pt x="213601" y="26341"/>
                  </a:lnTo>
                  <a:lnTo>
                    <a:pt x="246887" y="24774"/>
                  </a:lnTo>
                  <a:lnTo>
                    <a:pt x="280042" y="28109"/>
                  </a:lnTo>
                  <a:lnTo>
                    <a:pt x="343154" y="49406"/>
                  </a:lnTo>
                  <a:lnTo>
                    <a:pt x="397328" y="90086"/>
                  </a:lnTo>
                  <a:lnTo>
                    <a:pt x="436958" y="149997"/>
                  </a:lnTo>
                  <a:lnTo>
                    <a:pt x="449567" y="187117"/>
                  </a:lnTo>
                  <a:lnTo>
                    <a:pt x="456438" y="228990"/>
                  </a:lnTo>
                  <a:lnTo>
                    <a:pt x="457200" y="240420"/>
                  </a:lnTo>
                  <a:lnTo>
                    <a:pt x="457200" y="346263"/>
                  </a:lnTo>
                  <a:lnTo>
                    <a:pt x="468004" y="321063"/>
                  </a:lnTo>
                  <a:lnTo>
                    <a:pt x="477920" y="282381"/>
                  </a:lnTo>
                  <a:lnTo>
                    <a:pt x="482345" y="239658"/>
                  </a:lnTo>
                  <a:close/>
                </a:path>
                <a:path extrusionOk="0" h="480695" w="482600">
                  <a:moveTo>
                    <a:pt x="457200" y="346263"/>
                  </a:moveTo>
                  <a:lnTo>
                    <a:pt x="457200" y="240420"/>
                  </a:lnTo>
                  <a:lnTo>
                    <a:pt x="456438" y="251850"/>
                  </a:lnTo>
                  <a:lnTo>
                    <a:pt x="449170" y="295042"/>
                  </a:lnTo>
                  <a:lnTo>
                    <a:pt x="435697" y="333165"/>
                  </a:lnTo>
                  <a:lnTo>
                    <a:pt x="393298" y="394066"/>
                  </a:lnTo>
                  <a:lnTo>
                    <a:pt x="335578" y="434265"/>
                  </a:lnTo>
                  <a:lnTo>
                    <a:pt x="268873" y="453473"/>
                  </a:lnTo>
                  <a:lnTo>
                    <a:pt x="234132" y="455115"/>
                  </a:lnTo>
                  <a:lnTo>
                    <a:pt x="199521" y="451402"/>
                  </a:lnTo>
                  <a:lnTo>
                    <a:pt x="133859" y="427764"/>
                  </a:lnTo>
                  <a:lnTo>
                    <a:pt x="78223" y="382271"/>
                  </a:lnTo>
                  <a:lnTo>
                    <a:pt x="38951" y="314636"/>
                  </a:lnTo>
                  <a:lnTo>
                    <a:pt x="27432" y="272424"/>
                  </a:lnTo>
                  <a:lnTo>
                    <a:pt x="26670" y="261756"/>
                  </a:lnTo>
                  <a:lnTo>
                    <a:pt x="25146" y="251088"/>
                  </a:lnTo>
                  <a:lnTo>
                    <a:pt x="25146" y="344614"/>
                  </a:lnTo>
                  <a:lnTo>
                    <a:pt x="49565" y="386938"/>
                  </a:lnTo>
                  <a:lnTo>
                    <a:pt x="99858" y="436497"/>
                  </a:lnTo>
                  <a:lnTo>
                    <a:pt x="160237" y="467471"/>
                  </a:lnTo>
                  <a:lnTo>
                    <a:pt x="226122" y="480205"/>
                  </a:lnTo>
                  <a:lnTo>
                    <a:pt x="259699" y="479841"/>
                  </a:lnTo>
                  <a:lnTo>
                    <a:pt x="325260" y="465864"/>
                  </a:lnTo>
                  <a:lnTo>
                    <a:pt x="384883" y="434511"/>
                  </a:lnTo>
                  <a:lnTo>
                    <a:pt x="433991" y="386129"/>
                  </a:lnTo>
                  <a:lnTo>
                    <a:pt x="453170" y="355660"/>
                  </a:lnTo>
                  <a:lnTo>
                    <a:pt x="457200" y="3462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8" name="Google Shape;198;p20"/>
          <p:cNvSpPr txBox="1"/>
          <p:nvPr/>
        </p:nvSpPr>
        <p:spPr>
          <a:xfrm>
            <a:off x="7317740" y="6419341"/>
            <a:ext cx="85598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Interface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9" name="Google Shape;199;p20"/>
          <p:cNvSpPr txBox="1"/>
          <p:nvPr>
            <p:ph idx="12" type="sldNum"/>
          </p:nvPr>
        </p:nvSpPr>
        <p:spPr>
          <a:xfrm>
            <a:off x="8859088" y="6919976"/>
            <a:ext cx="23050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/>
          <p:cNvSpPr txBox="1"/>
          <p:nvPr>
            <p:ph type="title"/>
          </p:nvPr>
        </p:nvSpPr>
        <p:spPr>
          <a:xfrm>
            <a:off x="3103245" y="740791"/>
            <a:ext cx="385191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Structural Things</a:t>
            </a:r>
            <a:endParaRPr/>
          </a:p>
        </p:txBody>
      </p:sp>
      <p:sp>
        <p:nvSpPr>
          <p:cNvPr id="205" name="Google Shape;205;p21"/>
          <p:cNvSpPr/>
          <p:nvPr/>
        </p:nvSpPr>
        <p:spPr>
          <a:xfrm>
            <a:off x="457200" y="1436369"/>
            <a:ext cx="9144000" cy="1958339"/>
          </a:xfrm>
          <a:custGeom>
            <a:rect b="b" l="l" r="r" t="t"/>
            <a:pathLst>
              <a:path extrusionOk="0" h="1958339" w="9144000">
                <a:moveTo>
                  <a:pt x="9144000" y="0"/>
                </a:moveTo>
                <a:lnTo>
                  <a:pt x="0" y="0"/>
                </a:lnTo>
                <a:lnTo>
                  <a:pt x="0" y="978408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97840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1"/>
          <p:cNvSpPr txBox="1"/>
          <p:nvPr/>
        </p:nvSpPr>
        <p:spPr>
          <a:xfrm>
            <a:off x="1450339" y="2067560"/>
            <a:ext cx="7552055" cy="1306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85750" lvl="0" marL="29781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Collaboration‐ defines an interaction and a society  of roles and other elements that works together  to provide cooperative behavior.</a:t>
            </a: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07" name="Google Shape;207;p21"/>
          <p:cNvGrpSpPr/>
          <p:nvPr/>
        </p:nvGrpSpPr>
        <p:grpSpPr>
          <a:xfrm>
            <a:off x="3721608" y="3340607"/>
            <a:ext cx="2311400" cy="1016000"/>
            <a:chOff x="3721608" y="3340607"/>
            <a:chExt cx="2311400" cy="1016000"/>
          </a:xfrm>
        </p:grpSpPr>
        <p:sp>
          <p:nvSpPr>
            <p:cNvPr id="208" name="Google Shape;208;p21"/>
            <p:cNvSpPr/>
            <p:nvPr/>
          </p:nvSpPr>
          <p:spPr>
            <a:xfrm>
              <a:off x="4417093" y="3352800"/>
              <a:ext cx="920115" cy="41910"/>
            </a:xfrm>
            <a:custGeom>
              <a:rect b="b" l="l" r="r" t="t"/>
              <a:pathLst>
                <a:path extrusionOk="0" h="41910" w="920114">
                  <a:moveTo>
                    <a:pt x="919737" y="41910"/>
                  </a:moveTo>
                  <a:lnTo>
                    <a:pt x="832871" y="26970"/>
                  </a:lnTo>
                  <a:lnTo>
                    <a:pt x="773706" y="18903"/>
                  </a:lnTo>
                  <a:lnTo>
                    <a:pt x="713201" y="12209"/>
                  </a:lnTo>
                  <a:lnTo>
                    <a:pt x="651452" y="6930"/>
                  </a:lnTo>
                  <a:lnTo>
                    <a:pt x="588556" y="3108"/>
                  </a:lnTo>
                  <a:lnTo>
                    <a:pt x="524609" y="784"/>
                  </a:lnTo>
                  <a:lnTo>
                    <a:pt x="459706" y="0"/>
                  </a:lnTo>
                  <a:lnTo>
                    <a:pt x="394877" y="784"/>
                  </a:lnTo>
                  <a:lnTo>
                    <a:pt x="330993" y="3108"/>
                  </a:lnTo>
                  <a:lnTo>
                    <a:pt x="268150" y="6930"/>
                  </a:lnTo>
                  <a:lnTo>
                    <a:pt x="206446" y="12209"/>
                  </a:lnTo>
                  <a:lnTo>
                    <a:pt x="145976" y="18903"/>
                  </a:lnTo>
                  <a:lnTo>
                    <a:pt x="86838" y="26970"/>
                  </a:lnTo>
                  <a:lnTo>
                    <a:pt x="29129" y="36368"/>
                  </a:lnTo>
                  <a:lnTo>
                    <a:pt x="0" y="41910"/>
                  </a:lnTo>
                  <a:lnTo>
                    <a:pt x="919737" y="419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1"/>
            <p:cNvSpPr/>
            <p:nvPr/>
          </p:nvSpPr>
          <p:spPr>
            <a:xfrm>
              <a:off x="3721608" y="3340607"/>
              <a:ext cx="2311400" cy="1016000"/>
            </a:xfrm>
            <a:custGeom>
              <a:rect b="b" l="l" r="r" t="t"/>
              <a:pathLst>
                <a:path extrusionOk="0" h="1016000" w="2311400">
                  <a:moveTo>
                    <a:pt x="37338" y="436626"/>
                  </a:moveTo>
                  <a:lnTo>
                    <a:pt x="13716" y="429768"/>
                  </a:lnTo>
                  <a:lnTo>
                    <a:pt x="6096" y="454914"/>
                  </a:lnTo>
                  <a:lnTo>
                    <a:pt x="1524" y="481584"/>
                  </a:lnTo>
                  <a:lnTo>
                    <a:pt x="0" y="507492"/>
                  </a:lnTo>
                  <a:lnTo>
                    <a:pt x="0" y="508254"/>
                  </a:lnTo>
                  <a:lnTo>
                    <a:pt x="1524" y="535686"/>
                  </a:lnTo>
                  <a:lnTo>
                    <a:pt x="6096" y="562356"/>
                  </a:lnTo>
                  <a:lnTo>
                    <a:pt x="10668" y="577596"/>
                  </a:lnTo>
                  <a:lnTo>
                    <a:pt x="25146" y="573074"/>
                  </a:lnTo>
                  <a:lnTo>
                    <a:pt x="35052" y="569976"/>
                  </a:lnTo>
                  <a:lnTo>
                    <a:pt x="30480" y="554736"/>
                  </a:lnTo>
                  <a:lnTo>
                    <a:pt x="26670" y="531114"/>
                  </a:lnTo>
                  <a:lnTo>
                    <a:pt x="25146" y="507492"/>
                  </a:lnTo>
                  <a:lnTo>
                    <a:pt x="26670" y="483108"/>
                  </a:lnTo>
                  <a:lnTo>
                    <a:pt x="31242" y="459486"/>
                  </a:lnTo>
                  <a:lnTo>
                    <a:pt x="37338" y="436626"/>
                  </a:lnTo>
                  <a:close/>
                </a:path>
                <a:path extrusionOk="0" h="1016000" w="2311400">
                  <a:moveTo>
                    <a:pt x="80010" y="655320"/>
                  </a:moveTo>
                  <a:lnTo>
                    <a:pt x="73914" y="647700"/>
                  </a:lnTo>
                  <a:lnTo>
                    <a:pt x="59436" y="624840"/>
                  </a:lnTo>
                  <a:lnTo>
                    <a:pt x="47244" y="601980"/>
                  </a:lnTo>
                  <a:lnTo>
                    <a:pt x="43434" y="592836"/>
                  </a:lnTo>
                  <a:lnTo>
                    <a:pt x="19812" y="602742"/>
                  </a:lnTo>
                  <a:lnTo>
                    <a:pt x="24384" y="613410"/>
                  </a:lnTo>
                  <a:lnTo>
                    <a:pt x="38100" y="638556"/>
                  </a:lnTo>
                  <a:lnTo>
                    <a:pt x="54102" y="662940"/>
                  </a:lnTo>
                  <a:lnTo>
                    <a:pt x="60198" y="671322"/>
                  </a:lnTo>
                  <a:lnTo>
                    <a:pt x="80010" y="655320"/>
                  </a:lnTo>
                  <a:close/>
                </a:path>
                <a:path extrusionOk="0" h="1016000" w="2311400">
                  <a:moveTo>
                    <a:pt x="86106" y="353568"/>
                  </a:moveTo>
                  <a:lnTo>
                    <a:pt x="65532" y="337566"/>
                  </a:lnTo>
                  <a:lnTo>
                    <a:pt x="53340" y="353568"/>
                  </a:lnTo>
                  <a:lnTo>
                    <a:pt x="37338" y="377952"/>
                  </a:lnTo>
                  <a:lnTo>
                    <a:pt x="24384" y="403098"/>
                  </a:lnTo>
                  <a:lnTo>
                    <a:pt x="23622" y="404622"/>
                  </a:lnTo>
                  <a:lnTo>
                    <a:pt x="47244" y="414528"/>
                  </a:lnTo>
                  <a:lnTo>
                    <a:pt x="47244" y="413004"/>
                  </a:lnTo>
                  <a:lnTo>
                    <a:pt x="59436" y="390144"/>
                  </a:lnTo>
                  <a:lnTo>
                    <a:pt x="74676" y="367284"/>
                  </a:lnTo>
                  <a:lnTo>
                    <a:pt x="86106" y="353568"/>
                  </a:lnTo>
                  <a:close/>
                </a:path>
                <a:path extrusionOk="0" h="1016000" w="2311400">
                  <a:moveTo>
                    <a:pt x="149352" y="726186"/>
                  </a:moveTo>
                  <a:lnTo>
                    <a:pt x="133350" y="713232"/>
                  </a:lnTo>
                  <a:lnTo>
                    <a:pt x="111252" y="691134"/>
                  </a:lnTo>
                  <a:lnTo>
                    <a:pt x="95250" y="674370"/>
                  </a:lnTo>
                  <a:lnTo>
                    <a:pt x="76962" y="691134"/>
                  </a:lnTo>
                  <a:lnTo>
                    <a:pt x="93726" y="710184"/>
                  </a:lnTo>
                  <a:lnTo>
                    <a:pt x="117348" y="732282"/>
                  </a:lnTo>
                  <a:lnTo>
                    <a:pt x="132588" y="745236"/>
                  </a:lnTo>
                  <a:lnTo>
                    <a:pt x="149352" y="726186"/>
                  </a:lnTo>
                  <a:close/>
                </a:path>
                <a:path extrusionOk="0" h="1016000" w="2311400">
                  <a:moveTo>
                    <a:pt x="156210" y="283464"/>
                  </a:moveTo>
                  <a:lnTo>
                    <a:pt x="139446" y="264414"/>
                  </a:lnTo>
                  <a:lnTo>
                    <a:pt x="116586" y="284226"/>
                  </a:lnTo>
                  <a:lnTo>
                    <a:pt x="92964" y="306324"/>
                  </a:lnTo>
                  <a:lnTo>
                    <a:pt x="83058" y="317754"/>
                  </a:lnTo>
                  <a:lnTo>
                    <a:pt x="101346" y="334518"/>
                  </a:lnTo>
                  <a:lnTo>
                    <a:pt x="112014" y="323850"/>
                  </a:lnTo>
                  <a:lnTo>
                    <a:pt x="134112" y="302514"/>
                  </a:lnTo>
                  <a:lnTo>
                    <a:pt x="156210" y="283464"/>
                  </a:lnTo>
                  <a:close/>
                </a:path>
                <a:path extrusionOk="0" h="1016000" w="2311400">
                  <a:moveTo>
                    <a:pt x="230124" y="783336"/>
                  </a:moveTo>
                  <a:lnTo>
                    <a:pt x="214122" y="774192"/>
                  </a:lnTo>
                  <a:lnTo>
                    <a:pt x="185166" y="754380"/>
                  </a:lnTo>
                  <a:lnTo>
                    <a:pt x="168402" y="741426"/>
                  </a:lnTo>
                  <a:lnTo>
                    <a:pt x="153162" y="762000"/>
                  </a:lnTo>
                  <a:lnTo>
                    <a:pt x="170688" y="774954"/>
                  </a:lnTo>
                  <a:lnTo>
                    <a:pt x="201168" y="795528"/>
                  </a:lnTo>
                  <a:lnTo>
                    <a:pt x="217170" y="805434"/>
                  </a:lnTo>
                  <a:lnTo>
                    <a:pt x="230124" y="783336"/>
                  </a:lnTo>
                  <a:close/>
                </a:path>
                <a:path extrusionOk="0" h="1016000" w="2311400">
                  <a:moveTo>
                    <a:pt x="237744" y="227076"/>
                  </a:moveTo>
                  <a:lnTo>
                    <a:pt x="224790" y="205740"/>
                  </a:lnTo>
                  <a:lnTo>
                    <a:pt x="200406" y="220218"/>
                  </a:lnTo>
                  <a:lnTo>
                    <a:pt x="170688" y="240792"/>
                  </a:lnTo>
                  <a:lnTo>
                    <a:pt x="160020" y="248412"/>
                  </a:lnTo>
                  <a:lnTo>
                    <a:pt x="175260" y="268986"/>
                  </a:lnTo>
                  <a:lnTo>
                    <a:pt x="185928" y="261366"/>
                  </a:lnTo>
                  <a:lnTo>
                    <a:pt x="214884" y="241554"/>
                  </a:lnTo>
                  <a:lnTo>
                    <a:pt x="237744" y="227076"/>
                  </a:lnTo>
                  <a:close/>
                </a:path>
                <a:path extrusionOk="0" h="1016000" w="2311400">
                  <a:moveTo>
                    <a:pt x="318516" y="831342"/>
                  </a:moveTo>
                  <a:lnTo>
                    <a:pt x="314706" y="829056"/>
                  </a:lnTo>
                  <a:lnTo>
                    <a:pt x="278892" y="811530"/>
                  </a:lnTo>
                  <a:lnTo>
                    <a:pt x="251460" y="796290"/>
                  </a:lnTo>
                  <a:lnTo>
                    <a:pt x="239268" y="818388"/>
                  </a:lnTo>
                  <a:lnTo>
                    <a:pt x="268224" y="834390"/>
                  </a:lnTo>
                  <a:lnTo>
                    <a:pt x="304038" y="852678"/>
                  </a:lnTo>
                  <a:lnTo>
                    <a:pt x="307848" y="854202"/>
                  </a:lnTo>
                  <a:lnTo>
                    <a:pt x="318516" y="831342"/>
                  </a:lnTo>
                  <a:close/>
                </a:path>
                <a:path extrusionOk="0" h="1016000" w="2311400">
                  <a:moveTo>
                    <a:pt x="326898" y="181356"/>
                  </a:moveTo>
                  <a:lnTo>
                    <a:pt x="316230" y="157734"/>
                  </a:lnTo>
                  <a:lnTo>
                    <a:pt x="304038" y="163830"/>
                  </a:lnTo>
                  <a:lnTo>
                    <a:pt x="267462" y="181356"/>
                  </a:lnTo>
                  <a:lnTo>
                    <a:pt x="247650" y="192786"/>
                  </a:lnTo>
                  <a:lnTo>
                    <a:pt x="259842" y="214884"/>
                  </a:lnTo>
                  <a:lnTo>
                    <a:pt x="279654" y="204216"/>
                  </a:lnTo>
                  <a:lnTo>
                    <a:pt x="315468" y="185928"/>
                  </a:lnTo>
                  <a:lnTo>
                    <a:pt x="326898" y="181356"/>
                  </a:lnTo>
                  <a:close/>
                </a:path>
                <a:path extrusionOk="0" h="1016000" w="2311400">
                  <a:moveTo>
                    <a:pt x="411480" y="870204"/>
                  </a:moveTo>
                  <a:lnTo>
                    <a:pt x="391668" y="862584"/>
                  </a:lnTo>
                  <a:lnTo>
                    <a:pt x="352044" y="846582"/>
                  </a:lnTo>
                  <a:lnTo>
                    <a:pt x="341376" y="841248"/>
                  </a:lnTo>
                  <a:lnTo>
                    <a:pt x="330708" y="864870"/>
                  </a:lnTo>
                  <a:lnTo>
                    <a:pt x="342138" y="870204"/>
                  </a:lnTo>
                  <a:lnTo>
                    <a:pt x="382524" y="886206"/>
                  </a:lnTo>
                  <a:lnTo>
                    <a:pt x="402336" y="893826"/>
                  </a:lnTo>
                  <a:lnTo>
                    <a:pt x="411480" y="870204"/>
                  </a:lnTo>
                  <a:close/>
                </a:path>
                <a:path extrusionOk="0" h="1016000" w="2311400">
                  <a:moveTo>
                    <a:pt x="419862" y="142494"/>
                  </a:moveTo>
                  <a:lnTo>
                    <a:pt x="410718" y="118872"/>
                  </a:lnTo>
                  <a:lnTo>
                    <a:pt x="382524" y="129540"/>
                  </a:lnTo>
                  <a:lnTo>
                    <a:pt x="342138" y="146304"/>
                  </a:lnTo>
                  <a:lnTo>
                    <a:pt x="339090" y="147066"/>
                  </a:lnTo>
                  <a:lnTo>
                    <a:pt x="349758" y="170688"/>
                  </a:lnTo>
                  <a:lnTo>
                    <a:pt x="352806" y="169164"/>
                  </a:lnTo>
                  <a:lnTo>
                    <a:pt x="391668" y="153162"/>
                  </a:lnTo>
                  <a:lnTo>
                    <a:pt x="419862" y="142494"/>
                  </a:lnTo>
                  <a:close/>
                </a:path>
                <a:path extrusionOk="0" h="1016000" w="2311400">
                  <a:moveTo>
                    <a:pt x="506730" y="902208"/>
                  </a:moveTo>
                  <a:lnTo>
                    <a:pt x="475488" y="892302"/>
                  </a:lnTo>
                  <a:lnTo>
                    <a:pt x="434340" y="878586"/>
                  </a:lnTo>
                  <a:lnTo>
                    <a:pt x="426720" y="902970"/>
                  </a:lnTo>
                  <a:lnTo>
                    <a:pt x="467868" y="916686"/>
                  </a:lnTo>
                  <a:lnTo>
                    <a:pt x="499110" y="926592"/>
                  </a:lnTo>
                  <a:lnTo>
                    <a:pt x="506730" y="902208"/>
                  </a:lnTo>
                  <a:close/>
                </a:path>
                <a:path extrusionOk="0" h="1016000" w="2311400">
                  <a:moveTo>
                    <a:pt x="515112" y="110490"/>
                  </a:moveTo>
                  <a:lnTo>
                    <a:pt x="508254" y="86868"/>
                  </a:lnTo>
                  <a:lnTo>
                    <a:pt x="467868" y="99060"/>
                  </a:lnTo>
                  <a:lnTo>
                    <a:pt x="435102" y="109728"/>
                  </a:lnTo>
                  <a:lnTo>
                    <a:pt x="443484" y="134112"/>
                  </a:lnTo>
                  <a:lnTo>
                    <a:pt x="475488" y="122682"/>
                  </a:lnTo>
                  <a:lnTo>
                    <a:pt x="515112" y="110490"/>
                  </a:lnTo>
                  <a:close/>
                </a:path>
                <a:path extrusionOk="0" h="1016000" w="2311400">
                  <a:moveTo>
                    <a:pt x="604266" y="928878"/>
                  </a:moveTo>
                  <a:lnTo>
                    <a:pt x="566166" y="918972"/>
                  </a:lnTo>
                  <a:lnTo>
                    <a:pt x="531114" y="909066"/>
                  </a:lnTo>
                  <a:lnTo>
                    <a:pt x="524256" y="934212"/>
                  </a:lnTo>
                  <a:lnTo>
                    <a:pt x="560070" y="944118"/>
                  </a:lnTo>
                  <a:lnTo>
                    <a:pt x="598170" y="953262"/>
                  </a:lnTo>
                  <a:lnTo>
                    <a:pt x="604266" y="928878"/>
                  </a:lnTo>
                  <a:close/>
                </a:path>
                <a:path extrusionOk="0" h="1016000" w="2311400">
                  <a:moveTo>
                    <a:pt x="612648" y="84582"/>
                  </a:moveTo>
                  <a:lnTo>
                    <a:pt x="606552" y="60198"/>
                  </a:lnTo>
                  <a:lnTo>
                    <a:pt x="559308" y="72390"/>
                  </a:lnTo>
                  <a:lnTo>
                    <a:pt x="532638" y="79248"/>
                  </a:lnTo>
                  <a:lnTo>
                    <a:pt x="539496" y="103632"/>
                  </a:lnTo>
                  <a:lnTo>
                    <a:pt x="566166" y="96774"/>
                  </a:lnTo>
                  <a:lnTo>
                    <a:pt x="612648" y="84582"/>
                  </a:lnTo>
                  <a:close/>
                </a:path>
                <a:path extrusionOk="0" h="1016000" w="2311400">
                  <a:moveTo>
                    <a:pt x="702564" y="949452"/>
                  </a:moveTo>
                  <a:lnTo>
                    <a:pt x="662178" y="941832"/>
                  </a:lnTo>
                  <a:lnTo>
                    <a:pt x="628650" y="934212"/>
                  </a:lnTo>
                  <a:lnTo>
                    <a:pt x="623316" y="959358"/>
                  </a:lnTo>
                  <a:lnTo>
                    <a:pt x="657606" y="966978"/>
                  </a:lnTo>
                  <a:lnTo>
                    <a:pt x="697992" y="974598"/>
                  </a:lnTo>
                  <a:lnTo>
                    <a:pt x="702564" y="949452"/>
                  </a:lnTo>
                  <a:close/>
                </a:path>
                <a:path extrusionOk="0" h="1016000" w="2311400">
                  <a:moveTo>
                    <a:pt x="711708" y="64008"/>
                  </a:moveTo>
                  <a:lnTo>
                    <a:pt x="709841" y="54114"/>
                  </a:lnTo>
                  <a:lnTo>
                    <a:pt x="707136" y="39624"/>
                  </a:lnTo>
                  <a:lnTo>
                    <a:pt x="657606" y="48768"/>
                  </a:lnTo>
                  <a:lnTo>
                    <a:pt x="634923" y="54114"/>
                  </a:lnTo>
                  <a:lnTo>
                    <a:pt x="631698" y="54864"/>
                  </a:lnTo>
                  <a:lnTo>
                    <a:pt x="637032" y="79248"/>
                  </a:lnTo>
                  <a:lnTo>
                    <a:pt x="662940" y="73914"/>
                  </a:lnTo>
                  <a:lnTo>
                    <a:pt x="711708" y="64008"/>
                  </a:lnTo>
                  <a:close/>
                </a:path>
                <a:path extrusionOk="0" h="1016000" w="2311400">
                  <a:moveTo>
                    <a:pt x="802386" y="966216"/>
                  </a:moveTo>
                  <a:lnTo>
                    <a:pt x="764286" y="960882"/>
                  </a:lnTo>
                  <a:lnTo>
                    <a:pt x="727710" y="954024"/>
                  </a:lnTo>
                  <a:lnTo>
                    <a:pt x="723138" y="979170"/>
                  </a:lnTo>
                  <a:lnTo>
                    <a:pt x="760476" y="986028"/>
                  </a:lnTo>
                  <a:lnTo>
                    <a:pt x="798576" y="991362"/>
                  </a:lnTo>
                  <a:lnTo>
                    <a:pt x="802386" y="966216"/>
                  </a:lnTo>
                  <a:close/>
                </a:path>
                <a:path extrusionOk="0" h="1016000" w="2311400">
                  <a:moveTo>
                    <a:pt x="811530" y="48006"/>
                  </a:moveTo>
                  <a:lnTo>
                    <a:pt x="807720" y="22860"/>
                  </a:lnTo>
                  <a:lnTo>
                    <a:pt x="760476" y="29718"/>
                  </a:lnTo>
                  <a:lnTo>
                    <a:pt x="732282" y="35052"/>
                  </a:lnTo>
                  <a:lnTo>
                    <a:pt x="735164" y="54114"/>
                  </a:lnTo>
                  <a:lnTo>
                    <a:pt x="736092" y="60198"/>
                  </a:lnTo>
                  <a:lnTo>
                    <a:pt x="765048" y="54864"/>
                  </a:lnTo>
                  <a:lnTo>
                    <a:pt x="770204" y="54114"/>
                  </a:lnTo>
                  <a:lnTo>
                    <a:pt x="811530" y="48006"/>
                  </a:lnTo>
                  <a:close/>
                </a:path>
                <a:path extrusionOk="0" h="1016000" w="2311400">
                  <a:moveTo>
                    <a:pt x="902970" y="978408"/>
                  </a:moveTo>
                  <a:lnTo>
                    <a:pt x="870966" y="975360"/>
                  </a:lnTo>
                  <a:lnTo>
                    <a:pt x="827532" y="969264"/>
                  </a:lnTo>
                  <a:lnTo>
                    <a:pt x="824484" y="994410"/>
                  </a:lnTo>
                  <a:lnTo>
                    <a:pt x="868680" y="1000506"/>
                  </a:lnTo>
                  <a:lnTo>
                    <a:pt x="899922" y="1003554"/>
                  </a:lnTo>
                  <a:lnTo>
                    <a:pt x="902970" y="978408"/>
                  </a:lnTo>
                  <a:close/>
                </a:path>
                <a:path extrusionOk="0" h="1016000" w="2311400">
                  <a:moveTo>
                    <a:pt x="912114" y="36576"/>
                  </a:moveTo>
                  <a:lnTo>
                    <a:pt x="909066" y="11430"/>
                  </a:lnTo>
                  <a:lnTo>
                    <a:pt x="868680" y="15240"/>
                  </a:lnTo>
                  <a:lnTo>
                    <a:pt x="832866" y="19812"/>
                  </a:lnTo>
                  <a:lnTo>
                    <a:pt x="836676" y="44958"/>
                  </a:lnTo>
                  <a:lnTo>
                    <a:pt x="871728" y="40386"/>
                  </a:lnTo>
                  <a:lnTo>
                    <a:pt x="912114" y="36576"/>
                  </a:lnTo>
                  <a:close/>
                </a:path>
                <a:path extrusionOk="0" h="1016000" w="2311400">
                  <a:moveTo>
                    <a:pt x="1003554" y="986028"/>
                  </a:moveTo>
                  <a:lnTo>
                    <a:pt x="980694" y="984402"/>
                  </a:lnTo>
                  <a:lnTo>
                    <a:pt x="927354" y="980694"/>
                  </a:lnTo>
                  <a:lnTo>
                    <a:pt x="925830" y="1005840"/>
                  </a:lnTo>
                  <a:lnTo>
                    <a:pt x="980694" y="1010412"/>
                  </a:lnTo>
                  <a:lnTo>
                    <a:pt x="1002030" y="1011174"/>
                  </a:lnTo>
                  <a:lnTo>
                    <a:pt x="1003554" y="986028"/>
                  </a:lnTo>
                  <a:close/>
                </a:path>
                <a:path extrusionOk="0" h="1016000" w="2311400">
                  <a:moveTo>
                    <a:pt x="1012698" y="28956"/>
                  </a:moveTo>
                  <a:lnTo>
                    <a:pt x="1011174" y="3810"/>
                  </a:lnTo>
                  <a:lnTo>
                    <a:pt x="980694" y="5334"/>
                  </a:lnTo>
                  <a:lnTo>
                    <a:pt x="934974" y="9144"/>
                  </a:lnTo>
                  <a:lnTo>
                    <a:pt x="936498" y="34290"/>
                  </a:lnTo>
                  <a:lnTo>
                    <a:pt x="982218" y="31242"/>
                  </a:lnTo>
                  <a:lnTo>
                    <a:pt x="1012698" y="28956"/>
                  </a:lnTo>
                  <a:close/>
                </a:path>
                <a:path extrusionOk="0" h="1016000" w="2311400">
                  <a:moveTo>
                    <a:pt x="1104138" y="989838"/>
                  </a:moveTo>
                  <a:lnTo>
                    <a:pt x="1096518" y="989838"/>
                  </a:lnTo>
                  <a:lnTo>
                    <a:pt x="1039368" y="987552"/>
                  </a:lnTo>
                  <a:lnTo>
                    <a:pt x="1028700" y="987552"/>
                  </a:lnTo>
                  <a:lnTo>
                    <a:pt x="1027176" y="1012698"/>
                  </a:lnTo>
                  <a:lnTo>
                    <a:pt x="1038606" y="1013460"/>
                  </a:lnTo>
                  <a:lnTo>
                    <a:pt x="1096518" y="1014984"/>
                  </a:lnTo>
                  <a:lnTo>
                    <a:pt x="1104138" y="1014984"/>
                  </a:lnTo>
                  <a:lnTo>
                    <a:pt x="1104138" y="989838"/>
                  </a:lnTo>
                  <a:close/>
                </a:path>
                <a:path extrusionOk="0" h="1016000" w="2311400">
                  <a:moveTo>
                    <a:pt x="1113282" y="0"/>
                  </a:moveTo>
                  <a:lnTo>
                    <a:pt x="1096518" y="762"/>
                  </a:lnTo>
                  <a:lnTo>
                    <a:pt x="1039368" y="2247"/>
                  </a:lnTo>
                  <a:lnTo>
                    <a:pt x="1036320" y="2286"/>
                  </a:lnTo>
                  <a:lnTo>
                    <a:pt x="1037844" y="28194"/>
                  </a:lnTo>
                  <a:lnTo>
                    <a:pt x="1039368" y="27432"/>
                  </a:lnTo>
                  <a:lnTo>
                    <a:pt x="1096518" y="25933"/>
                  </a:lnTo>
                  <a:lnTo>
                    <a:pt x="1113282" y="25908"/>
                  </a:lnTo>
                  <a:lnTo>
                    <a:pt x="1113282" y="0"/>
                  </a:lnTo>
                  <a:close/>
                </a:path>
                <a:path extrusionOk="0" h="1016000" w="2311400">
                  <a:moveTo>
                    <a:pt x="1206246" y="1014984"/>
                  </a:moveTo>
                  <a:lnTo>
                    <a:pt x="1205484" y="989838"/>
                  </a:lnTo>
                  <a:lnTo>
                    <a:pt x="1155954" y="990600"/>
                  </a:lnTo>
                  <a:lnTo>
                    <a:pt x="1155687" y="990600"/>
                  </a:lnTo>
                  <a:lnTo>
                    <a:pt x="1155192" y="990600"/>
                  </a:lnTo>
                  <a:lnTo>
                    <a:pt x="1130046" y="989838"/>
                  </a:lnTo>
                  <a:lnTo>
                    <a:pt x="1129284" y="1015746"/>
                  </a:lnTo>
                  <a:lnTo>
                    <a:pt x="1155192" y="1015746"/>
                  </a:lnTo>
                  <a:lnTo>
                    <a:pt x="1155573" y="1003173"/>
                  </a:lnTo>
                  <a:lnTo>
                    <a:pt x="1155954" y="1015746"/>
                  </a:lnTo>
                  <a:lnTo>
                    <a:pt x="1206246" y="1014984"/>
                  </a:lnTo>
                  <a:close/>
                </a:path>
                <a:path extrusionOk="0" h="1016000" w="2311400">
                  <a:moveTo>
                    <a:pt x="1215390" y="762"/>
                  </a:moveTo>
                  <a:lnTo>
                    <a:pt x="1155954" y="0"/>
                  </a:lnTo>
                  <a:lnTo>
                    <a:pt x="1155573" y="12573"/>
                  </a:lnTo>
                  <a:lnTo>
                    <a:pt x="1155192" y="0"/>
                  </a:lnTo>
                  <a:lnTo>
                    <a:pt x="1138428" y="0"/>
                  </a:lnTo>
                  <a:lnTo>
                    <a:pt x="1139190" y="25146"/>
                  </a:lnTo>
                  <a:lnTo>
                    <a:pt x="1155192" y="25146"/>
                  </a:lnTo>
                  <a:lnTo>
                    <a:pt x="1155954" y="25158"/>
                  </a:lnTo>
                  <a:lnTo>
                    <a:pt x="1214628" y="25908"/>
                  </a:lnTo>
                  <a:lnTo>
                    <a:pt x="1215390" y="762"/>
                  </a:lnTo>
                  <a:close/>
                </a:path>
                <a:path extrusionOk="0" h="1016000" w="2311400">
                  <a:moveTo>
                    <a:pt x="1308354" y="1011174"/>
                  </a:moveTo>
                  <a:lnTo>
                    <a:pt x="1306830" y="986028"/>
                  </a:lnTo>
                  <a:lnTo>
                    <a:pt x="1271778" y="988314"/>
                  </a:lnTo>
                  <a:lnTo>
                    <a:pt x="1230630" y="989076"/>
                  </a:lnTo>
                  <a:lnTo>
                    <a:pt x="1231392" y="1014984"/>
                  </a:lnTo>
                  <a:lnTo>
                    <a:pt x="1273302" y="1013460"/>
                  </a:lnTo>
                  <a:lnTo>
                    <a:pt x="1308354" y="1011174"/>
                  </a:lnTo>
                  <a:close/>
                </a:path>
                <a:path extrusionOk="0" h="1016000" w="2311400">
                  <a:moveTo>
                    <a:pt x="1317498" y="4572"/>
                  </a:moveTo>
                  <a:lnTo>
                    <a:pt x="1272540" y="2286"/>
                  </a:lnTo>
                  <a:lnTo>
                    <a:pt x="1240536" y="1524"/>
                  </a:lnTo>
                  <a:lnTo>
                    <a:pt x="1239774" y="26670"/>
                  </a:lnTo>
                  <a:lnTo>
                    <a:pt x="1271778" y="27432"/>
                  </a:lnTo>
                  <a:lnTo>
                    <a:pt x="1315974" y="30480"/>
                  </a:lnTo>
                  <a:lnTo>
                    <a:pt x="1317498" y="4572"/>
                  </a:lnTo>
                  <a:close/>
                </a:path>
                <a:path extrusionOk="0" h="1016000" w="2311400">
                  <a:moveTo>
                    <a:pt x="1409700" y="1003554"/>
                  </a:moveTo>
                  <a:lnTo>
                    <a:pt x="1407414" y="978408"/>
                  </a:lnTo>
                  <a:lnTo>
                    <a:pt x="1384554" y="980694"/>
                  </a:lnTo>
                  <a:lnTo>
                    <a:pt x="1331976" y="984504"/>
                  </a:lnTo>
                  <a:lnTo>
                    <a:pt x="1333500" y="1009650"/>
                  </a:lnTo>
                  <a:lnTo>
                    <a:pt x="1386840" y="1005840"/>
                  </a:lnTo>
                  <a:lnTo>
                    <a:pt x="1409700" y="1003554"/>
                  </a:lnTo>
                  <a:close/>
                </a:path>
                <a:path extrusionOk="0" h="1016000" w="2311400">
                  <a:moveTo>
                    <a:pt x="1418844" y="12954"/>
                  </a:moveTo>
                  <a:lnTo>
                    <a:pt x="1386840" y="9906"/>
                  </a:lnTo>
                  <a:lnTo>
                    <a:pt x="1342644" y="6858"/>
                  </a:lnTo>
                  <a:lnTo>
                    <a:pt x="1341120" y="32004"/>
                  </a:lnTo>
                  <a:lnTo>
                    <a:pt x="1384554" y="35052"/>
                  </a:lnTo>
                  <a:lnTo>
                    <a:pt x="1416558" y="38100"/>
                  </a:lnTo>
                  <a:lnTo>
                    <a:pt x="1418844" y="12954"/>
                  </a:lnTo>
                  <a:close/>
                </a:path>
                <a:path extrusionOk="0" h="1016000" w="2311400">
                  <a:moveTo>
                    <a:pt x="1511046" y="991362"/>
                  </a:moveTo>
                  <a:lnTo>
                    <a:pt x="1507998" y="966216"/>
                  </a:lnTo>
                  <a:lnTo>
                    <a:pt x="1493520" y="968502"/>
                  </a:lnTo>
                  <a:lnTo>
                    <a:pt x="1439418" y="975360"/>
                  </a:lnTo>
                  <a:lnTo>
                    <a:pt x="1432560" y="975360"/>
                  </a:lnTo>
                  <a:lnTo>
                    <a:pt x="1434846" y="1001268"/>
                  </a:lnTo>
                  <a:lnTo>
                    <a:pt x="1442466" y="1000506"/>
                  </a:lnTo>
                  <a:lnTo>
                    <a:pt x="1497330" y="993648"/>
                  </a:lnTo>
                  <a:lnTo>
                    <a:pt x="1511046" y="991362"/>
                  </a:lnTo>
                  <a:close/>
                </a:path>
                <a:path extrusionOk="0" h="1016000" w="2311400">
                  <a:moveTo>
                    <a:pt x="1520190" y="25908"/>
                  </a:moveTo>
                  <a:lnTo>
                    <a:pt x="1497330" y="22098"/>
                  </a:lnTo>
                  <a:lnTo>
                    <a:pt x="1444752" y="16002"/>
                  </a:lnTo>
                  <a:lnTo>
                    <a:pt x="1441704" y="41148"/>
                  </a:lnTo>
                  <a:lnTo>
                    <a:pt x="1493520" y="47244"/>
                  </a:lnTo>
                  <a:lnTo>
                    <a:pt x="1516380" y="51054"/>
                  </a:lnTo>
                  <a:lnTo>
                    <a:pt x="1520190" y="25908"/>
                  </a:lnTo>
                  <a:close/>
                </a:path>
                <a:path extrusionOk="0" h="1016000" w="2311400">
                  <a:moveTo>
                    <a:pt x="1612392" y="974598"/>
                  </a:moveTo>
                  <a:lnTo>
                    <a:pt x="1607058" y="950214"/>
                  </a:lnTo>
                  <a:lnTo>
                    <a:pt x="1597914" y="951738"/>
                  </a:lnTo>
                  <a:lnTo>
                    <a:pt x="1546098" y="960882"/>
                  </a:lnTo>
                  <a:lnTo>
                    <a:pt x="1533144" y="962406"/>
                  </a:lnTo>
                  <a:lnTo>
                    <a:pt x="1536192" y="987552"/>
                  </a:lnTo>
                  <a:lnTo>
                    <a:pt x="1550670" y="986028"/>
                  </a:lnTo>
                  <a:lnTo>
                    <a:pt x="1603248" y="976884"/>
                  </a:lnTo>
                  <a:lnTo>
                    <a:pt x="1612392" y="974598"/>
                  </a:lnTo>
                  <a:close/>
                </a:path>
                <a:path extrusionOk="0" h="1016000" w="2311400">
                  <a:moveTo>
                    <a:pt x="1621536" y="42672"/>
                  </a:moveTo>
                  <a:lnTo>
                    <a:pt x="1602486" y="38862"/>
                  </a:lnTo>
                  <a:lnTo>
                    <a:pt x="1550670" y="29718"/>
                  </a:lnTo>
                  <a:lnTo>
                    <a:pt x="1545336" y="28956"/>
                  </a:lnTo>
                  <a:lnTo>
                    <a:pt x="1541526" y="54102"/>
                  </a:lnTo>
                  <a:lnTo>
                    <a:pt x="1546860" y="54864"/>
                  </a:lnTo>
                  <a:lnTo>
                    <a:pt x="1598676" y="64008"/>
                  </a:lnTo>
                  <a:lnTo>
                    <a:pt x="1616202" y="67818"/>
                  </a:lnTo>
                  <a:lnTo>
                    <a:pt x="1619110" y="54114"/>
                  </a:lnTo>
                  <a:lnTo>
                    <a:pt x="1621536" y="42672"/>
                  </a:lnTo>
                  <a:close/>
                </a:path>
                <a:path extrusionOk="0" h="1016000" w="2311400">
                  <a:moveTo>
                    <a:pt x="1712214" y="953262"/>
                  </a:moveTo>
                  <a:lnTo>
                    <a:pt x="1706118" y="928878"/>
                  </a:lnTo>
                  <a:lnTo>
                    <a:pt x="1696974" y="931164"/>
                  </a:lnTo>
                  <a:lnTo>
                    <a:pt x="1648206" y="941832"/>
                  </a:lnTo>
                  <a:lnTo>
                    <a:pt x="1632204" y="944880"/>
                  </a:lnTo>
                  <a:lnTo>
                    <a:pt x="1637538" y="970026"/>
                  </a:lnTo>
                  <a:lnTo>
                    <a:pt x="1653540" y="966978"/>
                  </a:lnTo>
                  <a:lnTo>
                    <a:pt x="1703832" y="955548"/>
                  </a:lnTo>
                  <a:lnTo>
                    <a:pt x="1712214" y="953262"/>
                  </a:lnTo>
                  <a:close/>
                </a:path>
                <a:path extrusionOk="0" h="1016000" w="2311400">
                  <a:moveTo>
                    <a:pt x="1721358" y="64008"/>
                  </a:moveTo>
                  <a:lnTo>
                    <a:pt x="1703070" y="60198"/>
                  </a:lnTo>
                  <a:lnTo>
                    <a:pt x="1676654" y="54114"/>
                  </a:lnTo>
                  <a:lnTo>
                    <a:pt x="1653540" y="48768"/>
                  </a:lnTo>
                  <a:lnTo>
                    <a:pt x="1645920" y="47244"/>
                  </a:lnTo>
                  <a:lnTo>
                    <a:pt x="1644662" y="54114"/>
                  </a:lnTo>
                  <a:lnTo>
                    <a:pt x="1641348" y="72390"/>
                  </a:lnTo>
                  <a:lnTo>
                    <a:pt x="1648968" y="73914"/>
                  </a:lnTo>
                  <a:lnTo>
                    <a:pt x="1697736" y="84582"/>
                  </a:lnTo>
                  <a:lnTo>
                    <a:pt x="1715262" y="89154"/>
                  </a:lnTo>
                  <a:lnTo>
                    <a:pt x="1721358" y="64008"/>
                  </a:lnTo>
                  <a:close/>
                </a:path>
                <a:path extrusionOk="0" h="1016000" w="2311400">
                  <a:moveTo>
                    <a:pt x="1811274" y="926592"/>
                  </a:moveTo>
                  <a:lnTo>
                    <a:pt x="1803654" y="902970"/>
                  </a:lnTo>
                  <a:lnTo>
                    <a:pt x="1790700" y="906780"/>
                  </a:lnTo>
                  <a:lnTo>
                    <a:pt x="1744980" y="918972"/>
                  </a:lnTo>
                  <a:lnTo>
                    <a:pt x="1730502" y="922782"/>
                  </a:lnTo>
                  <a:lnTo>
                    <a:pt x="1736598" y="947166"/>
                  </a:lnTo>
                  <a:lnTo>
                    <a:pt x="1751838" y="943356"/>
                  </a:lnTo>
                  <a:lnTo>
                    <a:pt x="1798320" y="930402"/>
                  </a:lnTo>
                  <a:lnTo>
                    <a:pt x="1811274" y="926592"/>
                  </a:lnTo>
                  <a:close/>
                </a:path>
                <a:path extrusionOk="0" h="1016000" w="2311400">
                  <a:moveTo>
                    <a:pt x="1819656" y="91440"/>
                  </a:moveTo>
                  <a:lnTo>
                    <a:pt x="1798320" y="84582"/>
                  </a:lnTo>
                  <a:lnTo>
                    <a:pt x="1751076" y="71628"/>
                  </a:lnTo>
                  <a:lnTo>
                    <a:pt x="1745742" y="70866"/>
                  </a:lnTo>
                  <a:lnTo>
                    <a:pt x="1739646" y="95250"/>
                  </a:lnTo>
                  <a:lnTo>
                    <a:pt x="1744980" y="96774"/>
                  </a:lnTo>
                  <a:lnTo>
                    <a:pt x="1791462" y="109728"/>
                  </a:lnTo>
                  <a:lnTo>
                    <a:pt x="1812036" y="115824"/>
                  </a:lnTo>
                  <a:lnTo>
                    <a:pt x="1819656" y="91440"/>
                  </a:lnTo>
                  <a:close/>
                </a:path>
                <a:path extrusionOk="0" h="1016000" w="2311400">
                  <a:moveTo>
                    <a:pt x="1908048" y="893826"/>
                  </a:moveTo>
                  <a:lnTo>
                    <a:pt x="1898904" y="870204"/>
                  </a:lnTo>
                  <a:lnTo>
                    <a:pt x="1878330" y="877824"/>
                  </a:lnTo>
                  <a:lnTo>
                    <a:pt x="1835658" y="893064"/>
                  </a:lnTo>
                  <a:lnTo>
                    <a:pt x="1828038" y="895350"/>
                  </a:lnTo>
                  <a:lnTo>
                    <a:pt x="1834896" y="919734"/>
                  </a:lnTo>
                  <a:lnTo>
                    <a:pt x="1843278" y="916686"/>
                  </a:lnTo>
                  <a:lnTo>
                    <a:pt x="1886712" y="902208"/>
                  </a:lnTo>
                  <a:lnTo>
                    <a:pt x="1908048" y="893826"/>
                  </a:lnTo>
                  <a:close/>
                </a:path>
                <a:path extrusionOk="0" h="1016000" w="2311400">
                  <a:moveTo>
                    <a:pt x="1916430" y="124968"/>
                  </a:moveTo>
                  <a:lnTo>
                    <a:pt x="1886712" y="113538"/>
                  </a:lnTo>
                  <a:lnTo>
                    <a:pt x="1844040" y="99060"/>
                  </a:lnTo>
                  <a:lnTo>
                    <a:pt x="1836420" y="123444"/>
                  </a:lnTo>
                  <a:lnTo>
                    <a:pt x="1878330" y="137922"/>
                  </a:lnTo>
                  <a:lnTo>
                    <a:pt x="1907286" y="148590"/>
                  </a:lnTo>
                  <a:lnTo>
                    <a:pt x="1916430" y="124968"/>
                  </a:lnTo>
                  <a:close/>
                </a:path>
                <a:path extrusionOk="0" h="1016000" w="2311400">
                  <a:moveTo>
                    <a:pt x="2002536" y="854202"/>
                  </a:moveTo>
                  <a:lnTo>
                    <a:pt x="1991868" y="831342"/>
                  </a:lnTo>
                  <a:lnTo>
                    <a:pt x="1958340" y="846582"/>
                  </a:lnTo>
                  <a:lnTo>
                    <a:pt x="1922526" y="861822"/>
                  </a:lnTo>
                  <a:lnTo>
                    <a:pt x="1931670" y="884682"/>
                  </a:lnTo>
                  <a:lnTo>
                    <a:pt x="1969008" y="869442"/>
                  </a:lnTo>
                  <a:lnTo>
                    <a:pt x="2002536" y="854202"/>
                  </a:lnTo>
                  <a:close/>
                </a:path>
                <a:path extrusionOk="0" h="1016000" w="2311400">
                  <a:moveTo>
                    <a:pt x="2010918" y="165354"/>
                  </a:moveTo>
                  <a:lnTo>
                    <a:pt x="2007108" y="163068"/>
                  </a:lnTo>
                  <a:lnTo>
                    <a:pt x="1969008" y="145542"/>
                  </a:lnTo>
                  <a:lnTo>
                    <a:pt x="1940814" y="134112"/>
                  </a:lnTo>
                  <a:lnTo>
                    <a:pt x="1930908" y="157734"/>
                  </a:lnTo>
                  <a:lnTo>
                    <a:pt x="1959102" y="169164"/>
                  </a:lnTo>
                  <a:lnTo>
                    <a:pt x="1996440" y="186690"/>
                  </a:lnTo>
                  <a:lnTo>
                    <a:pt x="1999488" y="188214"/>
                  </a:lnTo>
                  <a:lnTo>
                    <a:pt x="2010918" y="165354"/>
                  </a:lnTo>
                  <a:close/>
                </a:path>
                <a:path extrusionOk="0" h="1016000" w="2311400">
                  <a:moveTo>
                    <a:pt x="2093214" y="806196"/>
                  </a:moveTo>
                  <a:lnTo>
                    <a:pt x="2080260" y="784098"/>
                  </a:lnTo>
                  <a:lnTo>
                    <a:pt x="2065020" y="793242"/>
                  </a:lnTo>
                  <a:lnTo>
                    <a:pt x="2031492" y="811530"/>
                  </a:lnTo>
                  <a:lnTo>
                    <a:pt x="2013966" y="820674"/>
                  </a:lnTo>
                  <a:lnTo>
                    <a:pt x="2025396" y="842772"/>
                  </a:lnTo>
                  <a:lnTo>
                    <a:pt x="2043684" y="834390"/>
                  </a:lnTo>
                  <a:lnTo>
                    <a:pt x="2077974" y="815340"/>
                  </a:lnTo>
                  <a:lnTo>
                    <a:pt x="2093214" y="806196"/>
                  </a:lnTo>
                  <a:close/>
                </a:path>
                <a:path extrusionOk="0" h="1016000" w="2311400">
                  <a:moveTo>
                    <a:pt x="2100834" y="214884"/>
                  </a:moveTo>
                  <a:lnTo>
                    <a:pt x="2077974" y="200406"/>
                  </a:lnTo>
                  <a:lnTo>
                    <a:pt x="2042922" y="181356"/>
                  </a:lnTo>
                  <a:lnTo>
                    <a:pt x="2033778" y="176784"/>
                  </a:lnTo>
                  <a:lnTo>
                    <a:pt x="2022348" y="199644"/>
                  </a:lnTo>
                  <a:lnTo>
                    <a:pt x="2032254" y="204216"/>
                  </a:lnTo>
                  <a:lnTo>
                    <a:pt x="2065020" y="222504"/>
                  </a:lnTo>
                  <a:lnTo>
                    <a:pt x="2087880" y="236220"/>
                  </a:lnTo>
                  <a:lnTo>
                    <a:pt x="2100834" y="214884"/>
                  </a:lnTo>
                  <a:close/>
                </a:path>
                <a:path extrusionOk="0" h="1016000" w="2311400">
                  <a:moveTo>
                    <a:pt x="2177796" y="745998"/>
                  </a:moveTo>
                  <a:lnTo>
                    <a:pt x="2161032" y="726948"/>
                  </a:lnTo>
                  <a:lnTo>
                    <a:pt x="2152650" y="734568"/>
                  </a:lnTo>
                  <a:lnTo>
                    <a:pt x="2125218" y="754380"/>
                  </a:lnTo>
                  <a:lnTo>
                    <a:pt x="2100834" y="771144"/>
                  </a:lnTo>
                  <a:lnTo>
                    <a:pt x="2115312" y="791718"/>
                  </a:lnTo>
                  <a:lnTo>
                    <a:pt x="2140458" y="774954"/>
                  </a:lnTo>
                  <a:lnTo>
                    <a:pt x="2168652" y="753618"/>
                  </a:lnTo>
                  <a:lnTo>
                    <a:pt x="2177796" y="745998"/>
                  </a:lnTo>
                  <a:close/>
                </a:path>
                <a:path extrusionOk="0" h="1016000" w="2311400">
                  <a:moveTo>
                    <a:pt x="2184654" y="275844"/>
                  </a:moveTo>
                  <a:lnTo>
                    <a:pt x="2167890" y="261366"/>
                  </a:lnTo>
                  <a:lnTo>
                    <a:pt x="2140458" y="240792"/>
                  </a:lnTo>
                  <a:lnTo>
                    <a:pt x="2122932" y="228600"/>
                  </a:lnTo>
                  <a:lnTo>
                    <a:pt x="2108454" y="249936"/>
                  </a:lnTo>
                  <a:lnTo>
                    <a:pt x="2125980" y="261366"/>
                  </a:lnTo>
                  <a:lnTo>
                    <a:pt x="2152650" y="281940"/>
                  </a:lnTo>
                  <a:lnTo>
                    <a:pt x="2167890" y="294894"/>
                  </a:lnTo>
                  <a:lnTo>
                    <a:pt x="2184654" y="275844"/>
                  </a:lnTo>
                  <a:close/>
                </a:path>
                <a:path extrusionOk="0" h="1016000" w="2311400">
                  <a:moveTo>
                    <a:pt x="2250186" y="672084"/>
                  </a:moveTo>
                  <a:lnTo>
                    <a:pt x="2230374" y="656082"/>
                  </a:lnTo>
                  <a:lnTo>
                    <a:pt x="2218944" y="670560"/>
                  </a:lnTo>
                  <a:lnTo>
                    <a:pt x="2199132" y="691896"/>
                  </a:lnTo>
                  <a:lnTo>
                    <a:pt x="2180082" y="710946"/>
                  </a:lnTo>
                  <a:lnTo>
                    <a:pt x="2197608" y="729234"/>
                  </a:lnTo>
                  <a:lnTo>
                    <a:pt x="2218182" y="709422"/>
                  </a:lnTo>
                  <a:lnTo>
                    <a:pt x="2239518" y="685800"/>
                  </a:lnTo>
                  <a:lnTo>
                    <a:pt x="2250186" y="672084"/>
                  </a:lnTo>
                  <a:close/>
                </a:path>
                <a:path extrusionOk="0" h="1016000" w="2311400">
                  <a:moveTo>
                    <a:pt x="2256282" y="351282"/>
                  </a:moveTo>
                  <a:lnTo>
                    <a:pt x="2238756" y="329184"/>
                  </a:lnTo>
                  <a:lnTo>
                    <a:pt x="2217420" y="305562"/>
                  </a:lnTo>
                  <a:lnTo>
                    <a:pt x="2203704" y="293370"/>
                  </a:lnTo>
                  <a:lnTo>
                    <a:pt x="2186178" y="311658"/>
                  </a:lnTo>
                  <a:lnTo>
                    <a:pt x="2199894" y="324612"/>
                  </a:lnTo>
                  <a:lnTo>
                    <a:pt x="2219706" y="345948"/>
                  </a:lnTo>
                  <a:lnTo>
                    <a:pt x="2235708" y="366522"/>
                  </a:lnTo>
                  <a:lnTo>
                    <a:pt x="2256282" y="351282"/>
                  </a:lnTo>
                  <a:close/>
                </a:path>
                <a:path extrusionOk="0" h="1016000" w="2311400">
                  <a:moveTo>
                    <a:pt x="2299716" y="578358"/>
                  </a:moveTo>
                  <a:lnTo>
                    <a:pt x="2275332" y="571500"/>
                  </a:lnTo>
                  <a:lnTo>
                    <a:pt x="2273046" y="579882"/>
                  </a:lnTo>
                  <a:lnTo>
                    <a:pt x="2263902" y="602742"/>
                  </a:lnTo>
                  <a:lnTo>
                    <a:pt x="2251710" y="625602"/>
                  </a:lnTo>
                  <a:lnTo>
                    <a:pt x="2244090" y="636270"/>
                  </a:lnTo>
                  <a:lnTo>
                    <a:pt x="2265426" y="649986"/>
                  </a:lnTo>
                  <a:lnTo>
                    <a:pt x="2273808" y="637794"/>
                  </a:lnTo>
                  <a:lnTo>
                    <a:pt x="2286762" y="612648"/>
                  </a:lnTo>
                  <a:lnTo>
                    <a:pt x="2297430" y="586740"/>
                  </a:lnTo>
                  <a:lnTo>
                    <a:pt x="2299716" y="578358"/>
                  </a:lnTo>
                  <a:close/>
                </a:path>
                <a:path extrusionOk="0" h="1016000" w="2311400">
                  <a:moveTo>
                    <a:pt x="2302764" y="445770"/>
                  </a:moveTo>
                  <a:lnTo>
                    <a:pt x="2297430" y="427482"/>
                  </a:lnTo>
                  <a:lnTo>
                    <a:pt x="2286762" y="402336"/>
                  </a:lnTo>
                  <a:lnTo>
                    <a:pt x="2273046" y="377190"/>
                  </a:lnTo>
                  <a:lnTo>
                    <a:pt x="2270760" y="373380"/>
                  </a:lnTo>
                  <a:lnTo>
                    <a:pt x="2249424" y="387096"/>
                  </a:lnTo>
                  <a:lnTo>
                    <a:pt x="2251710" y="390906"/>
                  </a:lnTo>
                  <a:lnTo>
                    <a:pt x="2263902" y="413766"/>
                  </a:lnTo>
                  <a:lnTo>
                    <a:pt x="2273808" y="437388"/>
                  </a:lnTo>
                  <a:lnTo>
                    <a:pt x="2278380" y="453390"/>
                  </a:lnTo>
                  <a:lnTo>
                    <a:pt x="2302764" y="445770"/>
                  </a:lnTo>
                  <a:close/>
                </a:path>
                <a:path extrusionOk="0" h="1016000" w="2311400">
                  <a:moveTo>
                    <a:pt x="2311146" y="507492"/>
                  </a:moveTo>
                  <a:lnTo>
                    <a:pt x="2309622" y="480060"/>
                  </a:lnTo>
                  <a:lnTo>
                    <a:pt x="2308098" y="472440"/>
                  </a:lnTo>
                  <a:lnTo>
                    <a:pt x="2282952" y="477012"/>
                  </a:lnTo>
                  <a:lnTo>
                    <a:pt x="2284476" y="484632"/>
                  </a:lnTo>
                  <a:lnTo>
                    <a:pt x="2285974" y="507885"/>
                  </a:lnTo>
                  <a:lnTo>
                    <a:pt x="2284476" y="532638"/>
                  </a:lnTo>
                  <a:lnTo>
                    <a:pt x="2281428" y="547878"/>
                  </a:lnTo>
                  <a:lnTo>
                    <a:pt x="2306574" y="552450"/>
                  </a:lnTo>
                  <a:lnTo>
                    <a:pt x="2309622" y="534162"/>
                  </a:lnTo>
                  <a:lnTo>
                    <a:pt x="2311146" y="508254"/>
                  </a:lnTo>
                  <a:lnTo>
                    <a:pt x="2311146" y="5074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0" name="Google Shape;210;p21"/>
          <p:cNvGrpSpPr/>
          <p:nvPr/>
        </p:nvGrpSpPr>
        <p:grpSpPr>
          <a:xfrm>
            <a:off x="457200" y="5169408"/>
            <a:ext cx="9144000" cy="1163319"/>
            <a:chOff x="457200" y="5169408"/>
            <a:chExt cx="9144000" cy="1163319"/>
          </a:xfrm>
        </p:grpSpPr>
        <p:sp>
          <p:nvSpPr>
            <p:cNvPr id="211" name="Google Shape;211;p21"/>
            <p:cNvSpPr/>
            <p:nvPr/>
          </p:nvSpPr>
          <p:spPr>
            <a:xfrm>
              <a:off x="4061008" y="5169408"/>
              <a:ext cx="1785620" cy="184150"/>
            </a:xfrm>
            <a:custGeom>
              <a:rect b="b" l="l" r="r" t="t"/>
              <a:pathLst>
                <a:path extrusionOk="0" h="184150" w="1785620">
                  <a:moveTo>
                    <a:pt x="1785247" y="183642"/>
                  </a:moveTo>
                  <a:lnTo>
                    <a:pt x="1737810" y="160044"/>
                  </a:lnTo>
                  <a:lnTo>
                    <a:pt x="1691976" y="139959"/>
                  </a:lnTo>
                  <a:lnTo>
                    <a:pt x="1644560" y="121403"/>
                  </a:lnTo>
                  <a:lnTo>
                    <a:pt x="1595867" y="104339"/>
                  </a:lnTo>
                  <a:lnTo>
                    <a:pt x="1546204" y="88728"/>
                  </a:lnTo>
                  <a:lnTo>
                    <a:pt x="1495877" y="74533"/>
                  </a:lnTo>
                  <a:lnTo>
                    <a:pt x="1445190" y="61716"/>
                  </a:lnTo>
                  <a:lnTo>
                    <a:pt x="1394451" y="50238"/>
                  </a:lnTo>
                  <a:lnTo>
                    <a:pt x="1343964" y="40061"/>
                  </a:lnTo>
                  <a:lnTo>
                    <a:pt x="1294037" y="31148"/>
                  </a:lnTo>
                  <a:lnTo>
                    <a:pt x="1244973" y="23460"/>
                  </a:lnTo>
                  <a:lnTo>
                    <a:pt x="1197080" y="16959"/>
                  </a:lnTo>
                  <a:lnTo>
                    <a:pt x="1150664" y="11608"/>
                  </a:lnTo>
                  <a:lnTo>
                    <a:pt x="1106029" y="7368"/>
                  </a:lnTo>
                  <a:lnTo>
                    <a:pt x="1063482" y="4202"/>
                  </a:lnTo>
                  <a:lnTo>
                    <a:pt x="1023329" y="2070"/>
                  </a:lnTo>
                  <a:lnTo>
                    <a:pt x="950665" y="752"/>
                  </a:lnTo>
                  <a:lnTo>
                    <a:pt x="891991" y="0"/>
                  </a:lnTo>
                  <a:lnTo>
                    <a:pt x="833317" y="762"/>
                  </a:lnTo>
                  <a:lnTo>
                    <a:pt x="797565" y="1016"/>
                  </a:lnTo>
                  <a:lnTo>
                    <a:pt x="758862" y="2261"/>
                  </a:lnTo>
                  <a:lnTo>
                    <a:pt x="717516" y="4534"/>
                  </a:lnTo>
                  <a:lnTo>
                    <a:pt x="673839" y="7874"/>
                  </a:lnTo>
                  <a:lnTo>
                    <a:pt x="628141" y="12319"/>
                  </a:lnTo>
                  <a:lnTo>
                    <a:pt x="580730" y="17907"/>
                  </a:lnTo>
                  <a:lnTo>
                    <a:pt x="531918" y="24677"/>
                  </a:lnTo>
                  <a:lnTo>
                    <a:pt x="482015" y="32668"/>
                  </a:lnTo>
                  <a:lnTo>
                    <a:pt x="431330" y="41918"/>
                  </a:lnTo>
                  <a:lnTo>
                    <a:pt x="380173" y="52464"/>
                  </a:lnTo>
                  <a:lnTo>
                    <a:pt x="328855" y="64347"/>
                  </a:lnTo>
                  <a:lnTo>
                    <a:pt x="277686" y="77604"/>
                  </a:lnTo>
                  <a:lnTo>
                    <a:pt x="226975" y="92273"/>
                  </a:lnTo>
                  <a:lnTo>
                    <a:pt x="177032" y="108393"/>
                  </a:lnTo>
                  <a:lnTo>
                    <a:pt x="128168" y="126003"/>
                  </a:lnTo>
                  <a:lnTo>
                    <a:pt x="80693" y="145141"/>
                  </a:lnTo>
                  <a:lnTo>
                    <a:pt x="34916" y="165844"/>
                  </a:lnTo>
                  <a:lnTo>
                    <a:pt x="0" y="183642"/>
                  </a:lnTo>
                  <a:lnTo>
                    <a:pt x="58382" y="183642"/>
                  </a:lnTo>
                  <a:lnTo>
                    <a:pt x="85391" y="171147"/>
                  </a:lnTo>
                  <a:lnTo>
                    <a:pt x="128467" y="153162"/>
                  </a:lnTo>
                  <a:lnTo>
                    <a:pt x="169615" y="137922"/>
                  </a:lnTo>
                  <a:lnTo>
                    <a:pt x="212287" y="122682"/>
                  </a:lnTo>
                  <a:lnTo>
                    <a:pt x="262780" y="107575"/>
                  </a:lnTo>
                  <a:lnTo>
                    <a:pt x="313606" y="93856"/>
                  </a:lnTo>
                  <a:lnTo>
                    <a:pt x="364737" y="81493"/>
                  </a:lnTo>
                  <a:lnTo>
                    <a:pt x="416145" y="70453"/>
                  </a:lnTo>
                  <a:lnTo>
                    <a:pt x="467803" y="60705"/>
                  </a:lnTo>
                  <a:lnTo>
                    <a:pt x="519683" y="52216"/>
                  </a:lnTo>
                  <a:lnTo>
                    <a:pt x="571757" y="44953"/>
                  </a:lnTo>
                  <a:lnTo>
                    <a:pt x="623999" y="38884"/>
                  </a:lnTo>
                  <a:lnTo>
                    <a:pt x="676379" y="33978"/>
                  </a:lnTo>
                  <a:lnTo>
                    <a:pt x="728871" y="30201"/>
                  </a:lnTo>
                  <a:lnTo>
                    <a:pt x="781447" y="27522"/>
                  </a:lnTo>
                  <a:lnTo>
                    <a:pt x="834079" y="25908"/>
                  </a:lnTo>
                  <a:lnTo>
                    <a:pt x="892753" y="25146"/>
                  </a:lnTo>
                  <a:lnTo>
                    <a:pt x="950665" y="25908"/>
                  </a:lnTo>
                  <a:lnTo>
                    <a:pt x="1008577" y="28194"/>
                  </a:lnTo>
                  <a:lnTo>
                    <a:pt x="1042874" y="29130"/>
                  </a:lnTo>
                  <a:lnTo>
                    <a:pt x="1120952" y="34269"/>
                  </a:lnTo>
                  <a:lnTo>
                    <a:pt x="1164010" y="38546"/>
                  </a:lnTo>
                  <a:lnTo>
                    <a:pt x="1209264" y="44011"/>
                  </a:lnTo>
                  <a:lnTo>
                    <a:pt x="1256350" y="50704"/>
                  </a:lnTo>
                  <a:lnTo>
                    <a:pt x="1304908" y="58660"/>
                  </a:lnTo>
                  <a:lnTo>
                    <a:pt x="1354575" y="67918"/>
                  </a:lnTo>
                  <a:lnTo>
                    <a:pt x="1404988" y="78516"/>
                  </a:lnTo>
                  <a:lnTo>
                    <a:pt x="1455786" y="90491"/>
                  </a:lnTo>
                  <a:lnTo>
                    <a:pt x="1506605" y="103881"/>
                  </a:lnTo>
                  <a:lnTo>
                    <a:pt x="1557084" y="118723"/>
                  </a:lnTo>
                  <a:lnTo>
                    <a:pt x="1606860" y="135056"/>
                  </a:lnTo>
                  <a:lnTo>
                    <a:pt x="1655570" y="152917"/>
                  </a:lnTo>
                  <a:lnTo>
                    <a:pt x="1702854" y="172343"/>
                  </a:lnTo>
                  <a:lnTo>
                    <a:pt x="1727295" y="183642"/>
                  </a:lnTo>
                  <a:lnTo>
                    <a:pt x="1785247" y="1836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21"/>
            <p:cNvSpPr/>
            <p:nvPr/>
          </p:nvSpPr>
          <p:spPr>
            <a:xfrm>
              <a:off x="457200" y="5352287"/>
              <a:ext cx="9144000" cy="980440"/>
            </a:xfrm>
            <a:custGeom>
              <a:rect b="b" l="l" r="r" t="t"/>
              <a:pathLst>
                <a:path extrusionOk="0" h="980439" w="9144000">
                  <a:moveTo>
                    <a:pt x="9144000" y="0"/>
                  </a:moveTo>
                  <a:lnTo>
                    <a:pt x="0" y="0"/>
                  </a:lnTo>
                  <a:lnTo>
                    <a:pt x="0" y="979932"/>
                  </a:lnTo>
                  <a:lnTo>
                    <a:pt x="9144000" y="97993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21"/>
            <p:cNvSpPr/>
            <p:nvPr/>
          </p:nvSpPr>
          <p:spPr>
            <a:xfrm>
              <a:off x="3797808" y="5353050"/>
              <a:ext cx="2311400" cy="833119"/>
            </a:xfrm>
            <a:custGeom>
              <a:rect b="b" l="l" r="r" t="t"/>
              <a:pathLst>
                <a:path extrusionOk="0" h="833120" w="2311400">
                  <a:moveTo>
                    <a:pt x="321583" y="0"/>
                  </a:moveTo>
                  <a:lnTo>
                    <a:pt x="263200" y="0"/>
                  </a:lnTo>
                  <a:lnTo>
                    <a:pt x="254348" y="4511"/>
                  </a:lnTo>
                  <a:lnTo>
                    <a:pt x="212899" y="28463"/>
                  </a:lnTo>
                  <a:lnTo>
                    <a:pt x="174078" y="54096"/>
                  </a:lnTo>
                  <a:lnTo>
                    <a:pt x="138196" y="81450"/>
                  </a:lnTo>
                  <a:lnTo>
                    <a:pt x="105562" y="110562"/>
                  </a:lnTo>
                  <a:lnTo>
                    <a:pt x="76487" y="141471"/>
                  </a:lnTo>
                  <a:lnTo>
                    <a:pt x="51281" y="174215"/>
                  </a:lnTo>
                  <a:lnTo>
                    <a:pt x="30254" y="208833"/>
                  </a:lnTo>
                  <a:lnTo>
                    <a:pt x="13715" y="245364"/>
                  </a:lnTo>
                  <a:lnTo>
                    <a:pt x="1523" y="297942"/>
                  </a:lnTo>
                  <a:lnTo>
                    <a:pt x="0" y="323850"/>
                  </a:lnTo>
                  <a:lnTo>
                    <a:pt x="0" y="324612"/>
                  </a:lnTo>
                  <a:lnTo>
                    <a:pt x="1524" y="352044"/>
                  </a:lnTo>
                  <a:lnTo>
                    <a:pt x="6096" y="378714"/>
                  </a:lnTo>
                  <a:lnTo>
                    <a:pt x="13716" y="404622"/>
                  </a:lnTo>
                  <a:lnTo>
                    <a:pt x="25146" y="428555"/>
                  </a:lnTo>
                  <a:lnTo>
                    <a:pt x="25146" y="323850"/>
                  </a:lnTo>
                  <a:lnTo>
                    <a:pt x="26670" y="299466"/>
                  </a:lnTo>
                  <a:lnTo>
                    <a:pt x="38099" y="252222"/>
                  </a:lnTo>
                  <a:lnTo>
                    <a:pt x="71557" y="188498"/>
                  </a:lnTo>
                  <a:lnTo>
                    <a:pt x="101647" y="150908"/>
                  </a:lnTo>
                  <a:lnTo>
                    <a:pt x="136533" y="116475"/>
                  </a:lnTo>
                  <a:lnTo>
                    <a:pt x="175234" y="85080"/>
                  </a:lnTo>
                  <a:lnTo>
                    <a:pt x="216771" y="56604"/>
                  </a:lnTo>
                  <a:lnTo>
                    <a:pt x="260163" y="30928"/>
                  </a:lnTo>
                  <a:lnTo>
                    <a:pt x="304430" y="7935"/>
                  </a:lnTo>
                  <a:lnTo>
                    <a:pt x="321583" y="0"/>
                  </a:lnTo>
                  <a:close/>
                </a:path>
                <a:path extrusionOk="0" h="833120" w="2311400">
                  <a:moveTo>
                    <a:pt x="2286000" y="427896"/>
                  </a:moveTo>
                  <a:lnTo>
                    <a:pt x="2286000" y="324611"/>
                  </a:lnTo>
                  <a:lnTo>
                    <a:pt x="2284476" y="348995"/>
                  </a:lnTo>
                  <a:lnTo>
                    <a:pt x="2279904" y="372617"/>
                  </a:lnTo>
                  <a:lnTo>
                    <a:pt x="2253955" y="437402"/>
                  </a:lnTo>
                  <a:lnTo>
                    <a:pt x="2228257" y="475595"/>
                  </a:lnTo>
                  <a:lnTo>
                    <a:pt x="2197083" y="510856"/>
                  </a:lnTo>
                  <a:lnTo>
                    <a:pt x="2161561" y="543222"/>
                  </a:lnTo>
                  <a:lnTo>
                    <a:pt x="2122825" y="572731"/>
                  </a:lnTo>
                  <a:lnTo>
                    <a:pt x="2082004" y="599420"/>
                  </a:lnTo>
                  <a:lnTo>
                    <a:pt x="2040228" y="623326"/>
                  </a:lnTo>
                  <a:lnTo>
                    <a:pt x="1998630" y="644487"/>
                  </a:lnTo>
                  <a:lnTo>
                    <a:pt x="1958339" y="662939"/>
                  </a:lnTo>
                  <a:lnTo>
                    <a:pt x="1919477" y="678941"/>
                  </a:lnTo>
                  <a:lnTo>
                    <a:pt x="1878330" y="694181"/>
                  </a:lnTo>
                  <a:lnTo>
                    <a:pt x="1830074" y="710647"/>
                  </a:lnTo>
                  <a:lnTo>
                    <a:pt x="1781036" y="725618"/>
                  </a:lnTo>
                  <a:lnTo>
                    <a:pt x="1731326" y="739147"/>
                  </a:lnTo>
                  <a:lnTo>
                    <a:pt x="1681053" y="751286"/>
                  </a:lnTo>
                  <a:lnTo>
                    <a:pt x="1630328" y="762088"/>
                  </a:lnTo>
                  <a:lnTo>
                    <a:pt x="1579259" y="771605"/>
                  </a:lnTo>
                  <a:lnTo>
                    <a:pt x="1527956" y="779891"/>
                  </a:lnTo>
                  <a:lnTo>
                    <a:pt x="1476530" y="786996"/>
                  </a:lnTo>
                  <a:lnTo>
                    <a:pt x="1425089" y="792974"/>
                  </a:lnTo>
                  <a:lnTo>
                    <a:pt x="1373744" y="797878"/>
                  </a:lnTo>
                  <a:lnTo>
                    <a:pt x="1322603" y="801759"/>
                  </a:lnTo>
                  <a:lnTo>
                    <a:pt x="1271778" y="804671"/>
                  </a:lnTo>
                  <a:lnTo>
                    <a:pt x="1213866" y="806195"/>
                  </a:lnTo>
                  <a:lnTo>
                    <a:pt x="1155192" y="806957"/>
                  </a:lnTo>
                  <a:lnTo>
                    <a:pt x="1096518" y="806195"/>
                  </a:lnTo>
                  <a:lnTo>
                    <a:pt x="1060347" y="805773"/>
                  </a:lnTo>
                  <a:lnTo>
                    <a:pt x="1021058" y="804353"/>
                  </a:lnTo>
                  <a:lnTo>
                    <a:pt x="978988" y="801889"/>
                  </a:lnTo>
                  <a:lnTo>
                    <a:pt x="934478" y="798339"/>
                  </a:lnTo>
                  <a:lnTo>
                    <a:pt x="887867" y="793658"/>
                  </a:lnTo>
                  <a:lnTo>
                    <a:pt x="839495" y="787803"/>
                  </a:lnTo>
                  <a:lnTo>
                    <a:pt x="789701" y="780728"/>
                  </a:lnTo>
                  <a:lnTo>
                    <a:pt x="738825" y="772391"/>
                  </a:lnTo>
                  <a:lnTo>
                    <a:pt x="687206" y="762746"/>
                  </a:lnTo>
                  <a:lnTo>
                    <a:pt x="635183" y="751750"/>
                  </a:lnTo>
                  <a:lnTo>
                    <a:pt x="583097" y="739359"/>
                  </a:lnTo>
                  <a:lnTo>
                    <a:pt x="531287" y="725529"/>
                  </a:lnTo>
                  <a:lnTo>
                    <a:pt x="480092" y="710216"/>
                  </a:lnTo>
                  <a:lnTo>
                    <a:pt x="429852" y="693375"/>
                  </a:lnTo>
                  <a:lnTo>
                    <a:pt x="380906" y="674963"/>
                  </a:lnTo>
                  <a:lnTo>
                    <a:pt x="333594" y="654935"/>
                  </a:lnTo>
                  <a:lnTo>
                    <a:pt x="288256" y="633247"/>
                  </a:lnTo>
                  <a:lnTo>
                    <a:pt x="245231" y="609856"/>
                  </a:lnTo>
                  <a:lnTo>
                    <a:pt x="204858" y="584718"/>
                  </a:lnTo>
                  <a:lnTo>
                    <a:pt x="167477" y="557787"/>
                  </a:lnTo>
                  <a:lnTo>
                    <a:pt x="133428" y="529021"/>
                  </a:lnTo>
                  <a:lnTo>
                    <a:pt x="103050" y="498375"/>
                  </a:lnTo>
                  <a:lnTo>
                    <a:pt x="76683" y="465804"/>
                  </a:lnTo>
                  <a:lnTo>
                    <a:pt x="54665" y="431266"/>
                  </a:lnTo>
                  <a:lnTo>
                    <a:pt x="37338" y="394716"/>
                  </a:lnTo>
                  <a:lnTo>
                    <a:pt x="26670" y="347472"/>
                  </a:lnTo>
                  <a:lnTo>
                    <a:pt x="25146" y="323850"/>
                  </a:lnTo>
                  <a:lnTo>
                    <a:pt x="25146" y="428555"/>
                  </a:lnTo>
                  <a:lnTo>
                    <a:pt x="53130" y="476244"/>
                  </a:lnTo>
                  <a:lnTo>
                    <a:pt x="78953" y="509135"/>
                  </a:lnTo>
                  <a:lnTo>
                    <a:pt x="108473" y="540137"/>
                  </a:lnTo>
                  <a:lnTo>
                    <a:pt x="141409" y="569293"/>
                  </a:lnTo>
                  <a:lnTo>
                    <a:pt x="177475" y="596647"/>
                  </a:lnTo>
                  <a:lnTo>
                    <a:pt x="216390" y="622243"/>
                  </a:lnTo>
                  <a:lnTo>
                    <a:pt x="257868" y="646125"/>
                  </a:lnTo>
                  <a:lnTo>
                    <a:pt x="301627" y="668336"/>
                  </a:lnTo>
                  <a:lnTo>
                    <a:pt x="347383" y="688919"/>
                  </a:lnTo>
                  <a:lnTo>
                    <a:pt x="394852" y="707918"/>
                  </a:lnTo>
                  <a:lnTo>
                    <a:pt x="443751" y="725378"/>
                  </a:lnTo>
                  <a:lnTo>
                    <a:pt x="493796" y="741340"/>
                  </a:lnTo>
                  <a:lnTo>
                    <a:pt x="544703" y="755850"/>
                  </a:lnTo>
                  <a:lnTo>
                    <a:pt x="596190" y="768951"/>
                  </a:lnTo>
                  <a:lnTo>
                    <a:pt x="647971" y="780685"/>
                  </a:lnTo>
                  <a:lnTo>
                    <a:pt x="699765" y="791098"/>
                  </a:lnTo>
                  <a:lnTo>
                    <a:pt x="751286" y="800232"/>
                  </a:lnTo>
                  <a:lnTo>
                    <a:pt x="802252" y="808131"/>
                  </a:lnTo>
                  <a:lnTo>
                    <a:pt x="852379" y="814839"/>
                  </a:lnTo>
                  <a:lnTo>
                    <a:pt x="901384" y="820400"/>
                  </a:lnTo>
                  <a:lnTo>
                    <a:pt x="948982" y="824856"/>
                  </a:lnTo>
                  <a:lnTo>
                    <a:pt x="994890" y="828252"/>
                  </a:lnTo>
                  <a:lnTo>
                    <a:pt x="1038825" y="830631"/>
                  </a:lnTo>
                  <a:lnTo>
                    <a:pt x="1080503" y="832037"/>
                  </a:lnTo>
                  <a:lnTo>
                    <a:pt x="1119640" y="832513"/>
                  </a:lnTo>
                  <a:lnTo>
                    <a:pt x="1155954" y="832104"/>
                  </a:lnTo>
                  <a:lnTo>
                    <a:pt x="1214628" y="831341"/>
                  </a:lnTo>
                  <a:lnTo>
                    <a:pt x="1273302" y="829818"/>
                  </a:lnTo>
                  <a:lnTo>
                    <a:pt x="1342416" y="826838"/>
                  </a:lnTo>
                  <a:lnTo>
                    <a:pt x="1381315" y="823838"/>
                  </a:lnTo>
                  <a:lnTo>
                    <a:pt x="1422677" y="819781"/>
                  </a:lnTo>
                  <a:lnTo>
                    <a:pt x="1466178" y="814631"/>
                  </a:lnTo>
                  <a:lnTo>
                    <a:pt x="1511495" y="808352"/>
                  </a:lnTo>
                  <a:lnTo>
                    <a:pt x="1558304" y="800907"/>
                  </a:lnTo>
                  <a:lnTo>
                    <a:pt x="1606282" y="792258"/>
                  </a:lnTo>
                  <a:lnTo>
                    <a:pt x="1655106" y="782370"/>
                  </a:lnTo>
                  <a:lnTo>
                    <a:pt x="1704451" y="771206"/>
                  </a:lnTo>
                  <a:lnTo>
                    <a:pt x="1753994" y="758728"/>
                  </a:lnTo>
                  <a:lnTo>
                    <a:pt x="1803412" y="744900"/>
                  </a:lnTo>
                  <a:lnTo>
                    <a:pt x="1852381" y="729686"/>
                  </a:lnTo>
                  <a:lnTo>
                    <a:pt x="1900577" y="713048"/>
                  </a:lnTo>
                  <a:lnTo>
                    <a:pt x="1947678" y="694950"/>
                  </a:lnTo>
                  <a:lnTo>
                    <a:pt x="1993359" y="675355"/>
                  </a:lnTo>
                  <a:lnTo>
                    <a:pt x="2037296" y="654227"/>
                  </a:lnTo>
                  <a:lnTo>
                    <a:pt x="2079167" y="631528"/>
                  </a:lnTo>
                  <a:lnTo>
                    <a:pt x="2118648" y="607223"/>
                  </a:lnTo>
                  <a:lnTo>
                    <a:pt x="2155415" y="581273"/>
                  </a:lnTo>
                  <a:lnTo>
                    <a:pt x="2189145" y="553644"/>
                  </a:lnTo>
                  <a:lnTo>
                    <a:pt x="2219514" y="524297"/>
                  </a:lnTo>
                  <a:lnTo>
                    <a:pt x="2246198" y="493196"/>
                  </a:lnTo>
                  <a:lnTo>
                    <a:pt x="2268875" y="460305"/>
                  </a:lnTo>
                  <a:lnTo>
                    <a:pt x="2286000" y="427896"/>
                  </a:lnTo>
                  <a:close/>
                </a:path>
                <a:path extrusionOk="0" h="833120" w="2311400">
                  <a:moveTo>
                    <a:pt x="2311146" y="324611"/>
                  </a:moveTo>
                  <a:lnTo>
                    <a:pt x="2311146" y="323849"/>
                  </a:lnTo>
                  <a:lnTo>
                    <a:pt x="2309622" y="296417"/>
                  </a:lnTo>
                  <a:lnTo>
                    <a:pt x="2291858" y="232275"/>
                  </a:lnTo>
                  <a:lnTo>
                    <a:pt x="2274025" y="196712"/>
                  </a:lnTo>
                  <a:lnTo>
                    <a:pt x="2251859" y="163022"/>
                  </a:lnTo>
                  <a:lnTo>
                    <a:pt x="2225663" y="131164"/>
                  </a:lnTo>
                  <a:lnTo>
                    <a:pt x="2195744" y="101103"/>
                  </a:lnTo>
                  <a:lnTo>
                    <a:pt x="2162408" y="72800"/>
                  </a:lnTo>
                  <a:lnTo>
                    <a:pt x="2125961" y="46216"/>
                  </a:lnTo>
                  <a:lnTo>
                    <a:pt x="2086709" y="21314"/>
                  </a:lnTo>
                  <a:lnTo>
                    <a:pt x="2048447" y="0"/>
                  </a:lnTo>
                  <a:lnTo>
                    <a:pt x="1990496" y="0"/>
                  </a:lnTo>
                  <a:lnTo>
                    <a:pt x="2011547" y="9731"/>
                  </a:lnTo>
                  <a:lnTo>
                    <a:pt x="2054889" y="32402"/>
                  </a:lnTo>
                  <a:lnTo>
                    <a:pt x="2095716" y="56751"/>
                  </a:lnTo>
                  <a:lnTo>
                    <a:pt x="2133666" y="82817"/>
                  </a:lnTo>
                  <a:lnTo>
                    <a:pt x="2168377" y="110637"/>
                  </a:lnTo>
                  <a:lnTo>
                    <a:pt x="2199487" y="140249"/>
                  </a:lnTo>
                  <a:lnTo>
                    <a:pt x="2226633" y="171690"/>
                  </a:lnTo>
                  <a:lnTo>
                    <a:pt x="2249453" y="204998"/>
                  </a:lnTo>
                  <a:lnTo>
                    <a:pt x="2267585" y="240212"/>
                  </a:lnTo>
                  <a:lnTo>
                    <a:pt x="2280666" y="277367"/>
                  </a:lnTo>
                  <a:lnTo>
                    <a:pt x="2286000" y="324611"/>
                  </a:lnTo>
                  <a:lnTo>
                    <a:pt x="2286000" y="427896"/>
                  </a:lnTo>
                  <a:lnTo>
                    <a:pt x="2287220" y="425586"/>
                  </a:lnTo>
                  <a:lnTo>
                    <a:pt x="2300910" y="389003"/>
                  </a:lnTo>
                  <a:lnTo>
                    <a:pt x="2309622" y="350519"/>
                  </a:lnTo>
                  <a:lnTo>
                    <a:pt x="2311146" y="3246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4" name="Google Shape;214;p21"/>
          <p:cNvSpPr txBox="1"/>
          <p:nvPr/>
        </p:nvSpPr>
        <p:spPr>
          <a:xfrm>
            <a:off x="1450339" y="3546602"/>
            <a:ext cx="6772275" cy="3031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269" lvl="0" marL="2806065" marR="2717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Chain of  responsibility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78740" marR="0" rtl="0" algn="ctr">
              <a:lnSpc>
                <a:spcPct val="112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Collaborations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153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Use case‐ A description of set of sequence of</a:t>
            </a: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2978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action.</a:t>
            </a: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232409" marR="0" rtl="0" algn="ctr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Use case name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286385" marR="0" rtl="0" algn="ctr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Use case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5" name="Google Shape;215;p21"/>
          <p:cNvSpPr txBox="1"/>
          <p:nvPr>
            <p:ph idx="12" type="sldNum"/>
          </p:nvPr>
        </p:nvSpPr>
        <p:spPr>
          <a:xfrm>
            <a:off x="8859088" y="6919976"/>
            <a:ext cx="23050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"/>
          <p:cNvSpPr txBox="1"/>
          <p:nvPr>
            <p:ph type="title"/>
          </p:nvPr>
        </p:nvSpPr>
        <p:spPr>
          <a:xfrm>
            <a:off x="3103244" y="786912"/>
            <a:ext cx="385191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Structural Things</a:t>
            </a:r>
            <a:endParaRPr/>
          </a:p>
        </p:txBody>
      </p:sp>
      <p:sp>
        <p:nvSpPr>
          <p:cNvPr id="221" name="Google Shape;221;p22"/>
          <p:cNvSpPr/>
          <p:nvPr/>
        </p:nvSpPr>
        <p:spPr>
          <a:xfrm>
            <a:off x="457200" y="1364780"/>
            <a:ext cx="9144000" cy="979169"/>
          </a:xfrm>
          <a:custGeom>
            <a:rect b="b" l="l" r="r" t="t"/>
            <a:pathLst>
              <a:path extrusionOk="0" h="979169" w="914400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2"/>
          <p:cNvSpPr txBox="1"/>
          <p:nvPr/>
        </p:nvSpPr>
        <p:spPr>
          <a:xfrm>
            <a:off x="1450339" y="2067560"/>
            <a:ext cx="7449184" cy="4527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Active Class‐ A class whose object owns a process</a:t>
            </a: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3" name="Google Shape;223;p22"/>
          <p:cNvSpPr/>
          <p:nvPr/>
        </p:nvSpPr>
        <p:spPr>
          <a:xfrm>
            <a:off x="457200" y="2414777"/>
            <a:ext cx="9144000" cy="980440"/>
          </a:xfrm>
          <a:custGeom>
            <a:rect b="b" l="l" r="r" t="t"/>
            <a:pathLst>
              <a:path extrusionOk="0" h="980439" w="9144000">
                <a:moveTo>
                  <a:pt x="9144000" y="979931"/>
                </a:moveTo>
                <a:lnTo>
                  <a:pt x="9144000" y="0"/>
                </a:lnTo>
                <a:lnTo>
                  <a:pt x="0" y="0"/>
                </a:lnTo>
                <a:lnTo>
                  <a:pt x="0" y="979932"/>
                </a:lnTo>
                <a:lnTo>
                  <a:pt x="9144000" y="9799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2"/>
          <p:cNvSpPr txBox="1"/>
          <p:nvPr/>
        </p:nvSpPr>
        <p:spPr>
          <a:xfrm>
            <a:off x="1736089" y="2494264"/>
            <a:ext cx="1717039" cy="4527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or a thread.</a:t>
            </a: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5" name="Google Shape;225;p22"/>
          <p:cNvSpPr/>
          <p:nvPr/>
        </p:nvSpPr>
        <p:spPr>
          <a:xfrm>
            <a:off x="4095750" y="2647950"/>
            <a:ext cx="1714500" cy="445134"/>
          </a:xfrm>
          <a:custGeom>
            <a:rect b="b" l="l" r="r" t="t"/>
            <a:pathLst>
              <a:path extrusionOk="0" h="445135" w="1714500">
                <a:moveTo>
                  <a:pt x="1714500" y="425957"/>
                </a:moveTo>
                <a:lnTo>
                  <a:pt x="1714500" y="19049"/>
                </a:lnTo>
                <a:lnTo>
                  <a:pt x="1713023" y="11894"/>
                </a:lnTo>
                <a:lnTo>
                  <a:pt x="1708975" y="5810"/>
                </a:lnTo>
                <a:lnTo>
                  <a:pt x="1702927" y="1583"/>
                </a:lnTo>
                <a:lnTo>
                  <a:pt x="1695450" y="0"/>
                </a:lnTo>
                <a:lnTo>
                  <a:pt x="19050" y="0"/>
                </a:lnTo>
                <a:lnTo>
                  <a:pt x="11894" y="1583"/>
                </a:lnTo>
                <a:lnTo>
                  <a:pt x="5810" y="5810"/>
                </a:lnTo>
                <a:lnTo>
                  <a:pt x="1583" y="11894"/>
                </a:lnTo>
                <a:lnTo>
                  <a:pt x="0" y="19050"/>
                </a:lnTo>
                <a:lnTo>
                  <a:pt x="0" y="425958"/>
                </a:lnTo>
                <a:lnTo>
                  <a:pt x="1583" y="433435"/>
                </a:lnTo>
                <a:lnTo>
                  <a:pt x="5810" y="439483"/>
                </a:lnTo>
                <a:lnTo>
                  <a:pt x="11894" y="443531"/>
                </a:lnTo>
                <a:lnTo>
                  <a:pt x="19050" y="445008"/>
                </a:lnTo>
                <a:lnTo>
                  <a:pt x="19050" y="38100"/>
                </a:lnTo>
                <a:lnTo>
                  <a:pt x="38099" y="19050"/>
                </a:lnTo>
                <a:lnTo>
                  <a:pt x="38099" y="38100"/>
                </a:lnTo>
                <a:lnTo>
                  <a:pt x="1676400" y="38099"/>
                </a:lnTo>
                <a:lnTo>
                  <a:pt x="1676400" y="19049"/>
                </a:lnTo>
                <a:lnTo>
                  <a:pt x="1695450" y="38099"/>
                </a:lnTo>
                <a:lnTo>
                  <a:pt x="1695450" y="445007"/>
                </a:lnTo>
                <a:lnTo>
                  <a:pt x="1702927" y="443531"/>
                </a:lnTo>
                <a:lnTo>
                  <a:pt x="1708975" y="439483"/>
                </a:lnTo>
                <a:lnTo>
                  <a:pt x="1713023" y="433435"/>
                </a:lnTo>
                <a:lnTo>
                  <a:pt x="1714500" y="425957"/>
                </a:lnTo>
                <a:close/>
              </a:path>
              <a:path extrusionOk="0" h="445135" w="1714500">
                <a:moveTo>
                  <a:pt x="38099" y="38100"/>
                </a:moveTo>
                <a:lnTo>
                  <a:pt x="38099" y="19050"/>
                </a:lnTo>
                <a:lnTo>
                  <a:pt x="19050" y="38100"/>
                </a:lnTo>
                <a:lnTo>
                  <a:pt x="38099" y="38100"/>
                </a:lnTo>
                <a:close/>
              </a:path>
              <a:path extrusionOk="0" h="445135" w="1714500">
                <a:moveTo>
                  <a:pt x="38099" y="406908"/>
                </a:moveTo>
                <a:lnTo>
                  <a:pt x="38099" y="38100"/>
                </a:lnTo>
                <a:lnTo>
                  <a:pt x="19050" y="38100"/>
                </a:lnTo>
                <a:lnTo>
                  <a:pt x="19050" y="406908"/>
                </a:lnTo>
                <a:lnTo>
                  <a:pt x="38099" y="406908"/>
                </a:lnTo>
                <a:close/>
              </a:path>
              <a:path extrusionOk="0" h="445135" w="1714500">
                <a:moveTo>
                  <a:pt x="1695450" y="406907"/>
                </a:moveTo>
                <a:lnTo>
                  <a:pt x="19050" y="406908"/>
                </a:lnTo>
                <a:lnTo>
                  <a:pt x="38099" y="425957"/>
                </a:lnTo>
                <a:lnTo>
                  <a:pt x="38099" y="445008"/>
                </a:lnTo>
                <a:lnTo>
                  <a:pt x="1676400" y="445007"/>
                </a:lnTo>
                <a:lnTo>
                  <a:pt x="1676400" y="425957"/>
                </a:lnTo>
                <a:lnTo>
                  <a:pt x="1695450" y="406907"/>
                </a:lnTo>
                <a:close/>
              </a:path>
              <a:path extrusionOk="0" h="445135" w="1714500">
                <a:moveTo>
                  <a:pt x="38099" y="445008"/>
                </a:moveTo>
                <a:lnTo>
                  <a:pt x="38099" y="425957"/>
                </a:lnTo>
                <a:lnTo>
                  <a:pt x="19050" y="406908"/>
                </a:lnTo>
                <a:lnTo>
                  <a:pt x="19050" y="445008"/>
                </a:lnTo>
                <a:lnTo>
                  <a:pt x="38099" y="445008"/>
                </a:lnTo>
                <a:close/>
              </a:path>
              <a:path extrusionOk="0" h="445135" w="1714500">
                <a:moveTo>
                  <a:pt x="1695450" y="38099"/>
                </a:moveTo>
                <a:lnTo>
                  <a:pt x="1676400" y="19049"/>
                </a:lnTo>
                <a:lnTo>
                  <a:pt x="1676400" y="38099"/>
                </a:lnTo>
                <a:lnTo>
                  <a:pt x="1695450" y="38099"/>
                </a:lnTo>
                <a:close/>
              </a:path>
              <a:path extrusionOk="0" h="445135" w="1714500">
                <a:moveTo>
                  <a:pt x="1695450" y="406907"/>
                </a:moveTo>
                <a:lnTo>
                  <a:pt x="1695450" y="38099"/>
                </a:lnTo>
                <a:lnTo>
                  <a:pt x="1676400" y="38099"/>
                </a:lnTo>
                <a:lnTo>
                  <a:pt x="1676400" y="406907"/>
                </a:lnTo>
                <a:lnTo>
                  <a:pt x="1695450" y="406907"/>
                </a:lnTo>
                <a:close/>
              </a:path>
              <a:path extrusionOk="0" h="445135" w="1714500">
                <a:moveTo>
                  <a:pt x="1695450" y="445007"/>
                </a:moveTo>
                <a:lnTo>
                  <a:pt x="1695450" y="406907"/>
                </a:lnTo>
                <a:lnTo>
                  <a:pt x="1676400" y="425957"/>
                </a:lnTo>
                <a:lnTo>
                  <a:pt x="1676400" y="445007"/>
                </a:lnTo>
                <a:lnTo>
                  <a:pt x="1695450" y="445007"/>
                </a:lnTo>
                <a:close/>
              </a:path>
            </a:pathLst>
          </a:custGeom>
          <a:solidFill>
            <a:srgbClr val="8064A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2"/>
          <p:cNvSpPr txBox="1"/>
          <p:nvPr/>
        </p:nvSpPr>
        <p:spPr>
          <a:xfrm>
            <a:off x="4432046" y="2706115"/>
            <a:ext cx="104203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ClassName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27" name="Google Shape;227;p22"/>
          <p:cNvGrpSpPr/>
          <p:nvPr/>
        </p:nvGrpSpPr>
        <p:grpSpPr>
          <a:xfrm>
            <a:off x="457200" y="3054857"/>
            <a:ext cx="9144000" cy="3359277"/>
            <a:chOff x="457200" y="3054857"/>
            <a:chExt cx="9144000" cy="3359277"/>
          </a:xfrm>
        </p:grpSpPr>
        <p:sp>
          <p:nvSpPr>
            <p:cNvPr id="228" name="Google Shape;228;p22"/>
            <p:cNvSpPr/>
            <p:nvPr/>
          </p:nvSpPr>
          <p:spPr>
            <a:xfrm>
              <a:off x="4114800" y="3073907"/>
              <a:ext cx="1676400" cy="321310"/>
            </a:xfrm>
            <a:custGeom>
              <a:rect b="b" l="l" r="r" t="t"/>
              <a:pathLst>
                <a:path extrusionOk="0" h="321310" w="1676400">
                  <a:moveTo>
                    <a:pt x="1676400" y="320802"/>
                  </a:moveTo>
                  <a:lnTo>
                    <a:pt x="1676400" y="0"/>
                  </a:lnTo>
                  <a:lnTo>
                    <a:pt x="0" y="0"/>
                  </a:lnTo>
                  <a:lnTo>
                    <a:pt x="0" y="320802"/>
                  </a:lnTo>
                  <a:lnTo>
                    <a:pt x="1676400" y="3208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22"/>
            <p:cNvSpPr/>
            <p:nvPr/>
          </p:nvSpPr>
          <p:spPr>
            <a:xfrm>
              <a:off x="4095750" y="3054857"/>
              <a:ext cx="1714500" cy="340360"/>
            </a:xfrm>
            <a:custGeom>
              <a:rect b="b" l="l" r="r" t="t"/>
              <a:pathLst>
                <a:path extrusionOk="0" h="340360" w="1714500">
                  <a:moveTo>
                    <a:pt x="1714500" y="339851"/>
                  </a:moveTo>
                  <a:lnTo>
                    <a:pt x="1714500" y="19049"/>
                  </a:lnTo>
                  <a:lnTo>
                    <a:pt x="1713023" y="11572"/>
                  </a:lnTo>
                  <a:lnTo>
                    <a:pt x="1708975" y="5524"/>
                  </a:lnTo>
                  <a:lnTo>
                    <a:pt x="1702927" y="1476"/>
                  </a:lnTo>
                  <a:lnTo>
                    <a:pt x="1695450" y="0"/>
                  </a:lnTo>
                  <a:lnTo>
                    <a:pt x="19050" y="0"/>
                  </a:lnTo>
                  <a:lnTo>
                    <a:pt x="11894" y="1476"/>
                  </a:lnTo>
                  <a:lnTo>
                    <a:pt x="5810" y="5524"/>
                  </a:lnTo>
                  <a:lnTo>
                    <a:pt x="1583" y="11572"/>
                  </a:lnTo>
                  <a:lnTo>
                    <a:pt x="0" y="19050"/>
                  </a:lnTo>
                  <a:lnTo>
                    <a:pt x="0" y="339851"/>
                  </a:lnTo>
                  <a:lnTo>
                    <a:pt x="19050" y="339851"/>
                  </a:lnTo>
                  <a:lnTo>
                    <a:pt x="19050" y="38100"/>
                  </a:lnTo>
                  <a:lnTo>
                    <a:pt x="38100" y="19049"/>
                  </a:lnTo>
                  <a:lnTo>
                    <a:pt x="38100" y="38100"/>
                  </a:lnTo>
                  <a:lnTo>
                    <a:pt x="1676400" y="38099"/>
                  </a:lnTo>
                  <a:lnTo>
                    <a:pt x="1676400" y="19049"/>
                  </a:lnTo>
                  <a:lnTo>
                    <a:pt x="1695450" y="38099"/>
                  </a:lnTo>
                  <a:lnTo>
                    <a:pt x="1695450" y="339851"/>
                  </a:lnTo>
                  <a:lnTo>
                    <a:pt x="1714500" y="339851"/>
                  </a:lnTo>
                  <a:close/>
                </a:path>
                <a:path extrusionOk="0" h="340360" w="1714500">
                  <a:moveTo>
                    <a:pt x="38100" y="38100"/>
                  </a:moveTo>
                  <a:lnTo>
                    <a:pt x="38100" y="19049"/>
                  </a:lnTo>
                  <a:lnTo>
                    <a:pt x="19050" y="38100"/>
                  </a:lnTo>
                  <a:lnTo>
                    <a:pt x="38100" y="38100"/>
                  </a:lnTo>
                  <a:close/>
                </a:path>
                <a:path extrusionOk="0" h="340360" w="1714500">
                  <a:moveTo>
                    <a:pt x="38100" y="339851"/>
                  </a:moveTo>
                  <a:lnTo>
                    <a:pt x="38100" y="38100"/>
                  </a:lnTo>
                  <a:lnTo>
                    <a:pt x="19050" y="38100"/>
                  </a:lnTo>
                  <a:lnTo>
                    <a:pt x="19050" y="339851"/>
                  </a:lnTo>
                  <a:lnTo>
                    <a:pt x="38100" y="339851"/>
                  </a:lnTo>
                  <a:close/>
                </a:path>
                <a:path extrusionOk="0" h="340360" w="1714500">
                  <a:moveTo>
                    <a:pt x="1695450" y="38099"/>
                  </a:moveTo>
                  <a:lnTo>
                    <a:pt x="1676400" y="19049"/>
                  </a:lnTo>
                  <a:lnTo>
                    <a:pt x="1676400" y="38099"/>
                  </a:lnTo>
                  <a:lnTo>
                    <a:pt x="1695450" y="38099"/>
                  </a:lnTo>
                  <a:close/>
                </a:path>
                <a:path extrusionOk="0" h="340360" w="1714500">
                  <a:moveTo>
                    <a:pt x="1695450" y="339851"/>
                  </a:moveTo>
                  <a:lnTo>
                    <a:pt x="1695450" y="38099"/>
                  </a:lnTo>
                  <a:lnTo>
                    <a:pt x="1676400" y="38099"/>
                  </a:lnTo>
                  <a:lnTo>
                    <a:pt x="1676400" y="339851"/>
                  </a:lnTo>
                  <a:lnTo>
                    <a:pt x="1695450" y="339851"/>
                  </a:lnTo>
                  <a:close/>
                </a:path>
              </a:pathLst>
            </a:custGeom>
            <a:solidFill>
              <a:srgbClr val="8064A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22"/>
            <p:cNvSpPr/>
            <p:nvPr/>
          </p:nvSpPr>
          <p:spPr>
            <a:xfrm>
              <a:off x="457200" y="3393947"/>
              <a:ext cx="9144000" cy="980440"/>
            </a:xfrm>
            <a:custGeom>
              <a:rect b="b" l="l" r="r" t="t"/>
              <a:pathLst>
                <a:path extrusionOk="0" h="980439" w="9144000">
                  <a:moveTo>
                    <a:pt x="9144000" y="979931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932"/>
                  </a:lnTo>
                  <a:lnTo>
                    <a:pt x="9144000" y="9799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22"/>
            <p:cNvSpPr/>
            <p:nvPr/>
          </p:nvSpPr>
          <p:spPr>
            <a:xfrm>
              <a:off x="4095750" y="3394709"/>
              <a:ext cx="1714500" cy="155575"/>
            </a:xfrm>
            <a:custGeom>
              <a:rect b="b" l="l" r="r" t="t"/>
              <a:pathLst>
                <a:path extrusionOk="0" h="155575" w="1714500">
                  <a:moveTo>
                    <a:pt x="38100" y="117348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136398"/>
                  </a:lnTo>
                  <a:lnTo>
                    <a:pt x="19050" y="155448"/>
                  </a:lnTo>
                  <a:lnTo>
                    <a:pt x="19050" y="117348"/>
                  </a:lnTo>
                  <a:lnTo>
                    <a:pt x="38100" y="117348"/>
                  </a:lnTo>
                  <a:close/>
                </a:path>
                <a:path extrusionOk="0" h="155575" w="1714500">
                  <a:moveTo>
                    <a:pt x="1695450" y="117348"/>
                  </a:moveTo>
                  <a:lnTo>
                    <a:pt x="19050" y="117348"/>
                  </a:lnTo>
                  <a:lnTo>
                    <a:pt x="38100" y="136398"/>
                  </a:lnTo>
                  <a:lnTo>
                    <a:pt x="38100" y="155448"/>
                  </a:lnTo>
                  <a:lnTo>
                    <a:pt x="1676400" y="155448"/>
                  </a:lnTo>
                  <a:lnTo>
                    <a:pt x="1676400" y="136398"/>
                  </a:lnTo>
                  <a:lnTo>
                    <a:pt x="1695450" y="117348"/>
                  </a:lnTo>
                  <a:close/>
                </a:path>
                <a:path extrusionOk="0" h="155575" w="1714500">
                  <a:moveTo>
                    <a:pt x="38100" y="155448"/>
                  </a:moveTo>
                  <a:lnTo>
                    <a:pt x="38100" y="136398"/>
                  </a:lnTo>
                  <a:lnTo>
                    <a:pt x="19050" y="117348"/>
                  </a:lnTo>
                  <a:lnTo>
                    <a:pt x="19050" y="155448"/>
                  </a:lnTo>
                  <a:lnTo>
                    <a:pt x="38100" y="155448"/>
                  </a:lnTo>
                  <a:close/>
                </a:path>
                <a:path extrusionOk="0" h="155575" w="1714500">
                  <a:moveTo>
                    <a:pt x="1714500" y="136398"/>
                  </a:moveTo>
                  <a:lnTo>
                    <a:pt x="1714500" y="0"/>
                  </a:lnTo>
                  <a:lnTo>
                    <a:pt x="1676400" y="0"/>
                  </a:lnTo>
                  <a:lnTo>
                    <a:pt x="1676400" y="117348"/>
                  </a:lnTo>
                  <a:lnTo>
                    <a:pt x="1695450" y="117348"/>
                  </a:lnTo>
                  <a:lnTo>
                    <a:pt x="1695450" y="155448"/>
                  </a:lnTo>
                  <a:lnTo>
                    <a:pt x="1702927" y="153971"/>
                  </a:lnTo>
                  <a:lnTo>
                    <a:pt x="1708975" y="149923"/>
                  </a:lnTo>
                  <a:lnTo>
                    <a:pt x="1713023" y="143875"/>
                  </a:lnTo>
                  <a:lnTo>
                    <a:pt x="1714500" y="136398"/>
                  </a:lnTo>
                  <a:close/>
                </a:path>
                <a:path extrusionOk="0" h="155575" w="1714500">
                  <a:moveTo>
                    <a:pt x="1695450" y="155448"/>
                  </a:moveTo>
                  <a:lnTo>
                    <a:pt x="1695450" y="117348"/>
                  </a:lnTo>
                  <a:lnTo>
                    <a:pt x="1676400" y="136398"/>
                  </a:lnTo>
                  <a:lnTo>
                    <a:pt x="1676400" y="155448"/>
                  </a:lnTo>
                  <a:lnTo>
                    <a:pt x="1695450" y="155448"/>
                  </a:lnTo>
                  <a:close/>
                </a:path>
              </a:pathLst>
            </a:custGeom>
            <a:solidFill>
              <a:srgbClr val="8064A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22"/>
            <p:cNvSpPr/>
            <p:nvPr/>
          </p:nvSpPr>
          <p:spPr>
            <a:xfrm>
              <a:off x="4114800" y="3531107"/>
              <a:ext cx="1676400" cy="508000"/>
            </a:xfrm>
            <a:custGeom>
              <a:rect b="b" l="l" r="r" t="t"/>
              <a:pathLst>
                <a:path extrusionOk="0" h="508000" w="1676400">
                  <a:moveTo>
                    <a:pt x="1676400" y="507491"/>
                  </a:moveTo>
                  <a:lnTo>
                    <a:pt x="1676400" y="0"/>
                  </a:lnTo>
                  <a:lnTo>
                    <a:pt x="0" y="0"/>
                  </a:lnTo>
                  <a:lnTo>
                    <a:pt x="0" y="507491"/>
                  </a:lnTo>
                  <a:lnTo>
                    <a:pt x="1676400" y="5074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22"/>
            <p:cNvSpPr/>
            <p:nvPr/>
          </p:nvSpPr>
          <p:spPr>
            <a:xfrm>
              <a:off x="4095750" y="3512057"/>
              <a:ext cx="1714500" cy="546100"/>
            </a:xfrm>
            <a:custGeom>
              <a:rect b="b" l="l" r="r" t="t"/>
              <a:pathLst>
                <a:path extrusionOk="0" h="546100" w="1714500">
                  <a:moveTo>
                    <a:pt x="1714500" y="526541"/>
                  </a:moveTo>
                  <a:lnTo>
                    <a:pt x="1714500" y="19049"/>
                  </a:lnTo>
                  <a:lnTo>
                    <a:pt x="1713023" y="11572"/>
                  </a:lnTo>
                  <a:lnTo>
                    <a:pt x="1708975" y="5524"/>
                  </a:lnTo>
                  <a:lnTo>
                    <a:pt x="1702927" y="1476"/>
                  </a:lnTo>
                  <a:lnTo>
                    <a:pt x="1695450" y="0"/>
                  </a:lnTo>
                  <a:lnTo>
                    <a:pt x="19050" y="0"/>
                  </a:lnTo>
                  <a:lnTo>
                    <a:pt x="11894" y="1476"/>
                  </a:lnTo>
                  <a:lnTo>
                    <a:pt x="5810" y="5524"/>
                  </a:lnTo>
                  <a:lnTo>
                    <a:pt x="1583" y="11572"/>
                  </a:lnTo>
                  <a:lnTo>
                    <a:pt x="0" y="19050"/>
                  </a:lnTo>
                  <a:lnTo>
                    <a:pt x="0" y="526542"/>
                  </a:lnTo>
                  <a:lnTo>
                    <a:pt x="1583" y="534019"/>
                  </a:lnTo>
                  <a:lnTo>
                    <a:pt x="5810" y="540067"/>
                  </a:lnTo>
                  <a:lnTo>
                    <a:pt x="11894" y="544115"/>
                  </a:lnTo>
                  <a:lnTo>
                    <a:pt x="19050" y="545592"/>
                  </a:lnTo>
                  <a:lnTo>
                    <a:pt x="19050" y="38100"/>
                  </a:lnTo>
                  <a:lnTo>
                    <a:pt x="38100" y="19049"/>
                  </a:lnTo>
                  <a:lnTo>
                    <a:pt x="38100" y="38100"/>
                  </a:lnTo>
                  <a:lnTo>
                    <a:pt x="1676400" y="38099"/>
                  </a:lnTo>
                  <a:lnTo>
                    <a:pt x="1676400" y="19049"/>
                  </a:lnTo>
                  <a:lnTo>
                    <a:pt x="1695450" y="38099"/>
                  </a:lnTo>
                  <a:lnTo>
                    <a:pt x="1695450" y="545591"/>
                  </a:lnTo>
                  <a:lnTo>
                    <a:pt x="1702927" y="544115"/>
                  </a:lnTo>
                  <a:lnTo>
                    <a:pt x="1708975" y="540067"/>
                  </a:lnTo>
                  <a:lnTo>
                    <a:pt x="1713023" y="534019"/>
                  </a:lnTo>
                  <a:lnTo>
                    <a:pt x="1714500" y="526541"/>
                  </a:lnTo>
                  <a:close/>
                </a:path>
                <a:path extrusionOk="0" h="546100" w="1714500">
                  <a:moveTo>
                    <a:pt x="38100" y="38100"/>
                  </a:moveTo>
                  <a:lnTo>
                    <a:pt x="38100" y="19049"/>
                  </a:lnTo>
                  <a:lnTo>
                    <a:pt x="19050" y="38100"/>
                  </a:lnTo>
                  <a:lnTo>
                    <a:pt x="38100" y="38100"/>
                  </a:lnTo>
                  <a:close/>
                </a:path>
                <a:path extrusionOk="0" h="546100" w="1714500">
                  <a:moveTo>
                    <a:pt x="38100" y="507492"/>
                  </a:moveTo>
                  <a:lnTo>
                    <a:pt x="38100" y="38100"/>
                  </a:lnTo>
                  <a:lnTo>
                    <a:pt x="19050" y="38100"/>
                  </a:lnTo>
                  <a:lnTo>
                    <a:pt x="19050" y="507492"/>
                  </a:lnTo>
                  <a:lnTo>
                    <a:pt x="38100" y="507492"/>
                  </a:lnTo>
                  <a:close/>
                </a:path>
                <a:path extrusionOk="0" h="546100" w="1714500">
                  <a:moveTo>
                    <a:pt x="1695450" y="507491"/>
                  </a:moveTo>
                  <a:lnTo>
                    <a:pt x="19050" y="507492"/>
                  </a:lnTo>
                  <a:lnTo>
                    <a:pt x="38100" y="526542"/>
                  </a:lnTo>
                  <a:lnTo>
                    <a:pt x="38100" y="545592"/>
                  </a:lnTo>
                  <a:lnTo>
                    <a:pt x="1676400" y="545591"/>
                  </a:lnTo>
                  <a:lnTo>
                    <a:pt x="1676400" y="526541"/>
                  </a:lnTo>
                  <a:lnTo>
                    <a:pt x="1695450" y="507491"/>
                  </a:lnTo>
                  <a:close/>
                </a:path>
                <a:path extrusionOk="0" h="546100" w="1714500">
                  <a:moveTo>
                    <a:pt x="38100" y="545592"/>
                  </a:moveTo>
                  <a:lnTo>
                    <a:pt x="38100" y="526542"/>
                  </a:lnTo>
                  <a:lnTo>
                    <a:pt x="19050" y="507492"/>
                  </a:lnTo>
                  <a:lnTo>
                    <a:pt x="19050" y="545592"/>
                  </a:lnTo>
                  <a:lnTo>
                    <a:pt x="38100" y="545592"/>
                  </a:lnTo>
                  <a:close/>
                </a:path>
                <a:path extrusionOk="0" h="546100" w="1714500">
                  <a:moveTo>
                    <a:pt x="1695450" y="38099"/>
                  </a:moveTo>
                  <a:lnTo>
                    <a:pt x="1676400" y="19049"/>
                  </a:lnTo>
                  <a:lnTo>
                    <a:pt x="1676400" y="38099"/>
                  </a:lnTo>
                  <a:lnTo>
                    <a:pt x="1695450" y="38099"/>
                  </a:lnTo>
                  <a:close/>
                </a:path>
                <a:path extrusionOk="0" h="546100" w="1714500">
                  <a:moveTo>
                    <a:pt x="1695450" y="507491"/>
                  </a:moveTo>
                  <a:lnTo>
                    <a:pt x="1695450" y="38099"/>
                  </a:lnTo>
                  <a:lnTo>
                    <a:pt x="1676400" y="38099"/>
                  </a:lnTo>
                  <a:lnTo>
                    <a:pt x="1676400" y="507491"/>
                  </a:lnTo>
                  <a:lnTo>
                    <a:pt x="1695450" y="507491"/>
                  </a:lnTo>
                  <a:close/>
                </a:path>
                <a:path extrusionOk="0" h="546100" w="1714500">
                  <a:moveTo>
                    <a:pt x="1695450" y="545591"/>
                  </a:moveTo>
                  <a:lnTo>
                    <a:pt x="1695450" y="507491"/>
                  </a:lnTo>
                  <a:lnTo>
                    <a:pt x="1676400" y="526541"/>
                  </a:lnTo>
                  <a:lnTo>
                    <a:pt x="1676400" y="545591"/>
                  </a:lnTo>
                  <a:lnTo>
                    <a:pt x="1695450" y="545591"/>
                  </a:lnTo>
                  <a:close/>
                </a:path>
              </a:pathLst>
            </a:custGeom>
            <a:solidFill>
              <a:srgbClr val="8064A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22"/>
            <p:cNvSpPr/>
            <p:nvPr/>
          </p:nvSpPr>
          <p:spPr>
            <a:xfrm>
              <a:off x="457200" y="4373117"/>
              <a:ext cx="9144000" cy="980440"/>
            </a:xfrm>
            <a:custGeom>
              <a:rect b="b" l="l" r="r" t="t"/>
              <a:pathLst>
                <a:path extrusionOk="0" h="980439" w="9144000">
                  <a:moveTo>
                    <a:pt x="9144000" y="97993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932"/>
                  </a:lnTo>
                  <a:lnTo>
                    <a:pt x="9144000" y="9799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22"/>
            <p:cNvSpPr/>
            <p:nvPr/>
          </p:nvSpPr>
          <p:spPr>
            <a:xfrm>
              <a:off x="4026408" y="5093207"/>
              <a:ext cx="1778000" cy="260350"/>
            </a:xfrm>
            <a:custGeom>
              <a:rect b="b" l="l" r="r" t="t"/>
              <a:pathLst>
                <a:path extrusionOk="0" h="260350" w="1778000">
                  <a:moveTo>
                    <a:pt x="1777745" y="259842"/>
                  </a:moveTo>
                  <a:lnTo>
                    <a:pt x="1777745" y="5334"/>
                  </a:lnTo>
                  <a:lnTo>
                    <a:pt x="1772412" y="0"/>
                  </a:lnTo>
                  <a:lnTo>
                    <a:pt x="5333" y="0"/>
                  </a:lnTo>
                  <a:lnTo>
                    <a:pt x="0" y="5334"/>
                  </a:lnTo>
                  <a:lnTo>
                    <a:pt x="0" y="259842"/>
                  </a:lnTo>
                  <a:lnTo>
                    <a:pt x="12192" y="259842"/>
                  </a:lnTo>
                  <a:lnTo>
                    <a:pt x="12192" y="25146"/>
                  </a:lnTo>
                  <a:lnTo>
                    <a:pt x="25145" y="12192"/>
                  </a:lnTo>
                  <a:lnTo>
                    <a:pt x="25145" y="25146"/>
                  </a:lnTo>
                  <a:lnTo>
                    <a:pt x="1752600" y="25146"/>
                  </a:lnTo>
                  <a:lnTo>
                    <a:pt x="1752600" y="12192"/>
                  </a:lnTo>
                  <a:lnTo>
                    <a:pt x="1764792" y="25146"/>
                  </a:lnTo>
                  <a:lnTo>
                    <a:pt x="1764792" y="259842"/>
                  </a:lnTo>
                  <a:lnTo>
                    <a:pt x="1777745" y="259842"/>
                  </a:lnTo>
                  <a:close/>
                </a:path>
                <a:path extrusionOk="0" h="260350" w="1778000">
                  <a:moveTo>
                    <a:pt x="25145" y="25146"/>
                  </a:moveTo>
                  <a:lnTo>
                    <a:pt x="25145" y="12192"/>
                  </a:lnTo>
                  <a:lnTo>
                    <a:pt x="12192" y="25146"/>
                  </a:lnTo>
                  <a:lnTo>
                    <a:pt x="25145" y="25146"/>
                  </a:lnTo>
                  <a:close/>
                </a:path>
                <a:path extrusionOk="0" h="260350" w="1778000">
                  <a:moveTo>
                    <a:pt x="25145" y="259842"/>
                  </a:moveTo>
                  <a:lnTo>
                    <a:pt x="25145" y="25146"/>
                  </a:lnTo>
                  <a:lnTo>
                    <a:pt x="12192" y="25146"/>
                  </a:lnTo>
                  <a:lnTo>
                    <a:pt x="12192" y="259842"/>
                  </a:lnTo>
                  <a:lnTo>
                    <a:pt x="25145" y="259842"/>
                  </a:lnTo>
                  <a:close/>
                </a:path>
                <a:path extrusionOk="0" h="260350" w="1778000">
                  <a:moveTo>
                    <a:pt x="1764792" y="25146"/>
                  </a:moveTo>
                  <a:lnTo>
                    <a:pt x="1752600" y="12192"/>
                  </a:lnTo>
                  <a:lnTo>
                    <a:pt x="1752600" y="25146"/>
                  </a:lnTo>
                  <a:lnTo>
                    <a:pt x="1764792" y="25146"/>
                  </a:lnTo>
                  <a:close/>
                </a:path>
                <a:path extrusionOk="0" h="260350" w="1778000">
                  <a:moveTo>
                    <a:pt x="1764792" y="259842"/>
                  </a:moveTo>
                  <a:lnTo>
                    <a:pt x="1764792" y="25146"/>
                  </a:lnTo>
                  <a:lnTo>
                    <a:pt x="1752600" y="25146"/>
                  </a:lnTo>
                  <a:lnTo>
                    <a:pt x="1752600" y="259842"/>
                  </a:lnTo>
                  <a:lnTo>
                    <a:pt x="1764792" y="2598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22"/>
            <p:cNvSpPr/>
            <p:nvPr/>
          </p:nvSpPr>
          <p:spPr>
            <a:xfrm>
              <a:off x="3733800" y="5334000"/>
              <a:ext cx="609600" cy="19050"/>
            </a:xfrm>
            <a:custGeom>
              <a:rect b="b" l="l" r="r" t="t"/>
              <a:pathLst>
                <a:path extrusionOk="0" h="19050" w="609600">
                  <a:moveTo>
                    <a:pt x="609600" y="19050"/>
                  </a:moveTo>
                  <a:lnTo>
                    <a:pt x="60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609600" y="190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22"/>
            <p:cNvSpPr/>
            <p:nvPr/>
          </p:nvSpPr>
          <p:spPr>
            <a:xfrm>
              <a:off x="3721608" y="5321807"/>
              <a:ext cx="635000" cy="31750"/>
            </a:xfrm>
            <a:custGeom>
              <a:rect b="b" l="l" r="r" t="t"/>
              <a:pathLst>
                <a:path extrusionOk="0" h="31750" w="635000">
                  <a:moveTo>
                    <a:pt x="634746" y="31242"/>
                  </a:moveTo>
                  <a:lnTo>
                    <a:pt x="634746" y="5334"/>
                  </a:lnTo>
                  <a:lnTo>
                    <a:pt x="629412" y="0"/>
                  </a:lnTo>
                  <a:lnTo>
                    <a:pt x="5333" y="0"/>
                  </a:lnTo>
                  <a:lnTo>
                    <a:pt x="0" y="5334"/>
                  </a:lnTo>
                  <a:lnTo>
                    <a:pt x="0" y="31242"/>
                  </a:lnTo>
                  <a:lnTo>
                    <a:pt x="12192" y="31242"/>
                  </a:lnTo>
                  <a:lnTo>
                    <a:pt x="12192" y="25146"/>
                  </a:lnTo>
                  <a:lnTo>
                    <a:pt x="25145" y="12192"/>
                  </a:lnTo>
                  <a:lnTo>
                    <a:pt x="25145" y="25146"/>
                  </a:lnTo>
                  <a:lnTo>
                    <a:pt x="609600" y="25146"/>
                  </a:lnTo>
                  <a:lnTo>
                    <a:pt x="609600" y="12192"/>
                  </a:lnTo>
                  <a:lnTo>
                    <a:pt x="621792" y="25146"/>
                  </a:lnTo>
                  <a:lnTo>
                    <a:pt x="621792" y="31242"/>
                  </a:lnTo>
                  <a:lnTo>
                    <a:pt x="634746" y="31242"/>
                  </a:lnTo>
                  <a:close/>
                </a:path>
                <a:path extrusionOk="0" h="31750" w="635000">
                  <a:moveTo>
                    <a:pt x="25145" y="25146"/>
                  </a:moveTo>
                  <a:lnTo>
                    <a:pt x="25145" y="12192"/>
                  </a:lnTo>
                  <a:lnTo>
                    <a:pt x="12192" y="25146"/>
                  </a:lnTo>
                  <a:lnTo>
                    <a:pt x="25145" y="25146"/>
                  </a:lnTo>
                  <a:close/>
                </a:path>
                <a:path extrusionOk="0" h="31750" w="635000">
                  <a:moveTo>
                    <a:pt x="25145" y="31242"/>
                  </a:moveTo>
                  <a:lnTo>
                    <a:pt x="25145" y="25146"/>
                  </a:lnTo>
                  <a:lnTo>
                    <a:pt x="12192" y="25146"/>
                  </a:lnTo>
                  <a:lnTo>
                    <a:pt x="12192" y="31242"/>
                  </a:lnTo>
                  <a:lnTo>
                    <a:pt x="25145" y="31242"/>
                  </a:lnTo>
                  <a:close/>
                </a:path>
                <a:path extrusionOk="0" h="31750" w="635000">
                  <a:moveTo>
                    <a:pt x="621792" y="25146"/>
                  </a:moveTo>
                  <a:lnTo>
                    <a:pt x="609600" y="12192"/>
                  </a:lnTo>
                  <a:lnTo>
                    <a:pt x="609600" y="25146"/>
                  </a:lnTo>
                  <a:lnTo>
                    <a:pt x="621792" y="25146"/>
                  </a:lnTo>
                  <a:close/>
                </a:path>
                <a:path extrusionOk="0" h="31750" w="635000">
                  <a:moveTo>
                    <a:pt x="621792" y="31242"/>
                  </a:moveTo>
                  <a:lnTo>
                    <a:pt x="621792" y="25146"/>
                  </a:lnTo>
                  <a:lnTo>
                    <a:pt x="609600" y="25146"/>
                  </a:lnTo>
                  <a:lnTo>
                    <a:pt x="609600" y="31242"/>
                  </a:lnTo>
                  <a:lnTo>
                    <a:pt x="621792" y="312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22"/>
            <p:cNvSpPr/>
            <p:nvPr/>
          </p:nvSpPr>
          <p:spPr>
            <a:xfrm>
              <a:off x="457200" y="5352287"/>
              <a:ext cx="9144000" cy="980440"/>
            </a:xfrm>
            <a:custGeom>
              <a:rect b="b" l="l" r="r" t="t"/>
              <a:pathLst>
                <a:path extrusionOk="0" h="980439" w="9144000">
                  <a:moveTo>
                    <a:pt x="9144000" y="97993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932"/>
                  </a:lnTo>
                  <a:lnTo>
                    <a:pt x="9144000" y="9799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22"/>
            <p:cNvSpPr/>
            <p:nvPr/>
          </p:nvSpPr>
          <p:spPr>
            <a:xfrm>
              <a:off x="3721608" y="5353049"/>
              <a:ext cx="2082800" cy="1061085"/>
            </a:xfrm>
            <a:custGeom>
              <a:rect b="b" l="l" r="r" t="t"/>
              <a:pathLst>
                <a:path extrusionOk="0" h="1061085" w="2082800">
                  <a:moveTo>
                    <a:pt x="2082546" y="979182"/>
                  </a:moveTo>
                  <a:lnTo>
                    <a:pt x="2057400" y="979182"/>
                  </a:lnTo>
                  <a:lnTo>
                    <a:pt x="2057400" y="1035558"/>
                  </a:lnTo>
                  <a:lnTo>
                    <a:pt x="329946" y="1035558"/>
                  </a:lnTo>
                  <a:lnTo>
                    <a:pt x="329946" y="979182"/>
                  </a:lnTo>
                  <a:lnTo>
                    <a:pt x="329946" y="755904"/>
                  </a:lnTo>
                  <a:lnTo>
                    <a:pt x="609600" y="755904"/>
                  </a:lnTo>
                  <a:lnTo>
                    <a:pt x="621792" y="755904"/>
                  </a:lnTo>
                  <a:lnTo>
                    <a:pt x="629412" y="755904"/>
                  </a:lnTo>
                  <a:lnTo>
                    <a:pt x="634746" y="750570"/>
                  </a:lnTo>
                  <a:lnTo>
                    <a:pt x="634746" y="507492"/>
                  </a:lnTo>
                  <a:lnTo>
                    <a:pt x="629412" y="502158"/>
                  </a:lnTo>
                  <a:lnTo>
                    <a:pt x="609600" y="502158"/>
                  </a:lnTo>
                  <a:lnTo>
                    <a:pt x="609600" y="527304"/>
                  </a:lnTo>
                  <a:lnTo>
                    <a:pt x="609600" y="730758"/>
                  </a:lnTo>
                  <a:lnTo>
                    <a:pt x="25146" y="730758"/>
                  </a:lnTo>
                  <a:lnTo>
                    <a:pt x="25146" y="527304"/>
                  </a:lnTo>
                  <a:lnTo>
                    <a:pt x="609600" y="527304"/>
                  </a:lnTo>
                  <a:lnTo>
                    <a:pt x="609600" y="502158"/>
                  </a:lnTo>
                  <a:lnTo>
                    <a:pt x="329946" y="502158"/>
                  </a:lnTo>
                  <a:lnTo>
                    <a:pt x="329946" y="222504"/>
                  </a:lnTo>
                  <a:lnTo>
                    <a:pt x="609600" y="222504"/>
                  </a:lnTo>
                  <a:lnTo>
                    <a:pt x="621792" y="222504"/>
                  </a:lnTo>
                  <a:lnTo>
                    <a:pt x="629412" y="222504"/>
                  </a:lnTo>
                  <a:lnTo>
                    <a:pt x="634746" y="217170"/>
                  </a:lnTo>
                  <a:lnTo>
                    <a:pt x="634746" y="0"/>
                  </a:lnTo>
                  <a:lnTo>
                    <a:pt x="609600" y="0"/>
                  </a:lnTo>
                  <a:lnTo>
                    <a:pt x="609600" y="197358"/>
                  </a:lnTo>
                  <a:lnTo>
                    <a:pt x="25146" y="197358"/>
                  </a:lnTo>
                  <a:lnTo>
                    <a:pt x="25146" y="0"/>
                  </a:lnTo>
                  <a:lnTo>
                    <a:pt x="0" y="0"/>
                  </a:lnTo>
                  <a:lnTo>
                    <a:pt x="0" y="217170"/>
                  </a:lnTo>
                  <a:lnTo>
                    <a:pt x="5334" y="222504"/>
                  </a:lnTo>
                  <a:lnTo>
                    <a:pt x="12192" y="222504"/>
                  </a:lnTo>
                  <a:lnTo>
                    <a:pt x="25146" y="222504"/>
                  </a:lnTo>
                  <a:lnTo>
                    <a:pt x="304800" y="222504"/>
                  </a:lnTo>
                  <a:lnTo>
                    <a:pt x="304800" y="502158"/>
                  </a:lnTo>
                  <a:lnTo>
                    <a:pt x="5334" y="502158"/>
                  </a:lnTo>
                  <a:lnTo>
                    <a:pt x="0" y="507492"/>
                  </a:lnTo>
                  <a:lnTo>
                    <a:pt x="0" y="750570"/>
                  </a:lnTo>
                  <a:lnTo>
                    <a:pt x="5334" y="755904"/>
                  </a:lnTo>
                  <a:lnTo>
                    <a:pt x="12192" y="755904"/>
                  </a:lnTo>
                  <a:lnTo>
                    <a:pt x="25146" y="755904"/>
                  </a:lnTo>
                  <a:lnTo>
                    <a:pt x="304800" y="755904"/>
                  </a:lnTo>
                  <a:lnTo>
                    <a:pt x="304800" y="979182"/>
                  </a:lnTo>
                  <a:lnTo>
                    <a:pt x="304800" y="1055370"/>
                  </a:lnTo>
                  <a:lnTo>
                    <a:pt x="310134" y="1060704"/>
                  </a:lnTo>
                  <a:lnTo>
                    <a:pt x="316992" y="1060704"/>
                  </a:lnTo>
                  <a:lnTo>
                    <a:pt x="329946" y="1060704"/>
                  </a:lnTo>
                  <a:lnTo>
                    <a:pt x="2057400" y="1060704"/>
                  </a:lnTo>
                  <a:lnTo>
                    <a:pt x="2069592" y="1060704"/>
                  </a:lnTo>
                  <a:lnTo>
                    <a:pt x="2077212" y="1060704"/>
                  </a:lnTo>
                  <a:lnTo>
                    <a:pt x="2082546" y="1055370"/>
                  </a:lnTo>
                  <a:lnTo>
                    <a:pt x="2082546" y="979182"/>
                  </a:lnTo>
                  <a:close/>
                </a:path>
                <a:path extrusionOk="0" h="1061085" w="2082800">
                  <a:moveTo>
                    <a:pt x="2082546" y="0"/>
                  </a:moveTo>
                  <a:lnTo>
                    <a:pt x="2057400" y="0"/>
                  </a:lnTo>
                  <a:lnTo>
                    <a:pt x="2057400" y="979170"/>
                  </a:lnTo>
                  <a:lnTo>
                    <a:pt x="2082546" y="979170"/>
                  </a:lnTo>
                  <a:lnTo>
                    <a:pt x="20825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0" name="Google Shape;240;p22"/>
          <p:cNvSpPr txBox="1"/>
          <p:nvPr>
            <p:ph idx="1" type="body"/>
          </p:nvPr>
        </p:nvSpPr>
        <p:spPr>
          <a:xfrm>
            <a:off x="1143635" y="3137408"/>
            <a:ext cx="7771129" cy="3669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35470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attributes</a:t>
            </a:r>
            <a:endParaRPr/>
          </a:p>
          <a:p>
            <a:pPr indent="6350" lvl="0" marL="3303270" marR="3371850" rtl="0" algn="l">
              <a:lnSpc>
                <a:spcPct val="224444"/>
              </a:lnSpc>
              <a:spcBef>
                <a:spcPts val="210"/>
              </a:spcBef>
              <a:spcAft>
                <a:spcPts val="0"/>
              </a:spcAft>
              <a:buNone/>
            </a:pPr>
            <a:r>
              <a:rPr lang="en-US"/>
              <a:t>operations  </a:t>
            </a:r>
            <a:r>
              <a:rPr lang="en-US">
                <a:solidFill>
                  <a:srgbClr val="00B050"/>
                </a:solidFill>
              </a:rPr>
              <a:t>Active Class</a:t>
            </a:r>
            <a:endParaRPr/>
          </a:p>
          <a:p>
            <a:pPr indent="-286385" lvl="0" marL="604520" marR="5080" rtl="0" algn="l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800"/>
              <a:t>Components‐ A physical and replaceable part of a  system.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306070" marR="528320" rtl="0" algn="ctr">
              <a:lnSpc>
                <a:spcPct val="100000"/>
              </a:lnSpc>
              <a:spcBef>
                <a:spcPts val="1515"/>
              </a:spcBef>
              <a:spcAft>
                <a:spcPts val="0"/>
              </a:spcAft>
              <a:buNone/>
            </a:pPr>
            <a:r>
              <a:rPr lang="en-US"/>
              <a:t>name</a:t>
            </a:r>
            <a:endParaRPr/>
          </a:p>
          <a:p>
            <a:pPr indent="0" lvl="0" marL="3060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0607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2550"/>
          </a:p>
          <a:p>
            <a:pPr indent="0" lvl="0" marL="306070" marR="53911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Component</a:t>
            </a:r>
            <a:endParaRPr/>
          </a:p>
        </p:txBody>
      </p:sp>
      <p:sp>
        <p:nvSpPr>
          <p:cNvPr id="241" name="Google Shape;241;p22"/>
          <p:cNvSpPr txBox="1"/>
          <p:nvPr>
            <p:ph idx="12" type="sldNum"/>
          </p:nvPr>
        </p:nvSpPr>
        <p:spPr>
          <a:xfrm>
            <a:off x="8859088" y="6919976"/>
            <a:ext cx="23050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"/>
          <p:cNvSpPr txBox="1"/>
          <p:nvPr>
            <p:ph type="title"/>
          </p:nvPr>
        </p:nvSpPr>
        <p:spPr>
          <a:xfrm>
            <a:off x="3103245" y="686380"/>
            <a:ext cx="385191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Structural Things</a:t>
            </a:r>
            <a:endParaRPr/>
          </a:p>
        </p:txBody>
      </p:sp>
      <p:sp>
        <p:nvSpPr>
          <p:cNvPr id="247" name="Google Shape;247;p23"/>
          <p:cNvSpPr/>
          <p:nvPr/>
        </p:nvSpPr>
        <p:spPr>
          <a:xfrm>
            <a:off x="457200" y="1436369"/>
            <a:ext cx="9144000" cy="1958339"/>
          </a:xfrm>
          <a:custGeom>
            <a:rect b="b" l="l" r="r" t="t"/>
            <a:pathLst>
              <a:path extrusionOk="0" h="1958339" w="9144000">
                <a:moveTo>
                  <a:pt x="9144000" y="0"/>
                </a:moveTo>
                <a:lnTo>
                  <a:pt x="0" y="0"/>
                </a:lnTo>
                <a:lnTo>
                  <a:pt x="0" y="978408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97840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3"/>
          <p:cNvSpPr txBox="1"/>
          <p:nvPr/>
        </p:nvSpPr>
        <p:spPr>
          <a:xfrm>
            <a:off x="1450339" y="2067560"/>
            <a:ext cx="7578090" cy="879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86385" lvl="0" marL="29845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Server‐ A node with some memory and processing  capability.</a:t>
            </a: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49" name="Google Shape;249;p23"/>
          <p:cNvGrpSpPr/>
          <p:nvPr/>
        </p:nvGrpSpPr>
        <p:grpSpPr>
          <a:xfrm>
            <a:off x="4178808" y="3035807"/>
            <a:ext cx="1854200" cy="1701927"/>
            <a:chOff x="4178808" y="3035807"/>
            <a:chExt cx="1854200" cy="1701927"/>
          </a:xfrm>
        </p:grpSpPr>
        <p:sp>
          <p:nvSpPr>
            <p:cNvPr id="250" name="Google Shape;250;p23"/>
            <p:cNvSpPr/>
            <p:nvPr/>
          </p:nvSpPr>
          <p:spPr>
            <a:xfrm>
              <a:off x="5673090" y="3047999"/>
              <a:ext cx="346710" cy="346710"/>
            </a:xfrm>
            <a:custGeom>
              <a:rect b="b" l="l" r="r" t="t"/>
              <a:pathLst>
                <a:path extrusionOk="0" h="346710" w="346710">
                  <a:moveTo>
                    <a:pt x="346710" y="346710"/>
                  </a:moveTo>
                  <a:lnTo>
                    <a:pt x="346710" y="0"/>
                  </a:lnTo>
                  <a:lnTo>
                    <a:pt x="0" y="346710"/>
                  </a:lnTo>
                  <a:lnTo>
                    <a:pt x="346710" y="346710"/>
                  </a:ln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4263390" y="3047999"/>
              <a:ext cx="1756410" cy="346710"/>
            </a:xfrm>
            <a:custGeom>
              <a:rect b="b" l="l" r="r" t="t"/>
              <a:pathLst>
                <a:path extrusionOk="0" h="346710" w="1756410">
                  <a:moveTo>
                    <a:pt x="1756410" y="0"/>
                  </a:moveTo>
                  <a:lnTo>
                    <a:pt x="346710" y="0"/>
                  </a:lnTo>
                  <a:lnTo>
                    <a:pt x="0" y="346710"/>
                  </a:lnTo>
                  <a:lnTo>
                    <a:pt x="1409700" y="346710"/>
                  </a:lnTo>
                  <a:lnTo>
                    <a:pt x="17564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4246626" y="3035807"/>
              <a:ext cx="1786255" cy="359410"/>
            </a:xfrm>
            <a:custGeom>
              <a:rect b="b" l="l" r="r" t="t"/>
              <a:pathLst>
                <a:path extrusionOk="0" h="359410" w="1786254">
                  <a:moveTo>
                    <a:pt x="1786127" y="358901"/>
                  </a:moveTo>
                  <a:lnTo>
                    <a:pt x="1786127" y="0"/>
                  </a:lnTo>
                  <a:lnTo>
                    <a:pt x="358901" y="0"/>
                  </a:lnTo>
                  <a:lnTo>
                    <a:pt x="0" y="358901"/>
                  </a:lnTo>
                  <a:lnTo>
                    <a:pt x="35051" y="358901"/>
                  </a:lnTo>
                  <a:lnTo>
                    <a:pt x="363473" y="30480"/>
                  </a:lnTo>
                  <a:lnTo>
                    <a:pt x="363473" y="25146"/>
                  </a:lnTo>
                  <a:lnTo>
                    <a:pt x="372617" y="21336"/>
                  </a:lnTo>
                  <a:lnTo>
                    <a:pt x="372617" y="25146"/>
                  </a:lnTo>
                  <a:lnTo>
                    <a:pt x="1743455" y="25146"/>
                  </a:lnTo>
                  <a:lnTo>
                    <a:pt x="1764791" y="3810"/>
                  </a:lnTo>
                  <a:lnTo>
                    <a:pt x="1782317" y="21336"/>
                  </a:lnTo>
                  <a:lnTo>
                    <a:pt x="1782317" y="358901"/>
                  </a:lnTo>
                  <a:lnTo>
                    <a:pt x="1786127" y="358901"/>
                  </a:lnTo>
                  <a:close/>
                </a:path>
                <a:path extrusionOk="0" h="359410" w="1786254">
                  <a:moveTo>
                    <a:pt x="372617" y="21336"/>
                  </a:moveTo>
                  <a:lnTo>
                    <a:pt x="363473" y="25146"/>
                  </a:lnTo>
                  <a:lnTo>
                    <a:pt x="368807" y="25146"/>
                  </a:lnTo>
                  <a:lnTo>
                    <a:pt x="372617" y="21336"/>
                  </a:lnTo>
                  <a:close/>
                </a:path>
                <a:path extrusionOk="0" h="359410" w="1786254">
                  <a:moveTo>
                    <a:pt x="368807" y="25146"/>
                  </a:moveTo>
                  <a:lnTo>
                    <a:pt x="363473" y="25146"/>
                  </a:lnTo>
                  <a:lnTo>
                    <a:pt x="363473" y="30480"/>
                  </a:lnTo>
                  <a:lnTo>
                    <a:pt x="368807" y="25146"/>
                  </a:lnTo>
                  <a:close/>
                </a:path>
                <a:path extrusionOk="0" h="359410" w="1786254">
                  <a:moveTo>
                    <a:pt x="372617" y="25146"/>
                  </a:moveTo>
                  <a:lnTo>
                    <a:pt x="372617" y="21336"/>
                  </a:lnTo>
                  <a:lnTo>
                    <a:pt x="368807" y="25146"/>
                  </a:lnTo>
                  <a:lnTo>
                    <a:pt x="372617" y="25146"/>
                  </a:lnTo>
                  <a:close/>
                </a:path>
                <a:path extrusionOk="0" h="359410" w="1786254">
                  <a:moveTo>
                    <a:pt x="1773173" y="30480"/>
                  </a:moveTo>
                  <a:lnTo>
                    <a:pt x="1773173" y="25146"/>
                  </a:lnTo>
                  <a:lnTo>
                    <a:pt x="1743455" y="25146"/>
                  </a:lnTo>
                  <a:lnTo>
                    <a:pt x="1409699" y="358901"/>
                  </a:lnTo>
                  <a:lnTo>
                    <a:pt x="1444752" y="358901"/>
                  </a:lnTo>
                  <a:lnTo>
                    <a:pt x="1773173" y="30480"/>
                  </a:lnTo>
                  <a:close/>
                </a:path>
                <a:path extrusionOk="0" h="359410" w="1786254">
                  <a:moveTo>
                    <a:pt x="1782317" y="21336"/>
                  </a:moveTo>
                  <a:lnTo>
                    <a:pt x="1764791" y="3810"/>
                  </a:lnTo>
                  <a:lnTo>
                    <a:pt x="1743455" y="25146"/>
                  </a:lnTo>
                  <a:lnTo>
                    <a:pt x="1760981" y="25146"/>
                  </a:lnTo>
                  <a:lnTo>
                    <a:pt x="1760981" y="12192"/>
                  </a:lnTo>
                  <a:lnTo>
                    <a:pt x="1773173" y="25146"/>
                  </a:lnTo>
                  <a:lnTo>
                    <a:pt x="1773173" y="30480"/>
                  </a:lnTo>
                  <a:lnTo>
                    <a:pt x="1782317" y="21336"/>
                  </a:lnTo>
                  <a:close/>
                </a:path>
                <a:path extrusionOk="0" h="359410" w="1786254">
                  <a:moveTo>
                    <a:pt x="1773173" y="25146"/>
                  </a:moveTo>
                  <a:lnTo>
                    <a:pt x="1760981" y="12192"/>
                  </a:lnTo>
                  <a:lnTo>
                    <a:pt x="1760981" y="25146"/>
                  </a:lnTo>
                  <a:lnTo>
                    <a:pt x="1773173" y="25146"/>
                  </a:lnTo>
                  <a:close/>
                </a:path>
                <a:path extrusionOk="0" h="359410" w="1786254">
                  <a:moveTo>
                    <a:pt x="1782317" y="358901"/>
                  </a:moveTo>
                  <a:lnTo>
                    <a:pt x="1782317" y="21336"/>
                  </a:lnTo>
                  <a:lnTo>
                    <a:pt x="1760981" y="42672"/>
                  </a:lnTo>
                  <a:lnTo>
                    <a:pt x="1760981" y="358901"/>
                  </a:lnTo>
                  <a:lnTo>
                    <a:pt x="1782317" y="3589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5600700" y="3394709"/>
              <a:ext cx="419100" cy="979169"/>
            </a:xfrm>
            <a:custGeom>
              <a:rect b="b" l="l" r="r" t="t"/>
              <a:pathLst>
                <a:path extrusionOk="0" h="979170" w="419100">
                  <a:moveTo>
                    <a:pt x="419100" y="910590"/>
                  </a:moveTo>
                  <a:lnTo>
                    <a:pt x="419100" y="0"/>
                  </a:lnTo>
                  <a:lnTo>
                    <a:pt x="72390" y="0"/>
                  </a:lnTo>
                  <a:lnTo>
                    <a:pt x="0" y="72390"/>
                  </a:lnTo>
                  <a:lnTo>
                    <a:pt x="0" y="979170"/>
                  </a:lnTo>
                  <a:lnTo>
                    <a:pt x="350520" y="979170"/>
                  </a:lnTo>
                  <a:lnTo>
                    <a:pt x="419100" y="910590"/>
                  </a:ln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4191000" y="3394709"/>
              <a:ext cx="1482090" cy="72390"/>
            </a:xfrm>
            <a:custGeom>
              <a:rect b="b" l="l" r="r" t="t"/>
              <a:pathLst>
                <a:path extrusionOk="0" h="72389" w="1482089">
                  <a:moveTo>
                    <a:pt x="1482090" y="0"/>
                  </a:moveTo>
                  <a:lnTo>
                    <a:pt x="72390" y="0"/>
                  </a:lnTo>
                  <a:lnTo>
                    <a:pt x="0" y="72390"/>
                  </a:lnTo>
                  <a:lnTo>
                    <a:pt x="1409700" y="72390"/>
                  </a:lnTo>
                  <a:lnTo>
                    <a:pt x="14820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23"/>
            <p:cNvSpPr/>
            <p:nvPr/>
          </p:nvSpPr>
          <p:spPr>
            <a:xfrm>
              <a:off x="4178808" y="3394709"/>
              <a:ext cx="1854200" cy="979169"/>
            </a:xfrm>
            <a:custGeom>
              <a:rect b="b" l="l" r="r" t="t"/>
              <a:pathLst>
                <a:path extrusionOk="0" h="979170" w="1854200">
                  <a:moveTo>
                    <a:pt x="102870" y="0"/>
                  </a:moveTo>
                  <a:lnTo>
                    <a:pt x="67818" y="0"/>
                  </a:lnTo>
                  <a:lnTo>
                    <a:pt x="0" y="67818"/>
                  </a:lnTo>
                  <a:lnTo>
                    <a:pt x="0" y="979170"/>
                  </a:lnTo>
                  <a:lnTo>
                    <a:pt x="12192" y="979170"/>
                  </a:lnTo>
                  <a:lnTo>
                    <a:pt x="12192" y="60198"/>
                  </a:lnTo>
                  <a:lnTo>
                    <a:pt x="42671" y="60198"/>
                  </a:lnTo>
                  <a:lnTo>
                    <a:pt x="102870" y="0"/>
                  </a:lnTo>
                  <a:close/>
                </a:path>
                <a:path extrusionOk="0" h="979170" w="1854200">
                  <a:moveTo>
                    <a:pt x="42671" y="60198"/>
                  </a:moveTo>
                  <a:lnTo>
                    <a:pt x="12192" y="60198"/>
                  </a:lnTo>
                  <a:lnTo>
                    <a:pt x="12192" y="85344"/>
                  </a:lnTo>
                  <a:lnTo>
                    <a:pt x="21336" y="85344"/>
                  </a:lnTo>
                  <a:lnTo>
                    <a:pt x="21336" y="81534"/>
                  </a:lnTo>
                  <a:lnTo>
                    <a:pt x="25145" y="72390"/>
                  </a:lnTo>
                  <a:lnTo>
                    <a:pt x="25145" y="77724"/>
                  </a:lnTo>
                  <a:lnTo>
                    <a:pt x="42671" y="60198"/>
                  </a:lnTo>
                  <a:close/>
                </a:path>
                <a:path extrusionOk="0" h="979170" w="1854200">
                  <a:moveTo>
                    <a:pt x="25145" y="979170"/>
                  </a:moveTo>
                  <a:lnTo>
                    <a:pt x="25145" y="85344"/>
                  </a:lnTo>
                  <a:lnTo>
                    <a:pt x="12192" y="85344"/>
                  </a:lnTo>
                  <a:lnTo>
                    <a:pt x="12192" y="979170"/>
                  </a:lnTo>
                  <a:lnTo>
                    <a:pt x="25145" y="979170"/>
                  </a:lnTo>
                  <a:close/>
                </a:path>
                <a:path extrusionOk="0" h="979170" w="1854200">
                  <a:moveTo>
                    <a:pt x="25145" y="77724"/>
                  </a:moveTo>
                  <a:lnTo>
                    <a:pt x="25145" y="72390"/>
                  </a:lnTo>
                  <a:lnTo>
                    <a:pt x="21336" y="81534"/>
                  </a:lnTo>
                  <a:lnTo>
                    <a:pt x="25145" y="77724"/>
                  </a:lnTo>
                  <a:close/>
                </a:path>
                <a:path extrusionOk="0" h="979170" w="1854200">
                  <a:moveTo>
                    <a:pt x="1417320" y="60198"/>
                  </a:moveTo>
                  <a:lnTo>
                    <a:pt x="42671" y="60198"/>
                  </a:lnTo>
                  <a:lnTo>
                    <a:pt x="21336" y="81534"/>
                  </a:lnTo>
                  <a:lnTo>
                    <a:pt x="21336" y="85344"/>
                  </a:lnTo>
                  <a:lnTo>
                    <a:pt x="1409700" y="85344"/>
                  </a:lnTo>
                  <a:lnTo>
                    <a:pt x="1409700" y="72390"/>
                  </a:lnTo>
                  <a:lnTo>
                    <a:pt x="1413510" y="72390"/>
                  </a:lnTo>
                  <a:lnTo>
                    <a:pt x="1413510" y="64008"/>
                  </a:lnTo>
                  <a:lnTo>
                    <a:pt x="1417320" y="60198"/>
                  </a:lnTo>
                  <a:close/>
                </a:path>
                <a:path extrusionOk="0" h="979170" w="1854200">
                  <a:moveTo>
                    <a:pt x="1434846" y="77724"/>
                  </a:moveTo>
                  <a:lnTo>
                    <a:pt x="1434846" y="72390"/>
                  </a:lnTo>
                  <a:lnTo>
                    <a:pt x="1409700" y="72390"/>
                  </a:lnTo>
                  <a:lnTo>
                    <a:pt x="1409700" y="85344"/>
                  </a:lnTo>
                  <a:lnTo>
                    <a:pt x="1427226" y="85344"/>
                  </a:lnTo>
                  <a:lnTo>
                    <a:pt x="1434846" y="77724"/>
                  </a:lnTo>
                  <a:close/>
                </a:path>
                <a:path extrusionOk="0" h="979170" w="1854200">
                  <a:moveTo>
                    <a:pt x="1434846" y="979170"/>
                  </a:moveTo>
                  <a:lnTo>
                    <a:pt x="1434846" y="77724"/>
                  </a:lnTo>
                  <a:lnTo>
                    <a:pt x="1427226" y="85344"/>
                  </a:lnTo>
                  <a:lnTo>
                    <a:pt x="1409700" y="85344"/>
                  </a:lnTo>
                  <a:lnTo>
                    <a:pt x="1409700" y="979170"/>
                  </a:lnTo>
                  <a:lnTo>
                    <a:pt x="1434846" y="979170"/>
                  </a:lnTo>
                  <a:close/>
                </a:path>
                <a:path extrusionOk="0" h="979170" w="1854200">
                  <a:moveTo>
                    <a:pt x="1421892" y="60198"/>
                  </a:moveTo>
                  <a:lnTo>
                    <a:pt x="1417320" y="60198"/>
                  </a:lnTo>
                  <a:lnTo>
                    <a:pt x="1413510" y="64008"/>
                  </a:lnTo>
                  <a:lnTo>
                    <a:pt x="1421892" y="60198"/>
                  </a:lnTo>
                  <a:close/>
                </a:path>
                <a:path extrusionOk="0" h="979170" w="1854200">
                  <a:moveTo>
                    <a:pt x="1421892" y="72390"/>
                  </a:moveTo>
                  <a:lnTo>
                    <a:pt x="1421892" y="60198"/>
                  </a:lnTo>
                  <a:lnTo>
                    <a:pt x="1413510" y="64008"/>
                  </a:lnTo>
                  <a:lnTo>
                    <a:pt x="1413510" y="72390"/>
                  </a:lnTo>
                  <a:lnTo>
                    <a:pt x="1421892" y="72390"/>
                  </a:lnTo>
                  <a:close/>
                </a:path>
                <a:path extrusionOk="0" h="979170" w="1854200">
                  <a:moveTo>
                    <a:pt x="1512570" y="0"/>
                  </a:moveTo>
                  <a:lnTo>
                    <a:pt x="1477518" y="0"/>
                  </a:lnTo>
                  <a:lnTo>
                    <a:pt x="1417320" y="60198"/>
                  </a:lnTo>
                  <a:lnTo>
                    <a:pt x="1421892" y="60198"/>
                  </a:lnTo>
                  <a:lnTo>
                    <a:pt x="1421892" y="72390"/>
                  </a:lnTo>
                  <a:lnTo>
                    <a:pt x="1434846" y="72390"/>
                  </a:lnTo>
                  <a:lnTo>
                    <a:pt x="1434846" y="77724"/>
                  </a:lnTo>
                  <a:lnTo>
                    <a:pt x="1512570" y="0"/>
                  </a:lnTo>
                  <a:close/>
                </a:path>
                <a:path extrusionOk="0" h="979170" w="1854200">
                  <a:moveTo>
                    <a:pt x="1832610" y="902208"/>
                  </a:moveTo>
                  <a:lnTo>
                    <a:pt x="1755648" y="979170"/>
                  </a:lnTo>
                  <a:lnTo>
                    <a:pt x="1790700" y="979170"/>
                  </a:lnTo>
                  <a:lnTo>
                    <a:pt x="1828800" y="941070"/>
                  </a:lnTo>
                  <a:lnTo>
                    <a:pt x="1828800" y="910590"/>
                  </a:lnTo>
                  <a:lnTo>
                    <a:pt x="1832610" y="902208"/>
                  </a:lnTo>
                  <a:close/>
                </a:path>
                <a:path extrusionOk="0" h="979170" w="1854200">
                  <a:moveTo>
                    <a:pt x="1853945" y="915924"/>
                  </a:moveTo>
                  <a:lnTo>
                    <a:pt x="1853945" y="0"/>
                  </a:lnTo>
                  <a:lnTo>
                    <a:pt x="1828800" y="0"/>
                  </a:lnTo>
                  <a:lnTo>
                    <a:pt x="1828800" y="906018"/>
                  </a:lnTo>
                  <a:lnTo>
                    <a:pt x="1832610" y="902208"/>
                  </a:lnTo>
                  <a:lnTo>
                    <a:pt x="1832610" y="937260"/>
                  </a:lnTo>
                  <a:lnTo>
                    <a:pt x="1853945" y="915924"/>
                  </a:lnTo>
                  <a:close/>
                </a:path>
                <a:path extrusionOk="0" h="979170" w="1854200">
                  <a:moveTo>
                    <a:pt x="1832610" y="937260"/>
                  </a:moveTo>
                  <a:lnTo>
                    <a:pt x="1832610" y="902208"/>
                  </a:lnTo>
                  <a:lnTo>
                    <a:pt x="1828800" y="910590"/>
                  </a:lnTo>
                  <a:lnTo>
                    <a:pt x="1828800" y="941070"/>
                  </a:lnTo>
                  <a:lnTo>
                    <a:pt x="1832610" y="9372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23"/>
            <p:cNvSpPr/>
            <p:nvPr/>
          </p:nvSpPr>
          <p:spPr>
            <a:xfrm>
              <a:off x="5600700" y="4373879"/>
              <a:ext cx="350520" cy="350520"/>
            </a:xfrm>
            <a:custGeom>
              <a:rect b="b" l="l" r="r" t="t"/>
              <a:pathLst>
                <a:path extrusionOk="0" h="350520" w="350520">
                  <a:moveTo>
                    <a:pt x="350520" y="0"/>
                  </a:moveTo>
                  <a:lnTo>
                    <a:pt x="0" y="0"/>
                  </a:lnTo>
                  <a:lnTo>
                    <a:pt x="0" y="350520"/>
                  </a:lnTo>
                  <a:lnTo>
                    <a:pt x="350520" y="0"/>
                  </a:ln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23"/>
            <p:cNvSpPr/>
            <p:nvPr/>
          </p:nvSpPr>
          <p:spPr>
            <a:xfrm>
              <a:off x="4178808" y="4373879"/>
              <a:ext cx="1790700" cy="363855"/>
            </a:xfrm>
            <a:custGeom>
              <a:rect b="b" l="l" r="r" t="t"/>
              <a:pathLst>
                <a:path extrusionOk="0" h="363854" w="1790700">
                  <a:moveTo>
                    <a:pt x="25146" y="338328"/>
                  </a:moveTo>
                  <a:lnTo>
                    <a:pt x="25146" y="0"/>
                  </a:lnTo>
                  <a:lnTo>
                    <a:pt x="0" y="0"/>
                  </a:lnTo>
                  <a:lnTo>
                    <a:pt x="0" y="363474"/>
                  </a:lnTo>
                  <a:lnTo>
                    <a:pt x="12191" y="363474"/>
                  </a:lnTo>
                  <a:lnTo>
                    <a:pt x="12192" y="338328"/>
                  </a:lnTo>
                  <a:lnTo>
                    <a:pt x="25146" y="338328"/>
                  </a:lnTo>
                  <a:close/>
                </a:path>
                <a:path extrusionOk="0" h="363854" w="1790700">
                  <a:moveTo>
                    <a:pt x="1417320" y="338328"/>
                  </a:moveTo>
                  <a:lnTo>
                    <a:pt x="12192" y="338328"/>
                  </a:lnTo>
                  <a:lnTo>
                    <a:pt x="25146" y="350520"/>
                  </a:lnTo>
                  <a:lnTo>
                    <a:pt x="25146" y="363474"/>
                  </a:lnTo>
                  <a:lnTo>
                    <a:pt x="1409700" y="363474"/>
                  </a:lnTo>
                  <a:lnTo>
                    <a:pt x="1409700" y="350520"/>
                  </a:lnTo>
                  <a:lnTo>
                    <a:pt x="1413510" y="350520"/>
                  </a:lnTo>
                  <a:lnTo>
                    <a:pt x="1413510" y="342138"/>
                  </a:lnTo>
                  <a:lnTo>
                    <a:pt x="1417320" y="338328"/>
                  </a:lnTo>
                  <a:close/>
                </a:path>
                <a:path extrusionOk="0" h="363854" w="1790700">
                  <a:moveTo>
                    <a:pt x="25146" y="363474"/>
                  </a:moveTo>
                  <a:lnTo>
                    <a:pt x="25146" y="350520"/>
                  </a:lnTo>
                  <a:lnTo>
                    <a:pt x="12192" y="338328"/>
                  </a:lnTo>
                  <a:lnTo>
                    <a:pt x="12191" y="363474"/>
                  </a:lnTo>
                  <a:lnTo>
                    <a:pt x="25146" y="363474"/>
                  </a:lnTo>
                  <a:close/>
                </a:path>
                <a:path extrusionOk="0" h="363854" w="1790700">
                  <a:moveTo>
                    <a:pt x="1434846" y="320802"/>
                  </a:moveTo>
                  <a:lnTo>
                    <a:pt x="1434846" y="0"/>
                  </a:lnTo>
                  <a:lnTo>
                    <a:pt x="1409700" y="0"/>
                  </a:lnTo>
                  <a:lnTo>
                    <a:pt x="1409700" y="338328"/>
                  </a:lnTo>
                  <a:lnTo>
                    <a:pt x="1417320" y="338328"/>
                  </a:lnTo>
                  <a:lnTo>
                    <a:pt x="1434846" y="320802"/>
                  </a:lnTo>
                  <a:close/>
                </a:path>
                <a:path extrusionOk="0" h="363854" w="1790700">
                  <a:moveTo>
                    <a:pt x="1434846" y="355854"/>
                  </a:moveTo>
                  <a:lnTo>
                    <a:pt x="1434846" y="350520"/>
                  </a:lnTo>
                  <a:lnTo>
                    <a:pt x="1409700" y="350520"/>
                  </a:lnTo>
                  <a:lnTo>
                    <a:pt x="1409700" y="363474"/>
                  </a:lnTo>
                  <a:lnTo>
                    <a:pt x="1427226" y="363474"/>
                  </a:lnTo>
                  <a:lnTo>
                    <a:pt x="1434846" y="355854"/>
                  </a:lnTo>
                  <a:close/>
                </a:path>
                <a:path extrusionOk="0" h="363854" w="1790700">
                  <a:moveTo>
                    <a:pt x="1421892" y="338328"/>
                  </a:moveTo>
                  <a:lnTo>
                    <a:pt x="1417320" y="338328"/>
                  </a:lnTo>
                  <a:lnTo>
                    <a:pt x="1413510" y="342138"/>
                  </a:lnTo>
                  <a:lnTo>
                    <a:pt x="1421892" y="338328"/>
                  </a:lnTo>
                  <a:close/>
                </a:path>
                <a:path extrusionOk="0" h="363854" w="1790700">
                  <a:moveTo>
                    <a:pt x="1421892" y="350520"/>
                  </a:moveTo>
                  <a:lnTo>
                    <a:pt x="1421892" y="338328"/>
                  </a:lnTo>
                  <a:lnTo>
                    <a:pt x="1413510" y="342138"/>
                  </a:lnTo>
                  <a:lnTo>
                    <a:pt x="1413510" y="350520"/>
                  </a:lnTo>
                  <a:lnTo>
                    <a:pt x="1421892" y="350520"/>
                  </a:lnTo>
                  <a:close/>
                </a:path>
                <a:path extrusionOk="0" h="363854" w="1790700">
                  <a:moveTo>
                    <a:pt x="1790700" y="0"/>
                  </a:moveTo>
                  <a:lnTo>
                    <a:pt x="1755648" y="0"/>
                  </a:lnTo>
                  <a:lnTo>
                    <a:pt x="1417320" y="338328"/>
                  </a:lnTo>
                  <a:lnTo>
                    <a:pt x="1421892" y="338328"/>
                  </a:lnTo>
                  <a:lnTo>
                    <a:pt x="1421892" y="350520"/>
                  </a:lnTo>
                  <a:lnTo>
                    <a:pt x="1434846" y="350520"/>
                  </a:lnTo>
                  <a:lnTo>
                    <a:pt x="1434846" y="355854"/>
                  </a:lnTo>
                  <a:lnTo>
                    <a:pt x="17907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8" name="Google Shape;258;p23"/>
          <p:cNvSpPr txBox="1"/>
          <p:nvPr/>
        </p:nvSpPr>
        <p:spPr>
          <a:xfrm>
            <a:off x="4605782" y="3931411"/>
            <a:ext cx="742315" cy="1111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Name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3335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Server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9" name="Google Shape;259;p23"/>
          <p:cNvSpPr txBox="1"/>
          <p:nvPr>
            <p:ph idx="12" type="sldNum"/>
          </p:nvPr>
        </p:nvSpPr>
        <p:spPr>
          <a:xfrm>
            <a:off x="8859088" y="6919976"/>
            <a:ext cx="23050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4"/>
          <p:cNvSpPr txBox="1"/>
          <p:nvPr>
            <p:ph type="title"/>
          </p:nvPr>
        </p:nvSpPr>
        <p:spPr>
          <a:xfrm>
            <a:off x="3024505" y="707084"/>
            <a:ext cx="400939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Behavioral Things</a:t>
            </a:r>
            <a:endParaRPr/>
          </a:p>
        </p:txBody>
      </p:sp>
      <p:grpSp>
        <p:nvGrpSpPr>
          <p:cNvPr id="265" name="Google Shape;265;p24"/>
          <p:cNvGrpSpPr/>
          <p:nvPr/>
        </p:nvGrpSpPr>
        <p:grpSpPr>
          <a:xfrm>
            <a:off x="457200" y="1436369"/>
            <a:ext cx="9144000" cy="2937510"/>
            <a:chOff x="457200" y="1436369"/>
            <a:chExt cx="9144000" cy="2937510"/>
          </a:xfrm>
        </p:grpSpPr>
        <p:sp>
          <p:nvSpPr>
            <p:cNvPr id="266" name="Google Shape;266;p24"/>
            <p:cNvSpPr/>
            <p:nvPr/>
          </p:nvSpPr>
          <p:spPr>
            <a:xfrm>
              <a:off x="457200" y="1436369"/>
              <a:ext cx="9144000" cy="2937510"/>
            </a:xfrm>
            <a:custGeom>
              <a:rect b="b" l="l" r="r" t="t"/>
              <a:pathLst>
                <a:path extrusionOk="0" h="2937510" w="9144000">
                  <a:moveTo>
                    <a:pt x="9144000" y="0"/>
                  </a:moveTo>
                  <a:lnTo>
                    <a:pt x="0" y="0"/>
                  </a:lnTo>
                  <a:lnTo>
                    <a:pt x="0" y="978408"/>
                  </a:lnTo>
                  <a:lnTo>
                    <a:pt x="0" y="979170"/>
                  </a:lnTo>
                  <a:lnTo>
                    <a:pt x="0" y="1957578"/>
                  </a:lnTo>
                  <a:lnTo>
                    <a:pt x="0" y="1958340"/>
                  </a:lnTo>
                  <a:lnTo>
                    <a:pt x="0" y="2937510"/>
                  </a:lnTo>
                  <a:lnTo>
                    <a:pt x="9144000" y="2937510"/>
                  </a:lnTo>
                  <a:lnTo>
                    <a:pt x="9144000" y="1958340"/>
                  </a:lnTo>
                  <a:lnTo>
                    <a:pt x="9144000" y="1957578"/>
                  </a:lnTo>
                  <a:lnTo>
                    <a:pt x="9144000" y="979170"/>
                  </a:lnTo>
                  <a:lnTo>
                    <a:pt x="9144000" y="978408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3733800" y="4166615"/>
              <a:ext cx="3201670" cy="104139"/>
            </a:xfrm>
            <a:custGeom>
              <a:rect b="b" l="l" r="r" t="t"/>
              <a:pathLst>
                <a:path extrusionOk="0" h="104139" w="3201670">
                  <a:moveTo>
                    <a:pt x="3175963" y="51816"/>
                  </a:moveTo>
                  <a:lnTo>
                    <a:pt x="3165471" y="45730"/>
                  </a:lnTo>
                  <a:lnTo>
                    <a:pt x="3104388" y="45659"/>
                  </a:lnTo>
                  <a:lnTo>
                    <a:pt x="0" y="43434"/>
                  </a:lnTo>
                  <a:lnTo>
                    <a:pt x="0" y="56388"/>
                  </a:lnTo>
                  <a:lnTo>
                    <a:pt x="3165471" y="57901"/>
                  </a:lnTo>
                  <a:lnTo>
                    <a:pt x="3175963" y="51816"/>
                  </a:lnTo>
                  <a:close/>
                </a:path>
                <a:path extrusionOk="0" h="104139" w="3201670">
                  <a:moveTo>
                    <a:pt x="3201162" y="51816"/>
                  </a:moveTo>
                  <a:lnTo>
                    <a:pt x="3115056" y="1524"/>
                  </a:lnTo>
                  <a:lnTo>
                    <a:pt x="3112008" y="0"/>
                  </a:lnTo>
                  <a:lnTo>
                    <a:pt x="3108198" y="762"/>
                  </a:lnTo>
                  <a:lnTo>
                    <a:pt x="3106674" y="3810"/>
                  </a:lnTo>
                  <a:lnTo>
                    <a:pt x="3104388" y="6858"/>
                  </a:lnTo>
                  <a:lnTo>
                    <a:pt x="3105912" y="10668"/>
                  </a:lnTo>
                  <a:lnTo>
                    <a:pt x="3108960" y="12954"/>
                  </a:lnTo>
                  <a:lnTo>
                    <a:pt x="3165424" y="45703"/>
                  </a:lnTo>
                  <a:lnTo>
                    <a:pt x="3188208" y="45720"/>
                  </a:lnTo>
                  <a:lnTo>
                    <a:pt x="3188208" y="59267"/>
                  </a:lnTo>
                  <a:lnTo>
                    <a:pt x="3201162" y="51816"/>
                  </a:lnTo>
                  <a:close/>
                </a:path>
                <a:path extrusionOk="0" h="104139" w="3201670">
                  <a:moveTo>
                    <a:pt x="3188208" y="59267"/>
                  </a:moveTo>
                  <a:lnTo>
                    <a:pt x="3188208" y="57912"/>
                  </a:lnTo>
                  <a:lnTo>
                    <a:pt x="3165424" y="57928"/>
                  </a:lnTo>
                  <a:lnTo>
                    <a:pt x="3108960" y="90678"/>
                  </a:lnTo>
                  <a:lnTo>
                    <a:pt x="3105912" y="92202"/>
                  </a:lnTo>
                  <a:lnTo>
                    <a:pt x="3104388" y="96012"/>
                  </a:lnTo>
                  <a:lnTo>
                    <a:pt x="3106674" y="99060"/>
                  </a:lnTo>
                  <a:lnTo>
                    <a:pt x="3108198" y="102108"/>
                  </a:lnTo>
                  <a:lnTo>
                    <a:pt x="3112008" y="103632"/>
                  </a:lnTo>
                  <a:lnTo>
                    <a:pt x="3115056" y="101346"/>
                  </a:lnTo>
                  <a:lnTo>
                    <a:pt x="3188208" y="59267"/>
                  </a:lnTo>
                  <a:close/>
                </a:path>
                <a:path extrusionOk="0" h="104139" w="3201670">
                  <a:moveTo>
                    <a:pt x="3188208" y="57912"/>
                  </a:moveTo>
                  <a:lnTo>
                    <a:pt x="3188208" y="45720"/>
                  </a:lnTo>
                  <a:lnTo>
                    <a:pt x="3165424" y="45703"/>
                  </a:lnTo>
                  <a:lnTo>
                    <a:pt x="3175963" y="51816"/>
                  </a:lnTo>
                  <a:lnTo>
                    <a:pt x="3185160" y="46482"/>
                  </a:lnTo>
                  <a:lnTo>
                    <a:pt x="3185160" y="57910"/>
                  </a:lnTo>
                  <a:lnTo>
                    <a:pt x="3188208" y="57912"/>
                  </a:lnTo>
                  <a:close/>
                </a:path>
                <a:path extrusionOk="0" h="104139" w="3201670">
                  <a:moveTo>
                    <a:pt x="3185160" y="57910"/>
                  </a:moveTo>
                  <a:lnTo>
                    <a:pt x="3185160" y="57150"/>
                  </a:lnTo>
                  <a:lnTo>
                    <a:pt x="3175963" y="51816"/>
                  </a:lnTo>
                  <a:lnTo>
                    <a:pt x="3165471" y="57901"/>
                  </a:lnTo>
                  <a:lnTo>
                    <a:pt x="3185160" y="57910"/>
                  </a:lnTo>
                  <a:close/>
                </a:path>
                <a:path extrusionOk="0" h="104139" w="3201670">
                  <a:moveTo>
                    <a:pt x="3185160" y="57150"/>
                  </a:moveTo>
                  <a:lnTo>
                    <a:pt x="3185160" y="46482"/>
                  </a:lnTo>
                  <a:lnTo>
                    <a:pt x="3175963" y="51816"/>
                  </a:lnTo>
                  <a:lnTo>
                    <a:pt x="3185160" y="571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8" name="Google Shape;268;p24"/>
          <p:cNvGrpSpPr/>
          <p:nvPr/>
        </p:nvGrpSpPr>
        <p:grpSpPr>
          <a:xfrm>
            <a:off x="457200" y="5352287"/>
            <a:ext cx="9144000" cy="980440"/>
            <a:chOff x="457200" y="5352287"/>
            <a:chExt cx="9144000" cy="980440"/>
          </a:xfrm>
        </p:grpSpPr>
        <p:sp>
          <p:nvSpPr>
            <p:cNvPr id="269" name="Google Shape;269;p24"/>
            <p:cNvSpPr/>
            <p:nvPr/>
          </p:nvSpPr>
          <p:spPr>
            <a:xfrm>
              <a:off x="457200" y="5352287"/>
              <a:ext cx="9144000" cy="980440"/>
            </a:xfrm>
            <a:custGeom>
              <a:rect b="b" l="l" r="r" t="t"/>
              <a:pathLst>
                <a:path extrusionOk="0" h="980439" w="9144000">
                  <a:moveTo>
                    <a:pt x="9144000" y="0"/>
                  </a:moveTo>
                  <a:lnTo>
                    <a:pt x="0" y="0"/>
                  </a:lnTo>
                  <a:lnTo>
                    <a:pt x="0" y="979932"/>
                  </a:lnTo>
                  <a:lnTo>
                    <a:pt x="9144000" y="97993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4636008" y="5577078"/>
              <a:ext cx="1168400" cy="635635"/>
            </a:xfrm>
            <a:custGeom>
              <a:rect b="b" l="l" r="r" t="t"/>
              <a:pathLst>
                <a:path extrusionOk="0" h="635635" w="1168400">
                  <a:moveTo>
                    <a:pt x="1168146" y="521207"/>
                  </a:moveTo>
                  <a:lnTo>
                    <a:pt x="1168146" y="113537"/>
                  </a:lnTo>
                  <a:lnTo>
                    <a:pt x="1167384" y="102107"/>
                  </a:lnTo>
                  <a:lnTo>
                    <a:pt x="1152751" y="56954"/>
                  </a:lnTo>
                  <a:lnTo>
                    <a:pt x="1100258" y="9953"/>
                  </a:lnTo>
                  <a:lnTo>
                    <a:pt x="1054608" y="50"/>
                  </a:lnTo>
                  <a:lnTo>
                    <a:pt x="113538" y="0"/>
                  </a:lnTo>
                  <a:lnTo>
                    <a:pt x="77684" y="5930"/>
                  </a:lnTo>
                  <a:lnTo>
                    <a:pt x="20980" y="48352"/>
                  </a:lnTo>
                  <a:lnTo>
                    <a:pt x="2285" y="92202"/>
                  </a:lnTo>
                  <a:lnTo>
                    <a:pt x="0" y="114300"/>
                  </a:lnTo>
                  <a:lnTo>
                    <a:pt x="0" y="521208"/>
                  </a:lnTo>
                  <a:lnTo>
                    <a:pt x="9144" y="566166"/>
                  </a:lnTo>
                  <a:lnTo>
                    <a:pt x="25146" y="592244"/>
                  </a:lnTo>
                  <a:lnTo>
                    <a:pt x="25146" y="114300"/>
                  </a:lnTo>
                  <a:lnTo>
                    <a:pt x="25908" y="104394"/>
                  </a:lnTo>
                  <a:lnTo>
                    <a:pt x="43133" y="60807"/>
                  </a:lnTo>
                  <a:lnTo>
                    <a:pt x="72390" y="35814"/>
                  </a:lnTo>
                  <a:lnTo>
                    <a:pt x="1063752" y="25907"/>
                  </a:lnTo>
                  <a:lnTo>
                    <a:pt x="1072896" y="27431"/>
                  </a:lnTo>
                  <a:lnTo>
                    <a:pt x="1120354" y="55506"/>
                  </a:lnTo>
                  <a:lnTo>
                    <a:pt x="1142238" y="105917"/>
                  </a:lnTo>
                  <a:lnTo>
                    <a:pt x="1143000" y="115061"/>
                  </a:lnTo>
                  <a:lnTo>
                    <a:pt x="1143000" y="590865"/>
                  </a:lnTo>
                  <a:lnTo>
                    <a:pt x="1158706" y="566726"/>
                  </a:lnTo>
                  <a:lnTo>
                    <a:pt x="1167384" y="531876"/>
                  </a:lnTo>
                  <a:lnTo>
                    <a:pt x="1168146" y="521207"/>
                  </a:lnTo>
                  <a:close/>
                </a:path>
                <a:path extrusionOk="0" h="635635" w="1168400">
                  <a:moveTo>
                    <a:pt x="1143000" y="590865"/>
                  </a:moveTo>
                  <a:lnTo>
                    <a:pt x="1143000" y="521207"/>
                  </a:lnTo>
                  <a:lnTo>
                    <a:pt x="1142238" y="530351"/>
                  </a:lnTo>
                  <a:lnTo>
                    <a:pt x="1140714" y="539495"/>
                  </a:lnTo>
                  <a:lnTo>
                    <a:pt x="1130097" y="566394"/>
                  </a:lnTo>
                  <a:lnTo>
                    <a:pt x="1113072" y="587454"/>
                  </a:lnTo>
                  <a:lnTo>
                    <a:pt x="1090246" y="602060"/>
                  </a:lnTo>
                  <a:lnTo>
                    <a:pt x="1062228" y="609599"/>
                  </a:lnTo>
                  <a:lnTo>
                    <a:pt x="113538" y="609492"/>
                  </a:lnTo>
                  <a:lnTo>
                    <a:pt x="61207" y="592354"/>
                  </a:lnTo>
                  <a:lnTo>
                    <a:pt x="28956" y="546354"/>
                  </a:lnTo>
                  <a:lnTo>
                    <a:pt x="25146" y="520446"/>
                  </a:lnTo>
                  <a:lnTo>
                    <a:pt x="25146" y="592244"/>
                  </a:lnTo>
                  <a:lnTo>
                    <a:pt x="60198" y="621792"/>
                  </a:lnTo>
                  <a:lnTo>
                    <a:pt x="99711" y="634470"/>
                  </a:lnTo>
                  <a:lnTo>
                    <a:pt x="1054608" y="635507"/>
                  </a:lnTo>
                  <a:lnTo>
                    <a:pt x="1066038" y="634745"/>
                  </a:lnTo>
                  <a:lnTo>
                    <a:pt x="1077468" y="632459"/>
                  </a:lnTo>
                  <a:lnTo>
                    <a:pt x="1111019" y="619854"/>
                  </a:lnTo>
                  <a:lnTo>
                    <a:pt x="1139009" y="596998"/>
                  </a:lnTo>
                  <a:lnTo>
                    <a:pt x="1143000" y="5908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1" name="Google Shape;271;p24"/>
          <p:cNvSpPr txBox="1"/>
          <p:nvPr/>
        </p:nvSpPr>
        <p:spPr>
          <a:xfrm>
            <a:off x="993139" y="1990293"/>
            <a:ext cx="6362065" cy="4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2075">
            <a:spAutoFit/>
          </a:bodyPr>
          <a:lstStyle/>
          <a:p>
            <a:pPr indent="-343535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Dynamic part of a model</a:t>
            </a:r>
            <a:endParaRPr sz="2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3535" lvl="0" marL="355600" marR="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Acts as the verb of the model</a:t>
            </a:r>
            <a:endParaRPr sz="2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3535" lvl="0" marL="355600" marR="0" rtl="0" algn="l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Two kinds of behavioral things are present‐</a:t>
            </a:r>
            <a:endParaRPr sz="2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Interaction ‐ massage, action sequence, links etc.</a:t>
            </a:r>
            <a:endParaRPr b="0" i="0" sz="2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203700" marR="0" rtl="0" algn="l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display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127500" marR="0" rtl="0" algn="l">
              <a:lnSpc>
                <a:spcPct val="100000"/>
              </a:lnSpc>
              <a:spcBef>
                <a:spcPts val="141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Message</a:t>
            </a:r>
            <a:endParaRPr sz="2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 sz="30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State machine‐ states, events, transitions</a:t>
            </a:r>
            <a:endParaRPr b="0" i="0" sz="2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86905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Waiting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898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States</a:t>
            </a:r>
            <a:endParaRPr sz="2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2" name="Google Shape;272;p24"/>
          <p:cNvSpPr txBox="1"/>
          <p:nvPr>
            <p:ph idx="12" type="sldNum"/>
          </p:nvPr>
        </p:nvSpPr>
        <p:spPr>
          <a:xfrm>
            <a:off x="8859088" y="6919976"/>
            <a:ext cx="23050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5"/>
          <p:cNvSpPr txBox="1"/>
          <p:nvPr>
            <p:ph type="title"/>
          </p:nvPr>
        </p:nvSpPr>
        <p:spPr>
          <a:xfrm>
            <a:off x="3166110" y="687831"/>
            <a:ext cx="3726179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Grouping Things</a:t>
            </a:r>
            <a:endParaRPr/>
          </a:p>
        </p:txBody>
      </p:sp>
      <p:sp>
        <p:nvSpPr>
          <p:cNvPr id="278" name="Google Shape;278;p25"/>
          <p:cNvSpPr/>
          <p:nvPr/>
        </p:nvSpPr>
        <p:spPr>
          <a:xfrm>
            <a:off x="457200" y="1436369"/>
            <a:ext cx="9144000" cy="1958339"/>
          </a:xfrm>
          <a:custGeom>
            <a:rect b="b" l="l" r="r" t="t"/>
            <a:pathLst>
              <a:path extrusionOk="0" h="1958339" w="9144000">
                <a:moveTo>
                  <a:pt x="9144000" y="0"/>
                </a:moveTo>
                <a:lnTo>
                  <a:pt x="0" y="0"/>
                </a:lnTo>
                <a:lnTo>
                  <a:pt x="0" y="978408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97840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5"/>
          <p:cNvSpPr txBox="1"/>
          <p:nvPr/>
        </p:nvSpPr>
        <p:spPr>
          <a:xfrm>
            <a:off x="993139" y="1966671"/>
            <a:ext cx="7514590" cy="2626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985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Organizational part of UML.</a:t>
            </a:r>
            <a:endParaRPr sz="3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55600" marR="508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One kind of grouping things are available in  UML</a:t>
            </a:r>
            <a:endParaRPr sz="3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755650" marR="6223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Packages‐ General purpose mechanism for  organizing.</a:t>
            </a: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80" name="Google Shape;280;p25"/>
          <p:cNvGrpSpPr/>
          <p:nvPr/>
        </p:nvGrpSpPr>
        <p:grpSpPr>
          <a:xfrm>
            <a:off x="4255008" y="4712207"/>
            <a:ext cx="1625600" cy="1168400"/>
            <a:chOff x="4255008" y="4712207"/>
            <a:chExt cx="1625600" cy="1168400"/>
          </a:xfrm>
        </p:grpSpPr>
        <p:sp>
          <p:nvSpPr>
            <p:cNvPr id="281" name="Google Shape;281;p25"/>
            <p:cNvSpPr/>
            <p:nvPr/>
          </p:nvSpPr>
          <p:spPr>
            <a:xfrm>
              <a:off x="4255008" y="4940808"/>
              <a:ext cx="1625600" cy="412750"/>
            </a:xfrm>
            <a:custGeom>
              <a:rect b="b" l="l" r="r" t="t"/>
              <a:pathLst>
                <a:path extrusionOk="0" h="412750" w="1625600">
                  <a:moveTo>
                    <a:pt x="1625346" y="412242"/>
                  </a:moveTo>
                  <a:lnTo>
                    <a:pt x="1625346" y="5334"/>
                  </a:lnTo>
                  <a:lnTo>
                    <a:pt x="1620012" y="0"/>
                  </a:lnTo>
                  <a:lnTo>
                    <a:pt x="5333" y="0"/>
                  </a:lnTo>
                  <a:lnTo>
                    <a:pt x="0" y="5334"/>
                  </a:lnTo>
                  <a:lnTo>
                    <a:pt x="0" y="412242"/>
                  </a:lnTo>
                  <a:lnTo>
                    <a:pt x="12192" y="412242"/>
                  </a:lnTo>
                  <a:lnTo>
                    <a:pt x="12192" y="25146"/>
                  </a:lnTo>
                  <a:lnTo>
                    <a:pt x="25146" y="12192"/>
                  </a:lnTo>
                  <a:lnTo>
                    <a:pt x="25146" y="25146"/>
                  </a:lnTo>
                  <a:lnTo>
                    <a:pt x="1600200" y="25146"/>
                  </a:lnTo>
                  <a:lnTo>
                    <a:pt x="1600200" y="12192"/>
                  </a:lnTo>
                  <a:lnTo>
                    <a:pt x="1612392" y="25146"/>
                  </a:lnTo>
                  <a:lnTo>
                    <a:pt x="1612392" y="412242"/>
                  </a:lnTo>
                  <a:lnTo>
                    <a:pt x="1625346" y="412242"/>
                  </a:lnTo>
                  <a:close/>
                </a:path>
                <a:path extrusionOk="0" h="412750" w="1625600">
                  <a:moveTo>
                    <a:pt x="25146" y="25146"/>
                  </a:moveTo>
                  <a:lnTo>
                    <a:pt x="25146" y="12192"/>
                  </a:lnTo>
                  <a:lnTo>
                    <a:pt x="12192" y="25146"/>
                  </a:lnTo>
                  <a:lnTo>
                    <a:pt x="25146" y="25146"/>
                  </a:lnTo>
                  <a:close/>
                </a:path>
                <a:path extrusionOk="0" h="412750" w="1625600">
                  <a:moveTo>
                    <a:pt x="25146" y="412242"/>
                  </a:moveTo>
                  <a:lnTo>
                    <a:pt x="25146" y="25146"/>
                  </a:lnTo>
                  <a:lnTo>
                    <a:pt x="12192" y="25146"/>
                  </a:lnTo>
                  <a:lnTo>
                    <a:pt x="12192" y="412242"/>
                  </a:lnTo>
                  <a:lnTo>
                    <a:pt x="25146" y="412242"/>
                  </a:lnTo>
                  <a:close/>
                </a:path>
                <a:path extrusionOk="0" h="412750" w="1625600">
                  <a:moveTo>
                    <a:pt x="1612392" y="25146"/>
                  </a:moveTo>
                  <a:lnTo>
                    <a:pt x="1600200" y="12192"/>
                  </a:lnTo>
                  <a:lnTo>
                    <a:pt x="1600200" y="25146"/>
                  </a:lnTo>
                  <a:lnTo>
                    <a:pt x="1612392" y="25146"/>
                  </a:lnTo>
                  <a:close/>
                </a:path>
                <a:path extrusionOk="0" h="412750" w="1625600">
                  <a:moveTo>
                    <a:pt x="1612392" y="412242"/>
                  </a:moveTo>
                  <a:lnTo>
                    <a:pt x="1612392" y="25146"/>
                  </a:lnTo>
                  <a:lnTo>
                    <a:pt x="1600200" y="25146"/>
                  </a:lnTo>
                  <a:lnTo>
                    <a:pt x="1600200" y="412242"/>
                  </a:lnTo>
                  <a:lnTo>
                    <a:pt x="1612392" y="4122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25"/>
            <p:cNvSpPr/>
            <p:nvPr/>
          </p:nvSpPr>
          <p:spPr>
            <a:xfrm>
              <a:off x="4267200" y="4724400"/>
              <a:ext cx="762000" cy="228600"/>
            </a:xfrm>
            <a:custGeom>
              <a:rect b="b" l="l" r="r" t="t"/>
              <a:pathLst>
                <a:path extrusionOk="0" h="228600" w="762000">
                  <a:moveTo>
                    <a:pt x="762000" y="228600"/>
                  </a:moveTo>
                  <a:lnTo>
                    <a:pt x="762000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762000" y="228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25"/>
            <p:cNvSpPr/>
            <p:nvPr/>
          </p:nvSpPr>
          <p:spPr>
            <a:xfrm>
              <a:off x="4255008" y="4712207"/>
              <a:ext cx="1625600" cy="1168400"/>
            </a:xfrm>
            <a:custGeom>
              <a:rect b="b" l="l" r="r" t="t"/>
              <a:pathLst>
                <a:path extrusionOk="0" h="1168400" w="1625600">
                  <a:moveTo>
                    <a:pt x="787146" y="5334"/>
                  </a:moveTo>
                  <a:lnTo>
                    <a:pt x="781812" y="0"/>
                  </a:lnTo>
                  <a:lnTo>
                    <a:pt x="762000" y="0"/>
                  </a:lnTo>
                  <a:lnTo>
                    <a:pt x="762000" y="25146"/>
                  </a:lnTo>
                  <a:lnTo>
                    <a:pt x="762000" y="228600"/>
                  </a:lnTo>
                  <a:lnTo>
                    <a:pt x="25146" y="228600"/>
                  </a:lnTo>
                  <a:lnTo>
                    <a:pt x="25146" y="25146"/>
                  </a:lnTo>
                  <a:lnTo>
                    <a:pt x="762000" y="25146"/>
                  </a:lnTo>
                  <a:lnTo>
                    <a:pt x="762000" y="0"/>
                  </a:lnTo>
                  <a:lnTo>
                    <a:pt x="5334" y="0"/>
                  </a:lnTo>
                  <a:lnTo>
                    <a:pt x="0" y="5334"/>
                  </a:lnTo>
                  <a:lnTo>
                    <a:pt x="0" y="248412"/>
                  </a:lnTo>
                  <a:lnTo>
                    <a:pt x="5334" y="253746"/>
                  </a:lnTo>
                  <a:lnTo>
                    <a:pt x="12192" y="253746"/>
                  </a:lnTo>
                  <a:lnTo>
                    <a:pt x="25146" y="253746"/>
                  </a:lnTo>
                  <a:lnTo>
                    <a:pt x="762000" y="253746"/>
                  </a:lnTo>
                  <a:lnTo>
                    <a:pt x="774192" y="253746"/>
                  </a:lnTo>
                  <a:lnTo>
                    <a:pt x="781812" y="253746"/>
                  </a:lnTo>
                  <a:lnTo>
                    <a:pt x="787146" y="248412"/>
                  </a:lnTo>
                  <a:lnTo>
                    <a:pt x="787146" y="5334"/>
                  </a:lnTo>
                  <a:close/>
                </a:path>
                <a:path extrusionOk="0" h="1168400" w="1625600">
                  <a:moveTo>
                    <a:pt x="1625346" y="640842"/>
                  </a:moveTo>
                  <a:lnTo>
                    <a:pt x="1600200" y="640842"/>
                  </a:lnTo>
                  <a:lnTo>
                    <a:pt x="1600200" y="1143000"/>
                  </a:lnTo>
                  <a:lnTo>
                    <a:pt x="25146" y="1143000"/>
                  </a:lnTo>
                  <a:lnTo>
                    <a:pt x="25146" y="640842"/>
                  </a:lnTo>
                  <a:lnTo>
                    <a:pt x="0" y="640842"/>
                  </a:lnTo>
                  <a:lnTo>
                    <a:pt x="0" y="1162812"/>
                  </a:lnTo>
                  <a:lnTo>
                    <a:pt x="5334" y="1168146"/>
                  </a:lnTo>
                  <a:lnTo>
                    <a:pt x="12192" y="1168146"/>
                  </a:lnTo>
                  <a:lnTo>
                    <a:pt x="25146" y="1168146"/>
                  </a:lnTo>
                  <a:lnTo>
                    <a:pt x="1600200" y="1168146"/>
                  </a:lnTo>
                  <a:lnTo>
                    <a:pt x="1612392" y="1168146"/>
                  </a:lnTo>
                  <a:lnTo>
                    <a:pt x="1620012" y="1168146"/>
                  </a:lnTo>
                  <a:lnTo>
                    <a:pt x="1625346" y="1162812"/>
                  </a:lnTo>
                  <a:lnTo>
                    <a:pt x="1625346" y="6408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4" name="Google Shape;284;p25"/>
          <p:cNvSpPr txBox="1"/>
          <p:nvPr/>
        </p:nvSpPr>
        <p:spPr>
          <a:xfrm>
            <a:off x="4390897" y="5245861"/>
            <a:ext cx="1352550" cy="1092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Package name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381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Package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5" name="Google Shape;285;p25"/>
          <p:cNvSpPr txBox="1"/>
          <p:nvPr>
            <p:ph idx="12" type="sldNum"/>
          </p:nvPr>
        </p:nvSpPr>
        <p:spPr>
          <a:xfrm>
            <a:off x="8859088" y="6919976"/>
            <a:ext cx="23050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3604895" y="817754"/>
            <a:ext cx="284861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56" name="Google Shape;56;p8"/>
          <p:cNvSpPr/>
          <p:nvPr/>
        </p:nvSpPr>
        <p:spPr>
          <a:xfrm>
            <a:off x="457200" y="1436369"/>
            <a:ext cx="9144000" cy="4895850"/>
          </a:xfrm>
          <a:custGeom>
            <a:rect b="b" l="l" r="r" t="t"/>
            <a:pathLst>
              <a:path extrusionOk="0" h="4895850" w="9144000">
                <a:moveTo>
                  <a:pt x="9144000" y="0"/>
                </a:moveTo>
                <a:lnTo>
                  <a:pt x="0" y="0"/>
                </a:lnTo>
                <a:lnTo>
                  <a:pt x="0" y="978408"/>
                </a:lnTo>
                <a:lnTo>
                  <a:pt x="0" y="979170"/>
                </a:lnTo>
                <a:lnTo>
                  <a:pt x="0" y="4895850"/>
                </a:lnTo>
                <a:lnTo>
                  <a:pt x="9144000" y="4895850"/>
                </a:lnTo>
                <a:lnTo>
                  <a:pt x="9144000" y="97840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8"/>
          <p:cNvSpPr txBox="1"/>
          <p:nvPr/>
        </p:nvSpPr>
        <p:spPr>
          <a:xfrm>
            <a:off x="993049" y="2015744"/>
            <a:ext cx="7494905" cy="19274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300">
            <a:spAutoFit/>
          </a:bodyPr>
          <a:lstStyle/>
          <a:p>
            <a:pPr indent="-342900" lvl="0" marL="355600" marR="37465" rtl="0" algn="l">
              <a:lnSpc>
                <a:spcPct val="10812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UML or Unified Modeling Language .</a:t>
            </a:r>
            <a:endParaRPr/>
          </a:p>
          <a:p>
            <a:pPr indent="-342900" lvl="0" marL="355600" marR="37465" rtl="0" algn="l">
              <a:lnSpc>
                <a:spcPct val="108124"/>
              </a:lnSpc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This is primarily a graphical communication  mechanism for developers and customers</a:t>
            </a:r>
            <a:endParaRPr sz="3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859088" y="6919976"/>
            <a:ext cx="23050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/>
          <p:nvPr>
            <p:ph type="title"/>
          </p:nvPr>
        </p:nvSpPr>
        <p:spPr>
          <a:xfrm>
            <a:off x="2743200" y="740409"/>
            <a:ext cx="457136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Annotational Things</a:t>
            </a:r>
            <a:endParaRPr/>
          </a:p>
        </p:txBody>
      </p:sp>
      <p:sp>
        <p:nvSpPr>
          <p:cNvPr id="291" name="Google Shape;291;p26"/>
          <p:cNvSpPr/>
          <p:nvPr/>
        </p:nvSpPr>
        <p:spPr>
          <a:xfrm>
            <a:off x="457200" y="1436369"/>
            <a:ext cx="9144000" cy="1958339"/>
          </a:xfrm>
          <a:custGeom>
            <a:rect b="b" l="l" r="r" t="t"/>
            <a:pathLst>
              <a:path extrusionOk="0" h="1958339" w="9144000">
                <a:moveTo>
                  <a:pt x="9144000" y="0"/>
                </a:moveTo>
                <a:lnTo>
                  <a:pt x="0" y="0"/>
                </a:lnTo>
                <a:lnTo>
                  <a:pt x="0" y="978408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97840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26"/>
          <p:cNvSpPr txBox="1"/>
          <p:nvPr/>
        </p:nvSpPr>
        <p:spPr>
          <a:xfrm>
            <a:off x="993139" y="1966671"/>
            <a:ext cx="4509135" cy="1196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985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Explanatory part of UML.</a:t>
            </a:r>
            <a:endParaRPr sz="3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3535" lvl="0" marL="355600" marR="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Usually notes are used.</a:t>
            </a:r>
            <a:endParaRPr sz="3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3" name="Google Shape;293;p26"/>
          <p:cNvSpPr txBox="1"/>
          <p:nvPr>
            <p:ph idx="12" type="sldNum"/>
          </p:nvPr>
        </p:nvSpPr>
        <p:spPr>
          <a:xfrm>
            <a:off x="8859088" y="6919976"/>
            <a:ext cx="23050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"/>
          <p:cNvSpPr txBox="1"/>
          <p:nvPr>
            <p:ph type="title"/>
          </p:nvPr>
        </p:nvSpPr>
        <p:spPr>
          <a:xfrm>
            <a:off x="3505200" y="814325"/>
            <a:ext cx="304101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Relationships</a:t>
            </a:r>
            <a:endParaRPr/>
          </a:p>
        </p:txBody>
      </p:sp>
      <p:grpSp>
        <p:nvGrpSpPr>
          <p:cNvPr id="299" name="Google Shape;299;p27"/>
          <p:cNvGrpSpPr/>
          <p:nvPr/>
        </p:nvGrpSpPr>
        <p:grpSpPr>
          <a:xfrm>
            <a:off x="457200" y="1436369"/>
            <a:ext cx="9144000" cy="1958339"/>
            <a:chOff x="457200" y="1436369"/>
            <a:chExt cx="9144000" cy="1958339"/>
          </a:xfrm>
        </p:grpSpPr>
        <p:sp>
          <p:nvSpPr>
            <p:cNvPr id="300" name="Google Shape;300;p27"/>
            <p:cNvSpPr/>
            <p:nvPr/>
          </p:nvSpPr>
          <p:spPr>
            <a:xfrm>
              <a:off x="457200" y="1436369"/>
              <a:ext cx="9144000" cy="1958339"/>
            </a:xfrm>
            <a:custGeom>
              <a:rect b="b" l="l" r="r" t="t"/>
              <a:pathLst>
                <a:path extrusionOk="0" h="1958339" w="9144000">
                  <a:moveTo>
                    <a:pt x="9144000" y="0"/>
                  </a:moveTo>
                  <a:lnTo>
                    <a:pt x="0" y="0"/>
                  </a:lnTo>
                  <a:lnTo>
                    <a:pt x="0" y="978408"/>
                  </a:lnTo>
                  <a:lnTo>
                    <a:pt x="0" y="979170"/>
                  </a:lnTo>
                  <a:lnTo>
                    <a:pt x="0" y="1958340"/>
                  </a:lnTo>
                  <a:lnTo>
                    <a:pt x="9144000" y="1958340"/>
                  </a:lnTo>
                  <a:lnTo>
                    <a:pt x="9144000" y="979170"/>
                  </a:lnTo>
                  <a:lnTo>
                    <a:pt x="9144000" y="978408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27"/>
            <p:cNvSpPr/>
            <p:nvPr/>
          </p:nvSpPr>
          <p:spPr>
            <a:xfrm>
              <a:off x="3657600" y="3150869"/>
              <a:ext cx="2211070" cy="102870"/>
            </a:xfrm>
            <a:custGeom>
              <a:rect b="b" l="l" r="r" t="t"/>
              <a:pathLst>
                <a:path extrusionOk="0" h="102870" w="2211070">
                  <a:moveTo>
                    <a:pt x="38100" y="56387"/>
                  </a:moveTo>
                  <a:lnTo>
                    <a:pt x="38100" y="43433"/>
                  </a:lnTo>
                  <a:lnTo>
                    <a:pt x="0" y="43433"/>
                  </a:lnTo>
                  <a:lnTo>
                    <a:pt x="0" y="56387"/>
                  </a:lnTo>
                  <a:lnTo>
                    <a:pt x="38100" y="56387"/>
                  </a:lnTo>
                  <a:close/>
                </a:path>
                <a:path extrusionOk="0" h="102870" w="2211070">
                  <a:moveTo>
                    <a:pt x="89153" y="56387"/>
                  </a:moveTo>
                  <a:lnTo>
                    <a:pt x="89153" y="43433"/>
                  </a:lnTo>
                  <a:lnTo>
                    <a:pt x="51053" y="43433"/>
                  </a:lnTo>
                  <a:lnTo>
                    <a:pt x="51053" y="56387"/>
                  </a:lnTo>
                  <a:lnTo>
                    <a:pt x="89153" y="56387"/>
                  </a:lnTo>
                  <a:close/>
                </a:path>
                <a:path extrusionOk="0" h="102870" w="2211070">
                  <a:moveTo>
                    <a:pt x="140208" y="56387"/>
                  </a:moveTo>
                  <a:lnTo>
                    <a:pt x="140208" y="43433"/>
                  </a:lnTo>
                  <a:lnTo>
                    <a:pt x="102108" y="43433"/>
                  </a:lnTo>
                  <a:lnTo>
                    <a:pt x="102108" y="56387"/>
                  </a:lnTo>
                  <a:lnTo>
                    <a:pt x="140208" y="56387"/>
                  </a:lnTo>
                  <a:close/>
                </a:path>
                <a:path extrusionOk="0" h="102870" w="2211070">
                  <a:moveTo>
                    <a:pt x="190500" y="56387"/>
                  </a:moveTo>
                  <a:lnTo>
                    <a:pt x="190500" y="43433"/>
                  </a:lnTo>
                  <a:lnTo>
                    <a:pt x="152400" y="43433"/>
                  </a:lnTo>
                  <a:lnTo>
                    <a:pt x="152400" y="56387"/>
                  </a:lnTo>
                  <a:lnTo>
                    <a:pt x="190500" y="56387"/>
                  </a:lnTo>
                  <a:close/>
                </a:path>
                <a:path extrusionOk="0" h="102870" w="2211070">
                  <a:moveTo>
                    <a:pt x="241553" y="56387"/>
                  </a:moveTo>
                  <a:lnTo>
                    <a:pt x="241553" y="43433"/>
                  </a:lnTo>
                  <a:lnTo>
                    <a:pt x="203453" y="43433"/>
                  </a:lnTo>
                  <a:lnTo>
                    <a:pt x="203453" y="56387"/>
                  </a:lnTo>
                  <a:lnTo>
                    <a:pt x="241553" y="56387"/>
                  </a:lnTo>
                  <a:close/>
                </a:path>
                <a:path extrusionOk="0" h="102870" w="2211070">
                  <a:moveTo>
                    <a:pt x="292608" y="56387"/>
                  </a:moveTo>
                  <a:lnTo>
                    <a:pt x="292608" y="43433"/>
                  </a:lnTo>
                  <a:lnTo>
                    <a:pt x="254508" y="43433"/>
                  </a:lnTo>
                  <a:lnTo>
                    <a:pt x="254508" y="56387"/>
                  </a:lnTo>
                  <a:lnTo>
                    <a:pt x="292608" y="56387"/>
                  </a:lnTo>
                  <a:close/>
                </a:path>
                <a:path extrusionOk="0" h="102870" w="2211070">
                  <a:moveTo>
                    <a:pt x="342900" y="56387"/>
                  </a:moveTo>
                  <a:lnTo>
                    <a:pt x="342900" y="43433"/>
                  </a:lnTo>
                  <a:lnTo>
                    <a:pt x="304800" y="43433"/>
                  </a:lnTo>
                  <a:lnTo>
                    <a:pt x="304800" y="56387"/>
                  </a:lnTo>
                  <a:lnTo>
                    <a:pt x="342900" y="56387"/>
                  </a:lnTo>
                  <a:close/>
                </a:path>
                <a:path extrusionOk="0" h="102870" w="2211070">
                  <a:moveTo>
                    <a:pt x="393953" y="56387"/>
                  </a:moveTo>
                  <a:lnTo>
                    <a:pt x="393953" y="44196"/>
                  </a:lnTo>
                  <a:lnTo>
                    <a:pt x="355853" y="43434"/>
                  </a:lnTo>
                  <a:lnTo>
                    <a:pt x="355853" y="56387"/>
                  </a:lnTo>
                  <a:lnTo>
                    <a:pt x="393953" y="56387"/>
                  </a:lnTo>
                  <a:close/>
                </a:path>
                <a:path extrusionOk="0" h="102870" w="2211070">
                  <a:moveTo>
                    <a:pt x="445008" y="56387"/>
                  </a:moveTo>
                  <a:lnTo>
                    <a:pt x="445008" y="44195"/>
                  </a:lnTo>
                  <a:lnTo>
                    <a:pt x="406908" y="44195"/>
                  </a:lnTo>
                  <a:lnTo>
                    <a:pt x="406908" y="56387"/>
                  </a:lnTo>
                  <a:lnTo>
                    <a:pt x="445008" y="56387"/>
                  </a:lnTo>
                  <a:close/>
                </a:path>
                <a:path extrusionOk="0" h="102870" w="2211070">
                  <a:moveTo>
                    <a:pt x="495300" y="56387"/>
                  </a:moveTo>
                  <a:lnTo>
                    <a:pt x="495300" y="44195"/>
                  </a:lnTo>
                  <a:lnTo>
                    <a:pt x="457200" y="44195"/>
                  </a:lnTo>
                  <a:lnTo>
                    <a:pt x="457200" y="56387"/>
                  </a:lnTo>
                  <a:lnTo>
                    <a:pt x="495300" y="56387"/>
                  </a:lnTo>
                  <a:close/>
                </a:path>
                <a:path extrusionOk="0" h="102870" w="2211070">
                  <a:moveTo>
                    <a:pt x="546353" y="56387"/>
                  </a:moveTo>
                  <a:lnTo>
                    <a:pt x="546353" y="44195"/>
                  </a:lnTo>
                  <a:lnTo>
                    <a:pt x="508253" y="44195"/>
                  </a:lnTo>
                  <a:lnTo>
                    <a:pt x="508253" y="56387"/>
                  </a:lnTo>
                  <a:lnTo>
                    <a:pt x="546353" y="56387"/>
                  </a:lnTo>
                  <a:close/>
                </a:path>
                <a:path extrusionOk="0" h="102870" w="2211070">
                  <a:moveTo>
                    <a:pt x="597408" y="56387"/>
                  </a:moveTo>
                  <a:lnTo>
                    <a:pt x="597408" y="44195"/>
                  </a:lnTo>
                  <a:lnTo>
                    <a:pt x="559308" y="44195"/>
                  </a:lnTo>
                  <a:lnTo>
                    <a:pt x="559308" y="56387"/>
                  </a:lnTo>
                  <a:lnTo>
                    <a:pt x="597408" y="56387"/>
                  </a:lnTo>
                  <a:close/>
                </a:path>
                <a:path extrusionOk="0" h="102870" w="2211070">
                  <a:moveTo>
                    <a:pt x="647700" y="56387"/>
                  </a:moveTo>
                  <a:lnTo>
                    <a:pt x="647700" y="44195"/>
                  </a:lnTo>
                  <a:lnTo>
                    <a:pt x="609600" y="44195"/>
                  </a:lnTo>
                  <a:lnTo>
                    <a:pt x="609600" y="56387"/>
                  </a:lnTo>
                  <a:lnTo>
                    <a:pt x="647700" y="56387"/>
                  </a:lnTo>
                  <a:close/>
                </a:path>
                <a:path extrusionOk="0" h="102870" w="2211070">
                  <a:moveTo>
                    <a:pt x="698753" y="56387"/>
                  </a:moveTo>
                  <a:lnTo>
                    <a:pt x="698753" y="44195"/>
                  </a:lnTo>
                  <a:lnTo>
                    <a:pt x="660653" y="44195"/>
                  </a:lnTo>
                  <a:lnTo>
                    <a:pt x="660653" y="56387"/>
                  </a:lnTo>
                  <a:lnTo>
                    <a:pt x="698753" y="56387"/>
                  </a:lnTo>
                  <a:close/>
                </a:path>
                <a:path extrusionOk="0" h="102870" w="2211070">
                  <a:moveTo>
                    <a:pt x="749808" y="57150"/>
                  </a:moveTo>
                  <a:lnTo>
                    <a:pt x="749808" y="44196"/>
                  </a:lnTo>
                  <a:lnTo>
                    <a:pt x="711708" y="44196"/>
                  </a:lnTo>
                  <a:lnTo>
                    <a:pt x="711708" y="56387"/>
                  </a:lnTo>
                  <a:lnTo>
                    <a:pt x="749808" y="57150"/>
                  </a:lnTo>
                  <a:close/>
                </a:path>
                <a:path extrusionOk="0" h="102870" w="2211070">
                  <a:moveTo>
                    <a:pt x="800100" y="57150"/>
                  </a:moveTo>
                  <a:lnTo>
                    <a:pt x="800100" y="44195"/>
                  </a:lnTo>
                  <a:lnTo>
                    <a:pt x="762000" y="44195"/>
                  </a:lnTo>
                  <a:lnTo>
                    <a:pt x="762000" y="57150"/>
                  </a:lnTo>
                  <a:lnTo>
                    <a:pt x="800100" y="57150"/>
                  </a:lnTo>
                  <a:close/>
                </a:path>
                <a:path extrusionOk="0" h="102870" w="2211070">
                  <a:moveTo>
                    <a:pt x="851153" y="57150"/>
                  </a:moveTo>
                  <a:lnTo>
                    <a:pt x="851153" y="44195"/>
                  </a:lnTo>
                  <a:lnTo>
                    <a:pt x="813053" y="44195"/>
                  </a:lnTo>
                  <a:lnTo>
                    <a:pt x="813053" y="57150"/>
                  </a:lnTo>
                  <a:lnTo>
                    <a:pt x="851153" y="57150"/>
                  </a:lnTo>
                  <a:close/>
                </a:path>
                <a:path extrusionOk="0" h="102870" w="2211070">
                  <a:moveTo>
                    <a:pt x="902208" y="57150"/>
                  </a:moveTo>
                  <a:lnTo>
                    <a:pt x="902208" y="44195"/>
                  </a:lnTo>
                  <a:lnTo>
                    <a:pt x="864108" y="44195"/>
                  </a:lnTo>
                  <a:lnTo>
                    <a:pt x="864108" y="57150"/>
                  </a:lnTo>
                  <a:lnTo>
                    <a:pt x="902208" y="57150"/>
                  </a:lnTo>
                  <a:close/>
                </a:path>
                <a:path extrusionOk="0" h="102870" w="2211070">
                  <a:moveTo>
                    <a:pt x="952500" y="57150"/>
                  </a:moveTo>
                  <a:lnTo>
                    <a:pt x="952500" y="44195"/>
                  </a:lnTo>
                  <a:lnTo>
                    <a:pt x="914400" y="44195"/>
                  </a:lnTo>
                  <a:lnTo>
                    <a:pt x="914400" y="57150"/>
                  </a:lnTo>
                  <a:lnTo>
                    <a:pt x="952500" y="57150"/>
                  </a:lnTo>
                  <a:close/>
                </a:path>
                <a:path extrusionOk="0" h="102870" w="2211070">
                  <a:moveTo>
                    <a:pt x="1003553" y="57150"/>
                  </a:moveTo>
                  <a:lnTo>
                    <a:pt x="1003553" y="44195"/>
                  </a:lnTo>
                  <a:lnTo>
                    <a:pt x="965453" y="44195"/>
                  </a:lnTo>
                  <a:lnTo>
                    <a:pt x="965453" y="57150"/>
                  </a:lnTo>
                  <a:lnTo>
                    <a:pt x="1003553" y="57150"/>
                  </a:lnTo>
                  <a:close/>
                </a:path>
                <a:path extrusionOk="0" h="102870" w="2211070">
                  <a:moveTo>
                    <a:pt x="1054608" y="57150"/>
                  </a:moveTo>
                  <a:lnTo>
                    <a:pt x="1054608" y="44195"/>
                  </a:lnTo>
                  <a:lnTo>
                    <a:pt x="1016508" y="44195"/>
                  </a:lnTo>
                  <a:lnTo>
                    <a:pt x="1016508" y="57150"/>
                  </a:lnTo>
                  <a:lnTo>
                    <a:pt x="1054608" y="57150"/>
                  </a:lnTo>
                  <a:close/>
                </a:path>
                <a:path extrusionOk="0" h="102870" w="2211070">
                  <a:moveTo>
                    <a:pt x="1104900" y="57150"/>
                  </a:moveTo>
                  <a:lnTo>
                    <a:pt x="1104900" y="44195"/>
                  </a:lnTo>
                  <a:lnTo>
                    <a:pt x="1066800" y="44195"/>
                  </a:lnTo>
                  <a:lnTo>
                    <a:pt x="1066800" y="57150"/>
                  </a:lnTo>
                  <a:lnTo>
                    <a:pt x="1104900" y="57150"/>
                  </a:lnTo>
                  <a:close/>
                </a:path>
                <a:path extrusionOk="0" h="102870" w="2211070">
                  <a:moveTo>
                    <a:pt x="1155953" y="57150"/>
                  </a:moveTo>
                  <a:lnTo>
                    <a:pt x="1155953" y="44195"/>
                  </a:lnTo>
                  <a:lnTo>
                    <a:pt x="1117853" y="44195"/>
                  </a:lnTo>
                  <a:lnTo>
                    <a:pt x="1117853" y="57150"/>
                  </a:lnTo>
                  <a:lnTo>
                    <a:pt x="1155953" y="57150"/>
                  </a:lnTo>
                  <a:close/>
                </a:path>
                <a:path extrusionOk="0" h="102870" w="2211070">
                  <a:moveTo>
                    <a:pt x="1207008" y="57150"/>
                  </a:moveTo>
                  <a:lnTo>
                    <a:pt x="1207008" y="44195"/>
                  </a:lnTo>
                  <a:lnTo>
                    <a:pt x="1168908" y="44195"/>
                  </a:lnTo>
                  <a:lnTo>
                    <a:pt x="1168908" y="57150"/>
                  </a:lnTo>
                  <a:lnTo>
                    <a:pt x="1207008" y="57150"/>
                  </a:lnTo>
                  <a:close/>
                </a:path>
                <a:path extrusionOk="0" h="102870" w="2211070">
                  <a:moveTo>
                    <a:pt x="1257300" y="57150"/>
                  </a:moveTo>
                  <a:lnTo>
                    <a:pt x="1257300" y="44195"/>
                  </a:lnTo>
                  <a:lnTo>
                    <a:pt x="1219200" y="44195"/>
                  </a:lnTo>
                  <a:lnTo>
                    <a:pt x="1219200" y="57150"/>
                  </a:lnTo>
                  <a:lnTo>
                    <a:pt x="1257300" y="57150"/>
                  </a:lnTo>
                  <a:close/>
                </a:path>
                <a:path extrusionOk="0" h="102870" w="2211070">
                  <a:moveTo>
                    <a:pt x="1308353" y="57150"/>
                  </a:moveTo>
                  <a:lnTo>
                    <a:pt x="1308353" y="44195"/>
                  </a:lnTo>
                  <a:lnTo>
                    <a:pt x="1270253" y="44195"/>
                  </a:lnTo>
                  <a:lnTo>
                    <a:pt x="1270253" y="57150"/>
                  </a:lnTo>
                  <a:lnTo>
                    <a:pt x="1308353" y="57150"/>
                  </a:lnTo>
                  <a:close/>
                </a:path>
                <a:path extrusionOk="0" h="102870" w="2211070">
                  <a:moveTo>
                    <a:pt x="1359408" y="57150"/>
                  </a:moveTo>
                  <a:lnTo>
                    <a:pt x="1359408" y="44195"/>
                  </a:lnTo>
                  <a:lnTo>
                    <a:pt x="1321308" y="44195"/>
                  </a:lnTo>
                  <a:lnTo>
                    <a:pt x="1321308" y="57150"/>
                  </a:lnTo>
                  <a:lnTo>
                    <a:pt x="1359408" y="57150"/>
                  </a:lnTo>
                  <a:close/>
                </a:path>
                <a:path extrusionOk="0" h="102870" w="2211070">
                  <a:moveTo>
                    <a:pt x="1409700" y="57150"/>
                  </a:moveTo>
                  <a:lnTo>
                    <a:pt x="1409700" y="44195"/>
                  </a:lnTo>
                  <a:lnTo>
                    <a:pt x="1371600" y="44195"/>
                  </a:lnTo>
                  <a:lnTo>
                    <a:pt x="1371600" y="57150"/>
                  </a:lnTo>
                  <a:lnTo>
                    <a:pt x="1409700" y="57150"/>
                  </a:lnTo>
                  <a:close/>
                </a:path>
                <a:path extrusionOk="0" h="102870" w="2211070">
                  <a:moveTo>
                    <a:pt x="1460753" y="57150"/>
                  </a:moveTo>
                  <a:lnTo>
                    <a:pt x="1460753" y="44957"/>
                  </a:lnTo>
                  <a:lnTo>
                    <a:pt x="1422653" y="44196"/>
                  </a:lnTo>
                  <a:lnTo>
                    <a:pt x="1422653" y="57150"/>
                  </a:lnTo>
                  <a:lnTo>
                    <a:pt x="1460753" y="57150"/>
                  </a:lnTo>
                  <a:close/>
                </a:path>
                <a:path extrusionOk="0" h="102870" w="2211070">
                  <a:moveTo>
                    <a:pt x="1511808" y="57150"/>
                  </a:moveTo>
                  <a:lnTo>
                    <a:pt x="1511808" y="44957"/>
                  </a:lnTo>
                  <a:lnTo>
                    <a:pt x="1473708" y="44957"/>
                  </a:lnTo>
                  <a:lnTo>
                    <a:pt x="1473708" y="57150"/>
                  </a:lnTo>
                  <a:lnTo>
                    <a:pt x="1511808" y="57150"/>
                  </a:lnTo>
                  <a:close/>
                </a:path>
                <a:path extrusionOk="0" h="102870" w="2211070">
                  <a:moveTo>
                    <a:pt x="1562100" y="57150"/>
                  </a:moveTo>
                  <a:lnTo>
                    <a:pt x="1562100" y="44957"/>
                  </a:lnTo>
                  <a:lnTo>
                    <a:pt x="1524000" y="44957"/>
                  </a:lnTo>
                  <a:lnTo>
                    <a:pt x="1524000" y="57150"/>
                  </a:lnTo>
                  <a:lnTo>
                    <a:pt x="1562100" y="57150"/>
                  </a:lnTo>
                  <a:close/>
                </a:path>
                <a:path extrusionOk="0" h="102870" w="2211070">
                  <a:moveTo>
                    <a:pt x="1613153" y="57150"/>
                  </a:moveTo>
                  <a:lnTo>
                    <a:pt x="1613153" y="44957"/>
                  </a:lnTo>
                  <a:lnTo>
                    <a:pt x="1575053" y="44957"/>
                  </a:lnTo>
                  <a:lnTo>
                    <a:pt x="1575053" y="57150"/>
                  </a:lnTo>
                  <a:lnTo>
                    <a:pt x="1613153" y="57150"/>
                  </a:lnTo>
                  <a:close/>
                </a:path>
                <a:path extrusionOk="0" h="102870" w="2211070">
                  <a:moveTo>
                    <a:pt x="1664208" y="57150"/>
                  </a:moveTo>
                  <a:lnTo>
                    <a:pt x="1664208" y="44957"/>
                  </a:lnTo>
                  <a:lnTo>
                    <a:pt x="1626108" y="44957"/>
                  </a:lnTo>
                  <a:lnTo>
                    <a:pt x="1626108" y="57150"/>
                  </a:lnTo>
                  <a:lnTo>
                    <a:pt x="1664208" y="57150"/>
                  </a:lnTo>
                  <a:close/>
                </a:path>
                <a:path extrusionOk="0" h="102870" w="2211070">
                  <a:moveTo>
                    <a:pt x="1714500" y="57150"/>
                  </a:moveTo>
                  <a:lnTo>
                    <a:pt x="1714500" y="44957"/>
                  </a:lnTo>
                  <a:lnTo>
                    <a:pt x="1676400" y="44957"/>
                  </a:lnTo>
                  <a:lnTo>
                    <a:pt x="1676400" y="57150"/>
                  </a:lnTo>
                  <a:lnTo>
                    <a:pt x="1714500" y="57150"/>
                  </a:lnTo>
                  <a:close/>
                </a:path>
                <a:path extrusionOk="0" h="102870" w="2211070">
                  <a:moveTo>
                    <a:pt x="1765553" y="57150"/>
                  </a:moveTo>
                  <a:lnTo>
                    <a:pt x="1765553" y="44957"/>
                  </a:lnTo>
                  <a:lnTo>
                    <a:pt x="1727453" y="44957"/>
                  </a:lnTo>
                  <a:lnTo>
                    <a:pt x="1727453" y="57150"/>
                  </a:lnTo>
                  <a:lnTo>
                    <a:pt x="1765553" y="57150"/>
                  </a:lnTo>
                  <a:close/>
                </a:path>
                <a:path extrusionOk="0" h="102870" w="2211070">
                  <a:moveTo>
                    <a:pt x="1816608" y="57912"/>
                  </a:moveTo>
                  <a:lnTo>
                    <a:pt x="1816608" y="44957"/>
                  </a:lnTo>
                  <a:lnTo>
                    <a:pt x="1778508" y="44957"/>
                  </a:lnTo>
                  <a:lnTo>
                    <a:pt x="1778508" y="57150"/>
                  </a:lnTo>
                  <a:lnTo>
                    <a:pt x="1816608" y="57912"/>
                  </a:lnTo>
                  <a:close/>
                </a:path>
                <a:path extrusionOk="0" h="102870" w="2211070">
                  <a:moveTo>
                    <a:pt x="1866900" y="57912"/>
                  </a:moveTo>
                  <a:lnTo>
                    <a:pt x="1866900" y="44957"/>
                  </a:lnTo>
                  <a:lnTo>
                    <a:pt x="1828800" y="44957"/>
                  </a:lnTo>
                  <a:lnTo>
                    <a:pt x="1828800" y="57912"/>
                  </a:lnTo>
                  <a:lnTo>
                    <a:pt x="1866900" y="57912"/>
                  </a:lnTo>
                  <a:close/>
                </a:path>
                <a:path extrusionOk="0" h="102870" w="2211070">
                  <a:moveTo>
                    <a:pt x="1917953" y="57912"/>
                  </a:moveTo>
                  <a:lnTo>
                    <a:pt x="1917953" y="44957"/>
                  </a:lnTo>
                  <a:lnTo>
                    <a:pt x="1879853" y="44957"/>
                  </a:lnTo>
                  <a:lnTo>
                    <a:pt x="1879853" y="57912"/>
                  </a:lnTo>
                  <a:lnTo>
                    <a:pt x="1917953" y="57912"/>
                  </a:lnTo>
                  <a:close/>
                </a:path>
                <a:path extrusionOk="0" h="102870" w="2211070">
                  <a:moveTo>
                    <a:pt x="1969008" y="57912"/>
                  </a:moveTo>
                  <a:lnTo>
                    <a:pt x="1969008" y="44957"/>
                  </a:lnTo>
                  <a:lnTo>
                    <a:pt x="1930908" y="44957"/>
                  </a:lnTo>
                  <a:lnTo>
                    <a:pt x="1930908" y="57912"/>
                  </a:lnTo>
                  <a:lnTo>
                    <a:pt x="1969008" y="57912"/>
                  </a:lnTo>
                  <a:close/>
                </a:path>
                <a:path extrusionOk="0" h="102870" w="2211070">
                  <a:moveTo>
                    <a:pt x="2019300" y="57912"/>
                  </a:moveTo>
                  <a:lnTo>
                    <a:pt x="2019300" y="44957"/>
                  </a:lnTo>
                  <a:lnTo>
                    <a:pt x="1981200" y="44957"/>
                  </a:lnTo>
                  <a:lnTo>
                    <a:pt x="1981200" y="57912"/>
                  </a:lnTo>
                  <a:lnTo>
                    <a:pt x="2019300" y="57912"/>
                  </a:lnTo>
                  <a:close/>
                </a:path>
                <a:path extrusionOk="0" h="102870" w="2211070">
                  <a:moveTo>
                    <a:pt x="2070353" y="57912"/>
                  </a:moveTo>
                  <a:lnTo>
                    <a:pt x="2070353" y="44957"/>
                  </a:lnTo>
                  <a:lnTo>
                    <a:pt x="2032253" y="44957"/>
                  </a:lnTo>
                  <a:lnTo>
                    <a:pt x="2032253" y="57912"/>
                  </a:lnTo>
                  <a:lnTo>
                    <a:pt x="2070353" y="57912"/>
                  </a:lnTo>
                  <a:close/>
                </a:path>
                <a:path extrusionOk="0" h="102870" w="2211070">
                  <a:moveTo>
                    <a:pt x="2121408" y="57912"/>
                  </a:moveTo>
                  <a:lnTo>
                    <a:pt x="2121408" y="44957"/>
                  </a:lnTo>
                  <a:lnTo>
                    <a:pt x="2083308" y="44957"/>
                  </a:lnTo>
                  <a:lnTo>
                    <a:pt x="2083308" y="57912"/>
                  </a:lnTo>
                  <a:lnTo>
                    <a:pt x="2121408" y="57912"/>
                  </a:lnTo>
                  <a:close/>
                </a:path>
                <a:path extrusionOk="0" h="102870" w="2211070">
                  <a:moveTo>
                    <a:pt x="2210562" y="51816"/>
                  </a:moveTo>
                  <a:lnTo>
                    <a:pt x="2124455" y="1524"/>
                  </a:lnTo>
                  <a:lnTo>
                    <a:pt x="2121408" y="0"/>
                  </a:lnTo>
                  <a:lnTo>
                    <a:pt x="2117598" y="762"/>
                  </a:lnTo>
                  <a:lnTo>
                    <a:pt x="2116074" y="3810"/>
                  </a:lnTo>
                  <a:lnTo>
                    <a:pt x="2113788" y="6857"/>
                  </a:lnTo>
                  <a:lnTo>
                    <a:pt x="2115312" y="10668"/>
                  </a:lnTo>
                  <a:lnTo>
                    <a:pt x="2118360" y="12192"/>
                  </a:lnTo>
                  <a:lnTo>
                    <a:pt x="2184654" y="51305"/>
                  </a:lnTo>
                  <a:lnTo>
                    <a:pt x="2184654" y="44957"/>
                  </a:lnTo>
                  <a:lnTo>
                    <a:pt x="2197607" y="44957"/>
                  </a:lnTo>
                  <a:lnTo>
                    <a:pt x="2197607" y="59267"/>
                  </a:lnTo>
                  <a:lnTo>
                    <a:pt x="2210562" y="51816"/>
                  </a:lnTo>
                  <a:close/>
                </a:path>
                <a:path extrusionOk="0" h="102870" w="2211070">
                  <a:moveTo>
                    <a:pt x="2194560" y="57912"/>
                  </a:moveTo>
                  <a:lnTo>
                    <a:pt x="2194560" y="57150"/>
                  </a:lnTo>
                  <a:lnTo>
                    <a:pt x="2184873" y="51435"/>
                  </a:lnTo>
                  <a:lnTo>
                    <a:pt x="2118360" y="90678"/>
                  </a:lnTo>
                  <a:lnTo>
                    <a:pt x="2115312" y="92202"/>
                  </a:lnTo>
                  <a:lnTo>
                    <a:pt x="2113788" y="96012"/>
                  </a:lnTo>
                  <a:lnTo>
                    <a:pt x="2116074" y="99060"/>
                  </a:lnTo>
                  <a:lnTo>
                    <a:pt x="2117598" y="102108"/>
                  </a:lnTo>
                  <a:lnTo>
                    <a:pt x="2121408" y="102870"/>
                  </a:lnTo>
                  <a:lnTo>
                    <a:pt x="2124455" y="101346"/>
                  </a:lnTo>
                  <a:lnTo>
                    <a:pt x="2184654" y="66718"/>
                  </a:lnTo>
                  <a:lnTo>
                    <a:pt x="2184654" y="57912"/>
                  </a:lnTo>
                  <a:lnTo>
                    <a:pt x="2194560" y="57912"/>
                  </a:lnTo>
                  <a:close/>
                </a:path>
                <a:path extrusionOk="0" h="102870" w="2211070">
                  <a:moveTo>
                    <a:pt x="2171700" y="57912"/>
                  </a:moveTo>
                  <a:lnTo>
                    <a:pt x="2171700" y="44957"/>
                  </a:lnTo>
                  <a:lnTo>
                    <a:pt x="2133600" y="44957"/>
                  </a:lnTo>
                  <a:lnTo>
                    <a:pt x="2133600" y="57912"/>
                  </a:lnTo>
                  <a:lnTo>
                    <a:pt x="2171700" y="57912"/>
                  </a:lnTo>
                  <a:close/>
                </a:path>
                <a:path extrusionOk="0" h="102870" w="2211070">
                  <a:moveTo>
                    <a:pt x="2197607" y="57912"/>
                  </a:moveTo>
                  <a:lnTo>
                    <a:pt x="2197607" y="44957"/>
                  </a:lnTo>
                  <a:lnTo>
                    <a:pt x="2184654" y="44957"/>
                  </a:lnTo>
                  <a:lnTo>
                    <a:pt x="2184654" y="51305"/>
                  </a:lnTo>
                  <a:lnTo>
                    <a:pt x="2184873" y="51435"/>
                  </a:lnTo>
                  <a:lnTo>
                    <a:pt x="2194560" y="45719"/>
                  </a:lnTo>
                  <a:lnTo>
                    <a:pt x="2194560" y="57912"/>
                  </a:lnTo>
                  <a:lnTo>
                    <a:pt x="2197607" y="57912"/>
                  </a:lnTo>
                  <a:close/>
                </a:path>
                <a:path extrusionOk="0" h="102870" w="2211070">
                  <a:moveTo>
                    <a:pt x="2184873" y="51435"/>
                  </a:moveTo>
                  <a:lnTo>
                    <a:pt x="2184654" y="51305"/>
                  </a:lnTo>
                  <a:lnTo>
                    <a:pt x="2184654" y="51564"/>
                  </a:lnTo>
                  <a:lnTo>
                    <a:pt x="2184873" y="51435"/>
                  </a:lnTo>
                  <a:close/>
                </a:path>
                <a:path extrusionOk="0" h="102870" w="2211070">
                  <a:moveTo>
                    <a:pt x="2197607" y="59267"/>
                  </a:moveTo>
                  <a:lnTo>
                    <a:pt x="2197607" y="57912"/>
                  </a:lnTo>
                  <a:lnTo>
                    <a:pt x="2184654" y="57912"/>
                  </a:lnTo>
                  <a:lnTo>
                    <a:pt x="2184654" y="66718"/>
                  </a:lnTo>
                  <a:lnTo>
                    <a:pt x="2197607" y="59267"/>
                  </a:lnTo>
                  <a:close/>
                </a:path>
                <a:path extrusionOk="0" h="102870" w="2211070">
                  <a:moveTo>
                    <a:pt x="2194560" y="57150"/>
                  </a:moveTo>
                  <a:lnTo>
                    <a:pt x="2194560" y="45719"/>
                  </a:lnTo>
                  <a:lnTo>
                    <a:pt x="2184873" y="51435"/>
                  </a:lnTo>
                  <a:lnTo>
                    <a:pt x="2194560" y="571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2" name="Google Shape;302;p27"/>
          <p:cNvSpPr txBox="1"/>
          <p:nvPr/>
        </p:nvSpPr>
        <p:spPr>
          <a:xfrm>
            <a:off x="993139" y="2064512"/>
            <a:ext cx="7604759" cy="392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42900" lvl="0" marL="35496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Dependencies‐	Directed to the things being  depended on.</a:t>
            </a:r>
            <a:endParaRPr sz="3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6985" rtl="0" algn="ctr">
              <a:lnSpc>
                <a:spcPct val="100000"/>
              </a:lnSpc>
              <a:spcBef>
                <a:spcPts val="26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Dependencies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3535" lvl="0" marL="355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Association‐ Connections between objects.</a:t>
            </a:r>
            <a:endParaRPr sz="3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213359" rtl="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0</a:t>
            </a:r>
            <a:r>
              <a:rPr lang="en-US" sz="18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..1	*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22860" rtl="0" algn="ctr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Associations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3535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Generalization‐</a:t>
            </a:r>
            <a:endParaRPr sz="3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3" name="Google Shape;303;p27"/>
          <p:cNvSpPr/>
          <p:nvPr/>
        </p:nvSpPr>
        <p:spPr>
          <a:xfrm>
            <a:off x="3505200" y="5854445"/>
            <a:ext cx="2604135" cy="407670"/>
          </a:xfrm>
          <a:custGeom>
            <a:rect b="b" l="l" r="r" t="t"/>
            <a:pathLst>
              <a:path extrusionOk="0" h="407670" w="2604135">
                <a:moveTo>
                  <a:pt x="2603754" y="198882"/>
                </a:moveTo>
                <a:lnTo>
                  <a:pt x="2601468" y="194310"/>
                </a:lnTo>
                <a:lnTo>
                  <a:pt x="2596896" y="192786"/>
                </a:lnTo>
                <a:lnTo>
                  <a:pt x="2563368" y="176022"/>
                </a:lnTo>
                <a:lnTo>
                  <a:pt x="2563368" y="203835"/>
                </a:lnTo>
                <a:lnTo>
                  <a:pt x="2222754" y="374142"/>
                </a:lnTo>
                <a:lnTo>
                  <a:pt x="2222754" y="33528"/>
                </a:lnTo>
                <a:lnTo>
                  <a:pt x="2563368" y="203835"/>
                </a:lnTo>
                <a:lnTo>
                  <a:pt x="2563368" y="176022"/>
                </a:lnTo>
                <a:lnTo>
                  <a:pt x="2215896" y="2286"/>
                </a:lnTo>
                <a:lnTo>
                  <a:pt x="2212086" y="0"/>
                </a:lnTo>
                <a:lnTo>
                  <a:pt x="2207514" y="0"/>
                </a:lnTo>
                <a:lnTo>
                  <a:pt x="2199894" y="4572"/>
                </a:lnTo>
                <a:lnTo>
                  <a:pt x="2197608" y="9144"/>
                </a:lnTo>
                <a:lnTo>
                  <a:pt x="2197608" y="197573"/>
                </a:lnTo>
                <a:lnTo>
                  <a:pt x="0" y="235458"/>
                </a:lnTo>
                <a:lnTo>
                  <a:pt x="762" y="248412"/>
                </a:lnTo>
                <a:lnTo>
                  <a:pt x="2197608" y="210540"/>
                </a:lnTo>
                <a:lnTo>
                  <a:pt x="2197608" y="398526"/>
                </a:lnTo>
                <a:lnTo>
                  <a:pt x="2199894" y="403098"/>
                </a:lnTo>
                <a:lnTo>
                  <a:pt x="2204466" y="405841"/>
                </a:lnTo>
                <a:lnTo>
                  <a:pt x="2207514" y="407670"/>
                </a:lnTo>
                <a:lnTo>
                  <a:pt x="2212086" y="407670"/>
                </a:lnTo>
                <a:lnTo>
                  <a:pt x="2215896" y="405384"/>
                </a:lnTo>
                <a:lnTo>
                  <a:pt x="2222754" y="401955"/>
                </a:lnTo>
                <a:lnTo>
                  <a:pt x="2585466" y="220599"/>
                </a:lnTo>
                <a:lnTo>
                  <a:pt x="2596896" y="214884"/>
                </a:lnTo>
                <a:lnTo>
                  <a:pt x="2601468" y="213360"/>
                </a:lnTo>
                <a:lnTo>
                  <a:pt x="2603754" y="208788"/>
                </a:lnTo>
                <a:lnTo>
                  <a:pt x="2603754" y="1988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7"/>
          <p:cNvSpPr txBox="1"/>
          <p:nvPr/>
        </p:nvSpPr>
        <p:spPr>
          <a:xfrm>
            <a:off x="4193540" y="6278371"/>
            <a:ext cx="137096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Generalization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5" name="Google Shape;305;p27"/>
          <p:cNvSpPr txBox="1"/>
          <p:nvPr>
            <p:ph idx="12" type="sldNum"/>
          </p:nvPr>
        </p:nvSpPr>
        <p:spPr>
          <a:xfrm>
            <a:off x="8859088" y="6919976"/>
            <a:ext cx="23050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8"/>
          <p:cNvSpPr txBox="1"/>
          <p:nvPr>
            <p:ph type="title"/>
          </p:nvPr>
        </p:nvSpPr>
        <p:spPr>
          <a:xfrm>
            <a:off x="3615357" y="782319"/>
            <a:ext cx="282448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Relationship</a:t>
            </a:r>
            <a:endParaRPr/>
          </a:p>
        </p:txBody>
      </p:sp>
      <p:sp>
        <p:nvSpPr>
          <p:cNvPr id="311" name="Google Shape;311;p28"/>
          <p:cNvSpPr/>
          <p:nvPr/>
        </p:nvSpPr>
        <p:spPr>
          <a:xfrm>
            <a:off x="457200" y="1436369"/>
            <a:ext cx="9144000" cy="1958339"/>
          </a:xfrm>
          <a:custGeom>
            <a:rect b="b" l="l" r="r" t="t"/>
            <a:pathLst>
              <a:path extrusionOk="0" h="1958339" w="9144000">
                <a:moveTo>
                  <a:pt x="9144000" y="0"/>
                </a:moveTo>
                <a:lnTo>
                  <a:pt x="0" y="0"/>
                </a:lnTo>
                <a:lnTo>
                  <a:pt x="0" y="978408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97840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28"/>
          <p:cNvSpPr txBox="1"/>
          <p:nvPr/>
        </p:nvSpPr>
        <p:spPr>
          <a:xfrm>
            <a:off x="993139" y="2064512"/>
            <a:ext cx="7576820" cy="100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43535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Realization‐ Used in the context of interface  and collaborations.</a:t>
            </a:r>
            <a:endParaRPr sz="3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13" name="Google Shape;313;p28"/>
          <p:cNvGrpSpPr/>
          <p:nvPr/>
        </p:nvGrpSpPr>
        <p:grpSpPr>
          <a:xfrm>
            <a:off x="2121408" y="3264407"/>
            <a:ext cx="4445000" cy="1320927"/>
            <a:chOff x="2121408" y="3264407"/>
            <a:chExt cx="4445000" cy="1320927"/>
          </a:xfrm>
        </p:grpSpPr>
        <p:sp>
          <p:nvSpPr>
            <p:cNvPr id="314" name="Google Shape;314;p28"/>
            <p:cNvSpPr/>
            <p:nvPr/>
          </p:nvSpPr>
          <p:spPr>
            <a:xfrm>
              <a:off x="6254653" y="3352800"/>
              <a:ext cx="216535" cy="41910"/>
            </a:xfrm>
            <a:custGeom>
              <a:rect b="b" l="l" r="r" t="t"/>
              <a:pathLst>
                <a:path extrusionOk="0" h="41910" w="216535">
                  <a:moveTo>
                    <a:pt x="216416" y="41910"/>
                  </a:moveTo>
                  <a:lnTo>
                    <a:pt x="192132" y="23326"/>
                  </a:lnTo>
                  <a:lnTo>
                    <a:pt x="151948" y="6064"/>
                  </a:lnTo>
                  <a:lnTo>
                    <a:pt x="108046" y="0"/>
                  </a:lnTo>
                  <a:lnTo>
                    <a:pt x="64383" y="6064"/>
                  </a:lnTo>
                  <a:lnTo>
                    <a:pt x="24292" y="23326"/>
                  </a:lnTo>
                  <a:lnTo>
                    <a:pt x="0" y="41910"/>
                  </a:lnTo>
                  <a:lnTo>
                    <a:pt x="216416" y="419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28"/>
            <p:cNvSpPr/>
            <p:nvPr/>
          </p:nvSpPr>
          <p:spPr>
            <a:xfrm>
              <a:off x="2121408" y="3264407"/>
              <a:ext cx="4370070" cy="559435"/>
            </a:xfrm>
            <a:custGeom>
              <a:rect b="b" l="l" r="r" t="t"/>
              <a:pathLst>
                <a:path extrusionOk="0" h="559435" w="4370070">
                  <a:moveTo>
                    <a:pt x="1244346" y="5334"/>
                  </a:moveTo>
                  <a:lnTo>
                    <a:pt x="1239012" y="0"/>
                  </a:lnTo>
                  <a:lnTo>
                    <a:pt x="5334" y="0"/>
                  </a:lnTo>
                  <a:lnTo>
                    <a:pt x="0" y="5334"/>
                  </a:lnTo>
                  <a:lnTo>
                    <a:pt x="0" y="130302"/>
                  </a:lnTo>
                  <a:lnTo>
                    <a:pt x="12192" y="130302"/>
                  </a:lnTo>
                  <a:lnTo>
                    <a:pt x="25146" y="130302"/>
                  </a:lnTo>
                  <a:lnTo>
                    <a:pt x="25146" y="25146"/>
                  </a:lnTo>
                  <a:lnTo>
                    <a:pt x="1219200" y="25146"/>
                  </a:lnTo>
                  <a:lnTo>
                    <a:pt x="1219200" y="130302"/>
                  </a:lnTo>
                  <a:lnTo>
                    <a:pt x="1231392" y="130302"/>
                  </a:lnTo>
                  <a:lnTo>
                    <a:pt x="1244346" y="130302"/>
                  </a:lnTo>
                  <a:lnTo>
                    <a:pt x="1244346" y="5334"/>
                  </a:lnTo>
                  <a:close/>
                </a:path>
                <a:path extrusionOk="0" h="559435" w="4370070">
                  <a:moveTo>
                    <a:pt x="3987546" y="350520"/>
                  </a:moveTo>
                  <a:lnTo>
                    <a:pt x="3985260" y="345948"/>
                  </a:lnTo>
                  <a:lnTo>
                    <a:pt x="3980688" y="344424"/>
                  </a:lnTo>
                  <a:lnTo>
                    <a:pt x="3947160" y="327660"/>
                  </a:lnTo>
                  <a:lnTo>
                    <a:pt x="3947160" y="355473"/>
                  </a:lnTo>
                  <a:lnTo>
                    <a:pt x="3606546" y="525780"/>
                  </a:lnTo>
                  <a:lnTo>
                    <a:pt x="3606546" y="185166"/>
                  </a:lnTo>
                  <a:lnTo>
                    <a:pt x="3947160" y="355473"/>
                  </a:lnTo>
                  <a:lnTo>
                    <a:pt x="3947160" y="327660"/>
                  </a:lnTo>
                  <a:lnTo>
                    <a:pt x="3599688" y="153924"/>
                  </a:lnTo>
                  <a:lnTo>
                    <a:pt x="3595878" y="151638"/>
                  </a:lnTo>
                  <a:lnTo>
                    <a:pt x="3591306" y="151638"/>
                  </a:lnTo>
                  <a:lnTo>
                    <a:pt x="3583686" y="156210"/>
                  </a:lnTo>
                  <a:lnTo>
                    <a:pt x="3581400" y="160782"/>
                  </a:lnTo>
                  <a:lnTo>
                    <a:pt x="3581400" y="550164"/>
                  </a:lnTo>
                  <a:lnTo>
                    <a:pt x="3583686" y="554736"/>
                  </a:lnTo>
                  <a:lnTo>
                    <a:pt x="3588258" y="557479"/>
                  </a:lnTo>
                  <a:lnTo>
                    <a:pt x="3591306" y="559308"/>
                  </a:lnTo>
                  <a:lnTo>
                    <a:pt x="3595878" y="559308"/>
                  </a:lnTo>
                  <a:lnTo>
                    <a:pt x="3599688" y="557022"/>
                  </a:lnTo>
                  <a:lnTo>
                    <a:pt x="3606546" y="553593"/>
                  </a:lnTo>
                  <a:lnTo>
                    <a:pt x="3969258" y="372237"/>
                  </a:lnTo>
                  <a:lnTo>
                    <a:pt x="3980688" y="366522"/>
                  </a:lnTo>
                  <a:lnTo>
                    <a:pt x="3985260" y="364998"/>
                  </a:lnTo>
                  <a:lnTo>
                    <a:pt x="3987546" y="360426"/>
                  </a:lnTo>
                  <a:lnTo>
                    <a:pt x="3987546" y="350520"/>
                  </a:lnTo>
                  <a:close/>
                </a:path>
                <a:path extrusionOk="0" h="559435" w="4370070">
                  <a:moveTo>
                    <a:pt x="4369892" y="130314"/>
                  </a:moveTo>
                  <a:lnTo>
                    <a:pt x="4331195" y="100380"/>
                  </a:lnTo>
                  <a:lnTo>
                    <a:pt x="4272026" y="79184"/>
                  </a:lnTo>
                  <a:lnTo>
                    <a:pt x="4241216" y="76619"/>
                  </a:lnTo>
                  <a:lnTo>
                    <a:pt x="4210405" y="79387"/>
                  </a:lnTo>
                  <a:lnTo>
                    <a:pt x="4180243" y="87490"/>
                  </a:lnTo>
                  <a:lnTo>
                    <a:pt x="4151338" y="100926"/>
                  </a:lnTo>
                  <a:lnTo>
                    <a:pt x="4124312" y="119697"/>
                  </a:lnTo>
                  <a:lnTo>
                    <a:pt x="4113530" y="130314"/>
                  </a:lnTo>
                  <a:lnTo>
                    <a:pt x="4153014" y="130314"/>
                  </a:lnTo>
                  <a:lnTo>
                    <a:pt x="4157688" y="126606"/>
                  </a:lnTo>
                  <a:lnTo>
                    <a:pt x="4186250" y="112102"/>
                  </a:lnTo>
                  <a:lnTo>
                    <a:pt x="4216260" y="103898"/>
                  </a:lnTo>
                  <a:lnTo>
                    <a:pt x="4246918" y="101930"/>
                  </a:lnTo>
                  <a:lnTo>
                    <a:pt x="4277411" y="106184"/>
                  </a:lnTo>
                  <a:lnTo>
                    <a:pt x="4306963" y="116598"/>
                  </a:lnTo>
                  <a:lnTo>
                    <a:pt x="4330014" y="130314"/>
                  </a:lnTo>
                  <a:lnTo>
                    <a:pt x="4369892" y="1303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28"/>
            <p:cNvSpPr/>
            <p:nvPr/>
          </p:nvSpPr>
          <p:spPr>
            <a:xfrm>
              <a:off x="3505199" y="3650742"/>
              <a:ext cx="851535" cy="0"/>
            </a:xfrm>
            <a:custGeom>
              <a:rect b="b" l="l" r="r" t="t"/>
              <a:pathLst>
                <a:path extrusionOk="0" h="120000" w="851535">
                  <a:moveTo>
                    <a:pt x="0" y="0"/>
                  </a:moveTo>
                  <a:lnTo>
                    <a:pt x="851153" y="0"/>
                  </a:lnTo>
                </a:path>
              </a:pathLst>
            </a:custGeom>
            <a:noFill/>
            <a:ln cap="flat" cmpd="sng" w="12950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28"/>
            <p:cNvSpPr/>
            <p:nvPr/>
          </p:nvSpPr>
          <p:spPr>
            <a:xfrm>
              <a:off x="4368545" y="3631311"/>
              <a:ext cx="1347470" cy="0"/>
            </a:xfrm>
            <a:custGeom>
              <a:rect b="b" l="l" r="r" t="t"/>
              <a:pathLst>
                <a:path extrusionOk="0" h="120000" w="1347470">
                  <a:moveTo>
                    <a:pt x="0" y="0"/>
                  </a:moveTo>
                  <a:lnTo>
                    <a:pt x="1347215" y="0"/>
                  </a:lnTo>
                </a:path>
              </a:pathLst>
            </a:custGeom>
            <a:noFill/>
            <a:ln cap="flat" cmpd="sng" w="12950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28"/>
            <p:cNvSpPr/>
            <p:nvPr/>
          </p:nvSpPr>
          <p:spPr>
            <a:xfrm>
              <a:off x="2121408" y="3394709"/>
              <a:ext cx="4445000" cy="1190625"/>
            </a:xfrm>
            <a:custGeom>
              <a:rect b="b" l="l" r="r" t="t"/>
              <a:pathLst>
                <a:path extrusionOk="0" h="1190625" w="4445000">
                  <a:moveTo>
                    <a:pt x="1244346" y="0"/>
                  </a:moveTo>
                  <a:lnTo>
                    <a:pt x="1219200" y="0"/>
                  </a:lnTo>
                  <a:lnTo>
                    <a:pt x="1219200" y="142519"/>
                  </a:lnTo>
                  <a:lnTo>
                    <a:pt x="1219200" y="155473"/>
                  </a:lnTo>
                  <a:lnTo>
                    <a:pt x="1219200" y="410705"/>
                  </a:lnTo>
                  <a:lnTo>
                    <a:pt x="1219200" y="423659"/>
                  </a:lnTo>
                  <a:lnTo>
                    <a:pt x="1219200" y="979170"/>
                  </a:lnTo>
                  <a:lnTo>
                    <a:pt x="1219200" y="1165098"/>
                  </a:lnTo>
                  <a:lnTo>
                    <a:pt x="25146" y="1165098"/>
                  </a:lnTo>
                  <a:lnTo>
                    <a:pt x="25146" y="979170"/>
                  </a:lnTo>
                  <a:lnTo>
                    <a:pt x="25146" y="422173"/>
                  </a:lnTo>
                  <a:lnTo>
                    <a:pt x="1219200" y="423659"/>
                  </a:lnTo>
                  <a:lnTo>
                    <a:pt x="1219200" y="410705"/>
                  </a:lnTo>
                  <a:lnTo>
                    <a:pt x="25146" y="409219"/>
                  </a:lnTo>
                  <a:lnTo>
                    <a:pt x="25146" y="156959"/>
                  </a:lnTo>
                  <a:lnTo>
                    <a:pt x="1219200" y="155473"/>
                  </a:lnTo>
                  <a:lnTo>
                    <a:pt x="1219200" y="142519"/>
                  </a:lnTo>
                  <a:lnTo>
                    <a:pt x="25146" y="144005"/>
                  </a:lnTo>
                  <a:lnTo>
                    <a:pt x="25146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0" y="1184910"/>
                  </a:lnTo>
                  <a:lnTo>
                    <a:pt x="5334" y="1190244"/>
                  </a:lnTo>
                  <a:lnTo>
                    <a:pt x="12192" y="1190244"/>
                  </a:lnTo>
                  <a:lnTo>
                    <a:pt x="25146" y="1190244"/>
                  </a:lnTo>
                  <a:lnTo>
                    <a:pt x="1219200" y="1190244"/>
                  </a:lnTo>
                  <a:lnTo>
                    <a:pt x="1231392" y="1190244"/>
                  </a:lnTo>
                  <a:lnTo>
                    <a:pt x="1239012" y="1190244"/>
                  </a:lnTo>
                  <a:lnTo>
                    <a:pt x="1244346" y="1184910"/>
                  </a:lnTo>
                  <a:lnTo>
                    <a:pt x="1244346" y="979170"/>
                  </a:lnTo>
                  <a:lnTo>
                    <a:pt x="1244346" y="0"/>
                  </a:lnTo>
                  <a:close/>
                </a:path>
                <a:path extrusionOk="0" h="1190625" w="4445000">
                  <a:moveTo>
                    <a:pt x="4444746" y="174498"/>
                  </a:moveTo>
                  <a:lnTo>
                    <a:pt x="4435564" y="116852"/>
                  </a:lnTo>
                  <a:lnTo>
                    <a:pt x="4422165" y="76758"/>
                  </a:lnTo>
                  <a:lnTo>
                    <a:pt x="4404411" y="42049"/>
                  </a:lnTo>
                  <a:lnTo>
                    <a:pt x="4369892" y="12"/>
                  </a:lnTo>
                  <a:lnTo>
                    <a:pt x="4330014" y="12"/>
                  </a:lnTo>
                  <a:lnTo>
                    <a:pt x="4334764" y="2832"/>
                  </a:lnTo>
                  <a:lnTo>
                    <a:pt x="4360024" y="25463"/>
                  </a:lnTo>
                  <a:lnTo>
                    <a:pt x="4381932" y="54140"/>
                  </a:lnTo>
                  <a:lnTo>
                    <a:pt x="4399699" y="88823"/>
                  </a:lnTo>
                  <a:lnTo>
                    <a:pt x="4412513" y="129463"/>
                  </a:lnTo>
                  <a:lnTo>
                    <a:pt x="4419600" y="176022"/>
                  </a:lnTo>
                  <a:lnTo>
                    <a:pt x="4419600" y="187452"/>
                  </a:lnTo>
                  <a:lnTo>
                    <a:pt x="4412539" y="244005"/>
                  </a:lnTo>
                  <a:lnTo>
                    <a:pt x="4400524" y="283629"/>
                  </a:lnTo>
                  <a:lnTo>
                    <a:pt x="4362424" y="346151"/>
                  </a:lnTo>
                  <a:lnTo>
                    <a:pt x="4310723" y="385813"/>
                  </a:lnTo>
                  <a:lnTo>
                    <a:pt x="4251668" y="402031"/>
                  </a:lnTo>
                  <a:lnTo>
                    <a:pt x="4221315" y="401167"/>
                  </a:lnTo>
                  <a:lnTo>
                    <a:pt x="4162856" y="381063"/>
                  </a:lnTo>
                  <a:lnTo>
                    <a:pt x="4112552" y="335991"/>
                  </a:lnTo>
                  <a:lnTo>
                    <a:pt x="4076649" y="265341"/>
                  </a:lnTo>
                  <a:lnTo>
                    <a:pt x="4066032" y="220218"/>
                  </a:lnTo>
                  <a:lnTo>
                    <a:pt x="4063746" y="198120"/>
                  </a:lnTo>
                  <a:lnTo>
                    <a:pt x="4063746" y="175260"/>
                  </a:lnTo>
                  <a:lnTo>
                    <a:pt x="4073855" y="118033"/>
                  </a:lnTo>
                  <a:lnTo>
                    <a:pt x="4088663" y="77965"/>
                  </a:lnTo>
                  <a:lnTo>
                    <a:pt x="4108094" y="44335"/>
                  </a:lnTo>
                  <a:lnTo>
                    <a:pt x="4153014" y="12"/>
                  </a:lnTo>
                  <a:lnTo>
                    <a:pt x="4113530" y="12"/>
                  </a:lnTo>
                  <a:lnTo>
                    <a:pt x="4078427" y="42926"/>
                  </a:lnTo>
                  <a:lnTo>
                    <a:pt x="4060812" y="77660"/>
                  </a:lnTo>
                  <a:lnTo>
                    <a:pt x="4047579" y="117716"/>
                  </a:lnTo>
                  <a:lnTo>
                    <a:pt x="4039362" y="163068"/>
                  </a:lnTo>
                  <a:lnTo>
                    <a:pt x="4038600" y="175260"/>
                  </a:lnTo>
                  <a:lnTo>
                    <a:pt x="4038600" y="199644"/>
                  </a:lnTo>
                  <a:lnTo>
                    <a:pt x="4039362" y="211836"/>
                  </a:lnTo>
                  <a:lnTo>
                    <a:pt x="4040886" y="224028"/>
                  </a:lnTo>
                  <a:lnTo>
                    <a:pt x="4051211" y="268262"/>
                  </a:lnTo>
                  <a:lnTo>
                    <a:pt x="4063746" y="301205"/>
                  </a:lnTo>
                  <a:lnTo>
                    <a:pt x="4065905" y="306908"/>
                  </a:lnTo>
                  <a:lnTo>
                    <a:pt x="4106176" y="367766"/>
                  </a:lnTo>
                  <a:lnTo>
                    <a:pt x="4157243" y="407250"/>
                  </a:lnTo>
                  <a:lnTo>
                    <a:pt x="4214660" y="425996"/>
                  </a:lnTo>
                  <a:lnTo>
                    <a:pt x="4244340" y="427786"/>
                  </a:lnTo>
                  <a:lnTo>
                    <a:pt x="4273956" y="424624"/>
                  </a:lnTo>
                  <a:lnTo>
                    <a:pt x="4330674" y="403796"/>
                  </a:lnTo>
                  <a:lnTo>
                    <a:pt x="4380395" y="364121"/>
                  </a:lnTo>
                  <a:lnTo>
                    <a:pt x="4418635" y="306247"/>
                  </a:lnTo>
                  <a:lnTo>
                    <a:pt x="4440948" y="230809"/>
                  </a:lnTo>
                  <a:lnTo>
                    <a:pt x="4444746" y="186690"/>
                  </a:lnTo>
                  <a:lnTo>
                    <a:pt x="4444746" y="1744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9" name="Google Shape;319;p28"/>
          <p:cNvSpPr txBox="1"/>
          <p:nvPr/>
        </p:nvSpPr>
        <p:spPr>
          <a:xfrm>
            <a:off x="4422140" y="3980941"/>
            <a:ext cx="103822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Realization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0" name="Google Shape;320;p28"/>
          <p:cNvSpPr txBox="1"/>
          <p:nvPr>
            <p:ph idx="12" type="sldNum"/>
          </p:nvPr>
        </p:nvSpPr>
        <p:spPr>
          <a:xfrm>
            <a:off x="8859088" y="6919976"/>
            <a:ext cx="23050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1" name="Google Shape;321;p28"/>
          <p:cNvSpPr txBox="1"/>
          <p:nvPr/>
        </p:nvSpPr>
        <p:spPr>
          <a:xfrm>
            <a:off x="6098540" y="3980941"/>
            <a:ext cx="129286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Interface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2" name="Google Shape;322;p28"/>
          <p:cNvSpPr txBox="1"/>
          <p:nvPr/>
        </p:nvSpPr>
        <p:spPr>
          <a:xfrm>
            <a:off x="2440939" y="4666742"/>
            <a:ext cx="988061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Class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9"/>
          <p:cNvSpPr txBox="1"/>
          <p:nvPr>
            <p:ph type="title"/>
          </p:nvPr>
        </p:nvSpPr>
        <p:spPr>
          <a:xfrm>
            <a:off x="3957320" y="768712"/>
            <a:ext cx="214376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Diagrams</a:t>
            </a:r>
            <a:endParaRPr/>
          </a:p>
        </p:txBody>
      </p:sp>
      <p:sp>
        <p:nvSpPr>
          <p:cNvPr id="328" name="Google Shape;328;p29"/>
          <p:cNvSpPr/>
          <p:nvPr/>
        </p:nvSpPr>
        <p:spPr>
          <a:xfrm>
            <a:off x="457200" y="1436369"/>
            <a:ext cx="9144000" cy="1958339"/>
          </a:xfrm>
          <a:custGeom>
            <a:rect b="b" l="l" r="r" t="t"/>
            <a:pathLst>
              <a:path extrusionOk="0" h="1958339" w="9144000">
                <a:moveTo>
                  <a:pt x="9144000" y="0"/>
                </a:moveTo>
                <a:lnTo>
                  <a:pt x="0" y="0"/>
                </a:lnTo>
                <a:lnTo>
                  <a:pt x="0" y="978408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97840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29"/>
          <p:cNvSpPr txBox="1"/>
          <p:nvPr/>
        </p:nvSpPr>
        <p:spPr>
          <a:xfrm>
            <a:off x="993139" y="1983740"/>
            <a:ext cx="3834129" cy="41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Class Diagram</a:t>
            </a:r>
            <a:endParaRPr sz="3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Object Diagram</a:t>
            </a:r>
            <a:endParaRPr sz="3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Use case Diagram</a:t>
            </a:r>
            <a:endParaRPr sz="3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Sequence Diagram</a:t>
            </a:r>
            <a:endParaRPr sz="3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Collaboration Diagram</a:t>
            </a:r>
            <a:endParaRPr sz="3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State chart Diagram</a:t>
            </a:r>
            <a:endParaRPr sz="3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Activity Diagram</a:t>
            </a:r>
            <a:endParaRPr sz="3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 Diagram</a:t>
            </a:r>
            <a:endParaRPr sz="3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Deployment Diagram</a:t>
            </a:r>
            <a:endParaRPr sz="3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0" name="Google Shape;330;p29"/>
          <p:cNvSpPr txBox="1"/>
          <p:nvPr>
            <p:ph idx="12" type="sldNum"/>
          </p:nvPr>
        </p:nvSpPr>
        <p:spPr>
          <a:xfrm>
            <a:off x="8859088" y="6919976"/>
            <a:ext cx="23050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/>
          <p:nvPr/>
        </p:nvSpPr>
        <p:spPr>
          <a:xfrm>
            <a:off x="2996945" y="1110665"/>
            <a:ext cx="4064000" cy="384810"/>
          </a:xfrm>
          <a:custGeom>
            <a:rect b="b" l="l" r="r" t="t"/>
            <a:pathLst>
              <a:path extrusionOk="0" h="384809" w="4064000">
                <a:moveTo>
                  <a:pt x="4063987" y="384276"/>
                </a:moveTo>
                <a:lnTo>
                  <a:pt x="4063987" y="0"/>
                </a:lnTo>
                <a:lnTo>
                  <a:pt x="0" y="0"/>
                </a:lnTo>
                <a:lnTo>
                  <a:pt x="0" y="384276"/>
                </a:lnTo>
                <a:lnTo>
                  <a:pt x="4063987" y="384276"/>
                </a:lnTo>
                <a:close/>
              </a:path>
            </a:pathLst>
          </a:custGeom>
          <a:solidFill>
            <a:srgbClr val="FFED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9"/>
          <p:cNvSpPr txBox="1"/>
          <p:nvPr>
            <p:ph type="title"/>
          </p:nvPr>
        </p:nvSpPr>
        <p:spPr>
          <a:xfrm>
            <a:off x="2983927" y="753035"/>
            <a:ext cx="409003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a model ?</a:t>
            </a:r>
            <a:endParaRPr/>
          </a:p>
        </p:txBody>
      </p:sp>
      <p:sp>
        <p:nvSpPr>
          <p:cNvPr id="65" name="Google Shape;65;p9"/>
          <p:cNvSpPr/>
          <p:nvPr/>
        </p:nvSpPr>
        <p:spPr>
          <a:xfrm>
            <a:off x="457200" y="1436369"/>
            <a:ext cx="9144000" cy="2937510"/>
          </a:xfrm>
          <a:custGeom>
            <a:rect b="b" l="l" r="r" t="t"/>
            <a:pathLst>
              <a:path extrusionOk="0" h="2937510" w="9144000">
                <a:moveTo>
                  <a:pt x="9144000" y="0"/>
                </a:moveTo>
                <a:lnTo>
                  <a:pt x="0" y="0"/>
                </a:lnTo>
                <a:lnTo>
                  <a:pt x="0" y="58572"/>
                </a:lnTo>
                <a:lnTo>
                  <a:pt x="0" y="978408"/>
                </a:lnTo>
                <a:lnTo>
                  <a:pt x="0" y="979170"/>
                </a:lnTo>
                <a:lnTo>
                  <a:pt x="0" y="1957578"/>
                </a:lnTo>
                <a:lnTo>
                  <a:pt x="0" y="1958340"/>
                </a:lnTo>
                <a:lnTo>
                  <a:pt x="0" y="2937510"/>
                </a:lnTo>
                <a:lnTo>
                  <a:pt x="9144000" y="2937510"/>
                </a:lnTo>
                <a:lnTo>
                  <a:pt x="9144000" y="58572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" name="Google Shape;66;p9"/>
          <p:cNvGrpSpPr/>
          <p:nvPr/>
        </p:nvGrpSpPr>
        <p:grpSpPr>
          <a:xfrm>
            <a:off x="2189850" y="4559808"/>
            <a:ext cx="2647950" cy="793750"/>
            <a:chOff x="2189850" y="4559808"/>
            <a:chExt cx="2647950" cy="793750"/>
          </a:xfrm>
        </p:grpSpPr>
        <p:sp>
          <p:nvSpPr>
            <p:cNvPr id="67" name="Google Shape;67;p9"/>
            <p:cNvSpPr/>
            <p:nvPr/>
          </p:nvSpPr>
          <p:spPr>
            <a:xfrm>
              <a:off x="2197699" y="4565904"/>
              <a:ext cx="2633980" cy="787400"/>
            </a:xfrm>
            <a:custGeom>
              <a:rect b="b" l="l" r="r" t="t"/>
              <a:pathLst>
                <a:path extrusionOk="0" h="787400" w="2633979">
                  <a:moveTo>
                    <a:pt x="60106" y="787146"/>
                  </a:moveTo>
                  <a:lnTo>
                    <a:pt x="60106" y="700278"/>
                  </a:lnTo>
                  <a:lnTo>
                    <a:pt x="45628" y="736854"/>
                  </a:lnTo>
                  <a:lnTo>
                    <a:pt x="9052" y="773430"/>
                  </a:lnTo>
                  <a:lnTo>
                    <a:pt x="0" y="787146"/>
                  </a:lnTo>
                  <a:lnTo>
                    <a:pt x="60106" y="787146"/>
                  </a:lnTo>
                  <a:close/>
                </a:path>
                <a:path extrusionOk="0" h="787400" w="2633979">
                  <a:moveTo>
                    <a:pt x="2633380" y="460248"/>
                  </a:moveTo>
                  <a:lnTo>
                    <a:pt x="2620426" y="423672"/>
                  </a:lnTo>
                  <a:lnTo>
                    <a:pt x="2606710" y="387096"/>
                  </a:lnTo>
                  <a:lnTo>
                    <a:pt x="2571658" y="347472"/>
                  </a:lnTo>
                  <a:lnTo>
                    <a:pt x="2469550" y="325374"/>
                  </a:lnTo>
                  <a:lnTo>
                    <a:pt x="2369728" y="310896"/>
                  </a:lnTo>
                  <a:lnTo>
                    <a:pt x="2295052" y="298704"/>
                  </a:lnTo>
                  <a:lnTo>
                    <a:pt x="2195230" y="298704"/>
                  </a:lnTo>
                  <a:lnTo>
                    <a:pt x="2157130" y="285750"/>
                  </a:lnTo>
                  <a:lnTo>
                    <a:pt x="2107600" y="298704"/>
                  </a:lnTo>
                  <a:lnTo>
                    <a:pt x="2071786" y="285750"/>
                  </a:lnTo>
                  <a:lnTo>
                    <a:pt x="1995586" y="272796"/>
                  </a:lnTo>
                  <a:lnTo>
                    <a:pt x="1920910" y="249174"/>
                  </a:lnTo>
                  <a:lnTo>
                    <a:pt x="1844710" y="249174"/>
                  </a:lnTo>
                  <a:lnTo>
                    <a:pt x="1808134" y="200406"/>
                  </a:lnTo>
                  <a:lnTo>
                    <a:pt x="1758604" y="160782"/>
                  </a:lnTo>
                  <a:lnTo>
                    <a:pt x="1706026" y="147828"/>
                  </a:lnTo>
                  <a:lnTo>
                    <a:pt x="1607728" y="147828"/>
                  </a:lnTo>
                  <a:lnTo>
                    <a:pt x="1571152" y="160782"/>
                  </a:lnTo>
                  <a:lnTo>
                    <a:pt x="1446184" y="147828"/>
                  </a:lnTo>
                  <a:lnTo>
                    <a:pt x="1321978" y="147828"/>
                  </a:lnTo>
                  <a:lnTo>
                    <a:pt x="1245778" y="137922"/>
                  </a:lnTo>
                  <a:lnTo>
                    <a:pt x="1144432" y="111252"/>
                  </a:lnTo>
                  <a:lnTo>
                    <a:pt x="1046134" y="98298"/>
                  </a:lnTo>
                  <a:lnTo>
                    <a:pt x="947836" y="74676"/>
                  </a:lnTo>
                  <a:lnTo>
                    <a:pt x="871636" y="61722"/>
                  </a:lnTo>
                  <a:lnTo>
                    <a:pt x="831250" y="49530"/>
                  </a:lnTo>
                  <a:lnTo>
                    <a:pt x="696376" y="49530"/>
                  </a:lnTo>
                  <a:lnTo>
                    <a:pt x="644560" y="12954"/>
                  </a:lnTo>
                  <a:lnTo>
                    <a:pt x="607984" y="0"/>
                  </a:lnTo>
                  <a:lnTo>
                    <a:pt x="558454" y="12954"/>
                  </a:lnTo>
                  <a:lnTo>
                    <a:pt x="509686" y="36576"/>
                  </a:lnTo>
                  <a:lnTo>
                    <a:pt x="471586" y="49530"/>
                  </a:lnTo>
                  <a:lnTo>
                    <a:pt x="435010" y="61722"/>
                  </a:lnTo>
                  <a:lnTo>
                    <a:pt x="395386" y="86106"/>
                  </a:lnTo>
                  <a:lnTo>
                    <a:pt x="358810" y="98298"/>
                  </a:lnTo>
                  <a:lnTo>
                    <a:pt x="322234" y="124206"/>
                  </a:lnTo>
                  <a:lnTo>
                    <a:pt x="284134" y="137922"/>
                  </a:lnTo>
                  <a:lnTo>
                    <a:pt x="247558" y="137922"/>
                  </a:lnTo>
                  <a:lnTo>
                    <a:pt x="207934" y="147828"/>
                  </a:lnTo>
                  <a:lnTo>
                    <a:pt x="183550" y="187452"/>
                  </a:lnTo>
                  <a:lnTo>
                    <a:pt x="177454" y="165354"/>
                  </a:lnTo>
                  <a:lnTo>
                    <a:pt x="171358" y="209550"/>
                  </a:lnTo>
                  <a:lnTo>
                    <a:pt x="121828" y="224028"/>
                  </a:lnTo>
                  <a:lnTo>
                    <a:pt x="82204" y="249174"/>
                  </a:lnTo>
                  <a:lnTo>
                    <a:pt x="33436" y="272796"/>
                  </a:lnTo>
                  <a:lnTo>
                    <a:pt x="9052" y="397002"/>
                  </a:lnTo>
                  <a:lnTo>
                    <a:pt x="9052" y="522732"/>
                  </a:lnTo>
                  <a:lnTo>
                    <a:pt x="33436" y="624078"/>
                  </a:lnTo>
                  <a:lnTo>
                    <a:pt x="60106" y="700278"/>
                  </a:lnTo>
                  <a:lnTo>
                    <a:pt x="60106" y="787146"/>
                  </a:lnTo>
                  <a:lnTo>
                    <a:pt x="2620426" y="787146"/>
                  </a:lnTo>
                  <a:lnTo>
                    <a:pt x="2620426" y="562356"/>
                  </a:lnTo>
                  <a:lnTo>
                    <a:pt x="2633380" y="460248"/>
                  </a:lnTo>
                  <a:close/>
                </a:path>
              </a:pathLst>
            </a:custGeom>
            <a:solidFill>
              <a:srgbClr val="618FF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9"/>
            <p:cNvSpPr/>
            <p:nvPr/>
          </p:nvSpPr>
          <p:spPr>
            <a:xfrm>
              <a:off x="2189850" y="4559808"/>
              <a:ext cx="2647950" cy="793750"/>
            </a:xfrm>
            <a:custGeom>
              <a:rect b="b" l="l" r="r" t="t"/>
              <a:pathLst>
                <a:path extrusionOk="0" h="793750" w="2647950">
                  <a:moveTo>
                    <a:pt x="47880" y="739402"/>
                  </a:moveTo>
                  <a:lnTo>
                    <a:pt x="12329" y="774954"/>
                  </a:lnTo>
                  <a:lnTo>
                    <a:pt x="12329" y="775716"/>
                  </a:lnTo>
                  <a:lnTo>
                    <a:pt x="11567" y="775716"/>
                  </a:lnTo>
                  <a:lnTo>
                    <a:pt x="0" y="793241"/>
                  </a:lnTo>
                  <a:lnTo>
                    <a:pt x="15194" y="793241"/>
                  </a:lnTo>
                  <a:lnTo>
                    <a:pt x="22235" y="782574"/>
                  </a:lnTo>
                  <a:lnTo>
                    <a:pt x="22235" y="783336"/>
                  </a:lnTo>
                  <a:lnTo>
                    <a:pt x="47381" y="758190"/>
                  </a:lnTo>
                  <a:lnTo>
                    <a:pt x="47381" y="740664"/>
                  </a:lnTo>
                  <a:lnTo>
                    <a:pt x="47880" y="739402"/>
                  </a:lnTo>
                  <a:close/>
                </a:path>
                <a:path extrusionOk="0" h="793750" w="2647950">
                  <a:moveTo>
                    <a:pt x="173715" y="210501"/>
                  </a:moveTo>
                  <a:lnTo>
                    <a:pt x="128153" y="224028"/>
                  </a:lnTo>
                  <a:lnTo>
                    <a:pt x="126629" y="224028"/>
                  </a:lnTo>
                  <a:lnTo>
                    <a:pt x="126629" y="224790"/>
                  </a:lnTo>
                  <a:lnTo>
                    <a:pt x="87005" y="249936"/>
                  </a:lnTo>
                  <a:lnTo>
                    <a:pt x="38237" y="273558"/>
                  </a:lnTo>
                  <a:lnTo>
                    <a:pt x="36713" y="274320"/>
                  </a:lnTo>
                  <a:lnTo>
                    <a:pt x="35189" y="275844"/>
                  </a:lnTo>
                  <a:lnTo>
                    <a:pt x="34427" y="278130"/>
                  </a:lnTo>
                  <a:lnTo>
                    <a:pt x="10805" y="401574"/>
                  </a:lnTo>
                  <a:lnTo>
                    <a:pt x="10805" y="529590"/>
                  </a:lnTo>
                  <a:lnTo>
                    <a:pt x="22997" y="582290"/>
                  </a:lnTo>
                  <a:lnTo>
                    <a:pt x="22997" y="404622"/>
                  </a:lnTo>
                  <a:lnTo>
                    <a:pt x="43571" y="299823"/>
                  </a:lnTo>
                  <a:lnTo>
                    <a:pt x="43571" y="284988"/>
                  </a:lnTo>
                  <a:lnTo>
                    <a:pt x="47381" y="280416"/>
                  </a:lnTo>
                  <a:lnTo>
                    <a:pt x="47381" y="283140"/>
                  </a:lnTo>
                  <a:lnTo>
                    <a:pt x="93863" y="260604"/>
                  </a:lnTo>
                  <a:lnTo>
                    <a:pt x="131963" y="236425"/>
                  </a:lnTo>
                  <a:lnTo>
                    <a:pt x="131963" y="236220"/>
                  </a:lnTo>
                  <a:lnTo>
                    <a:pt x="133487" y="235458"/>
                  </a:lnTo>
                  <a:lnTo>
                    <a:pt x="133487" y="235767"/>
                  </a:lnTo>
                  <a:lnTo>
                    <a:pt x="173111" y="224004"/>
                  </a:lnTo>
                  <a:lnTo>
                    <a:pt x="173111" y="214884"/>
                  </a:lnTo>
                  <a:lnTo>
                    <a:pt x="173715" y="210501"/>
                  </a:lnTo>
                  <a:close/>
                </a:path>
                <a:path extrusionOk="0" h="793750" w="2647950">
                  <a:moveTo>
                    <a:pt x="22235" y="783336"/>
                  </a:moveTo>
                  <a:lnTo>
                    <a:pt x="22235" y="782574"/>
                  </a:lnTo>
                  <a:lnTo>
                    <a:pt x="21473" y="784098"/>
                  </a:lnTo>
                  <a:lnTo>
                    <a:pt x="22235" y="783336"/>
                  </a:lnTo>
                  <a:close/>
                </a:path>
                <a:path extrusionOk="0" h="793750" w="2647950">
                  <a:moveTo>
                    <a:pt x="23759" y="528828"/>
                  </a:moveTo>
                  <a:lnTo>
                    <a:pt x="23759" y="403098"/>
                  </a:lnTo>
                  <a:lnTo>
                    <a:pt x="22997" y="404622"/>
                  </a:lnTo>
                  <a:lnTo>
                    <a:pt x="22997" y="527304"/>
                  </a:lnTo>
                  <a:lnTo>
                    <a:pt x="23759" y="528828"/>
                  </a:lnTo>
                  <a:close/>
                </a:path>
                <a:path extrusionOk="0" h="793750" w="2647950">
                  <a:moveTo>
                    <a:pt x="74051" y="708660"/>
                  </a:moveTo>
                  <a:lnTo>
                    <a:pt x="74051" y="704088"/>
                  </a:lnTo>
                  <a:lnTo>
                    <a:pt x="47381" y="628650"/>
                  </a:lnTo>
                  <a:lnTo>
                    <a:pt x="22997" y="527304"/>
                  </a:lnTo>
                  <a:lnTo>
                    <a:pt x="22997" y="582290"/>
                  </a:lnTo>
                  <a:lnTo>
                    <a:pt x="34427" y="631698"/>
                  </a:lnTo>
                  <a:lnTo>
                    <a:pt x="61001" y="706254"/>
                  </a:lnTo>
                  <a:lnTo>
                    <a:pt x="61859" y="704088"/>
                  </a:lnTo>
                  <a:lnTo>
                    <a:pt x="61859" y="739460"/>
                  </a:lnTo>
                  <a:lnTo>
                    <a:pt x="74051" y="708660"/>
                  </a:lnTo>
                  <a:close/>
                </a:path>
                <a:path extrusionOk="0" h="793750" w="2647950">
                  <a:moveTo>
                    <a:pt x="47381" y="280416"/>
                  </a:moveTo>
                  <a:lnTo>
                    <a:pt x="43571" y="284988"/>
                  </a:lnTo>
                  <a:lnTo>
                    <a:pt x="46789" y="283427"/>
                  </a:lnTo>
                  <a:lnTo>
                    <a:pt x="47381" y="280416"/>
                  </a:lnTo>
                  <a:close/>
                </a:path>
                <a:path extrusionOk="0" h="793750" w="2647950">
                  <a:moveTo>
                    <a:pt x="46789" y="283427"/>
                  </a:moveTo>
                  <a:lnTo>
                    <a:pt x="43571" y="284988"/>
                  </a:lnTo>
                  <a:lnTo>
                    <a:pt x="43571" y="299823"/>
                  </a:lnTo>
                  <a:lnTo>
                    <a:pt x="46789" y="283427"/>
                  </a:lnTo>
                  <a:close/>
                </a:path>
                <a:path extrusionOk="0" h="793750" w="2647950">
                  <a:moveTo>
                    <a:pt x="47381" y="283140"/>
                  </a:moveTo>
                  <a:lnTo>
                    <a:pt x="47381" y="280416"/>
                  </a:lnTo>
                  <a:lnTo>
                    <a:pt x="46789" y="283427"/>
                  </a:lnTo>
                  <a:lnTo>
                    <a:pt x="47381" y="283140"/>
                  </a:lnTo>
                  <a:close/>
                </a:path>
                <a:path extrusionOk="0" h="793750" w="2647950">
                  <a:moveTo>
                    <a:pt x="48905" y="738378"/>
                  </a:moveTo>
                  <a:lnTo>
                    <a:pt x="47880" y="739402"/>
                  </a:lnTo>
                  <a:lnTo>
                    <a:pt x="47381" y="740664"/>
                  </a:lnTo>
                  <a:lnTo>
                    <a:pt x="48905" y="738378"/>
                  </a:lnTo>
                  <a:close/>
                </a:path>
                <a:path extrusionOk="0" h="793750" w="2647950">
                  <a:moveTo>
                    <a:pt x="48905" y="756666"/>
                  </a:moveTo>
                  <a:lnTo>
                    <a:pt x="48905" y="738378"/>
                  </a:lnTo>
                  <a:lnTo>
                    <a:pt x="47381" y="740664"/>
                  </a:lnTo>
                  <a:lnTo>
                    <a:pt x="47381" y="758190"/>
                  </a:lnTo>
                  <a:lnTo>
                    <a:pt x="48905" y="756666"/>
                  </a:lnTo>
                  <a:close/>
                </a:path>
                <a:path extrusionOk="0" h="793750" w="2647950">
                  <a:moveTo>
                    <a:pt x="61859" y="739460"/>
                  </a:moveTo>
                  <a:lnTo>
                    <a:pt x="61859" y="708660"/>
                  </a:lnTo>
                  <a:lnTo>
                    <a:pt x="61001" y="706254"/>
                  </a:lnTo>
                  <a:lnTo>
                    <a:pt x="47880" y="739402"/>
                  </a:lnTo>
                  <a:lnTo>
                    <a:pt x="48905" y="738378"/>
                  </a:lnTo>
                  <a:lnTo>
                    <a:pt x="48905" y="756666"/>
                  </a:lnTo>
                  <a:lnTo>
                    <a:pt x="59573" y="745998"/>
                  </a:lnTo>
                  <a:lnTo>
                    <a:pt x="59573" y="745236"/>
                  </a:lnTo>
                  <a:lnTo>
                    <a:pt x="61859" y="739460"/>
                  </a:lnTo>
                  <a:close/>
                </a:path>
                <a:path extrusionOk="0" h="793750" w="2647950">
                  <a:moveTo>
                    <a:pt x="61859" y="708660"/>
                  </a:moveTo>
                  <a:lnTo>
                    <a:pt x="61859" y="704088"/>
                  </a:lnTo>
                  <a:lnTo>
                    <a:pt x="61001" y="706254"/>
                  </a:lnTo>
                  <a:lnTo>
                    <a:pt x="61859" y="708660"/>
                  </a:lnTo>
                  <a:close/>
                </a:path>
                <a:path extrusionOk="0" h="793750" w="2647950">
                  <a:moveTo>
                    <a:pt x="133487" y="235458"/>
                  </a:moveTo>
                  <a:lnTo>
                    <a:pt x="131963" y="236220"/>
                  </a:lnTo>
                  <a:lnTo>
                    <a:pt x="132570" y="236039"/>
                  </a:lnTo>
                  <a:lnTo>
                    <a:pt x="133487" y="235458"/>
                  </a:lnTo>
                  <a:close/>
                </a:path>
                <a:path extrusionOk="0" h="793750" w="2647950">
                  <a:moveTo>
                    <a:pt x="132570" y="236039"/>
                  </a:moveTo>
                  <a:lnTo>
                    <a:pt x="131963" y="236220"/>
                  </a:lnTo>
                  <a:lnTo>
                    <a:pt x="131963" y="236425"/>
                  </a:lnTo>
                  <a:lnTo>
                    <a:pt x="132570" y="236039"/>
                  </a:lnTo>
                  <a:close/>
                </a:path>
                <a:path extrusionOk="0" h="793750" w="2647950">
                  <a:moveTo>
                    <a:pt x="133487" y="235767"/>
                  </a:moveTo>
                  <a:lnTo>
                    <a:pt x="133487" y="235458"/>
                  </a:lnTo>
                  <a:lnTo>
                    <a:pt x="132570" y="236039"/>
                  </a:lnTo>
                  <a:lnTo>
                    <a:pt x="133487" y="235767"/>
                  </a:lnTo>
                  <a:close/>
                </a:path>
                <a:path extrusionOk="0" h="793750" w="2647950">
                  <a:moveTo>
                    <a:pt x="176921" y="209550"/>
                  </a:moveTo>
                  <a:lnTo>
                    <a:pt x="173715" y="210501"/>
                  </a:lnTo>
                  <a:lnTo>
                    <a:pt x="173111" y="214884"/>
                  </a:lnTo>
                  <a:lnTo>
                    <a:pt x="176921" y="209550"/>
                  </a:lnTo>
                  <a:close/>
                </a:path>
                <a:path extrusionOk="0" h="793750" w="2647950">
                  <a:moveTo>
                    <a:pt x="176921" y="222873"/>
                  </a:moveTo>
                  <a:lnTo>
                    <a:pt x="176921" y="209550"/>
                  </a:lnTo>
                  <a:lnTo>
                    <a:pt x="173111" y="214884"/>
                  </a:lnTo>
                  <a:lnTo>
                    <a:pt x="173111" y="224004"/>
                  </a:lnTo>
                  <a:lnTo>
                    <a:pt x="176921" y="222873"/>
                  </a:lnTo>
                  <a:close/>
                </a:path>
                <a:path extrusionOk="0" h="793750" w="2647950">
                  <a:moveTo>
                    <a:pt x="192161" y="168402"/>
                  </a:moveTo>
                  <a:lnTo>
                    <a:pt x="189875" y="165354"/>
                  </a:lnTo>
                  <a:lnTo>
                    <a:pt x="186065" y="165354"/>
                  </a:lnTo>
                  <a:lnTo>
                    <a:pt x="183017" y="164592"/>
                  </a:lnTo>
                  <a:lnTo>
                    <a:pt x="179969" y="166878"/>
                  </a:lnTo>
                  <a:lnTo>
                    <a:pt x="179207" y="170688"/>
                  </a:lnTo>
                  <a:lnTo>
                    <a:pt x="173715" y="210501"/>
                  </a:lnTo>
                  <a:lnTo>
                    <a:pt x="176921" y="209550"/>
                  </a:lnTo>
                  <a:lnTo>
                    <a:pt x="176921" y="222873"/>
                  </a:lnTo>
                  <a:lnTo>
                    <a:pt x="180731" y="221742"/>
                  </a:lnTo>
                  <a:lnTo>
                    <a:pt x="183017" y="220980"/>
                  </a:lnTo>
                  <a:lnTo>
                    <a:pt x="184541" y="219964"/>
                  </a:lnTo>
                  <a:lnTo>
                    <a:pt x="184541" y="193548"/>
                  </a:lnTo>
                  <a:lnTo>
                    <a:pt x="186065" y="190500"/>
                  </a:lnTo>
                  <a:lnTo>
                    <a:pt x="189688" y="184611"/>
                  </a:lnTo>
                  <a:lnTo>
                    <a:pt x="191399" y="172212"/>
                  </a:lnTo>
                  <a:lnTo>
                    <a:pt x="192161" y="168402"/>
                  </a:lnTo>
                  <a:close/>
                </a:path>
                <a:path extrusionOk="0" h="793750" w="2647950">
                  <a:moveTo>
                    <a:pt x="189688" y="184611"/>
                  </a:moveTo>
                  <a:lnTo>
                    <a:pt x="186065" y="190500"/>
                  </a:lnTo>
                  <a:lnTo>
                    <a:pt x="184541" y="193548"/>
                  </a:lnTo>
                  <a:lnTo>
                    <a:pt x="185303" y="197358"/>
                  </a:lnTo>
                  <a:lnTo>
                    <a:pt x="187761" y="198587"/>
                  </a:lnTo>
                  <a:lnTo>
                    <a:pt x="189688" y="184611"/>
                  </a:lnTo>
                  <a:close/>
                </a:path>
                <a:path extrusionOk="0" h="793750" w="2647950">
                  <a:moveTo>
                    <a:pt x="187761" y="198587"/>
                  </a:moveTo>
                  <a:lnTo>
                    <a:pt x="185303" y="197358"/>
                  </a:lnTo>
                  <a:lnTo>
                    <a:pt x="184541" y="193548"/>
                  </a:lnTo>
                  <a:lnTo>
                    <a:pt x="184541" y="219964"/>
                  </a:lnTo>
                  <a:lnTo>
                    <a:pt x="185303" y="219456"/>
                  </a:lnTo>
                  <a:lnTo>
                    <a:pt x="185303" y="216408"/>
                  </a:lnTo>
                  <a:lnTo>
                    <a:pt x="187761" y="198587"/>
                  </a:lnTo>
                  <a:close/>
                </a:path>
                <a:path extrusionOk="0" h="793750" w="2647950">
                  <a:moveTo>
                    <a:pt x="291702" y="137922"/>
                  </a:moveTo>
                  <a:lnTo>
                    <a:pt x="253883" y="137922"/>
                  </a:lnTo>
                  <a:lnTo>
                    <a:pt x="214259" y="147828"/>
                  </a:lnTo>
                  <a:lnTo>
                    <a:pt x="212735" y="147828"/>
                  </a:lnTo>
                  <a:lnTo>
                    <a:pt x="211211" y="149352"/>
                  </a:lnTo>
                  <a:lnTo>
                    <a:pt x="210449" y="150876"/>
                  </a:lnTo>
                  <a:lnTo>
                    <a:pt x="189688" y="184611"/>
                  </a:lnTo>
                  <a:lnTo>
                    <a:pt x="187761" y="198587"/>
                  </a:lnTo>
                  <a:lnTo>
                    <a:pt x="191399" y="200406"/>
                  </a:lnTo>
                  <a:lnTo>
                    <a:pt x="195209" y="199644"/>
                  </a:lnTo>
                  <a:lnTo>
                    <a:pt x="197495" y="196596"/>
                  </a:lnTo>
                  <a:lnTo>
                    <a:pt x="217307" y="163362"/>
                  </a:lnTo>
                  <a:lnTo>
                    <a:pt x="217307" y="160020"/>
                  </a:lnTo>
                  <a:lnTo>
                    <a:pt x="221117" y="156972"/>
                  </a:lnTo>
                  <a:lnTo>
                    <a:pt x="221117" y="159067"/>
                  </a:lnTo>
                  <a:lnTo>
                    <a:pt x="256931" y="150114"/>
                  </a:lnTo>
                  <a:lnTo>
                    <a:pt x="256931" y="150876"/>
                  </a:lnTo>
                  <a:lnTo>
                    <a:pt x="289697" y="150876"/>
                  </a:lnTo>
                  <a:lnTo>
                    <a:pt x="289697" y="138684"/>
                  </a:lnTo>
                  <a:lnTo>
                    <a:pt x="291702" y="137922"/>
                  </a:lnTo>
                  <a:close/>
                </a:path>
                <a:path extrusionOk="0" h="793750" w="2647950">
                  <a:moveTo>
                    <a:pt x="221117" y="156972"/>
                  </a:moveTo>
                  <a:lnTo>
                    <a:pt x="217307" y="160020"/>
                  </a:lnTo>
                  <a:lnTo>
                    <a:pt x="219649" y="159434"/>
                  </a:lnTo>
                  <a:lnTo>
                    <a:pt x="221117" y="156972"/>
                  </a:lnTo>
                  <a:close/>
                </a:path>
                <a:path extrusionOk="0" h="793750" w="2647950">
                  <a:moveTo>
                    <a:pt x="219649" y="159434"/>
                  </a:moveTo>
                  <a:lnTo>
                    <a:pt x="217307" y="160020"/>
                  </a:lnTo>
                  <a:lnTo>
                    <a:pt x="217307" y="163362"/>
                  </a:lnTo>
                  <a:lnTo>
                    <a:pt x="219649" y="159434"/>
                  </a:lnTo>
                  <a:close/>
                </a:path>
                <a:path extrusionOk="0" h="793750" w="2647950">
                  <a:moveTo>
                    <a:pt x="221117" y="159067"/>
                  </a:moveTo>
                  <a:lnTo>
                    <a:pt x="221117" y="156972"/>
                  </a:lnTo>
                  <a:lnTo>
                    <a:pt x="219649" y="159434"/>
                  </a:lnTo>
                  <a:lnTo>
                    <a:pt x="221117" y="159067"/>
                  </a:lnTo>
                  <a:close/>
                </a:path>
                <a:path extrusionOk="0" h="793750" w="2647950">
                  <a:moveTo>
                    <a:pt x="256931" y="150876"/>
                  </a:moveTo>
                  <a:lnTo>
                    <a:pt x="256931" y="150114"/>
                  </a:lnTo>
                  <a:lnTo>
                    <a:pt x="255407" y="150876"/>
                  </a:lnTo>
                  <a:lnTo>
                    <a:pt x="256931" y="150876"/>
                  </a:lnTo>
                  <a:close/>
                </a:path>
                <a:path extrusionOk="0" h="793750" w="2647950">
                  <a:moveTo>
                    <a:pt x="291983" y="137922"/>
                  </a:moveTo>
                  <a:lnTo>
                    <a:pt x="291702" y="137922"/>
                  </a:lnTo>
                  <a:lnTo>
                    <a:pt x="289697" y="138684"/>
                  </a:lnTo>
                  <a:lnTo>
                    <a:pt x="291983" y="137922"/>
                  </a:lnTo>
                  <a:close/>
                </a:path>
                <a:path extrusionOk="0" h="793750" w="2647950">
                  <a:moveTo>
                    <a:pt x="291983" y="150876"/>
                  </a:moveTo>
                  <a:lnTo>
                    <a:pt x="291983" y="137922"/>
                  </a:lnTo>
                  <a:lnTo>
                    <a:pt x="289697" y="138684"/>
                  </a:lnTo>
                  <a:lnTo>
                    <a:pt x="289697" y="150876"/>
                  </a:lnTo>
                  <a:lnTo>
                    <a:pt x="291983" y="150876"/>
                  </a:lnTo>
                  <a:close/>
                </a:path>
                <a:path extrusionOk="0" h="793750" w="2647950">
                  <a:moveTo>
                    <a:pt x="326830" y="124573"/>
                  </a:moveTo>
                  <a:lnTo>
                    <a:pt x="291702" y="137922"/>
                  </a:lnTo>
                  <a:lnTo>
                    <a:pt x="291983" y="137922"/>
                  </a:lnTo>
                  <a:lnTo>
                    <a:pt x="291983" y="150876"/>
                  </a:lnTo>
                  <a:lnTo>
                    <a:pt x="293507" y="150876"/>
                  </a:lnTo>
                  <a:lnTo>
                    <a:pt x="294269" y="150114"/>
                  </a:lnTo>
                  <a:lnTo>
                    <a:pt x="326273" y="137952"/>
                  </a:lnTo>
                  <a:lnTo>
                    <a:pt x="326273" y="124968"/>
                  </a:lnTo>
                  <a:lnTo>
                    <a:pt x="326830" y="124573"/>
                  </a:lnTo>
                  <a:close/>
                </a:path>
                <a:path extrusionOk="0" h="793750" w="2647950">
                  <a:moveTo>
                    <a:pt x="327797" y="124206"/>
                  </a:moveTo>
                  <a:lnTo>
                    <a:pt x="326830" y="124573"/>
                  </a:lnTo>
                  <a:lnTo>
                    <a:pt x="326273" y="124968"/>
                  </a:lnTo>
                  <a:lnTo>
                    <a:pt x="327797" y="124206"/>
                  </a:lnTo>
                  <a:close/>
                </a:path>
                <a:path extrusionOk="0" h="793750" w="2647950">
                  <a:moveTo>
                    <a:pt x="327797" y="137373"/>
                  </a:moveTo>
                  <a:lnTo>
                    <a:pt x="327797" y="124206"/>
                  </a:lnTo>
                  <a:lnTo>
                    <a:pt x="326273" y="124968"/>
                  </a:lnTo>
                  <a:lnTo>
                    <a:pt x="326273" y="137952"/>
                  </a:lnTo>
                  <a:lnTo>
                    <a:pt x="327797" y="137373"/>
                  </a:lnTo>
                  <a:close/>
                </a:path>
                <a:path extrusionOk="0" h="793750" w="2647950">
                  <a:moveTo>
                    <a:pt x="400949" y="99568"/>
                  </a:moveTo>
                  <a:lnTo>
                    <a:pt x="400949" y="86106"/>
                  </a:lnTo>
                  <a:lnTo>
                    <a:pt x="364373" y="98298"/>
                  </a:lnTo>
                  <a:lnTo>
                    <a:pt x="363611" y="99060"/>
                  </a:lnTo>
                  <a:lnTo>
                    <a:pt x="362849" y="99060"/>
                  </a:lnTo>
                  <a:lnTo>
                    <a:pt x="326830" y="124573"/>
                  </a:lnTo>
                  <a:lnTo>
                    <a:pt x="327797" y="124206"/>
                  </a:lnTo>
                  <a:lnTo>
                    <a:pt x="327797" y="137373"/>
                  </a:lnTo>
                  <a:lnTo>
                    <a:pt x="332369" y="135636"/>
                  </a:lnTo>
                  <a:lnTo>
                    <a:pt x="333131" y="135636"/>
                  </a:lnTo>
                  <a:lnTo>
                    <a:pt x="333131" y="134874"/>
                  </a:lnTo>
                  <a:lnTo>
                    <a:pt x="368183" y="110775"/>
                  </a:lnTo>
                  <a:lnTo>
                    <a:pt x="368183" y="110490"/>
                  </a:lnTo>
                  <a:lnTo>
                    <a:pt x="369707" y="109728"/>
                  </a:lnTo>
                  <a:lnTo>
                    <a:pt x="369707" y="109982"/>
                  </a:lnTo>
                  <a:lnTo>
                    <a:pt x="400949" y="99568"/>
                  </a:lnTo>
                  <a:close/>
                </a:path>
                <a:path extrusionOk="0" h="793750" w="2647950">
                  <a:moveTo>
                    <a:pt x="369707" y="109728"/>
                  </a:moveTo>
                  <a:lnTo>
                    <a:pt x="368183" y="110490"/>
                  </a:lnTo>
                  <a:lnTo>
                    <a:pt x="368989" y="110221"/>
                  </a:lnTo>
                  <a:lnTo>
                    <a:pt x="369707" y="109728"/>
                  </a:lnTo>
                  <a:close/>
                </a:path>
                <a:path extrusionOk="0" h="793750" w="2647950">
                  <a:moveTo>
                    <a:pt x="368989" y="110221"/>
                  </a:moveTo>
                  <a:lnTo>
                    <a:pt x="368183" y="110490"/>
                  </a:lnTo>
                  <a:lnTo>
                    <a:pt x="368183" y="110775"/>
                  </a:lnTo>
                  <a:lnTo>
                    <a:pt x="368989" y="110221"/>
                  </a:lnTo>
                  <a:close/>
                </a:path>
                <a:path extrusionOk="0" h="793750" w="2647950">
                  <a:moveTo>
                    <a:pt x="369707" y="109982"/>
                  </a:moveTo>
                  <a:lnTo>
                    <a:pt x="369707" y="109728"/>
                  </a:lnTo>
                  <a:lnTo>
                    <a:pt x="368989" y="110221"/>
                  </a:lnTo>
                  <a:lnTo>
                    <a:pt x="369707" y="109982"/>
                  </a:lnTo>
                  <a:close/>
                </a:path>
                <a:path extrusionOk="0" h="793750" w="2647950">
                  <a:moveTo>
                    <a:pt x="705844" y="48768"/>
                  </a:moveTo>
                  <a:lnTo>
                    <a:pt x="655457" y="13716"/>
                  </a:lnTo>
                  <a:lnTo>
                    <a:pt x="654695" y="12954"/>
                  </a:lnTo>
                  <a:lnTo>
                    <a:pt x="653933" y="12954"/>
                  </a:lnTo>
                  <a:lnTo>
                    <a:pt x="617357" y="0"/>
                  </a:lnTo>
                  <a:lnTo>
                    <a:pt x="614309" y="0"/>
                  </a:lnTo>
                  <a:lnTo>
                    <a:pt x="564779" y="12954"/>
                  </a:lnTo>
                  <a:lnTo>
                    <a:pt x="564017" y="12954"/>
                  </a:lnTo>
                  <a:lnTo>
                    <a:pt x="514487" y="37338"/>
                  </a:lnTo>
                  <a:lnTo>
                    <a:pt x="477149" y="49530"/>
                  </a:lnTo>
                  <a:lnTo>
                    <a:pt x="440573" y="62484"/>
                  </a:lnTo>
                  <a:lnTo>
                    <a:pt x="439049" y="62484"/>
                  </a:lnTo>
                  <a:lnTo>
                    <a:pt x="399425" y="86106"/>
                  </a:lnTo>
                  <a:lnTo>
                    <a:pt x="400949" y="86106"/>
                  </a:lnTo>
                  <a:lnTo>
                    <a:pt x="400949" y="99568"/>
                  </a:lnTo>
                  <a:lnTo>
                    <a:pt x="404759" y="98298"/>
                  </a:lnTo>
                  <a:lnTo>
                    <a:pt x="405521" y="97536"/>
                  </a:lnTo>
                  <a:lnTo>
                    <a:pt x="406283" y="97536"/>
                  </a:lnTo>
                  <a:lnTo>
                    <a:pt x="444383" y="74822"/>
                  </a:lnTo>
                  <a:lnTo>
                    <a:pt x="444383" y="73914"/>
                  </a:lnTo>
                  <a:lnTo>
                    <a:pt x="519821" y="48768"/>
                  </a:lnTo>
                  <a:lnTo>
                    <a:pt x="569351" y="24384"/>
                  </a:lnTo>
                  <a:lnTo>
                    <a:pt x="569351" y="24747"/>
                  </a:lnTo>
                  <a:lnTo>
                    <a:pt x="613547" y="13188"/>
                  </a:lnTo>
                  <a:lnTo>
                    <a:pt x="613547" y="12192"/>
                  </a:lnTo>
                  <a:lnTo>
                    <a:pt x="617357" y="12192"/>
                  </a:lnTo>
                  <a:lnTo>
                    <a:pt x="617357" y="13541"/>
                  </a:lnTo>
                  <a:lnTo>
                    <a:pt x="648599" y="24606"/>
                  </a:lnTo>
                  <a:lnTo>
                    <a:pt x="648599" y="24384"/>
                  </a:lnTo>
                  <a:lnTo>
                    <a:pt x="650123" y="25146"/>
                  </a:lnTo>
                  <a:lnTo>
                    <a:pt x="650123" y="25444"/>
                  </a:lnTo>
                  <a:lnTo>
                    <a:pt x="701177" y="60960"/>
                  </a:lnTo>
                  <a:lnTo>
                    <a:pt x="701939" y="61722"/>
                  </a:lnTo>
                  <a:lnTo>
                    <a:pt x="704225" y="61722"/>
                  </a:lnTo>
                  <a:lnTo>
                    <a:pt x="704225" y="48768"/>
                  </a:lnTo>
                  <a:lnTo>
                    <a:pt x="705844" y="48768"/>
                  </a:lnTo>
                  <a:close/>
                </a:path>
                <a:path extrusionOk="0" h="793750" w="2647950">
                  <a:moveTo>
                    <a:pt x="445907" y="73914"/>
                  </a:moveTo>
                  <a:lnTo>
                    <a:pt x="444383" y="73914"/>
                  </a:lnTo>
                  <a:lnTo>
                    <a:pt x="444383" y="74822"/>
                  </a:lnTo>
                  <a:lnTo>
                    <a:pt x="445907" y="73914"/>
                  </a:lnTo>
                  <a:close/>
                </a:path>
                <a:path extrusionOk="0" h="793750" w="2647950">
                  <a:moveTo>
                    <a:pt x="569351" y="24747"/>
                  </a:moveTo>
                  <a:lnTo>
                    <a:pt x="569351" y="24384"/>
                  </a:lnTo>
                  <a:lnTo>
                    <a:pt x="567827" y="25146"/>
                  </a:lnTo>
                  <a:lnTo>
                    <a:pt x="569351" y="24747"/>
                  </a:lnTo>
                  <a:close/>
                </a:path>
                <a:path extrusionOk="0" h="793750" w="2647950">
                  <a:moveTo>
                    <a:pt x="617357" y="12192"/>
                  </a:moveTo>
                  <a:lnTo>
                    <a:pt x="613547" y="12192"/>
                  </a:lnTo>
                  <a:lnTo>
                    <a:pt x="615165" y="12765"/>
                  </a:lnTo>
                  <a:lnTo>
                    <a:pt x="617357" y="12192"/>
                  </a:lnTo>
                  <a:close/>
                </a:path>
                <a:path extrusionOk="0" h="793750" w="2647950">
                  <a:moveTo>
                    <a:pt x="615165" y="12765"/>
                  </a:moveTo>
                  <a:lnTo>
                    <a:pt x="613547" y="12192"/>
                  </a:lnTo>
                  <a:lnTo>
                    <a:pt x="613547" y="13188"/>
                  </a:lnTo>
                  <a:lnTo>
                    <a:pt x="615165" y="12765"/>
                  </a:lnTo>
                  <a:close/>
                </a:path>
                <a:path extrusionOk="0" h="793750" w="2647950">
                  <a:moveTo>
                    <a:pt x="617357" y="13541"/>
                  </a:moveTo>
                  <a:lnTo>
                    <a:pt x="617357" y="12192"/>
                  </a:lnTo>
                  <a:lnTo>
                    <a:pt x="615165" y="12765"/>
                  </a:lnTo>
                  <a:lnTo>
                    <a:pt x="617357" y="13541"/>
                  </a:lnTo>
                  <a:close/>
                </a:path>
                <a:path extrusionOk="0" h="793750" w="2647950">
                  <a:moveTo>
                    <a:pt x="650123" y="25146"/>
                  </a:moveTo>
                  <a:lnTo>
                    <a:pt x="648599" y="24384"/>
                  </a:lnTo>
                  <a:lnTo>
                    <a:pt x="649249" y="24836"/>
                  </a:lnTo>
                  <a:lnTo>
                    <a:pt x="650123" y="25146"/>
                  </a:lnTo>
                  <a:close/>
                </a:path>
                <a:path extrusionOk="0" h="793750" w="2647950">
                  <a:moveTo>
                    <a:pt x="649249" y="24836"/>
                  </a:moveTo>
                  <a:lnTo>
                    <a:pt x="648599" y="24384"/>
                  </a:lnTo>
                  <a:lnTo>
                    <a:pt x="648599" y="24606"/>
                  </a:lnTo>
                  <a:lnTo>
                    <a:pt x="649249" y="24836"/>
                  </a:lnTo>
                  <a:close/>
                </a:path>
                <a:path extrusionOk="0" h="793750" w="2647950">
                  <a:moveTo>
                    <a:pt x="650123" y="25444"/>
                  </a:moveTo>
                  <a:lnTo>
                    <a:pt x="650123" y="25146"/>
                  </a:lnTo>
                  <a:lnTo>
                    <a:pt x="649249" y="24836"/>
                  </a:lnTo>
                  <a:lnTo>
                    <a:pt x="650123" y="25444"/>
                  </a:lnTo>
                  <a:close/>
                </a:path>
                <a:path extrusionOk="0" h="793750" w="2647950">
                  <a:moveTo>
                    <a:pt x="708035" y="50292"/>
                  </a:moveTo>
                  <a:lnTo>
                    <a:pt x="705844" y="48768"/>
                  </a:lnTo>
                  <a:lnTo>
                    <a:pt x="704225" y="48768"/>
                  </a:lnTo>
                  <a:lnTo>
                    <a:pt x="708035" y="50292"/>
                  </a:lnTo>
                  <a:close/>
                </a:path>
                <a:path extrusionOk="0" h="793750" w="2647950">
                  <a:moveTo>
                    <a:pt x="708035" y="61722"/>
                  </a:moveTo>
                  <a:lnTo>
                    <a:pt x="708035" y="50292"/>
                  </a:lnTo>
                  <a:lnTo>
                    <a:pt x="704225" y="48768"/>
                  </a:lnTo>
                  <a:lnTo>
                    <a:pt x="704225" y="61722"/>
                  </a:lnTo>
                  <a:lnTo>
                    <a:pt x="708035" y="61722"/>
                  </a:lnTo>
                  <a:close/>
                </a:path>
                <a:path extrusionOk="0" h="793750" w="2647950">
                  <a:moveTo>
                    <a:pt x="881009" y="61721"/>
                  </a:moveTo>
                  <a:lnTo>
                    <a:pt x="841385" y="49529"/>
                  </a:lnTo>
                  <a:lnTo>
                    <a:pt x="840623" y="49529"/>
                  </a:lnTo>
                  <a:lnTo>
                    <a:pt x="839861" y="48767"/>
                  </a:lnTo>
                  <a:lnTo>
                    <a:pt x="705844" y="48768"/>
                  </a:lnTo>
                  <a:lnTo>
                    <a:pt x="708035" y="50292"/>
                  </a:lnTo>
                  <a:lnTo>
                    <a:pt x="708035" y="61722"/>
                  </a:lnTo>
                  <a:lnTo>
                    <a:pt x="839099" y="61721"/>
                  </a:lnTo>
                  <a:lnTo>
                    <a:pt x="839099" y="62190"/>
                  </a:lnTo>
                  <a:lnTo>
                    <a:pt x="877199" y="73913"/>
                  </a:lnTo>
                  <a:lnTo>
                    <a:pt x="877961" y="74675"/>
                  </a:lnTo>
                  <a:lnTo>
                    <a:pt x="880247" y="75041"/>
                  </a:lnTo>
                  <a:lnTo>
                    <a:pt x="880247" y="61721"/>
                  </a:lnTo>
                  <a:lnTo>
                    <a:pt x="881009" y="61721"/>
                  </a:lnTo>
                  <a:close/>
                </a:path>
                <a:path extrusionOk="0" h="793750" w="2647950">
                  <a:moveTo>
                    <a:pt x="839099" y="62190"/>
                  </a:moveTo>
                  <a:lnTo>
                    <a:pt x="839099" y="61721"/>
                  </a:lnTo>
                  <a:lnTo>
                    <a:pt x="837575" y="61721"/>
                  </a:lnTo>
                  <a:lnTo>
                    <a:pt x="839099" y="62190"/>
                  </a:lnTo>
                  <a:close/>
                </a:path>
                <a:path extrusionOk="0" h="793750" w="2647950">
                  <a:moveTo>
                    <a:pt x="1579621" y="160006"/>
                  </a:moveTo>
                  <a:lnTo>
                    <a:pt x="1454795" y="147827"/>
                  </a:lnTo>
                  <a:lnTo>
                    <a:pt x="1329827" y="147827"/>
                  </a:lnTo>
                  <a:lnTo>
                    <a:pt x="1254389" y="137921"/>
                  </a:lnTo>
                  <a:lnTo>
                    <a:pt x="1153805" y="111251"/>
                  </a:lnTo>
                  <a:lnTo>
                    <a:pt x="1054745" y="98297"/>
                  </a:lnTo>
                  <a:lnTo>
                    <a:pt x="957209" y="74675"/>
                  </a:lnTo>
                  <a:lnTo>
                    <a:pt x="880247" y="61721"/>
                  </a:lnTo>
                  <a:lnTo>
                    <a:pt x="880247" y="75041"/>
                  </a:lnTo>
                  <a:lnTo>
                    <a:pt x="954161" y="86867"/>
                  </a:lnTo>
                  <a:lnTo>
                    <a:pt x="1053221" y="111251"/>
                  </a:lnTo>
                  <a:lnTo>
                    <a:pt x="1150757" y="123443"/>
                  </a:lnTo>
                  <a:lnTo>
                    <a:pt x="1252865" y="150875"/>
                  </a:lnTo>
                  <a:lnTo>
                    <a:pt x="1329827" y="160019"/>
                  </a:lnTo>
                  <a:lnTo>
                    <a:pt x="1453271" y="160019"/>
                  </a:lnTo>
                  <a:lnTo>
                    <a:pt x="1577477" y="172895"/>
                  </a:lnTo>
                  <a:lnTo>
                    <a:pt x="1577477" y="160781"/>
                  </a:lnTo>
                  <a:lnTo>
                    <a:pt x="1579621" y="160006"/>
                  </a:lnTo>
                  <a:close/>
                </a:path>
                <a:path extrusionOk="0" h="793750" w="2647950">
                  <a:moveTo>
                    <a:pt x="1579763" y="160019"/>
                  </a:moveTo>
                  <a:lnTo>
                    <a:pt x="1579621" y="160006"/>
                  </a:lnTo>
                  <a:lnTo>
                    <a:pt x="1577477" y="160781"/>
                  </a:lnTo>
                  <a:lnTo>
                    <a:pt x="1579763" y="160019"/>
                  </a:lnTo>
                  <a:close/>
                </a:path>
                <a:path extrusionOk="0" h="793750" w="2647950">
                  <a:moveTo>
                    <a:pt x="1579763" y="172973"/>
                  </a:moveTo>
                  <a:lnTo>
                    <a:pt x="1579763" y="160019"/>
                  </a:lnTo>
                  <a:lnTo>
                    <a:pt x="1577477" y="160781"/>
                  </a:lnTo>
                  <a:lnTo>
                    <a:pt x="1577477" y="172895"/>
                  </a:lnTo>
                  <a:lnTo>
                    <a:pt x="1579763" y="172973"/>
                  </a:lnTo>
                  <a:close/>
                </a:path>
                <a:path extrusionOk="0" h="793750" w="2647950">
                  <a:moveTo>
                    <a:pt x="1855416" y="249173"/>
                  </a:moveTo>
                  <a:lnTo>
                    <a:pt x="1820555" y="202691"/>
                  </a:lnTo>
                  <a:lnTo>
                    <a:pt x="1820555" y="201929"/>
                  </a:lnTo>
                  <a:lnTo>
                    <a:pt x="1819793" y="201929"/>
                  </a:lnTo>
                  <a:lnTo>
                    <a:pt x="1819793" y="201167"/>
                  </a:lnTo>
                  <a:lnTo>
                    <a:pt x="1770263" y="161543"/>
                  </a:lnTo>
                  <a:lnTo>
                    <a:pt x="1769501" y="160781"/>
                  </a:lnTo>
                  <a:lnTo>
                    <a:pt x="1768739" y="160781"/>
                  </a:lnTo>
                  <a:lnTo>
                    <a:pt x="1767977" y="160019"/>
                  </a:lnTo>
                  <a:lnTo>
                    <a:pt x="1715399" y="147827"/>
                  </a:lnTo>
                  <a:lnTo>
                    <a:pt x="1613291" y="147827"/>
                  </a:lnTo>
                  <a:lnTo>
                    <a:pt x="1579621" y="160006"/>
                  </a:lnTo>
                  <a:lnTo>
                    <a:pt x="1579763" y="160019"/>
                  </a:lnTo>
                  <a:lnTo>
                    <a:pt x="1579763" y="172973"/>
                  </a:lnTo>
                  <a:lnTo>
                    <a:pt x="1580525" y="172973"/>
                  </a:lnTo>
                  <a:lnTo>
                    <a:pt x="1581287" y="172211"/>
                  </a:lnTo>
                  <a:lnTo>
                    <a:pt x="1615577" y="160781"/>
                  </a:lnTo>
                  <a:lnTo>
                    <a:pt x="1615577" y="160019"/>
                  </a:lnTo>
                  <a:lnTo>
                    <a:pt x="1713875" y="160019"/>
                  </a:lnTo>
                  <a:lnTo>
                    <a:pt x="1713875" y="160395"/>
                  </a:lnTo>
                  <a:lnTo>
                    <a:pt x="1762643" y="172410"/>
                  </a:lnTo>
                  <a:lnTo>
                    <a:pt x="1762643" y="171449"/>
                  </a:lnTo>
                  <a:lnTo>
                    <a:pt x="1764929" y="172973"/>
                  </a:lnTo>
                  <a:lnTo>
                    <a:pt x="1764929" y="173307"/>
                  </a:lnTo>
                  <a:lnTo>
                    <a:pt x="1810649" y="210454"/>
                  </a:lnTo>
                  <a:lnTo>
                    <a:pt x="1810649" y="210311"/>
                  </a:lnTo>
                  <a:lnTo>
                    <a:pt x="1811411" y="211073"/>
                  </a:lnTo>
                  <a:lnTo>
                    <a:pt x="1811411" y="211328"/>
                  </a:lnTo>
                  <a:lnTo>
                    <a:pt x="1847225" y="259079"/>
                  </a:lnTo>
                  <a:lnTo>
                    <a:pt x="1850273" y="262127"/>
                  </a:lnTo>
                  <a:lnTo>
                    <a:pt x="1852559" y="262127"/>
                  </a:lnTo>
                  <a:lnTo>
                    <a:pt x="1852559" y="249173"/>
                  </a:lnTo>
                  <a:lnTo>
                    <a:pt x="1855416" y="249173"/>
                  </a:lnTo>
                  <a:close/>
                </a:path>
                <a:path extrusionOk="0" h="793750" w="2647950">
                  <a:moveTo>
                    <a:pt x="1617863" y="160019"/>
                  </a:moveTo>
                  <a:lnTo>
                    <a:pt x="1615577" y="160019"/>
                  </a:lnTo>
                  <a:lnTo>
                    <a:pt x="1615577" y="160781"/>
                  </a:lnTo>
                  <a:lnTo>
                    <a:pt x="1617863" y="160019"/>
                  </a:lnTo>
                  <a:close/>
                </a:path>
                <a:path extrusionOk="0" h="793750" w="2647950">
                  <a:moveTo>
                    <a:pt x="1713875" y="160395"/>
                  </a:moveTo>
                  <a:lnTo>
                    <a:pt x="1713875" y="160019"/>
                  </a:lnTo>
                  <a:lnTo>
                    <a:pt x="1712351" y="160019"/>
                  </a:lnTo>
                  <a:lnTo>
                    <a:pt x="1713875" y="160395"/>
                  </a:lnTo>
                  <a:close/>
                </a:path>
                <a:path extrusionOk="0" h="793750" w="2647950">
                  <a:moveTo>
                    <a:pt x="1764929" y="172973"/>
                  </a:moveTo>
                  <a:lnTo>
                    <a:pt x="1762643" y="171449"/>
                  </a:lnTo>
                  <a:lnTo>
                    <a:pt x="1764340" y="172828"/>
                  </a:lnTo>
                  <a:lnTo>
                    <a:pt x="1764929" y="172973"/>
                  </a:lnTo>
                  <a:close/>
                </a:path>
                <a:path extrusionOk="0" h="793750" w="2647950">
                  <a:moveTo>
                    <a:pt x="1764340" y="172828"/>
                  </a:moveTo>
                  <a:lnTo>
                    <a:pt x="1762643" y="171449"/>
                  </a:lnTo>
                  <a:lnTo>
                    <a:pt x="1762643" y="172410"/>
                  </a:lnTo>
                  <a:lnTo>
                    <a:pt x="1764340" y="172828"/>
                  </a:lnTo>
                  <a:close/>
                </a:path>
                <a:path extrusionOk="0" h="793750" w="2647950">
                  <a:moveTo>
                    <a:pt x="1764929" y="173307"/>
                  </a:moveTo>
                  <a:lnTo>
                    <a:pt x="1764929" y="172973"/>
                  </a:lnTo>
                  <a:lnTo>
                    <a:pt x="1764340" y="172828"/>
                  </a:lnTo>
                  <a:lnTo>
                    <a:pt x="1764929" y="173307"/>
                  </a:lnTo>
                  <a:close/>
                </a:path>
                <a:path extrusionOk="0" h="793750" w="2647950">
                  <a:moveTo>
                    <a:pt x="1811411" y="211073"/>
                  </a:moveTo>
                  <a:lnTo>
                    <a:pt x="1810649" y="210311"/>
                  </a:lnTo>
                  <a:lnTo>
                    <a:pt x="1810923" y="210677"/>
                  </a:lnTo>
                  <a:lnTo>
                    <a:pt x="1811411" y="211073"/>
                  </a:lnTo>
                  <a:close/>
                </a:path>
                <a:path extrusionOk="0" h="793750" w="2647950">
                  <a:moveTo>
                    <a:pt x="1810923" y="210677"/>
                  </a:moveTo>
                  <a:lnTo>
                    <a:pt x="1810649" y="210311"/>
                  </a:lnTo>
                  <a:lnTo>
                    <a:pt x="1810649" y="210454"/>
                  </a:lnTo>
                  <a:lnTo>
                    <a:pt x="1810923" y="210677"/>
                  </a:lnTo>
                  <a:close/>
                </a:path>
                <a:path extrusionOk="0" h="793750" w="2647950">
                  <a:moveTo>
                    <a:pt x="1811411" y="211328"/>
                  </a:moveTo>
                  <a:lnTo>
                    <a:pt x="1811411" y="211073"/>
                  </a:lnTo>
                  <a:lnTo>
                    <a:pt x="1810923" y="210677"/>
                  </a:lnTo>
                  <a:lnTo>
                    <a:pt x="1811411" y="211328"/>
                  </a:lnTo>
                  <a:close/>
                </a:path>
                <a:path extrusionOk="0" h="793750" w="2647950">
                  <a:moveTo>
                    <a:pt x="1857131" y="251459"/>
                  </a:moveTo>
                  <a:lnTo>
                    <a:pt x="1855416" y="249173"/>
                  </a:lnTo>
                  <a:lnTo>
                    <a:pt x="1852559" y="249173"/>
                  </a:lnTo>
                  <a:lnTo>
                    <a:pt x="1857131" y="251459"/>
                  </a:lnTo>
                  <a:close/>
                </a:path>
                <a:path extrusionOk="0" h="793750" w="2647950">
                  <a:moveTo>
                    <a:pt x="1857131" y="262127"/>
                  </a:moveTo>
                  <a:lnTo>
                    <a:pt x="1857131" y="251459"/>
                  </a:lnTo>
                  <a:lnTo>
                    <a:pt x="1852559" y="249173"/>
                  </a:lnTo>
                  <a:lnTo>
                    <a:pt x="1852559" y="262127"/>
                  </a:lnTo>
                  <a:lnTo>
                    <a:pt x="1857131" y="262127"/>
                  </a:lnTo>
                  <a:close/>
                </a:path>
                <a:path extrusionOk="0" h="793750" w="2647950">
                  <a:moveTo>
                    <a:pt x="2004959" y="286237"/>
                  </a:moveTo>
                  <a:lnTo>
                    <a:pt x="2004959" y="273557"/>
                  </a:lnTo>
                  <a:lnTo>
                    <a:pt x="1930283" y="249173"/>
                  </a:lnTo>
                  <a:lnTo>
                    <a:pt x="1855416" y="249173"/>
                  </a:lnTo>
                  <a:lnTo>
                    <a:pt x="1857131" y="251459"/>
                  </a:lnTo>
                  <a:lnTo>
                    <a:pt x="1857131" y="262127"/>
                  </a:lnTo>
                  <a:lnTo>
                    <a:pt x="1926473" y="262127"/>
                  </a:lnTo>
                  <a:lnTo>
                    <a:pt x="1926473" y="261365"/>
                  </a:lnTo>
                  <a:lnTo>
                    <a:pt x="2001149" y="284987"/>
                  </a:lnTo>
                  <a:lnTo>
                    <a:pt x="2001149" y="285749"/>
                  </a:lnTo>
                  <a:lnTo>
                    <a:pt x="2001911" y="285749"/>
                  </a:lnTo>
                  <a:lnTo>
                    <a:pt x="2004959" y="286237"/>
                  </a:lnTo>
                  <a:close/>
                </a:path>
                <a:path extrusionOk="0" h="793750" w="2647950">
                  <a:moveTo>
                    <a:pt x="1928759" y="262127"/>
                  </a:moveTo>
                  <a:lnTo>
                    <a:pt x="1926473" y="261365"/>
                  </a:lnTo>
                  <a:lnTo>
                    <a:pt x="1926473" y="262127"/>
                  </a:lnTo>
                  <a:lnTo>
                    <a:pt x="1928759" y="262127"/>
                  </a:lnTo>
                  <a:close/>
                </a:path>
                <a:path extrusionOk="0" h="793750" w="2647950">
                  <a:moveTo>
                    <a:pt x="2116116" y="298130"/>
                  </a:moveTo>
                  <a:lnTo>
                    <a:pt x="2081159" y="285749"/>
                  </a:lnTo>
                  <a:lnTo>
                    <a:pt x="2080397" y="285749"/>
                  </a:lnTo>
                  <a:lnTo>
                    <a:pt x="2004197" y="272795"/>
                  </a:lnTo>
                  <a:lnTo>
                    <a:pt x="2004959" y="273557"/>
                  </a:lnTo>
                  <a:lnTo>
                    <a:pt x="2004959" y="286237"/>
                  </a:lnTo>
                  <a:lnTo>
                    <a:pt x="2078111" y="297941"/>
                  </a:lnTo>
                  <a:lnTo>
                    <a:pt x="2078111" y="298211"/>
                  </a:lnTo>
                  <a:lnTo>
                    <a:pt x="2113925" y="310895"/>
                  </a:lnTo>
                  <a:lnTo>
                    <a:pt x="2113925" y="298703"/>
                  </a:lnTo>
                  <a:lnTo>
                    <a:pt x="2116116" y="298130"/>
                  </a:lnTo>
                  <a:close/>
                </a:path>
                <a:path extrusionOk="0" h="793750" w="2647950">
                  <a:moveTo>
                    <a:pt x="2078111" y="298211"/>
                  </a:moveTo>
                  <a:lnTo>
                    <a:pt x="2078111" y="297941"/>
                  </a:lnTo>
                  <a:lnTo>
                    <a:pt x="2077349" y="297941"/>
                  </a:lnTo>
                  <a:lnTo>
                    <a:pt x="2078111" y="298211"/>
                  </a:lnTo>
                  <a:close/>
                </a:path>
                <a:path extrusionOk="0" h="793750" w="2647950">
                  <a:moveTo>
                    <a:pt x="2117735" y="298703"/>
                  </a:moveTo>
                  <a:lnTo>
                    <a:pt x="2116116" y="298130"/>
                  </a:lnTo>
                  <a:lnTo>
                    <a:pt x="2113925" y="298703"/>
                  </a:lnTo>
                  <a:lnTo>
                    <a:pt x="2117735" y="298703"/>
                  </a:lnTo>
                  <a:close/>
                </a:path>
                <a:path extrusionOk="0" h="793750" w="2647950">
                  <a:moveTo>
                    <a:pt x="2117735" y="310895"/>
                  </a:moveTo>
                  <a:lnTo>
                    <a:pt x="2117735" y="298703"/>
                  </a:lnTo>
                  <a:lnTo>
                    <a:pt x="2113925" y="298703"/>
                  </a:lnTo>
                  <a:lnTo>
                    <a:pt x="2113925" y="310895"/>
                  </a:lnTo>
                  <a:lnTo>
                    <a:pt x="2117735" y="310895"/>
                  </a:lnTo>
                  <a:close/>
                </a:path>
                <a:path extrusionOk="0" h="793750" w="2647950">
                  <a:moveTo>
                    <a:pt x="2205365" y="310895"/>
                  </a:moveTo>
                  <a:lnTo>
                    <a:pt x="2205365" y="298703"/>
                  </a:lnTo>
                  <a:lnTo>
                    <a:pt x="2203079" y="297941"/>
                  </a:lnTo>
                  <a:lnTo>
                    <a:pt x="2167265" y="285749"/>
                  </a:lnTo>
                  <a:lnTo>
                    <a:pt x="2163455" y="285749"/>
                  </a:lnTo>
                  <a:lnTo>
                    <a:pt x="2116116" y="298130"/>
                  </a:lnTo>
                  <a:lnTo>
                    <a:pt x="2117735" y="298703"/>
                  </a:lnTo>
                  <a:lnTo>
                    <a:pt x="2117735" y="310895"/>
                  </a:lnTo>
                  <a:lnTo>
                    <a:pt x="2162693" y="298954"/>
                  </a:lnTo>
                  <a:lnTo>
                    <a:pt x="2162693" y="297941"/>
                  </a:lnTo>
                  <a:lnTo>
                    <a:pt x="2166503" y="297941"/>
                  </a:lnTo>
                  <a:lnTo>
                    <a:pt x="2166503" y="299237"/>
                  </a:lnTo>
                  <a:lnTo>
                    <a:pt x="2200793" y="310895"/>
                  </a:lnTo>
                  <a:lnTo>
                    <a:pt x="2205365" y="310895"/>
                  </a:lnTo>
                  <a:close/>
                </a:path>
                <a:path extrusionOk="0" h="793750" w="2647950">
                  <a:moveTo>
                    <a:pt x="2166503" y="297941"/>
                  </a:moveTo>
                  <a:lnTo>
                    <a:pt x="2162693" y="297941"/>
                  </a:lnTo>
                  <a:lnTo>
                    <a:pt x="2164364" y="298510"/>
                  </a:lnTo>
                  <a:lnTo>
                    <a:pt x="2166503" y="297941"/>
                  </a:lnTo>
                  <a:close/>
                </a:path>
                <a:path extrusionOk="0" h="793750" w="2647950">
                  <a:moveTo>
                    <a:pt x="2164364" y="298510"/>
                  </a:moveTo>
                  <a:lnTo>
                    <a:pt x="2162693" y="297941"/>
                  </a:lnTo>
                  <a:lnTo>
                    <a:pt x="2162693" y="298954"/>
                  </a:lnTo>
                  <a:lnTo>
                    <a:pt x="2164364" y="298510"/>
                  </a:lnTo>
                  <a:close/>
                </a:path>
                <a:path extrusionOk="0" h="793750" w="2647950">
                  <a:moveTo>
                    <a:pt x="2166503" y="299237"/>
                  </a:moveTo>
                  <a:lnTo>
                    <a:pt x="2166503" y="297941"/>
                  </a:lnTo>
                  <a:lnTo>
                    <a:pt x="2164364" y="298510"/>
                  </a:lnTo>
                  <a:lnTo>
                    <a:pt x="2166503" y="299237"/>
                  </a:lnTo>
                  <a:close/>
                </a:path>
                <a:path extrusionOk="0" h="793750" w="2647950">
                  <a:moveTo>
                    <a:pt x="2203123" y="297941"/>
                  </a:moveTo>
                  <a:close/>
                </a:path>
                <a:path extrusionOk="0" h="793750" w="2647950">
                  <a:moveTo>
                    <a:pt x="2205365" y="298703"/>
                  </a:moveTo>
                  <a:lnTo>
                    <a:pt x="2203123" y="297941"/>
                  </a:lnTo>
                  <a:lnTo>
                    <a:pt x="2205365" y="298703"/>
                  </a:lnTo>
                  <a:close/>
                </a:path>
                <a:path extrusionOk="0" h="793750" w="2647950">
                  <a:moveTo>
                    <a:pt x="2647325" y="467105"/>
                  </a:moveTo>
                  <a:lnTo>
                    <a:pt x="2647325" y="464819"/>
                  </a:lnTo>
                  <a:lnTo>
                    <a:pt x="2634371" y="428243"/>
                  </a:lnTo>
                  <a:lnTo>
                    <a:pt x="2619893" y="390905"/>
                  </a:lnTo>
                  <a:lnTo>
                    <a:pt x="2619893" y="390143"/>
                  </a:lnTo>
                  <a:lnTo>
                    <a:pt x="2619131" y="389381"/>
                  </a:lnTo>
                  <a:lnTo>
                    <a:pt x="2584079" y="349757"/>
                  </a:lnTo>
                  <a:lnTo>
                    <a:pt x="2583317" y="348995"/>
                  </a:lnTo>
                  <a:lnTo>
                    <a:pt x="2581793" y="348233"/>
                  </a:lnTo>
                  <a:lnTo>
                    <a:pt x="2581031" y="347471"/>
                  </a:lnTo>
                  <a:lnTo>
                    <a:pt x="2478923" y="325373"/>
                  </a:lnTo>
                  <a:lnTo>
                    <a:pt x="2378339" y="310895"/>
                  </a:lnTo>
                  <a:lnTo>
                    <a:pt x="2304425" y="298703"/>
                  </a:lnTo>
                  <a:lnTo>
                    <a:pt x="2303663" y="298703"/>
                  </a:lnTo>
                  <a:lnTo>
                    <a:pt x="2303663" y="297941"/>
                  </a:lnTo>
                  <a:lnTo>
                    <a:pt x="2203123" y="297941"/>
                  </a:lnTo>
                  <a:lnTo>
                    <a:pt x="2205365" y="298703"/>
                  </a:lnTo>
                  <a:lnTo>
                    <a:pt x="2205365" y="310895"/>
                  </a:lnTo>
                  <a:lnTo>
                    <a:pt x="2302901" y="310895"/>
                  </a:lnTo>
                  <a:lnTo>
                    <a:pt x="2302901" y="311028"/>
                  </a:lnTo>
                  <a:lnTo>
                    <a:pt x="2376815" y="323849"/>
                  </a:lnTo>
                  <a:lnTo>
                    <a:pt x="2476637" y="337565"/>
                  </a:lnTo>
                  <a:lnTo>
                    <a:pt x="2574935" y="359738"/>
                  </a:lnTo>
                  <a:lnTo>
                    <a:pt x="2574935" y="358139"/>
                  </a:lnTo>
                  <a:lnTo>
                    <a:pt x="2577983" y="360425"/>
                  </a:lnTo>
                  <a:lnTo>
                    <a:pt x="2577983" y="361662"/>
                  </a:lnTo>
                  <a:lnTo>
                    <a:pt x="2608463" y="396883"/>
                  </a:lnTo>
                  <a:lnTo>
                    <a:pt x="2608463" y="396239"/>
                  </a:lnTo>
                  <a:lnTo>
                    <a:pt x="2609225" y="397763"/>
                  </a:lnTo>
                  <a:lnTo>
                    <a:pt x="2609225" y="398124"/>
                  </a:lnTo>
                  <a:lnTo>
                    <a:pt x="2622941" y="432053"/>
                  </a:lnTo>
                  <a:lnTo>
                    <a:pt x="2634854" y="467794"/>
                  </a:lnTo>
                  <a:lnTo>
                    <a:pt x="2635133" y="465581"/>
                  </a:lnTo>
                  <a:lnTo>
                    <a:pt x="2635133" y="568451"/>
                  </a:lnTo>
                  <a:lnTo>
                    <a:pt x="2647325" y="467105"/>
                  </a:lnTo>
                  <a:close/>
                </a:path>
                <a:path extrusionOk="0" h="793750" w="2647950">
                  <a:moveTo>
                    <a:pt x="2302901" y="311028"/>
                  </a:moveTo>
                  <a:lnTo>
                    <a:pt x="2302901" y="310895"/>
                  </a:lnTo>
                  <a:lnTo>
                    <a:pt x="2302139" y="310895"/>
                  </a:lnTo>
                  <a:lnTo>
                    <a:pt x="2302901" y="311028"/>
                  </a:lnTo>
                  <a:close/>
                </a:path>
                <a:path extrusionOk="0" h="793750" w="2647950">
                  <a:moveTo>
                    <a:pt x="2577983" y="360425"/>
                  </a:moveTo>
                  <a:lnTo>
                    <a:pt x="2574935" y="358139"/>
                  </a:lnTo>
                  <a:lnTo>
                    <a:pt x="2576653" y="360126"/>
                  </a:lnTo>
                  <a:lnTo>
                    <a:pt x="2577983" y="360425"/>
                  </a:lnTo>
                  <a:close/>
                </a:path>
                <a:path extrusionOk="0" h="793750" w="2647950">
                  <a:moveTo>
                    <a:pt x="2576653" y="360126"/>
                  </a:moveTo>
                  <a:lnTo>
                    <a:pt x="2574935" y="358139"/>
                  </a:lnTo>
                  <a:lnTo>
                    <a:pt x="2574935" y="359738"/>
                  </a:lnTo>
                  <a:lnTo>
                    <a:pt x="2576653" y="360126"/>
                  </a:lnTo>
                  <a:close/>
                </a:path>
                <a:path extrusionOk="0" h="793750" w="2647950">
                  <a:moveTo>
                    <a:pt x="2577983" y="361662"/>
                  </a:moveTo>
                  <a:lnTo>
                    <a:pt x="2577983" y="360425"/>
                  </a:lnTo>
                  <a:lnTo>
                    <a:pt x="2576653" y="360126"/>
                  </a:lnTo>
                  <a:lnTo>
                    <a:pt x="2577983" y="361662"/>
                  </a:lnTo>
                  <a:close/>
                </a:path>
                <a:path extrusionOk="0" h="793750" w="2647950">
                  <a:moveTo>
                    <a:pt x="2609225" y="397763"/>
                  </a:moveTo>
                  <a:lnTo>
                    <a:pt x="2608463" y="396239"/>
                  </a:lnTo>
                  <a:lnTo>
                    <a:pt x="2608951" y="397447"/>
                  </a:lnTo>
                  <a:lnTo>
                    <a:pt x="2609225" y="397763"/>
                  </a:lnTo>
                  <a:close/>
                </a:path>
                <a:path extrusionOk="0" h="793750" w="2647950">
                  <a:moveTo>
                    <a:pt x="2608951" y="397447"/>
                  </a:moveTo>
                  <a:lnTo>
                    <a:pt x="2608463" y="396239"/>
                  </a:lnTo>
                  <a:lnTo>
                    <a:pt x="2608463" y="396883"/>
                  </a:lnTo>
                  <a:lnTo>
                    <a:pt x="2608951" y="397447"/>
                  </a:lnTo>
                  <a:close/>
                </a:path>
                <a:path extrusionOk="0" h="793750" w="2647950">
                  <a:moveTo>
                    <a:pt x="2609225" y="398124"/>
                  </a:moveTo>
                  <a:lnTo>
                    <a:pt x="2609225" y="397763"/>
                  </a:lnTo>
                  <a:lnTo>
                    <a:pt x="2608951" y="397447"/>
                  </a:lnTo>
                  <a:lnTo>
                    <a:pt x="2609225" y="398124"/>
                  </a:lnTo>
                  <a:close/>
                </a:path>
                <a:path extrusionOk="0" h="793750" w="2647950">
                  <a:moveTo>
                    <a:pt x="2635133" y="793241"/>
                  </a:moveTo>
                  <a:lnTo>
                    <a:pt x="2635133" y="468629"/>
                  </a:lnTo>
                  <a:lnTo>
                    <a:pt x="2634854" y="467794"/>
                  </a:lnTo>
                  <a:lnTo>
                    <a:pt x="2622179" y="568451"/>
                  </a:lnTo>
                  <a:lnTo>
                    <a:pt x="2622179" y="793241"/>
                  </a:lnTo>
                  <a:lnTo>
                    <a:pt x="2635133" y="793241"/>
                  </a:lnTo>
                  <a:close/>
                </a:path>
                <a:path extrusionOk="0" h="793750" w="2647950">
                  <a:moveTo>
                    <a:pt x="2635133" y="468629"/>
                  </a:moveTo>
                  <a:lnTo>
                    <a:pt x="2635133" y="465581"/>
                  </a:lnTo>
                  <a:lnTo>
                    <a:pt x="2634854" y="467794"/>
                  </a:lnTo>
                  <a:lnTo>
                    <a:pt x="2635133" y="4686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9"/>
            <p:cNvSpPr/>
            <p:nvPr/>
          </p:nvSpPr>
          <p:spPr>
            <a:xfrm>
              <a:off x="3054230" y="5327904"/>
              <a:ext cx="572770" cy="25400"/>
            </a:xfrm>
            <a:custGeom>
              <a:rect b="b" l="l" r="r" t="t"/>
              <a:pathLst>
                <a:path extrusionOk="0" h="25400" w="572770">
                  <a:moveTo>
                    <a:pt x="572335" y="25146"/>
                  </a:moveTo>
                  <a:lnTo>
                    <a:pt x="551553" y="11430"/>
                  </a:lnTo>
                  <a:lnTo>
                    <a:pt x="514977" y="0"/>
                  </a:lnTo>
                  <a:lnTo>
                    <a:pt x="176649" y="0"/>
                  </a:lnTo>
                  <a:lnTo>
                    <a:pt x="140073" y="11430"/>
                  </a:lnTo>
                  <a:lnTo>
                    <a:pt x="91305" y="11430"/>
                  </a:lnTo>
                  <a:lnTo>
                    <a:pt x="38727" y="23622"/>
                  </a:lnTo>
                  <a:lnTo>
                    <a:pt x="2151" y="23622"/>
                  </a:lnTo>
                  <a:lnTo>
                    <a:pt x="0" y="25146"/>
                  </a:lnTo>
                  <a:lnTo>
                    <a:pt x="572335" y="25146"/>
                  </a:lnTo>
                  <a:close/>
                </a:path>
              </a:pathLst>
            </a:custGeom>
            <a:solidFill>
              <a:srgbClr val="A2C1F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9"/>
            <p:cNvSpPr/>
            <p:nvPr/>
          </p:nvSpPr>
          <p:spPr>
            <a:xfrm>
              <a:off x="3043705" y="5321808"/>
              <a:ext cx="594360" cy="31750"/>
            </a:xfrm>
            <a:custGeom>
              <a:rect b="b" l="l" r="r" t="t"/>
              <a:pathLst>
                <a:path extrusionOk="0" h="31750" w="594360">
                  <a:moveTo>
                    <a:pt x="49252" y="31242"/>
                  </a:moveTo>
                  <a:lnTo>
                    <a:pt x="49252" y="23621"/>
                  </a:lnTo>
                  <a:lnTo>
                    <a:pt x="11152" y="23621"/>
                  </a:lnTo>
                  <a:lnTo>
                    <a:pt x="10390" y="24383"/>
                  </a:lnTo>
                  <a:lnTo>
                    <a:pt x="8866" y="25145"/>
                  </a:lnTo>
                  <a:lnTo>
                    <a:pt x="0" y="31242"/>
                  </a:lnTo>
                  <a:lnTo>
                    <a:pt x="49252" y="31242"/>
                  </a:lnTo>
                  <a:close/>
                </a:path>
                <a:path extrusionOk="0" h="31750" w="594360">
                  <a:moveTo>
                    <a:pt x="150598" y="10667"/>
                  </a:moveTo>
                  <a:lnTo>
                    <a:pt x="100306" y="10667"/>
                  </a:lnTo>
                  <a:lnTo>
                    <a:pt x="100306" y="11429"/>
                  </a:lnTo>
                  <a:lnTo>
                    <a:pt x="47728" y="23621"/>
                  </a:lnTo>
                  <a:lnTo>
                    <a:pt x="49252" y="23621"/>
                  </a:lnTo>
                  <a:lnTo>
                    <a:pt x="49252" y="31242"/>
                  </a:lnTo>
                  <a:lnTo>
                    <a:pt x="70493" y="31242"/>
                  </a:lnTo>
                  <a:lnTo>
                    <a:pt x="101830" y="23975"/>
                  </a:lnTo>
                  <a:lnTo>
                    <a:pt x="101830" y="23621"/>
                  </a:lnTo>
                  <a:lnTo>
                    <a:pt x="149074" y="23621"/>
                  </a:lnTo>
                  <a:lnTo>
                    <a:pt x="149074" y="11429"/>
                  </a:lnTo>
                  <a:lnTo>
                    <a:pt x="150598" y="10667"/>
                  </a:lnTo>
                  <a:close/>
                </a:path>
                <a:path extrusionOk="0" h="31750" w="594360">
                  <a:moveTo>
                    <a:pt x="103354" y="23621"/>
                  </a:moveTo>
                  <a:lnTo>
                    <a:pt x="101830" y="23621"/>
                  </a:lnTo>
                  <a:lnTo>
                    <a:pt x="101830" y="23975"/>
                  </a:lnTo>
                  <a:lnTo>
                    <a:pt x="103354" y="23621"/>
                  </a:lnTo>
                  <a:close/>
                </a:path>
                <a:path extrusionOk="0" h="31750" w="594360">
                  <a:moveTo>
                    <a:pt x="593990" y="31242"/>
                  </a:moveTo>
                  <a:lnTo>
                    <a:pt x="565126" y="12191"/>
                  </a:lnTo>
                  <a:lnTo>
                    <a:pt x="565126" y="11429"/>
                  </a:lnTo>
                  <a:lnTo>
                    <a:pt x="563602" y="11429"/>
                  </a:lnTo>
                  <a:lnTo>
                    <a:pt x="527026" y="0"/>
                  </a:lnTo>
                  <a:lnTo>
                    <a:pt x="185650" y="0"/>
                  </a:lnTo>
                  <a:lnTo>
                    <a:pt x="149074" y="11429"/>
                  </a:lnTo>
                  <a:lnTo>
                    <a:pt x="149074" y="23621"/>
                  </a:lnTo>
                  <a:lnTo>
                    <a:pt x="152884" y="23621"/>
                  </a:lnTo>
                  <a:lnTo>
                    <a:pt x="187174" y="12678"/>
                  </a:lnTo>
                  <a:lnTo>
                    <a:pt x="187174" y="12191"/>
                  </a:lnTo>
                  <a:lnTo>
                    <a:pt x="525502" y="12191"/>
                  </a:lnTo>
                  <a:lnTo>
                    <a:pt x="525502" y="12906"/>
                  </a:lnTo>
                  <a:lnTo>
                    <a:pt x="558268" y="23145"/>
                  </a:lnTo>
                  <a:lnTo>
                    <a:pt x="558268" y="22859"/>
                  </a:lnTo>
                  <a:lnTo>
                    <a:pt x="559792" y="23621"/>
                  </a:lnTo>
                  <a:lnTo>
                    <a:pt x="559792" y="23865"/>
                  </a:lnTo>
                  <a:lnTo>
                    <a:pt x="570968" y="31242"/>
                  </a:lnTo>
                  <a:lnTo>
                    <a:pt x="593990" y="31242"/>
                  </a:lnTo>
                  <a:close/>
                </a:path>
                <a:path extrusionOk="0" h="31750" w="594360">
                  <a:moveTo>
                    <a:pt x="188698" y="12191"/>
                  </a:moveTo>
                  <a:lnTo>
                    <a:pt x="187174" y="12191"/>
                  </a:lnTo>
                  <a:lnTo>
                    <a:pt x="187174" y="12678"/>
                  </a:lnTo>
                  <a:lnTo>
                    <a:pt x="188698" y="12191"/>
                  </a:lnTo>
                  <a:close/>
                </a:path>
                <a:path extrusionOk="0" h="31750" w="594360">
                  <a:moveTo>
                    <a:pt x="525502" y="12906"/>
                  </a:moveTo>
                  <a:lnTo>
                    <a:pt x="525502" y="12191"/>
                  </a:lnTo>
                  <a:lnTo>
                    <a:pt x="523216" y="12191"/>
                  </a:lnTo>
                  <a:lnTo>
                    <a:pt x="525502" y="12906"/>
                  </a:lnTo>
                  <a:close/>
                </a:path>
                <a:path extrusionOk="0" h="31750" w="594360">
                  <a:moveTo>
                    <a:pt x="559792" y="23621"/>
                  </a:moveTo>
                  <a:lnTo>
                    <a:pt x="558268" y="22859"/>
                  </a:lnTo>
                  <a:lnTo>
                    <a:pt x="559091" y="23402"/>
                  </a:lnTo>
                  <a:lnTo>
                    <a:pt x="559792" y="23621"/>
                  </a:lnTo>
                  <a:close/>
                </a:path>
                <a:path extrusionOk="0" h="31750" w="594360">
                  <a:moveTo>
                    <a:pt x="559091" y="23402"/>
                  </a:moveTo>
                  <a:lnTo>
                    <a:pt x="558268" y="22859"/>
                  </a:lnTo>
                  <a:lnTo>
                    <a:pt x="558268" y="23145"/>
                  </a:lnTo>
                  <a:lnTo>
                    <a:pt x="559091" y="23402"/>
                  </a:lnTo>
                  <a:close/>
                </a:path>
                <a:path extrusionOk="0" h="31750" w="594360">
                  <a:moveTo>
                    <a:pt x="559792" y="23865"/>
                  </a:moveTo>
                  <a:lnTo>
                    <a:pt x="559792" y="23621"/>
                  </a:lnTo>
                  <a:lnTo>
                    <a:pt x="559091" y="23402"/>
                  </a:lnTo>
                  <a:lnTo>
                    <a:pt x="559792" y="238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" name="Google Shape;71;p9"/>
          <p:cNvSpPr txBox="1"/>
          <p:nvPr/>
        </p:nvSpPr>
        <p:spPr>
          <a:xfrm>
            <a:off x="993107" y="1990293"/>
            <a:ext cx="7506970" cy="3239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2075">
            <a:spAutoFit/>
          </a:bodyPr>
          <a:lstStyle/>
          <a:p>
            <a:pPr indent="-343535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model is a simplification of reality.</a:t>
            </a:r>
            <a:endParaRPr sz="2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3535" lvl="0" marL="355600" marR="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 provides a blueprint of a system</a:t>
            </a:r>
            <a:endParaRPr sz="2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54965" marR="5080" rtl="0" algn="l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When you make </a:t>
            </a:r>
            <a:r>
              <a:rPr b="1" lang="en-US" sz="2600">
                <a:solidFill>
                  <a:srgbClr val="FF2F2F"/>
                </a:solidFill>
                <a:latin typeface="Arial"/>
                <a:ea typeface="Arial"/>
                <a:cs typeface="Arial"/>
                <a:sym typeface="Arial"/>
              </a:rPr>
              <a:t>a model </a:t>
            </a:r>
            <a:r>
              <a:rPr lang="en-US" sz="2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you are making a </a:t>
            </a:r>
            <a:r>
              <a:rPr b="1" lang="en-US" sz="2600">
                <a:solidFill>
                  <a:srgbClr val="FF2F2F"/>
                </a:solidFill>
                <a:latin typeface="Arial"/>
                <a:ea typeface="Arial"/>
                <a:cs typeface="Arial"/>
                <a:sym typeface="Arial"/>
              </a:rPr>
              <a:t>mapping  from the problem domain to a representation </a:t>
            </a:r>
            <a:r>
              <a:rPr lang="en-US" sz="2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of the  system you are modeling.</a:t>
            </a:r>
            <a:endParaRPr sz="2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6103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Reality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" name="Google Shape;72;p9"/>
          <p:cNvGrpSpPr/>
          <p:nvPr/>
        </p:nvGrpSpPr>
        <p:grpSpPr>
          <a:xfrm>
            <a:off x="2135868" y="5321744"/>
            <a:ext cx="6110479" cy="998219"/>
            <a:chOff x="2125979" y="5333999"/>
            <a:chExt cx="6110479" cy="998219"/>
          </a:xfrm>
        </p:grpSpPr>
        <p:sp>
          <p:nvSpPr>
            <p:cNvPr id="73" name="Google Shape;73;p9"/>
            <p:cNvSpPr/>
            <p:nvPr/>
          </p:nvSpPr>
          <p:spPr>
            <a:xfrm>
              <a:off x="7017258" y="5333999"/>
              <a:ext cx="1219200" cy="19050"/>
            </a:xfrm>
            <a:custGeom>
              <a:rect b="b" l="l" r="r" t="t"/>
              <a:pathLst>
                <a:path extrusionOk="0" h="19050" w="1219200">
                  <a:moveTo>
                    <a:pt x="1219200" y="19050"/>
                  </a:moveTo>
                  <a:lnTo>
                    <a:pt x="12192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6096" y="19050"/>
                  </a:lnTo>
                  <a:lnTo>
                    <a:pt x="6096" y="12953"/>
                  </a:lnTo>
                  <a:lnTo>
                    <a:pt x="12192" y="6858"/>
                  </a:lnTo>
                  <a:lnTo>
                    <a:pt x="12192" y="12953"/>
                  </a:lnTo>
                  <a:lnTo>
                    <a:pt x="1206246" y="12953"/>
                  </a:lnTo>
                  <a:lnTo>
                    <a:pt x="1206246" y="6858"/>
                  </a:lnTo>
                  <a:lnTo>
                    <a:pt x="1212342" y="12953"/>
                  </a:lnTo>
                  <a:lnTo>
                    <a:pt x="1212342" y="19050"/>
                  </a:lnTo>
                  <a:lnTo>
                    <a:pt x="1219200" y="19050"/>
                  </a:lnTo>
                  <a:close/>
                </a:path>
                <a:path extrusionOk="0" h="19050" w="1219200">
                  <a:moveTo>
                    <a:pt x="12192" y="12953"/>
                  </a:moveTo>
                  <a:lnTo>
                    <a:pt x="12192" y="6858"/>
                  </a:lnTo>
                  <a:lnTo>
                    <a:pt x="6096" y="12953"/>
                  </a:lnTo>
                  <a:lnTo>
                    <a:pt x="12192" y="12953"/>
                  </a:lnTo>
                  <a:close/>
                </a:path>
                <a:path extrusionOk="0" h="19050" w="1219200">
                  <a:moveTo>
                    <a:pt x="12192" y="19050"/>
                  </a:moveTo>
                  <a:lnTo>
                    <a:pt x="12192" y="12953"/>
                  </a:lnTo>
                  <a:lnTo>
                    <a:pt x="6096" y="12953"/>
                  </a:lnTo>
                  <a:lnTo>
                    <a:pt x="6096" y="19050"/>
                  </a:lnTo>
                  <a:lnTo>
                    <a:pt x="12192" y="19050"/>
                  </a:lnTo>
                  <a:close/>
                </a:path>
                <a:path extrusionOk="0" h="19050" w="1219200">
                  <a:moveTo>
                    <a:pt x="1212342" y="12953"/>
                  </a:moveTo>
                  <a:lnTo>
                    <a:pt x="1206246" y="6858"/>
                  </a:lnTo>
                  <a:lnTo>
                    <a:pt x="1206246" y="12953"/>
                  </a:lnTo>
                  <a:lnTo>
                    <a:pt x="1212342" y="12953"/>
                  </a:lnTo>
                  <a:close/>
                </a:path>
                <a:path extrusionOk="0" h="19050" w="1219200">
                  <a:moveTo>
                    <a:pt x="1212342" y="19050"/>
                  </a:moveTo>
                  <a:lnTo>
                    <a:pt x="1212342" y="12953"/>
                  </a:lnTo>
                  <a:lnTo>
                    <a:pt x="1206246" y="12953"/>
                  </a:lnTo>
                  <a:lnTo>
                    <a:pt x="1206246" y="19050"/>
                  </a:lnTo>
                  <a:lnTo>
                    <a:pt x="1212342" y="190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9"/>
            <p:cNvSpPr/>
            <p:nvPr/>
          </p:nvSpPr>
          <p:spPr>
            <a:xfrm>
              <a:off x="3543299" y="5340476"/>
              <a:ext cx="3505200" cy="0"/>
            </a:xfrm>
            <a:custGeom>
              <a:rect b="b" l="l" r="r" t="t"/>
              <a:pathLst>
                <a:path extrusionOk="0" h="120000" w="3505200">
                  <a:moveTo>
                    <a:pt x="0" y="0"/>
                  </a:moveTo>
                  <a:lnTo>
                    <a:pt x="3505200" y="0"/>
                  </a:lnTo>
                </a:path>
              </a:pathLst>
            </a:custGeom>
            <a:noFill/>
            <a:ln cap="flat" cmpd="sng" w="12950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9"/>
            <p:cNvSpPr/>
            <p:nvPr/>
          </p:nvSpPr>
          <p:spPr>
            <a:xfrm>
              <a:off x="2132075" y="5353049"/>
              <a:ext cx="2686050" cy="979169"/>
            </a:xfrm>
            <a:custGeom>
              <a:rect b="b" l="l" r="r" t="t"/>
              <a:pathLst>
                <a:path extrusionOk="0" h="979170" w="2686050">
                  <a:moveTo>
                    <a:pt x="2686050" y="122681"/>
                  </a:moveTo>
                  <a:lnTo>
                    <a:pt x="2686050" y="0"/>
                  </a:lnTo>
                  <a:lnTo>
                    <a:pt x="65623" y="0"/>
                  </a:lnTo>
                  <a:lnTo>
                    <a:pt x="49529" y="24383"/>
                  </a:lnTo>
                  <a:lnTo>
                    <a:pt x="24383" y="73151"/>
                  </a:lnTo>
                  <a:lnTo>
                    <a:pt x="0" y="149351"/>
                  </a:lnTo>
                  <a:lnTo>
                    <a:pt x="0" y="373379"/>
                  </a:lnTo>
                  <a:lnTo>
                    <a:pt x="12953" y="448055"/>
                  </a:lnTo>
                  <a:lnTo>
                    <a:pt x="12953" y="499109"/>
                  </a:lnTo>
                  <a:lnTo>
                    <a:pt x="24383" y="537209"/>
                  </a:lnTo>
                  <a:lnTo>
                    <a:pt x="62483" y="573785"/>
                  </a:lnTo>
                  <a:lnTo>
                    <a:pt x="74675" y="609599"/>
                  </a:lnTo>
                  <a:lnTo>
                    <a:pt x="99059" y="649985"/>
                  </a:lnTo>
                  <a:lnTo>
                    <a:pt x="211073" y="735329"/>
                  </a:lnTo>
                  <a:lnTo>
                    <a:pt x="313181" y="748283"/>
                  </a:lnTo>
                  <a:lnTo>
                    <a:pt x="349757" y="760475"/>
                  </a:lnTo>
                  <a:lnTo>
                    <a:pt x="387857" y="786383"/>
                  </a:lnTo>
                  <a:lnTo>
                    <a:pt x="461009" y="797051"/>
                  </a:lnTo>
                  <a:lnTo>
                    <a:pt x="562355" y="822959"/>
                  </a:lnTo>
                  <a:lnTo>
                    <a:pt x="660654" y="849629"/>
                  </a:lnTo>
                  <a:lnTo>
                    <a:pt x="761999" y="922781"/>
                  </a:lnTo>
                  <a:lnTo>
                    <a:pt x="835151" y="935735"/>
                  </a:lnTo>
                  <a:lnTo>
                    <a:pt x="937259" y="947927"/>
                  </a:lnTo>
                  <a:lnTo>
                    <a:pt x="1016086" y="979170"/>
                  </a:lnTo>
                  <a:lnTo>
                    <a:pt x="1531079" y="979170"/>
                  </a:lnTo>
                  <a:lnTo>
                    <a:pt x="1560576" y="960881"/>
                  </a:lnTo>
                  <a:lnTo>
                    <a:pt x="1661160" y="935735"/>
                  </a:lnTo>
                  <a:lnTo>
                    <a:pt x="2097023" y="935735"/>
                  </a:lnTo>
                  <a:lnTo>
                    <a:pt x="2137410" y="899159"/>
                  </a:lnTo>
                  <a:lnTo>
                    <a:pt x="2161032" y="859535"/>
                  </a:lnTo>
                  <a:lnTo>
                    <a:pt x="2199132" y="760475"/>
                  </a:lnTo>
                  <a:lnTo>
                    <a:pt x="2235708" y="735329"/>
                  </a:lnTo>
                  <a:lnTo>
                    <a:pt x="2260854" y="662177"/>
                  </a:lnTo>
                  <a:lnTo>
                    <a:pt x="2334005" y="649985"/>
                  </a:lnTo>
                  <a:lnTo>
                    <a:pt x="2410205" y="573785"/>
                  </a:lnTo>
                  <a:lnTo>
                    <a:pt x="2449829" y="537209"/>
                  </a:lnTo>
                  <a:lnTo>
                    <a:pt x="2484882" y="435101"/>
                  </a:lnTo>
                  <a:lnTo>
                    <a:pt x="2535173" y="398525"/>
                  </a:lnTo>
                  <a:lnTo>
                    <a:pt x="2573273" y="373379"/>
                  </a:lnTo>
                  <a:lnTo>
                    <a:pt x="2597658" y="336803"/>
                  </a:lnTo>
                  <a:lnTo>
                    <a:pt x="2637282" y="247649"/>
                  </a:lnTo>
                  <a:lnTo>
                    <a:pt x="2672334" y="162305"/>
                  </a:lnTo>
                  <a:lnTo>
                    <a:pt x="2686050" y="122681"/>
                  </a:lnTo>
                  <a:close/>
                </a:path>
              </a:pathLst>
            </a:custGeom>
            <a:solidFill>
              <a:srgbClr val="618FF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2125979" y="5353049"/>
              <a:ext cx="2699385" cy="979169"/>
            </a:xfrm>
            <a:custGeom>
              <a:rect b="b" l="l" r="r" t="t"/>
              <a:pathLst>
                <a:path extrusionOk="0" h="979170" w="2699385">
                  <a:moveTo>
                    <a:pt x="79065" y="0"/>
                  </a:moveTo>
                  <a:lnTo>
                    <a:pt x="63870" y="0"/>
                  </a:lnTo>
                  <a:lnTo>
                    <a:pt x="50291" y="20574"/>
                  </a:lnTo>
                  <a:lnTo>
                    <a:pt x="24383" y="70104"/>
                  </a:lnTo>
                  <a:lnTo>
                    <a:pt x="24383" y="71628"/>
                  </a:lnTo>
                  <a:lnTo>
                    <a:pt x="0" y="147828"/>
                  </a:lnTo>
                  <a:lnTo>
                    <a:pt x="0" y="374142"/>
                  </a:lnTo>
                  <a:lnTo>
                    <a:pt x="12191" y="444425"/>
                  </a:lnTo>
                  <a:lnTo>
                    <a:pt x="12191" y="151638"/>
                  </a:lnTo>
                  <a:lnTo>
                    <a:pt x="35813" y="77819"/>
                  </a:lnTo>
                  <a:lnTo>
                    <a:pt x="35813" y="76200"/>
                  </a:lnTo>
                  <a:lnTo>
                    <a:pt x="60959" y="27432"/>
                  </a:lnTo>
                  <a:lnTo>
                    <a:pt x="79065" y="0"/>
                  </a:lnTo>
                  <a:close/>
                </a:path>
                <a:path extrusionOk="0" h="979170" w="2699385">
                  <a:moveTo>
                    <a:pt x="12953" y="448818"/>
                  </a:moveTo>
                  <a:lnTo>
                    <a:pt x="12953" y="149352"/>
                  </a:lnTo>
                  <a:lnTo>
                    <a:pt x="12191" y="151638"/>
                  </a:lnTo>
                  <a:lnTo>
                    <a:pt x="12191" y="444425"/>
                  </a:lnTo>
                  <a:lnTo>
                    <a:pt x="12953" y="448818"/>
                  </a:lnTo>
                  <a:close/>
                </a:path>
                <a:path extrusionOk="0" h="979170" w="2699385">
                  <a:moveTo>
                    <a:pt x="36537" y="534795"/>
                  </a:moveTo>
                  <a:lnTo>
                    <a:pt x="25146" y="496824"/>
                  </a:lnTo>
                  <a:lnTo>
                    <a:pt x="25145" y="447294"/>
                  </a:lnTo>
                  <a:lnTo>
                    <a:pt x="12953" y="372618"/>
                  </a:lnTo>
                  <a:lnTo>
                    <a:pt x="12954" y="500634"/>
                  </a:lnTo>
                  <a:lnTo>
                    <a:pt x="24384" y="538734"/>
                  </a:lnTo>
                  <a:lnTo>
                    <a:pt x="24384" y="539496"/>
                  </a:lnTo>
                  <a:lnTo>
                    <a:pt x="25146" y="541020"/>
                  </a:lnTo>
                  <a:lnTo>
                    <a:pt x="25908" y="541782"/>
                  </a:lnTo>
                  <a:lnTo>
                    <a:pt x="34290" y="549828"/>
                  </a:lnTo>
                  <a:lnTo>
                    <a:pt x="34290" y="532638"/>
                  </a:lnTo>
                  <a:lnTo>
                    <a:pt x="36537" y="534795"/>
                  </a:lnTo>
                  <a:close/>
                </a:path>
                <a:path extrusionOk="0" h="979170" w="2699385">
                  <a:moveTo>
                    <a:pt x="36576" y="534924"/>
                  </a:moveTo>
                  <a:lnTo>
                    <a:pt x="36537" y="534795"/>
                  </a:lnTo>
                  <a:lnTo>
                    <a:pt x="34290" y="532638"/>
                  </a:lnTo>
                  <a:lnTo>
                    <a:pt x="36576" y="534924"/>
                  </a:lnTo>
                  <a:close/>
                </a:path>
                <a:path extrusionOk="0" h="979170" w="2699385">
                  <a:moveTo>
                    <a:pt x="36576" y="552023"/>
                  </a:moveTo>
                  <a:lnTo>
                    <a:pt x="36576" y="534924"/>
                  </a:lnTo>
                  <a:lnTo>
                    <a:pt x="34290" y="532638"/>
                  </a:lnTo>
                  <a:lnTo>
                    <a:pt x="34290" y="549828"/>
                  </a:lnTo>
                  <a:lnTo>
                    <a:pt x="36576" y="552023"/>
                  </a:lnTo>
                  <a:close/>
                </a:path>
                <a:path extrusionOk="0" h="979170" w="2699385">
                  <a:moveTo>
                    <a:pt x="36575" y="75438"/>
                  </a:moveTo>
                  <a:lnTo>
                    <a:pt x="35813" y="76200"/>
                  </a:lnTo>
                  <a:lnTo>
                    <a:pt x="35813" y="77819"/>
                  </a:lnTo>
                  <a:lnTo>
                    <a:pt x="36575" y="75438"/>
                  </a:lnTo>
                  <a:close/>
                </a:path>
                <a:path extrusionOk="0" h="979170" w="2699385">
                  <a:moveTo>
                    <a:pt x="86660" y="607452"/>
                  </a:moveTo>
                  <a:lnTo>
                    <a:pt x="74675" y="571500"/>
                  </a:lnTo>
                  <a:lnTo>
                    <a:pt x="73914" y="570738"/>
                  </a:lnTo>
                  <a:lnTo>
                    <a:pt x="73152" y="569214"/>
                  </a:lnTo>
                  <a:lnTo>
                    <a:pt x="72389" y="569214"/>
                  </a:lnTo>
                  <a:lnTo>
                    <a:pt x="36537" y="534795"/>
                  </a:lnTo>
                  <a:lnTo>
                    <a:pt x="36576" y="534924"/>
                  </a:lnTo>
                  <a:lnTo>
                    <a:pt x="36576" y="552023"/>
                  </a:lnTo>
                  <a:lnTo>
                    <a:pt x="62484" y="576895"/>
                  </a:lnTo>
                  <a:lnTo>
                    <a:pt x="62484" y="575310"/>
                  </a:lnTo>
                  <a:lnTo>
                    <a:pt x="64007" y="578358"/>
                  </a:lnTo>
                  <a:lnTo>
                    <a:pt x="64007" y="579882"/>
                  </a:lnTo>
                  <a:lnTo>
                    <a:pt x="74675" y="611886"/>
                  </a:lnTo>
                  <a:lnTo>
                    <a:pt x="75438" y="612648"/>
                  </a:lnTo>
                  <a:lnTo>
                    <a:pt x="75438" y="613410"/>
                  </a:lnTo>
                  <a:lnTo>
                    <a:pt x="86105" y="631304"/>
                  </a:lnTo>
                  <a:lnTo>
                    <a:pt x="86105" y="606552"/>
                  </a:lnTo>
                  <a:lnTo>
                    <a:pt x="86660" y="607452"/>
                  </a:lnTo>
                  <a:close/>
                </a:path>
                <a:path extrusionOk="0" h="979170" w="2699385">
                  <a:moveTo>
                    <a:pt x="64007" y="578358"/>
                  </a:moveTo>
                  <a:lnTo>
                    <a:pt x="62484" y="575310"/>
                  </a:lnTo>
                  <a:lnTo>
                    <a:pt x="63260" y="577640"/>
                  </a:lnTo>
                  <a:lnTo>
                    <a:pt x="64007" y="578358"/>
                  </a:lnTo>
                  <a:close/>
                </a:path>
                <a:path extrusionOk="0" h="979170" w="2699385">
                  <a:moveTo>
                    <a:pt x="63260" y="577640"/>
                  </a:moveTo>
                  <a:lnTo>
                    <a:pt x="62484" y="575310"/>
                  </a:lnTo>
                  <a:lnTo>
                    <a:pt x="62484" y="576895"/>
                  </a:lnTo>
                  <a:lnTo>
                    <a:pt x="63260" y="577640"/>
                  </a:lnTo>
                  <a:close/>
                </a:path>
                <a:path extrusionOk="0" h="979170" w="2699385">
                  <a:moveTo>
                    <a:pt x="64007" y="579882"/>
                  </a:moveTo>
                  <a:lnTo>
                    <a:pt x="64007" y="578358"/>
                  </a:lnTo>
                  <a:lnTo>
                    <a:pt x="63260" y="577640"/>
                  </a:lnTo>
                  <a:lnTo>
                    <a:pt x="64007" y="579882"/>
                  </a:lnTo>
                  <a:close/>
                </a:path>
                <a:path extrusionOk="0" h="979170" w="2699385">
                  <a:moveTo>
                    <a:pt x="86868" y="608076"/>
                  </a:moveTo>
                  <a:lnTo>
                    <a:pt x="86660" y="607452"/>
                  </a:lnTo>
                  <a:lnTo>
                    <a:pt x="86105" y="606552"/>
                  </a:lnTo>
                  <a:lnTo>
                    <a:pt x="86868" y="608076"/>
                  </a:lnTo>
                  <a:close/>
                </a:path>
                <a:path extrusionOk="0" h="979170" w="2699385">
                  <a:moveTo>
                    <a:pt x="86868" y="632582"/>
                  </a:moveTo>
                  <a:lnTo>
                    <a:pt x="86868" y="608076"/>
                  </a:lnTo>
                  <a:lnTo>
                    <a:pt x="86105" y="606552"/>
                  </a:lnTo>
                  <a:lnTo>
                    <a:pt x="86105" y="631304"/>
                  </a:lnTo>
                  <a:lnTo>
                    <a:pt x="86868" y="632582"/>
                  </a:lnTo>
                  <a:close/>
                </a:path>
                <a:path extrusionOk="0" h="979170" w="2699385">
                  <a:moveTo>
                    <a:pt x="110063" y="645482"/>
                  </a:moveTo>
                  <a:lnTo>
                    <a:pt x="86660" y="607452"/>
                  </a:lnTo>
                  <a:lnTo>
                    <a:pt x="86868" y="608076"/>
                  </a:lnTo>
                  <a:lnTo>
                    <a:pt x="86868" y="632582"/>
                  </a:lnTo>
                  <a:lnTo>
                    <a:pt x="99059" y="653034"/>
                  </a:lnTo>
                  <a:lnTo>
                    <a:pt x="100584" y="654558"/>
                  </a:lnTo>
                  <a:lnTo>
                    <a:pt x="101346" y="654558"/>
                  </a:lnTo>
                  <a:lnTo>
                    <a:pt x="108966" y="660415"/>
                  </a:lnTo>
                  <a:lnTo>
                    <a:pt x="108966" y="644652"/>
                  </a:lnTo>
                  <a:lnTo>
                    <a:pt x="110063" y="645482"/>
                  </a:lnTo>
                  <a:close/>
                </a:path>
                <a:path extrusionOk="0" h="979170" w="2699385">
                  <a:moveTo>
                    <a:pt x="110489" y="646176"/>
                  </a:moveTo>
                  <a:lnTo>
                    <a:pt x="110063" y="645482"/>
                  </a:lnTo>
                  <a:lnTo>
                    <a:pt x="108966" y="644652"/>
                  </a:lnTo>
                  <a:lnTo>
                    <a:pt x="110489" y="646176"/>
                  </a:lnTo>
                  <a:close/>
                </a:path>
                <a:path extrusionOk="0" h="979170" w="2699385">
                  <a:moveTo>
                    <a:pt x="110489" y="661587"/>
                  </a:moveTo>
                  <a:lnTo>
                    <a:pt x="110489" y="646176"/>
                  </a:lnTo>
                  <a:lnTo>
                    <a:pt x="108966" y="644652"/>
                  </a:lnTo>
                  <a:lnTo>
                    <a:pt x="108966" y="660415"/>
                  </a:lnTo>
                  <a:lnTo>
                    <a:pt x="110489" y="661587"/>
                  </a:lnTo>
                  <a:close/>
                </a:path>
                <a:path extrusionOk="0" h="979170" w="2699385">
                  <a:moveTo>
                    <a:pt x="221120" y="729526"/>
                  </a:moveTo>
                  <a:lnTo>
                    <a:pt x="110063" y="645482"/>
                  </a:lnTo>
                  <a:lnTo>
                    <a:pt x="110489" y="646176"/>
                  </a:lnTo>
                  <a:lnTo>
                    <a:pt x="110489" y="661587"/>
                  </a:lnTo>
                  <a:lnTo>
                    <a:pt x="213360" y="740664"/>
                  </a:lnTo>
                  <a:lnTo>
                    <a:pt x="214884" y="741426"/>
                  </a:lnTo>
                  <a:lnTo>
                    <a:pt x="216408" y="741426"/>
                  </a:lnTo>
                  <a:lnTo>
                    <a:pt x="218694" y="741716"/>
                  </a:lnTo>
                  <a:lnTo>
                    <a:pt x="218694" y="729234"/>
                  </a:lnTo>
                  <a:lnTo>
                    <a:pt x="221120" y="729526"/>
                  </a:lnTo>
                  <a:close/>
                </a:path>
                <a:path extrusionOk="0" h="979170" w="2699385">
                  <a:moveTo>
                    <a:pt x="221742" y="729996"/>
                  </a:moveTo>
                  <a:lnTo>
                    <a:pt x="221120" y="729526"/>
                  </a:lnTo>
                  <a:lnTo>
                    <a:pt x="218694" y="729234"/>
                  </a:lnTo>
                  <a:lnTo>
                    <a:pt x="221742" y="729996"/>
                  </a:lnTo>
                  <a:close/>
                </a:path>
                <a:path extrusionOk="0" h="979170" w="2699385">
                  <a:moveTo>
                    <a:pt x="221742" y="742102"/>
                  </a:moveTo>
                  <a:lnTo>
                    <a:pt x="221742" y="729996"/>
                  </a:lnTo>
                  <a:lnTo>
                    <a:pt x="218694" y="729234"/>
                  </a:lnTo>
                  <a:lnTo>
                    <a:pt x="218694" y="741716"/>
                  </a:lnTo>
                  <a:lnTo>
                    <a:pt x="221742" y="742102"/>
                  </a:lnTo>
                  <a:close/>
                </a:path>
                <a:path extrusionOk="0" h="979170" w="2699385">
                  <a:moveTo>
                    <a:pt x="397002" y="793194"/>
                  </a:moveTo>
                  <a:lnTo>
                    <a:pt x="397002" y="781050"/>
                  </a:lnTo>
                  <a:lnTo>
                    <a:pt x="394716" y="779526"/>
                  </a:lnTo>
                  <a:lnTo>
                    <a:pt x="358902" y="755142"/>
                  </a:lnTo>
                  <a:lnTo>
                    <a:pt x="357378" y="755142"/>
                  </a:lnTo>
                  <a:lnTo>
                    <a:pt x="321564" y="742188"/>
                  </a:lnTo>
                  <a:lnTo>
                    <a:pt x="320040" y="742188"/>
                  </a:lnTo>
                  <a:lnTo>
                    <a:pt x="320040" y="741426"/>
                  </a:lnTo>
                  <a:lnTo>
                    <a:pt x="221120" y="729526"/>
                  </a:lnTo>
                  <a:lnTo>
                    <a:pt x="221742" y="729996"/>
                  </a:lnTo>
                  <a:lnTo>
                    <a:pt x="221742" y="742102"/>
                  </a:lnTo>
                  <a:lnTo>
                    <a:pt x="318516" y="754380"/>
                  </a:lnTo>
                  <a:lnTo>
                    <a:pt x="318516" y="754888"/>
                  </a:lnTo>
                  <a:lnTo>
                    <a:pt x="352044" y="766064"/>
                  </a:lnTo>
                  <a:lnTo>
                    <a:pt x="352044" y="765810"/>
                  </a:lnTo>
                  <a:lnTo>
                    <a:pt x="353568" y="766572"/>
                  </a:lnTo>
                  <a:lnTo>
                    <a:pt x="353568" y="766846"/>
                  </a:lnTo>
                  <a:lnTo>
                    <a:pt x="390144" y="791718"/>
                  </a:lnTo>
                  <a:lnTo>
                    <a:pt x="390906" y="791718"/>
                  </a:lnTo>
                  <a:lnTo>
                    <a:pt x="391668" y="792480"/>
                  </a:lnTo>
                  <a:lnTo>
                    <a:pt x="392430" y="792480"/>
                  </a:lnTo>
                  <a:lnTo>
                    <a:pt x="397002" y="793194"/>
                  </a:lnTo>
                  <a:close/>
                </a:path>
                <a:path extrusionOk="0" h="979170" w="2699385">
                  <a:moveTo>
                    <a:pt x="318516" y="754888"/>
                  </a:moveTo>
                  <a:lnTo>
                    <a:pt x="318516" y="754380"/>
                  </a:lnTo>
                  <a:lnTo>
                    <a:pt x="316992" y="754380"/>
                  </a:lnTo>
                  <a:lnTo>
                    <a:pt x="318516" y="754888"/>
                  </a:lnTo>
                  <a:close/>
                </a:path>
                <a:path extrusionOk="0" h="979170" w="2699385">
                  <a:moveTo>
                    <a:pt x="353568" y="766572"/>
                  </a:moveTo>
                  <a:lnTo>
                    <a:pt x="352044" y="765810"/>
                  </a:lnTo>
                  <a:lnTo>
                    <a:pt x="352776" y="766308"/>
                  </a:lnTo>
                  <a:lnTo>
                    <a:pt x="353568" y="766572"/>
                  </a:lnTo>
                  <a:close/>
                </a:path>
                <a:path extrusionOk="0" h="979170" w="2699385">
                  <a:moveTo>
                    <a:pt x="352776" y="766308"/>
                  </a:moveTo>
                  <a:lnTo>
                    <a:pt x="352044" y="765810"/>
                  </a:lnTo>
                  <a:lnTo>
                    <a:pt x="352044" y="766064"/>
                  </a:lnTo>
                  <a:lnTo>
                    <a:pt x="352776" y="766308"/>
                  </a:lnTo>
                  <a:close/>
                </a:path>
                <a:path extrusionOk="0" h="979170" w="2699385">
                  <a:moveTo>
                    <a:pt x="353568" y="766846"/>
                  </a:moveTo>
                  <a:lnTo>
                    <a:pt x="353568" y="766572"/>
                  </a:lnTo>
                  <a:lnTo>
                    <a:pt x="352776" y="766308"/>
                  </a:lnTo>
                  <a:lnTo>
                    <a:pt x="353568" y="766846"/>
                  </a:lnTo>
                  <a:close/>
                </a:path>
                <a:path extrusionOk="0" h="979170" w="2699385">
                  <a:moveTo>
                    <a:pt x="394774" y="779535"/>
                  </a:moveTo>
                  <a:close/>
                </a:path>
                <a:path extrusionOk="0" h="979170" w="2699385">
                  <a:moveTo>
                    <a:pt x="397002" y="781050"/>
                  </a:moveTo>
                  <a:lnTo>
                    <a:pt x="394774" y="779535"/>
                  </a:lnTo>
                  <a:lnTo>
                    <a:pt x="397002" y="781050"/>
                  </a:lnTo>
                  <a:close/>
                </a:path>
                <a:path extrusionOk="0" h="979170" w="2699385">
                  <a:moveTo>
                    <a:pt x="771219" y="916952"/>
                  </a:moveTo>
                  <a:lnTo>
                    <a:pt x="670560" y="844296"/>
                  </a:lnTo>
                  <a:lnTo>
                    <a:pt x="669798" y="844296"/>
                  </a:lnTo>
                  <a:lnTo>
                    <a:pt x="669036" y="843534"/>
                  </a:lnTo>
                  <a:lnTo>
                    <a:pt x="668274" y="843534"/>
                  </a:lnTo>
                  <a:lnTo>
                    <a:pt x="569976" y="816864"/>
                  </a:lnTo>
                  <a:lnTo>
                    <a:pt x="467868" y="790956"/>
                  </a:lnTo>
                  <a:lnTo>
                    <a:pt x="394774" y="779535"/>
                  </a:lnTo>
                  <a:lnTo>
                    <a:pt x="397002" y="781050"/>
                  </a:lnTo>
                  <a:lnTo>
                    <a:pt x="397002" y="793194"/>
                  </a:lnTo>
                  <a:lnTo>
                    <a:pt x="465581" y="803910"/>
                  </a:lnTo>
                  <a:lnTo>
                    <a:pt x="566928" y="829056"/>
                  </a:lnTo>
                  <a:lnTo>
                    <a:pt x="662940" y="855105"/>
                  </a:lnTo>
                  <a:lnTo>
                    <a:pt x="662940" y="854964"/>
                  </a:lnTo>
                  <a:lnTo>
                    <a:pt x="665226" y="855726"/>
                  </a:lnTo>
                  <a:lnTo>
                    <a:pt x="665226" y="856601"/>
                  </a:lnTo>
                  <a:lnTo>
                    <a:pt x="765048" y="928116"/>
                  </a:lnTo>
                  <a:lnTo>
                    <a:pt x="765810" y="928116"/>
                  </a:lnTo>
                  <a:lnTo>
                    <a:pt x="766572" y="928878"/>
                  </a:lnTo>
                  <a:lnTo>
                    <a:pt x="767334" y="928878"/>
                  </a:lnTo>
                  <a:lnTo>
                    <a:pt x="769620" y="929282"/>
                  </a:lnTo>
                  <a:lnTo>
                    <a:pt x="769620" y="916686"/>
                  </a:lnTo>
                  <a:lnTo>
                    <a:pt x="771219" y="916952"/>
                  </a:lnTo>
                  <a:close/>
                </a:path>
                <a:path extrusionOk="0" h="979170" w="2699385">
                  <a:moveTo>
                    <a:pt x="665226" y="855726"/>
                  </a:moveTo>
                  <a:lnTo>
                    <a:pt x="662940" y="854964"/>
                  </a:lnTo>
                  <a:lnTo>
                    <a:pt x="663258" y="855192"/>
                  </a:lnTo>
                  <a:lnTo>
                    <a:pt x="665226" y="855726"/>
                  </a:lnTo>
                  <a:close/>
                </a:path>
                <a:path extrusionOk="0" h="979170" w="2699385">
                  <a:moveTo>
                    <a:pt x="663258" y="855192"/>
                  </a:moveTo>
                  <a:lnTo>
                    <a:pt x="662940" y="854964"/>
                  </a:lnTo>
                  <a:lnTo>
                    <a:pt x="662940" y="855105"/>
                  </a:lnTo>
                  <a:lnTo>
                    <a:pt x="663258" y="855192"/>
                  </a:lnTo>
                  <a:close/>
                </a:path>
                <a:path extrusionOk="0" h="979170" w="2699385">
                  <a:moveTo>
                    <a:pt x="665226" y="856601"/>
                  </a:moveTo>
                  <a:lnTo>
                    <a:pt x="665226" y="855726"/>
                  </a:lnTo>
                  <a:lnTo>
                    <a:pt x="663258" y="855192"/>
                  </a:lnTo>
                  <a:lnTo>
                    <a:pt x="665226" y="856601"/>
                  </a:lnTo>
                  <a:close/>
                </a:path>
                <a:path extrusionOk="0" h="979170" w="2699385">
                  <a:moveTo>
                    <a:pt x="771906" y="917448"/>
                  </a:moveTo>
                  <a:lnTo>
                    <a:pt x="771219" y="916952"/>
                  </a:lnTo>
                  <a:lnTo>
                    <a:pt x="769620" y="916686"/>
                  </a:lnTo>
                  <a:lnTo>
                    <a:pt x="771906" y="917448"/>
                  </a:lnTo>
                  <a:close/>
                </a:path>
                <a:path extrusionOk="0" h="979170" w="2699385">
                  <a:moveTo>
                    <a:pt x="771906" y="929687"/>
                  </a:moveTo>
                  <a:lnTo>
                    <a:pt x="771906" y="917448"/>
                  </a:lnTo>
                  <a:lnTo>
                    <a:pt x="769620" y="916686"/>
                  </a:lnTo>
                  <a:lnTo>
                    <a:pt x="769620" y="929282"/>
                  </a:lnTo>
                  <a:lnTo>
                    <a:pt x="771906" y="929687"/>
                  </a:lnTo>
                  <a:close/>
                </a:path>
                <a:path extrusionOk="0" h="979170" w="2699385">
                  <a:moveTo>
                    <a:pt x="1039848" y="979170"/>
                  </a:moveTo>
                  <a:lnTo>
                    <a:pt x="945642" y="941832"/>
                  </a:lnTo>
                  <a:lnTo>
                    <a:pt x="944118" y="941832"/>
                  </a:lnTo>
                  <a:lnTo>
                    <a:pt x="842772" y="928878"/>
                  </a:lnTo>
                  <a:lnTo>
                    <a:pt x="771219" y="916952"/>
                  </a:lnTo>
                  <a:lnTo>
                    <a:pt x="771906" y="917448"/>
                  </a:lnTo>
                  <a:lnTo>
                    <a:pt x="771906" y="929687"/>
                  </a:lnTo>
                  <a:lnTo>
                    <a:pt x="840486" y="941832"/>
                  </a:lnTo>
                  <a:lnTo>
                    <a:pt x="942594" y="954024"/>
                  </a:lnTo>
                  <a:lnTo>
                    <a:pt x="942594" y="954628"/>
                  </a:lnTo>
                  <a:lnTo>
                    <a:pt x="1004515" y="979170"/>
                  </a:lnTo>
                  <a:lnTo>
                    <a:pt x="1039848" y="979170"/>
                  </a:lnTo>
                  <a:close/>
                </a:path>
                <a:path extrusionOk="0" h="979170" w="2699385">
                  <a:moveTo>
                    <a:pt x="942594" y="954628"/>
                  </a:moveTo>
                  <a:lnTo>
                    <a:pt x="942594" y="954024"/>
                  </a:lnTo>
                  <a:lnTo>
                    <a:pt x="941069" y="954024"/>
                  </a:lnTo>
                  <a:lnTo>
                    <a:pt x="942594" y="954628"/>
                  </a:lnTo>
                  <a:close/>
                </a:path>
                <a:path extrusionOk="0" h="979170" w="2699385">
                  <a:moveTo>
                    <a:pt x="2100996" y="928878"/>
                  </a:moveTo>
                  <a:lnTo>
                    <a:pt x="1665732" y="928878"/>
                  </a:lnTo>
                  <a:lnTo>
                    <a:pt x="1565148" y="954786"/>
                  </a:lnTo>
                  <a:lnTo>
                    <a:pt x="1564386" y="954786"/>
                  </a:lnTo>
                  <a:lnTo>
                    <a:pt x="1563624" y="955548"/>
                  </a:lnTo>
                  <a:lnTo>
                    <a:pt x="1525524" y="979170"/>
                  </a:lnTo>
                  <a:lnTo>
                    <a:pt x="1549588" y="979170"/>
                  </a:lnTo>
                  <a:lnTo>
                    <a:pt x="1568196" y="967633"/>
                  </a:lnTo>
                  <a:lnTo>
                    <a:pt x="1568196" y="966978"/>
                  </a:lnTo>
                  <a:lnTo>
                    <a:pt x="1570482" y="966216"/>
                  </a:lnTo>
                  <a:lnTo>
                    <a:pt x="1570482" y="966406"/>
                  </a:lnTo>
                  <a:lnTo>
                    <a:pt x="1667256" y="942213"/>
                  </a:lnTo>
                  <a:lnTo>
                    <a:pt x="1667256" y="941832"/>
                  </a:lnTo>
                  <a:lnTo>
                    <a:pt x="2099310" y="941832"/>
                  </a:lnTo>
                  <a:lnTo>
                    <a:pt x="2099310" y="930402"/>
                  </a:lnTo>
                  <a:lnTo>
                    <a:pt x="2100996" y="928878"/>
                  </a:lnTo>
                  <a:close/>
                </a:path>
                <a:path extrusionOk="0" h="979170" w="2699385">
                  <a:moveTo>
                    <a:pt x="1570482" y="966216"/>
                  </a:moveTo>
                  <a:lnTo>
                    <a:pt x="1568196" y="966978"/>
                  </a:lnTo>
                  <a:lnTo>
                    <a:pt x="1569967" y="966535"/>
                  </a:lnTo>
                  <a:lnTo>
                    <a:pt x="1570482" y="966216"/>
                  </a:lnTo>
                  <a:close/>
                </a:path>
                <a:path extrusionOk="0" h="979170" w="2699385">
                  <a:moveTo>
                    <a:pt x="1569967" y="966535"/>
                  </a:moveTo>
                  <a:lnTo>
                    <a:pt x="1568196" y="966978"/>
                  </a:lnTo>
                  <a:lnTo>
                    <a:pt x="1568196" y="967633"/>
                  </a:lnTo>
                  <a:lnTo>
                    <a:pt x="1569967" y="966535"/>
                  </a:lnTo>
                  <a:close/>
                </a:path>
                <a:path extrusionOk="0" h="979170" w="2699385">
                  <a:moveTo>
                    <a:pt x="1570482" y="966406"/>
                  </a:moveTo>
                  <a:lnTo>
                    <a:pt x="1570482" y="966216"/>
                  </a:lnTo>
                  <a:lnTo>
                    <a:pt x="1569967" y="966535"/>
                  </a:lnTo>
                  <a:lnTo>
                    <a:pt x="1570482" y="966406"/>
                  </a:lnTo>
                  <a:close/>
                </a:path>
                <a:path extrusionOk="0" h="979170" w="2699385">
                  <a:moveTo>
                    <a:pt x="1668780" y="941832"/>
                  </a:moveTo>
                  <a:lnTo>
                    <a:pt x="1667256" y="941832"/>
                  </a:lnTo>
                  <a:lnTo>
                    <a:pt x="1667256" y="942213"/>
                  </a:lnTo>
                  <a:lnTo>
                    <a:pt x="1668780" y="941832"/>
                  </a:lnTo>
                  <a:close/>
                </a:path>
                <a:path extrusionOk="0" h="979170" w="2699385">
                  <a:moveTo>
                    <a:pt x="2103120" y="928878"/>
                  </a:moveTo>
                  <a:lnTo>
                    <a:pt x="2100996" y="928878"/>
                  </a:lnTo>
                  <a:lnTo>
                    <a:pt x="2099310" y="930402"/>
                  </a:lnTo>
                  <a:lnTo>
                    <a:pt x="2103120" y="928878"/>
                  </a:lnTo>
                  <a:close/>
                </a:path>
                <a:path extrusionOk="0" h="979170" w="2699385">
                  <a:moveTo>
                    <a:pt x="2103120" y="941832"/>
                  </a:moveTo>
                  <a:lnTo>
                    <a:pt x="2103120" y="928878"/>
                  </a:lnTo>
                  <a:lnTo>
                    <a:pt x="2099310" y="930402"/>
                  </a:lnTo>
                  <a:lnTo>
                    <a:pt x="2099310" y="941832"/>
                  </a:lnTo>
                  <a:lnTo>
                    <a:pt x="2103120" y="941832"/>
                  </a:lnTo>
                  <a:close/>
                </a:path>
                <a:path extrusionOk="0" h="979170" w="2699385">
                  <a:moveTo>
                    <a:pt x="2138934" y="911469"/>
                  </a:moveTo>
                  <a:lnTo>
                    <a:pt x="2138934" y="894588"/>
                  </a:lnTo>
                  <a:lnTo>
                    <a:pt x="2100996" y="928878"/>
                  </a:lnTo>
                  <a:lnTo>
                    <a:pt x="2103120" y="928878"/>
                  </a:lnTo>
                  <a:lnTo>
                    <a:pt x="2103120" y="941832"/>
                  </a:lnTo>
                  <a:lnTo>
                    <a:pt x="2105406" y="941832"/>
                  </a:lnTo>
                  <a:lnTo>
                    <a:pt x="2106930" y="941070"/>
                  </a:lnTo>
                  <a:lnTo>
                    <a:pt x="2107692" y="940308"/>
                  </a:lnTo>
                  <a:lnTo>
                    <a:pt x="2138934" y="911469"/>
                  </a:lnTo>
                  <a:close/>
                </a:path>
                <a:path extrusionOk="0" h="979170" w="2699385">
                  <a:moveTo>
                    <a:pt x="2161325" y="856488"/>
                  </a:moveTo>
                  <a:lnTo>
                    <a:pt x="2137410" y="895350"/>
                  </a:lnTo>
                  <a:lnTo>
                    <a:pt x="2138934" y="894588"/>
                  </a:lnTo>
                  <a:lnTo>
                    <a:pt x="2138934" y="911469"/>
                  </a:lnTo>
                  <a:lnTo>
                    <a:pt x="2147316" y="903732"/>
                  </a:lnTo>
                  <a:lnTo>
                    <a:pt x="2148840" y="902208"/>
                  </a:lnTo>
                  <a:lnTo>
                    <a:pt x="2161032" y="881756"/>
                  </a:lnTo>
                  <a:lnTo>
                    <a:pt x="2161032" y="857250"/>
                  </a:lnTo>
                  <a:lnTo>
                    <a:pt x="2161325" y="856488"/>
                  </a:lnTo>
                  <a:close/>
                </a:path>
                <a:path extrusionOk="0" h="979170" w="2699385">
                  <a:moveTo>
                    <a:pt x="2161794" y="855726"/>
                  </a:moveTo>
                  <a:lnTo>
                    <a:pt x="2161325" y="856488"/>
                  </a:lnTo>
                  <a:lnTo>
                    <a:pt x="2161032" y="857250"/>
                  </a:lnTo>
                  <a:lnTo>
                    <a:pt x="2161794" y="855726"/>
                  </a:lnTo>
                  <a:close/>
                </a:path>
                <a:path extrusionOk="0" h="979170" w="2699385">
                  <a:moveTo>
                    <a:pt x="2161794" y="880478"/>
                  </a:moveTo>
                  <a:lnTo>
                    <a:pt x="2161794" y="855726"/>
                  </a:lnTo>
                  <a:lnTo>
                    <a:pt x="2161032" y="857250"/>
                  </a:lnTo>
                  <a:lnTo>
                    <a:pt x="2161032" y="881756"/>
                  </a:lnTo>
                  <a:lnTo>
                    <a:pt x="2161794" y="880478"/>
                  </a:lnTo>
                  <a:close/>
                </a:path>
                <a:path extrusionOk="0" h="979170" w="2699385">
                  <a:moveTo>
                    <a:pt x="2236357" y="731155"/>
                  </a:moveTo>
                  <a:lnTo>
                    <a:pt x="2201418" y="755904"/>
                  </a:lnTo>
                  <a:lnTo>
                    <a:pt x="2200656" y="755904"/>
                  </a:lnTo>
                  <a:lnTo>
                    <a:pt x="2199894" y="757428"/>
                  </a:lnTo>
                  <a:lnTo>
                    <a:pt x="2199132" y="758190"/>
                  </a:lnTo>
                  <a:lnTo>
                    <a:pt x="2161325" y="856488"/>
                  </a:lnTo>
                  <a:lnTo>
                    <a:pt x="2161794" y="855726"/>
                  </a:lnTo>
                  <a:lnTo>
                    <a:pt x="2161794" y="880478"/>
                  </a:lnTo>
                  <a:lnTo>
                    <a:pt x="2172462" y="862584"/>
                  </a:lnTo>
                  <a:lnTo>
                    <a:pt x="2172462" y="861822"/>
                  </a:lnTo>
                  <a:lnTo>
                    <a:pt x="2173224" y="861822"/>
                  </a:lnTo>
                  <a:lnTo>
                    <a:pt x="2209038" y="768705"/>
                  </a:lnTo>
                  <a:lnTo>
                    <a:pt x="2209038" y="765810"/>
                  </a:lnTo>
                  <a:lnTo>
                    <a:pt x="2211324" y="762762"/>
                  </a:lnTo>
                  <a:lnTo>
                    <a:pt x="2211324" y="764205"/>
                  </a:lnTo>
                  <a:lnTo>
                    <a:pt x="2235708" y="747084"/>
                  </a:lnTo>
                  <a:lnTo>
                    <a:pt x="2235708" y="733044"/>
                  </a:lnTo>
                  <a:lnTo>
                    <a:pt x="2236357" y="731155"/>
                  </a:lnTo>
                  <a:close/>
                </a:path>
                <a:path extrusionOk="0" h="979170" w="2699385">
                  <a:moveTo>
                    <a:pt x="2211324" y="762762"/>
                  </a:moveTo>
                  <a:lnTo>
                    <a:pt x="2209038" y="765810"/>
                  </a:lnTo>
                  <a:lnTo>
                    <a:pt x="2210563" y="764738"/>
                  </a:lnTo>
                  <a:lnTo>
                    <a:pt x="2211324" y="762762"/>
                  </a:lnTo>
                  <a:close/>
                </a:path>
                <a:path extrusionOk="0" h="979170" w="2699385">
                  <a:moveTo>
                    <a:pt x="2210563" y="764738"/>
                  </a:moveTo>
                  <a:lnTo>
                    <a:pt x="2209038" y="765810"/>
                  </a:lnTo>
                  <a:lnTo>
                    <a:pt x="2209038" y="768705"/>
                  </a:lnTo>
                  <a:lnTo>
                    <a:pt x="2210563" y="764738"/>
                  </a:lnTo>
                  <a:close/>
                </a:path>
                <a:path extrusionOk="0" h="979170" w="2699385">
                  <a:moveTo>
                    <a:pt x="2211324" y="764205"/>
                  </a:moveTo>
                  <a:lnTo>
                    <a:pt x="2211324" y="762762"/>
                  </a:lnTo>
                  <a:lnTo>
                    <a:pt x="2210563" y="764738"/>
                  </a:lnTo>
                  <a:lnTo>
                    <a:pt x="2211324" y="764205"/>
                  </a:lnTo>
                  <a:close/>
                </a:path>
                <a:path extrusionOk="0" h="979170" w="2699385">
                  <a:moveTo>
                    <a:pt x="2237994" y="729996"/>
                  </a:moveTo>
                  <a:lnTo>
                    <a:pt x="2236357" y="731155"/>
                  </a:lnTo>
                  <a:lnTo>
                    <a:pt x="2235708" y="733044"/>
                  </a:lnTo>
                  <a:lnTo>
                    <a:pt x="2237994" y="729996"/>
                  </a:lnTo>
                  <a:close/>
                </a:path>
                <a:path extrusionOk="0" h="979170" w="2699385">
                  <a:moveTo>
                    <a:pt x="2237994" y="745479"/>
                  </a:moveTo>
                  <a:lnTo>
                    <a:pt x="2237994" y="729996"/>
                  </a:lnTo>
                  <a:lnTo>
                    <a:pt x="2235708" y="733044"/>
                  </a:lnTo>
                  <a:lnTo>
                    <a:pt x="2235708" y="747084"/>
                  </a:lnTo>
                  <a:lnTo>
                    <a:pt x="2237994" y="745479"/>
                  </a:lnTo>
                  <a:close/>
                </a:path>
                <a:path extrusionOk="0" h="979170" w="2699385">
                  <a:moveTo>
                    <a:pt x="2337649" y="643294"/>
                  </a:moveTo>
                  <a:lnTo>
                    <a:pt x="2266188" y="656082"/>
                  </a:lnTo>
                  <a:lnTo>
                    <a:pt x="2236357" y="731155"/>
                  </a:lnTo>
                  <a:lnTo>
                    <a:pt x="2237994" y="729996"/>
                  </a:lnTo>
                  <a:lnTo>
                    <a:pt x="2237994" y="745479"/>
                  </a:lnTo>
                  <a:lnTo>
                    <a:pt x="2244852" y="740664"/>
                  </a:lnTo>
                  <a:lnTo>
                    <a:pt x="2246376" y="739902"/>
                  </a:lnTo>
                  <a:lnTo>
                    <a:pt x="2247138" y="738378"/>
                  </a:lnTo>
                  <a:lnTo>
                    <a:pt x="2247900" y="737616"/>
                  </a:lnTo>
                  <a:lnTo>
                    <a:pt x="2267712" y="679981"/>
                  </a:lnTo>
                  <a:lnTo>
                    <a:pt x="2267712" y="668274"/>
                  </a:lnTo>
                  <a:lnTo>
                    <a:pt x="2273046" y="664464"/>
                  </a:lnTo>
                  <a:lnTo>
                    <a:pt x="2273046" y="667385"/>
                  </a:lnTo>
                  <a:lnTo>
                    <a:pt x="2335530" y="656971"/>
                  </a:lnTo>
                  <a:lnTo>
                    <a:pt x="2335530" y="645414"/>
                  </a:lnTo>
                  <a:lnTo>
                    <a:pt x="2337649" y="643294"/>
                  </a:lnTo>
                  <a:close/>
                </a:path>
                <a:path extrusionOk="0" h="979170" w="2699385">
                  <a:moveTo>
                    <a:pt x="2273046" y="664464"/>
                  </a:moveTo>
                  <a:lnTo>
                    <a:pt x="2267712" y="668274"/>
                  </a:lnTo>
                  <a:lnTo>
                    <a:pt x="2271980" y="667562"/>
                  </a:lnTo>
                  <a:lnTo>
                    <a:pt x="2273046" y="664464"/>
                  </a:lnTo>
                  <a:close/>
                </a:path>
                <a:path extrusionOk="0" h="979170" w="2699385">
                  <a:moveTo>
                    <a:pt x="2271980" y="667562"/>
                  </a:moveTo>
                  <a:lnTo>
                    <a:pt x="2267712" y="668274"/>
                  </a:lnTo>
                  <a:lnTo>
                    <a:pt x="2267712" y="679981"/>
                  </a:lnTo>
                  <a:lnTo>
                    <a:pt x="2271980" y="667562"/>
                  </a:lnTo>
                  <a:close/>
                </a:path>
                <a:path extrusionOk="0" h="979170" w="2699385">
                  <a:moveTo>
                    <a:pt x="2273046" y="667385"/>
                  </a:moveTo>
                  <a:lnTo>
                    <a:pt x="2273046" y="664464"/>
                  </a:lnTo>
                  <a:lnTo>
                    <a:pt x="2271980" y="667562"/>
                  </a:lnTo>
                  <a:lnTo>
                    <a:pt x="2273046" y="667385"/>
                  </a:lnTo>
                  <a:close/>
                </a:path>
                <a:path extrusionOk="0" h="979170" w="2699385">
                  <a:moveTo>
                    <a:pt x="2338578" y="643128"/>
                  </a:moveTo>
                  <a:lnTo>
                    <a:pt x="2337649" y="643294"/>
                  </a:lnTo>
                  <a:lnTo>
                    <a:pt x="2335530" y="645414"/>
                  </a:lnTo>
                  <a:lnTo>
                    <a:pt x="2338578" y="643128"/>
                  </a:lnTo>
                  <a:close/>
                </a:path>
                <a:path extrusionOk="0" h="979170" w="2699385">
                  <a:moveTo>
                    <a:pt x="2338578" y="656463"/>
                  </a:moveTo>
                  <a:lnTo>
                    <a:pt x="2338578" y="643128"/>
                  </a:lnTo>
                  <a:lnTo>
                    <a:pt x="2335530" y="645414"/>
                  </a:lnTo>
                  <a:lnTo>
                    <a:pt x="2335530" y="656971"/>
                  </a:lnTo>
                  <a:lnTo>
                    <a:pt x="2338578" y="656463"/>
                  </a:lnTo>
                  <a:close/>
                </a:path>
                <a:path extrusionOk="0" h="979170" w="2699385">
                  <a:moveTo>
                    <a:pt x="2450276" y="533632"/>
                  </a:moveTo>
                  <a:lnTo>
                    <a:pt x="2411730" y="569214"/>
                  </a:lnTo>
                  <a:lnTo>
                    <a:pt x="2337649" y="643294"/>
                  </a:lnTo>
                  <a:lnTo>
                    <a:pt x="2338578" y="643128"/>
                  </a:lnTo>
                  <a:lnTo>
                    <a:pt x="2338578" y="656463"/>
                  </a:lnTo>
                  <a:lnTo>
                    <a:pt x="2340864" y="656082"/>
                  </a:lnTo>
                  <a:lnTo>
                    <a:pt x="2342388" y="655320"/>
                  </a:lnTo>
                  <a:lnTo>
                    <a:pt x="2343912" y="655320"/>
                  </a:lnTo>
                  <a:lnTo>
                    <a:pt x="2344674" y="653796"/>
                  </a:lnTo>
                  <a:lnTo>
                    <a:pt x="2420874" y="577596"/>
                  </a:lnTo>
                  <a:lnTo>
                    <a:pt x="2449830" y="551424"/>
                  </a:lnTo>
                  <a:lnTo>
                    <a:pt x="2449830" y="534924"/>
                  </a:lnTo>
                  <a:lnTo>
                    <a:pt x="2450276" y="533632"/>
                  </a:lnTo>
                  <a:close/>
                </a:path>
                <a:path extrusionOk="0" h="979170" w="2699385">
                  <a:moveTo>
                    <a:pt x="2451354" y="532638"/>
                  </a:moveTo>
                  <a:lnTo>
                    <a:pt x="2450276" y="533632"/>
                  </a:lnTo>
                  <a:lnTo>
                    <a:pt x="2449830" y="534924"/>
                  </a:lnTo>
                  <a:lnTo>
                    <a:pt x="2451354" y="532638"/>
                  </a:lnTo>
                  <a:close/>
                </a:path>
                <a:path extrusionOk="0" h="979170" w="2699385">
                  <a:moveTo>
                    <a:pt x="2451354" y="550046"/>
                  </a:moveTo>
                  <a:lnTo>
                    <a:pt x="2451354" y="532638"/>
                  </a:lnTo>
                  <a:lnTo>
                    <a:pt x="2449830" y="534924"/>
                  </a:lnTo>
                  <a:lnTo>
                    <a:pt x="2449830" y="551424"/>
                  </a:lnTo>
                  <a:lnTo>
                    <a:pt x="2451354" y="550046"/>
                  </a:lnTo>
                  <a:close/>
                </a:path>
                <a:path extrusionOk="0" h="979170" w="2699385">
                  <a:moveTo>
                    <a:pt x="2576322" y="383240"/>
                  </a:moveTo>
                  <a:lnTo>
                    <a:pt x="2576322" y="368046"/>
                  </a:lnTo>
                  <a:lnTo>
                    <a:pt x="2538222" y="393954"/>
                  </a:lnTo>
                  <a:lnTo>
                    <a:pt x="2487168" y="430530"/>
                  </a:lnTo>
                  <a:lnTo>
                    <a:pt x="2486406" y="431292"/>
                  </a:lnTo>
                  <a:lnTo>
                    <a:pt x="2484882" y="432054"/>
                  </a:lnTo>
                  <a:lnTo>
                    <a:pt x="2484882" y="433578"/>
                  </a:lnTo>
                  <a:lnTo>
                    <a:pt x="2450276" y="533632"/>
                  </a:lnTo>
                  <a:lnTo>
                    <a:pt x="2451354" y="532638"/>
                  </a:lnTo>
                  <a:lnTo>
                    <a:pt x="2451354" y="550046"/>
                  </a:lnTo>
                  <a:lnTo>
                    <a:pt x="2460497" y="541782"/>
                  </a:lnTo>
                  <a:lnTo>
                    <a:pt x="2461260" y="541020"/>
                  </a:lnTo>
                  <a:lnTo>
                    <a:pt x="2461260" y="540258"/>
                  </a:lnTo>
                  <a:lnTo>
                    <a:pt x="2462022" y="538734"/>
                  </a:lnTo>
                  <a:lnTo>
                    <a:pt x="2494788" y="443997"/>
                  </a:lnTo>
                  <a:lnTo>
                    <a:pt x="2494788" y="440436"/>
                  </a:lnTo>
                  <a:lnTo>
                    <a:pt x="2497074" y="437388"/>
                  </a:lnTo>
                  <a:lnTo>
                    <a:pt x="2497074" y="438773"/>
                  </a:lnTo>
                  <a:lnTo>
                    <a:pt x="2545080" y="403860"/>
                  </a:lnTo>
                  <a:lnTo>
                    <a:pt x="2576322" y="383240"/>
                  </a:lnTo>
                  <a:close/>
                </a:path>
                <a:path extrusionOk="0" h="979170" w="2699385">
                  <a:moveTo>
                    <a:pt x="2497074" y="437388"/>
                  </a:moveTo>
                  <a:lnTo>
                    <a:pt x="2494788" y="440436"/>
                  </a:lnTo>
                  <a:lnTo>
                    <a:pt x="2496433" y="439239"/>
                  </a:lnTo>
                  <a:lnTo>
                    <a:pt x="2497074" y="437388"/>
                  </a:lnTo>
                  <a:close/>
                </a:path>
                <a:path extrusionOk="0" h="979170" w="2699385">
                  <a:moveTo>
                    <a:pt x="2496433" y="439239"/>
                  </a:moveTo>
                  <a:lnTo>
                    <a:pt x="2494788" y="440436"/>
                  </a:lnTo>
                  <a:lnTo>
                    <a:pt x="2494788" y="443997"/>
                  </a:lnTo>
                  <a:lnTo>
                    <a:pt x="2496433" y="439239"/>
                  </a:lnTo>
                  <a:close/>
                </a:path>
                <a:path extrusionOk="0" h="979170" w="2699385">
                  <a:moveTo>
                    <a:pt x="2497074" y="438773"/>
                  </a:moveTo>
                  <a:lnTo>
                    <a:pt x="2497074" y="437388"/>
                  </a:lnTo>
                  <a:lnTo>
                    <a:pt x="2496433" y="439239"/>
                  </a:lnTo>
                  <a:lnTo>
                    <a:pt x="2497074" y="438773"/>
                  </a:lnTo>
                  <a:close/>
                </a:path>
                <a:path extrusionOk="0" h="979170" w="2699385">
                  <a:moveTo>
                    <a:pt x="2598420" y="356616"/>
                  </a:moveTo>
                  <a:lnTo>
                    <a:pt x="2598420" y="333756"/>
                  </a:lnTo>
                  <a:lnTo>
                    <a:pt x="2574036" y="369570"/>
                  </a:lnTo>
                  <a:lnTo>
                    <a:pt x="2576322" y="368046"/>
                  </a:lnTo>
                  <a:lnTo>
                    <a:pt x="2576322" y="383240"/>
                  </a:lnTo>
                  <a:lnTo>
                    <a:pt x="2583180" y="378714"/>
                  </a:lnTo>
                  <a:lnTo>
                    <a:pt x="2583942" y="377952"/>
                  </a:lnTo>
                  <a:lnTo>
                    <a:pt x="2584704" y="377952"/>
                  </a:lnTo>
                  <a:lnTo>
                    <a:pt x="2584704" y="377190"/>
                  </a:lnTo>
                  <a:lnTo>
                    <a:pt x="2598420" y="356616"/>
                  </a:lnTo>
                  <a:close/>
                </a:path>
                <a:path extrusionOk="0" h="979170" w="2699385">
                  <a:moveTo>
                    <a:pt x="2686812" y="120396"/>
                  </a:moveTo>
                  <a:lnTo>
                    <a:pt x="2672334" y="160020"/>
                  </a:lnTo>
                  <a:lnTo>
                    <a:pt x="2637282" y="245364"/>
                  </a:lnTo>
                  <a:lnTo>
                    <a:pt x="2597658" y="334518"/>
                  </a:lnTo>
                  <a:lnTo>
                    <a:pt x="2598420" y="333756"/>
                  </a:lnTo>
                  <a:lnTo>
                    <a:pt x="2598420" y="356616"/>
                  </a:lnTo>
                  <a:lnTo>
                    <a:pt x="2609088" y="340614"/>
                  </a:lnTo>
                  <a:lnTo>
                    <a:pt x="2609088" y="339852"/>
                  </a:lnTo>
                  <a:lnTo>
                    <a:pt x="2648712" y="250698"/>
                  </a:lnTo>
                  <a:lnTo>
                    <a:pt x="2683764" y="164592"/>
                  </a:lnTo>
                  <a:lnTo>
                    <a:pt x="2686050" y="158335"/>
                  </a:lnTo>
                  <a:lnTo>
                    <a:pt x="2686050" y="122682"/>
                  </a:lnTo>
                  <a:lnTo>
                    <a:pt x="2686812" y="120396"/>
                  </a:lnTo>
                  <a:close/>
                </a:path>
                <a:path extrusionOk="0" h="979170" w="2699385">
                  <a:moveTo>
                    <a:pt x="2699004" y="124206"/>
                  </a:moveTo>
                  <a:lnTo>
                    <a:pt x="2699004" y="0"/>
                  </a:lnTo>
                  <a:lnTo>
                    <a:pt x="2686050" y="0"/>
                  </a:lnTo>
                  <a:lnTo>
                    <a:pt x="2686050" y="122481"/>
                  </a:lnTo>
                  <a:lnTo>
                    <a:pt x="2686812" y="120396"/>
                  </a:lnTo>
                  <a:lnTo>
                    <a:pt x="2686812" y="156250"/>
                  </a:lnTo>
                  <a:lnTo>
                    <a:pt x="2698242" y="124968"/>
                  </a:lnTo>
                  <a:lnTo>
                    <a:pt x="2699004" y="124206"/>
                  </a:lnTo>
                  <a:close/>
                </a:path>
                <a:path extrusionOk="0" h="979170" w="2699385">
                  <a:moveTo>
                    <a:pt x="2686812" y="156250"/>
                  </a:moveTo>
                  <a:lnTo>
                    <a:pt x="2686812" y="120396"/>
                  </a:lnTo>
                  <a:lnTo>
                    <a:pt x="2686050" y="122682"/>
                  </a:lnTo>
                  <a:lnTo>
                    <a:pt x="2686050" y="158335"/>
                  </a:lnTo>
                  <a:lnTo>
                    <a:pt x="2686812" y="1562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2855975" y="5353049"/>
              <a:ext cx="962660" cy="586105"/>
            </a:xfrm>
            <a:custGeom>
              <a:rect b="b" l="l" r="r" t="t"/>
              <a:pathLst>
                <a:path extrusionOk="0" h="586104" w="962660">
                  <a:moveTo>
                    <a:pt x="138683" y="520270"/>
                  </a:moveTo>
                  <a:lnTo>
                    <a:pt x="138683" y="109727"/>
                  </a:lnTo>
                  <a:lnTo>
                    <a:pt x="102107" y="137159"/>
                  </a:lnTo>
                  <a:lnTo>
                    <a:pt x="74675" y="173735"/>
                  </a:lnTo>
                  <a:lnTo>
                    <a:pt x="49529" y="211835"/>
                  </a:lnTo>
                  <a:lnTo>
                    <a:pt x="12953" y="247649"/>
                  </a:lnTo>
                  <a:lnTo>
                    <a:pt x="0" y="288035"/>
                  </a:lnTo>
                  <a:lnTo>
                    <a:pt x="0" y="323849"/>
                  </a:lnTo>
                  <a:lnTo>
                    <a:pt x="12953" y="373379"/>
                  </a:lnTo>
                  <a:lnTo>
                    <a:pt x="25907" y="411479"/>
                  </a:lnTo>
                  <a:lnTo>
                    <a:pt x="49529" y="448055"/>
                  </a:lnTo>
                  <a:lnTo>
                    <a:pt x="74675" y="484631"/>
                  </a:lnTo>
                  <a:lnTo>
                    <a:pt x="111251" y="511301"/>
                  </a:lnTo>
                  <a:lnTo>
                    <a:pt x="138683" y="520270"/>
                  </a:lnTo>
                  <a:close/>
                </a:path>
                <a:path extrusionOk="0" h="586104" w="962660">
                  <a:moveTo>
                    <a:pt x="962405" y="224027"/>
                  </a:moveTo>
                  <a:lnTo>
                    <a:pt x="949451" y="185927"/>
                  </a:lnTo>
                  <a:lnTo>
                    <a:pt x="912876" y="149351"/>
                  </a:lnTo>
                  <a:lnTo>
                    <a:pt x="887729" y="109727"/>
                  </a:lnTo>
                  <a:lnTo>
                    <a:pt x="851153" y="86105"/>
                  </a:lnTo>
                  <a:lnTo>
                    <a:pt x="811529" y="48005"/>
                  </a:lnTo>
                  <a:lnTo>
                    <a:pt x="787907" y="11429"/>
                  </a:lnTo>
                  <a:lnTo>
                    <a:pt x="770589" y="0"/>
                  </a:lnTo>
                  <a:lnTo>
                    <a:pt x="198254" y="0"/>
                  </a:lnTo>
                  <a:lnTo>
                    <a:pt x="163829" y="24383"/>
                  </a:lnTo>
                  <a:lnTo>
                    <a:pt x="124205" y="24383"/>
                  </a:lnTo>
                  <a:lnTo>
                    <a:pt x="124205" y="60959"/>
                  </a:lnTo>
                  <a:lnTo>
                    <a:pt x="128777" y="64007"/>
                  </a:lnTo>
                  <a:lnTo>
                    <a:pt x="138683" y="109727"/>
                  </a:lnTo>
                  <a:lnTo>
                    <a:pt x="138683" y="520270"/>
                  </a:lnTo>
                  <a:lnTo>
                    <a:pt x="150875" y="524255"/>
                  </a:lnTo>
                  <a:lnTo>
                    <a:pt x="200405" y="560831"/>
                  </a:lnTo>
                  <a:lnTo>
                    <a:pt x="289559" y="585977"/>
                  </a:lnTo>
                  <a:lnTo>
                    <a:pt x="325373" y="585977"/>
                  </a:lnTo>
                  <a:lnTo>
                    <a:pt x="374903" y="573785"/>
                  </a:lnTo>
                  <a:lnTo>
                    <a:pt x="424433" y="585977"/>
                  </a:lnTo>
                  <a:lnTo>
                    <a:pt x="499109" y="585977"/>
                  </a:lnTo>
                  <a:lnTo>
                    <a:pt x="538733" y="573785"/>
                  </a:lnTo>
                  <a:lnTo>
                    <a:pt x="575309" y="560831"/>
                  </a:lnTo>
                  <a:lnTo>
                    <a:pt x="736853" y="560831"/>
                  </a:lnTo>
                  <a:lnTo>
                    <a:pt x="774953" y="547877"/>
                  </a:lnTo>
                  <a:lnTo>
                    <a:pt x="811529" y="511301"/>
                  </a:lnTo>
                  <a:lnTo>
                    <a:pt x="824483" y="474725"/>
                  </a:lnTo>
                  <a:lnTo>
                    <a:pt x="851153" y="422909"/>
                  </a:lnTo>
                  <a:lnTo>
                    <a:pt x="873251" y="386333"/>
                  </a:lnTo>
                  <a:lnTo>
                    <a:pt x="887729" y="349757"/>
                  </a:lnTo>
                  <a:lnTo>
                    <a:pt x="912876" y="310133"/>
                  </a:lnTo>
                  <a:lnTo>
                    <a:pt x="937259" y="260603"/>
                  </a:lnTo>
                  <a:lnTo>
                    <a:pt x="962405" y="224027"/>
                  </a:lnTo>
                  <a:close/>
                </a:path>
              </a:pathLst>
            </a:custGeom>
            <a:solidFill>
              <a:srgbClr val="A2C1F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2849879" y="5353049"/>
              <a:ext cx="975360" cy="593090"/>
            </a:xfrm>
            <a:custGeom>
              <a:rect b="b" l="l" r="r" t="t"/>
              <a:pathLst>
                <a:path extrusionOk="0" h="593089" w="975360">
                  <a:moveTo>
                    <a:pt x="51053" y="224789"/>
                  </a:moveTo>
                  <a:lnTo>
                    <a:pt x="51053" y="207263"/>
                  </a:lnTo>
                  <a:lnTo>
                    <a:pt x="13715" y="244601"/>
                  </a:lnTo>
                  <a:lnTo>
                    <a:pt x="13715" y="245363"/>
                  </a:lnTo>
                  <a:lnTo>
                    <a:pt x="12953" y="246125"/>
                  </a:lnTo>
                  <a:lnTo>
                    <a:pt x="0" y="285749"/>
                  </a:lnTo>
                  <a:lnTo>
                    <a:pt x="0" y="326135"/>
                  </a:lnTo>
                  <a:lnTo>
                    <a:pt x="12191" y="372035"/>
                  </a:lnTo>
                  <a:lnTo>
                    <a:pt x="12191" y="289559"/>
                  </a:lnTo>
                  <a:lnTo>
                    <a:pt x="23621" y="254597"/>
                  </a:lnTo>
                  <a:lnTo>
                    <a:pt x="23621" y="252221"/>
                  </a:lnTo>
                  <a:lnTo>
                    <a:pt x="25145" y="249935"/>
                  </a:lnTo>
                  <a:lnTo>
                    <a:pt x="25145" y="250697"/>
                  </a:lnTo>
                  <a:lnTo>
                    <a:pt x="51053" y="224789"/>
                  </a:lnTo>
                  <a:close/>
                </a:path>
                <a:path extrusionOk="0" h="593089" w="975360">
                  <a:moveTo>
                    <a:pt x="12953" y="323849"/>
                  </a:moveTo>
                  <a:lnTo>
                    <a:pt x="12953" y="288035"/>
                  </a:lnTo>
                  <a:lnTo>
                    <a:pt x="12191" y="289559"/>
                  </a:lnTo>
                  <a:lnTo>
                    <a:pt x="12191" y="322325"/>
                  </a:lnTo>
                  <a:lnTo>
                    <a:pt x="12953" y="323849"/>
                  </a:lnTo>
                  <a:close/>
                </a:path>
                <a:path extrusionOk="0" h="593089" w="975360">
                  <a:moveTo>
                    <a:pt x="37842" y="408450"/>
                  </a:moveTo>
                  <a:lnTo>
                    <a:pt x="25145" y="371855"/>
                  </a:lnTo>
                  <a:lnTo>
                    <a:pt x="12191" y="322325"/>
                  </a:lnTo>
                  <a:lnTo>
                    <a:pt x="12191" y="372035"/>
                  </a:lnTo>
                  <a:lnTo>
                    <a:pt x="12953" y="374903"/>
                  </a:lnTo>
                  <a:lnTo>
                    <a:pt x="25907" y="413765"/>
                  </a:lnTo>
                  <a:lnTo>
                    <a:pt x="25907" y="414527"/>
                  </a:lnTo>
                  <a:lnTo>
                    <a:pt x="26669" y="415289"/>
                  </a:lnTo>
                  <a:lnTo>
                    <a:pt x="37337" y="431808"/>
                  </a:lnTo>
                  <a:lnTo>
                    <a:pt x="37337" y="407669"/>
                  </a:lnTo>
                  <a:lnTo>
                    <a:pt x="37842" y="408450"/>
                  </a:lnTo>
                  <a:close/>
                </a:path>
                <a:path extrusionOk="0" h="593089" w="975360">
                  <a:moveTo>
                    <a:pt x="25145" y="249935"/>
                  </a:moveTo>
                  <a:lnTo>
                    <a:pt x="23621" y="252221"/>
                  </a:lnTo>
                  <a:lnTo>
                    <a:pt x="24775" y="251068"/>
                  </a:lnTo>
                  <a:lnTo>
                    <a:pt x="25145" y="249935"/>
                  </a:lnTo>
                  <a:close/>
                </a:path>
                <a:path extrusionOk="0" h="593089" w="975360">
                  <a:moveTo>
                    <a:pt x="24775" y="251068"/>
                  </a:moveTo>
                  <a:lnTo>
                    <a:pt x="23621" y="252221"/>
                  </a:lnTo>
                  <a:lnTo>
                    <a:pt x="23621" y="254597"/>
                  </a:lnTo>
                  <a:lnTo>
                    <a:pt x="24775" y="251068"/>
                  </a:lnTo>
                  <a:close/>
                </a:path>
                <a:path extrusionOk="0" h="593089" w="975360">
                  <a:moveTo>
                    <a:pt x="25145" y="250697"/>
                  </a:moveTo>
                  <a:lnTo>
                    <a:pt x="25145" y="249935"/>
                  </a:lnTo>
                  <a:lnTo>
                    <a:pt x="24775" y="251068"/>
                  </a:lnTo>
                  <a:lnTo>
                    <a:pt x="25145" y="250697"/>
                  </a:lnTo>
                  <a:close/>
                </a:path>
                <a:path extrusionOk="0" h="593089" w="975360">
                  <a:moveTo>
                    <a:pt x="38099" y="409193"/>
                  </a:moveTo>
                  <a:lnTo>
                    <a:pt x="37842" y="408450"/>
                  </a:lnTo>
                  <a:lnTo>
                    <a:pt x="37337" y="407669"/>
                  </a:lnTo>
                  <a:lnTo>
                    <a:pt x="38099" y="409193"/>
                  </a:lnTo>
                  <a:close/>
                </a:path>
                <a:path extrusionOk="0" h="593089" w="975360">
                  <a:moveTo>
                    <a:pt x="38099" y="432988"/>
                  </a:moveTo>
                  <a:lnTo>
                    <a:pt x="38099" y="409193"/>
                  </a:lnTo>
                  <a:lnTo>
                    <a:pt x="37337" y="407669"/>
                  </a:lnTo>
                  <a:lnTo>
                    <a:pt x="37337" y="431808"/>
                  </a:lnTo>
                  <a:lnTo>
                    <a:pt x="38099" y="432988"/>
                  </a:lnTo>
                  <a:close/>
                </a:path>
                <a:path extrusionOk="0" h="593089" w="975360">
                  <a:moveTo>
                    <a:pt x="85565" y="480035"/>
                  </a:moveTo>
                  <a:lnTo>
                    <a:pt x="60959" y="444245"/>
                  </a:lnTo>
                  <a:lnTo>
                    <a:pt x="37842" y="408450"/>
                  </a:lnTo>
                  <a:lnTo>
                    <a:pt x="38099" y="409193"/>
                  </a:lnTo>
                  <a:lnTo>
                    <a:pt x="38099" y="432988"/>
                  </a:lnTo>
                  <a:lnTo>
                    <a:pt x="50291" y="451865"/>
                  </a:lnTo>
                  <a:lnTo>
                    <a:pt x="75437" y="488441"/>
                  </a:lnTo>
                  <a:lnTo>
                    <a:pt x="76199" y="488441"/>
                  </a:lnTo>
                  <a:lnTo>
                    <a:pt x="76961" y="489203"/>
                  </a:lnTo>
                  <a:lnTo>
                    <a:pt x="76961" y="489965"/>
                  </a:lnTo>
                  <a:lnTo>
                    <a:pt x="84581" y="495522"/>
                  </a:lnTo>
                  <a:lnTo>
                    <a:pt x="84581" y="479297"/>
                  </a:lnTo>
                  <a:lnTo>
                    <a:pt x="85565" y="480035"/>
                  </a:lnTo>
                  <a:close/>
                </a:path>
                <a:path extrusionOk="0" h="593089" w="975360">
                  <a:moveTo>
                    <a:pt x="140969" y="120618"/>
                  </a:moveTo>
                  <a:lnTo>
                    <a:pt x="140969" y="105155"/>
                  </a:lnTo>
                  <a:lnTo>
                    <a:pt x="137921" y="111251"/>
                  </a:lnTo>
                  <a:lnTo>
                    <a:pt x="137255" y="107864"/>
                  </a:lnTo>
                  <a:lnTo>
                    <a:pt x="104393" y="131825"/>
                  </a:lnTo>
                  <a:lnTo>
                    <a:pt x="103631" y="131825"/>
                  </a:lnTo>
                  <a:lnTo>
                    <a:pt x="103631" y="132587"/>
                  </a:lnTo>
                  <a:lnTo>
                    <a:pt x="102869" y="133349"/>
                  </a:lnTo>
                  <a:lnTo>
                    <a:pt x="76199" y="169925"/>
                  </a:lnTo>
                  <a:lnTo>
                    <a:pt x="50291" y="208025"/>
                  </a:lnTo>
                  <a:lnTo>
                    <a:pt x="51053" y="207263"/>
                  </a:lnTo>
                  <a:lnTo>
                    <a:pt x="51053" y="224789"/>
                  </a:lnTo>
                  <a:lnTo>
                    <a:pt x="60197" y="215645"/>
                  </a:lnTo>
                  <a:lnTo>
                    <a:pt x="60959" y="215645"/>
                  </a:lnTo>
                  <a:lnTo>
                    <a:pt x="60959" y="214883"/>
                  </a:lnTo>
                  <a:lnTo>
                    <a:pt x="86105" y="177545"/>
                  </a:lnTo>
                  <a:lnTo>
                    <a:pt x="112013" y="142015"/>
                  </a:lnTo>
                  <a:lnTo>
                    <a:pt x="112013" y="141731"/>
                  </a:lnTo>
                  <a:lnTo>
                    <a:pt x="112775" y="140969"/>
                  </a:lnTo>
                  <a:lnTo>
                    <a:pt x="112775" y="141176"/>
                  </a:lnTo>
                  <a:lnTo>
                    <a:pt x="140969" y="120618"/>
                  </a:lnTo>
                  <a:close/>
                </a:path>
                <a:path extrusionOk="0" h="593089" w="975360">
                  <a:moveTo>
                    <a:pt x="86105" y="480821"/>
                  </a:moveTo>
                  <a:lnTo>
                    <a:pt x="85565" y="480035"/>
                  </a:lnTo>
                  <a:lnTo>
                    <a:pt x="84581" y="479297"/>
                  </a:lnTo>
                  <a:lnTo>
                    <a:pt x="86105" y="480821"/>
                  </a:lnTo>
                  <a:close/>
                </a:path>
                <a:path extrusionOk="0" h="593089" w="975360">
                  <a:moveTo>
                    <a:pt x="86105" y="496633"/>
                  </a:moveTo>
                  <a:lnTo>
                    <a:pt x="86105" y="480821"/>
                  </a:lnTo>
                  <a:lnTo>
                    <a:pt x="84581" y="479297"/>
                  </a:lnTo>
                  <a:lnTo>
                    <a:pt x="84581" y="495522"/>
                  </a:lnTo>
                  <a:lnTo>
                    <a:pt x="86105" y="496633"/>
                  </a:lnTo>
                  <a:close/>
                </a:path>
                <a:path extrusionOk="0" h="593089" w="975360">
                  <a:moveTo>
                    <a:pt x="121157" y="519141"/>
                  </a:moveTo>
                  <a:lnTo>
                    <a:pt x="121157" y="506729"/>
                  </a:lnTo>
                  <a:lnTo>
                    <a:pt x="85565" y="480035"/>
                  </a:lnTo>
                  <a:lnTo>
                    <a:pt x="86105" y="480821"/>
                  </a:lnTo>
                  <a:lnTo>
                    <a:pt x="86105" y="496633"/>
                  </a:lnTo>
                  <a:lnTo>
                    <a:pt x="113537" y="516635"/>
                  </a:lnTo>
                  <a:lnTo>
                    <a:pt x="114299" y="517397"/>
                  </a:lnTo>
                  <a:lnTo>
                    <a:pt x="115823" y="517397"/>
                  </a:lnTo>
                  <a:lnTo>
                    <a:pt x="121157" y="519141"/>
                  </a:lnTo>
                  <a:close/>
                </a:path>
                <a:path extrusionOk="0" h="593089" w="975360">
                  <a:moveTo>
                    <a:pt x="112775" y="140969"/>
                  </a:moveTo>
                  <a:lnTo>
                    <a:pt x="112013" y="141731"/>
                  </a:lnTo>
                  <a:lnTo>
                    <a:pt x="112454" y="141410"/>
                  </a:lnTo>
                  <a:lnTo>
                    <a:pt x="112775" y="140969"/>
                  </a:lnTo>
                  <a:close/>
                </a:path>
                <a:path extrusionOk="0" h="593089" w="975360">
                  <a:moveTo>
                    <a:pt x="112454" y="141410"/>
                  </a:moveTo>
                  <a:lnTo>
                    <a:pt x="112013" y="141731"/>
                  </a:lnTo>
                  <a:lnTo>
                    <a:pt x="112013" y="142015"/>
                  </a:lnTo>
                  <a:lnTo>
                    <a:pt x="112454" y="141410"/>
                  </a:lnTo>
                  <a:close/>
                </a:path>
                <a:path extrusionOk="0" h="593089" w="975360">
                  <a:moveTo>
                    <a:pt x="112775" y="141176"/>
                  </a:moveTo>
                  <a:lnTo>
                    <a:pt x="112775" y="140969"/>
                  </a:lnTo>
                  <a:lnTo>
                    <a:pt x="112454" y="141410"/>
                  </a:lnTo>
                  <a:lnTo>
                    <a:pt x="112775" y="141176"/>
                  </a:lnTo>
                  <a:close/>
                </a:path>
                <a:path extrusionOk="0" h="593089" w="975360">
                  <a:moveTo>
                    <a:pt x="210055" y="555308"/>
                  </a:moveTo>
                  <a:lnTo>
                    <a:pt x="160781" y="518921"/>
                  </a:lnTo>
                  <a:lnTo>
                    <a:pt x="160019" y="518159"/>
                  </a:lnTo>
                  <a:lnTo>
                    <a:pt x="159257" y="518159"/>
                  </a:lnTo>
                  <a:lnTo>
                    <a:pt x="119633" y="505205"/>
                  </a:lnTo>
                  <a:lnTo>
                    <a:pt x="121157" y="506729"/>
                  </a:lnTo>
                  <a:lnTo>
                    <a:pt x="121157" y="519141"/>
                  </a:lnTo>
                  <a:lnTo>
                    <a:pt x="153161" y="529604"/>
                  </a:lnTo>
                  <a:lnTo>
                    <a:pt x="155447" y="530351"/>
                  </a:lnTo>
                  <a:lnTo>
                    <a:pt x="155447" y="531278"/>
                  </a:lnTo>
                  <a:lnTo>
                    <a:pt x="202691" y="566165"/>
                  </a:lnTo>
                  <a:lnTo>
                    <a:pt x="203453" y="566165"/>
                  </a:lnTo>
                  <a:lnTo>
                    <a:pt x="204215" y="566927"/>
                  </a:lnTo>
                  <a:lnTo>
                    <a:pt x="204977" y="566927"/>
                  </a:lnTo>
                  <a:lnTo>
                    <a:pt x="208025" y="567795"/>
                  </a:lnTo>
                  <a:lnTo>
                    <a:pt x="208025" y="554735"/>
                  </a:lnTo>
                  <a:lnTo>
                    <a:pt x="210055" y="555308"/>
                  </a:lnTo>
                  <a:close/>
                </a:path>
                <a:path extrusionOk="0" h="593089" w="975360">
                  <a:moveTo>
                    <a:pt x="168332" y="17525"/>
                  </a:moveTo>
                  <a:lnTo>
                    <a:pt x="126491" y="17525"/>
                  </a:lnTo>
                  <a:lnTo>
                    <a:pt x="124205" y="20573"/>
                  </a:lnTo>
                  <a:lnTo>
                    <a:pt x="124205" y="64007"/>
                  </a:lnTo>
                  <a:lnTo>
                    <a:pt x="126491" y="67055"/>
                  </a:lnTo>
                  <a:lnTo>
                    <a:pt x="128015" y="67055"/>
                  </a:lnTo>
                  <a:lnTo>
                    <a:pt x="128015" y="61721"/>
                  </a:lnTo>
                  <a:lnTo>
                    <a:pt x="130301" y="58673"/>
                  </a:lnTo>
                  <a:lnTo>
                    <a:pt x="130301" y="30479"/>
                  </a:lnTo>
                  <a:lnTo>
                    <a:pt x="136397" y="24383"/>
                  </a:lnTo>
                  <a:lnTo>
                    <a:pt x="136397" y="30479"/>
                  </a:lnTo>
                  <a:lnTo>
                    <a:pt x="166115" y="30479"/>
                  </a:lnTo>
                  <a:lnTo>
                    <a:pt x="166115" y="19049"/>
                  </a:lnTo>
                  <a:lnTo>
                    <a:pt x="168332" y="17525"/>
                  </a:lnTo>
                  <a:close/>
                </a:path>
                <a:path extrusionOk="0" h="593089" w="975360">
                  <a:moveTo>
                    <a:pt x="150875" y="111251"/>
                  </a:moveTo>
                  <a:lnTo>
                    <a:pt x="150875" y="108965"/>
                  </a:lnTo>
                  <a:lnTo>
                    <a:pt x="140969" y="62483"/>
                  </a:lnTo>
                  <a:lnTo>
                    <a:pt x="140207" y="59435"/>
                  </a:lnTo>
                  <a:lnTo>
                    <a:pt x="137159" y="57149"/>
                  </a:lnTo>
                  <a:lnTo>
                    <a:pt x="133349" y="57911"/>
                  </a:lnTo>
                  <a:lnTo>
                    <a:pt x="130301" y="58673"/>
                  </a:lnTo>
                  <a:lnTo>
                    <a:pt x="128015" y="61721"/>
                  </a:lnTo>
                  <a:lnTo>
                    <a:pt x="128777" y="64769"/>
                  </a:lnTo>
                  <a:lnTo>
                    <a:pt x="129227" y="67055"/>
                  </a:lnTo>
                  <a:lnTo>
                    <a:pt x="133349" y="67055"/>
                  </a:lnTo>
                  <a:lnTo>
                    <a:pt x="136397" y="64007"/>
                  </a:lnTo>
                  <a:lnTo>
                    <a:pt x="136397" y="103504"/>
                  </a:lnTo>
                  <a:lnTo>
                    <a:pt x="137255" y="107864"/>
                  </a:lnTo>
                  <a:lnTo>
                    <a:pt x="140969" y="105155"/>
                  </a:lnTo>
                  <a:lnTo>
                    <a:pt x="140969" y="120618"/>
                  </a:lnTo>
                  <a:lnTo>
                    <a:pt x="148589" y="115061"/>
                  </a:lnTo>
                  <a:lnTo>
                    <a:pt x="150113" y="113537"/>
                  </a:lnTo>
                  <a:lnTo>
                    <a:pt x="150875" y="111251"/>
                  </a:lnTo>
                  <a:close/>
                </a:path>
                <a:path extrusionOk="0" h="593089" w="975360">
                  <a:moveTo>
                    <a:pt x="129227" y="67055"/>
                  </a:moveTo>
                  <a:lnTo>
                    <a:pt x="128777" y="64769"/>
                  </a:lnTo>
                  <a:lnTo>
                    <a:pt x="128015" y="61721"/>
                  </a:lnTo>
                  <a:lnTo>
                    <a:pt x="128015" y="67055"/>
                  </a:lnTo>
                  <a:lnTo>
                    <a:pt x="129227" y="67055"/>
                  </a:lnTo>
                  <a:close/>
                </a:path>
                <a:path extrusionOk="0" h="593089" w="975360">
                  <a:moveTo>
                    <a:pt x="136397" y="103504"/>
                  </a:moveTo>
                  <a:lnTo>
                    <a:pt x="136397" y="64007"/>
                  </a:lnTo>
                  <a:lnTo>
                    <a:pt x="133349" y="67055"/>
                  </a:lnTo>
                  <a:lnTo>
                    <a:pt x="129227" y="67055"/>
                  </a:lnTo>
                  <a:lnTo>
                    <a:pt x="136397" y="103504"/>
                  </a:lnTo>
                  <a:close/>
                </a:path>
                <a:path extrusionOk="0" h="593089" w="975360">
                  <a:moveTo>
                    <a:pt x="136397" y="30479"/>
                  </a:moveTo>
                  <a:lnTo>
                    <a:pt x="136397" y="24383"/>
                  </a:lnTo>
                  <a:lnTo>
                    <a:pt x="130301" y="30479"/>
                  </a:lnTo>
                  <a:lnTo>
                    <a:pt x="136397" y="30479"/>
                  </a:lnTo>
                  <a:close/>
                </a:path>
                <a:path extrusionOk="0" h="593089" w="975360">
                  <a:moveTo>
                    <a:pt x="136397" y="57302"/>
                  </a:moveTo>
                  <a:lnTo>
                    <a:pt x="136397" y="30479"/>
                  </a:lnTo>
                  <a:lnTo>
                    <a:pt x="130301" y="30479"/>
                  </a:lnTo>
                  <a:lnTo>
                    <a:pt x="130301" y="58673"/>
                  </a:lnTo>
                  <a:lnTo>
                    <a:pt x="133349" y="57911"/>
                  </a:lnTo>
                  <a:lnTo>
                    <a:pt x="136397" y="57302"/>
                  </a:lnTo>
                  <a:close/>
                </a:path>
                <a:path extrusionOk="0" h="593089" w="975360">
                  <a:moveTo>
                    <a:pt x="140969" y="105155"/>
                  </a:moveTo>
                  <a:lnTo>
                    <a:pt x="137255" y="107864"/>
                  </a:lnTo>
                  <a:lnTo>
                    <a:pt x="137921" y="111251"/>
                  </a:lnTo>
                  <a:lnTo>
                    <a:pt x="140969" y="105155"/>
                  </a:lnTo>
                  <a:close/>
                </a:path>
                <a:path extrusionOk="0" h="593089" w="975360">
                  <a:moveTo>
                    <a:pt x="155447" y="530351"/>
                  </a:moveTo>
                  <a:lnTo>
                    <a:pt x="153161" y="529589"/>
                  </a:lnTo>
                  <a:lnTo>
                    <a:pt x="155447" y="530351"/>
                  </a:lnTo>
                  <a:close/>
                </a:path>
                <a:path extrusionOk="0" h="593089" w="975360">
                  <a:moveTo>
                    <a:pt x="155447" y="531278"/>
                  </a:moveTo>
                  <a:lnTo>
                    <a:pt x="155447" y="530351"/>
                  </a:lnTo>
                  <a:lnTo>
                    <a:pt x="153197" y="529616"/>
                  </a:lnTo>
                  <a:lnTo>
                    <a:pt x="155447" y="531278"/>
                  </a:lnTo>
                  <a:close/>
                </a:path>
                <a:path extrusionOk="0" h="593089" w="975360">
                  <a:moveTo>
                    <a:pt x="169925" y="17525"/>
                  </a:moveTo>
                  <a:lnTo>
                    <a:pt x="168332" y="17525"/>
                  </a:lnTo>
                  <a:lnTo>
                    <a:pt x="166115" y="19049"/>
                  </a:lnTo>
                  <a:lnTo>
                    <a:pt x="169925" y="17525"/>
                  </a:lnTo>
                  <a:close/>
                </a:path>
                <a:path extrusionOk="0" h="593089" w="975360">
                  <a:moveTo>
                    <a:pt x="169925" y="30479"/>
                  </a:moveTo>
                  <a:lnTo>
                    <a:pt x="169925" y="17525"/>
                  </a:lnTo>
                  <a:lnTo>
                    <a:pt x="166115" y="19049"/>
                  </a:lnTo>
                  <a:lnTo>
                    <a:pt x="166115" y="30479"/>
                  </a:lnTo>
                  <a:lnTo>
                    <a:pt x="169925" y="30479"/>
                  </a:lnTo>
                  <a:close/>
                </a:path>
                <a:path extrusionOk="0" h="593089" w="975360">
                  <a:moveTo>
                    <a:pt x="264318" y="0"/>
                  </a:moveTo>
                  <a:lnTo>
                    <a:pt x="193825" y="0"/>
                  </a:lnTo>
                  <a:lnTo>
                    <a:pt x="168332" y="17525"/>
                  </a:lnTo>
                  <a:lnTo>
                    <a:pt x="169925" y="17525"/>
                  </a:lnTo>
                  <a:lnTo>
                    <a:pt x="169925" y="30479"/>
                  </a:lnTo>
                  <a:lnTo>
                    <a:pt x="172211" y="30479"/>
                  </a:lnTo>
                  <a:lnTo>
                    <a:pt x="173735" y="29717"/>
                  </a:lnTo>
                  <a:lnTo>
                    <a:pt x="206501" y="6508"/>
                  </a:lnTo>
                  <a:lnTo>
                    <a:pt x="206501" y="5333"/>
                  </a:lnTo>
                  <a:lnTo>
                    <a:pt x="210311" y="3809"/>
                  </a:lnTo>
                  <a:lnTo>
                    <a:pt x="210311" y="5333"/>
                  </a:lnTo>
                  <a:lnTo>
                    <a:pt x="243839" y="5333"/>
                  </a:lnTo>
                  <a:lnTo>
                    <a:pt x="244601" y="4571"/>
                  </a:lnTo>
                  <a:lnTo>
                    <a:pt x="264318" y="0"/>
                  </a:lnTo>
                  <a:close/>
                </a:path>
                <a:path extrusionOk="0" h="593089" w="975360">
                  <a:moveTo>
                    <a:pt x="210311" y="3809"/>
                  </a:moveTo>
                  <a:lnTo>
                    <a:pt x="206501" y="5333"/>
                  </a:lnTo>
                  <a:lnTo>
                    <a:pt x="208160" y="5333"/>
                  </a:lnTo>
                  <a:lnTo>
                    <a:pt x="210311" y="3809"/>
                  </a:lnTo>
                  <a:close/>
                </a:path>
                <a:path extrusionOk="0" h="593089" w="975360">
                  <a:moveTo>
                    <a:pt x="208160" y="5333"/>
                  </a:moveTo>
                  <a:lnTo>
                    <a:pt x="206501" y="5333"/>
                  </a:lnTo>
                  <a:lnTo>
                    <a:pt x="206501" y="6508"/>
                  </a:lnTo>
                  <a:lnTo>
                    <a:pt x="208160" y="5333"/>
                  </a:lnTo>
                  <a:close/>
                </a:path>
                <a:path extrusionOk="0" h="593089" w="975360">
                  <a:moveTo>
                    <a:pt x="210311" y="555497"/>
                  </a:moveTo>
                  <a:lnTo>
                    <a:pt x="210055" y="555308"/>
                  </a:lnTo>
                  <a:lnTo>
                    <a:pt x="208025" y="554735"/>
                  </a:lnTo>
                  <a:lnTo>
                    <a:pt x="210311" y="555497"/>
                  </a:lnTo>
                  <a:close/>
                </a:path>
                <a:path extrusionOk="0" h="593089" w="975360">
                  <a:moveTo>
                    <a:pt x="210311" y="568445"/>
                  </a:moveTo>
                  <a:lnTo>
                    <a:pt x="210311" y="555497"/>
                  </a:lnTo>
                  <a:lnTo>
                    <a:pt x="208025" y="554735"/>
                  </a:lnTo>
                  <a:lnTo>
                    <a:pt x="208025" y="567795"/>
                  </a:lnTo>
                  <a:lnTo>
                    <a:pt x="210311" y="568445"/>
                  </a:lnTo>
                  <a:close/>
                </a:path>
                <a:path extrusionOk="0" h="593089" w="975360">
                  <a:moveTo>
                    <a:pt x="210311" y="5333"/>
                  </a:moveTo>
                  <a:lnTo>
                    <a:pt x="210311" y="3809"/>
                  </a:lnTo>
                  <a:lnTo>
                    <a:pt x="208160" y="5333"/>
                  </a:lnTo>
                  <a:lnTo>
                    <a:pt x="210311" y="5333"/>
                  </a:lnTo>
                  <a:close/>
                </a:path>
                <a:path extrusionOk="0" h="593089" w="975360">
                  <a:moveTo>
                    <a:pt x="297180" y="579881"/>
                  </a:moveTo>
                  <a:lnTo>
                    <a:pt x="210055" y="555308"/>
                  </a:lnTo>
                  <a:lnTo>
                    <a:pt x="210311" y="555497"/>
                  </a:lnTo>
                  <a:lnTo>
                    <a:pt x="210311" y="568445"/>
                  </a:lnTo>
                  <a:lnTo>
                    <a:pt x="293369" y="592073"/>
                  </a:lnTo>
                  <a:lnTo>
                    <a:pt x="294131" y="592073"/>
                  </a:lnTo>
                  <a:lnTo>
                    <a:pt x="294893" y="592835"/>
                  </a:lnTo>
                  <a:lnTo>
                    <a:pt x="295655" y="592835"/>
                  </a:lnTo>
                  <a:lnTo>
                    <a:pt x="295655" y="579881"/>
                  </a:lnTo>
                  <a:lnTo>
                    <a:pt x="297180" y="579881"/>
                  </a:lnTo>
                  <a:close/>
                </a:path>
                <a:path extrusionOk="0" h="593089" w="975360">
                  <a:moveTo>
                    <a:pt x="331469" y="592835"/>
                  </a:moveTo>
                  <a:lnTo>
                    <a:pt x="331469" y="579881"/>
                  </a:lnTo>
                  <a:lnTo>
                    <a:pt x="295655" y="579881"/>
                  </a:lnTo>
                  <a:lnTo>
                    <a:pt x="295655" y="592835"/>
                  </a:lnTo>
                  <a:lnTo>
                    <a:pt x="331469" y="592835"/>
                  </a:lnTo>
                  <a:close/>
                </a:path>
                <a:path extrusionOk="0" h="593089" w="975360">
                  <a:moveTo>
                    <a:pt x="432053" y="579881"/>
                  </a:moveTo>
                  <a:lnTo>
                    <a:pt x="382523" y="566927"/>
                  </a:lnTo>
                  <a:lnTo>
                    <a:pt x="379476" y="566927"/>
                  </a:lnTo>
                  <a:lnTo>
                    <a:pt x="329945" y="579881"/>
                  </a:lnTo>
                  <a:lnTo>
                    <a:pt x="331469" y="579881"/>
                  </a:lnTo>
                  <a:lnTo>
                    <a:pt x="331469" y="592835"/>
                  </a:lnTo>
                  <a:lnTo>
                    <a:pt x="332231" y="592835"/>
                  </a:lnTo>
                  <a:lnTo>
                    <a:pt x="332993" y="592073"/>
                  </a:lnTo>
                  <a:lnTo>
                    <a:pt x="333755" y="592073"/>
                  </a:lnTo>
                  <a:lnTo>
                    <a:pt x="379476" y="580643"/>
                  </a:lnTo>
                  <a:lnTo>
                    <a:pt x="379476" y="579881"/>
                  </a:lnTo>
                  <a:lnTo>
                    <a:pt x="382523" y="579881"/>
                  </a:lnTo>
                  <a:lnTo>
                    <a:pt x="382523" y="580632"/>
                  </a:lnTo>
                  <a:lnTo>
                    <a:pt x="429006" y="592073"/>
                  </a:lnTo>
                  <a:lnTo>
                    <a:pt x="429767" y="592835"/>
                  </a:lnTo>
                  <a:lnTo>
                    <a:pt x="430530" y="592835"/>
                  </a:lnTo>
                  <a:lnTo>
                    <a:pt x="430530" y="579881"/>
                  </a:lnTo>
                  <a:lnTo>
                    <a:pt x="432053" y="579881"/>
                  </a:lnTo>
                  <a:close/>
                </a:path>
                <a:path extrusionOk="0" h="593089" w="975360">
                  <a:moveTo>
                    <a:pt x="382523" y="579881"/>
                  </a:moveTo>
                  <a:lnTo>
                    <a:pt x="379476" y="579881"/>
                  </a:lnTo>
                  <a:lnTo>
                    <a:pt x="381011" y="580260"/>
                  </a:lnTo>
                  <a:lnTo>
                    <a:pt x="382523" y="579881"/>
                  </a:lnTo>
                  <a:close/>
                </a:path>
                <a:path extrusionOk="0" h="593089" w="975360">
                  <a:moveTo>
                    <a:pt x="381011" y="580260"/>
                  </a:moveTo>
                  <a:lnTo>
                    <a:pt x="379476" y="579881"/>
                  </a:lnTo>
                  <a:lnTo>
                    <a:pt x="379476" y="580643"/>
                  </a:lnTo>
                  <a:lnTo>
                    <a:pt x="381011" y="580260"/>
                  </a:lnTo>
                  <a:close/>
                </a:path>
                <a:path extrusionOk="0" h="593089" w="975360">
                  <a:moveTo>
                    <a:pt x="382523" y="580632"/>
                  </a:moveTo>
                  <a:lnTo>
                    <a:pt x="382523" y="579881"/>
                  </a:lnTo>
                  <a:lnTo>
                    <a:pt x="381011" y="580260"/>
                  </a:lnTo>
                  <a:lnTo>
                    <a:pt x="382523" y="580632"/>
                  </a:lnTo>
                  <a:close/>
                </a:path>
                <a:path extrusionOk="0" h="593089" w="975360">
                  <a:moveTo>
                    <a:pt x="505206" y="592835"/>
                  </a:moveTo>
                  <a:lnTo>
                    <a:pt x="505206" y="579881"/>
                  </a:lnTo>
                  <a:lnTo>
                    <a:pt x="430530" y="579881"/>
                  </a:lnTo>
                  <a:lnTo>
                    <a:pt x="430530" y="592835"/>
                  </a:lnTo>
                  <a:lnTo>
                    <a:pt x="505206" y="592835"/>
                  </a:lnTo>
                  <a:close/>
                </a:path>
                <a:path extrusionOk="0" h="593089" w="975360">
                  <a:moveTo>
                    <a:pt x="742949" y="566927"/>
                  </a:moveTo>
                  <a:lnTo>
                    <a:pt x="742949" y="554735"/>
                  </a:lnTo>
                  <a:lnTo>
                    <a:pt x="579119" y="554735"/>
                  </a:lnTo>
                  <a:lnTo>
                    <a:pt x="542544" y="567689"/>
                  </a:lnTo>
                  <a:lnTo>
                    <a:pt x="502919" y="579881"/>
                  </a:lnTo>
                  <a:lnTo>
                    <a:pt x="505206" y="579881"/>
                  </a:lnTo>
                  <a:lnTo>
                    <a:pt x="505206" y="592835"/>
                  </a:lnTo>
                  <a:lnTo>
                    <a:pt x="505967" y="592073"/>
                  </a:lnTo>
                  <a:lnTo>
                    <a:pt x="506730" y="592073"/>
                  </a:lnTo>
                  <a:lnTo>
                    <a:pt x="546354" y="579119"/>
                  </a:lnTo>
                  <a:lnTo>
                    <a:pt x="581405" y="567435"/>
                  </a:lnTo>
                  <a:lnTo>
                    <a:pt x="581405" y="566927"/>
                  </a:lnTo>
                  <a:lnTo>
                    <a:pt x="742949" y="566927"/>
                  </a:lnTo>
                  <a:close/>
                </a:path>
                <a:path extrusionOk="0" h="593089" w="975360">
                  <a:moveTo>
                    <a:pt x="582929" y="566927"/>
                  </a:moveTo>
                  <a:lnTo>
                    <a:pt x="581405" y="566927"/>
                  </a:lnTo>
                  <a:lnTo>
                    <a:pt x="581405" y="567435"/>
                  </a:lnTo>
                  <a:lnTo>
                    <a:pt x="582929" y="566927"/>
                  </a:lnTo>
                  <a:close/>
                </a:path>
                <a:path extrusionOk="0" h="593089" w="975360">
                  <a:moveTo>
                    <a:pt x="777609" y="542174"/>
                  </a:moveTo>
                  <a:lnTo>
                    <a:pt x="740663" y="554735"/>
                  </a:lnTo>
                  <a:lnTo>
                    <a:pt x="742949" y="554735"/>
                  </a:lnTo>
                  <a:lnTo>
                    <a:pt x="742949" y="566927"/>
                  </a:lnTo>
                  <a:lnTo>
                    <a:pt x="745235" y="566927"/>
                  </a:lnTo>
                  <a:lnTo>
                    <a:pt x="776477" y="556305"/>
                  </a:lnTo>
                  <a:lnTo>
                    <a:pt x="776477" y="543305"/>
                  </a:lnTo>
                  <a:lnTo>
                    <a:pt x="777609" y="542174"/>
                  </a:lnTo>
                  <a:close/>
                </a:path>
                <a:path extrusionOk="0" h="593089" w="975360">
                  <a:moveTo>
                    <a:pt x="822910" y="44118"/>
                  </a:moveTo>
                  <a:lnTo>
                    <a:pt x="799338" y="7619"/>
                  </a:lnTo>
                  <a:lnTo>
                    <a:pt x="798576" y="7619"/>
                  </a:lnTo>
                  <a:lnTo>
                    <a:pt x="797051" y="6095"/>
                  </a:lnTo>
                  <a:lnTo>
                    <a:pt x="787815" y="0"/>
                  </a:lnTo>
                  <a:lnTo>
                    <a:pt x="764794" y="0"/>
                  </a:lnTo>
                  <a:lnTo>
                    <a:pt x="788669" y="15758"/>
                  </a:lnTo>
                  <a:lnTo>
                    <a:pt x="788669" y="15239"/>
                  </a:lnTo>
                  <a:lnTo>
                    <a:pt x="790193" y="16763"/>
                  </a:lnTo>
                  <a:lnTo>
                    <a:pt x="790193" y="17599"/>
                  </a:lnTo>
                  <a:lnTo>
                    <a:pt x="812291" y="51815"/>
                  </a:lnTo>
                  <a:lnTo>
                    <a:pt x="813054" y="52577"/>
                  </a:lnTo>
                  <a:lnTo>
                    <a:pt x="822197" y="61370"/>
                  </a:lnTo>
                  <a:lnTo>
                    <a:pt x="822197" y="43433"/>
                  </a:lnTo>
                  <a:lnTo>
                    <a:pt x="822910" y="44118"/>
                  </a:lnTo>
                  <a:close/>
                </a:path>
                <a:path extrusionOk="0" h="593089" w="975360">
                  <a:moveTo>
                    <a:pt x="778763" y="541781"/>
                  </a:moveTo>
                  <a:lnTo>
                    <a:pt x="777609" y="542174"/>
                  </a:lnTo>
                  <a:lnTo>
                    <a:pt x="776477" y="543305"/>
                  </a:lnTo>
                  <a:lnTo>
                    <a:pt x="778763" y="541781"/>
                  </a:lnTo>
                  <a:close/>
                </a:path>
                <a:path extrusionOk="0" h="593089" w="975360">
                  <a:moveTo>
                    <a:pt x="778763" y="555528"/>
                  </a:moveTo>
                  <a:lnTo>
                    <a:pt x="778763" y="541781"/>
                  </a:lnTo>
                  <a:lnTo>
                    <a:pt x="776477" y="543305"/>
                  </a:lnTo>
                  <a:lnTo>
                    <a:pt x="776477" y="556305"/>
                  </a:lnTo>
                  <a:lnTo>
                    <a:pt x="778763" y="555528"/>
                  </a:lnTo>
                  <a:close/>
                </a:path>
                <a:path extrusionOk="0" h="593089" w="975360">
                  <a:moveTo>
                    <a:pt x="812365" y="507418"/>
                  </a:moveTo>
                  <a:lnTo>
                    <a:pt x="777609" y="542174"/>
                  </a:lnTo>
                  <a:lnTo>
                    <a:pt x="778763" y="541781"/>
                  </a:lnTo>
                  <a:lnTo>
                    <a:pt x="778763" y="555528"/>
                  </a:lnTo>
                  <a:lnTo>
                    <a:pt x="783335" y="553973"/>
                  </a:lnTo>
                  <a:lnTo>
                    <a:pt x="784097" y="553973"/>
                  </a:lnTo>
                  <a:lnTo>
                    <a:pt x="811529" y="526541"/>
                  </a:lnTo>
                  <a:lnTo>
                    <a:pt x="811529" y="509777"/>
                  </a:lnTo>
                  <a:lnTo>
                    <a:pt x="812365" y="507418"/>
                  </a:lnTo>
                  <a:close/>
                </a:path>
                <a:path extrusionOk="0" h="593089" w="975360">
                  <a:moveTo>
                    <a:pt x="790193" y="16763"/>
                  </a:moveTo>
                  <a:lnTo>
                    <a:pt x="788669" y="15239"/>
                  </a:lnTo>
                  <a:lnTo>
                    <a:pt x="789253" y="16143"/>
                  </a:lnTo>
                  <a:lnTo>
                    <a:pt x="790193" y="16763"/>
                  </a:lnTo>
                  <a:close/>
                </a:path>
                <a:path extrusionOk="0" h="593089" w="975360">
                  <a:moveTo>
                    <a:pt x="789253" y="16143"/>
                  </a:moveTo>
                  <a:lnTo>
                    <a:pt x="788669" y="15239"/>
                  </a:lnTo>
                  <a:lnTo>
                    <a:pt x="788669" y="15758"/>
                  </a:lnTo>
                  <a:lnTo>
                    <a:pt x="789253" y="16143"/>
                  </a:lnTo>
                  <a:close/>
                </a:path>
                <a:path extrusionOk="0" h="593089" w="975360">
                  <a:moveTo>
                    <a:pt x="790193" y="17599"/>
                  </a:moveTo>
                  <a:lnTo>
                    <a:pt x="790193" y="16763"/>
                  </a:lnTo>
                  <a:lnTo>
                    <a:pt x="789253" y="16143"/>
                  </a:lnTo>
                  <a:lnTo>
                    <a:pt x="790193" y="17599"/>
                  </a:lnTo>
                  <a:close/>
                </a:path>
                <a:path extrusionOk="0" h="593089" w="975360">
                  <a:moveTo>
                    <a:pt x="813054" y="506729"/>
                  </a:moveTo>
                  <a:lnTo>
                    <a:pt x="812365" y="507418"/>
                  </a:lnTo>
                  <a:lnTo>
                    <a:pt x="811529" y="509777"/>
                  </a:lnTo>
                  <a:lnTo>
                    <a:pt x="813054" y="506729"/>
                  </a:lnTo>
                  <a:close/>
                </a:path>
                <a:path extrusionOk="0" h="593089" w="975360">
                  <a:moveTo>
                    <a:pt x="813054" y="525017"/>
                  </a:moveTo>
                  <a:lnTo>
                    <a:pt x="813054" y="506729"/>
                  </a:lnTo>
                  <a:lnTo>
                    <a:pt x="811529" y="509777"/>
                  </a:lnTo>
                  <a:lnTo>
                    <a:pt x="811529" y="526541"/>
                  </a:lnTo>
                  <a:lnTo>
                    <a:pt x="813054" y="525017"/>
                  </a:lnTo>
                  <a:close/>
                </a:path>
                <a:path extrusionOk="0" h="593089" w="975360">
                  <a:moveTo>
                    <a:pt x="873534" y="383333"/>
                  </a:moveTo>
                  <a:lnTo>
                    <a:pt x="851915" y="419861"/>
                  </a:lnTo>
                  <a:lnTo>
                    <a:pt x="824483" y="473201"/>
                  </a:lnTo>
                  <a:lnTo>
                    <a:pt x="812365" y="507418"/>
                  </a:lnTo>
                  <a:lnTo>
                    <a:pt x="813054" y="506729"/>
                  </a:lnTo>
                  <a:lnTo>
                    <a:pt x="813054" y="525017"/>
                  </a:lnTo>
                  <a:lnTo>
                    <a:pt x="822960" y="515111"/>
                  </a:lnTo>
                  <a:lnTo>
                    <a:pt x="822960" y="514349"/>
                  </a:lnTo>
                  <a:lnTo>
                    <a:pt x="823721" y="513587"/>
                  </a:lnTo>
                  <a:lnTo>
                    <a:pt x="836676" y="477011"/>
                  </a:lnTo>
                  <a:lnTo>
                    <a:pt x="862583" y="425195"/>
                  </a:lnTo>
                  <a:lnTo>
                    <a:pt x="873251" y="407906"/>
                  </a:lnTo>
                  <a:lnTo>
                    <a:pt x="873251" y="384047"/>
                  </a:lnTo>
                  <a:lnTo>
                    <a:pt x="873534" y="383333"/>
                  </a:lnTo>
                  <a:close/>
                </a:path>
                <a:path extrusionOk="0" h="593089" w="975360">
                  <a:moveTo>
                    <a:pt x="822960" y="44195"/>
                  </a:moveTo>
                  <a:lnTo>
                    <a:pt x="822197" y="43433"/>
                  </a:lnTo>
                  <a:lnTo>
                    <a:pt x="822960" y="44195"/>
                  </a:lnTo>
                  <a:close/>
                </a:path>
                <a:path extrusionOk="0" h="593089" w="975360">
                  <a:moveTo>
                    <a:pt x="822960" y="62102"/>
                  </a:moveTo>
                  <a:lnTo>
                    <a:pt x="822960" y="44195"/>
                  </a:lnTo>
                  <a:lnTo>
                    <a:pt x="822197" y="43433"/>
                  </a:lnTo>
                  <a:lnTo>
                    <a:pt x="822197" y="61370"/>
                  </a:lnTo>
                  <a:lnTo>
                    <a:pt x="822960" y="62102"/>
                  </a:lnTo>
                  <a:close/>
                </a:path>
                <a:path extrusionOk="0" h="593089" w="975360">
                  <a:moveTo>
                    <a:pt x="861821" y="96853"/>
                  </a:moveTo>
                  <a:lnTo>
                    <a:pt x="861821" y="81533"/>
                  </a:lnTo>
                  <a:lnTo>
                    <a:pt x="822910" y="44118"/>
                  </a:lnTo>
                  <a:lnTo>
                    <a:pt x="822960" y="62102"/>
                  </a:lnTo>
                  <a:lnTo>
                    <a:pt x="852677" y="90677"/>
                  </a:lnTo>
                  <a:lnTo>
                    <a:pt x="853439" y="90677"/>
                  </a:lnTo>
                  <a:lnTo>
                    <a:pt x="853439" y="91439"/>
                  </a:lnTo>
                  <a:lnTo>
                    <a:pt x="861821" y="96853"/>
                  </a:lnTo>
                  <a:close/>
                </a:path>
                <a:path extrusionOk="0" h="593089" w="975360">
                  <a:moveTo>
                    <a:pt x="924306" y="163829"/>
                  </a:moveTo>
                  <a:lnTo>
                    <a:pt x="924306" y="146303"/>
                  </a:lnTo>
                  <a:lnTo>
                    <a:pt x="899160" y="106679"/>
                  </a:lnTo>
                  <a:lnTo>
                    <a:pt x="898397" y="105917"/>
                  </a:lnTo>
                  <a:lnTo>
                    <a:pt x="898397" y="105155"/>
                  </a:lnTo>
                  <a:lnTo>
                    <a:pt x="897635" y="104393"/>
                  </a:lnTo>
                  <a:lnTo>
                    <a:pt x="861060" y="80771"/>
                  </a:lnTo>
                  <a:lnTo>
                    <a:pt x="861821" y="81533"/>
                  </a:lnTo>
                  <a:lnTo>
                    <a:pt x="861821" y="96853"/>
                  </a:lnTo>
                  <a:lnTo>
                    <a:pt x="888491" y="114077"/>
                  </a:lnTo>
                  <a:lnTo>
                    <a:pt x="888491" y="113537"/>
                  </a:lnTo>
                  <a:lnTo>
                    <a:pt x="890015" y="115061"/>
                  </a:lnTo>
                  <a:lnTo>
                    <a:pt x="890015" y="115939"/>
                  </a:lnTo>
                  <a:lnTo>
                    <a:pt x="913638" y="153161"/>
                  </a:lnTo>
                  <a:lnTo>
                    <a:pt x="914400" y="153161"/>
                  </a:lnTo>
                  <a:lnTo>
                    <a:pt x="914400" y="153923"/>
                  </a:lnTo>
                  <a:lnTo>
                    <a:pt x="924306" y="163829"/>
                  </a:lnTo>
                  <a:close/>
                </a:path>
                <a:path extrusionOk="0" h="593089" w="975360">
                  <a:moveTo>
                    <a:pt x="874013" y="382523"/>
                  </a:moveTo>
                  <a:lnTo>
                    <a:pt x="873534" y="383333"/>
                  </a:lnTo>
                  <a:lnTo>
                    <a:pt x="873251" y="384047"/>
                  </a:lnTo>
                  <a:lnTo>
                    <a:pt x="874013" y="382523"/>
                  </a:lnTo>
                  <a:close/>
                </a:path>
                <a:path extrusionOk="0" h="593089" w="975360">
                  <a:moveTo>
                    <a:pt x="874013" y="406671"/>
                  </a:moveTo>
                  <a:lnTo>
                    <a:pt x="874013" y="382523"/>
                  </a:lnTo>
                  <a:lnTo>
                    <a:pt x="873251" y="384047"/>
                  </a:lnTo>
                  <a:lnTo>
                    <a:pt x="873251" y="407906"/>
                  </a:lnTo>
                  <a:lnTo>
                    <a:pt x="874013" y="406671"/>
                  </a:lnTo>
                  <a:close/>
                </a:path>
                <a:path extrusionOk="0" h="593089" w="975360">
                  <a:moveTo>
                    <a:pt x="963167" y="242898"/>
                  </a:moveTo>
                  <a:lnTo>
                    <a:pt x="963167" y="220217"/>
                  </a:lnTo>
                  <a:lnTo>
                    <a:pt x="962406" y="226313"/>
                  </a:lnTo>
                  <a:lnTo>
                    <a:pt x="961271" y="222976"/>
                  </a:lnTo>
                  <a:lnTo>
                    <a:pt x="938021" y="256793"/>
                  </a:lnTo>
                  <a:lnTo>
                    <a:pt x="937260" y="257555"/>
                  </a:lnTo>
                  <a:lnTo>
                    <a:pt x="937260" y="258317"/>
                  </a:lnTo>
                  <a:lnTo>
                    <a:pt x="913638" y="306323"/>
                  </a:lnTo>
                  <a:lnTo>
                    <a:pt x="888491" y="345947"/>
                  </a:lnTo>
                  <a:lnTo>
                    <a:pt x="888491" y="346709"/>
                  </a:lnTo>
                  <a:lnTo>
                    <a:pt x="887729" y="346709"/>
                  </a:lnTo>
                  <a:lnTo>
                    <a:pt x="887729" y="347471"/>
                  </a:lnTo>
                  <a:lnTo>
                    <a:pt x="873534" y="383333"/>
                  </a:lnTo>
                  <a:lnTo>
                    <a:pt x="874013" y="382523"/>
                  </a:lnTo>
                  <a:lnTo>
                    <a:pt x="874013" y="406671"/>
                  </a:lnTo>
                  <a:lnTo>
                    <a:pt x="884682" y="389381"/>
                  </a:lnTo>
                  <a:lnTo>
                    <a:pt x="885444" y="389381"/>
                  </a:lnTo>
                  <a:lnTo>
                    <a:pt x="885444" y="388619"/>
                  </a:lnTo>
                  <a:lnTo>
                    <a:pt x="899160" y="353969"/>
                  </a:lnTo>
                  <a:lnTo>
                    <a:pt x="899160" y="352805"/>
                  </a:lnTo>
                  <a:lnTo>
                    <a:pt x="924306" y="313181"/>
                  </a:lnTo>
                  <a:lnTo>
                    <a:pt x="947927" y="265199"/>
                  </a:lnTo>
                  <a:lnTo>
                    <a:pt x="947927" y="264413"/>
                  </a:lnTo>
                  <a:lnTo>
                    <a:pt x="963167" y="242898"/>
                  </a:lnTo>
                  <a:close/>
                </a:path>
                <a:path extrusionOk="0" h="593089" w="975360">
                  <a:moveTo>
                    <a:pt x="890015" y="115061"/>
                  </a:moveTo>
                  <a:lnTo>
                    <a:pt x="888491" y="113537"/>
                  </a:lnTo>
                  <a:lnTo>
                    <a:pt x="889072" y="114452"/>
                  </a:lnTo>
                  <a:lnTo>
                    <a:pt x="890015" y="115061"/>
                  </a:lnTo>
                  <a:close/>
                </a:path>
                <a:path extrusionOk="0" h="593089" w="975360">
                  <a:moveTo>
                    <a:pt x="889072" y="114452"/>
                  </a:moveTo>
                  <a:lnTo>
                    <a:pt x="888491" y="113537"/>
                  </a:lnTo>
                  <a:lnTo>
                    <a:pt x="888491" y="114077"/>
                  </a:lnTo>
                  <a:lnTo>
                    <a:pt x="889072" y="114452"/>
                  </a:lnTo>
                  <a:close/>
                </a:path>
                <a:path extrusionOk="0" h="593089" w="975360">
                  <a:moveTo>
                    <a:pt x="890015" y="115939"/>
                  </a:moveTo>
                  <a:lnTo>
                    <a:pt x="890015" y="115061"/>
                  </a:lnTo>
                  <a:lnTo>
                    <a:pt x="889072" y="114452"/>
                  </a:lnTo>
                  <a:lnTo>
                    <a:pt x="890015" y="115939"/>
                  </a:lnTo>
                  <a:close/>
                </a:path>
                <a:path extrusionOk="0" h="593089" w="975360">
                  <a:moveTo>
                    <a:pt x="899921" y="352043"/>
                  </a:moveTo>
                  <a:lnTo>
                    <a:pt x="899160" y="352805"/>
                  </a:lnTo>
                  <a:lnTo>
                    <a:pt x="899160" y="353969"/>
                  </a:lnTo>
                  <a:lnTo>
                    <a:pt x="899921" y="352043"/>
                  </a:lnTo>
                  <a:close/>
                </a:path>
                <a:path extrusionOk="0" h="593089" w="975360">
                  <a:moveTo>
                    <a:pt x="975360" y="224027"/>
                  </a:moveTo>
                  <a:lnTo>
                    <a:pt x="974597" y="222503"/>
                  </a:lnTo>
                  <a:lnTo>
                    <a:pt x="961644" y="184403"/>
                  </a:lnTo>
                  <a:lnTo>
                    <a:pt x="961644" y="182879"/>
                  </a:lnTo>
                  <a:lnTo>
                    <a:pt x="923544" y="144779"/>
                  </a:lnTo>
                  <a:lnTo>
                    <a:pt x="924306" y="146303"/>
                  </a:lnTo>
                  <a:lnTo>
                    <a:pt x="924306" y="163829"/>
                  </a:lnTo>
                  <a:lnTo>
                    <a:pt x="949451" y="188975"/>
                  </a:lnTo>
                  <a:lnTo>
                    <a:pt x="949451" y="188213"/>
                  </a:lnTo>
                  <a:lnTo>
                    <a:pt x="950976" y="190499"/>
                  </a:lnTo>
                  <a:lnTo>
                    <a:pt x="950976" y="192696"/>
                  </a:lnTo>
                  <a:lnTo>
                    <a:pt x="961271" y="222976"/>
                  </a:lnTo>
                  <a:lnTo>
                    <a:pt x="963167" y="220217"/>
                  </a:lnTo>
                  <a:lnTo>
                    <a:pt x="963167" y="242898"/>
                  </a:lnTo>
                  <a:lnTo>
                    <a:pt x="973835" y="227837"/>
                  </a:lnTo>
                  <a:lnTo>
                    <a:pt x="974597" y="226313"/>
                  </a:lnTo>
                  <a:lnTo>
                    <a:pt x="975360" y="224027"/>
                  </a:lnTo>
                  <a:close/>
                </a:path>
                <a:path extrusionOk="0" h="593089" w="975360">
                  <a:moveTo>
                    <a:pt x="948689" y="263651"/>
                  </a:moveTo>
                  <a:lnTo>
                    <a:pt x="947927" y="264413"/>
                  </a:lnTo>
                  <a:lnTo>
                    <a:pt x="947927" y="265199"/>
                  </a:lnTo>
                  <a:lnTo>
                    <a:pt x="948689" y="263651"/>
                  </a:lnTo>
                  <a:close/>
                </a:path>
                <a:path extrusionOk="0" h="593089" w="975360">
                  <a:moveTo>
                    <a:pt x="950976" y="190499"/>
                  </a:moveTo>
                  <a:lnTo>
                    <a:pt x="949451" y="188213"/>
                  </a:lnTo>
                  <a:lnTo>
                    <a:pt x="949844" y="189368"/>
                  </a:lnTo>
                  <a:lnTo>
                    <a:pt x="950976" y="190499"/>
                  </a:lnTo>
                  <a:close/>
                </a:path>
                <a:path extrusionOk="0" h="593089" w="975360">
                  <a:moveTo>
                    <a:pt x="949844" y="189368"/>
                  </a:moveTo>
                  <a:lnTo>
                    <a:pt x="949451" y="188213"/>
                  </a:lnTo>
                  <a:lnTo>
                    <a:pt x="949451" y="188975"/>
                  </a:lnTo>
                  <a:lnTo>
                    <a:pt x="949844" y="189368"/>
                  </a:lnTo>
                  <a:close/>
                </a:path>
                <a:path extrusionOk="0" h="593089" w="975360">
                  <a:moveTo>
                    <a:pt x="950976" y="192696"/>
                  </a:moveTo>
                  <a:lnTo>
                    <a:pt x="950976" y="190499"/>
                  </a:lnTo>
                  <a:lnTo>
                    <a:pt x="949844" y="189368"/>
                  </a:lnTo>
                  <a:lnTo>
                    <a:pt x="950976" y="192696"/>
                  </a:lnTo>
                  <a:close/>
                </a:path>
                <a:path extrusionOk="0" h="593089" w="975360">
                  <a:moveTo>
                    <a:pt x="963167" y="220217"/>
                  </a:moveTo>
                  <a:lnTo>
                    <a:pt x="961271" y="222976"/>
                  </a:lnTo>
                  <a:lnTo>
                    <a:pt x="962406" y="226313"/>
                  </a:lnTo>
                  <a:lnTo>
                    <a:pt x="963167" y="2202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7023354" y="5352287"/>
              <a:ext cx="1206500" cy="363220"/>
            </a:xfrm>
            <a:custGeom>
              <a:rect b="b" l="l" r="r" t="t"/>
              <a:pathLst>
                <a:path extrusionOk="0" h="363220" w="1206500">
                  <a:moveTo>
                    <a:pt x="1206246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362712"/>
                  </a:lnTo>
                  <a:lnTo>
                    <a:pt x="1206246" y="362712"/>
                  </a:lnTo>
                  <a:lnTo>
                    <a:pt x="1206246" y="0"/>
                  </a:lnTo>
                  <a:close/>
                </a:path>
              </a:pathLst>
            </a:custGeom>
            <a:solidFill>
              <a:srgbClr val="C1CE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7017258" y="5353049"/>
              <a:ext cx="1219200" cy="368935"/>
            </a:xfrm>
            <a:custGeom>
              <a:rect b="b" l="l" r="r" t="t"/>
              <a:pathLst>
                <a:path extrusionOk="0" h="368935" w="1219200">
                  <a:moveTo>
                    <a:pt x="12192" y="355853"/>
                  </a:moveTo>
                  <a:lnTo>
                    <a:pt x="12192" y="0"/>
                  </a:lnTo>
                  <a:lnTo>
                    <a:pt x="0" y="0"/>
                  </a:lnTo>
                  <a:lnTo>
                    <a:pt x="0" y="368808"/>
                  </a:lnTo>
                  <a:lnTo>
                    <a:pt x="6096" y="368808"/>
                  </a:lnTo>
                  <a:lnTo>
                    <a:pt x="6096" y="355853"/>
                  </a:lnTo>
                  <a:lnTo>
                    <a:pt x="12192" y="355853"/>
                  </a:lnTo>
                  <a:close/>
                </a:path>
                <a:path extrusionOk="0" h="368935" w="1219200">
                  <a:moveTo>
                    <a:pt x="1212342" y="355853"/>
                  </a:moveTo>
                  <a:lnTo>
                    <a:pt x="6096" y="355853"/>
                  </a:lnTo>
                  <a:lnTo>
                    <a:pt x="12192" y="361950"/>
                  </a:lnTo>
                  <a:lnTo>
                    <a:pt x="12192" y="368808"/>
                  </a:lnTo>
                  <a:lnTo>
                    <a:pt x="1206246" y="368808"/>
                  </a:lnTo>
                  <a:lnTo>
                    <a:pt x="1206246" y="361950"/>
                  </a:lnTo>
                  <a:lnTo>
                    <a:pt x="1212342" y="355853"/>
                  </a:lnTo>
                  <a:close/>
                </a:path>
                <a:path extrusionOk="0" h="368935" w="1219200">
                  <a:moveTo>
                    <a:pt x="12192" y="368808"/>
                  </a:moveTo>
                  <a:lnTo>
                    <a:pt x="12192" y="361950"/>
                  </a:lnTo>
                  <a:lnTo>
                    <a:pt x="6096" y="355853"/>
                  </a:lnTo>
                  <a:lnTo>
                    <a:pt x="6096" y="368808"/>
                  </a:lnTo>
                  <a:lnTo>
                    <a:pt x="12192" y="368808"/>
                  </a:lnTo>
                  <a:close/>
                </a:path>
                <a:path extrusionOk="0" h="368935" w="1219200">
                  <a:moveTo>
                    <a:pt x="1219200" y="368808"/>
                  </a:moveTo>
                  <a:lnTo>
                    <a:pt x="1219200" y="0"/>
                  </a:lnTo>
                  <a:lnTo>
                    <a:pt x="1206246" y="0"/>
                  </a:lnTo>
                  <a:lnTo>
                    <a:pt x="1206246" y="355853"/>
                  </a:lnTo>
                  <a:lnTo>
                    <a:pt x="1212342" y="355853"/>
                  </a:lnTo>
                  <a:lnTo>
                    <a:pt x="1212342" y="368808"/>
                  </a:lnTo>
                  <a:lnTo>
                    <a:pt x="1219200" y="368808"/>
                  </a:lnTo>
                  <a:close/>
                </a:path>
                <a:path extrusionOk="0" h="368935" w="1219200">
                  <a:moveTo>
                    <a:pt x="1212342" y="368808"/>
                  </a:moveTo>
                  <a:lnTo>
                    <a:pt x="1212342" y="355853"/>
                  </a:lnTo>
                  <a:lnTo>
                    <a:pt x="1206246" y="361950"/>
                  </a:lnTo>
                  <a:lnTo>
                    <a:pt x="1206246" y="368808"/>
                  </a:lnTo>
                  <a:lnTo>
                    <a:pt x="1212342" y="3688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" name="Google Shape;81;p9"/>
          <p:cNvSpPr txBox="1"/>
          <p:nvPr/>
        </p:nvSpPr>
        <p:spPr>
          <a:xfrm>
            <a:off x="7019925" y="5340477"/>
            <a:ext cx="1213485" cy="37846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52050">
            <a:spAutoFit/>
          </a:bodyPr>
          <a:lstStyle/>
          <a:p>
            <a:pPr indent="0" lvl="0" marL="30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" name="Google Shape;82;p9"/>
          <p:cNvGrpSpPr/>
          <p:nvPr/>
        </p:nvGrpSpPr>
        <p:grpSpPr>
          <a:xfrm>
            <a:off x="3130495" y="5715761"/>
            <a:ext cx="3888413" cy="690753"/>
            <a:chOff x="3130495" y="5715761"/>
            <a:chExt cx="3888413" cy="690753"/>
          </a:xfrm>
        </p:grpSpPr>
        <p:sp>
          <p:nvSpPr>
            <p:cNvPr id="83" name="Google Shape;83;p9"/>
            <p:cNvSpPr/>
            <p:nvPr/>
          </p:nvSpPr>
          <p:spPr>
            <a:xfrm>
              <a:off x="3594354" y="5715761"/>
              <a:ext cx="3424554" cy="203200"/>
            </a:xfrm>
            <a:custGeom>
              <a:rect b="b" l="l" r="r" t="t"/>
              <a:pathLst>
                <a:path extrusionOk="0" h="203200" w="3424554">
                  <a:moveTo>
                    <a:pt x="51053" y="199644"/>
                  </a:moveTo>
                  <a:lnTo>
                    <a:pt x="50292" y="187452"/>
                  </a:lnTo>
                  <a:lnTo>
                    <a:pt x="0" y="189738"/>
                  </a:lnTo>
                  <a:lnTo>
                    <a:pt x="762" y="202692"/>
                  </a:lnTo>
                  <a:lnTo>
                    <a:pt x="51053" y="199644"/>
                  </a:lnTo>
                  <a:close/>
                </a:path>
                <a:path extrusionOk="0" h="203200" w="3424554">
                  <a:moveTo>
                    <a:pt x="140208" y="195072"/>
                  </a:moveTo>
                  <a:lnTo>
                    <a:pt x="139446" y="182118"/>
                  </a:lnTo>
                  <a:lnTo>
                    <a:pt x="88392" y="185166"/>
                  </a:lnTo>
                  <a:lnTo>
                    <a:pt x="89154" y="198120"/>
                  </a:lnTo>
                  <a:lnTo>
                    <a:pt x="140208" y="195072"/>
                  </a:lnTo>
                  <a:close/>
                </a:path>
                <a:path extrusionOk="0" h="203200" w="3424554">
                  <a:moveTo>
                    <a:pt x="228600" y="189738"/>
                  </a:moveTo>
                  <a:lnTo>
                    <a:pt x="227838" y="177546"/>
                  </a:lnTo>
                  <a:lnTo>
                    <a:pt x="177546" y="180594"/>
                  </a:lnTo>
                  <a:lnTo>
                    <a:pt x="178308" y="192786"/>
                  </a:lnTo>
                  <a:lnTo>
                    <a:pt x="228600" y="189738"/>
                  </a:lnTo>
                  <a:close/>
                </a:path>
                <a:path extrusionOk="0" h="203200" w="3424554">
                  <a:moveTo>
                    <a:pt x="317754" y="185166"/>
                  </a:moveTo>
                  <a:lnTo>
                    <a:pt x="316992" y="172212"/>
                  </a:lnTo>
                  <a:lnTo>
                    <a:pt x="265938" y="175260"/>
                  </a:lnTo>
                  <a:lnTo>
                    <a:pt x="266700" y="188214"/>
                  </a:lnTo>
                  <a:lnTo>
                    <a:pt x="317754" y="185166"/>
                  </a:lnTo>
                  <a:close/>
                </a:path>
                <a:path extrusionOk="0" h="203200" w="3424554">
                  <a:moveTo>
                    <a:pt x="406146" y="180594"/>
                  </a:moveTo>
                  <a:lnTo>
                    <a:pt x="405384" y="167640"/>
                  </a:lnTo>
                  <a:lnTo>
                    <a:pt x="355092" y="170688"/>
                  </a:lnTo>
                  <a:lnTo>
                    <a:pt x="355854" y="182880"/>
                  </a:lnTo>
                  <a:lnTo>
                    <a:pt x="406146" y="180594"/>
                  </a:lnTo>
                  <a:close/>
                </a:path>
                <a:path extrusionOk="0" h="203200" w="3424554">
                  <a:moveTo>
                    <a:pt x="495300" y="175260"/>
                  </a:moveTo>
                  <a:lnTo>
                    <a:pt x="494538" y="162306"/>
                  </a:lnTo>
                  <a:lnTo>
                    <a:pt x="443484" y="165354"/>
                  </a:lnTo>
                  <a:lnTo>
                    <a:pt x="444245" y="178308"/>
                  </a:lnTo>
                  <a:lnTo>
                    <a:pt x="495300" y="175260"/>
                  </a:lnTo>
                  <a:close/>
                </a:path>
                <a:path extrusionOk="0" h="203200" w="3424554">
                  <a:moveTo>
                    <a:pt x="583692" y="170688"/>
                  </a:moveTo>
                  <a:lnTo>
                    <a:pt x="582930" y="157734"/>
                  </a:lnTo>
                  <a:lnTo>
                    <a:pt x="532638" y="160782"/>
                  </a:lnTo>
                  <a:lnTo>
                    <a:pt x="533400" y="172974"/>
                  </a:lnTo>
                  <a:lnTo>
                    <a:pt x="583692" y="170688"/>
                  </a:lnTo>
                  <a:close/>
                </a:path>
                <a:path extrusionOk="0" h="203200" w="3424554">
                  <a:moveTo>
                    <a:pt x="672846" y="165354"/>
                  </a:moveTo>
                  <a:lnTo>
                    <a:pt x="672084" y="152400"/>
                  </a:lnTo>
                  <a:lnTo>
                    <a:pt x="621030" y="155448"/>
                  </a:lnTo>
                  <a:lnTo>
                    <a:pt x="621792" y="168402"/>
                  </a:lnTo>
                  <a:lnTo>
                    <a:pt x="672846" y="165354"/>
                  </a:lnTo>
                  <a:close/>
                </a:path>
                <a:path extrusionOk="0" h="203200" w="3424554">
                  <a:moveTo>
                    <a:pt x="761238" y="160782"/>
                  </a:moveTo>
                  <a:lnTo>
                    <a:pt x="760476" y="147828"/>
                  </a:lnTo>
                  <a:lnTo>
                    <a:pt x="710184" y="150876"/>
                  </a:lnTo>
                  <a:lnTo>
                    <a:pt x="710184" y="163068"/>
                  </a:lnTo>
                  <a:lnTo>
                    <a:pt x="761238" y="160782"/>
                  </a:lnTo>
                  <a:close/>
                </a:path>
                <a:path extrusionOk="0" h="203200" w="3424554">
                  <a:moveTo>
                    <a:pt x="850391" y="155448"/>
                  </a:moveTo>
                  <a:lnTo>
                    <a:pt x="849630" y="143256"/>
                  </a:lnTo>
                  <a:lnTo>
                    <a:pt x="798576" y="145542"/>
                  </a:lnTo>
                  <a:lnTo>
                    <a:pt x="799338" y="158496"/>
                  </a:lnTo>
                  <a:lnTo>
                    <a:pt x="850391" y="155448"/>
                  </a:lnTo>
                  <a:close/>
                </a:path>
                <a:path extrusionOk="0" h="203200" w="3424554">
                  <a:moveTo>
                    <a:pt x="938784" y="150876"/>
                  </a:moveTo>
                  <a:lnTo>
                    <a:pt x="938022" y="137922"/>
                  </a:lnTo>
                  <a:lnTo>
                    <a:pt x="887730" y="140970"/>
                  </a:lnTo>
                  <a:lnTo>
                    <a:pt x="887730" y="153162"/>
                  </a:lnTo>
                  <a:lnTo>
                    <a:pt x="938784" y="150876"/>
                  </a:lnTo>
                  <a:close/>
                </a:path>
                <a:path extrusionOk="0" h="203200" w="3424554">
                  <a:moveTo>
                    <a:pt x="1027938" y="145542"/>
                  </a:moveTo>
                  <a:lnTo>
                    <a:pt x="1027176" y="133350"/>
                  </a:lnTo>
                  <a:lnTo>
                    <a:pt x="976122" y="135636"/>
                  </a:lnTo>
                  <a:lnTo>
                    <a:pt x="976884" y="148590"/>
                  </a:lnTo>
                  <a:lnTo>
                    <a:pt x="1027938" y="145542"/>
                  </a:lnTo>
                  <a:close/>
                </a:path>
                <a:path extrusionOk="0" h="203200" w="3424554">
                  <a:moveTo>
                    <a:pt x="1116330" y="140970"/>
                  </a:moveTo>
                  <a:lnTo>
                    <a:pt x="1115568" y="128016"/>
                  </a:lnTo>
                  <a:lnTo>
                    <a:pt x="1065276" y="131064"/>
                  </a:lnTo>
                  <a:lnTo>
                    <a:pt x="1065276" y="143256"/>
                  </a:lnTo>
                  <a:lnTo>
                    <a:pt x="1116330" y="140970"/>
                  </a:lnTo>
                  <a:close/>
                </a:path>
                <a:path extrusionOk="0" h="203200" w="3424554">
                  <a:moveTo>
                    <a:pt x="1204722" y="135636"/>
                  </a:moveTo>
                  <a:lnTo>
                    <a:pt x="1204722" y="123444"/>
                  </a:lnTo>
                  <a:lnTo>
                    <a:pt x="1153668" y="125730"/>
                  </a:lnTo>
                  <a:lnTo>
                    <a:pt x="1154430" y="138684"/>
                  </a:lnTo>
                  <a:lnTo>
                    <a:pt x="1204722" y="135636"/>
                  </a:lnTo>
                  <a:close/>
                </a:path>
                <a:path extrusionOk="0" h="203200" w="3424554">
                  <a:moveTo>
                    <a:pt x="1293876" y="131064"/>
                  </a:moveTo>
                  <a:lnTo>
                    <a:pt x="1293114" y="118110"/>
                  </a:lnTo>
                  <a:lnTo>
                    <a:pt x="1242060" y="121158"/>
                  </a:lnTo>
                  <a:lnTo>
                    <a:pt x="1242822" y="134112"/>
                  </a:lnTo>
                  <a:lnTo>
                    <a:pt x="1293876" y="131064"/>
                  </a:lnTo>
                  <a:close/>
                </a:path>
                <a:path extrusionOk="0" h="203200" w="3424554">
                  <a:moveTo>
                    <a:pt x="1382268" y="125730"/>
                  </a:moveTo>
                  <a:lnTo>
                    <a:pt x="1382268" y="113538"/>
                  </a:lnTo>
                  <a:lnTo>
                    <a:pt x="1331214" y="115824"/>
                  </a:lnTo>
                  <a:lnTo>
                    <a:pt x="1331976" y="128778"/>
                  </a:lnTo>
                  <a:lnTo>
                    <a:pt x="1382268" y="125730"/>
                  </a:lnTo>
                  <a:close/>
                </a:path>
                <a:path extrusionOk="0" h="203200" w="3424554">
                  <a:moveTo>
                    <a:pt x="1471422" y="121158"/>
                  </a:moveTo>
                  <a:lnTo>
                    <a:pt x="1470660" y="108204"/>
                  </a:lnTo>
                  <a:lnTo>
                    <a:pt x="1419606" y="111252"/>
                  </a:lnTo>
                  <a:lnTo>
                    <a:pt x="1420368" y="124206"/>
                  </a:lnTo>
                  <a:lnTo>
                    <a:pt x="1471422" y="121158"/>
                  </a:lnTo>
                  <a:close/>
                </a:path>
                <a:path extrusionOk="0" h="203200" w="3424554">
                  <a:moveTo>
                    <a:pt x="1559814" y="115824"/>
                  </a:moveTo>
                  <a:lnTo>
                    <a:pt x="1559814" y="103632"/>
                  </a:lnTo>
                  <a:lnTo>
                    <a:pt x="1508760" y="105918"/>
                  </a:lnTo>
                  <a:lnTo>
                    <a:pt x="1509522" y="118872"/>
                  </a:lnTo>
                  <a:lnTo>
                    <a:pt x="1559814" y="115824"/>
                  </a:lnTo>
                  <a:close/>
                </a:path>
                <a:path extrusionOk="0" h="203200" w="3424554">
                  <a:moveTo>
                    <a:pt x="1648968" y="111252"/>
                  </a:moveTo>
                  <a:lnTo>
                    <a:pt x="1648206" y="98298"/>
                  </a:lnTo>
                  <a:lnTo>
                    <a:pt x="1597152" y="101346"/>
                  </a:lnTo>
                  <a:lnTo>
                    <a:pt x="1597914" y="114300"/>
                  </a:lnTo>
                  <a:lnTo>
                    <a:pt x="1648968" y="111252"/>
                  </a:lnTo>
                  <a:close/>
                </a:path>
                <a:path extrusionOk="0" h="203200" w="3424554">
                  <a:moveTo>
                    <a:pt x="1737360" y="105918"/>
                  </a:moveTo>
                  <a:lnTo>
                    <a:pt x="1736598" y="93726"/>
                  </a:lnTo>
                  <a:lnTo>
                    <a:pt x="1686306" y="96774"/>
                  </a:lnTo>
                  <a:lnTo>
                    <a:pt x="1687068" y="108966"/>
                  </a:lnTo>
                  <a:lnTo>
                    <a:pt x="1737360" y="105918"/>
                  </a:lnTo>
                  <a:close/>
                </a:path>
                <a:path extrusionOk="0" h="203200" w="3424554">
                  <a:moveTo>
                    <a:pt x="1826514" y="101346"/>
                  </a:moveTo>
                  <a:lnTo>
                    <a:pt x="1825752" y="88392"/>
                  </a:lnTo>
                  <a:lnTo>
                    <a:pt x="1774698" y="91440"/>
                  </a:lnTo>
                  <a:lnTo>
                    <a:pt x="1775460" y="104394"/>
                  </a:lnTo>
                  <a:lnTo>
                    <a:pt x="1826514" y="101346"/>
                  </a:lnTo>
                  <a:close/>
                </a:path>
                <a:path extrusionOk="0" h="203200" w="3424554">
                  <a:moveTo>
                    <a:pt x="1914906" y="96774"/>
                  </a:moveTo>
                  <a:lnTo>
                    <a:pt x="1914144" y="83820"/>
                  </a:lnTo>
                  <a:lnTo>
                    <a:pt x="1863852" y="86868"/>
                  </a:lnTo>
                  <a:lnTo>
                    <a:pt x="1864614" y="99060"/>
                  </a:lnTo>
                  <a:lnTo>
                    <a:pt x="1914906" y="96774"/>
                  </a:lnTo>
                  <a:close/>
                </a:path>
                <a:path extrusionOk="0" h="203200" w="3424554">
                  <a:moveTo>
                    <a:pt x="2004060" y="91440"/>
                  </a:moveTo>
                  <a:lnTo>
                    <a:pt x="2003298" y="78486"/>
                  </a:lnTo>
                  <a:lnTo>
                    <a:pt x="1952244" y="81534"/>
                  </a:lnTo>
                  <a:lnTo>
                    <a:pt x="1953006" y="94488"/>
                  </a:lnTo>
                  <a:lnTo>
                    <a:pt x="2004060" y="91440"/>
                  </a:lnTo>
                  <a:close/>
                </a:path>
                <a:path extrusionOk="0" h="203200" w="3424554">
                  <a:moveTo>
                    <a:pt x="2092452" y="86868"/>
                  </a:moveTo>
                  <a:lnTo>
                    <a:pt x="2091689" y="73914"/>
                  </a:lnTo>
                  <a:lnTo>
                    <a:pt x="2041398" y="76962"/>
                  </a:lnTo>
                  <a:lnTo>
                    <a:pt x="2042160" y="89154"/>
                  </a:lnTo>
                  <a:lnTo>
                    <a:pt x="2092452" y="86868"/>
                  </a:lnTo>
                  <a:close/>
                </a:path>
                <a:path extrusionOk="0" h="203200" w="3424554">
                  <a:moveTo>
                    <a:pt x="2181606" y="81534"/>
                  </a:moveTo>
                  <a:lnTo>
                    <a:pt x="2180844" y="68580"/>
                  </a:lnTo>
                  <a:lnTo>
                    <a:pt x="2129790" y="71628"/>
                  </a:lnTo>
                  <a:lnTo>
                    <a:pt x="2130552" y="84582"/>
                  </a:lnTo>
                  <a:lnTo>
                    <a:pt x="2181606" y="81534"/>
                  </a:lnTo>
                  <a:close/>
                </a:path>
                <a:path extrusionOk="0" h="203200" w="3424554">
                  <a:moveTo>
                    <a:pt x="2269998" y="76962"/>
                  </a:moveTo>
                  <a:lnTo>
                    <a:pt x="2269236" y="64008"/>
                  </a:lnTo>
                  <a:lnTo>
                    <a:pt x="2218944" y="67056"/>
                  </a:lnTo>
                  <a:lnTo>
                    <a:pt x="2219706" y="79248"/>
                  </a:lnTo>
                  <a:lnTo>
                    <a:pt x="2269998" y="76962"/>
                  </a:lnTo>
                  <a:close/>
                </a:path>
                <a:path extrusionOk="0" h="203200" w="3424554">
                  <a:moveTo>
                    <a:pt x="2359152" y="71628"/>
                  </a:moveTo>
                  <a:lnTo>
                    <a:pt x="2358390" y="59436"/>
                  </a:lnTo>
                  <a:lnTo>
                    <a:pt x="2307336" y="61722"/>
                  </a:lnTo>
                  <a:lnTo>
                    <a:pt x="2308098" y="74676"/>
                  </a:lnTo>
                  <a:lnTo>
                    <a:pt x="2359152" y="71628"/>
                  </a:lnTo>
                  <a:close/>
                </a:path>
                <a:path extrusionOk="0" h="203200" w="3424554">
                  <a:moveTo>
                    <a:pt x="2447544" y="67056"/>
                  </a:moveTo>
                  <a:lnTo>
                    <a:pt x="2446782" y="54102"/>
                  </a:lnTo>
                  <a:lnTo>
                    <a:pt x="2396490" y="57150"/>
                  </a:lnTo>
                  <a:lnTo>
                    <a:pt x="2397252" y="69342"/>
                  </a:lnTo>
                  <a:lnTo>
                    <a:pt x="2447544" y="67056"/>
                  </a:lnTo>
                  <a:close/>
                </a:path>
                <a:path extrusionOk="0" h="203200" w="3424554">
                  <a:moveTo>
                    <a:pt x="2536698" y="61722"/>
                  </a:moveTo>
                  <a:lnTo>
                    <a:pt x="2535936" y="49530"/>
                  </a:lnTo>
                  <a:lnTo>
                    <a:pt x="2484882" y="51816"/>
                  </a:lnTo>
                  <a:lnTo>
                    <a:pt x="2485644" y="64770"/>
                  </a:lnTo>
                  <a:lnTo>
                    <a:pt x="2536698" y="61722"/>
                  </a:lnTo>
                  <a:close/>
                </a:path>
                <a:path extrusionOk="0" h="203200" w="3424554">
                  <a:moveTo>
                    <a:pt x="2625090" y="57150"/>
                  </a:moveTo>
                  <a:lnTo>
                    <a:pt x="2624328" y="44196"/>
                  </a:lnTo>
                  <a:lnTo>
                    <a:pt x="2574036" y="47244"/>
                  </a:lnTo>
                  <a:lnTo>
                    <a:pt x="2574798" y="59436"/>
                  </a:lnTo>
                  <a:lnTo>
                    <a:pt x="2625090" y="57150"/>
                  </a:lnTo>
                  <a:close/>
                </a:path>
                <a:path extrusionOk="0" h="203200" w="3424554">
                  <a:moveTo>
                    <a:pt x="2714244" y="51816"/>
                  </a:moveTo>
                  <a:lnTo>
                    <a:pt x="2713482" y="39624"/>
                  </a:lnTo>
                  <a:lnTo>
                    <a:pt x="2662428" y="41910"/>
                  </a:lnTo>
                  <a:lnTo>
                    <a:pt x="2663190" y="54864"/>
                  </a:lnTo>
                  <a:lnTo>
                    <a:pt x="2714244" y="51816"/>
                  </a:lnTo>
                  <a:close/>
                </a:path>
                <a:path extrusionOk="0" h="203200" w="3424554">
                  <a:moveTo>
                    <a:pt x="2802636" y="47244"/>
                  </a:moveTo>
                  <a:lnTo>
                    <a:pt x="2801874" y="34290"/>
                  </a:lnTo>
                  <a:lnTo>
                    <a:pt x="2751582" y="37338"/>
                  </a:lnTo>
                  <a:lnTo>
                    <a:pt x="2752344" y="49530"/>
                  </a:lnTo>
                  <a:lnTo>
                    <a:pt x="2802636" y="47244"/>
                  </a:lnTo>
                  <a:close/>
                </a:path>
                <a:path extrusionOk="0" h="203200" w="3424554">
                  <a:moveTo>
                    <a:pt x="2891790" y="41910"/>
                  </a:moveTo>
                  <a:lnTo>
                    <a:pt x="2891028" y="29718"/>
                  </a:lnTo>
                  <a:lnTo>
                    <a:pt x="2839974" y="32004"/>
                  </a:lnTo>
                  <a:lnTo>
                    <a:pt x="2840736" y="44958"/>
                  </a:lnTo>
                  <a:lnTo>
                    <a:pt x="2891790" y="41910"/>
                  </a:lnTo>
                  <a:close/>
                </a:path>
                <a:path extrusionOk="0" h="203200" w="3424554">
                  <a:moveTo>
                    <a:pt x="2980182" y="37338"/>
                  </a:moveTo>
                  <a:lnTo>
                    <a:pt x="2979420" y="24384"/>
                  </a:lnTo>
                  <a:lnTo>
                    <a:pt x="2929128" y="27432"/>
                  </a:lnTo>
                  <a:lnTo>
                    <a:pt x="2929890" y="40386"/>
                  </a:lnTo>
                  <a:lnTo>
                    <a:pt x="2980182" y="37338"/>
                  </a:lnTo>
                  <a:close/>
                </a:path>
                <a:path extrusionOk="0" h="203200" w="3424554">
                  <a:moveTo>
                    <a:pt x="3069336" y="32004"/>
                  </a:moveTo>
                  <a:lnTo>
                    <a:pt x="3068574" y="19812"/>
                  </a:lnTo>
                  <a:lnTo>
                    <a:pt x="3017520" y="22098"/>
                  </a:lnTo>
                  <a:lnTo>
                    <a:pt x="3018282" y="35052"/>
                  </a:lnTo>
                  <a:lnTo>
                    <a:pt x="3069336" y="32004"/>
                  </a:lnTo>
                  <a:close/>
                </a:path>
                <a:path extrusionOk="0" h="203200" w="3424554">
                  <a:moveTo>
                    <a:pt x="3157728" y="27432"/>
                  </a:moveTo>
                  <a:lnTo>
                    <a:pt x="3156966" y="14478"/>
                  </a:lnTo>
                  <a:lnTo>
                    <a:pt x="3106674" y="17526"/>
                  </a:lnTo>
                  <a:lnTo>
                    <a:pt x="3107436" y="30480"/>
                  </a:lnTo>
                  <a:lnTo>
                    <a:pt x="3157728" y="27432"/>
                  </a:lnTo>
                  <a:close/>
                </a:path>
                <a:path extrusionOk="0" h="203200" w="3424554">
                  <a:moveTo>
                    <a:pt x="3246882" y="22098"/>
                  </a:moveTo>
                  <a:lnTo>
                    <a:pt x="3246120" y="9906"/>
                  </a:lnTo>
                  <a:lnTo>
                    <a:pt x="3195066" y="12954"/>
                  </a:lnTo>
                  <a:lnTo>
                    <a:pt x="3195828" y="25146"/>
                  </a:lnTo>
                  <a:lnTo>
                    <a:pt x="3246882" y="22098"/>
                  </a:lnTo>
                  <a:close/>
                </a:path>
                <a:path extrusionOk="0" h="203200" w="3424554">
                  <a:moveTo>
                    <a:pt x="3335274" y="17526"/>
                  </a:moveTo>
                  <a:lnTo>
                    <a:pt x="3334512" y="4572"/>
                  </a:lnTo>
                  <a:lnTo>
                    <a:pt x="3284220" y="7620"/>
                  </a:lnTo>
                  <a:lnTo>
                    <a:pt x="3284982" y="20574"/>
                  </a:lnTo>
                  <a:lnTo>
                    <a:pt x="3335274" y="17526"/>
                  </a:lnTo>
                  <a:close/>
                </a:path>
                <a:path extrusionOk="0" h="203200" w="3424554">
                  <a:moveTo>
                    <a:pt x="3424428" y="12954"/>
                  </a:moveTo>
                  <a:lnTo>
                    <a:pt x="3423666" y="0"/>
                  </a:lnTo>
                  <a:lnTo>
                    <a:pt x="3372612" y="3048"/>
                  </a:lnTo>
                  <a:lnTo>
                    <a:pt x="3373374" y="15240"/>
                  </a:lnTo>
                  <a:lnTo>
                    <a:pt x="3424428" y="129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3148162" y="6332220"/>
              <a:ext cx="515620" cy="67310"/>
            </a:xfrm>
            <a:custGeom>
              <a:rect b="b" l="l" r="r" t="t"/>
              <a:pathLst>
                <a:path extrusionOk="0" h="67310" w="515620">
                  <a:moveTo>
                    <a:pt x="514992" y="0"/>
                  </a:moveTo>
                  <a:lnTo>
                    <a:pt x="0" y="0"/>
                  </a:lnTo>
                  <a:lnTo>
                    <a:pt x="46141" y="18287"/>
                  </a:lnTo>
                  <a:lnTo>
                    <a:pt x="95671" y="57911"/>
                  </a:lnTo>
                  <a:lnTo>
                    <a:pt x="132247" y="67055"/>
                  </a:lnTo>
                  <a:lnTo>
                    <a:pt x="170347" y="57911"/>
                  </a:lnTo>
                  <a:lnTo>
                    <a:pt x="270169" y="57911"/>
                  </a:lnTo>
                  <a:lnTo>
                    <a:pt x="371515" y="44957"/>
                  </a:lnTo>
                  <a:lnTo>
                    <a:pt x="469813" y="30479"/>
                  </a:lnTo>
                  <a:lnTo>
                    <a:pt x="506389" y="5333"/>
                  </a:lnTo>
                  <a:lnTo>
                    <a:pt x="514992" y="0"/>
                  </a:lnTo>
                  <a:close/>
                </a:path>
              </a:pathLst>
            </a:custGeom>
            <a:solidFill>
              <a:srgbClr val="618FF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3130495" y="6332219"/>
              <a:ext cx="545465" cy="74295"/>
            </a:xfrm>
            <a:custGeom>
              <a:rect b="b" l="l" r="r" t="t"/>
              <a:pathLst>
                <a:path extrusionOk="0" h="74295" w="545464">
                  <a:moveTo>
                    <a:pt x="116802" y="52300"/>
                  </a:moveTo>
                  <a:lnTo>
                    <a:pt x="67618" y="12954"/>
                  </a:lnTo>
                  <a:lnTo>
                    <a:pt x="66856" y="12192"/>
                  </a:lnTo>
                  <a:lnTo>
                    <a:pt x="66094" y="12192"/>
                  </a:lnTo>
                  <a:lnTo>
                    <a:pt x="35333" y="0"/>
                  </a:lnTo>
                  <a:lnTo>
                    <a:pt x="0" y="0"/>
                  </a:lnTo>
                  <a:lnTo>
                    <a:pt x="59998" y="23780"/>
                  </a:lnTo>
                  <a:lnTo>
                    <a:pt x="59998" y="22860"/>
                  </a:lnTo>
                  <a:lnTo>
                    <a:pt x="108766" y="62484"/>
                  </a:lnTo>
                  <a:lnTo>
                    <a:pt x="110290" y="64008"/>
                  </a:lnTo>
                  <a:lnTo>
                    <a:pt x="111814" y="64008"/>
                  </a:lnTo>
                  <a:lnTo>
                    <a:pt x="114862" y="64770"/>
                  </a:lnTo>
                  <a:lnTo>
                    <a:pt x="114862" y="51816"/>
                  </a:lnTo>
                  <a:lnTo>
                    <a:pt x="116802" y="52300"/>
                  </a:lnTo>
                  <a:close/>
                </a:path>
                <a:path extrusionOk="0" h="74295" w="545464">
                  <a:moveTo>
                    <a:pt x="61522" y="24384"/>
                  </a:moveTo>
                  <a:lnTo>
                    <a:pt x="59998" y="22860"/>
                  </a:lnTo>
                  <a:lnTo>
                    <a:pt x="59998" y="23780"/>
                  </a:lnTo>
                  <a:lnTo>
                    <a:pt x="61522" y="24384"/>
                  </a:lnTo>
                  <a:close/>
                </a:path>
                <a:path extrusionOk="0" h="74295" w="545464">
                  <a:moveTo>
                    <a:pt x="117148" y="52578"/>
                  </a:moveTo>
                  <a:lnTo>
                    <a:pt x="116802" y="52300"/>
                  </a:lnTo>
                  <a:lnTo>
                    <a:pt x="114862" y="51816"/>
                  </a:lnTo>
                  <a:lnTo>
                    <a:pt x="117148" y="52578"/>
                  </a:lnTo>
                  <a:close/>
                </a:path>
                <a:path extrusionOk="0" h="74295" w="545464">
                  <a:moveTo>
                    <a:pt x="117148" y="65341"/>
                  </a:moveTo>
                  <a:lnTo>
                    <a:pt x="117148" y="52578"/>
                  </a:lnTo>
                  <a:lnTo>
                    <a:pt x="114862" y="51816"/>
                  </a:lnTo>
                  <a:lnTo>
                    <a:pt x="114862" y="64770"/>
                  </a:lnTo>
                  <a:lnTo>
                    <a:pt x="117148" y="65341"/>
                  </a:lnTo>
                  <a:close/>
                </a:path>
                <a:path extrusionOk="0" h="74295" w="545464">
                  <a:moveTo>
                    <a:pt x="149946" y="60586"/>
                  </a:moveTo>
                  <a:lnTo>
                    <a:pt x="116802" y="52300"/>
                  </a:lnTo>
                  <a:lnTo>
                    <a:pt x="117148" y="52578"/>
                  </a:lnTo>
                  <a:lnTo>
                    <a:pt x="117148" y="65341"/>
                  </a:lnTo>
                  <a:lnTo>
                    <a:pt x="148390" y="73152"/>
                  </a:lnTo>
                  <a:lnTo>
                    <a:pt x="148390" y="60960"/>
                  </a:lnTo>
                  <a:lnTo>
                    <a:pt x="149946" y="60586"/>
                  </a:lnTo>
                  <a:close/>
                </a:path>
                <a:path extrusionOk="0" h="74295" w="545464">
                  <a:moveTo>
                    <a:pt x="151438" y="60960"/>
                  </a:moveTo>
                  <a:lnTo>
                    <a:pt x="149946" y="60586"/>
                  </a:lnTo>
                  <a:lnTo>
                    <a:pt x="148390" y="60960"/>
                  </a:lnTo>
                  <a:lnTo>
                    <a:pt x="151438" y="60960"/>
                  </a:lnTo>
                  <a:close/>
                </a:path>
                <a:path extrusionOk="0" h="74295" w="545464">
                  <a:moveTo>
                    <a:pt x="151438" y="73152"/>
                  </a:moveTo>
                  <a:lnTo>
                    <a:pt x="151438" y="60960"/>
                  </a:lnTo>
                  <a:lnTo>
                    <a:pt x="148390" y="60960"/>
                  </a:lnTo>
                  <a:lnTo>
                    <a:pt x="148390" y="73152"/>
                  </a:lnTo>
                  <a:lnTo>
                    <a:pt x="149152" y="73914"/>
                  </a:lnTo>
                  <a:lnTo>
                    <a:pt x="149946" y="73898"/>
                  </a:lnTo>
                  <a:lnTo>
                    <a:pt x="151438" y="73152"/>
                  </a:lnTo>
                  <a:close/>
                </a:path>
                <a:path extrusionOk="0" h="74295" w="545464">
                  <a:moveTo>
                    <a:pt x="486549" y="24409"/>
                  </a:moveTo>
                  <a:lnTo>
                    <a:pt x="388420" y="38862"/>
                  </a:lnTo>
                  <a:lnTo>
                    <a:pt x="287836" y="51816"/>
                  </a:lnTo>
                  <a:lnTo>
                    <a:pt x="186490" y="51816"/>
                  </a:lnTo>
                  <a:lnTo>
                    <a:pt x="149946" y="60586"/>
                  </a:lnTo>
                  <a:lnTo>
                    <a:pt x="151438" y="60960"/>
                  </a:lnTo>
                  <a:lnTo>
                    <a:pt x="151438" y="73152"/>
                  </a:lnTo>
                  <a:lnTo>
                    <a:pt x="188014" y="64373"/>
                  </a:lnTo>
                  <a:lnTo>
                    <a:pt x="188014" y="64008"/>
                  </a:lnTo>
                  <a:lnTo>
                    <a:pt x="287836" y="64008"/>
                  </a:lnTo>
                  <a:lnTo>
                    <a:pt x="389944" y="51054"/>
                  </a:lnTo>
                  <a:lnTo>
                    <a:pt x="484432" y="37971"/>
                  </a:lnTo>
                  <a:lnTo>
                    <a:pt x="484432" y="25908"/>
                  </a:lnTo>
                  <a:lnTo>
                    <a:pt x="486549" y="24409"/>
                  </a:lnTo>
                  <a:close/>
                </a:path>
                <a:path extrusionOk="0" h="74295" w="545464">
                  <a:moveTo>
                    <a:pt x="189538" y="64008"/>
                  </a:moveTo>
                  <a:lnTo>
                    <a:pt x="188014" y="64008"/>
                  </a:lnTo>
                  <a:lnTo>
                    <a:pt x="188014" y="64373"/>
                  </a:lnTo>
                  <a:lnTo>
                    <a:pt x="189538" y="64008"/>
                  </a:lnTo>
                  <a:close/>
                </a:path>
                <a:path extrusionOk="0" h="74295" w="545464">
                  <a:moveTo>
                    <a:pt x="486718" y="24384"/>
                  </a:moveTo>
                  <a:lnTo>
                    <a:pt x="486549" y="24409"/>
                  </a:lnTo>
                  <a:lnTo>
                    <a:pt x="484432" y="25908"/>
                  </a:lnTo>
                  <a:lnTo>
                    <a:pt x="486718" y="24384"/>
                  </a:lnTo>
                  <a:close/>
                </a:path>
                <a:path extrusionOk="0" h="74295" w="545464">
                  <a:moveTo>
                    <a:pt x="486718" y="37654"/>
                  </a:moveTo>
                  <a:lnTo>
                    <a:pt x="486718" y="24384"/>
                  </a:lnTo>
                  <a:lnTo>
                    <a:pt x="484432" y="25908"/>
                  </a:lnTo>
                  <a:lnTo>
                    <a:pt x="484432" y="37971"/>
                  </a:lnTo>
                  <a:lnTo>
                    <a:pt x="486718" y="37654"/>
                  </a:lnTo>
                  <a:close/>
                </a:path>
                <a:path extrusionOk="0" h="74295" w="545464">
                  <a:moveTo>
                    <a:pt x="545073" y="0"/>
                  </a:moveTo>
                  <a:lnTo>
                    <a:pt x="521009" y="0"/>
                  </a:lnTo>
                  <a:lnTo>
                    <a:pt x="486549" y="24409"/>
                  </a:lnTo>
                  <a:lnTo>
                    <a:pt x="486718" y="24384"/>
                  </a:lnTo>
                  <a:lnTo>
                    <a:pt x="486718" y="37654"/>
                  </a:lnTo>
                  <a:lnTo>
                    <a:pt x="489004" y="37338"/>
                  </a:lnTo>
                  <a:lnTo>
                    <a:pt x="489766" y="37338"/>
                  </a:lnTo>
                  <a:lnTo>
                    <a:pt x="491290" y="35814"/>
                  </a:lnTo>
                  <a:lnTo>
                    <a:pt x="527866" y="10668"/>
                  </a:lnTo>
                  <a:lnTo>
                    <a:pt x="5450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6" name="Google Shape;86;p9"/>
          <p:cNvSpPr txBox="1"/>
          <p:nvPr>
            <p:ph idx="12" type="sldNum"/>
          </p:nvPr>
        </p:nvSpPr>
        <p:spPr>
          <a:xfrm>
            <a:off x="8859088" y="6919976"/>
            <a:ext cx="23050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/>
          <p:nvPr/>
        </p:nvSpPr>
        <p:spPr>
          <a:xfrm>
            <a:off x="2511551" y="1108430"/>
            <a:ext cx="5034280" cy="481330"/>
          </a:xfrm>
          <a:custGeom>
            <a:rect b="b" l="l" r="r" t="t"/>
            <a:pathLst>
              <a:path extrusionOk="0" h="481330" w="5034280">
                <a:moveTo>
                  <a:pt x="5033835" y="480898"/>
                </a:moveTo>
                <a:lnTo>
                  <a:pt x="5033835" y="0"/>
                </a:lnTo>
                <a:lnTo>
                  <a:pt x="0" y="0"/>
                </a:lnTo>
                <a:lnTo>
                  <a:pt x="0" y="480898"/>
                </a:lnTo>
                <a:lnTo>
                  <a:pt x="5033835" y="480898"/>
                </a:lnTo>
                <a:close/>
              </a:path>
            </a:pathLst>
          </a:custGeom>
          <a:solidFill>
            <a:srgbClr val="FFED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0"/>
          <p:cNvSpPr txBox="1"/>
          <p:nvPr>
            <p:ph type="title"/>
          </p:nvPr>
        </p:nvSpPr>
        <p:spPr>
          <a:xfrm>
            <a:off x="2497073" y="760450"/>
            <a:ext cx="506095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Principles of modeling</a:t>
            </a:r>
            <a:endParaRPr/>
          </a:p>
        </p:txBody>
      </p:sp>
      <p:sp>
        <p:nvSpPr>
          <p:cNvPr id="93" name="Google Shape;93;p10"/>
          <p:cNvSpPr/>
          <p:nvPr/>
        </p:nvSpPr>
        <p:spPr>
          <a:xfrm>
            <a:off x="457200" y="1436369"/>
            <a:ext cx="9144000" cy="1958339"/>
          </a:xfrm>
          <a:custGeom>
            <a:rect b="b" l="l" r="r" t="t"/>
            <a:pathLst>
              <a:path extrusionOk="0" h="1958339" w="9144000">
                <a:moveTo>
                  <a:pt x="9144000" y="0"/>
                </a:moveTo>
                <a:lnTo>
                  <a:pt x="0" y="0"/>
                </a:lnTo>
                <a:lnTo>
                  <a:pt x="0" y="152958"/>
                </a:lnTo>
                <a:lnTo>
                  <a:pt x="0" y="978408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978408"/>
                </a:lnTo>
                <a:lnTo>
                  <a:pt x="9144000" y="15295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0"/>
          <p:cNvSpPr/>
          <p:nvPr/>
        </p:nvSpPr>
        <p:spPr>
          <a:xfrm>
            <a:off x="457200" y="4373117"/>
            <a:ext cx="9144000" cy="980440"/>
          </a:xfrm>
          <a:custGeom>
            <a:rect b="b" l="l" r="r" t="t"/>
            <a:pathLst>
              <a:path extrusionOk="0" h="980439" w="9144000">
                <a:moveTo>
                  <a:pt x="9144000" y="979932"/>
                </a:moveTo>
                <a:lnTo>
                  <a:pt x="9144000" y="0"/>
                </a:lnTo>
                <a:lnTo>
                  <a:pt x="0" y="0"/>
                </a:lnTo>
                <a:lnTo>
                  <a:pt x="0" y="979932"/>
                </a:lnTo>
                <a:lnTo>
                  <a:pt x="9144000" y="9799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0"/>
          <p:cNvSpPr txBox="1"/>
          <p:nvPr/>
        </p:nvSpPr>
        <p:spPr>
          <a:xfrm>
            <a:off x="993139" y="2070608"/>
            <a:ext cx="7922895" cy="2924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2057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Principle 1: “ </a:t>
            </a:r>
            <a:r>
              <a:rPr lang="en-US" sz="2400">
                <a:solidFill>
                  <a:srgbClr val="376092"/>
                </a:solidFill>
                <a:latin typeface="Trebuchet MS"/>
                <a:ea typeface="Trebuchet MS"/>
                <a:cs typeface="Trebuchet MS"/>
                <a:sym typeface="Trebuchet MS"/>
              </a:rPr>
              <a:t>The choice of what models to create has a  profound influence on how the problem is attacked and the  solution is shaped</a:t>
            </a: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 ”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55600" marR="508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Principle 2: “ </a:t>
            </a:r>
            <a:r>
              <a:rPr lang="en-US" sz="2400">
                <a:solidFill>
                  <a:srgbClr val="376092"/>
                </a:solidFill>
                <a:latin typeface="Trebuchet MS"/>
                <a:ea typeface="Trebuchet MS"/>
                <a:cs typeface="Trebuchet MS"/>
                <a:sym typeface="Trebuchet MS"/>
              </a:rPr>
              <a:t>Every model may be expressed at different level  of precision. </a:t>
            </a: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Principle 3: “ </a:t>
            </a:r>
            <a:r>
              <a:rPr lang="en-US" sz="2400">
                <a:solidFill>
                  <a:srgbClr val="376092"/>
                </a:solidFill>
                <a:latin typeface="Trebuchet MS"/>
                <a:ea typeface="Trebuchet MS"/>
                <a:cs typeface="Trebuchet MS"/>
                <a:sym typeface="Trebuchet MS"/>
              </a:rPr>
              <a:t>The best models are connected to reality. </a:t>
            </a: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Principle 4: “ </a:t>
            </a:r>
            <a:r>
              <a:rPr lang="en-US" sz="2400">
                <a:solidFill>
                  <a:srgbClr val="376092"/>
                </a:solidFill>
                <a:latin typeface="Trebuchet MS"/>
                <a:ea typeface="Trebuchet MS"/>
                <a:cs typeface="Trebuchet MS"/>
                <a:sym typeface="Trebuchet MS"/>
              </a:rPr>
              <a:t>No single model is sufficient. </a:t>
            </a: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6" name="Google Shape;96;p10"/>
          <p:cNvSpPr txBox="1"/>
          <p:nvPr>
            <p:ph idx="12" type="sldNum"/>
          </p:nvPr>
        </p:nvSpPr>
        <p:spPr>
          <a:xfrm>
            <a:off x="8859088" y="6919976"/>
            <a:ext cx="23050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"/>
          <p:cNvSpPr/>
          <p:nvPr/>
        </p:nvSpPr>
        <p:spPr>
          <a:xfrm>
            <a:off x="1267142" y="2096709"/>
            <a:ext cx="3802379" cy="465455"/>
          </a:xfrm>
          <a:custGeom>
            <a:rect b="b" l="l" r="r" t="t"/>
            <a:pathLst>
              <a:path extrusionOk="0" h="465455" w="3802379">
                <a:moveTo>
                  <a:pt x="3802318" y="256946"/>
                </a:moveTo>
                <a:lnTo>
                  <a:pt x="3802318" y="208488"/>
                </a:lnTo>
                <a:lnTo>
                  <a:pt x="3796878" y="160645"/>
                </a:lnTo>
                <a:lnTo>
                  <a:pt x="3785999" y="114646"/>
                </a:lnTo>
                <a:lnTo>
                  <a:pt x="3769679" y="71719"/>
                </a:lnTo>
                <a:lnTo>
                  <a:pt x="3747919" y="33094"/>
                </a:lnTo>
                <a:lnTo>
                  <a:pt x="3720720" y="0"/>
                </a:lnTo>
                <a:lnTo>
                  <a:pt x="81597" y="0"/>
                </a:lnTo>
                <a:lnTo>
                  <a:pt x="54398" y="33094"/>
                </a:lnTo>
                <a:lnTo>
                  <a:pt x="32639" y="71719"/>
                </a:lnTo>
                <a:lnTo>
                  <a:pt x="16319" y="114646"/>
                </a:lnTo>
                <a:lnTo>
                  <a:pt x="5439" y="160645"/>
                </a:lnTo>
                <a:lnTo>
                  <a:pt x="0" y="208488"/>
                </a:lnTo>
                <a:lnTo>
                  <a:pt x="0" y="256946"/>
                </a:lnTo>
                <a:lnTo>
                  <a:pt x="5439" y="304789"/>
                </a:lnTo>
                <a:lnTo>
                  <a:pt x="16319" y="350788"/>
                </a:lnTo>
                <a:lnTo>
                  <a:pt x="32639" y="393715"/>
                </a:lnTo>
                <a:lnTo>
                  <a:pt x="54398" y="432340"/>
                </a:lnTo>
                <a:lnTo>
                  <a:pt x="81597" y="465434"/>
                </a:lnTo>
                <a:lnTo>
                  <a:pt x="3720720" y="465434"/>
                </a:lnTo>
                <a:lnTo>
                  <a:pt x="3747919" y="432340"/>
                </a:lnTo>
                <a:lnTo>
                  <a:pt x="3769679" y="393715"/>
                </a:lnTo>
                <a:lnTo>
                  <a:pt x="3785999" y="350788"/>
                </a:lnTo>
                <a:lnTo>
                  <a:pt x="3796878" y="304789"/>
                </a:lnTo>
                <a:lnTo>
                  <a:pt x="3802318" y="256946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1"/>
          <p:cNvSpPr txBox="1"/>
          <p:nvPr>
            <p:ph type="title"/>
          </p:nvPr>
        </p:nvSpPr>
        <p:spPr>
          <a:xfrm>
            <a:off x="3679506" y="722599"/>
            <a:ext cx="264223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UML ?</a:t>
            </a:r>
            <a:endParaRPr/>
          </a:p>
        </p:txBody>
      </p:sp>
      <p:sp>
        <p:nvSpPr>
          <p:cNvPr id="103" name="Google Shape;103;p11"/>
          <p:cNvSpPr/>
          <p:nvPr/>
        </p:nvSpPr>
        <p:spPr>
          <a:xfrm>
            <a:off x="457200" y="1436369"/>
            <a:ext cx="9144000" cy="1958339"/>
          </a:xfrm>
          <a:custGeom>
            <a:rect b="b" l="l" r="r" t="t"/>
            <a:pathLst>
              <a:path extrusionOk="0" h="1958339" w="9144000">
                <a:moveTo>
                  <a:pt x="9144000" y="0"/>
                </a:moveTo>
                <a:lnTo>
                  <a:pt x="0" y="0"/>
                </a:lnTo>
                <a:lnTo>
                  <a:pt x="0" y="978408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97840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1"/>
          <p:cNvSpPr txBox="1"/>
          <p:nvPr/>
        </p:nvSpPr>
        <p:spPr>
          <a:xfrm>
            <a:off x="993139" y="1963280"/>
            <a:ext cx="4007485" cy="26663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365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UML is a </a:t>
            </a:r>
            <a:r>
              <a:rPr lang="en-US" sz="3200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Language </a:t>
            </a:r>
            <a:r>
              <a:rPr lang="en-US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endParaRPr sz="3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Visualizing</a:t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Specifying</a:t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Constructing</a:t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Documenting</a:t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5" name="Google Shape;105;p11"/>
          <p:cNvSpPr txBox="1"/>
          <p:nvPr>
            <p:ph idx="12" type="sldNum"/>
          </p:nvPr>
        </p:nvSpPr>
        <p:spPr>
          <a:xfrm>
            <a:off x="8859088" y="6919976"/>
            <a:ext cx="23050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2"/>
          <p:cNvSpPr txBox="1"/>
          <p:nvPr>
            <p:ph type="title"/>
          </p:nvPr>
        </p:nvSpPr>
        <p:spPr>
          <a:xfrm>
            <a:off x="2905125" y="720543"/>
            <a:ext cx="424815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UML is a Language</a:t>
            </a:r>
            <a:endParaRPr/>
          </a:p>
        </p:txBody>
      </p:sp>
      <p:sp>
        <p:nvSpPr>
          <p:cNvPr id="111" name="Google Shape;111;p12"/>
          <p:cNvSpPr/>
          <p:nvPr/>
        </p:nvSpPr>
        <p:spPr>
          <a:xfrm>
            <a:off x="457200" y="1436369"/>
            <a:ext cx="9144000" cy="1958339"/>
          </a:xfrm>
          <a:custGeom>
            <a:rect b="b" l="l" r="r" t="t"/>
            <a:pathLst>
              <a:path extrusionOk="0" h="1958339" w="9144000">
                <a:moveTo>
                  <a:pt x="9144000" y="0"/>
                </a:moveTo>
                <a:lnTo>
                  <a:pt x="0" y="0"/>
                </a:lnTo>
                <a:lnTo>
                  <a:pt x="0" y="978408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97840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2"/>
          <p:cNvSpPr txBox="1"/>
          <p:nvPr/>
        </p:nvSpPr>
        <p:spPr>
          <a:xfrm>
            <a:off x="993139" y="2064512"/>
            <a:ext cx="7942580" cy="4121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42900" lvl="0" marL="355600" marR="2698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language provides a vocabulary and some  rules for combining words in the vocabulary.</a:t>
            </a:r>
            <a:endParaRPr sz="3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54965" marR="965835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vocabulary and rules of modeling  language focuses on the conceptual and  physical representation of a system.</a:t>
            </a:r>
            <a:endParaRPr sz="3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55600" marR="5080" rtl="0" algn="l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For modeling language the notations are their  vocabulary and there are some predefined  rules for using them.</a:t>
            </a:r>
            <a:endParaRPr sz="3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3" name="Google Shape;113;p12"/>
          <p:cNvSpPr txBox="1"/>
          <p:nvPr>
            <p:ph idx="12" type="sldNum"/>
          </p:nvPr>
        </p:nvSpPr>
        <p:spPr>
          <a:xfrm>
            <a:off x="8859088" y="6919976"/>
            <a:ext cx="23050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 txBox="1"/>
          <p:nvPr>
            <p:ph type="title"/>
          </p:nvPr>
        </p:nvSpPr>
        <p:spPr>
          <a:xfrm>
            <a:off x="1298573" y="728725"/>
            <a:ext cx="743521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UML is a language for Visualizing</a:t>
            </a:r>
            <a:endParaRPr/>
          </a:p>
        </p:txBody>
      </p:sp>
      <p:sp>
        <p:nvSpPr>
          <p:cNvPr id="119" name="Google Shape;119;p13"/>
          <p:cNvSpPr/>
          <p:nvPr/>
        </p:nvSpPr>
        <p:spPr>
          <a:xfrm>
            <a:off x="457200" y="1436369"/>
            <a:ext cx="9144000" cy="979169"/>
          </a:xfrm>
          <a:custGeom>
            <a:rect b="b" l="l" r="r" t="t"/>
            <a:pathLst>
              <a:path extrusionOk="0" h="979169" w="914400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3"/>
          <p:cNvSpPr/>
          <p:nvPr/>
        </p:nvSpPr>
        <p:spPr>
          <a:xfrm>
            <a:off x="457200" y="5352288"/>
            <a:ext cx="9144000" cy="980440"/>
          </a:xfrm>
          <a:custGeom>
            <a:rect b="b" l="l" r="r" t="t"/>
            <a:pathLst>
              <a:path extrusionOk="0" h="980439" w="9144000">
                <a:moveTo>
                  <a:pt x="9144000" y="979932"/>
                </a:moveTo>
                <a:lnTo>
                  <a:pt x="9144000" y="0"/>
                </a:lnTo>
                <a:lnTo>
                  <a:pt x="0" y="0"/>
                </a:lnTo>
                <a:lnTo>
                  <a:pt x="0" y="979932"/>
                </a:lnTo>
                <a:lnTo>
                  <a:pt x="9144000" y="9799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3"/>
          <p:cNvSpPr txBox="1"/>
          <p:nvPr/>
        </p:nvSpPr>
        <p:spPr>
          <a:xfrm>
            <a:off x="993139" y="2011933"/>
            <a:ext cx="8046084" cy="4067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0000">
            <a:spAutoFit/>
          </a:bodyPr>
          <a:lstStyle/>
          <a:p>
            <a:pPr indent="-342900" lvl="0" marL="355600" marR="508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Most of us when given a programming problem, we just think it and  we code it.</a:t>
            </a:r>
            <a:endParaRPr sz="2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3535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Still we are doing some modeling</a:t>
            </a:r>
            <a:endParaRPr sz="2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1" marL="755015" marR="0" rtl="0" algn="l">
              <a:lnSpc>
                <a:spcPct val="11975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but mentally</a:t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55600" marR="0" rtl="0" algn="l">
              <a:lnSpc>
                <a:spcPct val="11977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However there are several problems with this</a:t>
            </a:r>
            <a:endParaRPr sz="2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1" marL="755015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Communication is harder.</a:t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6385" lvl="1" marL="7550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Hard to reconstruct.</a:t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1" marL="755015" marR="0" rtl="0" algn="l">
              <a:lnSpc>
                <a:spcPct val="119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Some important property of the s/w can sometimes be skipped.</a:t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3535" lvl="0" marL="355600" marR="0" rtl="0" algn="l">
              <a:lnSpc>
                <a:spcPct val="11977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Modeling can be</a:t>
            </a:r>
            <a:endParaRPr sz="2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1" marL="755015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Textual</a:t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1" marL="755015" marR="0" rtl="0" algn="l">
              <a:lnSpc>
                <a:spcPct val="119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Graphical</a:t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3535" lvl="0" marL="355600" marR="285115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Since UML has some well defined notations and semantics so any  designer can visualize the system.</a:t>
            </a:r>
            <a:endParaRPr sz="2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2" name="Google Shape;122;p13"/>
          <p:cNvSpPr txBox="1"/>
          <p:nvPr>
            <p:ph idx="12" type="sldNum"/>
          </p:nvPr>
        </p:nvSpPr>
        <p:spPr>
          <a:xfrm>
            <a:off x="8859088" y="6919976"/>
            <a:ext cx="23050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"/>
          <p:cNvSpPr txBox="1"/>
          <p:nvPr>
            <p:ph type="title"/>
          </p:nvPr>
        </p:nvSpPr>
        <p:spPr>
          <a:xfrm>
            <a:off x="1353502" y="663254"/>
            <a:ext cx="735139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UML is a language for Specifying</a:t>
            </a:r>
            <a:endParaRPr/>
          </a:p>
        </p:txBody>
      </p:sp>
      <p:sp>
        <p:nvSpPr>
          <p:cNvPr id="128" name="Google Shape;128;p14"/>
          <p:cNvSpPr/>
          <p:nvPr/>
        </p:nvSpPr>
        <p:spPr>
          <a:xfrm>
            <a:off x="457200" y="1436369"/>
            <a:ext cx="9144000" cy="4895850"/>
          </a:xfrm>
          <a:custGeom>
            <a:rect b="b" l="l" r="r" t="t"/>
            <a:pathLst>
              <a:path extrusionOk="0" h="4895850" w="9144000">
                <a:moveTo>
                  <a:pt x="9144000" y="0"/>
                </a:moveTo>
                <a:lnTo>
                  <a:pt x="0" y="0"/>
                </a:lnTo>
                <a:lnTo>
                  <a:pt x="0" y="978408"/>
                </a:lnTo>
                <a:lnTo>
                  <a:pt x="0" y="979170"/>
                </a:lnTo>
                <a:lnTo>
                  <a:pt x="0" y="4895850"/>
                </a:lnTo>
                <a:lnTo>
                  <a:pt x="9144000" y="4895850"/>
                </a:lnTo>
                <a:lnTo>
                  <a:pt x="9144000" y="97840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4"/>
          <p:cNvSpPr txBox="1"/>
          <p:nvPr/>
        </p:nvSpPr>
        <p:spPr>
          <a:xfrm>
            <a:off x="993139" y="1963215"/>
            <a:ext cx="7240270" cy="4361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475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Specifying means building a model that is</a:t>
            </a:r>
            <a:endParaRPr sz="3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36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Precise</a:t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Unambiguous</a:t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Complete</a:t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54965" marR="5080" rtl="0" algn="l">
              <a:lnSpc>
                <a:spcPct val="108124"/>
              </a:lnSpc>
              <a:spcBef>
                <a:spcPts val="79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UML addresses the specification of all the  important decision of</a:t>
            </a:r>
            <a:endParaRPr sz="3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30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Analysis</a:t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Design</a:t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Implementation</a:t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0" name="Google Shape;130;p14"/>
          <p:cNvSpPr txBox="1"/>
          <p:nvPr>
            <p:ph idx="12" type="sldNum"/>
          </p:nvPr>
        </p:nvSpPr>
        <p:spPr>
          <a:xfrm>
            <a:off x="8859088" y="6919976"/>
            <a:ext cx="23050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 txBox="1"/>
          <p:nvPr>
            <p:ph type="title"/>
          </p:nvPr>
        </p:nvSpPr>
        <p:spPr>
          <a:xfrm>
            <a:off x="1067811" y="665986"/>
            <a:ext cx="7931784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UML is a language for Constructing</a:t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457200" y="1436369"/>
            <a:ext cx="9144000" cy="1958339"/>
          </a:xfrm>
          <a:custGeom>
            <a:rect b="b" l="l" r="r" t="t"/>
            <a:pathLst>
              <a:path extrusionOk="0" h="1958339" w="9144000">
                <a:moveTo>
                  <a:pt x="9144000" y="0"/>
                </a:moveTo>
                <a:lnTo>
                  <a:pt x="0" y="0"/>
                </a:lnTo>
                <a:lnTo>
                  <a:pt x="0" y="978408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97840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5"/>
          <p:cNvSpPr/>
          <p:nvPr/>
        </p:nvSpPr>
        <p:spPr>
          <a:xfrm>
            <a:off x="457200" y="4373117"/>
            <a:ext cx="9144000" cy="980440"/>
          </a:xfrm>
          <a:custGeom>
            <a:rect b="b" l="l" r="r" t="t"/>
            <a:pathLst>
              <a:path extrusionOk="0" h="980439" w="9144000">
                <a:moveTo>
                  <a:pt x="9144000" y="979932"/>
                </a:moveTo>
                <a:lnTo>
                  <a:pt x="9144000" y="0"/>
                </a:lnTo>
                <a:lnTo>
                  <a:pt x="0" y="0"/>
                </a:lnTo>
                <a:lnTo>
                  <a:pt x="0" y="979932"/>
                </a:lnTo>
                <a:lnTo>
                  <a:pt x="9144000" y="9799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5"/>
          <p:cNvSpPr txBox="1"/>
          <p:nvPr/>
        </p:nvSpPr>
        <p:spPr>
          <a:xfrm>
            <a:off x="993139" y="1983740"/>
            <a:ext cx="7519670" cy="41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UML is not a programming language.</a:t>
            </a:r>
            <a:endParaRPr sz="3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54965" marR="508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But it can be directly used to construct code in  variety of languages.</a:t>
            </a:r>
            <a:endParaRPr sz="3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55600" marR="361950" rtl="0" algn="l">
              <a:lnSpc>
                <a:spcPct val="96000"/>
              </a:lnSpc>
              <a:spcBef>
                <a:spcPts val="69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UML expresses the things graphically while  programming language expresses the things  textually.</a:t>
            </a:r>
            <a:endParaRPr sz="3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55600" marR="186055" rtl="0" algn="l">
              <a:lnSpc>
                <a:spcPct val="80000"/>
              </a:lnSpc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Forward engineering : Construction of a code  from a model.</a:t>
            </a:r>
            <a:endParaRPr sz="3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55600" marR="423544" rtl="0" algn="l">
              <a:lnSpc>
                <a:spcPct val="96000"/>
              </a:lnSpc>
              <a:spcBef>
                <a:spcPts val="69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Reverse Engineering : Reconstruction of the  model from the code itself.</a:t>
            </a:r>
            <a:endParaRPr sz="3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9" name="Google Shape;139;p15"/>
          <p:cNvSpPr txBox="1"/>
          <p:nvPr>
            <p:ph idx="12" type="sldNum"/>
          </p:nvPr>
        </p:nvSpPr>
        <p:spPr>
          <a:xfrm>
            <a:off x="8859088" y="6919976"/>
            <a:ext cx="23050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