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53" r:id="rId6"/>
    <p:sldMasterId id="2147483666" r:id="rId7"/>
    <p:sldMasterId id="2147483668" r:id="rId8"/>
    <p:sldMasterId id="2147483670" r:id="rId9"/>
    <p:sldMasterId id="2147483672" r:id="rId10"/>
    <p:sldMasterId id="2147483674" r:id="rId11"/>
    <p:sldMasterId id="2147483676" r:id="rId12"/>
    <p:sldMasterId id="2147483678" r:id="rId13"/>
    <p:sldMasterId id="2147483680" r:id="rId14"/>
    <p:sldMasterId id="2147483682"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Lst>
  <p:sldSz cy="6400800" cx="11430000"/>
  <p:notesSz cx="6858000" cy="9144000"/>
  <p:embeddedFontLst>
    <p:embeddedFont>
      <p:font typeface="Tahoma"/>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016">
          <p15:clr>
            <a:srgbClr val="000000"/>
          </p15:clr>
        </p15:guide>
        <p15:guide id="2" pos="360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http://customooxmlschemas.google.com/">
      <go:slidesCustomData xmlns:go="http://customooxmlschemas.google.com/" r:id="rId42" roundtripDataSignature="AMtx7mj9DDuDPGf1RJsP6xHWckl5TRx1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016" orient="horz"/>
        <p:guide pos="360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Tahoma-regular.fntdata"/><Relationship Id="rId20" Type="http://schemas.openxmlformats.org/officeDocument/2006/relationships/slide" Target="slides/slide4.xml"/><Relationship Id="rId42" Type="http://customschemas.google.com/relationships/presentationmetadata" Target="metadata"/><Relationship Id="rId41" Type="http://schemas.openxmlformats.org/officeDocument/2006/relationships/font" Target="fonts/Tahoma-bold.fntdata"/><Relationship Id="rId22" Type="http://schemas.openxmlformats.org/officeDocument/2006/relationships/slide" Target="slides/slide6.xml"/><Relationship Id="rId21" Type="http://schemas.openxmlformats.org/officeDocument/2006/relationships/slide" Target="slides/slide5.xml"/><Relationship Id="rId24" Type="http://schemas.openxmlformats.org/officeDocument/2006/relationships/slide" Target="slides/slide8.xml"/><Relationship Id="rId23" Type="http://schemas.openxmlformats.org/officeDocument/2006/relationships/slide" Target="slides/slide7.xml"/><Relationship Id="rId1" Type="http://schemas.openxmlformats.org/officeDocument/2006/relationships/theme" Target="theme/theme1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0.xml"/><Relationship Id="rId25" Type="http://schemas.openxmlformats.org/officeDocument/2006/relationships/slide" Target="slides/slide9.xml"/><Relationship Id="rId28" Type="http://schemas.openxmlformats.org/officeDocument/2006/relationships/slide" Target="slides/slide12.xml"/><Relationship Id="rId27" Type="http://schemas.openxmlformats.org/officeDocument/2006/relationships/slide" Target="slides/slide11.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1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5.xml"/><Relationship Id="rId30" Type="http://schemas.openxmlformats.org/officeDocument/2006/relationships/slide" Target="slides/slide14.xml"/><Relationship Id="rId11" Type="http://schemas.openxmlformats.org/officeDocument/2006/relationships/slideMaster" Target="slideMasters/slideMaster8.xml"/><Relationship Id="rId33" Type="http://schemas.openxmlformats.org/officeDocument/2006/relationships/slide" Target="slides/slide17.xml"/><Relationship Id="rId10" Type="http://schemas.openxmlformats.org/officeDocument/2006/relationships/slideMaster" Target="slideMasters/slideMaster7.xml"/><Relationship Id="rId32" Type="http://schemas.openxmlformats.org/officeDocument/2006/relationships/slide" Target="slides/slide16.xml"/><Relationship Id="rId13" Type="http://schemas.openxmlformats.org/officeDocument/2006/relationships/slideMaster" Target="slideMasters/slideMaster10.xml"/><Relationship Id="rId35" Type="http://schemas.openxmlformats.org/officeDocument/2006/relationships/slide" Target="slides/slide19.xml"/><Relationship Id="rId12" Type="http://schemas.openxmlformats.org/officeDocument/2006/relationships/slideMaster" Target="slideMasters/slideMaster9.xml"/><Relationship Id="rId34" Type="http://schemas.openxmlformats.org/officeDocument/2006/relationships/slide" Target="slides/slide18.xml"/><Relationship Id="rId15" Type="http://schemas.openxmlformats.org/officeDocument/2006/relationships/slideMaster" Target="slideMasters/slideMaster12.xml"/><Relationship Id="rId37" Type="http://schemas.openxmlformats.org/officeDocument/2006/relationships/slide" Target="slides/slide21.xml"/><Relationship Id="rId14" Type="http://schemas.openxmlformats.org/officeDocument/2006/relationships/slideMaster" Target="slideMasters/slideMaster11.xml"/><Relationship Id="rId36" Type="http://schemas.openxmlformats.org/officeDocument/2006/relationships/slide" Target="slides/slide20.xml"/><Relationship Id="rId17" Type="http://schemas.openxmlformats.org/officeDocument/2006/relationships/slide" Target="slides/slide1.xml"/><Relationship Id="rId39" Type="http://schemas.openxmlformats.org/officeDocument/2006/relationships/slide" Target="slides/slide23.xml"/><Relationship Id="rId16" Type="http://schemas.openxmlformats.org/officeDocument/2006/relationships/notesMaster" Target="notesMasters/notesMaster1.xml"/><Relationship Id="rId38" Type="http://schemas.openxmlformats.org/officeDocument/2006/relationships/slide" Target="slides/slide22.xml"/><Relationship Id="rId19" Type="http://schemas.openxmlformats.org/officeDocument/2006/relationships/slide" Target="slides/slide3.xml"/><Relationship Id="rId1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 name="Google Shape;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 name="Google Shape;5;n"/>
          <p:cNvSpPr txBox="1"/>
          <p:nvPr>
            <p:ph idx="2" type="hdr"/>
          </p:nvPr>
        </p:nvSpPr>
        <p:spPr>
          <a:xfrm>
            <a:off x="0" y="0"/>
            <a:ext cx="2968625" cy="455612"/>
          </a:xfrm>
          <a:prstGeom prst="rect">
            <a:avLst/>
          </a:prstGeom>
          <a:noFill/>
          <a:ln>
            <a:noFill/>
          </a:ln>
        </p:spPr>
        <p:txBody>
          <a:bodyPr anchorCtr="0" anchor="t" bIns="46800" lIns="90000" spcFirstLastPara="1" rIns="90000" wrap="square" tIns="46800">
            <a:noAutofit/>
          </a:bodyPr>
          <a:lstStyle>
            <a:lvl1pPr lvl="0" marR="0" rtl="0" algn="l">
              <a:lnSpc>
                <a:spcPct val="90000"/>
              </a:lnSpc>
              <a:spcBef>
                <a:spcPts val="0"/>
              </a:spcBef>
              <a:spcAft>
                <a:spcPts val="0"/>
              </a:spcAft>
              <a:buSzPts val="1400"/>
              <a:buNone/>
              <a:defRPr b="0" i="0" sz="2400" u="none">
                <a:solidFill>
                  <a:srgbClr val="000000"/>
                </a:solidFill>
                <a:latin typeface="Times New Roman"/>
                <a:ea typeface="Times New Roman"/>
                <a:cs typeface="Times New Roman"/>
                <a:sym typeface="Times New Roman"/>
              </a:defRPr>
            </a:lvl1pPr>
            <a:lvl2pPr lvl="1" marR="0" rtl="0" algn="l">
              <a:lnSpc>
                <a:spcPct val="9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9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9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9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9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6" name="Google Shape;6;n"/>
          <p:cNvSpPr txBox="1"/>
          <p:nvPr>
            <p:ph idx="10" type="dt"/>
          </p:nvPr>
        </p:nvSpPr>
        <p:spPr>
          <a:xfrm>
            <a:off x="3886200" y="0"/>
            <a:ext cx="2968625" cy="455612"/>
          </a:xfrm>
          <a:prstGeom prst="rect">
            <a:avLst/>
          </a:prstGeom>
          <a:noFill/>
          <a:ln>
            <a:noFill/>
          </a:ln>
        </p:spPr>
        <p:txBody>
          <a:bodyPr anchorCtr="0" anchor="t" bIns="46800" lIns="90000" spcFirstLastPara="1" rIns="90000" wrap="square" tIns="46800">
            <a:noAutofit/>
          </a:bodyPr>
          <a:lstStyle>
            <a:lvl1pPr lvl="0" marR="0" rtl="0" algn="l">
              <a:lnSpc>
                <a:spcPct val="90000"/>
              </a:lnSpc>
              <a:spcBef>
                <a:spcPts val="0"/>
              </a:spcBef>
              <a:spcAft>
                <a:spcPts val="0"/>
              </a:spcAft>
              <a:buSzPts val="1400"/>
              <a:buNone/>
              <a:defRPr b="0" i="0" sz="2400" u="none">
                <a:solidFill>
                  <a:srgbClr val="000000"/>
                </a:solidFill>
                <a:latin typeface="Times New Roman"/>
                <a:ea typeface="Times New Roman"/>
                <a:cs typeface="Times New Roman"/>
                <a:sym typeface="Times New Roman"/>
              </a:defRPr>
            </a:lvl1pPr>
            <a:lvl2pPr lvl="1" marR="0" rtl="0" algn="l">
              <a:lnSpc>
                <a:spcPct val="9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9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9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9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9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7" name="Google Shape;7;n"/>
          <p:cNvSpPr/>
          <p:nvPr>
            <p:ph idx="3" type="sldImg"/>
          </p:nvPr>
        </p:nvSpPr>
        <p:spPr>
          <a:xfrm>
            <a:off x="368300" y="685800"/>
            <a:ext cx="6118225" cy="34274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 name="Google Shape;8;n"/>
          <p:cNvSpPr txBox="1"/>
          <p:nvPr>
            <p:ph idx="1" type="body"/>
          </p:nvPr>
        </p:nvSpPr>
        <p:spPr>
          <a:xfrm>
            <a:off x="914400" y="4343400"/>
            <a:ext cx="5026025" cy="4113212"/>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n"/>
          <p:cNvSpPr txBox="1"/>
          <p:nvPr>
            <p:ph idx="11" type="ftr"/>
          </p:nvPr>
        </p:nvSpPr>
        <p:spPr>
          <a:xfrm>
            <a:off x="0" y="8686800"/>
            <a:ext cx="2968625" cy="455612"/>
          </a:xfrm>
          <a:prstGeom prst="rect">
            <a:avLst/>
          </a:prstGeom>
          <a:noFill/>
          <a:ln>
            <a:noFill/>
          </a:ln>
        </p:spPr>
        <p:txBody>
          <a:bodyPr anchorCtr="0" anchor="b" bIns="46800" lIns="90000" spcFirstLastPara="1" rIns="90000" wrap="square" tIns="46800">
            <a:noAutofit/>
          </a:bodyPr>
          <a:lstStyle>
            <a:lvl1pPr lvl="0" marR="0" rtl="0" algn="l">
              <a:lnSpc>
                <a:spcPct val="90000"/>
              </a:lnSpc>
              <a:spcBef>
                <a:spcPts val="0"/>
              </a:spcBef>
              <a:spcAft>
                <a:spcPts val="0"/>
              </a:spcAft>
              <a:buSzPts val="1400"/>
              <a:buNone/>
              <a:defRPr b="0" i="0" sz="2400" u="none">
                <a:solidFill>
                  <a:srgbClr val="000000"/>
                </a:solidFill>
                <a:latin typeface="Times New Roman"/>
                <a:ea typeface="Times New Roman"/>
                <a:cs typeface="Times New Roman"/>
                <a:sym typeface="Times New Roman"/>
              </a:defRPr>
            </a:lvl1pPr>
            <a:lvl2pPr lvl="1" marR="0" rtl="0" algn="l">
              <a:lnSpc>
                <a:spcPct val="9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9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9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9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9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10" name="Google Shape;10;n"/>
          <p:cNvSpPr txBox="1"/>
          <p:nvPr>
            <p:ph idx="12" type="sldNum"/>
          </p:nvPr>
        </p:nvSpPr>
        <p:spPr>
          <a:xfrm>
            <a:off x="3886200" y="8686800"/>
            <a:ext cx="29686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notes"/>
          <p:cNvSpPr/>
          <p:nvPr>
            <p:ph idx="2" type="sldImg"/>
          </p:nvPr>
        </p:nvSpPr>
        <p:spPr>
          <a:xfrm>
            <a:off x="368300" y="685800"/>
            <a:ext cx="6118225" cy="3427412"/>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3" name="Google Shape;243;p1:notes"/>
          <p:cNvSpPr txBox="1"/>
          <p:nvPr>
            <p:ph idx="1" type="body"/>
          </p:nvPr>
        </p:nvSpPr>
        <p:spPr>
          <a:xfrm>
            <a:off x="914400" y="4343400"/>
            <a:ext cx="5026025" cy="4113212"/>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
        <p:nvSpPr>
          <p:cNvPr id="244" name="Google Shape;244;p1:notes"/>
          <p:cNvSpPr txBox="1"/>
          <p:nvPr/>
        </p:nvSpPr>
        <p:spPr>
          <a:xfrm>
            <a:off x="3886200" y="8686800"/>
            <a:ext cx="29686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0:notes"/>
          <p:cNvSpPr txBox="1"/>
          <p:nvPr/>
        </p:nvSpPr>
        <p:spPr>
          <a:xfrm>
            <a:off x="3886200" y="8686800"/>
            <a:ext cx="29686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4" name="Google Shape;324;p10: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25" name="Google Shape;325;p10: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326" name="Google Shape;326;p10:notes"/>
          <p:cNvSpPr/>
          <p:nvPr>
            <p:ph idx="2" type="sldImg"/>
          </p:nvPr>
        </p:nvSpPr>
        <p:spPr>
          <a:xfrm>
            <a:off x="368300" y="685800"/>
            <a:ext cx="6118225"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1:notes"/>
          <p:cNvSpPr txBox="1"/>
          <p:nvPr/>
        </p:nvSpPr>
        <p:spPr>
          <a:xfrm>
            <a:off x="3886200" y="8686800"/>
            <a:ext cx="29686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3" name="Google Shape;333;p11: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34" name="Google Shape;334;p11: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335" name="Google Shape;335;p11:notes"/>
          <p:cNvSpPr/>
          <p:nvPr>
            <p:ph idx="2" type="sldImg"/>
          </p:nvPr>
        </p:nvSpPr>
        <p:spPr>
          <a:xfrm>
            <a:off x="368300" y="685800"/>
            <a:ext cx="6118225"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2:notes"/>
          <p:cNvSpPr txBox="1"/>
          <p:nvPr/>
        </p:nvSpPr>
        <p:spPr>
          <a:xfrm>
            <a:off x="3886200" y="8686800"/>
            <a:ext cx="29686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2" name="Google Shape;342;p12: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43" name="Google Shape;343;p12: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344" name="Google Shape;344;p12:notes"/>
          <p:cNvSpPr/>
          <p:nvPr>
            <p:ph idx="2" type="sldImg"/>
          </p:nvPr>
        </p:nvSpPr>
        <p:spPr>
          <a:xfrm>
            <a:off x="368300" y="685800"/>
            <a:ext cx="6118225"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3:notes"/>
          <p:cNvSpPr txBox="1"/>
          <p:nvPr/>
        </p:nvSpPr>
        <p:spPr>
          <a:xfrm>
            <a:off x="3886200" y="8686800"/>
            <a:ext cx="29686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2" name="Google Shape;352;p13: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53" name="Google Shape;353;p13: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354" name="Google Shape;354;p13:notes"/>
          <p:cNvSpPr/>
          <p:nvPr>
            <p:ph idx="2" type="sldImg"/>
          </p:nvPr>
        </p:nvSpPr>
        <p:spPr>
          <a:xfrm>
            <a:off x="368300" y="685800"/>
            <a:ext cx="6118225"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4:notes"/>
          <p:cNvSpPr txBox="1"/>
          <p:nvPr/>
        </p:nvSpPr>
        <p:spPr>
          <a:xfrm>
            <a:off x="3886200" y="8686800"/>
            <a:ext cx="29686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1" name="Google Shape;361;p14: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62" name="Google Shape;362;p14: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363" name="Google Shape;363;p14:notes"/>
          <p:cNvSpPr/>
          <p:nvPr>
            <p:ph idx="2" type="sldImg"/>
          </p:nvPr>
        </p:nvSpPr>
        <p:spPr>
          <a:xfrm>
            <a:off x="368300" y="685800"/>
            <a:ext cx="6118225"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5:notes"/>
          <p:cNvSpPr txBox="1"/>
          <p:nvPr/>
        </p:nvSpPr>
        <p:spPr>
          <a:xfrm>
            <a:off x="3886200" y="8686800"/>
            <a:ext cx="29686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1" name="Google Shape;371;p15: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72" name="Google Shape;372;p15: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373" name="Google Shape;373;p15:notes"/>
          <p:cNvSpPr/>
          <p:nvPr>
            <p:ph idx="2" type="sldImg"/>
          </p:nvPr>
        </p:nvSpPr>
        <p:spPr>
          <a:xfrm>
            <a:off x="368300" y="685800"/>
            <a:ext cx="6118225"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6:notes"/>
          <p:cNvSpPr txBox="1"/>
          <p:nvPr/>
        </p:nvSpPr>
        <p:spPr>
          <a:xfrm>
            <a:off x="3886200" y="8686800"/>
            <a:ext cx="29686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1" name="Google Shape;381;p16: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82" name="Google Shape;382;p16: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383" name="Google Shape;383;p16:notes"/>
          <p:cNvSpPr/>
          <p:nvPr>
            <p:ph idx="2" type="sldImg"/>
          </p:nvPr>
        </p:nvSpPr>
        <p:spPr>
          <a:xfrm>
            <a:off x="368300" y="685800"/>
            <a:ext cx="6118225"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7:notes"/>
          <p:cNvSpPr txBox="1"/>
          <p:nvPr/>
        </p:nvSpPr>
        <p:spPr>
          <a:xfrm>
            <a:off x="3886200" y="8686800"/>
            <a:ext cx="29686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2" name="Google Shape;392;p17: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93" name="Google Shape;393;p17: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394" name="Google Shape;394;p17:notes"/>
          <p:cNvSpPr/>
          <p:nvPr>
            <p:ph idx="2" type="sldImg"/>
          </p:nvPr>
        </p:nvSpPr>
        <p:spPr>
          <a:xfrm>
            <a:off x="368300" y="685800"/>
            <a:ext cx="6118225"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8:notes"/>
          <p:cNvSpPr txBox="1"/>
          <p:nvPr/>
        </p:nvSpPr>
        <p:spPr>
          <a:xfrm>
            <a:off x="3886200" y="8686800"/>
            <a:ext cx="29686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1" name="Google Shape;401;p18: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02" name="Google Shape;402;p18: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403" name="Google Shape;403;p18:notes"/>
          <p:cNvSpPr/>
          <p:nvPr>
            <p:ph idx="2" type="sldImg"/>
          </p:nvPr>
        </p:nvSpPr>
        <p:spPr>
          <a:xfrm>
            <a:off x="368300" y="685800"/>
            <a:ext cx="6118225"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9:notes"/>
          <p:cNvSpPr txBox="1"/>
          <p:nvPr/>
        </p:nvSpPr>
        <p:spPr>
          <a:xfrm>
            <a:off x="3886200" y="8686800"/>
            <a:ext cx="29686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10" name="Google Shape;410;p19: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11" name="Google Shape;411;p19: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412" name="Google Shape;412;p19:notes"/>
          <p:cNvSpPr/>
          <p:nvPr>
            <p:ph idx="2" type="sldImg"/>
          </p:nvPr>
        </p:nvSpPr>
        <p:spPr>
          <a:xfrm>
            <a:off x="368300" y="685800"/>
            <a:ext cx="6118225"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notes"/>
          <p:cNvSpPr txBox="1"/>
          <p:nvPr/>
        </p:nvSpPr>
        <p:spPr>
          <a:xfrm>
            <a:off x="3886200" y="8686800"/>
            <a:ext cx="29686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1" name="Google Shape;251;p2: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52" name="Google Shape;252;p2: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253" name="Google Shape;253;p2:notes"/>
          <p:cNvSpPr/>
          <p:nvPr>
            <p:ph idx="2" type="sldImg"/>
          </p:nvPr>
        </p:nvSpPr>
        <p:spPr>
          <a:xfrm>
            <a:off x="368300" y="685800"/>
            <a:ext cx="6118225"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0:notes"/>
          <p:cNvSpPr txBox="1"/>
          <p:nvPr/>
        </p:nvSpPr>
        <p:spPr>
          <a:xfrm>
            <a:off x="3886200" y="8686800"/>
            <a:ext cx="29686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18" name="Google Shape;418;p20: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19" name="Google Shape;419;p20: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420" name="Google Shape;420;p20:notes"/>
          <p:cNvSpPr/>
          <p:nvPr>
            <p:ph idx="2" type="sldImg"/>
          </p:nvPr>
        </p:nvSpPr>
        <p:spPr>
          <a:xfrm>
            <a:off x="368300" y="685800"/>
            <a:ext cx="6118225"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1:notes"/>
          <p:cNvSpPr txBox="1"/>
          <p:nvPr/>
        </p:nvSpPr>
        <p:spPr>
          <a:xfrm>
            <a:off x="3886200" y="8686800"/>
            <a:ext cx="29686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28" name="Google Shape;428;p21: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29" name="Google Shape;429;p21: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430" name="Google Shape;430;p21:notes"/>
          <p:cNvSpPr/>
          <p:nvPr>
            <p:ph idx="2" type="sldImg"/>
          </p:nvPr>
        </p:nvSpPr>
        <p:spPr>
          <a:xfrm>
            <a:off x="368300" y="685800"/>
            <a:ext cx="6118225"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2:notes"/>
          <p:cNvSpPr txBox="1"/>
          <p:nvPr/>
        </p:nvSpPr>
        <p:spPr>
          <a:xfrm>
            <a:off x="3886200" y="8686800"/>
            <a:ext cx="29686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37" name="Google Shape;437;p22: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38" name="Google Shape;438;p22: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439" name="Google Shape;439;p22:notes"/>
          <p:cNvSpPr/>
          <p:nvPr>
            <p:ph idx="2" type="sldImg"/>
          </p:nvPr>
        </p:nvSpPr>
        <p:spPr>
          <a:xfrm>
            <a:off x="368300" y="685800"/>
            <a:ext cx="6118225"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3:notes"/>
          <p:cNvSpPr txBox="1"/>
          <p:nvPr/>
        </p:nvSpPr>
        <p:spPr>
          <a:xfrm>
            <a:off x="3886200" y="8686800"/>
            <a:ext cx="29686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48" name="Google Shape;448;p23: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49" name="Google Shape;449;p23: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450" name="Google Shape;450;p23:notes"/>
          <p:cNvSpPr/>
          <p:nvPr>
            <p:ph idx="2" type="sldImg"/>
          </p:nvPr>
        </p:nvSpPr>
        <p:spPr>
          <a:xfrm>
            <a:off x="368300" y="685800"/>
            <a:ext cx="6118225"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notes"/>
          <p:cNvSpPr txBox="1"/>
          <p:nvPr/>
        </p:nvSpPr>
        <p:spPr>
          <a:xfrm>
            <a:off x="3886200" y="8686800"/>
            <a:ext cx="29686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0" name="Google Shape;260;p3: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61" name="Google Shape;261;p3: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262" name="Google Shape;262;p3:notes"/>
          <p:cNvSpPr/>
          <p:nvPr>
            <p:ph idx="2" type="sldImg"/>
          </p:nvPr>
        </p:nvSpPr>
        <p:spPr>
          <a:xfrm>
            <a:off x="368300" y="685800"/>
            <a:ext cx="6118225"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4:notes"/>
          <p:cNvSpPr txBox="1"/>
          <p:nvPr/>
        </p:nvSpPr>
        <p:spPr>
          <a:xfrm>
            <a:off x="3886200" y="8686800"/>
            <a:ext cx="29686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9" name="Google Shape;269;p4: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70" name="Google Shape;270;p4: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271" name="Google Shape;271;p4:notes"/>
          <p:cNvSpPr/>
          <p:nvPr>
            <p:ph idx="2" type="sldImg"/>
          </p:nvPr>
        </p:nvSpPr>
        <p:spPr>
          <a:xfrm>
            <a:off x="368300" y="685800"/>
            <a:ext cx="6118225"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5:notes"/>
          <p:cNvSpPr txBox="1"/>
          <p:nvPr/>
        </p:nvSpPr>
        <p:spPr>
          <a:xfrm>
            <a:off x="3886200" y="8686800"/>
            <a:ext cx="29686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8" name="Google Shape;278;p5: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79" name="Google Shape;279;p5: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280" name="Google Shape;280;p5:notes"/>
          <p:cNvSpPr/>
          <p:nvPr>
            <p:ph idx="2" type="sldImg"/>
          </p:nvPr>
        </p:nvSpPr>
        <p:spPr>
          <a:xfrm>
            <a:off x="368300" y="685800"/>
            <a:ext cx="6118225"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6:notes"/>
          <p:cNvSpPr txBox="1"/>
          <p:nvPr/>
        </p:nvSpPr>
        <p:spPr>
          <a:xfrm>
            <a:off x="3886200" y="8686800"/>
            <a:ext cx="29686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7" name="Google Shape;287;p6: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88" name="Google Shape;288;p6: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289" name="Google Shape;289;p6:notes"/>
          <p:cNvSpPr/>
          <p:nvPr>
            <p:ph idx="2" type="sldImg"/>
          </p:nvPr>
        </p:nvSpPr>
        <p:spPr>
          <a:xfrm>
            <a:off x="368300" y="685800"/>
            <a:ext cx="6118225"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7:notes"/>
          <p:cNvSpPr txBox="1"/>
          <p:nvPr/>
        </p:nvSpPr>
        <p:spPr>
          <a:xfrm>
            <a:off x="3886200" y="8686800"/>
            <a:ext cx="29686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6" name="Google Shape;296;p7: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97" name="Google Shape;297;p7: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298" name="Google Shape;298;p7:notes"/>
          <p:cNvSpPr/>
          <p:nvPr>
            <p:ph idx="2" type="sldImg"/>
          </p:nvPr>
        </p:nvSpPr>
        <p:spPr>
          <a:xfrm>
            <a:off x="368300" y="685800"/>
            <a:ext cx="6118225"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8:notes"/>
          <p:cNvSpPr txBox="1"/>
          <p:nvPr/>
        </p:nvSpPr>
        <p:spPr>
          <a:xfrm>
            <a:off x="3886200" y="8686800"/>
            <a:ext cx="29686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5" name="Google Shape;305;p8: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06" name="Google Shape;306;p8: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307" name="Google Shape;307;p8:notes"/>
          <p:cNvSpPr/>
          <p:nvPr>
            <p:ph idx="2" type="sldImg"/>
          </p:nvPr>
        </p:nvSpPr>
        <p:spPr>
          <a:xfrm>
            <a:off x="368300" y="685800"/>
            <a:ext cx="6118225"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9:notes"/>
          <p:cNvSpPr txBox="1"/>
          <p:nvPr/>
        </p:nvSpPr>
        <p:spPr>
          <a:xfrm>
            <a:off x="3886200" y="8686800"/>
            <a:ext cx="2968625" cy="455612"/>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4" name="Google Shape;314;p9:notes"/>
          <p:cNvSpPr txBox="1"/>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15" name="Google Shape;315;p9: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316" name="Google Shape;316;p9:notes"/>
          <p:cNvSpPr/>
          <p:nvPr>
            <p:ph idx="2" type="sldImg"/>
          </p:nvPr>
        </p:nvSpPr>
        <p:spPr>
          <a:xfrm>
            <a:off x="368300" y="685800"/>
            <a:ext cx="6118225" cy="342741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5" name="Shape 25"/>
        <p:cNvGrpSpPr/>
        <p:nvPr/>
      </p:nvGrpSpPr>
      <p:grpSpPr>
        <a:xfrm>
          <a:off x="0" y="0"/>
          <a:ext cx="0" cy="0"/>
          <a:chOff x="0" y="0"/>
          <a:chExt cx="0" cy="0"/>
        </a:xfrm>
      </p:grpSpPr>
    </p:spTree>
  </p:cSld>
  <p:clrMapOvr>
    <a:masterClrMapping/>
  </p:clrMapOvr>
  <p:transition>
    <p:zoom dir="out"/>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36"/>
          <p:cNvSpPr txBox="1"/>
          <p:nvPr>
            <p:ph type="title"/>
          </p:nvPr>
        </p:nvSpPr>
        <p:spPr>
          <a:xfrm>
            <a:off x="1047750" y="498475"/>
            <a:ext cx="9710737" cy="2058987"/>
          </a:xfrm>
          <a:prstGeom prst="rect">
            <a:avLst/>
          </a:prstGeom>
          <a:noFill/>
          <a:ln>
            <a:noFill/>
          </a:ln>
        </p:spPr>
        <p:txBody>
          <a:bodyPr anchorCtr="0" anchor="b" bIns="46800" lIns="90000" spcFirstLastPara="1" rIns="90000" wrap="square" tIns="46800">
            <a:noAutofit/>
          </a:bodyPr>
          <a:lstStyle>
            <a:lvl1pPr lvl="0" algn="l">
              <a:lnSpc>
                <a:spcPct val="102000"/>
              </a:lnSpc>
              <a:spcBef>
                <a:spcPts val="0"/>
              </a:spcBef>
              <a:spcAft>
                <a:spcPts val="0"/>
              </a:spcAft>
              <a:buSzPts val="1400"/>
              <a:buNone/>
              <a:defRPr/>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81" name="Google Shape;81;p36"/>
          <p:cNvSpPr txBox="1"/>
          <p:nvPr>
            <p:ph idx="11" type="ftr"/>
          </p:nvPr>
        </p:nvSpPr>
        <p:spPr>
          <a:xfrm>
            <a:off x="4286250" y="5832475"/>
            <a:ext cx="3614737" cy="423862"/>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2" name="Google Shape;82;p36"/>
          <p:cNvSpPr txBox="1"/>
          <p:nvPr>
            <p:ph idx="12" type="sldNum"/>
          </p:nvPr>
        </p:nvSpPr>
        <p:spPr>
          <a:xfrm>
            <a:off x="8572500" y="5832475"/>
            <a:ext cx="2378075" cy="42386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1pPr>
            <a:lvl2pPr indent="0" lvl="1"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2pPr>
            <a:lvl3pPr indent="0" lvl="2"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3pPr>
            <a:lvl4pPr indent="0" lvl="3"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4pPr>
            <a:lvl5pPr indent="0" lvl="4"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5pPr>
            <a:lvl6pPr indent="0" lvl="5"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6pPr>
            <a:lvl7pPr indent="0" lvl="6"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7pPr>
            <a:lvl8pPr indent="0" lvl="7"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8pPr>
            <a:lvl9pPr indent="0" lvl="8"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3" name="Shape 83"/>
        <p:cNvGrpSpPr/>
        <p:nvPr/>
      </p:nvGrpSpPr>
      <p:grpSpPr>
        <a:xfrm>
          <a:off x="0" y="0"/>
          <a:ext cx="0" cy="0"/>
          <a:chOff x="0" y="0"/>
          <a:chExt cx="0" cy="0"/>
        </a:xfrm>
      </p:grpSpPr>
      <p:sp>
        <p:nvSpPr>
          <p:cNvPr id="84" name="Google Shape;84;p37"/>
          <p:cNvSpPr txBox="1"/>
          <p:nvPr>
            <p:ph type="title"/>
          </p:nvPr>
        </p:nvSpPr>
        <p:spPr>
          <a:xfrm>
            <a:off x="571500" y="256329"/>
            <a:ext cx="10287000" cy="1066800"/>
          </a:xfrm>
          <a:prstGeom prst="rect">
            <a:avLst/>
          </a:prstGeom>
          <a:noFill/>
          <a:ln>
            <a:noFill/>
          </a:ln>
        </p:spPr>
        <p:txBody>
          <a:bodyPr anchorCtr="0" anchor="b" bIns="46800" lIns="90000" spcFirstLastPara="1" rIns="90000" wrap="square" tIns="46800">
            <a:noAutofit/>
          </a:bodyPr>
          <a:lstStyle>
            <a:lvl1pPr lvl="0" algn="l">
              <a:lnSpc>
                <a:spcPct val="102000"/>
              </a:lnSpc>
              <a:spcBef>
                <a:spcPts val="0"/>
              </a:spcBef>
              <a:spcAft>
                <a:spcPts val="0"/>
              </a:spcAft>
              <a:buSzPts val="1400"/>
              <a:buNone/>
              <a:defRPr/>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85" name="Google Shape;85;p37"/>
          <p:cNvSpPr txBox="1"/>
          <p:nvPr>
            <p:ph idx="1" type="body"/>
          </p:nvPr>
        </p:nvSpPr>
        <p:spPr>
          <a:xfrm>
            <a:off x="571501" y="1432773"/>
            <a:ext cx="5050235" cy="597111"/>
          </a:xfrm>
          <a:prstGeom prst="rect">
            <a:avLst/>
          </a:prstGeom>
          <a:noFill/>
          <a:ln>
            <a:noFill/>
          </a:ln>
        </p:spPr>
        <p:txBody>
          <a:bodyPr anchorCtr="0" anchor="b" bIns="0" lIns="0" spcFirstLastPara="1" rIns="0" wrap="square" tIns="0">
            <a:noAutofit/>
          </a:bodyPr>
          <a:lstStyle>
            <a:lvl1pPr indent="-228600" lvl="0" marL="457200" algn="l">
              <a:lnSpc>
                <a:spcPct val="102000"/>
              </a:lnSpc>
              <a:spcBef>
                <a:spcPts val="800"/>
              </a:spcBef>
              <a:spcAft>
                <a:spcPts val="0"/>
              </a:spcAft>
              <a:buSzPts val="3000"/>
              <a:buNone/>
              <a:defRPr b="1" sz="2400"/>
            </a:lvl1pPr>
            <a:lvl2pPr indent="-228600" lvl="1" marL="914400" algn="l">
              <a:lnSpc>
                <a:spcPct val="102000"/>
              </a:lnSpc>
              <a:spcBef>
                <a:spcPts val="700"/>
              </a:spcBef>
              <a:spcAft>
                <a:spcPts val="0"/>
              </a:spcAft>
              <a:buSzPts val="2500"/>
              <a:buNone/>
              <a:defRPr b="1" sz="2000"/>
            </a:lvl2pPr>
            <a:lvl3pPr indent="-228600" lvl="2" marL="1371600" algn="l">
              <a:lnSpc>
                <a:spcPct val="102000"/>
              </a:lnSpc>
              <a:spcBef>
                <a:spcPts val="600"/>
              </a:spcBef>
              <a:spcAft>
                <a:spcPts val="0"/>
              </a:spcAft>
              <a:buSzPts val="2250"/>
              <a:buNone/>
              <a:defRPr b="1" sz="1800"/>
            </a:lvl3pPr>
            <a:lvl4pPr indent="-228600" lvl="3" marL="1828800" algn="l">
              <a:lnSpc>
                <a:spcPct val="102000"/>
              </a:lnSpc>
              <a:spcBef>
                <a:spcPts val="500"/>
              </a:spcBef>
              <a:spcAft>
                <a:spcPts val="0"/>
              </a:spcAft>
              <a:buSzPts val="1600"/>
              <a:buNone/>
              <a:defRPr b="1" sz="1600"/>
            </a:lvl4pPr>
            <a:lvl5pPr indent="-228600" lvl="4" marL="2286000" algn="l">
              <a:lnSpc>
                <a:spcPct val="102000"/>
              </a:lnSpc>
              <a:spcBef>
                <a:spcPts val="500"/>
              </a:spcBef>
              <a:spcAft>
                <a:spcPts val="0"/>
              </a:spcAft>
              <a:buSzPts val="1600"/>
              <a:buNone/>
              <a:defRPr b="1" sz="1600"/>
            </a:lvl5pPr>
            <a:lvl6pPr indent="-228600" lvl="5" marL="2743200" algn="l">
              <a:lnSpc>
                <a:spcPct val="102000"/>
              </a:lnSpc>
              <a:spcBef>
                <a:spcPts val="500"/>
              </a:spcBef>
              <a:spcAft>
                <a:spcPts val="0"/>
              </a:spcAft>
              <a:buSzPts val="1600"/>
              <a:buNone/>
              <a:defRPr b="1" sz="1600"/>
            </a:lvl6pPr>
            <a:lvl7pPr indent="-228600" lvl="6" marL="3200400" algn="l">
              <a:lnSpc>
                <a:spcPct val="102000"/>
              </a:lnSpc>
              <a:spcBef>
                <a:spcPts val="500"/>
              </a:spcBef>
              <a:spcAft>
                <a:spcPts val="0"/>
              </a:spcAft>
              <a:buSzPts val="1600"/>
              <a:buNone/>
              <a:defRPr b="1" sz="1600"/>
            </a:lvl7pPr>
            <a:lvl8pPr indent="-228600" lvl="7" marL="3657600" algn="l">
              <a:lnSpc>
                <a:spcPct val="102000"/>
              </a:lnSpc>
              <a:spcBef>
                <a:spcPts val="500"/>
              </a:spcBef>
              <a:spcAft>
                <a:spcPts val="0"/>
              </a:spcAft>
              <a:buSzPts val="1600"/>
              <a:buNone/>
              <a:defRPr b="1" sz="1600"/>
            </a:lvl8pPr>
            <a:lvl9pPr indent="-228600" lvl="8" marL="4114800" algn="l">
              <a:lnSpc>
                <a:spcPct val="102000"/>
              </a:lnSpc>
              <a:spcBef>
                <a:spcPts val="500"/>
              </a:spcBef>
              <a:spcAft>
                <a:spcPts val="0"/>
              </a:spcAft>
              <a:buSzPts val="1600"/>
              <a:buNone/>
              <a:defRPr b="1" sz="1600"/>
            </a:lvl9pPr>
          </a:lstStyle>
          <a:p/>
        </p:txBody>
      </p:sp>
      <p:sp>
        <p:nvSpPr>
          <p:cNvPr id="86" name="Google Shape;86;p37"/>
          <p:cNvSpPr txBox="1"/>
          <p:nvPr>
            <p:ph idx="2" type="body"/>
          </p:nvPr>
        </p:nvSpPr>
        <p:spPr>
          <a:xfrm>
            <a:off x="571501" y="2029884"/>
            <a:ext cx="5050235" cy="3687869"/>
          </a:xfrm>
          <a:prstGeom prst="rect">
            <a:avLst/>
          </a:prstGeom>
          <a:noFill/>
          <a:ln>
            <a:noFill/>
          </a:ln>
        </p:spPr>
        <p:txBody>
          <a:bodyPr anchorCtr="0" anchor="t" bIns="0" lIns="0" spcFirstLastPara="1" rIns="0" wrap="square" tIns="0">
            <a:noAutofit/>
          </a:bodyPr>
          <a:lstStyle>
            <a:lvl1pPr indent="-419100" lvl="0" marL="457200" algn="l">
              <a:lnSpc>
                <a:spcPct val="102000"/>
              </a:lnSpc>
              <a:spcBef>
                <a:spcPts val="800"/>
              </a:spcBef>
              <a:spcAft>
                <a:spcPts val="0"/>
              </a:spcAft>
              <a:buSzPts val="3000"/>
              <a:buChar char="•"/>
              <a:defRPr sz="2400"/>
            </a:lvl1pPr>
            <a:lvl2pPr indent="-387350" lvl="1" marL="914400" algn="l">
              <a:lnSpc>
                <a:spcPct val="102000"/>
              </a:lnSpc>
              <a:spcBef>
                <a:spcPts val="700"/>
              </a:spcBef>
              <a:spcAft>
                <a:spcPts val="0"/>
              </a:spcAft>
              <a:buSzPts val="2500"/>
              <a:buChar char="•"/>
              <a:defRPr sz="2000"/>
            </a:lvl2pPr>
            <a:lvl3pPr indent="-371475" lvl="2" marL="1371600" algn="l">
              <a:lnSpc>
                <a:spcPct val="102000"/>
              </a:lnSpc>
              <a:spcBef>
                <a:spcPts val="600"/>
              </a:spcBef>
              <a:spcAft>
                <a:spcPts val="0"/>
              </a:spcAft>
              <a:buSzPts val="2250"/>
              <a:buChar char="•"/>
              <a:defRPr sz="1800"/>
            </a:lvl3pPr>
            <a:lvl4pPr indent="-330200" lvl="3" marL="1828800" algn="l">
              <a:lnSpc>
                <a:spcPct val="102000"/>
              </a:lnSpc>
              <a:spcBef>
                <a:spcPts val="500"/>
              </a:spcBef>
              <a:spcAft>
                <a:spcPts val="0"/>
              </a:spcAft>
              <a:buSzPts val="1600"/>
              <a:buChar char="🟂"/>
              <a:defRPr sz="1600"/>
            </a:lvl4pPr>
            <a:lvl5pPr indent="-330200" lvl="4" marL="2286000" algn="l">
              <a:lnSpc>
                <a:spcPct val="102000"/>
              </a:lnSpc>
              <a:spcBef>
                <a:spcPts val="500"/>
              </a:spcBef>
              <a:spcAft>
                <a:spcPts val="0"/>
              </a:spcAft>
              <a:buSzPts val="1600"/>
              <a:buChar char="🟂"/>
              <a:defRPr sz="1600"/>
            </a:lvl5pPr>
            <a:lvl6pPr indent="-330200" lvl="5" marL="2743200" algn="l">
              <a:lnSpc>
                <a:spcPct val="102000"/>
              </a:lnSpc>
              <a:spcBef>
                <a:spcPts val="500"/>
              </a:spcBef>
              <a:spcAft>
                <a:spcPts val="0"/>
              </a:spcAft>
              <a:buSzPts val="1600"/>
              <a:buChar char="🟂"/>
              <a:defRPr sz="1600"/>
            </a:lvl6pPr>
            <a:lvl7pPr indent="-330200" lvl="6" marL="3200400" algn="l">
              <a:lnSpc>
                <a:spcPct val="102000"/>
              </a:lnSpc>
              <a:spcBef>
                <a:spcPts val="500"/>
              </a:spcBef>
              <a:spcAft>
                <a:spcPts val="0"/>
              </a:spcAft>
              <a:buSzPts val="1600"/>
              <a:buChar char="🟂"/>
              <a:defRPr sz="1600"/>
            </a:lvl7pPr>
            <a:lvl8pPr indent="-330200" lvl="7" marL="3657600" algn="l">
              <a:lnSpc>
                <a:spcPct val="102000"/>
              </a:lnSpc>
              <a:spcBef>
                <a:spcPts val="500"/>
              </a:spcBef>
              <a:spcAft>
                <a:spcPts val="0"/>
              </a:spcAft>
              <a:buSzPts val="1600"/>
              <a:buChar char="🟂"/>
              <a:defRPr sz="1600"/>
            </a:lvl8pPr>
            <a:lvl9pPr indent="-330200" lvl="8" marL="4114800" algn="l">
              <a:lnSpc>
                <a:spcPct val="102000"/>
              </a:lnSpc>
              <a:spcBef>
                <a:spcPts val="500"/>
              </a:spcBef>
              <a:spcAft>
                <a:spcPts val="0"/>
              </a:spcAft>
              <a:buSzPts val="1600"/>
              <a:buChar char="🟂"/>
              <a:defRPr sz="1600"/>
            </a:lvl9pPr>
          </a:lstStyle>
          <a:p/>
        </p:txBody>
      </p:sp>
      <p:sp>
        <p:nvSpPr>
          <p:cNvPr id="87" name="Google Shape;87;p37"/>
          <p:cNvSpPr txBox="1"/>
          <p:nvPr>
            <p:ph idx="3" type="body"/>
          </p:nvPr>
        </p:nvSpPr>
        <p:spPr>
          <a:xfrm>
            <a:off x="5806283" y="1432773"/>
            <a:ext cx="5052219" cy="597111"/>
          </a:xfrm>
          <a:prstGeom prst="rect">
            <a:avLst/>
          </a:prstGeom>
          <a:noFill/>
          <a:ln>
            <a:noFill/>
          </a:ln>
        </p:spPr>
        <p:txBody>
          <a:bodyPr anchorCtr="0" anchor="b" bIns="0" lIns="0" spcFirstLastPara="1" rIns="0" wrap="square" tIns="0">
            <a:noAutofit/>
          </a:bodyPr>
          <a:lstStyle>
            <a:lvl1pPr indent="-228600" lvl="0" marL="457200" algn="l">
              <a:lnSpc>
                <a:spcPct val="102000"/>
              </a:lnSpc>
              <a:spcBef>
                <a:spcPts val="800"/>
              </a:spcBef>
              <a:spcAft>
                <a:spcPts val="0"/>
              </a:spcAft>
              <a:buSzPts val="3000"/>
              <a:buNone/>
              <a:defRPr b="1" sz="2400"/>
            </a:lvl1pPr>
            <a:lvl2pPr indent="-228600" lvl="1" marL="914400" algn="l">
              <a:lnSpc>
                <a:spcPct val="102000"/>
              </a:lnSpc>
              <a:spcBef>
                <a:spcPts val="700"/>
              </a:spcBef>
              <a:spcAft>
                <a:spcPts val="0"/>
              </a:spcAft>
              <a:buSzPts val="2500"/>
              <a:buNone/>
              <a:defRPr b="1" sz="2000"/>
            </a:lvl2pPr>
            <a:lvl3pPr indent="-228600" lvl="2" marL="1371600" algn="l">
              <a:lnSpc>
                <a:spcPct val="102000"/>
              </a:lnSpc>
              <a:spcBef>
                <a:spcPts val="600"/>
              </a:spcBef>
              <a:spcAft>
                <a:spcPts val="0"/>
              </a:spcAft>
              <a:buSzPts val="2250"/>
              <a:buNone/>
              <a:defRPr b="1" sz="1800"/>
            </a:lvl3pPr>
            <a:lvl4pPr indent="-228600" lvl="3" marL="1828800" algn="l">
              <a:lnSpc>
                <a:spcPct val="102000"/>
              </a:lnSpc>
              <a:spcBef>
                <a:spcPts val="500"/>
              </a:spcBef>
              <a:spcAft>
                <a:spcPts val="0"/>
              </a:spcAft>
              <a:buSzPts val="1600"/>
              <a:buNone/>
              <a:defRPr b="1" sz="1600"/>
            </a:lvl4pPr>
            <a:lvl5pPr indent="-228600" lvl="4" marL="2286000" algn="l">
              <a:lnSpc>
                <a:spcPct val="102000"/>
              </a:lnSpc>
              <a:spcBef>
                <a:spcPts val="500"/>
              </a:spcBef>
              <a:spcAft>
                <a:spcPts val="0"/>
              </a:spcAft>
              <a:buSzPts val="1600"/>
              <a:buNone/>
              <a:defRPr b="1" sz="1600"/>
            </a:lvl5pPr>
            <a:lvl6pPr indent="-228600" lvl="5" marL="2743200" algn="l">
              <a:lnSpc>
                <a:spcPct val="102000"/>
              </a:lnSpc>
              <a:spcBef>
                <a:spcPts val="500"/>
              </a:spcBef>
              <a:spcAft>
                <a:spcPts val="0"/>
              </a:spcAft>
              <a:buSzPts val="1600"/>
              <a:buNone/>
              <a:defRPr b="1" sz="1600"/>
            </a:lvl6pPr>
            <a:lvl7pPr indent="-228600" lvl="6" marL="3200400" algn="l">
              <a:lnSpc>
                <a:spcPct val="102000"/>
              </a:lnSpc>
              <a:spcBef>
                <a:spcPts val="500"/>
              </a:spcBef>
              <a:spcAft>
                <a:spcPts val="0"/>
              </a:spcAft>
              <a:buSzPts val="1600"/>
              <a:buNone/>
              <a:defRPr b="1" sz="1600"/>
            </a:lvl7pPr>
            <a:lvl8pPr indent="-228600" lvl="7" marL="3657600" algn="l">
              <a:lnSpc>
                <a:spcPct val="102000"/>
              </a:lnSpc>
              <a:spcBef>
                <a:spcPts val="500"/>
              </a:spcBef>
              <a:spcAft>
                <a:spcPts val="0"/>
              </a:spcAft>
              <a:buSzPts val="1600"/>
              <a:buNone/>
              <a:defRPr b="1" sz="1600"/>
            </a:lvl8pPr>
            <a:lvl9pPr indent="-228600" lvl="8" marL="4114800" algn="l">
              <a:lnSpc>
                <a:spcPct val="102000"/>
              </a:lnSpc>
              <a:spcBef>
                <a:spcPts val="500"/>
              </a:spcBef>
              <a:spcAft>
                <a:spcPts val="0"/>
              </a:spcAft>
              <a:buSzPts val="1600"/>
              <a:buNone/>
              <a:defRPr b="1" sz="1600"/>
            </a:lvl9pPr>
          </a:lstStyle>
          <a:p/>
        </p:txBody>
      </p:sp>
      <p:sp>
        <p:nvSpPr>
          <p:cNvPr id="88" name="Google Shape;88;p37"/>
          <p:cNvSpPr txBox="1"/>
          <p:nvPr>
            <p:ph idx="4" type="body"/>
          </p:nvPr>
        </p:nvSpPr>
        <p:spPr>
          <a:xfrm>
            <a:off x="5806283" y="2029884"/>
            <a:ext cx="5052219" cy="3687869"/>
          </a:xfrm>
          <a:prstGeom prst="rect">
            <a:avLst/>
          </a:prstGeom>
          <a:noFill/>
          <a:ln>
            <a:noFill/>
          </a:ln>
        </p:spPr>
        <p:txBody>
          <a:bodyPr anchorCtr="0" anchor="t" bIns="0" lIns="0" spcFirstLastPara="1" rIns="0" wrap="square" tIns="0">
            <a:noAutofit/>
          </a:bodyPr>
          <a:lstStyle>
            <a:lvl1pPr indent="-419100" lvl="0" marL="457200" algn="l">
              <a:lnSpc>
                <a:spcPct val="102000"/>
              </a:lnSpc>
              <a:spcBef>
                <a:spcPts val="800"/>
              </a:spcBef>
              <a:spcAft>
                <a:spcPts val="0"/>
              </a:spcAft>
              <a:buSzPts val="3000"/>
              <a:buChar char="•"/>
              <a:defRPr sz="2400"/>
            </a:lvl1pPr>
            <a:lvl2pPr indent="-387350" lvl="1" marL="914400" algn="l">
              <a:lnSpc>
                <a:spcPct val="102000"/>
              </a:lnSpc>
              <a:spcBef>
                <a:spcPts val="700"/>
              </a:spcBef>
              <a:spcAft>
                <a:spcPts val="0"/>
              </a:spcAft>
              <a:buSzPts val="2500"/>
              <a:buChar char="•"/>
              <a:defRPr sz="2000"/>
            </a:lvl2pPr>
            <a:lvl3pPr indent="-371475" lvl="2" marL="1371600" algn="l">
              <a:lnSpc>
                <a:spcPct val="102000"/>
              </a:lnSpc>
              <a:spcBef>
                <a:spcPts val="600"/>
              </a:spcBef>
              <a:spcAft>
                <a:spcPts val="0"/>
              </a:spcAft>
              <a:buSzPts val="2250"/>
              <a:buChar char="•"/>
              <a:defRPr sz="1800"/>
            </a:lvl3pPr>
            <a:lvl4pPr indent="-330200" lvl="3" marL="1828800" algn="l">
              <a:lnSpc>
                <a:spcPct val="102000"/>
              </a:lnSpc>
              <a:spcBef>
                <a:spcPts val="500"/>
              </a:spcBef>
              <a:spcAft>
                <a:spcPts val="0"/>
              </a:spcAft>
              <a:buSzPts val="1600"/>
              <a:buChar char="🟂"/>
              <a:defRPr sz="1600"/>
            </a:lvl4pPr>
            <a:lvl5pPr indent="-330200" lvl="4" marL="2286000" algn="l">
              <a:lnSpc>
                <a:spcPct val="102000"/>
              </a:lnSpc>
              <a:spcBef>
                <a:spcPts val="500"/>
              </a:spcBef>
              <a:spcAft>
                <a:spcPts val="0"/>
              </a:spcAft>
              <a:buSzPts val="1600"/>
              <a:buChar char="🟂"/>
              <a:defRPr sz="1600"/>
            </a:lvl5pPr>
            <a:lvl6pPr indent="-330200" lvl="5" marL="2743200" algn="l">
              <a:lnSpc>
                <a:spcPct val="102000"/>
              </a:lnSpc>
              <a:spcBef>
                <a:spcPts val="500"/>
              </a:spcBef>
              <a:spcAft>
                <a:spcPts val="0"/>
              </a:spcAft>
              <a:buSzPts val="1600"/>
              <a:buChar char="🟂"/>
              <a:defRPr sz="1600"/>
            </a:lvl6pPr>
            <a:lvl7pPr indent="-330200" lvl="6" marL="3200400" algn="l">
              <a:lnSpc>
                <a:spcPct val="102000"/>
              </a:lnSpc>
              <a:spcBef>
                <a:spcPts val="500"/>
              </a:spcBef>
              <a:spcAft>
                <a:spcPts val="0"/>
              </a:spcAft>
              <a:buSzPts val="1600"/>
              <a:buChar char="🟂"/>
              <a:defRPr sz="1600"/>
            </a:lvl7pPr>
            <a:lvl8pPr indent="-330200" lvl="7" marL="3657600" algn="l">
              <a:lnSpc>
                <a:spcPct val="102000"/>
              </a:lnSpc>
              <a:spcBef>
                <a:spcPts val="500"/>
              </a:spcBef>
              <a:spcAft>
                <a:spcPts val="0"/>
              </a:spcAft>
              <a:buSzPts val="1600"/>
              <a:buChar char="🟂"/>
              <a:defRPr sz="1600"/>
            </a:lvl8pPr>
            <a:lvl9pPr indent="-330200" lvl="8" marL="4114800" algn="l">
              <a:lnSpc>
                <a:spcPct val="102000"/>
              </a:lnSpc>
              <a:spcBef>
                <a:spcPts val="500"/>
              </a:spcBef>
              <a:spcAft>
                <a:spcPts val="0"/>
              </a:spcAft>
              <a:buSzPts val="1600"/>
              <a:buChar char="🟂"/>
              <a:defRPr sz="1600"/>
            </a:lvl9pPr>
          </a:lstStyle>
          <a:p/>
        </p:txBody>
      </p:sp>
      <p:sp>
        <p:nvSpPr>
          <p:cNvPr id="89" name="Google Shape;89;p37"/>
          <p:cNvSpPr txBox="1"/>
          <p:nvPr>
            <p:ph idx="11" type="ftr"/>
          </p:nvPr>
        </p:nvSpPr>
        <p:spPr>
          <a:xfrm>
            <a:off x="4286250" y="5832475"/>
            <a:ext cx="3614737" cy="423862"/>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0" name="Google Shape;90;p37"/>
          <p:cNvSpPr txBox="1"/>
          <p:nvPr>
            <p:ph idx="12" type="sldNum"/>
          </p:nvPr>
        </p:nvSpPr>
        <p:spPr>
          <a:xfrm>
            <a:off x="8572500" y="5832475"/>
            <a:ext cx="2378075" cy="42386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1pPr>
            <a:lvl2pPr indent="0" lvl="1"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2pPr>
            <a:lvl3pPr indent="0" lvl="2"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3pPr>
            <a:lvl4pPr indent="0" lvl="3"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4pPr>
            <a:lvl5pPr indent="0" lvl="4"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5pPr>
            <a:lvl6pPr indent="0" lvl="5"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6pPr>
            <a:lvl7pPr indent="0" lvl="6"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7pPr>
            <a:lvl8pPr indent="0" lvl="7"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8pPr>
            <a:lvl9pPr indent="0" lvl="8"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1" name="Shape 91"/>
        <p:cNvGrpSpPr/>
        <p:nvPr/>
      </p:nvGrpSpPr>
      <p:grpSpPr>
        <a:xfrm>
          <a:off x="0" y="0"/>
          <a:ext cx="0" cy="0"/>
          <a:chOff x="0" y="0"/>
          <a:chExt cx="0" cy="0"/>
        </a:xfrm>
      </p:grpSpPr>
      <p:sp>
        <p:nvSpPr>
          <p:cNvPr id="92" name="Google Shape;92;p38"/>
          <p:cNvSpPr txBox="1"/>
          <p:nvPr>
            <p:ph type="title"/>
          </p:nvPr>
        </p:nvSpPr>
        <p:spPr>
          <a:xfrm>
            <a:off x="1047750" y="498475"/>
            <a:ext cx="9710737" cy="2058987"/>
          </a:xfrm>
          <a:prstGeom prst="rect">
            <a:avLst/>
          </a:prstGeom>
          <a:noFill/>
          <a:ln>
            <a:noFill/>
          </a:ln>
        </p:spPr>
        <p:txBody>
          <a:bodyPr anchorCtr="0" anchor="b" bIns="46800" lIns="90000" spcFirstLastPara="1" rIns="90000" wrap="square" tIns="46800">
            <a:noAutofit/>
          </a:bodyPr>
          <a:lstStyle>
            <a:lvl1pPr lvl="0" algn="l">
              <a:lnSpc>
                <a:spcPct val="102000"/>
              </a:lnSpc>
              <a:spcBef>
                <a:spcPts val="0"/>
              </a:spcBef>
              <a:spcAft>
                <a:spcPts val="0"/>
              </a:spcAft>
              <a:buSzPts val="1400"/>
              <a:buNone/>
              <a:defRPr/>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93" name="Google Shape;93;p38"/>
          <p:cNvSpPr txBox="1"/>
          <p:nvPr>
            <p:ph idx="1" type="body"/>
          </p:nvPr>
        </p:nvSpPr>
        <p:spPr>
          <a:xfrm>
            <a:off x="571501" y="1497966"/>
            <a:ext cx="5046266" cy="4222750"/>
          </a:xfrm>
          <a:prstGeom prst="rect">
            <a:avLst/>
          </a:prstGeom>
          <a:noFill/>
          <a:ln>
            <a:noFill/>
          </a:ln>
        </p:spPr>
        <p:txBody>
          <a:bodyPr anchorCtr="0" anchor="t" bIns="0" lIns="0" spcFirstLastPara="1" rIns="0" wrap="square" tIns="0">
            <a:noAutofit/>
          </a:bodyPr>
          <a:lstStyle>
            <a:lvl1pPr indent="-450850" lvl="0" marL="457200" algn="l">
              <a:lnSpc>
                <a:spcPct val="102000"/>
              </a:lnSpc>
              <a:spcBef>
                <a:spcPts val="800"/>
              </a:spcBef>
              <a:spcAft>
                <a:spcPts val="0"/>
              </a:spcAft>
              <a:buSzPts val="3500"/>
              <a:buChar char="•"/>
              <a:defRPr sz="2800"/>
            </a:lvl1pPr>
            <a:lvl2pPr indent="-419100" lvl="1" marL="914400" algn="l">
              <a:lnSpc>
                <a:spcPct val="102000"/>
              </a:lnSpc>
              <a:spcBef>
                <a:spcPts val="700"/>
              </a:spcBef>
              <a:spcAft>
                <a:spcPts val="0"/>
              </a:spcAft>
              <a:buSzPts val="3000"/>
              <a:buChar char="•"/>
              <a:defRPr sz="2400"/>
            </a:lvl2pPr>
            <a:lvl3pPr indent="-387350" lvl="2" marL="1371600" algn="l">
              <a:lnSpc>
                <a:spcPct val="102000"/>
              </a:lnSpc>
              <a:spcBef>
                <a:spcPts val="600"/>
              </a:spcBef>
              <a:spcAft>
                <a:spcPts val="0"/>
              </a:spcAft>
              <a:buSzPts val="2500"/>
              <a:buChar char="•"/>
              <a:defRPr sz="2000"/>
            </a:lvl3pPr>
            <a:lvl4pPr indent="-342900" lvl="3" marL="1828800" algn="l">
              <a:lnSpc>
                <a:spcPct val="102000"/>
              </a:lnSpc>
              <a:spcBef>
                <a:spcPts val="500"/>
              </a:spcBef>
              <a:spcAft>
                <a:spcPts val="0"/>
              </a:spcAft>
              <a:buSzPts val="1800"/>
              <a:buChar char="🟂"/>
              <a:defRPr sz="1800"/>
            </a:lvl4pPr>
            <a:lvl5pPr indent="-342900" lvl="4" marL="2286000" algn="l">
              <a:lnSpc>
                <a:spcPct val="102000"/>
              </a:lnSpc>
              <a:spcBef>
                <a:spcPts val="500"/>
              </a:spcBef>
              <a:spcAft>
                <a:spcPts val="0"/>
              </a:spcAft>
              <a:buSzPts val="1800"/>
              <a:buChar char="🟂"/>
              <a:defRPr sz="1800"/>
            </a:lvl5pPr>
            <a:lvl6pPr indent="-342900" lvl="5" marL="2743200" algn="l">
              <a:lnSpc>
                <a:spcPct val="102000"/>
              </a:lnSpc>
              <a:spcBef>
                <a:spcPts val="500"/>
              </a:spcBef>
              <a:spcAft>
                <a:spcPts val="0"/>
              </a:spcAft>
              <a:buSzPts val="1800"/>
              <a:buChar char="🟂"/>
              <a:defRPr sz="1800"/>
            </a:lvl6pPr>
            <a:lvl7pPr indent="-342900" lvl="6" marL="3200400" algn="l">
              <a:lnSpc>
                <a:spcPct val="102000"/>
              </a:lnSpc>
              <a:spcBef>
                <a:spcPts val="500"/>
              </a:spcBef>
              <a:spcAft>
                <a:spcPts val="0"/>
              </a:spcAft>
              <a:buSzPts val="1800"/>
              <a:buChar char="🟂"/>
              <a:defRPr sz="1800"/>
            </a:lvl7pPr>
            <a:lvl8pPr indent="-342900" lvl="7" marL="3657600" algn="l">
              <a:lnSpc>
                <a:spcPct val="102000"/>
              </a:lnSpc>
              <a:spcBef>
                <a:spcPts val="500"/>
              </a:spcBef>
              <a:spcAft>
                <a:spcPts val="0"/>
              </a:spcAft>
              <a:buSzPts val="1800"/>
              <a:buChar char="🟂"/>
              <a:defRPr sz="1800"/>
            </a:lvl8pPr>
            <a:lvl9pPr indent="-342900" lvl="8" marL="4114800" algn="l">
              <a:lnSpc>
                <a:spcPct val="102000"/>
              </a:lnSpc>
              <a:spcBef>
                <a:spcPts val="500"/>
              </a:spcBef>
              <a:spcAft>
                <a:spcPts val="0"/>
              </a:spcAft>
              <a:buSzPts val="1800"/>
              <a:buChar char="🟂"/>
              <a:defRPr sz="1800"/>
            </a:lvl9pPr>
          </a:lstStyle>
          <a:p/>
        </p:txBody>
      </p:sp>
      <p:sp>
        <p:nvSpPr>
          <p:cNvPr id="94" name="Google Shape;94;p38"/>
          <p:cNvSpPr txBox="1"/>
          <p:nvPr>
            <p:ph idx="2" type="body"/>
          </p:nvPr>
        </p:nvSpPr>
        <p:spPr>
          <a:xfrm>
            <a:off x="5808266" y="1497966"/>
            <a:ext cx="5046265" cy="4222750"/>
          </a:xfrm>
          <a:prstGeom prst="rect">
            <a:avLst/>
          </a:prstGeom>
          <a:noFill/>
          <a:ln>
            <a:noFill/>
          </a:ln>
        </p:spPr>
        <p:txBody>
          <a:bodyPr anchorCtr="0" anchor="t" bIns="0" lIns="0" spcFirstLastPara="1" rIns="0" wrap="square" tIns="0">
            <a:noAutofit/>
          </a:bodyPr>
          <a:lstStyle>
            <a:lvl1pPr indent="-450850" lvl="0" marL="457200" algn="l">
              <a:lnSpc>
                <a:spcPct val="102000"/>
              </a:lnSpc>
              <a:spcBef>
                <a:spcPts val="800"/>
              </a:spcBef>
              <a:spcAft>
                <a:spcPts val="0"/>
              </a:spcAft>
              <a:buSzPts val="3500"/>
              <a:buChar char="•"/>
              <a:defRPr sz="2800"/>
            </a:lvl1pPr>
            <a:lvl2pPr indent="-419100" lvl="1" marL="914400" algn="l">
              <a:lnSpc>
                <a:spcPct val="102000"/>
              </a:lnSpc>
              <a:spcBef>
                <a:spcPts val="700"/>
              </a:spcBef>
              <a:spcAft>
                <a:spcPts val="0"/>
              </a:spcAft>
              <a:buSzPts val="3000"/>
              <a:buChar char="•"/>
              <a:defRPr sz="2400"/>
            </a:lvl2pPr>
            <a:lvl3pPr indent="-387350" lvl="2" marL="1371600" algn="l">
              <a:lnSpc>
                <a:spcPct val="102000"/>
              </a:lnSpc>
              <a:spcBef>
                <a:spcPts val="600"/>
              </a:spcBef>
              <a:spcAft>
                <a:spcPts val="0"/>
              </a:spcAft>
              <a:buSzPts val="2500"/>
              <a:buChar char="•"/>
              <a:defRPr sz="2000"/>
            </a:lvl3pPr>
            <a:lvl4pPr indent="-342900" lvl="3" marL="1828800" algn="l">
              <a:lnSpc>
                <a:spcPct val="102000"/>
              </a:lnSpc>
              <a:spcBef>
                <a:spcPts val="500"/>
              </a:spcBef>
              <a:spcAft>
                <a:spcPts val="0"/>
              </a:spcAft>
              <a:buSzPts val="1800"/>
              <a:buChar char="🟂"/>
              <a:defRPr sz="1800"/>
            </a:lvl4pPr>
            <a:lvl5pPr indent="-342900" lvl="4" marL="2286000" algn="l">
              <a:lnSpc>
                <a:spcPct val="102000"/>
              </a:lnSpc>
              <a:spcBef>
                <a:spcPts val="500"/>
              </a:spcBef>
              <a:spcAft>
                <a:spcPts val="0"/>
              </a:spcAft>
              <a:buSzPts val="1800"/>
              <a:buChar char="🟂"/>
              <a:defRPr sz="1800"/>
            </a:lvl5pPr>
            <a:lvl6pPr indent="-342900" lvl="5" marL="2743200" algn="l">
              <a:lnSpc>
                <a:spcPct val="102000"/>
              </a:lnSpc>
              <a:spcBef>
                <a:spcPts val="500"/>
              </a:spcBef>
              <a:spcAft>
                <a:spcPts val="0"/>
              </a:spcAft>
              <a:buSzPts val="1800"/>
              <a:buChar char="🟂"/>
              <a:defRPr sz="1800"/>
            </a:lvl6pPr>
            <a:lvl7pPr indent="-342900" lvl="6" marL="3200400" algn="l">
              <a:lnSpc>
                <a:spcPct val="102000"/>
              </a:lnSpc>
              <a:spcBef>
                <a:spcPts val="500"/>
              </a:spcBef>
              <a:spcAft>
                <a:spcPts val="0"/>
              </a:spcAft>
              <a:buSzPts val="1800"/>
              <a:buChar char="🟂"/>
              <a:defRPr sz="1800"/>
            </a:lvl7pPr>
            <a:lvl8pPr indent="-342900" lvl="7" marL="3657600" algn="l">
              <a:lnSpc>
                <a:spcPct val="102000"/>
              </a:lnSpc>
              <a:spcBef>
                <a:spcPts val="500"/>
              </a:spcBef>
              <a:spcAft>
                <a:spcPts val="0"/>
              </a:spcAft>
              <a:buSzPts val="1800"/>
              <a:buChar char="🟂"/>
              <a:defRPr sz="1800"/>
            </a:lvl8pPr>
            <a:lvl9pPr indent="-342900" lvl="8" marL="4114800" algn="l">
              <a:lnSpc>
                <a:spcPct val="102000"/>
              </a:lnSpc>
              <a:spcBef>
                <a:spcPts val="500"/>
              </a:spcBef>
              <a:spcAft>
                <a:spcPts val="0"/>
              </a:spcAft>
              <a:buSzPts val="1800"/>
              <a:buChar char="🟂"/>
              <a:defRPr sz="1800"/>
            </a:lvl9pPr>
          </a:lstStyle>
          <a:p/>
        </p:txBody>
      </p:sp>
      <p:sp>
        <p:nvSpPr>
          <p:cNvPr id="95" name="Google Shape;95;p38"/>
          <p:cNvSpPr txBox="1"/>
          <p:nvPr>
            <p:ph idx="11" type="ftr"/>
          </p:nvPr>
        </p:nvSpPr>
        <p:spPr>
          <a:xfrm>
            <a:off x="4286250" y="5832475"/>
            <a:ext cx="3614737" cy="423862"/>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6" name="Google Shape;96;p38"/>
          <p:cNvSpPr txBox="1"/>
          <p:nvPr>
            <p:ph idx="12" type="sldNum"/>
          </p:nvPr>
        </p:nvSpPr>
        <p:spPr>
          <a:xfrm>
            <a:off x="8572500" y="5832475"/>
            <a:ext cx="2378075" cy="42386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1pPr>
            <a:lvl2pPr indent="0" lvl="1"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2pPr>
            <a:lvl3pPr indent="0" lvl="2"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3pPr>
            <a:lvl4pPr indent="0" lvl="3"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4pPr>
            <a:lvl5pPr indent="0" lvl="4"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5pPr>
            <a:lvl6pPr indent="0" lvl="5"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6pPr>
            <a:lvl7pPr indent="0" lvl="6"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7pPr>
            <a:lvl8pPr indent="0" lvl="7"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8pPr>
            <a:lvl9pPr indent="0" lvl="8"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7" name="Shape 97"/>
        <p:cNvGrpSpPr/>
        <p:nvPr/>
      </p:nvGrpSpPr>
      <p:grpSpPr>
        <a:xfrm>
          <a:off x="0" y="0"/>
          <a:ext cx="0" cy="0"/>
          <a:chOff x="0" y="0"/>
          <a:chExt cx="0" cy="0"/>
        </a:xfrm>
      </p:grpSpPr>
      <p:sp>
        <p:nvSpPr>
          <p:cNvPr id="98" name="Google Shape;98;p39"/>
          <p:cNvSpPr txBox="1"/>
          <p:nvPr>
            <p:ph type="title"/>
          </p:nvPr>
        </p:nvSpPr>
        <p:spPr>
          <a:xfrm>
            <a:off x="902891" y="4113107"/>
            <a:ext cx="9715500" cy="1271270"/>
          </a:xfrm>
          <a:prstGeom prst="rect">
            <a:avLst/>
          </a:prstGeom>
          <a:noFill/>
          <a:ln>
            <a:noFill/>
          </a:ln>
        </p:spPr>
        <p:txBody>
          <a:bodyPr anchorCtr="0" anchor="t" bIns="46800" lIns="90000" spcFirstLastPara="1" rIns="90000" wrap="square" tIns="46800">
            <a:noAutofit/>
          </a:bodyPr>
          <a:lstStyle>
            <a:lvl1pPr lvl="0" algn="l">
              <a:lnSpc>
                <a:spcPct val="102000"/>
              </a:lnSpc>
              <a:spcBef>
                <a:spcPts val="0"/>
              </a:spcBef>
              <a:spcAft>
                <a:spcPts val="0"/>
              </a:spcAft>
              <a:buSzPts val="1400"/>
              <a:buNone/>
              <a:defRPr b="1" sz="4000" cap="none"/>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99" name="Google Shape;99;p39"/>
          <p:cNvSpPr txBox="1"/>
          <p:nvPr>
            <p:ph idx="1" type="body"/>
          </p:nvPr>
        </p:nvSpPr>
        <p:spPr>
          <a:xfrm>
            <a:off x="902891" y="2712933"/>
            <a:ext cx="9715500" cy="1400175"/>
          </a:xfrm>
          <a:prstGeom prst="rect">
            <a:avLst/>
          </a:prstGeom>
          <a:noFill/>
          <a:ln>
            <a:noFill/>
          </a:ln>
        </p:spPr>
        <p:txBody>
          <a:bodyPr anchorCtr="0" anchor="b" bIns="0" lIns="0" spcFirstLastPara="1" rIns="0" wrap="square" tIns="0">
            <a:noAutofit/>
          </a:bodyPr>
          <a:lstStyle>
            <a:lvl1pPr indent="-228600" lvl="0" marL="457200" algn="l">
              <a:lnSpc>
                <a:spcPct val="102000"/>
              </a:lnSpc>
              <a:spcBef>
                <a:spcPts val="800"/>
              </a:spcBef>
              <a:spcAft>
                <a:spcPts val="0"/>
              </a:spcAft>
              <a:buSzPts val="2500"/>
              <a:buNone/>
              <a:defRPr sz="2000"/>
            </a:lvl1pPr>
            <a:lvl2pPr indent="-228600" lvl="1" marL="914400" algn="l">
              <a:lnSpc>
                <a:spcPct val="102000"/>
              </a:lnSpc>
              <a:spcBef>
                <a:spcPts val="700"/>
              </a:spcBef>
              <a:spcAft>
                <a:spcPts val="0"/>
              </a:spcAft>
              <a:buSzPts val="2250"/>
              <a:buNone/>
              <a:defRPr sz="1800"/>
            </a:lvl2pPr>
            <a:lvl3pPr indent="-228600" lvl="2" marL="1371600" algn="l">
              <a:lnSpc>
                <a:spcPct val="102000"/>
              </a:lnSpc>
              <a:spcBef>
                <a:spcPts val="600"/>
              </a:spcBef>
              <a:spcAft>
                <a:spcPts val="0"/>
              </a:spcAft>
              <a:buSzPts val="2000"/>
              <a:buNone/>
              <a:defRPr sz="1600"/>
            </a:lvl3pPr>
            <a:lvl4pPr indent="-228600" lvl="3" marL="1828800" algn="l">
              <a:lnSpc>
                <a:spcPct val="102000"/>
              </a:lnSpc>
              <a:spcBef>
                <a:spcPts val="500"/>
              </a:spcBef>
              <a:spcAft>
                <a:spcPts val="0"/>
              </a:spcAft>
              <a:buSzPts val="1400"/>
              <a:buNone/>
              <a:defRPr sz="1400"/>
            </a:lvl4pPr>
            <a:lvl5pPr indent="-228600" lvl="4" marL="2286000" algn="l">
              <a:lnSpc>
                <a:spcPct val="102000"/>
              </a:lnSpc>
              <a:spcBef>
                <a:spcPts val="500"/>
              </a:spcBef>
              <a:spcAft>
                <a:spcPts val="0"/>
              </a:spcAft>
              <a:buSzPts val="1400"/>
              <a:buNone/>
              <a:defRPr sz="1400"/>
            </a:lvl5pPr>
            <a:lvl6pPr indent="-228600" lvl="5" marL="2743200" algn="l">
              <a:lnSpc>
                <a:spcPct val="102000"/>
              </a:lnSpc>
              <a:spcBef>
                <a:spcPts val="500"/>
              </a:spcBef>
              <a:spcAft>
                <a:spcPts val="0"/>
              </a:spcAft>
              <a:buSzPts val="1400"/>
              <a:buNone/>
              <a:defRPr sz="1400"/>
            </a:lvl6pPr>
            <a:lvl7pPr indent="-228600" lvl="6" marL="3200400" algn="l">
              <a:lnSpc>
                <a:spcPct val="102000"/>
              </a:lnSpc>
              <a:spcBef>
                <a:spcPts val="500"/>
              </a:spcBef>
              <a:spcAft>
                <a:spcPts val="0"/>
              </a:spcAft>
              <a:buSzPts val="1400"/>
              <a:buNone/>
              <a:defRPr sz="1400"/>
            </a:lvl7pPr>
            <a:lvl8pPr indent="-228600" lvl="7" marL="3657600" algn="l">
              <a:lnSpc>
                <a:spcPct val="102000"/>
              </a:lnSpc>
              <a:spcBef>
                <a:spcPts val="500"/>
              </a:spcBef>
              <a:spcAft>
                <a:spcPts val="0"/>
              </a:spcAft>
              <a:buSzPts val="1400"/>
              <a:buNone/>
              <a:defRPr sz="1400"/>
            </a:lvl8pPr>
            <a:lvl9pPr indent="-228600" lvl="8" marL="4114800" algn="l">
              <a:lnSpc>
                <a:spcPct val="102000"/>
              </a:lnSpc>
              <a:spcBef>
                <a:spcPts val="500"/>
              </a:spcBef>
              <a:spcAft>
                <a:spcPts val="0"/>
              </a:spcAft>
              <a:buSzPts val="1400"/>
              <a:buNone/>
              <a:defRPr sz="1400"/>
            </a:lvl9pPr>
          </a:lstStyle>
          <a:p/>
        </p:txBody>
      </p:sp>
      <p:sp>
        <p:nvSpPr>
          <p:cNvPr id="100" name="Google Shape;100;p39"/>
          <p:cNvSpPr txBox="1"/>
          <p:nvPr>
            <p:ph idx="11" type="ftr"/>
          </p:nvPr>
        </p:nvSpPr>
        <p:spPr>
          <a:xfrm>
            <a:off x="4286250" y="5832475"/>
            <a:ext cx="3614737" cy="423862"/>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1" name="Google Shape;101;p39"/>
          <p:cNvSpPr txBox="1"/>
          <p:nvPr>
            <p:ph idx="12" type="sldNum"/>
          </p:nvPr>
        </p:nvSpPr>
        <p:spPr>
          <a:xfrm>
            <a:off x="8572500" y="5832475"/>
            <a:ext cx="2378075" cy="42386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1pPr>
            <a:lvl2pPr indent="0" lvl="1"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2pPr>
            <a:lvl3pPr indent="0" lvl="2"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3pPr>
            <a:lvl4pPr indent="0" lvl="3"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4pPr>
            <a:lvl5pPr indent="0" lvl="4"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5pPr>
            <a:lvl6pPr indent="0" lvl="5"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6pPr>
            <a:lvl7pPr indent="0" lvl="6"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7pPr>
            <a:lvl8pPr indent="0" lvl="7"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8pPr>
            <a:lvl9pPr indent="0" lvl="8"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2" name="Shape 102"/>
        <p:cNvGrpSpPr/>
        <p:nvPr/>
      </p:nvGrpSpPr>
      <p:grpSpPr>
        <a:xfrm>
          <a:off x="0" y="0"/>
          <a:ext cx="0" cy="0"/>
          <a:chOff x="0" y="0"/>
          <a:chExt cx="0" cy="0"/>
        </a:xfrm>
      </p:grpSpPr>
      <p:sp>
        <p:nvSpPr>
          <p:cNvPr id="103" name="Google Shape;103;p40"/>
          <p:cNvSpPr txBox="1"/>
          <p:nvPr>
            <p:ph type="title"/>
          </p:nvPr>
        </p:nvSpPr>
        <p:spPr>
          <a:xfrm>
            <a:off x="1047750" y="498475"/>
            <a:ext cx="9710737" cy="2058987"/>
          </a:xfrm>
          <a:prstGeom prst="rect">
            <a:avLst/>
          </a:prstGeom>
          <a:noFill/>
          <a:ln>
            <a:noFill/>
          </a:ln>
        </p:spPr>
        <p:txBody>
          <a:bodyPr anchorCtr="0" anchor="b" bIns="46800" lIns="90000" spcFirstLastPara="1" rIns="90000" wrap="square" tIns="46800">
            <a:noAutofit/>
          </a:bodyPr>
          <a:lstStyle>
            <a:lvl1pPr lvl="0" algn="l">
              <a:lnSpc>
                <a:spcPct val="102000"/>
              </a:lnSpc>
              <a:spcBef>
                <a:spcPts val="0"/>
              </a:spcBef>
              <a:spcAft>
                <a:spcPts val="0"/>
              </a:spcAft>
              <a:buSzPts val="1400"/>
              <a:buNone/>
              <a:defRPr/>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104" name="Google Shape;104;p40"/>
          <p:cNvSpPr txBox="1"/>
          <p:nvPr>
            <p:ph idx="1" type="body"/>
          </p:nvPr>
        </p:nvSpPr>
        <p:spPr>
          <a:xfrm>
            <a:off x="571500" y="1498600"/>
            <a:ext cx="10283825" cy="4222750"/>
          </a:xfrm>
          <a:prstGeom prst="rect">
            <a:avLst/>
          </a:prstGeom>
          <a:noFill/>
          <a:ln>
            <a:noFill/>
          </a:ln>
        </p:spPr>
        <p:txBody>
          <a:bodyPr anchorCtr="0" anchor="t" bIns="0" lIns="0" spcFirstLastPara="1" rIns="0" wrap="square" tIns="0">
            <a:noAutofit/>
          </a:bodyPr>
          <a:lstStyle>
            <a:lvl1pPr indent="-371475" lvl="0" marL="457200" algn="l">
              <a:lnSpc>
                <a:spcPct val="102000"/>
              </a:lnSpc>
              <a:spcBef>
                <a:spcPts val="800"/>
              </a:spcBef>
              <a:spcAft>
                <a:spcPts val="0"/>
              </a:spcAft>
              <a:buSzPts val="2250"/>
              <a:buChar char="•"/>
              <a:defRPr/>
            </a:lvl1pPr>
            <a:lvl2pPr indent="-371475" lvl="1" marL="914400" algn="l">
              <a:lnSpc>
                <a:spcPct val="102000"/>
              </a:lnSpc>
              <a:spcBef>
                <a:spcPts val="700"/>
              </a:spcBef>
              <a:spcAft>
                <a:spcPts val="0"/>
              </a:spcAft>
              <a:buSzPts val="2250"/>
              <a:buChar char="•"/>
              <a:defRPr/>
            </a:lvl2pPr>
            <a:lvl3pPr indent="-371475" lvl="2" marL="1371600" algn="l">
              <a:lnSpc>
                <a:spcPct val="102000"/>
              </a:lnSpc>
              <a:spcBef>
                <a:spcPts val="600"/>
              </a:spcBef>
              <a:spcAft>
                <a:spcPts val="0"/>
              </a:spcAft>
              <a:buSzPts val="2250"/>
              <a:buChar char="•"/>
              <a:defRPr/>
            </a:lvl3pPr>
            <a:lvl4pPr indent="-342900" lvl="3" marL="1828800" algn="l">
              <a:lnSpc>
                <a:spcPct val="102000"/>
              </a:lnSpc>
              <a:spcBef>
                <a:spcPts val="500"/>
              </a:spcBef>
              <a:spcAft>
                <a:spcPts val="0"/>
              </a:spcAft>
              <a:buSzPts val="1800"/>
              <a:buChar char="🟂"/>
              <a:defRPr/>
            </a:lvl4pPr>
            <a:lvl5pPr indent="-342900" lvl="4" marL="2286000" algn="l">
              <a:lnSpc>
                <a:spcPct val="102000"/>
              </a:lnSpc>
              <a:spcBef>
                <a:spcPts val="500"/>
              </a:spcBef>
              <a:spcAft>
                <a:spcPts val="0"/>
              </a:spcAft>
              <a:buSzPts val="1800"/>
              <a:buChar char="🟂"/>
              <a:defRPr/>
            </a:lvl5pPr>
            <a:lvl6pPr indent="-342900" lvl="5" marL="2743200" algn="l">
              <a:lnSpc>
                <a:spcPct val="102000"/>
              </a:lnSpc>
              <a:spcBef>
                <a:spcPts val="500"/>
              </a:spcBef>
              <a:spcAft>
                <a:spcPts val="0"/>
              </a:spcAft>
              <a:buSzPts val="1800"/>
              <a:buChar char="🟂"/>
              <a:defRPr/>
            </a:lvl6pPr>
            <a:lvl7pPr indent="-342900" lvl="6" marL="3200400" algn="l">
              <a:lnSpc>
                <a:spcPct val="102000"/>
              </a:lnSpc>
              <a:spcBef>
                <a:spcPts val="500"/>
              </a:spcBef>
              <a:spcAft>
                <a:spcPts val="0"/>
              </a:spcAft>
              <a:buSzPts val="1800"/>
              <a:buChar char="🟂"/>
              <a:defRPr/>
            </a:lvl7pPr>
            <a:lvl8pPr indent="-342900" lvl="7" marL="3657600" algn="l">
              <a:lnSpc>
                <a:spcPct val="102000"/>
              </a:lnSpc>
              <a:spcBef>
                <a:spcPts val="500"/>
              </a:spcBef>
              <a:spcAft>
                <a:spcPts val="0"/>
              </a:spcAft>
              <a:buSzPts val="1800"/>
              <a:buChar char="🟂"/>
              <a:defRPr/>
            </a:lvl8pPr>
            <a:lvl9pPr indent="-342900" lvl="8" marL="4114800" algn="l">
              <a:lnSpc>
                <a:spcPct val="102000"/>
              </a:lnSpc>
              <a:spcBef>
                <a:spcPts val="500"/>
              </a:spcBef>
              <a:spcAft>
                <a:spcPts val="0"/>
              </a:spcAft>
              <a:buSzPts val="1800"/>
              <a:buChar char="🟂"/>
              <a:defRPr/>
            </a:lvl9pPr>
          </a:lstStyle>
          <a:p/>
        </p:txBody>
      </p:sp>
      <p:sp>
        <p:nvSpPr>
          <p:cNvPr id="105" name="Google Shape;105;p40"/>
          <p:cNvSpPr txBox="1"/>
          <p:nvPr>
            <p:ph idx="11" type="ftr"/>
          </p:nvPr>
        </p:nvSpPr>
        <p:spPr>
          <a:xfrm>
            <a:off x="4286250" y="5832475"/>
            <a:ext cx="3614737" cy="423862"/>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6" name="Google Shape;106;p40"/>
          <p:cNvSpPr txBox="1"/>
          <p:nvPr>
            <p:ph idx="12" type="sldNum"/>
          </p:nvPr>
        </p:nvSpPr>
        <p:spPr>
          <a:xfrm>
            <a:off x="8572500" y="5832475"/>
            <a:ext cx="2378075" cy="42386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1pPr>
            <a:lvl2pPr indent="0" lvl="1"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2pPr>
            <a:lvl3pPr indent="0" lvl="2"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3pPr>
            <a:lvl4pPr indent="0" lvl="3"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4pPr>
            <a:lvl5pPr indent="0" lvl="4"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5pPr>
            <a:lvl6pPr indent="0" lvl="5"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6pPr>
            <a:lvl7pPr indent="0" lvl="6"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7pPr>
            <a:lvl8pPr indent="0" lvl="7"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8pPr>
            <a:lvl9pPr indent="0" lvl="8"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7" name="Shape 107"/>
        <p:cNvGrpSpPr/>
        <p:nvPr/>
      </p:nvGrpSpPr>
      <p:grpSpPr>
        <a:xfrm>
          <a:off x="0" y="0"/>
          <a:ext cx="0" cy="0"/>
          <a:chOff x="0" y="0"/>
          <a:chExt cx="0" cy="0"/>
        </a:xfrm>
      </p:grpSpPr>
      <p:sp>
        <p:nvSpPr>
          <p:cNvPr id="108" name="Google Shape;108;p41"/>
          <p:cNvSpPr txBox="1"/>
          <p:nvPr>
            <p:ph type="ctrTitle"/>
          </p:nvPr>
        </p:nvSpPr>
        <p:spPr>
          <a:xfrm>
            <a:off x="857250" y="1988398"/>
            <a:ext cx="9715500" cy="1372023"/>
          </a:xfrm>
          <a:prstGeom prst="rect">
            <a:avLst/>
          </a:prstGeom>
          <a:noFill/>
          <a:ln>
            <a:noFill/>
          </a:ln>
        </p:spPr>
        <p:txBody>
          <a:bodyPr anchorCtr="0" anchor="b" bIns="46800" lIns="90000" spcFirstLastPara="1" rIns="90000" wrap="square" tIns="46800">
            <a:noAutofit/>
          </a:bodyPr>
          <a:lstStyle>
            <a:lvl1pPr lvl="0" algn="l">
              <a:lnSpc>
                <a:spcPct val="102000"/>
              </a:lnSpc>
              <a:spcBef>
                <a:spcPts val="0"/>
              </a:spcBef>
              <a:spcAft>
                <a:spcPts val="0"/>
              </a:spcAft>
              <a:buSzPts val="1400"/>
              <a:buNone/>
              <a:defRPr/>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109" name="Google Shape;109;p41"/>
          <p:cNvSpPr txBox="1"/>
          <p:nvPr>
            <p:ph idx="1" type="subTitle"/>
          </p:nvPr>
        </p:nvSpPr>
        <p:spPr>
          <a:xfrm>
            <a:off x="1714500" y="3627120"/>
            <a:ext cx="8001000" cy="1635760"/>
          </a:xfrm>
          <a:prstGeom prst="rect">
            <a:avLst/>
          </a:prstGeom>
          <a:noFill/>
          <a:ln>
            <a:noFill/>
          </a:ln>
        </p:spPr>
        <p:txBody>
          <a:bodyPr anchorCtr="0" anchor="t" bIns="0" lIns="0" spcFirstLastPara="1" rIns="0" wrap="square" tIns="0">
            <a:noAutofit/>
          </a:bodyPr>
          <a:lstStyle>
            <a:lvl1pPr lvl="0" algn="ctr">
              <a:lnSpc>
                <a:spcPct val="102000"/>
              </a:lnSpc>
              <a:spcBef>
                <a:spcPts val="800"/>
              </a:spcBef>
              <a:spcAft>
                <a:spcPts val="0"/>
              </a:spcAft>
              <a:buSzPts val="4000"/>
              <a:buNone/>
              <a:defRPr/>
            </a:lvl1pPr>
            <a:lvl2pPr lvl="1" algn="ctr">
              <a:lnSpc>
                <a:spcPct val="102000"/>
              </a:lnSpc>
              <a:spcBef>
                <a:spcPts val="700"/>
              </a:spcBef>
              <a:spcAft>
                <a:spcPts val="0"/>
              </a:spcAft>
              <a:buSzPts val="3500"/>
              <a:buNone/>
              <a:defRPr/>
            </a:lvl2pPr>
            <a:lvl3pPr lvl="2" algn="ctr">
              <a:lnSpc>
                <a:spcPct val="102000"/>
              </a:lnSpc>
              <a:spcBef>
                <a:spcPts val="600"/>
              </a:spcBef>
              <a:spcAft>
                <a:spcPts val="0"/>
              </a:spcAft>
              <a:buSzPts val="3000"/>
              <a:buNone/>
              <a:defRPr/>
            </a:lvl3pPr>
            <a:lvl4pPr lvl="3" algn="ctr">
              <a:lnSpc>
                <a:spcPct val="102000"/>
              </a:lnSpc>
              <a:spcBef>
                <a:spcPts val="500"/>
              </a:spcBef>
              <a:spcAft>
                <a:spcPts val="0"/>
              </a:spcAft>
              <a:buSzPts val="2000"/>
              <a:buNone/>
              <a:defRPr/>
            </a:lvl4pPr>
            <a:lvl5pPr lvl="4" algn="ctr">
              <a:lnSpc>
                <a:spcPct val="102000"/>
              </a:lnSpc>
              <a:spcBef>
                <a:spcPts val="500"/>
              </a:spcBef>
              <a:spcAft>
                <a:spcPts val="0"/>
              </a:spcAft>
              <a:buSzPts val="2000"/>
              <a:buNone/>
              <a:defRPr/>
            </a:lvl5pPr>
            <a:lvl6pPr lvl="5" algn="ctr">
              <a:lnSpc>
                <a:spcPct val="102000"/>
              </a:lnSpc>
              <a:spcBef>
                <a:spcPts val="500"/>
              </a:spcBef>
              <a:spcAft>
                <a:spcPts val="0"/>
              </a:spcAft>
              <a:buSzPts val="2000"/>
              <a:buNone/>
              <a:defRPr/>
            </a:lvl6pPr>
            <a:lvl7pPr lvl="6" algn="ctr">
              <a:lnSpc>
                <a:spcPct val="102000"/>
              </a:lnSpc>
              <a:spcBef>
                <a:spcPts val="500"/>
              </a:spcBef>
              <a:spcAft>
                <a:spcPts val="0"/>
              </a:spcAft>
              <a:buSzPts val="2000"/>
              <a:buNone/>
              <a:defRPr/>
            </a:lvl7pPr>
            <a:lvl8pPr lvl="7" algn="ctr">
              <a:lnSpc>
                <a:spcPct val="102000"/>
              </a:lnSpc>
              <a:spcBef>
                <a:spcPts val="500"/>
              </a:spcBef>
              <a:spcAft>
                <a:spcPts val="0"/>
              </a:spcAft>
              <a:buSzPts val="2000"/>
              <a:buNone/>
              <a:defRPr/>
            </a:lvl8pPr>
            <a:lvl9pPr lvl="8" algn="ctr">
              <a:lnSpc>
                <a:spcPct val="102000"/>
              </a:lnSpc>
              <a:spcBef>
                <a:spcPts val="500"/>
              </a:spcBef>
              <a:spcAft>
                <a:spcPts val="0"/>
              </a:spcAft>
              <a:buSzPts val="2000"/>
              <a:buNone/>
              <a:defRPr/>
            </a:lvl9pPr>
          </a:lstStyle>
          <a:p/>
        </p:txBody>
      </p:sp>
      <p:sp>
        <p:nvSpPr>
          <p:cNvPr id="110" name="Google Shape;110;p41"/>
          <p:cNvSpPr txBox="1"/>
          <p:nvPr>
            <p:ph idx="11" type="ftr"/>
          </p:nvPr>
        </p:nvSpPr>
        <p:spPr>
          <a:xfrm>
            <a:off x="4286250" y="5832475"/>
            <a:ext cx="3614737" cy="423862"/>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1" name="Google Shape;111;p41"/>
          <p:cNvSpPr txBox="1"/>
          <p:nvPr>
            <p:ph idx="12" type="sldNum"/>
          </p:nvPr>
        </p:nvSpPr>
        <p:spPr>
          <a:xfrm>
            <a:off x="8572500" y="5832475"/>
            <a:ext cx="2378075" cy="42386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1pPr>
            <a:lvl2pPr indent="0" lvl="1"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2pPr>
            <a:lvl3pPr indent="0" lvl="2"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3pPr>
            <a:lvl4pPr indent="0" lvl="3"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4pPr>
            <a:lvl5pPr indent="0" lvl="4"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5pPr>
            <a:lvl6pPr indent="0" lvl="5"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6pPr>
            <a:lvl7pPr indent="0" lvl="6"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7pPr>
            <a:lvl8pPr indent="0" lvl="7"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8pPr>
            <a:lvl9pPr indent="0" lvl="8"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0" name="Shape 120"/>
        <p:cNvGrpSpPr/>
        <p:nvPr/>
      </p:nvGrpSpPr>
      <p:grpSpPr>
        <a:xfrm>
          <a:off x="0" y="0"/>
          <a:ext cx="0" cy="0"/>
          <a:chOff x="0" y="0"/>
          <a:chExt cx="0" cy="0"/>
        </a:xfrm>
      </p:grpSpPr>
      <p:sp>
        <p:nvSpPr>
          <p:cNvPr id="121" name="Google Shape;121;p43"/>
          <p:cNvSpPr txBox="1"/>
          <p:nvPr>
            <p:ph type="ctrTitle"/>
          </p:nvPr>
        </p:nvSpPr>
        <p:spPr>
          <a:xfrm>
            <a:off x="857250" y="1988398"/>
            <a:ext cx="9715500" cy="1372023"/>
          </a:xfrm>
          <a:prstGeom prst="rect">
            <a:avLst/>
          </a:prstGeom>
          <a:noFill/>
          <a:ln>
            <a:noFill/>
          </a:ln>
        </p:spPr>
        <p:txBody>
          <a:bodyPr anchorCtr="0" anchor="b" bIns="46800" lIns="90000" spcFirstLastPara="1" rIns="90000" wrap="square" tIns="46800">
            <a:noAutofit/>
          </a:bodyPr>
          <a:lstStyle>
            <a:lvl1pPr lvl="0" algn="l">
              <a:lnSpc>
                <a:spcPct val="102000"/>
              </a:lnSpc>
              <a:spcBef>
                <a:spcPts val="0"/>
              </a:spcBef>
              <a:spcAft>
                <a:spcPts val="0"/>
              </a:spcAft>
              <a:buSzPts val="1400"/>
              <a:buNone/>
              <a:defRPr/>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122" name="Google Shape;122;p43"/>
          <p:cNvSpPr txBox="1"/>
          <p:nvPr>
            <p:ph idx="1" type="subTitle"/>
          </p:nvPr>
        </p:nvSpPr>
        <p:spPr>
          <a:xfrm>
            <a:off x="1714500" y="3627120"/>
            <a:ext cx="8001000" cy="1635760"/>
          </a:xfrm>
          <a:prstGeom prst="rect">
            <a:avLst/>
          </a:prstGeom>
          <a:noFill/>
          <a:ln>
            <a:noFill/>
          </a:ln>
        </p:spPr>
        <p:txBody>
          <a:bodyPr anchorCtr="0" anchor="t" bIns="46800" lIns="90000" spcFirstLastPara="1" rIns="90000" wrap="square" tIns="46800">
            <a:noAutofit/>
          </a:bodyPr>
          <a:lstStyle>
            <a:lvl1pPr lvl="0" algn="ctr">
              <a:lnSpc>
                <a:spcPct val="102000"/>
              </a:lnSpc>
              <a:spcBef>
                <a:spcPts val="800"/>
              </a:spcBef>
              <a:spcAft>
                <a:spcPts val="0"/>
              </a:spcAft>
              <a:buSzPts val="4000"/>
              <a:buNone/>
              <a:defRPr/>
            </a:lvl1pPr>
            <a:lvl2pPr lvl="1" algn="ctr">
              <a:lnSpc>
                <a:spcPct val="102000"/>
              </a:lnSpc>
              <a:spcBef>
                <a:spcPts val="700"/>
              </a:spcBef>
              <a:spcAft>
                <a:spcPts val="0"/>
              </a:spcAft>
              <a:buSzPts val="3500"/>
              <a:buNone/>
              <a:defRPr/>
            </a:lvl2pPr>
            <a:lvl3pPr lvl="2" algn="ctr">
              <a:lnSpc>
                <a:spcPct val="102000"/>
              </a:lnSpc>
              <a:spcBef>
                <a:spcPts val="600"/>
              </a:spcBef>
              <a:spcAft>
                <a:spcPts val="0"/>
              </a:spcAft>
              <a:buSzPts val="3000"/>
              <a:buNone/>
              <a:defRPr/>
            </a:lvl3pPr>
            <a:lvl4pPr lvl="3" algn="ctr">
              <a:lnSpc>
                <a:spcPct val="102000"/>
              </a:lnSpc>
              <a:spcBef>
                <a:spcPts val="500"/>
              </a:spcBef>
              <a:spcAft>
                <a:spcPts val="0"/>
              </a:spcAft>
              <a:buSzPts val="2000"/>
              <a:buNone/>
              <a:defRPr/>
            </a:lvl4pPr>
            <a:lvl5pPr lvl="4" algn="ctr">
              <a:lnSpc>
                <a:spcPct val="102000"/>
              </a:lnSpc>
              <a:spcBef>
                <a:spcPts val="500"/>
              </a:spcBef>
              <a:spcAft>
                <a:spcPts val="0"/>
              </a:spcAft>
              <a:buSzPts val="2000"/>
              <a:buNone/>
              <a:defRPr/>
            </a:lvl5pPr>
            <a:lvl6pPr lvl="5" algn="ctr">
              <a:lnSpc>
                <a:spcPct val="102000"/>
              </a:lnSpc>
              <a:spcBef>
                <a:spcPts val="500"/>
              </a:spcBef>
              <a:spcAft>
                <a:spcPts val="0"/>
              </a:spcAft>
              <a:buSzPts val="2000"/>
              <a:buNone/>
              <a:defRPr/>
            </a:lvl6pPr>
            <a:lvl7pPr lvl="6" algn="ctr">
              <a:lnSpc>
                <a:spcPct val="102000"/>
              </a:lnSpc>
              <a:spcBef>
                <a:spcPts val="500"/>
              </a:spcBef>
              <a:spcAft>
                <a:spcPts val="0"/>
              </a:spcAft>
              <a:buSzPts val="2000"/>
              <a:buNone/>
              <a:defRPr/>
            </a:lvl7pPr>
            <a:lvl8pPr lvl="7" algn="ctr">
              <a:lnSpc>
                <a:spcPct val="102000"/>
              </a:lnSpc>
              <a:spcBef>
                <a:spcPts val="500"/>
              </a:spcBef>
              <a:spcAft>
                <a:spcPts val="0"/>
              </a:spcAft>
              <a:buSzPts val="2000"/>
              <a:buNone/>
              <a:defRPr/>
            </a:lvl8pPr>
            <a:lvl9pPr lvl="8" algn="ctr">
              <a:lnSpc>
                <a:spcPct val="102000"/>
              </a:lnSpc>
              <a:spcBef>
                <a:spcPts val="500"/>
              </a:spcBef>
              <a:spcAft>
                <a:spcPts val="0"/>
              </a:spcAft>
              <a:buSzPts val="2000"/>
              <a:buNone/>
              <a:defRPr/>
            </a:lvl9pPr>
          </a:lstStyle>
          <a:p/>
        </p:txBody>
      </p:sp>
      <p:sp>
        <p:nvSpPr>
          <p:cNvPr id="123" name="Google Shape;123;p43"/>
          <p:cNvSpPr txBox="1"/>
          <p:nvPr>
            <p:ph idx="10" type="dt"/>
          </p:nvPr>
        </p:nvSpPr>
        <p:spPr>
          <a:xfrm>
            <a:off x="1143000" y="5902325"/>
            <a:ext cx="2376487" cy="425450"/>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4" name="Google Shape;124;p43"/>
          <p:cNvSpPr txBox="1"/>
          <p:nvPr>
            <p:ph idx="11" type="ftr"/>
          </p:nvPr>
        </p:nvSpPr>
        <p:spPr>
          <a:xfrm>
            <a:off x="4191000" y="5902325"/>
            <a:ext cx="3614737" cy="425450"/>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5" name="Google Shape;125;p43"/>
          <p:cNvSpPr txBox="1"/>
          <p:nvPr>
            <p:ph idx="12" type="sldNum"/>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lvl1pPr indent="0" lvl="0"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1pPr>
            <a:lvl2pPr indent="0" lvl="1"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2pPr>
            <a:lvl3pPr indent="0" lvl="2"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3pPr>
            <a:lvl4pPr indent="0" lvl="3"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4pPr>
            <a:lvl5pPr indent="0" lvl="4"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5pPr>
            <a:lvl6pPr indent="0" lvl="5"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6pPr>
            <a:lvl7pPr indent="0" lvl="6"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7pPr>
            <a:lvl8pPr indent="0" lvl="7"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8pPr>
            <a:lvl9pPr indent="0" lvl="8"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18-</a:t>
            </a: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4" name="Shape 134"/>
        <p:cNvGrpSpPr/>
        <p:nvPr/>
      </p:nvGrpSpPr>
      <p:grpSpPr>
        <a:xfrm>
          <a:off x="0" y="0"/>
          <a:ext cx="0" cy="0"/>
          <a:chOff x="0" y="0"/>
          <a:chExt cx="0" cy="0"/>
        </a:xfrm>
      </p:grpSpPr>
      <p:sp>
        <p:nvSpPr>
          <p:cNvPr id="135" name="Google Shape;135;p45"/>
          <p:cNvSpPr txBox="1"/>
          <p:nvPr>
            <p:ph type="title"/>
          </p:nvPr>
        </p:nvSpPr>
        <p:spPr>
          <a:xfrm>
            <a:off x="1238250" y="69850"/>
            <a:ext cx="9842500" cy="1349375"/>
          </a:xfrm>
          <a:prstGeom prst="rect">
            <a:avLst/>
          </a:prstGeom>
          <a:noFill/>
          <a:ln>
            <a:noFill/>
          </a:ln>
        </p:spPr>
        <p:txBody>
          <a:bodyPr anchorCtr="0" anchor="b" bIns="46800" lIns="90000" spcFirstLastPara="1" rIns="90000" wrap="square" tIns="46800">
            <a:noAutofit/>
          </a:bodyPr>
          <a:lstStyle>
            <a:lvl1pPr lvl="0" algn="l">
              <a:lnSpc>
                <a:spcPct val="102000"/>
              </a:lnSpc>
              <a:spcBef>
                <a:spcPts val="0"/>
              </a:spcBef>
              <a:spcAft>
                <a:spcPts val="0"/>
              </a:spcAft>
              <a:buSzPts val="1400"/>
              <a:buNone/>
              <a:defRPr/>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136" name="Google Shape;136;p45"/>
          <p:cNvSpPr txBox="1"/>
          <p:nvPr>
            <p:ph idx="1" type="body"/>
          </p:nvPr>
        </p:nvSpPr>
        <p:spPr>
          <a:xfrm>
            <a:off x="1478361" y="1883200"/>
            <a:ext cx="4760515" cy="3837517"/>
          </a:xfrm>
          <a:prstGeom prst="rect">
            <a:avLst/>
          </a:prstGeom>
          <a:noFill/>
          <a:ln>
            <a:noFill/>
          </a:ln>
        </p:spPr>
        <p:txBody>
          <a:bodyPr anchorCtr="0" anchor="t" bIns="46800" lIns="90000" spcFirstLastPara="1" rIns="90000" wrap="square" tIns="46800">
            <a:noAutofit/>
          </a:bodyPr>
          <a:lstStyle>
            <a:lvl1pPr indent="-450850" lvl="0" marL="457200" algn="l">
              <a:lnSpc>
                <a:spcPct val="102000"/>
              </a:lnSpc>
              <a:spcBef>
                <a:spcPts val="800"/>
              </a:spcBef>
              <a:spcAft>
                <a:spcPts val="0"/>
              </a:spcAft>
              <a:buSzPts val="3500"/>
              <a:buChar char="•"/>
              <a:defRPr sz="2800"/>
            </a:lvl1pPr>
            <a:lvl2pPr indent="-419100" lvl="1" marL="914400" algn="l">
              <a:lnSpc>
                <a:spcPct val="102000"/>
              </a:lnSpc>
              <a:spcBef>
                <a:spcPts val="700"/>
              </a:spcBef>
              <a:spcAft>
                <a:spcPts val="0"/>
              </a:spcAft>
              <a:buSzPts val="3000"/>
              <a:buChar char="•"/>
              <a:defRPr sz="2400"/>
            </a:lvl2pPr>
            <a:lvl3pPr indent="-387350" lvl="2" marL="1371600" algn="l">
              <a:lnSpc>
                <a:spcPct val="102000"/>
              </a:lnSpc>
              <a:spcBef>
                <a:spcPts val="600"/>
              </a:spcBef>
              <a:spcAft>
                <a:spcPts val="0"/>
              </a:spcAft>
              <a:buSzPts val="2500"/>
              <a:buChar char="•"/>
              <a:defRPr sz="2000"/>
            </a:lvl3pPr>
            <a:lvl4pPr indent="-342900" lvl="3" marL="1828800" algn="l">
              <a:lnSpc>
                <a:spcPct val="102000"/>
              </a:lnSpc>
              <a:spcBef>
                <a:spcPts val="500"/>
              </a:spcBef>
              <a:spcAft>
                <a:spcPts val="0"/>
              </a:spcAft>
              <a:buSzPts val="1800"/>
              <a:buChar char="🟂"/>
              <a:defRPr sz="1800"/>
            </a:lvl4pPr>
            <a:lvl5pPr indent="-342900" lvl="4" marL="2286000" algn="l">
              <a:lnSpc>
                <a:spcPct val="102000"/>
              </a:lnSpc>
              <a:spcBef>
                <a:spcPts val="500"/>
              </a:spcBef>
              <a:spcAft>
                <a:spcPts val="0"/>
              </a:spcAft>
              <a:buSzPts val="1800"/>
              <a:buChar char="🟂"/>
              <a:defRPr sz="1800"/>
            </a:lvl5pPr>
            <a:lvl6pPr indent="-342900" lvl="5" marL="2743200" algn="l">
              <a:lnSpc>
                <a:spcPct val="102000"/>
              </a:lnSpc>
              <a:spcBef>
                <a:spcPts val="500"/>
              </a:spcBef>
              <a:spcAft>
                <a:spcPts val="0"/>
              </a:spcAft>
              <a:buSzPts val="1800"/>
              <a:buChar char="🟂"/>
              <a:defRPr sz="1800"/>
            </a:lvl6pPr>
            <a:lvl7pPr indent="-342900" lvl="6" marL="3200400" algn="l">
              <a:lnSpc>
                <a:spcPct val="102000"/>
              </a:lnSpc>
              <a:spcBef>
                <a:spcPts val="500"/>
              </a:spcBef>
              <a:spcAft>
                <a:spcPts val="0"/>
              </a:spcAft>
              <a:buSzPts val="1800"/>
              <a:buChar char="🟂"/>
              <a:defRPr sz="1800"/>
            </a:lvl7pPr>
            <a:lvl8pPr indent="-342900" lvl="7" marL="3657600" algn="l">
              <a:lnSpc>
                <a:spcPct val="102000"/>
              </a:lnSpc>
              <a:spcBef>
                <a:spcPts val="500"/>
              </a:spcBef>
              <a:spcAft>
                <a:spcPts val="0"/>
              </a:spcAft>
              <a:buSzPts val="1800"/>
              <a:buChar char="🟂"/>
              <a:defRPr sz="1800"/>
            </a:lvl8pPr>
            <a:lvl9pPr indent="-342900" lvl="8" marL="4114800" algn="l">
              <a:lnSpc>
                <a:spcPct val="102000"/>
              </a:lnSpc>
              <a:spcBef>
                <a:spcPts val="500"/>
              </a:spcBef>
              <a:spcAft>
                <a:spcPts val="0"/>
              </a:spcAft>
              <a:buSzPts val="1800"/>
              <a:buChar char="🟂"/>
              <a:defRPr sz="1800"/>
            </a:lvl9pPr>
          </a:lstStyle>
          <a:p/>
        </p:txBody>
      </p:sp>
      <p:sp>
        <p:nvSpPr>
          <p:cNvPr id="137" name="Google Shape;137;p45"/>
          <p:cNvSpPr txBox="1"/>
          <p:nvPr>
            <p:ph idx="2" type="body"/>
          </p:nvPr>
        </p:nvSpPr>
        <p:spPr>
          <a:xfrm>
            <a:off x="6429376" y="1883200"/>
            <a:ext cx="4760516" cy="3837517"/>
          </a:xfrm>
          <a:prstGeom prst="rect">
            <a:avLst/>
          </a:prstGeom>
          <a:noFill/>
          <a:ln>
            <a:noFill/>
          </a:ln>
        </p:spPr>
        <p:txBody>
          <a:bodyPr anchorCtr="0" anchor="t" bIns="46800" lIns="90000" spcFirstLastPara="1" rIns="90000" wrap="square" tIns="46800">
            <a:noAutofit/>
          </a:bodyPr>
          <a:lstStyle>
            <a:lvl1pPr indent="-450850" lvl="0" marL="457200" algn="l">
              <a:lnSpc>
                <a:spcPct val="102000"/>
              </a:lnSpc>
              <a:spcBef>
                <a:spcPts val="800"/>
              </a:spcBef>
              <a:spcAft>
                <a:spcPts val="0"/>
              </a:spcAft>
              <a:buSzPts val="3500"/>
              <a:buChar char="•"/>
              <a:defRPr sz="2800"/>
            </a:lvl1pPr>
            <a:lvl2pPr indent="-419100" lvl="1" marL="914400" algn="l">
              <a:lnSpc>
                <a:spcPct val="102000"/>
              </a:lnSpc>
              <a:spcBef>
                <a:spcPts val="700"/>
              </a:spcBef>
              <a:spcAft>
                <a:spcPts val="0"/>
              </a:spcAft>
              <a:buSzPts val="3000"/>
              <a:buChar char="•"/>
              <a:defRPr sz="2400"/>
            </a:lvl2pPr>
            <a:lvl3pPr indent="-387350" lvl="2" marL="1371600" algn="l">
              <a:lnSpc>
                <a:spcPct val="102000"/>
              </a:lnSpc>
              <a:spcBef>
                <a:spcPts val="600"/>
              </a:spcBef>
              <a:spcAft>
                <a:spcPts val="0"/>
              </a:spcAft>
              <a:buSzPts val="2500"/>
              <a:buChar char="•"/>
              <a:defRPr sz="2000"/>
            </a:lvl3pPr>
            <a:lvl4pPr indent="-342900" lvl="3" marL="1828800" algn="l">
              <a:lnSpc>
                <a:spcPct val="102000"/>
              </a:lnSpc>
              <a:spcBef>
                <a:spcPts val="500"/>
              </a:spcBef>
              <a:spcAft>
                <a:spcPts val="0"/>
              </a:spcAft>
              <a:buSzPts val="1800"/>
              <a:buChar char="🟂"/>
              <a:defRPr sz="1800"/>
            </a:lvl4pPr>
            <a:lvl5pPr indent="-342900" lvl="4" marL="2286000" algn="l">
              <a:lnSpc>
                <a:spcPct val="102000"/>
              </a:lnSpc>
              <a:spcBef>
                <a:spcPts val="500"/>
              </a:spcBef>
              <a:spcAft>
                <a:spcPts val="0"/>
              </a:spcAft>
              <a:buSzPts val="1800"/>
              <a:buChar char="🟂"/>
              <a:defRPr sz="1800"/>
            </a:lvl5pPr>
            <a:lvl6pPr indent="-342900" lvl="5" marL="2743200" algn="l">
              <a:lnSpc>
                <a:spcPct val="102000"/>
              </a:lnSpc>
              <a:spcBef>
                <a:spcPts val="500"/>
              </a:spcBef>
              <a:spcAft>
                <a:spcPts val="0"/>
              </a:spcAft>
              <a:buSzPts val="1800"/>
              <a:buChar char="🟂"/>
              <a:defRPr sz="1800"/>
            </a:lvl6pPr>
            <a:lvl7pPr indent="-342900" lvl="6" marL="3200400" algn="l">
              <a:lnSpc>
                <a:spcPct val="102000"/>
              </a:lnSpc>
              <a:spcBef>
                <a:spcPts val="500"/>
              </a:spcBef>
              <a:spcAft>
                <a:spcPts val="0"/>
              </a:spcAft>
              <a:buSzPts val="1800"/>
              <a:buChar char="🟂"/>
              <a:defRPr sz="1800"/>
            </a:lvl7pPr>
            <a:lvl8pPr indent="-342900" lvl="7" marL="3657600" algn="l">
              <a:lnSpc>
                <a:spcPct val="102000"/>
              </a:lnSpc>
              <a:spcBef>
                <a:spcPts val="500"/>
              </a:spcBef>
              <a:spcAft>
                <a:spcPts val="0"/>
              </a:spcAft>
              <a:buSzPts val="1800"/>
              <a:buChar char="🟂"/>
              <a:defRPr sz="1800"/>
            </a:lvl8pPr>
            <a:lvl9pPr indent="-342900" lvl="8" marL="4114800" algn="l">
              <a:lnSpc>
                <a:spcPct val="102000"/>
              </a:lnSpc>
              <a:spcBef>
                <a:spcPts val="500"/>
              </a:spcBef>
              <a:spcAft>
                <a:spcPts val="0"/>
              </a:spcAft>
              <a:buSzPts val="1800"/>
              <a:buChar char="🟂"/>
              <a:defRPr sz="1800"/>
            </a:lvl9pPr>
          </a:lstStyle>
          <a:p/>
        </p:txBody>
      </p:sp>
      <p:sp>
        <p:nvSpPr>
          <p:cNvPr id="138" name="Google Shape;138;p45"/>
          <p:cNvSpPr txBox="1"/>
          <p:nvPr>
            <p:ph idx="10" type="dt"/>
          </p:nvPr>
        </p:nvSpPr>
        <p:spPr>
          <a:xfrm>
            <a:off x="1143000" y="5902325"/>
            <a:ext cx="2376487" cy="425450"/>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9" name="Google Shape;139;p45"/>
          <p:cNvSpPr txBox="1"/>
          <p:nvPr>
            <p:ph idx="11" type="ftr"/>
          </p:nvPr>
        </p:nvSpPr>
        <p:spPr>
          <a:xfrm>
            <a:off x="4191000" y="5902325"/>
            <a:ext cx="3614737" cy="425450"/>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0" name="Google Shape;140;p45"/>
          <p:cNvSpPr txBox="1"/>
          <p:nvPr>
            <p:ph idx="12" type="sldNum"/>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lvl1pPr indent="0" lvl="0"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1pPr>
            <a:lvl2pPr indent="0" lvl="1"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2pPr>
            <a:lvl3pPr indent="0" lvl="2"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3pPr>
            <a:lvl4pPr indent="0" lvl="3"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4pPr>
            <a:lvl5pPr indent="0" lvl="4"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5pPr>
            <a:lvl6pPr indent="0" lvl="5"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6pPr>
            <a:lvl7pPr indent="0" lvl="6"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7pPr>
            <a:lvl8pPr indent="0" lvl="7"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8pPr>
            <a:lvl9pPr indent="0" lvl="8"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18-</a:t>
            </a: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9" name="Shape 149"/>
        <p:cNvGrpSpPr/>
        <p:nvPr/>
      </p:nvGrpSpPr>
      <p:grpSpPr>
        <a:xfrm>
          <a:off x="0" y="0"/>
          <a:ext cx="0" cy="0"/>
          <a:chOff x="0" y="0"/>
          <a:chExt cx="0" cy="0"/>
        </a:xfrm>
      </p:grpSpPr>
      <p:sp>
        <p:nvSpPr>
          <p:cNvPr id="150" name="Google Shape;150;p47"/>
          <p:cNvSpPr txBox="1"/>
          <p:nvPr>
            <p:ph type="title"/>
          </p:nvPr>
        </p:nvSpPr>
        <p:spPr>
          <a:xfrm>
            <a:off x="571500" y="256329"/>
            <a:ext cx="10287000" cy="1066800"/>
          </a:xfrm>
          <a:prstGeom prst="rect">
            <a:avLst/>
          </a:prstGeom>
          <a:noFill/>
          <a:ln>
            <a:noFill/>
          </a:ln>
        </p:spPr>
        <p:txBody>
          <a:bodyPr anchorCtr="0" anchor="b" bIns="46800" lIns="90000" spcFirstLastPara="1" rIns="90000" wrap="square" tIns="46800">
            <a:noAutofit/>
          </a:bodyPr>
          <a:lstStyle>
            <a:lvl1pPr lvl="0" algn="l">
              <a:lnSpc>
                <a:spcPct val="102000"/>
              </a:lnSpc>
              <a:spcBef>
                <a:spcPts val="0"/>
              </a:spcBef>
              <a:spcAft>
                <a:spcPts val="0"/>
              </a:spcAft>
              <a:buSzPts val="1400"/>
              <a:buNone/>
              <a:defRPr/>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151" name="Google Shape;151;p47"/>
          <p:cNvSpPr txBox="1"/>
          <p:nvPr>
            <p:ph idx="1" type="body"/>
          </p:nvPr>
        </p:nvSpPr>
        <p:spPr>
          <a:xfrm>
            <a:off x="571501" y="1432773"/>
            <a:ext cx="5050235" cy="597111"/>
          </a:xfrm>
          <a:prstGeom prst="rect">
            <a:avLst/>
          </a:prstGeom>
          <a:noFill/>
          <a:ln>
            <a:noFill/>
          </a:ln>
        </p:spPr>
        <p:txBody>
          <a:bodyPr anchorCtr="0" anchor="b" bIns="46800" lIns="90000" spcFirstLastPara="1" rIns="90000" wrap="square" tIns="46800">
            <a:noAutofit/>
          </a:bodyPr>
          <a:lstStyle>
            <a:lvl1pPr indent="-228600" lvl="0" marL="457200" algn="l">
              <a:lnSpc>
                <a:spcPct val="102000"/>
              </a:lnSpc>
              <a:spcBef>
                <a:spcPts val="800"/>
              </a:spcBef>
              <a:spcAft>
                <a:spcPts val="0"/>
              </a:spcAft>
              <a:buSzPts val="3000"/>
              <a:buNone/>
              <a:defRPr b="1" sz="2400"/>
            </a:lvl1pPr>
            <a:lvl2pPr indent="-228600" lvl="1" marL="914400" algn="l">
              <a:lnSpc>
                <a:spcPct val="102000"/>
              </a:lnSpc>
              <a:spcBef>
                <a:spcPts val="700"/>
              </a:spcBef>
              <a:spcAft>
                <a:spcPts val="0"/>
              </a:spcAft>
              <a:buSzPts val="2500"/>
              <a:buNone/>
              <a:defRPr b="1" sz="2000"/>
            </a:lvl2pPr>
            <a:lvl3pPr indent="-228600" lvl="2" marL="1371600" algn="l">
              <a:lnSpc>
                <a:spcPct val="102000"/>
              </a:lnSpc>
              <a:spcBef>
                <a:spcPts val="600"/>
              </a:spcBef>
              <a:spcAft>
                <a:spcPts val="0"/>
              </a:spcAft>
              <a:buSzPts val="2250"/>
              <a:buNone/>
              <a:defRPr b="1" sz="1800"/>
            </a:lvl3pPr>
            <a:lvl4pPr indent="-228600" lvl="3" marL="1828800" algn="l">
              <a:lnSpc>
                <a:spcPct val="102000"/>
              </a:lnSpc>
              <a:spcBef>
                <a:spcPts val="500"/>
              </a:spcBef>
              <a:spcAft>
                <a:spcPts val="0"/>
              </a:spcAft>
              <a:buSzPts val="1600"/>
              <a:buNone/>
              <a:defRPr b="1" sz="1600"/>
            </a:lvl4pPr>
            <a:lvl5pPr indent="-228600" lvl="4" marL="2286000" algn="l">
              <a:lnSpc>
                <a:spcPct val="102000"/>
              </a:lnSpc>
              <a:spcBef>
                <a:spcPts val="500"/>
              </a:spcBef>
              <a:spcAft>
                <a:spcPts val="0"/>
              </a:spcAft>
              <a:buSzPts val="1600"/>
              <a:buNone/>
              <a:defRPr b="1" sz="1600"/>
            </a:lvl5pPr>
            <a:lvl6pPr indent="-228600" lvl="5" marL="2743200" algn="l">
              <a:lnSpc>
                <a:spcPct val="102000"/>
              </a:lnSpc>
              <a:spcBef>
                <a:spcPts val="500"/>
              </a:spcBef>
              <a:spcAft>
                <a:spcPts val="0"/>
              </a:spcAft>
              <a:buSzPts val="1600"/>
              <a:buNone/>
              <a:defRPr b="1" sz="1600"/>
            </a:lvl6pPr>
            <a:lvl7pPr indent="-228600" lvl="6" marL="3200400" algn="l">
              <a:lnSpc>
                <a:spcPct val="102000"/>
              </a:lnSpc>
              <a:spcBef>
                <a:spcPts val="500"/>
              </a:spcBef>
              <a:spcAft>
                <a:spcPts val="0"/>
              </a:spcAft>
              <a:buSzPts val="1600"/>
              <a:buNone/>
              <a:defRPr b="1" sz="1600"/>
            </a:lvl7pPr>
            <a:lvl8pPr indent="-228600" lvl="7" marL="3657600" algn="l">
              <a:lnSpc>
                <a:spcPct val="102000"/>
              </a:lnSpc>
              <a:spcBef>
                <a:spcPts val="500"/>
              </a:spcBef>
              <a:spcAft>
                <a:spcPts val="0"/>
              </a:spcAft>
              <a:buSzPts val="1600"/>
              <a:buNone/>
              <a:defRPr b="1" sz="1600"/>
            </a:lvl8pPr>
            <a:lvl9pPr indent="-228600" lvl="8" marL="4114800" algn="l">
              <a:lnSpc>
                <a:spcPct val="102000"/>
              </a:lnSpc>
              <a:spcBef>
                <a:spcPts val="500"/>
              </a:spcBef>
              <a:spcAft>
                <a:spcPts val="0"/>
              </a:spcAft>
              <a:buSzPts val="1600"/>
              <a:buNone/>
              <a:defRPr b="1" sz="1600"/>
            </a:lvl9pPr>
          </a:lstStyle>
          <a:p/>
        </p:txBody>
      </p:sp>
      <p:sp>
        <p:nvSpPr>
          <p:cNvPr id="152" name="Google Shape;152;p47"/>
          <p:cNvSpPr txBox="1"/>
          <p:nvPr>
            <p:ph idx="2" type="body"/>
          </p:nvPr>
        </p:nvSpPr>
        <p:spPr>
          <a:xfrm>
            <a:off x="571501" y="2029884"/>
            <a:ext cx="5050235" cy="3687869"/>
          </a:xfrm>
          <a:prstGeom prst="rect">
            <a:avLst/>
          </a:prstGeom>
          <a:noFill/>
          <a:ln>
            <a:noFill/>
          </a:ln>
        </p:spPr>
        <p:txBody>
          <a:bodyPr anchorCtr="0" anchor="t" bIns="46800" lIns="90000" spcFirstLastPara="1" rIns="90000" wrap="square" tIns="46800">
            <a:noAutofit/>
          </a:bodyPr>
          <a:lstStyle>
            <a:lvl1pPr indent="-419100" lvl="0" marL="457200" algn="l">
              <a:lnSpc>
                <a:spcPct val="102000"/>
              </a:lnSpc>
              <a:spcBef>
                <a:spcPts val="800"/>
              </a:spcBef>
              <a:spcAft>
                <a:spcPts val="0"/>
              </a:spcAft>
              <a:buSzPts val="3000"/>
              <a:buChar char="•"/>
              <a:defRPr sz="2400"/>
            </a:lvl1pPr>
            <a:lvl2pPr indent="-387350" lvl="1" marL="914400" algn="l">
              <a:lnSpc>
                <a:spcPct val="102000"/>
              </a:lnSpc>
              <a:spcBef>
                <a:spcPts val="700"/>
              </a:spcBef>
              <a:spcAft>
                <a:spcPts val="0"/>
              </a:spcAft>
              <a:buSzPts val="2500"/>
              <a:buChar char="•"/>
              <a:defRPr sz="2000"/>
            </a:lvl2pPr>
            <a:lvl3pPr indent="-371475" lvl="2" marL="1371600" algn="l">
              <a:lnSpc>
                <a:spcPct val="102000"/>
              </a:lnSpc>
              <a:spcBef>
                <a:spcPts val="600"/>
              </a:spcBef>
              <a:spcAft>
                <a:spcPts val="0"/>
              </a:spcAft>
              <a:buSzPts val="2250"/>
              <a:buChar char="•"/>
              <a:defRPr sz="1800"/>
            </a:lvl3pPr>
            <a:lvl4pPr indent="-330200" lvl="3" marL="1828800" algn="l">
              <a:lnSpc>
                <a:spcPct val="102000"/>
              </a:lnSpc>
              <a:spcBef>
                <a:spcPts val="500"/>
              </a:spcBef>
              <a:spcAft>
                <a:spcPts val="0"/>
              </a:spcAft>
              <a:buSzPts val="1600"/>
              <a:buChar char="🟂"/>
              <a:defRPr sz="1600"/>
            </a:lvl4pPr>
            <a:lvl5pPr indent="-330200" lvl="4" marL="2286000" algn="l">
              <a:lnSpc>
                <a:spcPct val="102000"/>
              </a:lnSpc>
              <a:spcBef>
                <a:spcPts val="500"/>
              </a:spcBef>
              <a:spcAft>
                <a:spcPts val="0"/>
              </a:spcAft>
              <a:buSzPts val="1600"/>
              <a:buChar char="🟂"/>
              <a:defRPr sz="1600"/>
            </a:lvl5pPr>
            <a:lvl6pPr indent="-330200" lvl="5" marL="2743200" algn="l">
              <a:lnSpc>
                <a:spcPct val="102000"/>
              </a:lnSpc>
              <a:spcBef>
                <a:spcPts val="500"/>
              </a:spcBef>
              <a:spcAft>
                <a:spcPts val="0"/>
              </a:spcAft>
              <a:buSzPts val="1600"/>
              <a:buChar char="🟂"/>
              <a:defRPr sz="1600"/>
            </a:lvl6pPr>
            <a:lvl7pPr indent="-330200" lvl="6" marL="3200400" algn="l">
              <a:lnSpc>
                <a:spcPct val="102000"/>
              </a:lnSpc>
              <a:spcBef>
                <a:spcPts val="500"/>
              </a:spcBef>
              <a:spcAft>
                <a:spcPts val="0"/>
              </a:spcAft>
              <a:buSzPts val="1600"/>
              <a:buChar char="🟂"/>
              <a:defRPr sz="1600"/>
            </a:lvl7pPr>
            <a:lvl8pPr indent="-330200" lvl="7" marL="3657600" algn="l">
              <a:lnSpc>
                <a:spcPct val="102000"/>
              </a:lnSpc>
              <a:spcBef>
                <a:spcPts val="500"/>
              </a:spcBef>
              <a:spcAft>
                <a:spcPts val="0"/>
              </a:spcAft>
              <a:buSzPts val="1600"/>
              <a:buChar char="🟂"/>
              <a:defRPr sz="1600"/>
            </a:lvl8pPr>
            <a:lvl9pPr indent="-330200" lvl="8" marL="4114800" algn="l">
              <a:lnSpc>
                <a:spcPct val="102000"/>
              </a:lnSpc>
              <a:spcBef>
                <a:spcPts val="500"/>
              </a:spcBef>
              <a:spcAft>
                <a:spcPts val="0"/>
              </a:spcAft>
              <a:buSzPts val="1600"/>
              <a:buChar char="🟂"/>
              <a:defRPr sz="1600"/>
            </a:lvl9pPr>
          </a:lstStyle>
          <a:p/>
        </p:txBody>
      </p:sp>
      <p:sp>
        <p:nvSpPr>
          <p:cNvPr id="153" name="Google Shape;153;p47"/>
          <p:cNvSpPr txBox="1"/>
          <p:nvPr>
            <p:ph idx="3" type="body"/>
          </p:nvPr>
        </p:nvSpPr>
        <p:spPr>
          <a:xfrm>
            <a:off x="5806283" y="1432773"/>
            <a:ext cx="5052219" cy="597111"/>
          </a:xfrm>
          <a:prstGeom prst="rect">
            <a:avLst/>
          </a:prstGeom>
          <a:noFill/>
          <a:ln>
            <a:noFill/>
          </a:ln>
        </p:spPr>
        <p:txBody>
          <a:bodyPr anchorCtr="0" anchor="b" bIns="46800" lIns="90000" spcFirstLastPara="1" rIns="90000" wrap="square" tIns="46800">
            <a:noAutofit/>
          </a:bodyPr>
          <a:lstStyle>
            <a:lvl1pPr indent="-228600" lvl="0" marL="457200" algn="l">
              <a:lnSpc>
                <a:spcPct val="102000"/>
              </a:lnSpc>
              <a:spcBef>
                <a:spcPts val="800"/>
              </a:spcBef>
              <a:spcAft>
                <a:spcPts val="0"/>
              </a:spcAft>
              <a:buSzPts val="3000"/>
              <a:buNone/>
              <a:defRPr b="1" sz="2400"/>
            </a:lvl1pPr>
            <a:lvl2pPr indent="-228600" lvl="1" marL="914400" algn="l">
              <a:lnSpc>
                <a:spcPct val="102000"/>
              </a:lnSpc>
              <a:spcBef>
                <a:spcPts val="700"/>
              </a:spcBef>
              <a:spcAft>
                <a:spcPts val="0"/>
              </a:spcAft>
              <a:buSzPts val="2500"/>
              <a:buNone/>
              <a:defRPr b="1" sz="2000"/>
            </a:lvl2pPr>
            <a:lvl3pPr indent="-228600" lvl="2" marL="1371600" algn="l">
              <a:lnSpc>
                <a:spcPct val="102000"/>
              </a:lnSpc>
              <a:spcBef>
                <a:spcPts val="600"/>
              </a:spcBef>
              <a:spcAft>
                <a:spcPts val="0"/>
              </a:spcAft>
              <a:buSzPts val="2250"/>
              <a:buNone/>
              <a:defRPr b="1" sz="1800"/>
            </a:lvl3pPr>
            <a:lvl4pPr indent="-228600" lvl="3" marL="1828800" algn="l">
              <a:lnSpc>
                <a:spcPct val="102000"/>
              </a:lnSpc>
              <a:spcBef>
                <a:spcPts val="500"/>
              </a:spcBef>
              <a:spcAft>
                <a:spcPts val="0"/>
              </a:spcAft>
              <a:buSzPts val="1600"/>
              <a:buNone/>
              <a:defRPr b="1" sz="1600"/>
            </a:lvl4pPr>
            <a:lvl5pPr indent="-228600" lvl="4" marL="2286000" algn="l">
              <a:lnSpc>
                <a:spcPct val="102000"/>
              </a:lnSpc>
              <a:spcBef>
                <a:spcPts val="500"/>
              </a:spcBef>
              <a:spcAft>
                <a:spcPts val="0"/>
              </a:spcAft>
              <a:buSzPts val="1600"/>
              <a:buNone/>
              <a:defRPr b="1" sz="1600"/>
            </a:lvl5pPr>
            <a:lvl6pPr indent="-228600" lvl="5" marL="2743200" algn="l">
              <a:lnSpc>
                <a:spcPct val="102000"/>
              </a:lnSpc>
              <a:spcBef>
                <a:spcPts val="500"/>
              </a:spcBef>
              <a:spcAft>
                <a:spcPts val="0"/>
              </a:spcAft>
              <a:buSzPts val="1600"/>
              <a:buNone/>
              <a:defRPr b="1" sz="1600"/>
            </a:lvl6pPr>
            <a:lvl7pPr indent="-228600" lvl="6" marL="3200400" algn="l">
              <a:lnSpc>
                <a:spcPct val="102000"/>
              </a:lnSpc>
              <a:spcBef>
                <a:spcPts val="500"/>
              </a:spcBef>
              <a:spcAft>
                <a:spcPts val="0"/>
              </a:spcAft>
              <a:buSzPts val="1600"/>
              <a:buNone/>
              <a:defRPr b="1" sz="1600"/>
            </a:lvl7pPr>
            <a:lvl8pPr indent="-228600" lvl="7" marL="3657600" algn="l">
              <a:lnSpc>
                <a:spcPct val="102000"/>
              </a:lnSpc>
              <a:spcBef>
                <a:spcPts val="500"/>
              </a:spcBef>
              <a:spcAft>
                <a:spcPts val="0"/>
              </a:spcAft>
              <a:buSzPts val="1600"/>
              <a:buNone/>
              <a:defRPr b="1" sz="1600"/>
            </a:lvl8pPr>
            <a:lvl9pPr indent="-228600" lvl="8" marL="4114800" algn="l">
              <a:lnSpc>
                <a:spcPct val="102000"/>
              </a:lnSpc>
              <a:spcBef>
                <a:spcPts val="500"/>
              </a:spcBef>
              <a:spcAft>
                <a:spcPts val="0"/>
              </a:spcAft>
              <a:buSzPts val="1600"/>
              <a:buNone/>
              <a:defRPr b="1" sz="1600"/>
            </a:lvl9pPr>
          </a:lstStyle>
          <a:p/>
        </p:txBody>
      </p:sp>
      <p:sp>
        <p:nvSpPr>
          <p:cNvPr id="154" name="Google Shape;154;p47"/>
          <p:cNvSpPr txBox="1"/>
          <p:nvPr>
            <p:ph idx="4" type="body"/>
          </p:nvPr>
        </p:nvSpPr>
        <p:spPr>
          <a:xfrm>
            <a:off x="5806283" y="2029884"/>
            <a:ext cx="5052219" cy="3687869"/>
          </a:xfrm>
          <a:prstGeom prst="rect">
            <a:avLst/>
          </a:prstGeom>
          <a:noFill/>
          <a:ln>
            <a:noFill/>
          </a:ln>
        </p:spPr>
        <p:txBody>
          <a:bodyPr anchorCtr="0" anchor="t" bIns="46800" lIns="90000" spcFirstLastPara="1" rIns="90000" wrap="square" tIns="46800">
            <a:noAutofit/>
          </a:bodyPr>
          <a:lstStyle>
            <a:lvl1pPr indent="-419100" lvl="0" marL="457200" algn="l">
              <a:lnSpc>
                <a:spcPct val="102000"/>
              </a:lnSpc>
              <a:spcBef>
                <a:spcPts val="800"/>
              </a:spcBef>
              <a:spcAft>
                <a:spcPts val="0"/>
              </a:spcAft>
              <a:buSzPts val="3000"/>
              <a:buChar char="•"/>
              <a:defRPr sz="2400"/>
            </a:lvl1pPr>
            <a:lvl2pPr indent="-387350" lvl="1" marL="914400" algn="l">
              <a:lnSpc>
                <a:spcPct val="102000"/>
              </a:lnSpc>
              <a:spcBef>
                <a:spcPts val="700"/>
              </a:spcBef>
              <a:spcAft>
                <a:spcPts val="0"/>
              </a:spcAft>
              <a:buSzPts val="2500"/>
              <a:buChar char="•"/>
              <a:defRPr sz="2000"/>
            </a:lvl2pPr>
            <a:lvl3pPr indent="-371475" lvl="2" marL="1371600" algn="l">
              <a:lnSpc>
                <a:spcPct val="102000"/>
              </a:lnSpc>
              <a:spcBef>
                <a:spcPts val="600"/>
              </a:spcBef>
              <a:spcAft>
                <a:spcPts val="0"/>
              </a:spcAft>
              <a:buSzPts val="2250"/>
              <a:buChar char="•"/>
              <a:defRPr sz="1800"/>
            </a:lvl3pPr>
            <a:lvl4pPr indent="-330200" lvl="3" marL="1828800" algn="l">
              <a:lnSpc>
                <a:spcPct val="102000"/>
              </a:lnSpc>
              <a:spcBef>
                <a:spcPts val="500"/>
              </a:spcBef>
              <a:spcAft>
                <a:spcPts val="0"/>
              </a:spcAft>
              <a:buSzPts val="1600"/>
              <a:buChar char="🟂"/>
              <a:defRPr sz="1600"/>
            </a:lvl4pPr>
            <a:lvl5pPr indent="-330200" lvl="4" marL="2286000" algn="l">
              <a:lnSpc>
                <a:spcPct val="102000"/>
              </a:lnSpc>
              <a:spcBef>
                <a:spcPts val="500"/>
              </a:spcBef>
              <a:spcAft>
                <a:spcPts val="0"/>
              </a:spcAft>
              <a:buSzPts val="1600"/>
              <a:buChar char="🟂"/>
              <a:defRPr sz="1600"/>
            </a:lvl5pPr>
            <a:lvl6pPr indent="-330200" lvl="5" marL="2743200" algn="l">
              <a:lnSpc>
                <a:spcPct val="102000"/>
              </a:lnSpc>
              <a:spcBef>
                <a:spcPts val="500"/>
              </a:spcBef>
              <a:spcAft>
                <a:spcPts val="0"/>
              </a:spcAft>
              <a:buSzPts val="1600"/>
              <a:buChar char="🟂"/>
              <a:defRPr sz="1600"/>
            </a:lvl6pPr>
            <a:lvl7pPr indent="-330200" lvl="6" marL="3200400" algn="l">
              <a:lnSpc>
                <a:spcPct val="102000"/>
              </a:lnSpc>
              <a:spcBef>
                <a:spcPts val="500"/>
              </a:spcBef>
              <a:spcAft>
                <a:spcPts val="0"/>
              </a:spcAft>
              <a:buSzPts val="1600"/>
              <a:buChar char="🟂"/>
              <a:defRPr sz="1600"/>
            </a:lvl7pPr>
            <a:lvl8pPr indent="-330200" lvl="7" marL="3657600" algn="l">
              <a:lnSpc>
                <a:spcPct val="102000"/>
              </a:lnSpc>
              <a:spcBef>
                <a:spcPts val="500"/>
              </a:spcBef>
              <a:spcAft>
                <a:spcPts val="0"/>
              </a:spcAft>
              <a:buSzPts val="1600"/>
              <a:buChar char="🟂"/>
              <a:defRPr sz="1600"/>
            </a:lvl8pPr>
            <a:lvl9pPr indent="-330200" lvl="8" marL="4114800" algn="l">
              <a:lnSpc>
                <a:spcPct val="102000"/>
              </a:lnSpc>
              <a:spcBef>
                <a:spcPts val="500"/>
              </a:spcBef>
              <a:spcAft>
                <a:spcPts val="0"/>
              </a:spcAft>
              <a:buSzPts val="1600"/>
              <a:buChar char="🟂"/>
              <a:defRPr sz="1600"/>
            </a:lvl9pPr>
          </a:lstStyle>
          <a:p/>
        </p:txBody>
      </p:sp>
      <p:sp>
        <p:nvSpPr>
          <p:cNvPr id="155" name="Google Shape;155;p47"/>
          <p:cNvSpPr txBox="1"/>
          <p:nvPr>
            <p:ph idx="10" type="dt"/>
          </p:nvPr>
        </p:nvSpPr>
        <p:spPr>
          <a:xfrm>
            <a:off x="1143000" y="5902325"/>
            <a:ext cx="2376487" cy="425450"/>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56" name="Google Shape;156;p47"/>
          <p:cNvSpPr txBox="1"/>
          <p:nvPr>
            <p:ph idx="11" type="ftr"/>
          </p:nvPr>
        </p:nvSpPr>
        <p:spPr>
          <a:xfrm>
            <a:off x="4191000" y="5902325"/>
            <a:ext cx="3614737" cy="425450"/>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57" name="Google Shape;157;p47"/>
          <p:cNvSpPr txBox="1"/>
          <p:nvPr>
            <p:ph idx="12" type="sldNum"/>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lvl1pPr indent="0" lvl="0"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1pPr>
            <a:lvl2pPr indent="0" lvl="1"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2pPr>
            <a:lvl3pPr indent="0" lvl="2"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3pPr>
            <a:lvl4pPr indent="0" lvl="3"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4pPr>
            <a:lvl5pPr indent="0" lvl="4"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5pPr>
            <a:lvl6pPr indent="0" lvl="5"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6pPr>
            <a:lvl7pPr indent="0" lvl="6"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7pPr>
            <a:lvl8pPr indent="0" lvl="7"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8pPr>
            <a:lvl9pPr indent="0" lvl="8"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18-</a:t>
            </a: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6" name="Shape 166"/>
        <p:cNvGrpSpPr/>
        <p:nvPr/>
      </p:nvGrpSpPr>
      <p:grpSpPr>
        <a:xfrm>
          <a:off x="0" y="0"/>
          <a:ext cx="0" cy="0"/>
          <a:chOff x="0" y="0"/>
          <a:chExt cx="0" cy="0"/>
        </a:xfrm>
      </p:grpSpPr>
      <p:sp>
        <p:nvSpPr>
          <p:cNvPr id="167" name="Google Shape;167;p49"/>
          <p:cNvSpPr txBox="1"/>
          <p:nvPr>
            <p:ph type="title"/>
          </p:nvPr>
        </p:nvSpPr>
        <p:spPr>
          <a:xfrm>
            <a:off x="1238250" y="69850"/>
            <a:ext cx="9842500" cy="1349375"/>
          </a:xfrm>
          <a:prstGeom prst="rect">
            <a:avLst/>
          </a:prstGeom>
          <a:noFill/>
          <a:ln>
            <a:noFill/>
          </a:ln>
        </p:spPr>
        <p:txBody>
          <a:bodyPr anchorCtr="0" anchor="b" bIns="46800" lIns="90000" spcFirstLastPara="1" rIns="90000" wrap="square" tIns="46800">
            <a:noAutofit/>
          </a:bodyPr>
          <a:lstStyle>
            <a:lvl1pPr lvl="0" algn="l">
              <a:lnSpc>
                <a:spcPct val="102000"/>
              </a:lnSpc>
              <a:spcBef>
                <a:spcPts val="0"/>
              </a:spcBef>
              <a:spcAft>
                <a:spcPts val="0"/>
              </a:spcAft>
              <a:buSzPts val="1400"/>
              <a:buNone/>
              <a:defRPr/>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168" name="Google Shape;168;p49"/>
          <p:cNvSpPr txBox="1"/>
          <p:nvPr>
            <p:ph idx="10" type="dt"/>
          </p:nvPr>
        </p:nvSpPr>
        <p:spPr>
          <a:xfrm>
            <a:off x="1143000" y="5902325"/>
            <a:ext cx="2376487" cy="425450"/>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69" name="Google Shape;169;p49"/>
          <p:cNvSpPr txBox="1"/>
          <p:nvPr>
            <p:ph idx="11" type="ftr"/>
          </p:nvPr>
        </p:nvSpPr>
        <p:spPr>
          <a:xfrm>
            <a:off x="4191000" y="5902325"/>
            <a:ext cx="3614737" cy="425450"/>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0" name="Google Shape;170;p49"/>
          <p:cNvSpPr txBox="1"/>
          <p:nvPr>
            <p:ph idx="12" type="sldNum"/>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lvl1pPr indent="0" lvl="0"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1pPr>
            <a:lvl2pPr indent="0" lvl="1"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2pPr>
            <a:lvl3pPr indent="0" lvl="2"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3pPr>
            <a:lvl4pPr indent="0" lvl="3"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4pPr>
            <a:lvl5pPr indent="0" lvl="4"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5pPr>
            <a:lvl6pPr indent="0" lvl="5"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6pPr>
            <a:lvl7pPr indent="0" lvl="6"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7pPr>
            <a:lvl8pPr indent="0" lvl="7"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8pPr>
            <a:lvl9pPr indent="0" lvl="8"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18-</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27"/>
          <p:cNvSpPr txBox="1"/>
          <p:nvPr>
            <p:ph type="title"/>
          </p:nvPr>
        </p:nvSpPr>
        <p:spPr>
          <a:xfrm>
            <a:off x="1238250" y="69850"/>
            <a:ext cx="9842500" cy="1349375"/>
          </a:xfrm>
          <a:prstGeom prst="rect">
            <a:avLst/>
          </a:prstGeom>
          <a:noFill/>
          <a:ln>
            <a:noFill/>
          </a:ln>
        </p:spPr>
        <p:txBody>
          <a:bodyPr anchorCtr="0" anchor="b" bIns="46800" lIns="90000" spcFirstLastPara="1" rIns="90000" wrap="square" tIns="46800">
            <a:noAutofit/>
          </a:bodyPr>
          <a:lstStyle>
            <a:lvl1pPr lvl="0" algn="l">
              <a:lnSpc>
                <a:spcPct val="102000"/>
              </a:lnSpc>
              <a:spcBef>
                <a:spcPts val="0"/>
              </a:spcBef>
              <a:spcAft>
                <a:spcPts val="0"/>
              </a:spcAft>
              <a:buSzPts val="1400"/>
              <a:buNone/>
              <a:defRPr/>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35" name="Google Shape;35;p27"/>
          <p:cNvSpPr txBox="1"/>
          <p:nvPr>
            <p:ph idx="1" type="body"/>
          </p:nvPr>
        </p:nvSpPr>
        <p:spPr>
          <a:xfrm>
            <a:off x="1479550" y="1882775"/>
            <a:ext cx="9710737" cy="3838575"/>
          </a:xfrm>
          <a:prstGeom prst="rect">
            <a:avLst/>
          </a:prstGeom>
          <a:noFill/>
          <a:ln>
            <a:noFill/>
          </a:ln>
        </p:spPr>
        <p:txBody>
          <a:bodyPr anchorCtr="0" anchor="t" bIns="46800" lIns="90000" spcFirstLastPara="1" rIns="90000" wrap="square" tIns="46800">
            <a:noAutofit/>
          </a:bodyPr>
          <a:lstStyle>
            <a:lvl1pPr indent="-371475" lvl="0" marL="457200" algn="l">
              <a:lnSpc>
                <a:spcPct val="102000"/>
              </a:lnSpc>
              <a:spcBef>
                <a:spcPts val="800"/>
              </a:spcBef>
              <a:spcAft>
                <a:spcPts val="0"/>
              </a:spcAft>
              <a:buSzPts val="2250"/>
              <a:buChar char="•"/>
              <a:defRPr/>
            </a:lvl1pPr>
            <a:lvl2pPr indent="-371475" lvl="1" marL="914400" algn="l">
              <a:lnSpc>
                <a:spcPct val="102000"/>
              </a:lnSpc>
              <a:spcBef>
                <a:spcPts val="700"/>
              </a:spcBef>
              <a:spcAft>
                <a:spcPts val="0"/>
              </a:spcAft>
              <a:buSzPts val="2250"/>
              <a:buChar char="•"/>
              <a:defRPr/>
            </a:lvl2pPr>
            <a:lvl3pPr indent="-371475" lvl="2" marL="1371600" algn="l">
              <a:lnSpc>
                <a:spcPct val="102000"/>
              </a:lnSpc>
              <a:spcBef>
                <a:spcPts val="600"/>
              </a:spcBef>
              <a:spcAft>
                <a:spcPts val="0"/>
              </a:spcAft>
              <a:buSzPts val="2250"/>
              <a:buChar char="•"/>
              <a:defRPr/>
            </a:lvl3pPr>
            <a:lvl4pPr indent="-342900" lvl="3" marL="1828800" algn="l">
              <a:lnSpc>
                <a:spcPct val="102000"/>
              </a:lnSpc>
              <a:spcBef>
                <a:spcPts val="500"/>
              </a:spcBef>
              <a:spcAft>
                <a:spcPts val="0"/>
              </a:spcAft>
              <a:buSzPts val="1800"/>
              <a:buChar char="🟂"/>
              <a:defRPr/>
            </a:lvl4pPr>
            <a:lvl5pPr indent="-342900" lvl="4" marL="2286000" algn="l">
              <a:lnSpc>
                <a:spcPct val="102000"/>
              </a:lnSpc>
              <a:spcBef>
                <a:spcPts val="500"/>
              </a:spcBef>
              <a:spcAft>
                <a:spcPts val="0"/>
              </a:spcAft>
              <a:buSzPts val="1800"/>
              <a:buChar char="🟂"/>
              <a:defRPr/>
            </a:lvl5pPr>
            <a:lvl6pPr indent="-342900" lvl="5" marL="2743200" algn="l">
              <a:lnSpc>
                <a:spcPct val="102000"/>
              </a:lnSpc>
              <a:spcBef>
                <a:spcPts val="500"/>
              </a:spcBef>
              <a:spcAft>
                <a:spcPts val="0"/>
              </a:spcAft>
              <a:buSzPts val="1800"/>
              <a:buChar char="🟂"/>
              <a:defRPr/>
            </a:lvl6pPr>
            <a:lvl7pPr indent="-342900" lvl="6" marL="3200400" algn="l">
              <a:lnSpc>
                <a:spcPct val="102000"/>
              </a:lnSpc>
              <a:spcBef>
                <a:spcPts val="500"/>
              </a:spcBef>
              <a:spcAft>
                <a:spcPts val="0"/>
              </a:spcAft>
              <a:buSzPts val="1800"/>
              <a:buChar char="🟂"/>
              <a:defRPr/>
            </a:lvl7pPr>
            <a:lvl8pPr indent="-342900" lvl="7" marL="3657600" algn="l">
              <a:lnSpc>
                <a:spcPct val="102000"/>
              </a:lnSpc>
              <a:spcBef>
                <a:spcPts val="500"/>
              </a:spcBef>
              <a:spcAft>
                <a:spcPts val="0"/>
              </a:spcAft>
              <a:buSzPts val="1800"/>
              <a:buChar char="🟂"/>
              <a:defRPr/>
            </a:lvl8pPr>
            <a:lvl9pPr indent="-342900" lvl="8" marL="4114800" algn="l">
              <a:lnSpc>
                <a:spcPct val="102000"/>
              </a:lnSpc>
              <a:spcBef>
                <a:spcPts val="500"/>
              </a:spcBef>
              <a:spcAft>
                <a:spcPts val="0"/>
              </a:spcAft>
              <a:buSzPts val="1800"/>
              <a:buChar char="🟂"/>
              <a:defRPr/>
            </a:lvl9pPr>
          </a:lstStyle>
          <a:p/>
        </p:txBody>
      </p:sp>
      <p:sp>
        <p:nvSpPr>
          <p:cNvPr id="36" name="Google Shape;36;p27"/>
          <p:cNvSpPr txBox="1"/>
          <p:nvPr>
            <p:ph idx="10" type="dt"/>
          </p:nvPr>
        </p:nvSpPr>
        <p:spPr>
          <a:xfrm>
            <a:off x="1143000" y="5902325"/>
            <a:ext cx="2376487" cy="425450"/>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7" name="Google Shape;37;p27"/>
          <p:cNvSpPr txBox="1"/>
          <p:nvPr>
            <p:ph idx="11" type="ftr"/>
          </p:nvPr>
        </p:nvSpPr>
        <p:spPr>
          <a:xfrm>
            <a:off x="4191000" y="5902325"/>
            <a:ext cx="3614737" cy="425450"/>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9" name="Shape 179"/>
        <p:cNvGrpSpPr/>
        <p:nvPr/>
      </p:nvGrpSpPr>
      <p:grpSpPr>
        <a:xfrm>
          <a:off x="0" y="0"/>
          <a:ext cx="0" cy="0"/>
          <a:chOff x="0" y="0"/>
          <a:chExt cx="0" cy="0"/>
        </a:xfrm>
      </p:grpSpPr>
      <p:sp>
        <p:nvSpPr>
          <p:cNvPr id="180" name="Google Shape;180;p51"/>
          <p:cNvSpPr txBox="1"/>
          <p:nvPr>
            <p:ph idx="10" type="dt"/>
          </p:nvPr>
        </p:nvSpPr>
        <p:spPr>
          <a:xfrm>
            <a:off x="1143000" y="5902325"/>
            <a:ext cx="2376487" cy="425450"/>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81" name="Google Shape;181;p51"/>
          <p:cNvSpPr txBox="1"/>
          <p:nvPr>
            <p:ph idx="11" type="ftr"/>
          </p:nvPr>
        </p:nvSpPr>
        <p:spPr>
          <a:xfrm>
            <a:off x="4191000" y="5902325"/>
            <a:ext cx="3614737" cy="425450"/>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82" name="Google Shape;182;p51"/>
          <p:cNvSpPr txBox="1"/>
          <p:nvPr>
            <p:ph idx="12" type="sldNum"/>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lvl1pPr indent="0" lvl="0"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1pPr>
            <a:lvl2pPr indent="0" lvl="1"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2pPr>
            <a:lvl3pPr indent="0" lvl="2"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3pPr>
            <a:lvl4pPr indent="0" lvl="3"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4pPr>
            <a:lvl5pPr indent="0" lvl="4"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5pPr>
            <a:lvl6pPr indent="0" lvl="5"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6pPr>
            <a:lvl7pPr indent="0" lvl="6"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7pPr>
            <a:lvl8pPr indent="0" lvl="7"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8pPr>
            <a:lvl9pPr indent="0" lvl="8"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18-</a:t>
            </a: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91" name="Shape 191"/>
        <p:cNvGrpSpPr/>
        <p:nvPr/>
      </p:nvGrpSpPr>
      <p:grpSpPr>
        <a:xfrm>
          <a:off x="0" y="0"/>
          <a:ext cx="0" cy="0"/>
          <a:chOff x="0" y="0"/>
          <a:chExt cx="0" cy="0"/>
        </a:xfrm>
      </p:grpSpPr>
      <p:sp>
        <p:nvSpPr>
          <p:cNvPr id="192" name="Google Shape;192;p53"/>
          <p:cNvSpPr txBox="1"/>
          <p:nvPr>
            <p:ph type="title"/>
          </p:nvPr>
        </p:nvSpPr>
        <p:spPr>
          <a:xfrm>
            <a:off x="571501" y="254847"/>
            <a:ext cx="3760391" cy="1084580"/>
          </a:xfrm>
          <a:prstGeom prst="rect">
            <a:avLst/>
          </a:prstGeom>
          <a:noFill/>
          <a:ln>
            <a:noFill/>
          </a:ln>
        </p:spPr>
        <p:txBody>
          <a:bodyPr anchorCtr="0" anchor="b" bIns="46800" lIns="90000" spcFirstLastPara="1" rIns="90000" wrap="square" tIns="46800">
            <a:noAutofit/>
          </a:bodyPr>
          <a:lstStyle>
            <a:lvl1pPr lvl="0" algn="l">
              <a:lnSpc>
                <a:spcPct val="102000"/>
              </a:lnSpc>
              <a:spcBef>
                <a:spcPts val="0"/>
              </a:spcBef>
              <a:spcAft>
                <a:spcPts val="0"/>
              </a:spcAft>
              <a:buSzPts val="1400"/>
              <a:buNone/>
              <a:defRPr b="1" sz="2000"/>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193" name="Google Shape;193;p53"/>
          <p:cNvSpPr txBox="1"/>
          <p:nvPr>
            <p:ph idx="1" type="body"/>
          </p:nvPr>
        </p:nvSpPr>
        <p:spPr>
          <a:xfrm>
            <a:off x="4468813" y="254848"/>
            <a:ext cx="6389688" cy="5462905"/>
          </a:xfrm>
          <a:prstGeom prst="rect">
            <a:avLst/>
          </a:prstGeom>
          <a:noFill/>
          <a:ln>
            <a:noFill/>
          </a:ln>
        </p:spPr>
        <p:txBody>
          <a:bodyPr anchorCtr="0" anchor="t" bIns="46800" lIns="90000" spcFirstLastPara="1" rIns="90000" wrap="square" tIns="46800">
            <a:noAutofit/>
          </a:bodyPr>
          <a:lstStyle>
            <a:lvl1pPr indent="-482600" lvl="0" marL="457200" algn="l">
              <a:lnSpc>
                <a:spcPct val="102000"/>
              </a:lnSpc>
              <a:spcBef>
                <a:spcPts val="800"/>
              </a:spcBef>
              <a:spcAft>
                <a:spcPts val="0"/>
              </a:spcAft>
              <a:buSzPts val="4000"/>
              <a:buChar char="•"/>
              <a:defRPr sz="3200"/>
            </a:lvl1pPr>
            <a:lvl2pPr indent="-450850" lvl="1" marL="914400" algn="l">
              <a:lnSpc>
                <a:spcPct val="102000"/>
              </a:lnSpc>
              <a:spcBef>
                <a:spcPts val="700"/>
              </a:spcBef>
              <a:spcAft>
                <a:spcPts val="0"/>
              </a:spcAft>
              <a:buSzPts val="3500"/>
              <a:buChar char="•"/>
              <a:defRPr sz="2800"/>
            </a:lvl2pPr>
            <a:lvl3pPr indent="-419100" lvl="2" marL="1371600" algn="l">
              <a:lnSpc>
                <a:spcPct val="102000"/>
              </a:lnSpc>
              <a:spcBef>
                <a:spcPts val="600"/>
              </a:spcBef>
              <a:spcAft>
                <a:spcPts val="0"/>
              </a:spcAft>
              <a:buSzPts val="3000"/>
              <a:buChar char="•"/>
              <a:defRPr sz="2400"/>
            </a:lvl3pPr>
            <a:lvl4pPr indent="-355600" lvl="3" marL="1828800" algn="l">
              <a:lnSpc>
                <a:spcPct val="102000"/>
              </a:lnSpc>
              <a:spcBef>
                <a:spcPts val="500"/>
              </a:spcBef>
              <a:spcAft>
                <a:spcPts val="0"/>
              </a:spcAft>
              <a:buSzPts val="2000"/>
              <a:buChar char="🟂"/>
              <a:defRPr sz="2000"/>
            </a:lvl4pPr>
            <a:lvl5pPr indent="-355600" lvl="4" marL="2286000" algn="l">
              <a:lnSpc>
                <a:spcPct val="102000"/>
              </a:lnSpc>
              <a:spcBef>
                <a:spcPts val="500"/>
              </a:spcBef>
              <a:spcAft>
                <a:spcPts val="0"/>
              </a:spcAft>
              <a:buSzPts val="2000"/>
              <a:buChar char="🟂"/>
              <a:defRPr sz="2000"/>
            </a:lvl5pPr>
            <a:lvl6pPr indent="-355600" lvl="5" marL="2743200" algn="l">
              <a:lnSpc>
                <a:spcPct val="102000"/>
              </a:lnSpc>
              <a:spcBef>
                <a:spcPts val="500"/>
              </a:spcBef>
              <a:spcAft>
                <a:spcPts val="0"/>
              </a:spcAft>
              <a:buSzPts val="2000"/>
              <a:buChar char="🟂"/>
              <a:defRPr sz="2000"/>
            </a:lvl6pPr>
            <a:lvl7pPr indent="-355600" lvl="6" marL="3200400" algn="l">
              <a:lnSpc>
                <a:spcPct val="102000"/>
              </a:lnSpc>
              <a:spcBef>
                <a:spcPts val="500"/>
              </a:spcBef>
              <a:spcAft>
                <a:spcPts val="0"/>
              </a:spcAft>
              <a:buSzPts val="2000"/>
              <a:buChar char="🟂"/>
              <a:defRPr sz="2000"/>
            </a:lvl7pPr>
            <a:lvl8pPr indent="-355600" lvl="7" marL="3657600" algn="l">
              <a:lnSpc>
                <a:spcPct val="102000"/>
              </a:lnSpc>
              <a:spcBef>
                <a:spcPts val="500"/>
              </a:spcBef>
              <a:spcAft>
                <a:spcPts val="0"/>
              </a:spcAft>
              <a:buSzPts val="2000"/>
              <a:buChar char="🟂"/>
              <a:defRPr sz="2000"/>
            </a:lvl8pPr>
            <a:lvl9pPr indent="-355600" lvl="8" marL="4114800" algn="l">
              <a:lnSpc>
                <a:spcPct val="102000"/>
              </a:lnSpc>
              <a:spcBef>
                <a:spcPts val="500"/>
              </a:spcBef>
              <a:spcAft>
                <a:spcPts val="0"/>
              </a:spcAft>
              <a:buSzPts val="2000"/>
              <a:buChar char="🟂"/>
              <a:defRPr sz="2000"/>
            </a:lvl9pPr>
          </a:lstStyle>
          <a:p/>
        </p:txBody>
      </p:sp>
      <p:sp>
        <p:nvSpPr>
          <p:cNvPr id="194" name="Google Shape;194;p53"/>
          <p:cNvSpPr txBox="1"/>
          <p:nvPr>
            <p:ph idx="2" type="body"/>
          </p:nvPr>
        </p:nvSpPr>
        <p:spPr>
          <a:xfrm>
            <a:off x="571501" y="1339428"/>
            <a:ext cx="3760391" cy="4378325"/>
          </a:xfrm>
          <a:prstGeom prst="rect">
            <a:avLst/>
          </a:prstGeom>
          <a:noFill/>
          <a:ln>
            <a:noFill/>
          </a:ln>
        </p:spPr>
        <p:txBody>
          <a:bodyPr anchorCtr="0" anchor="t" bIns="46800" lIns="90000" spcFirstLastPara="1" rIns="90000" wrap="square" tIns="46800">
            <a:noAutofit/>
          </a:bodyPr>
          <a:lstStyle>
            <a:lvl1pPr indent="-228600" lvl="0" marL="457200" algn="l">
              <a:lnSpc>
                <a:spcPct val="102000"/>
              </a:lnSpc>
              <a:spcBef>
                <a:spcPts val="800"/>
              </a:spcBef>
              <a:spcAft>
                <a:spcPts val="0"/>
              </a:spcAft>
              <a:buSzPts val="1750"/>
              <a:buNone/>
              <a:defRPr sz="1400"/>
            </a:lvl1pPr>
            <a:lvl2pPr indent="-228600" lvl="1" marL="914400" algn="l">
              <a:lnSpc>
                <a:spcPct val="102000"/>
              </a:lnSpc>
              <a:spcBef>
                <a:spcPts val="700"/>
              </a:spcBef>
              <a:spcAft>
                <a:spcPts val="0"/>
              </a:spcAft>
              <a:buSzPts val="1500"/>
              <a:buNone/>
              <a:defRPr sz="1200"/>
            </a:lvl2pPr>
            <a:lvl3pPr indent="-228600" lvl="2" marL="1371600" algn="l">
              <a:lnSpc>
                <a:spcPct val="102000"/>
              </a:lnSpc>
              <a:spcBef>
                <a:spcPts val="600"/>
              </a:spcBef>
              <a:spcAft>
                <a:spcPts val="0"/>
              </a:spcAft>
              <a:buSzPts val="1250"/>
              <a:buNone/>
              <a:defRPr sz="1000"/>
            </a:lvl3pPr>
            <a:lvl4pPr indent="-228600" lvl="3" marL="1828800" algn="l">
              <a:lnSpc>
                <a:spcPct val="102000"/>
              </a:lnSpc>
              <a:spcBef>
                <a:spcPts val="500"/>
              </a:spcBef>
              <a:spcAft>
                <a:spcPts val="0"/>
              </a:spcAft>
              <a:buSzPts val="900"/>
              <a:buNone/>
              <a:defRPr sz="900"/>
            </a:lvl4pPr>
            <a:lvl5pPr indent="-228600" lvl="4" marL="2286000" algn="l">
              <a:lnSpc>
                <a:spcPct val="102000"/>
              </a:lnSpc>
              <a:spcBef>
                <a:spcPts val="500"/>
              </a:spcBef>
              <a:spcAft>
                <a:spcPts val="0"/>
              </a:spcAft>
              <a:buSzPts val="900"/>
              <a:buNone/>
              <a:defRPr sz="900"/>
            </a:lvl5pPr>
            <a:lvl6pPr indent="-228600" lvl="5" marL="2743200" algn="l">
              <a:lnSpc>
                <a:spcPct val="102000"/>
              </a:lnSpc>
              <a:spcBef>
                <a:spcPts val="500"/>
              </a:spcBef>
              <a:spcAft>
                <a:spcPts val="0"/>
              </a:spcAft>
              <a:buSzPts val="900"/>
              <a:buNone/>
              <a:defRPr sz="900"/>
            </a:lvl6pPr>
            <a:lvl7pPr indent="-228600" lvl="6" marL="3200400" algn="l">
              <a:lnSpc>
                <a:spcPct val="102000"/>
              </a:lnSpc>
              <a:spcBef>
                <a:spcPts val="500"/>
              </a:spcBef>
              <a:spcAft>
                <a:spcPts val="0"/>
              </a:spcAft>
              <a:buSzPts val="900"/>
              <a:buNone/>
              <a:defRPr sz="900"/>
            </a:lvl7pPr>
            <a:lvl8pPr indent="-228600" lvl="7" marL="3657600" algn="l">
              <a:lnSpc>
                <a:spcPct val="102000"/>
              </a:lnSpc>
              <a:spcBef>
                <a:spcPts val="500"/>
              </a:spcBef>
              <a:spcAft>
                <a:spcPts val="0"/>
              </a:spcAft>
              <a:buSzPts val="900"/>
              <a:buNone/>
              <a:defRPr sz="900"/>
            </a:lvl8pPr>
            <a:lvl9pPr indent="-228600" lvl="8" marL="4114800" algn="l">
              <a:lnSpc>
                <a:spcPct val="102000"/>
              </a:lnSpc>
              <a:spcBef>
                <a:spcPts val="500"/>
              </a:spcBef>
              <a:spcAft>
                <a:spcPts val="0"/>
              </a:spcAft>
              <a:buSzPts val="900"/>
              <a:buNone/>
              <a:defRPr sz="900"/>
            </a:lvl9pPr>
          </a:lstStyle>
          <a:p/>
        </p:txBody>
      </p:sp>
      <p:sp>
        <p:nvSpPr>
          <p:cNvPr id="195" name="Google Shape;195;p53"/>
          <p:cNvSpPr txBox="1"/>
          <p:nvPr>
            <p:ph idx="10" type="dt"/>
          </p:nvPr>
        </p:nvSpPr>
        <p:spPr>
          <a:xfrm>
            <a:off x="1143000" y="5902325"/>
            <a:ext cx="2376487" cy="425450"/>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96" name="Google Shape;196;p53"/>
          <p:cNvSpPr txBox="1"/>
          <p:nvPr>
            <p:ph idx="11" type="ftr"/>
          </p:nvPr>
        </p:nvSpPr>
        <p:spPr>
          <a:xfrm>
            <a:off x="4191000" y="5902325"/>
            <a:ext cx="3614737" cy="425450"/>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97" name="Google Shape;197;p53"/>
          <p:cNvSpPr txBox="1"/>
          <p:nvPr>
            <p:ph idx="12" type="sldNum"/>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lvl1pPr indent="0" lvl="0"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1pPr>
            <a:lvl2pPr indent="0" lvl="1"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2pPr>
            <a:lvl3pPr indent="0" lvl="2"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3pPr>
            <a:lvl4pPr indent="0" lvl="3"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4pPr>
            <a:lvl5pPr indent="0" lvl="4"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5pPr>
            <a:lvl6pPr indent="0" lvl="5"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6pPr>
            <a:lvl7pPr indent="0" lvl="6"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7pPr>
            <a:lvl8pPr indent="0" lvl="7"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8pPr>
            <a:lvl9pPr indent="0" lvl="8"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18-</a:t>
            </a: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6" name="Shape 206"/>
        <p:cNvGrpSpPr/>
        <p:nvPr/>
      </p:nvGrpSpPr>
      <p:grpSpPr>
        <a:xfrm>
          <a:off x="0" y="0"/>
          <a:ext cx="0" cy="0"/>
          <a:chOff x="0" y="0"/>
          <a:chExt cx="0" cy="0"/>
        </a:xfrm>
      </p:grpSpPr>
      <p:sp>
        <p:nvSpPr>
          <p:cNvPr id="207" name="Google Shape;207;p55"/>
          <p:cNvSpPr txBox="1"/>
          <p:nvPr>
            <p:ph type="title"/>
          </p:nvPr>
        </p:nvSpPr>
        <p:spPr>
          <a:xfrm>
            <a:off x="2240360" y="4480561"/>
            <a:ext cx="6858000" cy="528955"/>
          </a:xfrm>
          <a:prstGeom prst="rect">
            <a:avLst/>
          </a:prstGeom>
          <a:noFill/>
          <a:ln>
            <a:noFill/>
          </a:ln>
        </p:spPr>
        <p:txBody>
          <a:bodyPr anchorCtr="0" anchor="b" bIns="46800" lIns="90000" spcFirstLastPara="1" rIns="90000" wrap="square" tIns="46800">
            <a:noAutofit/>
          </a:bodyPr>
          <a:lstStyle>
            <a:lvl1pPr lvl="0" algn="l">
              <a:lnSpc>
                <a:spcPct val="102000"/>
              </a:lnSpc>
              <a:spcBef>
                <a:spcPts val="0"/>
              </a:spcBef>
              <a:spcAft>
                <a:spcPts val="0"/>
              </a:spcAft>
              <a:buSzPts val="1400"/>
              <a:buNone/>
              <a:defRPr b="1" sz="2000"/>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208" name="Google Shape;208;p55"/>
          <p:cNvSpPr/>
          <p:nvPr>
            <p:ph idx="2" type="pic"/>
          </p:nvPr>
        </p:nvSpPr>
        <p:spPr>
          <a:xfrm>
            <a:off x="2240360" y="571923"/>
            <a:ext cx="6858000" cy="3840480"/>
          </a:xfrm>
          <a:prstGeom prst="rect">
            <a:avLst/>
          </a:prstGeom>
          <a:noFill/>
          <a:ln>
            <a:noFill/>
          </a:ln>
        </p:spPr>
      </p:sp>
      <p:sp>
        <p:nvSpPr>
          <p:cNvPr id="209" name="Google Shape;209;p55"/>
          <p:cNvSpPr txBox="1"/>
          <p:nvPr>
            <p:ph idx="1" type="body"/>
          </p:nvPr>
        </p:nvSpPr>
        <p:spPr>
          <a:xfrm>
            <a:off x="2240360" y="5009516"/>
            <a:ext cx="6858000" cy="751205"/>
          </a:xfrm>
          <a:prstGeom prst="rect">
            <a:avLst/>
          </a:prstGeom>
          <a:noFill/>
          <a:ln>
            <a:noFill/>
          </a:ln>
        </p:spPr>
        <p:txBody>
          <a:bodyPr anchorCtr="0" anchor="t" bIns="46800" lIns="90000" spcFirstLastPara="1" rIns="90000" wrap="square" tIns="46800">
            <a:noAutofit/>
          </a:bodyPr>
          <a:lstStyle>
            <a:lvl1pPr indent="-228600" lvl="0" marL="457200" algn="l">
              <a:lnSpc>
                <a:spcPct val="102000"/>
              </a:lnSpc>
              <a:spcBef>
                <a:spcPts val="800"/>
              </a:spcBef>
              <a:spcAft>
                <a:spcPts val="0"/>
              </a:spcAft>
              <a:buSzPts val="1750"/>
              <a:buNone/>
              <a:defRPr sz="1400"/>
            </a:lvl1pPr>
            <a:lvl2pPr indent="-228600" lvl="1" marL="914400" algn="l">
              <a:lnSpc>
                <a:spcPct val="102000"/>
              </a:lnSpc>
              <a:spcBef>
                <a:spcPts val="700"/>
              </a:spcBef>
              <a:spcAft>
                <a:spcPts val="0"/>
              </a:spcAft>
              <a:buSzPts val="1500"/>
              <a:buNone/>
              <a:defRPr sz="1200"/>
            </a:lvl2pPr>
            <a:lvl3pPr indent="-228600" lvl="2" marL="1371600" algn="l">
              <a:lnSpc>
                <a:spcPct val="102000"/>
              </a:lnSpc>
              <a:spcBef>
                <a:spcPts val="600"/>
              </a:spcBef>
              <a:spcAft>
                <a:spcPts val="0"/>
              </a:spcAft>
              <a:buSzPts val="1250"/>
              <a:buNone/>
              <a:defRPr sz="1000"/>
            </a:lvl3pPr>
            <a:lvl4pPr indent="-228600" lvl="3" marL="1828800" algn="l">
              <a:lnSpc>
                <a:spcPct val="102000"/>
              </a:lnSpc>
              <a:spcBef>
                <a:spcPts val="500"/>
              </a:spcBef>
              <a:spcAft>
                <a:spcPts val="0"/>
              </a:spcAft>
              <a:buSzPts val="900"/>
              <a:buNone/>
              <a:defRPr sz="900"/>
            </a:lvl4pPr>
            <a:lvl5pPr indent="-228600" lvl="4" marL="2286000" algn="l">
              <a:lnSpc>
                <a:spcPct val="102000"/>
              </a:lnSpc>
              <a:spcBef>
                <a:spcPts val="500"/>
              </a:spcBef>
              <a:spcAft>
                <a:spcPts val="0"/>
              </a:spcAft>
              <a:buSzPts val="900"/>
              <a:buNone/>
              <a:defRPr sz="900"/>
            </a:lvl5pPr>
            <a:lvl6pPr indent="-228600" lvl="5" marL="2743200" algn="l">
              <a:lnSpc>
                <a:spcPct val="102000"/>
              </a:lnSpc>
              <a:spcBef>
                <a:spcPts val="500"/>
              </a:spcBef>
              <a:spcAft>
                <a:spcPts val="0"/>
              </a:spcAft>
              <a:buSzPts val="900"/>
              <a:buNone/>
              <a:defRPr sz="900"/>
            </a:lvl6pPr>
            <a:lvl7pPr indent="-228600" lvl="6" marL="3200400" algn="l">
              <a:lnSpc>
                <a:spcPct val="102000"/>
              </a:lnSpc>
              <a:spcBef>
                <a:spcPts val="500"/>
              </a:spcBef>
              <a:spcAft>
                <a:spcPts val="0"/>
              </a:spcAft>
              <a:buSzPts val="900"/>
              <a:buNone/>
              <a:defRPr sz="900"/>
            </a:lvl7pPr>
            <a:lvl8pPr indent="-228600" lvl="7" marL="3657600" algn="l">
              <a:lnSpc>
                <a:spcPct val="102000"/>
              </a:lnSpc>
              <a:spcBef>
                <a:spcPts val="500"/>
              </a:spcBef>
              <a:spcAft>
                <a:spcPts val="0"/>
              </a:spcAft>
              <a:buSzPts val="900"/>
              <a:buNone/>
              <a:defRPr sz="900"/>
            </a:lvl8pPr>
            <a:lvl9pPr indent="-228600" lvl="8" marL="4114800" algn="l">
              <a:lnSpc>
                <a:spcPct val="102000"/>
              </a:lnSpc>
              <a:spcBef>
                <a:spcPts val="500"/>
              </a:spcBef>
              <a:spcAft>
                <a:spcPts val="0"/>
              </a:spcAft>
              <a:buSzPts val="900"/>
              <a:buNone/>
              <a:defRPr sz="900"/>
            </a:lvl9pPr>
          </a:lstStyle>
          <a:p/>
        </p:txBody>
      </p:sp>
      <p:sp>
        <p:nvSpPr>
          <p:cNvPr id="210" name="Google Shape;210;p55"/>
          <p:cNvSpPr txBox="1"/>
          <p:nvPr>
            <p:ph idx="10" type="dt"/>
          </p:nvPr>
        </p:nvSpPr>
        <p:spPr>
          <a:xfrm>
            <a:off x="1143000" y="5902325"/>
            <a:ext cx="2376487" cy="425450"/>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11" name="Google Shape;211;p55"/>
          <p:cNvSpPr txBox="1"/>
          <p:nvPr>
            <p:ph idx="11" type="ftr"/>
          </p:nvPr>
        </p:nvSpPr>
        <p:spPr>
          <a:xfrm>
            <a:off x="4191000" y="5902325"/>
            <a:ext cx="3614737" cy="425450"/>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12" name="Google Shape;212;p55"/>
          <p:cNvSpPr txBox="1"/>
          <p:nvPr>
            <p:ph idx="12" type="sldNum"/>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lvl1pPr indent="0" lvl="0"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1pPr>
            <a:lvl2pPr indent="0" lvl="1"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2pPr>
            <a:lvl3pPr indent="0" lvl="2"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3pPr>
            <a:lvl4pPr indent="0" lvl="3"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4pPr>
            <a:lvl5pPr indent="0" lvl="4"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5pPr>
            <a:lvl6pPr indent="0" lvl="5"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6pPr>
            <a:lvl7pPr indent="0" lvl="6"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7pPr>
            <a:lvl8pPr indent="0" lvl="7"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8pPr>
            <a:lvl9pPr indent="0" lvl="8"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18-</a:t>
            </a: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1" name="Shape 221"/>
        <p:cNvGrpSpPr/>
        <p:nvPr/>
      </p:nvGrpSpPr>
      <p:grpSpPr>
        <a:xfrm>
          <a:off x="0" y="0"/>
          <a:ext cx="0" cy="0"/>
          <a:chOff x="0" y="0"/>
          <a:chExt cx="0" cy="0"/>
        </a:xfrm>
      </p:grpSpPr>
      <p:sp>
        <p:nvSpPr>
          <p:cNvPr id="222" name="Google Shape;222;p57"/>
          <p:cNvSpPr txBox="1"/>
          <p:nvPr>
            <p:ph type="title"/>
          </p:nvPr>
        </p:nvSpPr>
        <p:spPr>
          <a:xfrm>
            <a:off x="1238250" y="69850"/>
            <a:ext cx="9842500" cy="1349375"/>
          </a:xfrm>
          <a:prstGeom prst="rect">
            <a:avLst/>
          </a:prstGeom>
          <a:noFill/>
          <a:ln>
            <a:noFill/>
          </a:ln>
        </p:spPr>
        <p:txBody>
          <a:bodyPr anchorCtr="0" anchor="b" bIns="46800" lIns="90000" spcFirstLastPara="1" rIns="90000" wrap="square" tIns="46800">
            <a:noAutofit/>
          </a:bodyPr>
          <a:lstStyle>
            <a:lvl1pPr lvl="0" algn="l">
              <a:lnSpc>
                <a:spcPct val="102000"/>
              </a:lnSpc>
              <a:spcBef>
                <a:spcPts val="0"/>
              </a:spcBef>
              <a:spcAft>
                <a:spcPts val="0"/>
              </a:spcAft>
              <a:buSzPts val="1400"/>
              <a:buNone/>
              <a:defRPr/>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223" name="Google Shape;223;p57"/>
          <p:cNvSpPr txBox="1"/>
          <p:nvPr>
            <p:ph idx="1" type="body"/>
          </p:nvPr>
        </p:nvSpPr>
        <p:spPr>
          <a:xfrm rot="5400000">
            <a:off x="4415631" y="-1053306"/>
            <a:ext cx="3838575" cy="9710737"/>
          </a:xfrm>
          <a:prstGeom prst="rect">
            <a:avLst/>
          </a:prstGeom>
          <a:noFill/>
          <a:ln>
            <a:noFill/>
          </a:ln>
        </p:spPr>
        <p:txBody>
          <a:bodyPr anchorCtr="0" anchor="t" bIns="46800" lIns="90000" spcFirstLastPara="1" rIns="90000" wrap="square" tIns="46800">
            <a:noAutofit/>
          </a:bodyPr>
          <a:lstStyle>
            <a:lvl1pPr indent="-371475" lvl="0" marL="457200" algn="l">
              <a:lnSpc>
                <a:spcPct val="102000"/>
              </a:lnSpc>
              <a:spcBef>
                <a:spcPts val="800"/>
              </a:spcBef>
              <a:spcAft>
                <a:spcPts val="0"/>
              </a:spcAft>
              <a:buSzPts val="2250"/>
              <a:buChar char="•"/>
              <a:defRPr/>
            </a:lvl1pPr>
            <a:lvl2pPr indent="-371475" lvl="1" marL="914400" algn="l">
              <a:lnSpc>
                <a:spcPct val="102000"/>
              </a:lnSpc>
              <a:spcBef>
                <a:spcPts val="700"/>
              </a:spcBef>
              <a:spcAft>
                <a:spcPts val="0"/>
              </a:spcAft>
              <a:buSzPts val="2250"/>
              <a:buChar char="•"/>
              <a:defRPr/>
            </a:lvl2pPr>
            <a:lvl3pPr indent="-371475" lvl="2" marL="1371600" algn="l">
              <a:lnSpc>
                <a:spcPct val="102000"/>
              </a:lnSpc>
              <a:spcBef>
                <a:spcPts val="600"/>
              </a:spcBef>
              <a:spcAft>
                <a:spcPts val="0"/>
              </a:spcAft>
              <a:buSzPts val="2250"/>
              <a:buChar char="•"/>
              <a:defRPr/>
            </a:lvl3pPr>
            <a:lvl4pPr indent="-342900" lvl="3" marL="1828800" algn="l">
              <a:lnSpc>
                <a:spcPct val="102000"/>
              </a:lnSpc>
              <a:spcBef>
                <a:spcPts val="500"/>
              </a:spcBef>
              <a:spcAft>
                <a:spcPts val="0"/>
              </a:spcAft>
              <a:buSzPts val="1800"/>
              <a:buChar char="🟂"/>
              <a:defRPr/>
            </a:lvl4pPr>
            <a:lvl5pPr indent="-342900" lvl="4" marL="2286000" algn="l">
              <a:lnSpc>
                <a:spcPct val="102000"/>
              </a:lnSpc>
              <a:spcBef>
                <a:spcPts val="500"/>
              </a:spcBef>
              <a:spcAft>
                <a:spcPts val="0"/>
              </a:spcAft>
              <a:buSzPts val="1800"/>
              <a:buChar char="🟂"/>
              <a:defRPr/>
            </a:lvl5pPr>
            <a:lvl6pPr indent="-342900" lvl="5" marL="2743200" algn="l">
              <a:lnSpc>
                <a:spcPct val="102000"/>
              </a:lnSpc>
              <a:spcBef>
                <a:spcPts val="500"/>
              </a:spcBef>
              <a:spcAft>
                <a:spcPts val="0"/>
              </a:spcAft>
              <a:buSzPts val="1800"/>
              <a:buChar char="🟂"/>
              <a:defRPr/>
            </a:lvl6pPr>
            <a:lvl7pPr indent="-342900" lvl="6" marL="3200400" algn="l">
              <a:lnSpc>
                <a:spcPct val="102000"/>
              </a:lnSpc>
              <a:spcBef>
                <a:spcPts val="500"/>
              </a:spcBef>
              <a:spcAft>
                <a:spcPts val="0"/>
              </a:spcAft>
              <a:buSzPts val="1800"/>
              <a:buChar char="🟂"/>
              <a:defRPr/>
            </a:lvl7pPr>
            <a:lvl8pPr indent="-342900" lvl="7" marL="3657600" algn="l">
              <a:lnSpc>
                <a:spcPct val="102000"/>
              </a:lnSpc>
              <a:spcBef>
                <a:spcPts val="500"/>
              </a:spcBef>
              <a:spcAft>
                <a:spcPts val="0"/>
              </a:spcAft>
              <a:buSzPts val="1800"/>
              <a:buChar char="🟂"/>
              <a:defRPr/>
            </a:lvl8pPr>
            <a:lvl9pPr indent="-342900" lvl="8" marL="4114800" algn="l">
              <a:lnSpc>
                <a:spcPct val="102000"/>
              </a:lnSpc>
              <a:spcBef>
                <a:spcPts val="500"/>
              </a:spcBef>
              <a:spcAft>
                <a:spcPts val="0"/>
              </a:spcAft>
              <a:buSzPts val="1800"/>
              <a:buChar char="🟂"/>
              <a:defRPr/>
            </a:lvl9pPr>
          </a:lstStyle>
          <a:p/>
        </p:txBody>
      </p:sp>
      <p:sp>
        <p:nvSpPr>
          <p:cNvPr id="224" name="Google Shape;224;p57"/>
          <p:cNvSpPr txBox="1"/>
          <p:nvPr>
            <p:ph idx="10" type="dt"/>
          </p:nvPr>
        </p:nvSpPr>
        <p:spPr>
          <a:xfrm>
            <a:off x="1143000" y="5902325"/>
            <a:ext cx="2376487" cy="425450"/>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25" name="Google Shape;225;p57"/>
          <p:cNvSpPr txBox="1"/>
          <p:nvPr>
            <p:ph idx="11" type="ftr"/>
          </p:nvPr>
        </p:nvSpPr>
        <p:spPr>
          <a:xfrm>
            <a:off x="4191000" y="5902325"/>
            <a:ext cx="3614737" cy="425450"/>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26" name="Google Shape;226;p57"/>
          <p:cNvSpPr txBox="1"/>
          <p:nvPr>
            <p:ph idx="12" type="sldNum"/>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lvl1pPr indent="0" lvl="0"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1pPr>
            <a:lvl2pPr indent="0" lvl="1"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2pPr>
            <a:lvl3pPr indent="0" lvl="2"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3pPr>
            <a:lvl4pPr indent="0" lvl="3"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4pPr>
            <a:lvl5pPr indent="0" lvl="4"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5pPr>
            <a:lvl6pPr indent="0" lvl="5"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6pPr>
            <a:lvl7pPr indent="0" lvl="6"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7pPr>
            <a:lvl8pPr indent="0" lvl="7"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8pPr>
            <a:lvl9pPr indent="0" lvl="8"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18-</a:t>
            </a: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5" name="Shape 235"/>
        <p:cNvGrpSpPr/>
        <p:nvPr/>
      </p:nvGrpSpPr>
      <p:grpSpPr>
        <a:xfrm>
          <a:off x="0" y="0"/>
          <a:ext cx="0" cy="0"/>
          <a:chOff x="0" y="0"/>
          <a:chExt cx="0" cy="0"/>
        </a:xfrm>
      </p:grpSpPr>
      <p:sp>
        <p:nvSpPr>
          <p:cNvPr id="236" name="Google Shape;236;p59"/>
          <p:cNvSpPr txBox="1"/>
          <p:nvPr>
            <p:ph type="title"/>
          </p:nvPr>
        </p:nvSpPr>
        <p:spPr>
          <a:xfrm rot="5400000">
            <a:off x="7121141" y="1651967"/>
            <a:ext cx="5651077" cy="2486423"/>
          </a:xfrm>
          <a:prstGeom prst="rect">
            <a:avLst/>
          </a:prstGeom>
          <a:noFill/>
          <a:ln>
            <a:noFill/>
          </a:ln>
        </p:spPr>
        <p:txBody>
          <a:bodyPr anchorCtr="0" anchor="b" bIns="46800" lIns="90000" spcFirstLastPara="1" rIns="90000" wrap="square" tIns="46800">
            <a:noAutofit/>
          </a:bodyPr>
          <a:lstStyle>
            <a:lvl1pPr lvl="0" algn="l">
              <a:lnSpc>
                <a:spcPct val="102000"/>
              </a:lnSpc>
              <a:spcBef>
                <a:spcPts val="0"/>
              </a:spcBef>
              <a:spcAft>
                <a:spcPts val="0"/>
              </a:spcAft>
              <a:buSzPts val="1400"/>
              <a:buNone/>
              <a:defRPr/>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237" name="Google Shape;237;p59"/>
          <p:cNvSpPr txBox="1"/>
          <p:nvPr>
            <p:ph idx="1" type="body"/>
          </p:nvPr>
        </p:nvSpPr>
        <p:spPr>
          <a:xfrm rot="5400000">
            <a:off x="2050072" y="-742181"/>
            <a:ext cx="5651077" cy="7274719"/>
          </a:xfrm>
          <a:prstGeom prst="rect">
            <a:avLst/>
          </a:prstGeom>
          <a:noFill/>
          <a:ln>
            <a:noFill/>
          </a:ln>
        </p:spPr>
        <p:txBody>
          <a:bodyPr anchorCtr="0" anchor="t" bIns="46800" lIns="90000" spcFirstLastPara="1" rIns="90000" wrap="square" tIns="46800">
            <a:noAutofit/>
          </a:bodyPr>
          <a:lstStyle>
            <a:lvl1pPr indent="-371475" lvl="0" marL="457200" algn="l">
              <a:lnSpc>
                <a:spcPct val="102000"/>
              </a:lnSpc>
              <a:spcBef>
                <a:spcPts val="800"/>
              </a:spcBef>
              <a:spcAft>
                <a:spcPts val="0"/>
              </a:spcAft>
              <a:buSzPts val="2250"/>
              <a:buChar char="•"/>
              <a:defRPr/>
            </a:lvl1pPr>
            <a:lvl2pPr indent="-371475" lvl="1" marL="914400" algn="l">
              <a:lnSpc>
                <a:spcPct val="102000"/>
              </a:lnSpc>
              <a:spcBef>
                <a:spcPts val="700"/>
              </a:spcBef>
              <a:spcAft>
                <a:spcPts val="0"/>
              </a:spcAft>
              <a:buSzPts val="2250"/>
              <a:buChar char="•"/>
              <a:defRPr/>
            </a:lvl2pPr>
            <a:lvl3pPr indent="-371475" lvl="2" marL="1371600" algn="l">
              <a:lnSpc>
                <a:spcPct val="102000"/>
              </a:lnSpc>
              <a:spcBef>
                <a:spcPts val="600"/>
              </a:spcBef>
              <a:spcAft>
                <a:spcPts val="0"/>
              </a:spcAft>
              <a:buSzPts val="2250"/>
              <a:buChar char="•"/>
              <a:defRPr/>
            </a:lvl3pPr>
            <a:lvl4pPr indent="-342900" lvl="3" marL="1828800" algn="l">
              <a:lnSpc>
                <a:spcPct val="102000"/>
              </a:lnSpc>
              <a:spcBef>
                <a:spcPts val="500"/>
              </a:spcBef>
              <a:spcAft>
                <a:spcPts val="0"/>
              </a:spcAft>
              <a:buSzPts val="1800"/>
              <a:buChar char="🟂"/>
              <a:defRPr/>
            </a:lvl4pPr>
            <a:lvl5pPr indent="-342900" lvl="4" marL="2286000" algn="l">
              <a:lnSpc>
                <a:spcPct val="102000"/>
              </a:lnSpc>
              <a:spcBef>
                <a:spcPts val="500"/>
              </a:spcBef>
              <a:spcAft>
                <a:spcPts val="0"/>
              </a:spcAft>
              <a:buSzPts val="1800"/>
              <a:buChar char="🟂"/>
              <a:defRPr/>
            </a:lvl5pPr>
            <a:lvl6pPr indent="-342900" lvl="5" marL="2743200" algn="l">
              <a:lnSpc>
                <a:spcPct val="102000"/>
              </a:lnSpc>
              <a:spcBef>
                <a:spcPts val="500"/>
              </a:spcBef>
              <a:spcAft>
                <a:spcPts val="0"/>
              </a:spcAft>
              <a:buSzPts val="1800"/>
              <a:buChar char="🟂"/>
              <a:defRPr/>
            </a:lvl6pPr>
            <a:lvl7pPr indent="-342900" lvl="6" marL="3200400" algn="l">
              <a:lnSpc>
                <a:spcPct val="102000"/>
              </a:lnSpc>
              <a:spcBef>
                <a:spcPts val="500"/>
              </a:spcBef>
              <a:spcAft>
                <a:spcPts val="0"/>
              </a:spcAft>
              <a:buSzPts val="1800"/>
              <a:buChar char="🟂"/>
              <a:defRPr/>
            </a:lvl7pPr>
            <a:lvl8pPr indent="-342900" lvl="7" marL="3657600" algn="l">
              <a:lnSpc>
                <a:spcPct val="102000"/>
              </a:lnSpc>
              <a:spcBef>
                <a:spcPts val="500"/>
              </a:spcBef>
              <a:spcAft>
                <a:spcPts val="0"/>
              </a:spcAft>
              <a:buSzPts val="1800"/>
              <a:buChar char="🟂"/>
              <a:defRPr/>
            </a:lvl8pPr>
            <a:lvl9pPr indent="-342900" lvl="8" marL="4114800" algn="l">
              <a:lnSpc>
                <a:spcPct val="102000"/>
              </a:lnSpc>
              <a:spcBef>
                <a:spcPts val="500"/>
              </a:spcBef>
              <a:spcAft>
                <a:spcPts val="0"/>
              </a:spcAft>
              <a:buSzPts val="1800"/>
              <a:buChar char="🟂"/>
              <a:defRPr/>
            </a:lvl9pPr>
          </a:lstStyle>
          <a:p/>
        </p:txBody>
      </p:sp>
      <p:sp>
        <p:nvSpPr>
          <p:cNvPr id="238" name="Google Shape;238;p59"/>
          <p:cNvSpPr txBox="1"/>
          <p:nvPr>
            <p:ph idx="10" type="dt"/>
          </p:nvPr>
        </p:nvSpPr>
        <p:spPr>
          <a:xfrm>
            <a:off x="1143000" y="5902325"/>
            <a:ext cx="2376487" cy="425450"/>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9" name="Google Shape;239;p59"/>
          <p:cNvSpPr txBox="1"/>
          <p:nvPr>
            <p:ph idx="11" type="ftr"/>
          </p:nvPr>
        </p:nvSpPr>
        <p:spPr>
          <a:xfrm>
            <a:off x="4191000" y="5902325"/>
            <a:ext cx="3614737" cy="425450"/>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40" name="Google Shape;240;p59"/>
          <p:cNvSpPr txBox="1"/>
          <p:nvPr>
            <p:ph idx="12" type="sldNum"/>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lvl1pPr indent="0" lvl="0"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1pPr>
            <a:lvl2pPr indent="0" lvl="1"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2pPr>
            <a:lvl3pPr indent="0" lvl="2"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3pPr>
            <a:lvl4pPr indent="0" lvl="3"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4pPr>
            <a:lvl5pPr indent="0" lvl="4"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5pPr>
            <a:lvl6pPr indent="0" lvl="5"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6pPr>
            <a:lvl7pPr indent="0" lvl="6"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7pPr>
            <a:lvl8pPr indent="0" lvl="7"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8pPr>
            <a:lvl9pPr indent="0" lvl="8" marL="0" marR="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18-</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28"/>
          <p:cNvSpPr txBox="1"/>
          <p:nvPr>
            <p:ph type="title"/>
          </p:nvPr>
        </p:nvSpPr>
        <p:spPr>
          <a:xfrm>
            <a:off x="902891" y="4113107"/>
            <a:ext cx="9715500" cy="1271270"/>
          </a:xfrm>
          <a:prstGeom prst="rect">
            <a:avLst/>
          </a:prstGeom>
          <a:noFill/>
          <a:ln>
            <a:noFill/>
          </a:ln>
        </p:spPr>
        <p:txBody>
          <a:bodyPr anchorCtr="0" anchor="t" bIns="46800" lIns="90000" spcFirstLastPara="1" rIns="90000" wrap="square" tIns="46800">
            <a:noAutofit/>
          </a:bodyPr>
          <a:lstStyle>
            <a:lvl1pPr lvl="0" algn="l">
              <a:lnSpc>
                <a:spcPct val="102000"/>
              </a:lnSpc>
              <a:spcBef>
                <a:spcPts val="0"/>
              </a:spcBef>
              <a:spcAft>
                <a:spcPts val="0"/>
              </a:spcAft>
              <a:buSzPts val="1400"/>
              <a:buNone/>
              <a:defRPr b="1" sz="4000" cap="none"/>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40" name="Google Shape;40;p28"/>
          <p:cNvSpPr txBox="1"/>
          <p:nvPr>
            <p:ph idx="1" type="body"/>
          </p:nvPr>
        </p:nvSpPr>
        <p:spPr>
          <a:xfrm>
            <a:off x="902891" y="2712933"/>
            <a:ext cx="9715500" cy="1400175"/>
          </a:xfrm>
          <a:prstGeom prst="rect">
            <a:avLst/>
          </a:prstGeom>
          <a:noFill/>
          <a:ln>
            <a:noFill/>
          </a:ln>
        </p:spPr>
        <p:txBody>
          <a:bodyPr anchorCtr="0" anchor="b" bIns="46800" lIns="90000" spcFirstLastPara="1" rIns="90000" wrap="square" tIns="46800">
            <a:noAutofit/>
          </a:bodyPr>
          <a:lstStyle>
            <a:lvl1pPr indent="-228600" lvl="0" marL="457200" algn="l">
              <a:lnSpc>
                <a:spcPct val="102000"/>
              </a:lnSpc>
              <a:spcBef>
                <a:spcPts val="800"/>
              </a:spcBef>
              <a:spcAft>
                <a:spcPts val="0"/>
              </a:spcAft>
              <a:buSzPts val="2500"/>
              <a:buNone/>
              <a:defRPr sz="2000"/>
            </a:lvl1pPr>
            <a:lvl2pPr indent="-228600" lvl="1" marL="914400" algn="l">
              <a:lnSpc>
                <a:spcPct val="102000"/>
              </a:lnSpc>
              <a:spcBef>
                <a:spcPts val="700"/>
              </a:spcBef>
              <a:spcAft>
                <a:spcPts val="0"/>
              </a:spcAft>
              <a:buSzPts val="2250"/>
              <a:buNone/>
              <a:defRPr sz="1800"/>
            </a:lvl2pPr>
            <a:lvl3pPr indent="-228600" lvl="2" marL="1371600" algn="l">
              <a:lnSpc>
                <a:spcPct val="102000"/>
              </a:lnSpc>
              <a:spcBef>
                <a:spcPts val="600"/>
              </a:spcBef>
              <a:spcAft>
                <a:spcPts val="0"/>
              </a:spcAft>
              <a:buSzPts val="2000"/>
              <a:buNone/>
              <a:defRPr sz="1600"/>
            </a:lvl3pPr>
            <a:lvl4pPr indent="-228600" lvl="3" marL="1828800" algn="l">
              <a:lnSpc>
                <a:spcPct val="102000"/>
              </a:lnSpc>
              <a:spcBef>
                <a:spcPts val="500"/>
              </a:spcBef>
              <a:spcAft>
                <a:spcPts val="0"/>
              </a:spcAft>
              <a:buSzPts val="1400"/>
              <a:buNone/>
              <a:defRPr sz="1400"/>
            </a:lvl4pPr>
            <a:lvl5pPr indent="-228600" lvl="4" marL="2286000" algn="l">
              <a:lnSpc>
                <a:spcPct val="102000"/>
              </a:lnSpc>
              <a:spcBef>
                <a:spcPts val="500"/>
              </a:spcBef>
              <a:spcAft>
                <a:spcPts val="0"/>
              </a:spcAft>
              <a:buSzPts val="1400"/>
              <a:buNone/>
              <a:defRPr sz="1400"/>
            </a:lvl5pPr>
            <a:lvl6pPr indent="-228600" lvl="5" marL="2743200" algn="l">
              <a:lnSpc>
                <a:spcPct val="102000"/>
              </a:lnSpc>
              <a:spcBef>
                <a:spcPts val="500"/>
              </a:spcBef>
              <a:spcAft>
                <a:spcPts val="0"/>
              </a:spcAft>
              <a:buSzPts val="1400"/>
              <a:buNone/>
              <a:defRPr sz="1400"/>
            </a:lvl6pPr>
            <a:lvl7pPr indent="-228600" lvl="6" marL="3200400" algn="l">
              <a:lnSpc>
                <a:spcPct val="102000"/>
              </a:lnSpc>
              <a:spcBef>
                <a:spcPts val="500"/>
              </a:spcBef>
              <a:spcAft>
                <a:spcPts val="0"/>
              </a:spcAft>
              <a:buSzPts val="1400"/>
              <a:buNone/>
              <a:defRPr sz="1400"/>
            </a:lvl7pPr>
            <a:lvl8pPr indent="-228600" lvl="7" marL="3657600" algn="l">
              <a:lnSpc>
                <a:spcPct val="102000"/>
              </a:lnSpc>
              <a:spcBef>
                <a:spcPts val="500"/>
              </a:spcBef>
              <a:spcAft>
                <a:spcPts val="0"/>
              </a:spcAft>
              <a:buSzPts val="1400"/>
              <a:buNone/>
              <a:defRPr sz="1400"/>
            </a:lvl8pPr>
            <a:lvl9pPr indent="-228600" lvl="8" marL="4114800" algn="l">
              <a:lnSpc>
                <a:spcPct val="102000"/>
              </a:lnSpc>
              <a:spcBef>
                <a:spcPts val="500"/>
              </a:spcBef>
              <a:spcAft>
                <a:spcPts val="0"/>
              </a:spcAft>
              <a:buSzPts val="1400"/>
              <a:buNone/>
              <a:defRPr sz="1400"/>
            </a:lvl9pPr>
          </a:lstStyle>
          <a:p/>
        </p:txBody>
      </p:sp>
      <p:sp>
        <p:nvSpPr>
          <p:cNvPr id="41" name="Google Shape;41;p28"/>
          <p:cNvSpPr txBox="1"/>
          <p:nvPr>
            <p:ph idx="10" type="dt"/>
          </p:nvPr>
        </p:nvSpPr>
        <p:spPr>
          <a:xfrm>
            <a:off x="1143000" y="5902325"/>
            <a:ext cx="2376487" cy="425450"/>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28"/>
          <p:cNvSpPr txBox="1"/>
          <p:nvPr>
            <p:ph idx="11" type="ftr"/>
          </p:nvPr>
        </p:nvSpPr>
        <p:spPr>
          <a:xfrm>
            <a:off x="4191000" y="5902325"/>
            <a:ext cx="3614737" cy="425450"/>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0" name="Shape 50"/>
        <p:cNvGrpSpPr/>
        <p:nvPr/>
      </p:nvGrpSpPr>
      <p:grpSpPr>
        <a:xfrm>
          <a:off x="0" y="0"/>
          <a:ext cx="0" cy="0"/>
          <a:chOff x="0" y="0"/>
          <a:chExt cx="0" cy="0"/>
        </a:xfrm>
      </p:grpSpPr>
      <p:sp>
        <p:nvSpPr>
          <p:cNvPr id="51" name="Google Shape;51;p30"/>
          <p:cNvSpPr txBox="1"/>
          <p:nvPr>
            <p:ph type="title"/>
          </p:nvPr>
        </p:nvSpPr>
        <p:spPr>
          <a:xfrm>
            <a:off x="1047750" y="497841"/>
            <a:ext cx="9711532" cy="2059517"/>
          </a:xfrm>
          <a:prstGeom prst="rect">
            <a:avLst/>
          </a:prstGeom>
          <a:noFill/>
          <a:ln>
            <a:noFill/>
          </a:ln>
        </p:spPr>
        <p:txBody>
          <a:bodyPr anchorCtr="0" anchor="b" bIns="46800" lIns="90000" spcFirstLastPara="1" rIns="90000" wrap="square" tIns="46800">
            <a:noAutofit/>
          </a:bodyPr>
          <a:lstStyle>
            <a:lvl1pPr lvl="0" algn="l">
              <a:lnSpc>
                <a:spcPct val="102000"/>
              </a:lnSpc>
              <a:spcBef>
                <a:spcPts val="0"/>
              </a:spcBef>
              <a:spcAft>
                <a:spcPts val="0"/>
              </a:spcAft>
              <a:buSzPts val="1400"/>
              <a:buNone/>
              <a:defRPr/>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52" name="Google Shape;52;p30"/>
          <p:cNvSpPr txBox="1"/>
          <p:nvPr>
            <p:ph idx="11" type="ftr"/>
          </p:nvPr>
        </p:nvSpPr>
        <p:spPr>
          <a:xfrm>
            <a:off x="4286250" y="5832475"/>
            <a:ext cx="3614737" cy="423862"/>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3" name="Google Shape;53;p30"/>
          <p:cNvSpPr txBox="1"/>
          <p:nvPr>
            <p:ph idx="12" type="sldNum"/>
          </p:nvPr>
        </p:nvSpPr>
        <p:spPr>
          <a:xfrm>
            <a:off x="8572500" y="5832475"/>
            <a:ext cx="2378075" cy="42386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1pPr>
            <a:lvl2pPr indent="0" lvl="1"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2pPr>
            <a:lvl3pPr indent="0" lvl="2"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3pPr>
            <a:lvl4pPr indent="0" lvl="3"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4pPr>
            <a:lvl5pPr indent="0" lvl="4"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5pPr>
            <a:lvl6pPr indent="0" lvl="5"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6pPr>
            <a:lvl7pPr indent="0" lvl="6"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7pPr>
            <a:lvl8pPr indent="0" lvl="7"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8pPr>
            <a:lvl9pPr indent="0" lvl="8"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4" name="Shape 54"/>
        <p:cNvGrpSpPr/>
        <p:nvPr/>
      </p:nvGrpSpPr>
      <p:grpSpPr>
        <a:xfrm>
          <a:off x="0" y="0"/>
          <a:ext cx="0" cy="0"/>
          <a:chOff x="0" y="0"/>
          <a:chExt cx="0" cy="0"/>
        </a:xfrm>
      </p:grpSpPr>
      <p:sp>
        <p:nvSpPr>
          <p:cNvPr id="55" name="Google Shape;55;p31"/>
          <p:cNvSpPr txBox="1"/>
          <p:nvPr>
            <p:ph type="title"/>
          </p:nvPr>
        </p:nvSpPr>
        <p:spPr>
          <a:xfrm rot="5400000">
            <a:off x="6958211" y="1824396"/>
            <a:ext cx="5222875" cy="2569765"/>
          </a:xfrm>
          <a:prstGeom prst="rect">
            <a:avLst/>
          </a:prstGeom>
          <a:noFill/>
          <a:ln>
            <a:noFill/>
          </a:ln>
        </p:spPr>
        <p:txBody>
          <a:bodyPr anchorCtr="0" anchor="b" bIns="46800" lIns="90000" spcFirstLastPara="1" rIns="90000" wrap="square" tIns="46800">
            <a:noAutofit/>
          </a:bodyPr>
          <a:lstStyle>
            <a:lvl1pPr lvl="0" algn="l">
              <a:lnSpc>
                <a:spcPct val="102000"/>
              </a:lnSpc>
              <a:spcBef>
                <a:spcPts val="0"/>
              </a:spcBef>
              <a:spcAft>
                <a:spcPts val="0"/>
              </a:spcAft>
              <a:buSzPts val="1400"/>
              <a:buNone/>
              <a:defRPr/>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56" name="Google Shape;56;p31"/>
          <p:cNvSpPr txBox="1"/>
          <p:nvPr>
            <p:ph idx="1" type="body"/>
          </p:nvPr>
        </p:nvSpPr>
        <p:spPr>
          <a:xfrm rot="5400000">
            <a:off x="1721446" y="-652105"/>
            <a:ext cx="5222875" cy="7522766"/>
          </a:xfrm>
          <a:prstGeom prst="rect">
            <a:avLst/>
          </a:prstGeom>
          <a:noFill/>
          <a:ln>
            <a:noFill/>
          </a:ln>
        </p:spPr>
        <p:txBody>
          <a:bodyPr anchorCtr="0" anchor="t" bIns="0" lIns="0" spcFirstLastPara="1" rIns="0" wrap="square" tIns="0">
            <a:noAutofit/>
          </a:bodyPr>
          <a:lstStyle>
            <a:lvl1pPr indent="-371475" lvl="0" marL="457200" algn="l">
              <a:lnSpc>
                <a:spcPct val="102000"/>
              </a:lnSpc>
              <a:spcBef>
                <a:spcPts val="800"/>
              </a:spcBef>
              <a:spcAft>
                <a:spcPts val="0"/>
              </a:spcAft>
              <a:buSzPts val="2250"/>
              <a:buChar char="•"/>
              <a:defRPr/>
            </a:lvl1pPr>
            <a:lvl2pPr indent="-371475" lvl="1" marL="914400" algn="l">
              <a:lnSpc>
                <a:spcPct val="102000"/>
              </a:lnSpc>
              <a:spcBef>
                <a:spcPts val="700"/>
              </a:spcBef>
              <a:spcAft>
                <a:spcPts val="0"/>
              </a:spcAft>
              <a:buSzPts val="2250"/>
              <a:buChar char="•"/>
              <a:defRPr/>
            </a:lvl2pPr>
            <a:lvl3pPr indent="-371475" lvl="2" marL="1371600" algn="l">
              <a:lnSpc>
                <a:spcPct val="102000"/>
              </a:lnSpc>
              <a:spcBef>
                <a:spcPts val="600"/>
              </a:spcBef>
              <a:spcAft>
                <a:spcPts val="0"/>
              </a:spcAft>
              <a:buSzPts val="2250"/>
              <a:buChar char="•"/>
              <a:defRPr/>
            </a:lvl3pPr>
            <a:lvl4pPr indent="-342900" lvl="3" marL="1828800" algn="l">
              <a:lnSpc>
                <a:spcPct val="102000"/>
              </a:lnSpc>
              <a:spcBef>
                <a:spcPts val="500"/>
              </a:spcBef>
              <a:spcAft>
                <a:spcPts val="0"/>
              </a:spcAft>
              <a:buSzPts val="1800"/>
              <a:buChar char="🟂"/>
              <a:defRPr/>
            </a:lvl4pPr>
            <a:lvl5pPr indent="-342900" lvl="4" marL="2286000" algn="l">
              <a:lnSpc>
                <a:spcPct val="102000"/>
              </a:lnSpc>
              <a:spcBef>
                <a:spcPts val="500"/>
              </a:spcBef>
              <a:spcAft>
                <a:spcPts val="0"/>
              </a:spcAft>
              <a:buSzPts val="1800"/>
              <a:buChar char="🟂"/>
              <a:defRPr/>
            </a:lvl5pPr>
            <a:lvl6pPr indent="-342900" lvl="5" marL="2743200" algn="l">
              <a:lnSpc>
                <a:spcPct val="102000"/>
              </a:lnSpc>
              <a:spcBef>
                <a:spcPts val="500"/>
              </a:spcBef>
              <a:spcAft>
                <a:spcPts val="0"/>
              </a:spcAft>
              <a:buSzPts val="1800"/>
              <a:buChar char="🟂"/>
              <a:defRPr/>
            </a:lvl6pPr>
            <a:lvl7pPr indent="-342900" lvl="6" marL="3200400" algn="l">
              <a:lnSpc>
                <a:spcPct val="102000"/>
              </a:lnSpc>
              <a:spcBef>
                <a:spcPts val="500"/>
              </a:spcBef>
              <a:spcAft>
                <a:spcPts val="0"/>
              </a:spcAft>
              <a:buSzPts val="1800"/>
              <a:buChar char="🟂"/>
              <a:defRPr/>
            </a:lvl7pPr>
            <a:lvl8pPr indent="-342900" lvl="7" marL="3657600" algn="l">
              <a:lnSpc>
                <a:spcPct val="102000"/>
              </a:lnSpc>
              <a:spcBef>
                <a:spcPts val="500"/>
              </a:spcBef>
              <a:spcAft>
                <a:spcPts val="0"/>
              </a:spcAft>
              <a:buSzPts val="1800"/>
              <a:buChar char="🟂"/>
              <a:defRPr/>
            </a:lvl8pPr>
            <a:lvl9pPr indent="-342900" lvl="8" marL="4114800" algn="l">
              <a:lnSpc>
                <a:spcPct val="102000"/>
              </a:lnSpc>
              <a:spcBef>
                <a:spcPts val="500"/>
              </a:spcBef>
              <a:spcAft>
                <a:spcPts val="0"/>
              </a:spcAft>
              <a:buSzPts val="1800"/>
              <a:buChar char="🟂"/>
              <a:defRPr/>
            </a:lvl9pPr>
          </a:lstStyle>
          <a:p/>
        </p:txBody>
      </p:sp>
      <p:sp>
        <p:nvSpPr>
          <p:cNvPr id="57" name="Google Shape;57;p31"/>
          <p:cNvSpPr txBox="1"/>
          <p:nvPr>
            <p:ph idx="11" type="ftr"/>
          </p:nvPr>
        </p:nvSpPr>
        <p:spPr>
          <a:xfrm>
            <a:off x="4286250" y="5832475"/>
            <a:ext cx="3614737" cy="423862"/>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8" name="Google Shape;58;p31"/>
          <p:cNvSpPr txBox="1"/>
          <p:nvPr>
            <p:ph idx="12" type="sldNum"/>
          </p:nvPr>
        </p:nvSpPr>
        <p:spPr>
          <a:xfrm>
            <a:off x="8572500" y="5832475"/>
            <a:ext cx="2378075" cy="42386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1pPr>
            <a:lvl2pPr indent="0" lvl="1"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2pPr>
            <a:lvl3pPr indent="0" lvl="2"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3pPr>
            <a:lvl4pPr indent="0" lvl="3"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4pPr>
            <a:lvl5pPr indent="0" lvl="4"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5pPr>
            <a:lvl6pPr indent="0" lvl="5"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6pPr>
            <a:lvl7pPr indent="0" lvl="6"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7pPr>
            <a:lvl8pPr indent="0" lvl="7"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8pPr>
            <a:lvl9pPr indent="0" lvl="8"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9" name="Shape 59"/>
        <p:cNvGrpSpPr/>
        <p:nvPr/>
      </p:nvGrpSpPr>
      <p:grpSpPr>
        <a:xfrm>
          <a:off x="0" y="0"/>
          <a:ext cx="0" cy="0"/>
          <a:chOff x="0" y="0"/>
          <a:chExt cx="0" cy="0"/>
        </a:xfrm>
      </p:grpSpPr>
      <p:sp>
        <p:nvSpPr>
          <p:cNvPr id="60" name="Google Shape;60;p32"/>
          <p:cNvSpPr txBox="1"/>
          <p:nvPr>
            <p:ph type="title"/>
          </p:nvPr>
        </p:nvSpPr>
        <p:spPr>
          <a:xfrm>
            <a:off x="1047750" y="498475"/>
            <a:ext cx="9710737" cy="2058987"/>
          </a:xfrm>
          <a:prstGeom prst="rect">
            <a:avLst/>
          </a:prstGeom>
          <a:noFill/>
          <a:ln>
            <a:noFill/>
          </a:ln>
        </p:spPr>
        <p:txBody>
          <a:bodyPr anchorCtr="0" anchor="b" bIns="46800" lIns="90000" spcFirstLastPara="1" rIns="90000" wrap="square" tIns="46800">
            <a:noAutofit/>
          </a:bodyPr>
          <a:lstStyle>
            <a:lvl1pPr lvl="0" algn="l">
              <a:lnSpc>
                <a:spcPct val="102000"/>
              </a:lnSpc>
              <a:spcBef>
                <a:spcPts val="0"/>
              </a:spcBef>
              <a:spcAft>
                <a:spcPts val="0"/>
              </a:spcAft>
              <a:buSzPts val="1400"/>
              <a:buNone/>
              <a:defRPr/>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61" name="Google Shape;61;p32"/>
          <p:cNvSpPr txBox="1"/>
          <p:nvPr>
            <p:ph idx="1" type="body"/>
          </p:nvPr>
        </p:nvSpPr>
        <p:spPr>
          <a:xfrm rot="5400000">
            <a:off x="3602038" y="-1531937"/>
            <a:ext cx="4222750" cy="10283825"/>
          </a:xfrm>
          <a:prstGeom prst="rect">
            <a:avLst/>
          </a:prstGeom>
          <a:noFill/>
          <a:ln>
            <a:noFill/>
          </a:ln>
        </p:spPr>
        <p:txBody>
          <a:bodyPr anchorCtr="0" anchor="t" bIns="0" lIns="0" spcFirstLastPara="1" rIns="0" wrap="square" tIns="0">
            <a:noAutofit/>
          </a:bodyPr>
          <a:lstStyle>
            <a:lvl1pPr indent="-371475" lvl="0" marL="457200" algn="l">
              <a:lnSpc>
                <a:spcPct val="102000"/>
              </a:lnSpc>
              <a:spcBef>
                <a:spcPts val="800"/>
              </a:spcBef>
              <a:spcAft>
                <a:spcPts val="0"/>
              </a:spcAft>
              <a:buSzPts val="2250"/>
              <a:buChar char="•"/>
              <a:defRPr/>
            </a:lvl1pPr>
            <a:lvl2pPr indent="-371475" lvl="1" marL="914400" algn="l">
              <a:lnSpc>
                <a:spcPct val="102000"/>
              </a:lnSpc>
              <a:spcBef>
                <a:spcPts val="700"/>
              </a:spcBef>
              <a:spcAft>
                <a:spcPts val="0"/>
              </a:spcAft>
              <a:buSzPts val="2250"/>
              <a:buChar char="•"/>
              <a:defRPr/>
            </a:lvl2pPr>
            <a:lvl3pPr indent="-371475" lvl="2" marL="1371600" algn="l">
              <a:lnSpc>
                <a:spcPct val="102000"/>
              </a:lnSpc>
              <a:spcBef>
                <a:spcPts val="600"/>
              </a:spcBef>
              <a:spcAft>
                <a:spcPts val="0"/>
              </a:spcAft>
              <a:buSzPts val="2250"/>
              <a:buChar char="•"/>
              <a:defRPr/>
            </a:lvl3pPr>
            <a:lvl4pPr indent="-342900" lvl="3" marL="1828800" algn="l">
              <a:lnSpc>
                <a:spcPct val="102000"/>
              </a:lnSpc>
              <a:spcBef>
                <a:spcPts val="500"/>
              </a:spcBef>
              <a:spcAft>
                <a:spcPts val="0"/>
              </a:spcAft>
              <a:buSzPts val="1800"/>
              <a:buChar char="🟂"/>
              <a:defRPr/>
            </a:lvl4pPr>
            <a:lvl5pPr indent="-342900" lvl="4" marL="2286000" algn="l">
              <a:lnSpc>
                <a:spcPct val="102000"/>
              </a:lnSpc>
              <a:spcBef>
                <a:spcPts val="500"/>
              </a:spcBef>
              <a:spcAft>
                <a:spcPts val="0"/>
              </a:spcAft>
              <a:buSzPts val="1800"/>
              <a:buChar char="🟂"/>
              <a:defRPr/>
            </a:lvl5pPr>
            <a:lvl6pPr indent="-342900" lvl="5" marL="2743200" algn="l">
              <a:lnSpc>
                <a:spcPct val="102000"/>
              </a:lnSpc>
              <a:spcBef>
                <a:spcPts val="500"/>
              </a:spcBef>
              <a:spcAft>
                <a:spcPts val="0"/>
              </a:spcAft>
              <a:buSzPts val="1800"/>
              <a:buChar char="🟂"/>
              <a:defRPr/>
            </a:lvl6pPr>
            <a:lvl7pPr indent="-342900" lvl="6" marL="3200400" algn="l">
              <a:lnSpc>
                <a:spcPct val="102000"/>
              </a:lnSpc>
              <a:spcBef>
                <a:spcPts val="500"/>
              </a:spcBef>
              <a:spcAft>
                <a:spcPts val="0"/>
              </a:spcAft>
              <a:buSzPts val="1800"/>
              <a:buChar char="🟂"/>
              <a:defRPr/>
            </a:lvl7pPr>
            <a:lvl8pPr indent="-342900" lvl="7" marL="3657600" algn="l">
              <a:lnSpc>
                <a:spcPct val="102000"/>
              </a:lnSpc>
              <a:spcBef>
                <a:spcPts val="500"/>
              </a:spcBef>
              <a:spcAft>
                <a:spcPts val="0"/>
              </a:spcAft>
              <a:buSzPts val="1800"/>
              <a:buChar char="🟂"/>
              <a:defRPr/>
            </a:lvl8pPr>
            <a:lvl9pPr indent="-342900" lvl="8" marL="4114800" algn="l">
              <a:lnSpc>
                <a:spcPct val="102000"/>
              </a:lnSpc>
              <a:spcBef>
                <a:spcPts val="500"/>
              </a:spcBef>
              <a:spcAft>
                <a:spcPts val="0"/>
              </a:spcAft>
              <a:buSzPts val="1800"/>
              <a:buChar char="🟂"/>
              <a:defRPr/>
            </a:lvl9pPr>
          </a:lstStyle>
          <a:p/>
        </p:txBody>
      </p:sp>
      <p:sp>
        <p:nvSpPr>
          <p:cNvPr id="62" name="Google Shape;62;p32"/>
          <p:cNvSpPr txBox="1"/>
          <p:nvPr>
            <p:ph idx="11" type="ftr"/>
          </p:nvPr>
        </p:nvSpPr>
        <p:spPr>
          <a:xfrm>
            <a:off x="4286250" y="5832475"/>
            <a:ext cx="3614737" cy="423862"/>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3" name="Google Shape;63;p32"/>
          <p:cNvSpPr txBox="1"/>
          <p:nvPr>
            <p:ph idx="12" type="sldNum"/>
          </p:nvPr>
        </p:nvSpPr>
        <p:spPr>
          <a:xfrm>
            <a:off x="8572500" y="5832475"/>
            <a:ext cx="2378075" cy="42386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1pPr>
            <a:lvl2pPr indent="0" lvl="1"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2pPr>
            <a:lvl3pPr indent="0" lvl="2"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3pPr>
            <a:lvl4pPr indent="0" lvl="3"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4pPr>
            <a:lvl5pPr indent="0" lvl="4"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5pPr>
            <a:lvl6pPr indent="0" lvl="5"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6pPr>
            <a:lvl7pPr indent="0" lvl="6"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7pPr>
            <a:lvl8pPr indent="0" lvl="7"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8pPr>
            <a:lvl9pPr indent="0" lvl="8"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33"/>
          <p:cNvSpPr txBox="1"/>
          <p:nvPr>
            <p:ph type="title"/>
          </p:nvPr>
        </p:nvSpPr>
        <p:spPr>
          <a:xfrm>
            <a:off x="2240360" y="4480561"/>
            <a:ext cx="6858000" cy="528955"/>
          </a:xfrm>
          <a:prstGeom prst="rect">
            <a:avLst/>
          </a:prstGeom>
          <a:noFill/>
          <a:ln>
            <a:noFill/>
          </a:ln>
        </p:spPr>
        <p:txBody>
          <a:bodyPr anchorCtr="0" anchor="b" bIns="46800" lIns="90000" spcFirstLastPara="1" rIns="90000" wrap="square" tIns="46800">
            <a:noAutofit/>
          </a:bodyPr>
          <a:lstStyle>
            <a:lvl1pPr lvl="0" algn="l">
              <a:lnSpc>
                <a:spcPct val="102000"/>
              </a:lnSpc>
              <a:spcBef>
                <a:spcPts val="0"/>
              </a:spcBef>
              <a:spcAft>
                <a:spcPts val="0"/>
              </a:spcAft>
              <a:buSzPts val="1400"/>
              <a:buNone/>
              <a:defRPr b="1" sz="2000"/>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66" name="Google Shape;66;p33"/>
          <p:cNvSpPr/>
          <p:nvPr>
            <p:ph idx="2" type="pic"/>
          </p:nvPr>
        </p:nvSpPr>
        <p:spPr>
          <a:xfrm>
            <a:off x="2240360" y="571923"/>
            <a:ext cx="6858000" cy="3840480"/>
          </a:xfrm>
          <a:prstGeom prst="rect">
            <a:avLst/>
          </a:prstGeom>
          <a:noFill/>
          <a:ln>
            <a:noFill/>
          </a:ln>
        </p:spPr>
      </p:sp>
      <p:sp>
        <p:nvSpPr>
          <p:cNvPr id="67" name="Google Shape;67;p33"/>
          <p:cNvSpPr txBox="1"/>
          <p:nvPr>
            <p:ph idx="1" type="body"/>
          </p:nvPr>
        </p:nvSpPr>
        <p:spPr>
          <a:xfrm>
            <a:off x="2240360" y="5009516"/>
            <a:ext cx="6858000" cy="751205"/>
          </a:xfrm>
          <a:prstGeom prst="rect">
            <a:avLst/>
          </a:prstGeom>
          <a:noFill/>
          <a:ln>
            <a:noFill/>
          </a:ln>
        </p:spPr>
        <p:txBody>
          <a:bodyPr anchorCtr="0" anchor="t" bIns="0" lIns="0" spcFirstLastPara="1" rIns="0" wrap="square" tIns="0">
            <a:noAutofit/>
          </a:bodyPr>
          <a:lstStyle>
            <a:lvl1pPr indent="-228600" lvl="0" marL="457200" algn="l">
              <a:lnSpc>
                <a:spcPct val="102000"/>
              </a:lnSpc>
              <a:spcBef>
                <a:spcPts val="800"/>
              </a:spcBef>
              <a:spcAft>
                <a:spcPts val="0"/>
              </a:spcAft>
              <a:buSzPts val="1750"/>
              <a:buNone/>
              <a:defRPr sz="1400"/>
            </a:lvl1pPr>
            <a:lvl2pPr indent="-228600" lvl="1" marL="914400" algn="l">
              <a:lnSpc>
                <a:spcPct val="102000"/>
              </a:lnSpc>
              <a:spcBef>
                <a:spcPts val="700"/>
              </a:spcBef>
              <a:spcAft>
                <a:spcPts val="0"/>
              </a:spcAft>
              <a:buSzPts val="1500"/>
              <a:buNone/>
              <a:defRPr sz="1200"/>
            </a:lvl2pPr>
            <a:lvl3pPr indent="-228600" lvl="2" marL="1371600" algn="l">
              <a:lnSpc>
                <a:spcPct val="102000"/>
              </a:lnSpc>
              <a:spcBef>
                <a:spcPts val="600"/>
              </a:spcBef>
              <a:spcAft>
                <a:spcPts val="0"/>
              </a:spcAft>
              <a:buSzPts val="1250"/>
              <a:buNone/>
              <a:defRPr sz="1000"/>
            </a:lvl3pPr>
            <a:lvl4pPr indent="-228600" lvl="3" marL="1828800" algn="l">
              <a:lnSpc>
                <a:spcPct val="102000"/>
              </a:lnSpc>
              <a:spcBef>
                <a:spcPts val="500"/>
              </a:spcBef>
              <a:spcAft>
                <a:spcPts val="0"/>
              </a:spcAft>
              <a:buSzPts val="900"/>
              <a:buNone/>
              <a:defRPr sz="900"/>
            </a:lvl4pPr>
            <a:lvl5pPr indent="-228600" lvl="4" marL="2286000" algn="l">
              <a:lnSpc>
                <a:spcPct val="102000"/>
              </a:lnSpc>
              <a:spcBef>
                <a:spcPts val="500"/>
              </a:spcBef>
              <a:spcAft>
                <a:spcPts val="0"/>
              </a:spcAft>
              <a:buSzPts val="900"/>
              <a:buNone/>
              <a:defRPr sz="900"/>
            </a:lvl5pPr>
            <a:lvl6pPr indent="-228600" lvl="5" marL="2743200" algn="l">
              <a:lnSpc>
                <a:spcPct val="102000"/>
              </a:lnSpc>
              <a:spcBef>
                <a:spcPts val="500"/>
              </a:spcBef>
              <a:spcAft>
                <a:spcPts val="0"/>
              </a:spcAft>
              <a:buSzPts val="900"/>
              <a:buNone/>
              <a:defRPr sz="900"/>
            </a:lvl6pPr>
            <a:lvl7pPr indent="-228600" lvl="6" marL="3200400" algn="l">
              <a:lnSpc>
                <a:spcPct val="102000"/>
              </a:lnSpc>
              <a:spcBef>
                <a:spcPts val="500"/>
              </a:spcBef>
              <a:spcAft>
                <a:spcPts val="0"/>
              </a:spcAft>
              <a:buSzPts val="900"/>
              <a:buNone/>
              <a:defRPr sz="900"/>
            </a:lvl7pPr>
            <a:lvl8pPr indent="-228600" lvl="7" marL="3657600" algn="l">
              <a:lnSpc>
                <a:spcPct val="102000"/>
              </a:lnSpc>
              <a:spcBef>
                <a:spcPts val="500"/>
              </a:spcBef>
              <a:spcAft>
                <a:spcPts val="0"/>
              </a:spcAft>
              <a:buSzPts val="900"/>
              <a:buNone/>
              <a:defRPr sz="900"/>
            </a:lvl8pPr>
            <a:lvl9pPr indent="-228600" lvl="8" marL="4114800" algn="l">
              <a:lnSpc>
                <a:spcPct val="102000"/>
              </a:lnSpc>
              <a:spcBef>
                <a:spcPts val="500"/>
              </a:spcBef>
              <a:spcAft>
                <a:spcPts val="0"/>
              </a:spcAft>
              <a:buSzPts val="900"/>
              <a:buNone/>
              <a:defRPr sz="900"/>
            </a:lvl9pPr>
          </a:lstStyle>
          <a:p/>
        </p:txBody>
      </p:sp>
      <p:sp>
        <p:nvSpPr>
          <p:cNvPr id="68" name="Google Shape;68;p33"/>
          <p:cNvSpPr txBox="1"/>
          <p:nvPr>
            <p:ph idx="11" type="ftr"/>
          </p:nvPr>
        </p:nvSpPr>
        <p:spPr>
          <a:xfrm>
            <a:off x="4286250" y="5832475"/>
            <a:ext cx="3614737" cy="423862"/>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9" name="Google Shape;69;p33"/>
          <p:cNvSpPr txBox="1"/>
          <p:nvPr>
            <p:ph idx="12" type="sldNum"/>
          </p:nvPr>
        </p:nvSpPr>
        <p:spPr>
          <a:xfrm>
            <a:off x="8572500" y="5832475"/>
            <a:ext cx="2378075" cy="42386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1pPr>
            <a:lvl2pPr indent="0" lvl="1"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2pPr>
            <a:lvl3pPr indent="0" lvl="2"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3pPr>
            <a:lvl4pPr indent="0" lvl="3"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4pPr>
            <a:lvl5pPr indent="0" lvl="4"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5pPr>
            <a:lvl6pPr indent="0" lvl="5"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6pPr>
            <a:lvl7pPr indent="0" lvl="6"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7pPr>
            <a:lvl8pPr indent="0" lvl="7"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8pPr>
            <a:lvl9pPr indent="0" lvl="8"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34"/>
          <p:cNvSpPr txBox="1"/>
          <p:nvPr>
            <p:ph type="title"/>
          </p:nvPr>
        </p:nvSpPr>
        <p:spPr>
          <a:xfrm>
            <a:off x="571501" y="254847"/>
            <a:ext cx="3760391" cy="1084580"/>
          </a:xfrm>
          <a:prstGeom prst="rect">
            <a:avLst/>
          </a:prstGeom>
          <a:noFill/>
          <a:ln>
            <a:noFill/>
          </a:ln>
        </p:spPr>
        <p:txBody>
          <a:bodyPr anchorCtr="0" anchor="b" bIns="46800" lIns="90000" spcFirstLastPara="1" rIns="90000" wrap="square" tIns="46800">
            <a:noAutofit/>
          </a:bodyPr>
          <a:lstStyle>
            <a:lvl1pPr lvl="0" algn="l">
              <a:lnSpc>
                <a:spcPct val="102000"/>
              </a:lnSpc>
              <a:spcBef>
                <a:spcPts val="0"/>
              </a:spcBef>
              <a:spcAft>
                <a:spcPts val="0"/>
              </a:spcAft>
              <a:buSzPts val="1400"/>
              <a:buNone/>
              <a:defRPr b="1" sz="2000"/>
            </a:lvl1pPr>
            <a:lvl2pPr lvl="1" algn="l">
              <a:lnSpc>
                <a:spcPct val="102000"/>
              </a:lnSpc>
              <a:spcBef>
                <a:spcPts val="0"/>
              </a:spcBef>
              <a:spcAft>
                <a:spcPts val="0"/>
              </a:spcAft>
              <a:buSzPts val="1400"/>
              <a:buNone/>
              <a:defRPr/>
            </a:lvl2pPr>
            <a:lvl3pPr lvl="2" algn="l">
              <a:lnSpc>
                <a:spcPct val="102000"/>
              </a:lnSpc>
              <a:spcBef>
                <a:spcPts val="0"/>
              </a:spcBef>
              <a:spcAft>
                <a:spcPts val="0"/>
              </a:spcAft>
              <a:buSzPts val="1400"/>
              <a:buNone/>
              <a:defRPr/>
            </a:lvl3pPr>
            <a:lvl4pPr lvl="3" algn="l">
              <a:lnSpc>
                <a:spcPct val="102000"/>
              </a:lnSpc>
              <a:spcBef>
                <a:spcPts val="0"/>
              </a:spcBef>
              <a:spcAft>
                <a:spcPts val="0"/>
              </a:spcAft>
              <a:buSzPts val="1400"/>
              <a:buNone/>
              <a:defRPr/>
            </a:lvl4pPr>
            <a:lvl5pPr lvl="4" algn="l">
              <a:lnSpc>
                <a:spcPct val="102000"/>
              </a:lnSpc>
              <a:spcBef>
                <a:spcPts val="0"/>
              </a:spcBef>
              <a:spcAft>
                <a:spcPts val="0"/>
              </a:spcAft>
              <a:buSzPts val="1400"/>
              <a:buNone/>
              <a:defRPr/>
            </a:lvl5pPr>
            <a:lvl6pPr lvl="5" algn="l">
              <a:lnSpc>
                <a:spcPct val="102000"/>
              </a:lnSpc>
              <a:spcBef>
                <a:spcPts val="0"/>
              </a:spcBef>
              <a:spcAft>
                <a:spcPts val="0"/>
              </a:spcAft>
              <a:buSzPts val="1400"/>
              <a:buNone/>
              <a:defRPr/>
            </a:lvl6pPr>
            <a:lvl7pPr lvl="6" algn="l">
              <a:lnSpc>
                <a:spcPct val="102000"/>
              </a:lnSpc>
              <a:spcBef>
                <a:spcPts val="0"/>
              </a:spcBef>
              <a:spcAft>
                <a:spcPts val="0"/>
              </a:spcAft>
              <a:buSzPts val="1400"/>
              <a:buNone/>
              <a:defRPr/>
            </a:lvl7pPr>
            <a:lvl8pPr lvl="7" algn="l">
              <a:lnSpc>
                <a:spcPct val="102000"/>
              </a:lnSpc>
              <a:spcBef>
                <a:spcPts val="0"/>
              </a:spcBef>
              <a:spcAft>
                <a:spcPts val="0"/>
              </a:spcAft>
              <a:buSzPts val="1400"/>
              <a:buNone/>
              <a:defRPr/>
            </a:lvl8pPr>
            <a:lvl9pPr lvl="8" algn="l">
              <a:lnSpc>
                <a:spcPct val="102000"/>
              </a:lnSpc>
              <a:spcBef>
                <a:spcPts val="0"/>
              </a:spcBef>
              <a:spcAft>
                <a:spcPts val="0"/>
              </a:spcAft>
              <a:buSzPts val="1400"/>
              <a:buNone/>
              <a:defRPr/>
            </a:lvl9pPr>
          </a:lstStyle>
          <a:p/>
        </p:txBody>
      </p:sp>
      <p:sp>
        <p:nvSpPr>
          <p:cNvPr id="72" name="Google Shape;72;p34"/>
          <p:cNvSpPr txBox="1"/>
          <p:nvPr>
            <p:ph idx="1" type="body"/>
          </p:nvPr>
        </p:nvSpPr>
        <p:spPr>
          <a:xfrm>
            <a:off x="4468813" y="254848"/>
            <a:ext cx="6389688" cy="5462905"/>
          </a:xfrm>
          <a:prstGeom prst="rect">
            <a:avLst/>
          </a:prstGeom>
          <a:noFill/>
          <a:ln>
            <a:noFill/>
          </a:ln>
        </p:spPr>
        <p:txBody>
          <a:bodyPr anchorCtr="0" anchor="t" bIns="0" lIns="0" spcFirstLastPara="1" rIns="0" wrap="square" tIns="0">
            <a:noAutofit/>
          </a:bodyPr>
          <a:lstStyle>
            <a:lvl1pPr indent="-482600" lvl="0" marL="457200" algn="l">
              <a:lnSpc>
                <a:spcPct val="102000"/>
              </a:lnSpc>
              <a:spcBef>
                <a:spcPts val="800"/>
              </a:spcBef>
              <a:spcAft>
                <a:spcPts val="0"/>
              </a:spcAft>
              <a:buSzPts val="4000"/>
              <a:buChar char="•"/>
              <a:defRPr sz="3200"/>
            </a:lvl1pPr>
            <a:lvl2pPr indent="-450850" lvl="1" marL="914400" algn="l">
              <a:lnSpc>
                <a:spcPct val="102000"/>
              </a:lnSpc>
              <a:spcBef>
                <a:spcPts val="700"/>
              </a:spcBef>
              <a:spcAft>
                <a:spcPts val="0"/>
              </a:spcAft>
              <a:buSzPts val="3500"/>
              <a:buChar char="•"/>
              <a:defRPr sz="2800"/>
            </a:lvl2pPr>
            <a:lvl3pPr indent="-419100" lvl="2" marL="1371600" algn="l">
              <a:lnSpc>
                <a:spcPct val="102000"/>
              </a:lnSpc>
              <a:spcBef>
                <a:spcPts val="600"/>
              </a:spcBef>
              <a:spcAft>
                <a:spcPts val="0"/>
              </a:spcAft>
              <a:buSzPts val="3000"/>
              <a:buChar char="•"/>
              <a:defRPr sz="2400"/>
            </a:lvl3pPr>
            <a:lvl4pPr indent="-355600" lvl="3" marL="1828800" algn="l">
              <a:lnSpc>
                <a:spcPct val="102000"/>
              </a:lnSpc>
              <a:spcBef>
                <a:spcPts val="500"/>
              </a:spcBef>
              <a:spcAft>
                <a:spcPts val="0"/>
              </a:spcAft>
              <a:buSzPts val="2000"/>
              <a:buChar char="🟂"/>
              <a:defRPr sz="2000"/>
            </a:lvl4pPr>
            <a:lvl5pPr indent="-355600" lvl="4" marL="2286000" algn="l">
              <a:lnSpc>
                <a:spcPct val="102000"/>
              </a:lnSpc>
              <a:spcBef>
                <a:spcPts val="500"/>
              </a:spcBef>
              <a:spcAft>
                <a:spcPts val="0"/>
              </a:spcAft>
              <a:buSzPts val="2000"/>
              <a:buChar char="🟂"/>
              <a:defRPr sz="2000"/>
            </a:lvl5pPr>
            <a:lvl6pPr indent="-355600" lvl="5" marL="2743200" algn="l">
              <a:lnSpc>
                <a:spcPct val="102000"/>
              </a:lnSpc>
              <a:spcBef>
                <a:spcPts val="500"/>
              </a:spcBef>
              <a:spcAft>
                <a:spcPts val="0"/>
              </a:spcAft>
              <a:buSzPts val="2000"/>
              <a:buChar char="🟂"/>
              <a:defRPr sz="2000"/>
            </a:lvl6pPr>
            <a:lvl7pPr indent="-355600" lvl="6" marL="3200400" algn="l">
              <a:lnSpc>
                <a:spcPct val="102000"/>
              </a:lnSpc>
              <a:spcBef>
                <a:spcPts val="500"/>
              </a:spcBef>
              <a:spcAft>
                <a:spcPts val="0"/>
              </a:spcAft>
              <a:buSzPts val="2000"/>
              <a:buChar char="🟂"/>
              <a:defRPr sz="2000"/>
            </a:lvl7pPr>
            <a:lvl8pPr indent="-355600" lvl="7" marL="3657600" algn="l">
              <a:lnSpc>
                <a:spcPct val="102000"/>
              </a:lnSpc>
              <a:spcBef>
                <a:spcPts val="500"/>
              </a:spcBef>
              <a:spcAft>
                <a:spcPts val="0"/>
              </a:spcAft>
              <a:buSzPts val="2000"/>
              <a:buChar char="🟂"/>
              <a:defRPr sz="2000"/>
            </a:lvl8pPr>
            <a:lvl9pPr indent="-355600" lvl="8" marL="4114800" algn="l">
              <a:lnSpc>
                <a:spcPct val="102000"/>
              </a:lnSpc>
              <a:spcBef>
                <a:spcPts val="500"/>
              </a:spcBef>
              <a:spcAft>
                <a:spcPts val="0"/>
              </a:spcAft>
              <a:buSzPts val="2000"/>
              <a:buChar char="🟂"/>
              <a:defRPr sz="2000"/>
            </a:lvl9pPr>
          </a:lstStyle>
          <a:p/>
        </p:txBody>
      </p:sp>
      <p:sp>
        <p:nvSpPr>
          <p:cNvPr id="73" name="Google Shape;73;p34"/>
          <p:cNvSpPr txBox="1"/>
          <p:nvPr>
            <p:ph idx="2" type="body"/>
          </p:nvPr>
        </p:nvSpPr>
        <p:spPr>
          <a:xfrm>
            <a:off x="571501" y="1339428"/>
            <a:ext cx="3760391" cy="4378325"/>
          </a:xfrm>
          <a:prstGeom prst="rect">
            <a:avLst/>
          </a:prstGeom>
          <a:noFill/>
          <a:ln>
            <a:noFill/>
          </a:ln>
        </p:spPr>
        <p:txBody>
          <a:bodyPr anchorCtr="0" anchor="t" bIns="0" lIns="0" spcFirstLastPara="1" rIns="0" wrap="square" tIns="0">
            <a:noAutofit/>
          </a:bodyPr>
          <a:lstStyle>
            <a:lvl1pPr indent="-228600" lvl="0" marL="457200" algn="l">
              <a:lnSpc>
                <a:spcPct val="102000"/>
              </a:lnSpc>
              <a:spcBef>
                <a:spcPts val="800"/>
              </a:spcBef>
              <a:spcAft>
                <a:spcPts val="0"/>
              </a:spcAft>
              <a:buSzPts val="1750"/>
              <a:buNone/>
              <a:defRPr sz="1400"/>
            </a:lvl1pPr>
            <a:lvl2pPr indent="-228600" lvl="1" marL="914400" algn="l">
              <a:lnSpc>
                <a:spcPct val="102000"/>
              </a:lnSpc>
              <a:spcBef>
                <a:spcPts val="700"/>
              </a:spcBef>
              <a:spcAft>
                <a:spcPts val="0"/>
              </a:spcAft>
              <a:buSzPts val="1500"/>
              <a:buNone/>
              <a:defRPr sz="1200"/>
            </a:lvl2pPr>
            <a:lvl3pPr indent="-228600" lvl="2" marL="1371600" algn="l">
              <a:lnSpc>
                <a:spcPct val="102000"/>
              </a:lnSpc>
              <a:spcBef>
                <a:spcPts val="600"/>
              </a:spcBef>
              <a:spcAft>
                <a:spcPts val="0"/>
              </a:spcAft>
              <a:buSzPts val="1250"/>
              <a:buNone/>
              <a:defRPr sz="1000"/>
            </a:lvl3pPr>
            <a:lvl4pPr indent="-228600" lvl="3" marL="1828800" algn="l">
              <a:lnSpc>
                <a:spcPct val="102000"/>
              </a:lnSpc>
              <a:spcBef>
                <a:spcPts val="500"/>
              </a:spcBef>
              <a:spcAft>
                <a:spcPts val="0"/>
              </a:spcAft>
              <a:buSzPts val="900"/>
              <a:buNone/>
              <a:defRPr sz="900"/>
            </a:lvl4pPr>
            <a:lvl5pPr indent="-228600" lvl="4" marL="2286000" algn="l">
              <a:lnSpc>
                <a:spcPct val="102000"/>
              </a:lnSpc>
              <a:spcBef>
                <a:spcPts val="500"/>
              </a:spcBef>
              <a:spcAft>
                <a:spcPts val="0"/>
              </a:spcAft>
              <a:buSzPts val="900"/>
              <a:buNone/>
              <a:defRPr sz="900"/>
            </a:lvl5pPr>
            <a:lvl6pPr indent="-228600" lvl="5" marL="2743200" algn="l">
              <a:lnSpc>
                <a:spcPct val="102000"/>
              </a:lnSpc>
              <a:spcBef>
                <a:spcPts val="500"/>
              </a:spcBef>
              <a:spcAft>
                <a:spcPts val="0"/>
              </a:spcAft>
              <a:buSzPts val="900"/>
              <a:buNone/>
              <a:defRPr sz="900"/>
            </a:lvl6pPr>
            <a:lvl7pPr indent="-228600" lvl="6" marL="3200400" algn="l">
              <a:lnSpc>
                <a:spcPct val="102000"/>
              </a:lnSpc>
              <a:spcBef>
                <a:spcPts val="500"/>
              </a:spcBef>
              <a:spcAft>
                <a:spcPts val="0"/>
              </a:spcAft>
              <a:buSzPts val="900"/>
              <a:buNone/>
              <a:defRPr sz="900"/>
            </a:lvl7pPr>
            <a:lvl8pPr indent="-228600" lvl="7" marL="3657600" algn="l">
              <a:lnSpc>
                <a:spcPct val="102000"/>
              </a:lnSpc>
              <a:spcBef>
                <a:spcPts val="500"/>
              </a:spcBef>
              <a:spcAft>
                <a:spcPts val="0"/>
              </a:spcAft>
              <a:buSzPts val="900"/>
              <a:buNone/>
              <a:defRPr sz="900"/>
            </a:lvl8pPr>
            <a:lvl9pPr indent="-228600" lvl="8" marL="4114800" algn="l">
              <a:lnSpc>
                <a:spcPct val="102000"/>
              </a:lnSpc>
              <a:spcBef>
                <a:spcPts val="500"/>
              </a:spcBef>
              <a:spcAft>
                <a:spcPts val="0"/>
              </a:spcAft>
              <a:buSzPts val="900"/>
              <a:buNone/>
              <a:defRPr sz="900"/>
            </a:lvl9pPr>
          </a:lstStyle>
          <a:p/>
        </p:txBody>
      </p:sp>
      <p:sp>
        <p:nvSpPr>
          <p:cNvPr id="74" name="Google Shape;74;p34"/>
          <p:cNvSpPr txBox="1"/>
          <p:nvPr>
            <p:ph idx="11" type="ftr"/>
          </p:nvPr>
        </p:nvSpPr>
        <p:spPr>
          <a:xfrm>
            <a:off x="4286250" y="5832475"/>
            <a:ext cx="3614737" cy="423862"/>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5" name="Google Shape;75;p34"/>
          <p:cNvSpPr txBox="1"/>
          <p:nvPr>
            <p:ph idx="12" type="sldNum"/>
          </p:nvPr>
        </p:nvSpPr>
        <p:spPr>
          <a:xfrm>
            <a:off x="8572500" y="5832475"/>
            <a:ext cx="2378075" cy="42386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1pPr>
            <a:lvl2pPr indent="0" lvl="1"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2pPr>
            <a:lvl3pPr indent="0" lvl="2"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3pPr>
            <a:lvl4pPr indent="0" lvl="3"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4pPr>
            <a:lvl5pPr indent="0" lvl="4"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5pPr>
            <a:lvl6pPr indent="0" lvl="5"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6pPr>
            <a:lvl7pPr indent="0" lvl="6"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7pPr>
            <a:lvl8pPr indent="0" lvl="7"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8pPr>
            <a:lvl9pPr indent="0" lvl="8"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35"/>
          <p:cNvSpPr txBox="1"/>
          <p:nvPr>
            <p:ph idx="11" type="ftr"/>
          </p:nvPr>
        </p:nvSpPr>
        <p:spPr>
          <a:xfrm>
            <a:off x="4286250" y="5832475"/>
            <a:ext cx="3614737" cy="423862"/>
          </a:xfrm>
          <a:prstGeom prst="rect">
            <a:avLst/>
          </a:prstGeom>
          <a:noFill/>
          <a:ln>
            <a:noFill/>
          </a:ln>
        </p:spPr>
        <p:txBody>
          <a:bodyPr anchorCtr="0" anchor="b" bIns="46800" lIns="90000" spcFirstLastPara="1" rIns="90000" wrap="square" tIns="468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8" name="Google Shape;78;p35"/>
          <p:cNvSpPr txBox="1"/>
          <p:nvPr>
            <p:ph idx="12" type="sldNum"/>
          </p:nvPr>
        </p:nvSpPr>
        <p:spPr>
          <a:xfrm>
            <a:off x="8572500" y="5832475"/>
            <a:ext cx="2378075" cy="423862"/>
          </a:xfrm>
          <a:prstGeom prst="rect">
            <a:avLst/>
          </a:prstGeom>
          <a:noFill/>
          <a:ln>
            <a:noFill/>
          </a:ln>
        </p:spPr>
        <p:txBody>
          <a:bodyPr anchorCtr="0" anchor="b" bIns="46800" lIns="90000" spcFirstLastPara="1" rIns="90000" wrap="square" tIns="46800">
            <a:noAutofit/>
          </a:bodyPr>
          <a:lstStyle>
            <a:lvl1pPr indent="0" lvl="0"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1pPr>
            <a:lvl2pPr indent="0" lvl="1"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2pPr>
            <a:lvl3pPr indent="0" lvl="2"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3pPr>
            <a:lvl4pPr indent="0" lvl="3"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4pPr>
            <a:lvl5pPr indent="0" lvl="4"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5pPr>
            <a:lvl6pPr indent="0" lvl="5"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6pPr>
            <a:lvl7pPr indent="0" lvl="6"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7pPr>
            <a:lvl8pPr indent="0" lvl="7"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8pPr>
            <a:lvl9pPr indent="0" lvl="8" marL="0" marR="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11.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2.xml"/><Relationship Id="rId3" Type="http://schemas.openxmlformats.org/officeDocument/2006/relationships/theme" Target="../theme/theme9.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3.xml"/><Relationship Id="rId3" Type="http://schemas.openxmlformats.org/officeDocument/2006/relationships/theme" Target="../theme/theme6.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4.xml"/><Relationship Id="rId3"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image" Target="../media/image1.jpg"/><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12.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6.xml"/><Relationship Id="rId3" Type="http://schemas.openxmlformats.org/officeDocument/2006/relationships/theme" Target="../theme/theme2.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7.xml"/><Relationship Id="rId3" Type="http://schemas.openxmlformats.org/officeDocument/2006/relationships/theme" Target="../theme/theme8.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8.xml"/><Relationship Id="rId3" Type="http://schemas.openxmlformats.org/officeDocument/2006/relationships/theme" Target="../theme/theme4.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9.xml"/><Relationship Id="rId3" Type="http://schemas.openxmlformats.org/officeDocument/2006/relationships/theme" Target="../theme/theme5.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0.xml"/><Relationship Id="rId3" Type="http://schemas.openxmlformats.org/officeDocument/2006/relationships/theme" Target="../theme/theme13.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2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 name="Shape 11"/>
        <p:cNvGrpSpPr/>
        <p:nvPr/>
      </p:nvGrpSpPr>
      <p:grpSpPr>
        <a:xfrm>
          <a:off x="0" y="0"/>
          <a:ext cx="0" cy="0"/>
          <a:chOff x="0" y="0"/>
          <a:chExt cx="0" cy="0"/>
        </a:xfrm>
      </p:grpSpPr>
      <p:sp>
        <p:nvSpPr>
          <p:cNvPr id="12" name="Google Shape;12;p24"/>
          <p:cNvSpPr txBox="1"/>
          <p:nvPr/>
        </p:nvSpPr>
        <p:spPr>
          <a:xfrm>
            <a:off x="1238250" y="5829300"/>
            <a:ext cx="2381250" cy="42862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pic>
        <p:nvPicPr>
          <p:cNvPr id="13" name="Google Shape;13;p24"/>
          <p:cNvPicPr preferRelativeResize="0"/>
          <p:nvPr/>
        </p:nvPicPr>
        <p:blipFill rotWithShape="1">
          <a:blip r:embed="rId1">
            <a:alphaModFix/>
          </a:blip>
          <a:srcRect b="0" l="0" r="0" t="0"/>
          <a:stretch/>
        </p:blipFill>
        <p:spPr>
          <a:xfrm>
            <a:off x="666750" y="2987675"/>
            <a:ext cx="10191750" cy="284162"/>
          </a:xfrm>
          <a:prstGeom prst="rect">
            <a:avLst/>
          </a:prstGeom>
          <a:noFill/>
          <a:ln>
            <a:noFill/>
          </a:ln>
        </p:spPr>
      </p:pic>
      <p:grpSp>
        <p:nvGrpSpPr>
          <p:cNvPr id="14" name="Google Shape;14;p24"/>
          <p:cNvGrpSpPr/>
          <p:nvPr/>
        </p:nvGrpSpPr>
        <p:grpSpPr>
          <a:xfrm>
            <a:off x="4762" y="828675"/>
            <a:ext cx="8320087" cy="2660650"/>
            <a:chOff x="3" y="559"/>
            <a:chExt cx="4192" cy="1796"/>
          </a:xfrm>
        </p:grpSpPr>
        <p:cxnSp>
          <p:nvCxnSpPr>
            <p:cNvPr id="15" name="Google Shape;15;p24"/>
            <p:cNvCxnSpPr/>
            <p:nvPr/>
          </p:nvCxnSpPr>
          <p:spPr>
            <a:xfrm>
              <a:off x="506" y="559"/>
              <a:ext cx="0" cy="1796"/>
            </a:xfrm>
            <a:prstGeom prst="straightConnector1">
              <a:avLst/>
            </a:prstGeom>
            <a:noFill/>
            <a:ln cap="flat" cmpd="sng" w="9525">
              <a:solidFill>
                <a:schemeClr val="hlink"/>
              </a:solidFill>
              <a:prstDash val="solid"/>
              <a:miter lim="800000"/>
              <a:headEnd len="med" w="med" type="none"/>
              <a:tailEnd len="med" w="med" type="none"/>
            </a:ln>
          </p:spPr>
        </p:cxnSp>
        <p:cxnSp>
          <p:nvCxnSpPr>
            <p:cNvPr id="16" name="Google Shape;16;p24"/>
            <p:cNvCxnSpPr/>
            <p:nvPr/>
          </p:nvCxnSpPr>
          <p:spPr>
            <a:xfrm rot="10800000">
              <a:off x="3" y="1924"/>
              <a:ext cx="3211" cy="1"/>
            </a:xfrm>
            <a:prstGeom prst="straightConnector1">
              <a:avLst/>
            </a:prstGeom>
            <a:noFill/>
            <a:ln cap="flat" cmpd="sng" w="9525">
              <a:solidFill>
                <a:schemeClr val="hlink"/>
              </a:solidFill>
              <a:prstDash val="solid"/>
              <a:miter lim="800000"/>
              <a:headEnd len="med" w="med" type="none"/>
              <a:tailEnd len="med" w="med" type="none"/>
            </a:ln>
          </p:spPr>
        </p:cxnSp>
        <p:cxnSp>
          <p:nvCxnSpPr>
            <p:cNvPr id="17" name="Google Shape;17;p24"/>
            <p:cNvCxnSpPr/>
            <p:nvPr/>
          </p:nvCxnSpPr>
          <p:spPr>
            <a:xfrm rot="10800000">
              <a:off x="384" y="938"/>
              <a:ext cx="3811" cy="1"/>
            </a:xfrm>
            <a:prstGeom prst="straightConnector1">
              <a:avLst/>
            </a:prstGeom>
            <a:noFill/>
            <a:ln cap="flat" cmpd="sng" w="9525">
              <a:solidFill>
                <a:schemeClr val="hlink"/>
              </a:solidFill>
              <a:prstDash val="solid"/>
              <a:miter lim="800000"/>
              <a:headEnd len="med" w="med" type="none"/>
              <a:tailEnd len="med" w="med" type="none"/>
            </a:ln>
          </p:spPr>
        </p:cxnSp>
        <p:sp>
          <p:nvSpPr>
            <p:cNvPr id="18" name="Google Shape;18;p24"/>
            <p:cNvSpPr/>
            <p:nvPr/>
          </p:nvSpPr>
          <p:spPr>
            <a:xfrm flipH="1" rot="-5400000">
              <a:off x="425" y="860"/>
              <a:ext cx="156" cy="157"/>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grpSp>
        <p:nvGrpSpPr>
          <p:cNvPr id="19" name="Google Shape;19;p24"/>
          <p:cNvGrpSpPr/>
          <p:nvPr/>
        </p:nvGrpSpPr>
        <p:grpSpPr>
          <a:xfrm>
            <a:off x="2936875" y="2892425"/>
            <a:ext cx="7556500" cy="2684462"/>
            <a:chOff x="1480" y="1952"/>
            <a:chExt cx="3808" cy="1812"/>
          </a:xfrm>
        </p:grpSpPr>
        <p:cxnSp>
          <p:nvCxnSpPr>
            <p:cNvPr id="20" name="Google Shape;20;p24"/>
            <p:cNvCxnSpPr/>
            <p:nvPr/>
          </p:nvCxnSpPr>
          <p:spPr>
            <a:xfrm>
              <a:off x="1480" y="3442"/>
              <a:ext cx="3808" cy="0"/>
            </a:xfrm>
            <a:prstGeom prst="straightConnector1">
              <a:avLst/>
            </a:prstGeom>
            <a:noFill/>
            <a:ln cap="flat" cmpd="sng" w="9525">
              <a:solidFill>
                <a:schemeClr val="hlink"/>
              </a:solidFill>
              <a:prstDash val="solid"/>
              <a:miter lim="800000"/>
              <a:headEnd len="med" w="med" type="none"/>
              <a:tailEnd len="med" w="med" type="none"/>
            </a:ln>
          </p:spPr>
        </p:cxnSp>
        <p:cxnSp>
          <p:nvCxnSpPr>
            <p:cNvPr id="21" name="Google Shape;21;p24"/>
            <p:cNvCxnSpPr/>
            <p:nvPr/>
          </p:nvCxnSpPr>
          <p:spPr>
            <a:xfrm>
              <a:off x="5172" y="1952"/>
              <a:ext cx="0" cy="1812"/>
            </a:xfrm>
            <a:prstGeom prst="straightConnector1">
              <a:avLst/>
            </a:prstGeom>
            <a:noFill/>
            <a:ln cap="flat" cmpd="sng" w="9525">
              <a:solidFill>
                <a:schemeClr val="hlink"/>
              </a:solidFill>
              <a:prstDash val="solid"/>
              <a:miter lim="800000"/>
              <a:headEnd len="med" w="med" type="none"/>
              <a:tailEnd len="med" w="med" type="none"/>
            </a:ln>
          </p:spPr>
        </p:cxnSp>
        <p:sp>
          <p:nvSpPr>
            <p:cNvPr id="22" name="Google Shape;22;p24"/>
            <p:cNvSpPr/>
            <p:nvPr/>
          </p:nvSpPr>
          <p:spPr>
            <a:xfrm rot="5400000">
              <a:off x="5096" y="3347"/>
              <a:ext cx="156" cy="157"/>
            </a:xfrm>
            <a:custGeom>
              <a:rect b="b" l="l" r="r" t="t"/>
              <a:pathLst>
                <a:path extrusionOk="0" fill="none"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extrusionOk="0" h="43200" w="43195">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cap="flat" cmpd="sng" w="9525">
              <a:solidFill>
                <a:schemeClr va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grpSp>
      <p:sp>
        <p:nvSpPr>
          <p:cNvPr id="23" name="Google Shape;23;p24"/>
          <p:cNvSpPr txBox="1"/>
          <p:nvPr>
            <p:ph type="title"/>
          </p:nvPr>
        </p:nvSpPr>
        <p:spPr>
          <a:xfrm>
            <a:off x="1047750" y="498475"/>
            <a:ext cx="9710737" cy="2058987"/>
          </a:xfrm>
          <a:prstGeom prst="rect">
            <a:avLst/>
          </a:prstGeom>
          <a:noFill/>
          <a:ln>
            <a:noFill/>
          </a:ln>
        </p:spPr>
        <p:txBody>
          <a:bodyPr anchorCtr="0" anchor="b" bIns="46800" lIns="90000" spcFirstLastPara="1" rIns="90000" wrap="square" tIns="46800">
            <a:noAutofit/>
          </a:bodyPr>
          <a:lstStyle>
            <a:lvl1pPr lvl="0"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1pPr>
            <a:lvl2pPr lvl="1"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2pPr>
            <a:lvl3pPr lvl="2"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3pPr>
            <a:lvl4pPr lvl="3"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4pPr>
            <a:lvl5pPr lvl="4"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5pPr>
            <a:lvl6pPr lvl="5"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6pPr>
            <a:lvl7pPr lvl="6"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7pPr>
            <a:lvl8pPr lvl="7"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8pPr>
            <a:lvl9pPr lvl="8"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9pPr>
          </a:lstStyle>
          <a:p/>
        </p:txBody>
      </p:sp>
      <p:sp>
        <p:nvSpPr>
          <p:cNvPr id="24" name="Google Shape;24;p24"/>
          <p:cNvSpPr txBox="1"/>
          <p:nvPr>
            <p:ph idx="1" type="body"/>
          </p:nvPr>
        </p:nvSpPr>
        <p:spPr>
          <a:xfrm>
            <a:off x="571500" y="1498600"/>
            <a:ext cx="10283825" cy="4222750"/>
          </a:xfrm>
          <a:prstGeom prst="rect">
            <a:avLst/>
          </a:prstGeom>
          <a:noFill/>
          <a:ln>
            <a:noFill/>
          </a:ln>
        </p:spPr>
        <p:txBody>
          <a:bodyPr anchorCtr="0" anchor="t" bIns="0" lIns="0" spcFirstLastPara="1" rIns="0" wrap="square" tIns="0">
            <a:noAutofit/>
          </a:bodyPr>
          <a:lstStyle>
            <a:lvl1pPr indent="-482600" lvl="0" marL="457200" marR="0" rtl="0" algn="l">
              <a:lnSpc>
                <a:spcPct val="102000"/>
              </a:lnSpc>
              <a:spcBef>
                <a:spcPts val="800"/>
              </a:spcBef>
              <a:spcAft>
                <a:spcPts val="0"/>
              </a:spcAft>
              <a:buClr>
                <a:srgbClr val="3399FF"/>
              </a:buClr>
              <a:buSzPts val="4000"/>
              <a:buFont typeface="Tahoma"/>
              <a:buChar char="•"/>
              <a:defRPr b="0" i="0" sz="3200" u="none" cap="none" strike="noStrike">
                <a:solidFill>
                  <a:srgbClr val="000000"/>
                </a:solidFill>
                <a:latin typeface="Tahoma"/>
                <a:ea typeface="Tahoma"/>
                <a:cs typeface="Tahoma"/>
                <a:sym typeface="Tahoma"/>
              </a:defRPr>
            </a:lvl1pPr>
            <a:lvl2pPr indent="-450850" lvl="1" marL="914400" marR="0" rtl="0" algn="l">
              <a:lnSpc>
                <a:spcPct val="102000"/>
              </a:lnSpc>
              <a:spcBef>
                <a:spcPts val="700"/>
              </a:spcBef>
              <a:spcAft>
                <a:spcPts val="0"/>
              </a:spcAft>
              <a:buClr>
                <a:srgbClr val="CF3809"/>
              </a:buClr>
              <a:buSzPts val="3500"/>
              <a:buFont typeface="Tahoma"/>
              <a:buChar char="•"/>
              <a:defRPr b="0" i="0" sz="2800" u="none" cap="none" strike="noStrike">
                <a:solidFill>
                  <a:srgbClr val="000000"/>
                </a:solidFill>
                <a:latin typeface="Tahoma"/>
                <a:ea typeface="Tahoma"/>
                <a:cs typeface="Tahoma"/>
                <a:sym typeface="Tahoma"/>
              </a:defRPr>
            </a:lvl2pPr>
            <a:lvl3pPr indent="-419100" lvl="2" marL="1371600" marR="0" rtl="0" algn="l">
              <a:lnSpc>
                <a:spcPct val="102000"/>
              </a:lnSpc>
              <a:spcBef>
                <a:spcPts val="600"/>
              </a:spcBef>
              <a:spcAft>
                <a:spcPts val="0"/>
              </a:spcAft>
              <a:buClr>
                <a:srgbClr val="DEAD22"/>
              </a:buClr>
              <a:buSzPts val="3000"/>
              <a:buFont typeface="Tahoma"/>
              <a:buChar char="•"/>
              <a:defRPr b="0" i="0" sz="2400" u="none" cap="none" strike="noStrike">
                <a:solidFill>
                  <a:srgbClr val="000000"/>
                </a:solidFill>
                <a:latin typeface="Tahoma"/>
                <a:ea typeface="Tahoma"/>
                <a:cs typeface="Tahoma"/>
                <a:sym typeface="Tahoma"/>
              </a:defRPr>
            </a:lvl3pPr>
            <a:lvl4pPr indent="-355600" lvl="3" marL="18288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4pPr>
            <a:lvl5pPr indent="-355600" lvl="4" marL="22860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5pPr>
            <a:lvl6pPr indent="-355600" lvl="5" marL="27432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6pPr>
            <a:lvl7pPr indent="-355600" lvl="6" marL="32004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7pPr>
            <a:lvl8pPr indent="-355600" lvl="7" marL="36576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8pPr>
            <a:lvl9pPr indent="-355600" lvl="8" marL="41148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8" name="Shape 198"/>
        <p:cNvGrpSpPr/>
        <p:nvPr/>
      </p:nvGrpSpPr>
      <p:grpSpPr>
        <a:xfrm>
          <a:off x="0" y="0"/>
          <a:ext cx="0" cy="0"/>
          <a:chOff x="0" y="0"/>
          <a:chExt cx="0" cy="0"/>
        </a:xfrm>
      </p:grpSpPr>
      <p:sp>
        <p:nvSpPr>
          <p:cNvPr id="199" name="Google Shape;199;p54"/>
          <p:cNvSpPr txBox="1"/>
          <p:nvPr/>
        </p:nvSpPr>
        <p:spPr>
          <a:xfrm>
            <a:off x="554037" y="1662112"/>
            <a:ext cx="10282237" cy="30162"/>
          </a:xfrm>
          <a:prstGeom prst="rect">
            <a:avLst/>
          </a:prstGeom>
          <a:gradFill>
            <a:gsLst>
              <a:gs pos="0">
                <a:srgbClr val="333333"/>
              </a:gs>
              <a:gs pos="100000">
                <a:srgbClr val="FFFFFF"/>
              </a:gs>
            </a:gsLst>
            <a:lin ang="10800000" scaled="0"/>
          </a:gra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pic>
        <p:nvPicPr>
          <p:cNvPr id="200" name="Google Shape;200;p54"/>
          <p:cNvPicPr preferRelativeResize="0"/>
          <p:nvPr/>
        </p:nvPicPr>
        <p:blipFill rotWithShape="1">
          <a:blip r:embed="rId1">
            <a:alphaModFix/>
          </a:blip>
          <a:srcRect b="0" l="0" r="0" t="0"/>
          <a:stretch/>
        </p:blipFill>
        <p:spPr>
          <a:xfrm>
            <a:off x="0" y="0"/>
            <a:ext cx="571500" cy="6400800"/>
          </a:xfrm>
          <a:prstGeom prst="rect">
            <a:avLst/>
          </a:prstGeom>
          <a:noFill/>
          <a:ln>
            <a:noFill/>
          </a:ln>
        </p:spPr>
      </p:pic>
      <p:sp>
        <p:nvSpPr>
          <p:cNvPr id="201" name="Google Shape;201;p54"/>
          <p:cNvSpPr txBox="1"/>
          <p:nvPr>
            <p:ph type="title"/>
          </p:nvPr>
        </p:nvSpPr>
        <p:spPr>
          <a:xfrm>
            <a:off x="1238250" y="69850"/>
            <a:ext cx="9842500" cy="1349375"/>
          </a:xfrm>
          <a:prstGeom prst="rect">
            <a:avLst/>
          </a:prstGeom>
          <a:noFill/>
          <a:ln>
            <a:noFill/>
          </a:ln>
        </p:spPr>
        <p:txBody>
          <a:bodyPr anchorCtr="0" anchor="b" bIns="46800" lIns="90000" spcFirstLastPara="1" rIns="90000" wrap="square" tIns="46800">
            <a:noAutofit/>
          </a:bodyPr>
          <a:lstStyle>
            <a:lvl1pPr lvl="0"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1pPr>
            <a:lvl2pPr lvl="1"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2pPr>
            <a:lvl3pPr lvl="2"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3pPr>
            <a:lvl4pPr lvl="3"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4pPr>
            <a:lvl5pPr lvl="4"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5pPr>
            <a:lvl6pPr lvl="5"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6pPr>
            <a:lvl7pPr lvl="6"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7pPr>
            <a:lvl8pPr lvl="7"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8pPr>
            <a:lvl9pPr lvl="8"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9pPr>
          </a:lstStyle>
          <a:p/>
        </p:txBody>
      </p:sp>
      <p:sp>
        <p:nvSpPr>
          <p:cNvPr id="202" name="Google Shape;202;p54"/>
          <p:cNvSpPr txBox="1"/>
          <p:nvPr>
            <p:ph idx="1" type="body"/>
          </p:nvPr>
        </p:nvSpPr>
        <p:spPr>
          <a:xfrm>
            <a:off x="1479550" y="1882775"/>
            <a:ext cx="9710737" cy="3838575"/>
          </a:xfrm>
          <a:prstGeom prst="rect">
            <a:avLst/>
          </a:prstGeom>
          <a:noFill/>
          <a:ln>
            <a:noFill/>
          </a:ln>
        </p:spPr>
        <p:txBody>
          <a:bodyPr anchorCtr="0" anchor="t" bIns="46800" lIns="90000" spcFirstLastPara="1" rIns="90000" wrap="square" tIns="46800">
            <a:noAutofit/>
          </a:bodyPr>
          <a:lstStyle>
            <a:lvl1pPr indent="-482600" lvl="0" marL="457200" marR="0" rtl="0" algn="l">
              <a:lnSpc>
                <a:spcPct val="102000"/>
              </a:lnSpc>
              <a:spcBef>
                <a:spcPts val="800"/>
              </a:spcBef>
              <a:spcAft>
                <a:spcPts val="0"/>
              </a:spcAft>
              <a:buClr>
                <a:srgbClr val="3399FF"/>
              </a:buClr>
              <a:buSzPts val="4000"/>
              <a:buFont typeface="Tahoma"/>
              <a:buChar char="•"/>
              <a:defRPr b="0" i="0" sz="3200" u="none" cap="none" strike="noStrike">
                <a:solidFill>
                  <a:srgbClr val="000000"/>
                </a:solidFill>
                <a:latin typeface="Tahoma"/>
                <a:ea typeface="Tahoma"/>
                <a:cs typeface="Tahoma"/>
                <a:sym typeface="Tahoma"/>
              </a:defRPr>
            </a:lvl1pPr>
            <a:lvl2pPr indent="-450850" lvl="1" marL="914400" marR="0" rtl="0" algn="l">
              <a:lnSpc>
                <a:spcPct val="102000"/>
              </a:lnSpc>
              <a:spcBef>
                <a:spcPts val="700"/>
              </a:spcBef>
              <a:spcAft>
                <a:spcPts val="0"/>
              </a:spcAft>
              <a:buClr>
                <a:srgbClr val="CF3809"/>
              </a:buClr>
              <a:buSzPts val="3500"/>
              <a:buFont typeface="Tahoma"/>
              <a:buChar char="•"/>
              <a:defRPr b="0" i="0" sz="2800" u="none" cap="none" strike="noStrike">
                <a:solidFill>
                  <a:srgbClr val="000000"/>
                </a:solidFill>
                <a:latin typeface="Tahoma"/>
                <a:ea typeface="Tahoma"/>
                <a:cs typeface="Tahoma"/>
                <a:sym typeface="Tahoma"/>
              </a:defRPr>
            </a:lvl2pPr>
            <a:lvl3pPr indent="-419100" lvl="2" marL="1371600" marR="0" rtl="0" algn="l">
              <a:lnSpc>
                <a:spcPct val="102000"/>
              </a:lnSpc>
              <a:spcBef>
                <a:spcPts val="600"/>
              </a:spcBef>
              <a:spcAft>
                <a:spcPts val="0"/>
              </a:spcAft>
              <a:buClr>
                <a:srgbClr val="DEAD22"/>
              </a:buClr>
              <a:buSzPts val="3000"/>
              <a:buFont typeface="Tahoma"/>
              <a:buChar char="•"/>
              <a:defRPr b="0" i="0" sz="2400" u="none" cap="none" strike="noStrike">
                <a:solidFill>
                  <a:srgbClr val="000000"/>
                </a:solidFill>
                <a:latin typeface="Tahoma"/>
                <a:ea typeface="Tahoma"/>
                <a:cs typeface="Tahoma"/>
                <a:sym typeface="Tahoma"/>
              </a:defRPr>
            </a:lvl3pPr>
            <a:lvl4pPr indent="-355600" lvl="3" marL="18288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4pPr>
            <a:lvl5pPr indent="-355600" lvl="4" marL="22860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5pPr>
            <a:lvl6pPr indent="-355600" lvl="5" marL="27432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6pPr>
            <a:lvl7pPr indent="-355600" lvl="6" marL="32004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7pPr>
            <a:lvl8pPr indent="-355600" lvl="7" marL="36576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8pPr>
            <a:lvl9pPr indent="-355600" lvl="8" marL="41148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9pPr>
          </a:lstStyle>
          <a:p/>
        </p:txBody>
      </p:sp>
      <p:sp>
        <p:nvSpPr>
          <p:cNvPr id="203" name="Google Shape;203;p54"/>
          <p:cNvSpPr txBox="1"/>
          <p:nvPr>
            <p:ph idx="10" type="dt"/>
          </p:nvPr>
        </p:nvSpPr>
        <p:spPr>
          <a:xfrm>
            <a:off x="1143000" y="5902325"/>
            <a:ext cx="2376487" cy="425450"/>
          </a:xfrm>
          <a:prstGeom prst="rect">
            <a:avLst/>
          </a:prstGeom>
          <a:noFill/>
          <a:ln>
            <a:noFill/>
          </a:ln>
        </p:spPr>
        <p:txBody>
          <a:bodyPr anchorCtr="0" anchor="b" bIns="46800" lIns="90000" spcFirstLastPara="1" rIns="90000" wrap="square" tIns="46800">
            <a:noAutofit/>
          </a:bodyPr>
          <a:lstStyle>
            <a:lvl1pPr lvl="0" marR="0" rtl="0" algn="l">
              <a:lnSpc>
                <a:spcPct val="9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204" name="Google Shape;204;p54"/>
          <p:cNvSpPr txBox="1"/>
          <p:nvPr>
            <p:ph idx="11" type="ftr"/>
          </p:nvPr>
        </p:nvSpPr>
        <p:spPr>
          <a:xfrm>
            <a:off x="4191000" y="5902325"/>
            <a:ext cx="3614737" cy="425450"/>
          </a:xfrm>
          <a:prstGeom prst="rect">
            <a:avLst/>
          </a:prstGeom>
          <a:noFill/>
          <a:ln>
            <a:noFill/>
          </a:ln>
        </p:spPr>
        <p:txBody>
          <a:bodyPr anchorCtr="0" anchor="b" bIns="46800" lIns="90000" spcFirstLastPara="1" rIns="90000" wrap="square" tIns="46800">
            <a:noAutofit/>
          </a:bodyPr>
          <a:lstStyle>
            <a:lvl1pPr lvl="0" marR="0" rtl="0" algn="l">
              <a:lnSpc>
                <a:spcPct val="9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205" name="Google Shape;205;p54"/>
          <p:cNvSpPr txBox="1"/>
          <p:nvPr>
            <p:ph idx="12" type="sldNum"/>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lvl1pPr indent="0" lvl="0"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1pPr>
            <a:lvl2pPr indent="0" lvl="1"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2pPr>
            <a:lvl3pPr indent="0" lvl="2"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3pPr>
            <a:lvl4pPr indent="0" lvl="3"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4pPr>
            <a:lvl5pPr indent="0" lvl="4"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5pPr>
            <a:lvl6pPr indent="0" lvl="5"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6pPr>
            <a:lvl7pPr indent="0" lvl="6"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7pPr>
            <a:lvl8pPr indent="0" lvl="7"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8pPr>
            <a:lvl9pPr indent="0" lvl="8"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18-</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3" name="Shape 213"/>
        <p:cNvGrpSpPr/>
        <p:nvPr/>
      </p:nvGrpSpPr>
      <p:grpSpPr>
        <a:xfrm>
          <a:off x="0" y="0"/>
          <a:ext cx="0" cy="0"/>
          <a:chOff x="0" y="0"/>
          <a:chExt cx="0" cy="0"/>
        </a:xfrm>
      </p:grpSpPr>
      <p:sp>
        <p:nvSpPr>
          <p:cNvPr id="214" name="Google Shape;214;p56"/>
          <p:cNvSpPr txBox="1"/>
          <p:nvPr/>
        </p:nvSpPr>
        <p:spPr>
          <a:xfrm>
            <a:off x="554037" y="1662112"/>
            <a:ext cx="10282237" cy="30162"/>
          </a:xfrm>
          <a:prstGeom prst="rect">
            <a:avLst/>
          </a:prstGeom>
          <a:gradFill>
            <a:gsLst>
              <a:gs pos="0">
                <a:srgbClr val="333333"/>
              </a:gs>
              <a:gs pos="100000">
                <a:srgbClr val="FFFFFF"/>
              </a:gs>
            </a:gsLst>
            <a:lin ang="10800000" scaled="0"/>
          </a:gra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pic>
        <p:nvPicPr>
          <p:cNvPr id="215" name="Google Shape;215;p56"/>
          <p:cNvPicPr preferRelativeResize="0"/>
          <p:nvPr/>
        </p:nvPicPr>
        <p:blipFill rotWithShape="1">
          <a:blip r:embed="rId1">
            <a:alphaModFix/>
          </a:blip>
          <a:srcRect b="0" l="0" r="0" t="0"/>
          <a:stretch/>
        </p:blipFill>
        <p:spPr>
          <a:xfrm>
            <a:off x="0" y="0"/>
            <a:ext cx="571500" cy="6400800"/>
          </a:xfrm>
          <a:prstGeom prst="rect">
            <a:avLst/>
          </a:prstGeom>
          <a:noFill/>
          <a:ln>
            <a:noFill/>
          </a:ln>
        </p:spPr>
      </p:pic>
      <p:sp>
        <p:nvSpPr>
          <p:cNvPr id="216" name="Google Shape;216;p56"/>
          <p:cNvSpPr txBox="1"/>
          <p:nvPr>
            <p:ph type="title"/>
          </p:nvPr>
        </p:nvSpPr>
        <p:spPr>
          <a:xfrm>
            <a:off x="1238250" y="69850"/>
            <a:ext cx="9842500" cy="1349375"/>
          </a:xfrm>
          <a:prstGeom prst="rect">
            <a:avLst/>
          </a:prstGeom>
          <a:noFill/>
          <a:ln>
            <a:noFill/>
          </a:ln>
        </p:spPr>
        <p:txBody>
          <a:bodyPr anchorCtr="0" anchor="b" bIns="46800" lIns="90000" spcFirstLastPara="1" rIns="90000" wrap="square" tIns="46800">
            <a:noAutofit/>
          </a:bodyPr>
          <a:lstStyle>
            <a:lvl1pPr lvl="0"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1pPr>
            <a:lvl2pPr lvl="1"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2pPr>
            <a:lvl3pPr lvl="2"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3pPr>
            <a:lvl4pPr lvl="3"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4pPr>
            <a:lvl5pPr lvl="4"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5pPr>
            <a:lvl6pPr lvl="5"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6pPr>
            <a:lvl7pPr lvl="6"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7pPr>
            <a:lvl8pPr lvl="7"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8pPr>
            <a:lvl9pPr lvl="8"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9pPr>
          </a:lstStyle>
          <a:p/>
        </p:txBody>
      </p:sp>
      <p:sp>
        <p:nvSpPr>
          <p:cNvPr id="217" name="Google Shape;217;p56"/>
          <p:cNvSpPr txBox="1"/>
          <p:nvPr>
            <p:ph idx="1" type="body"/>
          </p:nvPr>
        </p:nvSpPr>
        <p:spPr>
          <a:xfrm>
            <a:off x="1479550" y="1882775"/>
            <a:ext cx="9710737" cy="3838575"/>
          </a:xfrm>
          <a:prstGeom prst="rect">
            <a:avLst/>
          </a:prstGeom>
          <a:noFill/>
          <a:ln>
            <a:noFill/>
          </a:ln>
        </p:spPr>
        <p:txBody>
          <a:bodyPr anchorCtr="0" anchor="t" bIns="46800" lIns="90000" spcFirstLastPara="1" rIns="90000" wrap="square" tIns="46800">
            <a:noAutofit/>
          </a:bodyPr>
          <a:lstStyle>
            <a:lvl1pPr indent="-482600" lvl="0" marL="457200" marR="0" rtl="0" algn="l">
              <a:lnSpc>
                <a:spcPct val="102000"/>
              </a:lnSpc>
              <a:spcBef>
                <a:spcPts val="800"/>
              </a:spcBef>
              <a:spcAft>
                <a:spcPts val="0"/>
              </a:spcAft>
              <a:buClr>
                <a:srgbClr val="3399FF"/>
              </a:buClr>
              <a:buSzPts val="4000"/>
              <a:buFont typeface="Tahoma"/>
              <a:buChar char="•"/>
              <a:defRPr b="0" i="0" sz="3200" u="none" cap="none" strike="noStrike">
                <a:solidFill>
                  <a:srgbClr val="000000"/>
                </a:solidFill>
                <a:latin typeface="Tahoma"/>
                <a:ea typeface="Tahoma"/>
                <a:cs typeface="Tahoma"/>
                <a:sym typeface="Tahoma"/>
              </a:defRPr>
            </a:lvl1pPr>
            <a:lvl2pPr indent="-450850" lvl="1" marL="914400" marR="0" rtl="0" algn="l">
              <a:lnSpc>
                <a:spcPct val="102000"/>
              </a:lnSpc>
              <a:spcBef>
                <a:spcPts val="700"/>
              </a:spcBef>
              <a:spcAft>
                <a:spcPts val="0"/>
              </a:spcAft>
              <a:buClr>
                <a:srgbClr val="CF3809"/>
              </a:buClr>
              <a:buSzPts val="3500"/>
              <a:buFont typeface="Tahoma"/>
              <a:buChar char="•"/>
              <a:defRPr b="0" i="0" sz="2800" u="none" cap="none" strike="noStrike">
                <a:solidFill>
                  <a:srgbClr val="000000"/>
                </a:solidFill>
                <a:latin typeface="Tahoma"/>
                <a:ea typeface="Tahoma"/>
                <a:cs typeface="Tahoma"/>
                <a:sym typeface="Tahoma"/>
              </a:defRPr>
            </a:lvl2pPr>
            <a:lvl3pPr indent="-419100" lvl="2" marL="1371600" marR="0" rtl="0" algn="l">
              <a:lnSpc>
                <a:spcPct val="102000"/>
              </a:lnSpc>
              <a:spcBef>
                <a:spcPts val="600"/>
              </a:spcBef>
              <a:spcAft>
                <a:spcPts val="0"/>
              </a:spcAft>
              <a:buClr>
                <a:srgbClr val="DEAD22"/>
              </a:buClr>
              <a:buSzPts val="3000"/>
              <a:buFont typeface="Tahoma"/>
              <a:buChar char="•"/>
              <a:defRPr b="0" i="0" sz="2400" u="none" cap="none" strike="noStrike">
                <a:solidFill>
                  <a:srgbClr val="000000"/>
                </a:solidFill>
                <a:latin typeface="Tahoma"/>
                <a:ea typeface="Tahoma"/>
                <a:cs typeface="Tahoma"/>
                <a:sym typeface="Tahoma"/>
              </a:defRPr>
            </a:lvl3pPr>
            <a:lvl4pPr indent="-355600" lvl="3" marL="18288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4pPr>
            <a:lvl5pPr indent="-355600" lvl="4" marL="22860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5pPr>
            <a:lvl6pPr indent="-355600" lvl="5" marL="27432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6pPr>
            <a:lvl7pPr indent="-355600" lvl="6" marL="32004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7pPr>
            <a:lvl8pPr indent="-355600" lvl="7" marL="36576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8pPr>
            <a:lvl9pPr indent="-355600" lvl="8" marL="41148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9pPr>
          </a:lstStyle>
          <a:p/>
        </p:txBody>
      </p:sp>
      <p:sp>
        <p:nvSpPr>
          <p:cNvPr id="218" name="Google Shape;218;p56"/>
          <p:cNvSpPr txBox="1"/>
          <p:nvPr>
            <p:ph idx="10" type="dt"/>
          </p:nvPr>
        </p:nvSpPr>
        <p:spPr>
          <a:xfrm>
            <a:off x="1143000" y="5902325"/>
            <a:ext cx="2376487" cy="425450"/>
          </a:xfrm>
          <a:prstGeom prst="rect">
            <a:avLst/>
          </a:prstGeom>
          <a:noFill/>
          <a:ln>
            <a:noFill/>
          </a:ln>
        </p:spPr>
        <p:txBody>
          <a:bodyPr anchorCtr="0" anchor="b" bIns="46800" lIns="90000" spcFirstLastPara="1" rIns="90000" wrap="square" tIns="46800">
            <a:noAutofit/>
          </a:bodyPr>
          <a:lstStyle>
            <a:lvl1pPr lvl="0" marR="0" rtl="0" algn="l">
              <a:lnSpc>
                <a:spcPct val="9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219" name="Google Shape;219;p56"/>
          <p:cNvSpPr txBox="1"/>
          <p:nvPr>
            <p:ph idx="11" type="ftr"/>
          </p:nvPr>
        </p:nvSpPr>
        <p:spPr>
          <a:xfrm>
            <a:off x="4191000" y="5902325"/>
            <a:ext cx="3614737" cy="425450"/>
          </a:xfrm>
          <a:prstGeom prst="rect">
            <a:avLst/>
          </a:prstGeom>
          <a:noFill/>
          <a:ln>
            <a:noFill/>
          </a:ln>
        </p:spPr>
        <p:txBody>
          <a:bodyPr anchorCtr="0" anchor="b" bIns="46800" lIns="90000" spcFirstLastPara="1" rIns="90000" wrap="square" tIns="46800">
            <a:noAutofit/>
          </a:bodyPr>
          <a:lstStyle>
            <a:lvl1pPr lvl="0" marR="0" rtl="0" algn="l">
              <a:lnSpc>
                <a:spcPct val="9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220" name="Google Shape;220;p56"/>
          <p:cNvSpPr txBox="1"/>
          <p:nvPr>
            <p:ph idx="12" type="sldNum"/>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lvl1pPr indent="0" lvl="0"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1pPr>
            <a:lvl2pPr indent="0" lvl="1"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2pPr>
            <a:lvl3pPr indent="0" lvl="2"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3pPr>
            <a:lvl4pPr indent="0" lvl="3"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4pPr>
            <a:lvl5pPr indent="0" lvl="4"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5pPr>
            <a:lvl6pPr indent="0" lvl="5"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6pPr>
            <a:lvl7pPr indent="0" lvl="6"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7pPr>
            <a:lvl8pPr indent="0" lvl="7"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8pPr>
            <a:lvl9pPr indent="0" lvl="8"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18-</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1"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7" name="Shape 227"/>
        <p:cNvGrpSpPr/>
        <p:nvPr/>
      </p:nvGrpSpPr>
      <p:grpSpPr>
        <a:xfrm>
          <a:off x="0" y="0"/>
          <a:ext cx="0" cy="0"/>
          <a:chOff x="0" y="0"/>
          <a:chExt cx="0" cy="0"/>
        </a:xfrm>
      </p:grpSpPr>
      <p:sp>
        <p:nvSpPr>
          <p:cNvPr id="228" name="Google Shape;228;p58"/>
          <p:cNvSpPr txBox="1"/>
          <p:nvPr/>
        </p:nvSpPr>
        <p:spPr>
          <a:xfrm>
            <a:off x="554037" y="1662112"/>
            <a:ext cx="10282237" cy="30162"/>
          </a:xfrm>
          <a:prstGeom prst="rect">
            <a:avLst/>
          </a:prstGeom>
          <a:gradFill>
            <a:gsLst>
              <a:gs pos="0">
                <a:srgbClr val="333333"/>
              </a:gs>
              <a:gs pos="100000">
                <a:srgbClr val="FFFFFF"/>
              </a:gs>
            </a:gsLst>
            <a:lin ang="10800000" scaled="0"/>
          </a:gra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pic>
        <p:nvPicPr>
          <p:cNvPr id="229" name="Google Shape;229;p58"/>
          <p:cNvPicPr preferRelativeResize="0"/>
          <p:nvPr/>
        </p:nvPicPr>
        <p:blipFill rotWithShape="1">
          <a:blip r:embed="rId1">
            <a:alphaModFix/>
          </a:blip>
          <a:srcRect b="0" l="0" r="0" t="0"/>
          <a:stretch/>
        </p:blipFill>
        <p:spPr>
          <a:xfrm>
            <a:off x="0" y="0"/>
            <a:ext cx="571500" cy="6400800"/>
          </a:xfrm>
          <a:prstGeom prst="rect">
            <a:avLst/>
          </a:prstGeom>
          <a:noFill/>
          <a:ln>
            <a:noFill/>
          </a:ln>
        </p:spPr>
      </p:pic>
      <p:sp>
        <p:nvSpPr>
          <p:cNvPr id="230" name="Google Shape;230;p58"/>
          <p:cNvSpPr txBox="1"/>
          <p:nvPr>
            <p:ph type="title"/>
          </p:nvPr>
        </p:nvSpPr>
        <p:spPr>
          <a:xfrm>
            <a:off x="1238250" y="69850"/>
            <a:ext cx="9842500" cy="1349375"/>
          </a:xfrm>
          <a:prstGeom prst="rect">
            <a:avLst/>
          </a:prstGeom>
          <a:noFill/>
          <a:ln>
            <a:noFill/>
          </a:ln>
        </p:spPr>
        <p:txBody>
          <a:bodyPr anchorCtr="0" anchor="b" bIns="46800" lIns="90000" spcFirstLastPara="1" rIns="90000" wrap="square" tIns="46800">
            <a:noAutofit/>
          </a:bodyPr>
          <a:lstStyle>
            <a:lvl1pPr lvl="0"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1pPr>
            <a:lvl2pPr lvl="1"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2pPr>
            <a:lvl3pPr lvl="2"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3pPr>
            <a:lvl4pPr lvl="3"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4pPr>
            <a:lvl5pPr lvl="4"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5pPr>
            <a:lvl6pPr lvl="5"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6pPr>
            <a:lvl7pPr lvl="6"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7pPr>
            <a:lvl8pPr lvl="7"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8pPr>
            <a:lvl9pPr lvl="8"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9pPr>
          </a:lstStyle>
          <a:p/>
        </p:txBody>
      </p:sp>
      <p:sp>
        <p:nvSpPr>
          <p:cNvPr id="231" name="Google Shape;231;p58"/>
          <p:cNvSpPr txBox="1"/>
          <p:nvPr>
            <p:ph idx="1" type="body"/>
          </p:nvPr>
        </p:nvSpPr>
        <p:spPr>
          <a:xfrm>
            <a:off x="1479550" y="1882775"/>
            <a:ext cx="9710737" cy="3838575"/>
          </a:xfrm>
          <a:prstGeom prst="rect">
            <a:avLst/>
          </a:prstGeom>
          <a:noFill/>
          <a:ln>
            <a:noFill/>
          </a:ln>
        </p:spPr>
        <p:txBody>
          <a:bodyPr anchorCtr="0" anchor="t" bIns="46800" lIns="90000" spcFirstLastPara="1" rIns="90000" wrap="square" tIns="46800">
            <a:noAutofit/>
          </a:bodyPr>
          <a:lstStyle>
            <a:lvl1pPr indent="-482600" lvl="0" marL="457200" marR="0" rtl="0" algn="l">
              <a:lnSpc>
                <a:spcPct val="102000"/>
              </a:lnSpc>
              <a:spcBef>
                <a:spcPts val="800"/>
              </a:spcBef>
              <a:spcAft>
                <a:spcPts val="0"/>
              </a:spcAft>
              <a:buClr>
                <a:srgbClr val="3399FF"/>
              </a:buClr>
              <a:buSzPts val="4000"/>
              <a:buFont typeface="Tahoma"/>
              <a:buChar char="•"/>
              <a:defRPr b="0" i="0" sz="3200" u="none" cap="none" strike="noStrike">
                <a:solidFill>
                  <a:srgbClr val="000000"/>
                </a:solidFill>
                <a:latin typeface="Tahoma"/>
                <a:ea typeface="Tahoma"/>
                <a:cs typeface="Tahoma"/>
                <a:sym typeface="Tahoma"/>
              </a:defRPr>
            </a:lvl1pPr>
            <a:lvl2pPr indent="-450850" lvl="1" marL="914400" marR="0" rtl="0" algn="l">
              <a:lnSpc>
                <a:spcPct val="102000"/>
              </a:lnSpc>
              <a:spcBef>
                <a:spcPts val="700"/>
              </a:spcBef>
              <a:spcAft>
                <a:spcPts val="0"/>
              </a:spcAft>
              <a:buClr>
                <a:srgbClr val="CF3809"/>
              </a:buClr>
              <a:buSzPts val="3500"/>
              <a:buFont typeface="Tahoma"/>
              <a:buChar char="•"/>
              <a:defRPr b="0" i="0" sz="2800" u="none" cap="none" strike="noStrike">
                <a:solidFill>
                  <a:srgbClr val="000000"/>
                </a:solidFill>
                <a:latin typeface="Tahoma"/>
                <a:ea typeface="Tahoma"/>
                <a:cs typeface="Tahoma"/>
                <a:sym typeface="Tahoma"/>
              </a:defRPr>
            </a:lvl2pPr>
            <a:lvl3pPr indent="-419100" lvl="2" marL="1371600" marR="0" rtl="0" algn="l">
              <a:lnSpc>
                <a:spcPct val="102000"/>
              </a:lnSpc>
              <a:spcBef>
                <a:spcPts val="600"/>
              </a:spcBef>
              <a:spcAft>
                <a:spcPts val="0"/>
              </a:spcAft>
              <a:buClr>
                <a:srgbClr val="DEAD22"/>
              </a:buClr>
              <a:buSzPts val="3000"/>
              <a:buFont typeface="Tahoma"/>
              <a:buChar char="•"/>
              <a:defRPr b="0" i="0" sz="2400" u="none" cap="none" strike="noStrike">
                <a:solidFill>
                  <a:srgbClr val="000000"/>
                </a:solidFill>
                <a:latin typeface="Tahoma"/>
                <a:ea typeface="Tahoma"/>
                <a:cs typeface="Tahoma"/>
                <a:sym typeface="Tahoma"/>
              </a:defRPr>
            </a:lvl3pPr>
            <a:lvl4pPr indent="-355600" lvl="3" marL="18288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4pPr>
            <a:lvl5pPr indent="-355600" lvl="4" marL="22860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5pPr>
            <a:lvl6pPr indent="-355600" lvl="5" marL="27432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6pPr>
            <a:lvl7pPr indent="-355600" lvl="6" marL="32004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7pPr>
            <a:lvl8pPr indent="-355600" lvl="7" marL="36576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8pPr>
            <a:lvl9pPr indent="-355600" lvl="8" marL="41148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9pPr>
          </a:lstStyle>
          <a:p/>
        </p:txBody>
      </p:sp>
      <p:sp>
        <p:nvSpPr>
          <p:cNvPr id="232" name="Google Shape;232;p58"/>
          <p:cNvSpPr txBox="1"/>
          <p:nvPr>
            <p:ph idx="10" type="dt"/>
          </p:nvPr>
        </p:nvSpPr>
        <p:spPr>
          <a:xfrm>
            <a:off x="1143000" y="5902325"/>
            <a:ext cx="2376487" cy="425450"/>
          </a:xfrm>
          <a:prstGeom prst="rect">
            <a:avLst/>
          </a:prstGeom>
          <a:noFill/>
          <a:ln>
            <a:noFill/>
          </a:ln>
        </p:spPr>
        <p:txBody>
          <a:bodyPr anchorCtr="0" anchor="b" bIns="46800" lIns="90000" spcFirstLastPara="1" rIns="90000" wrap="square" tIns="46800">
            <a:noAutofit/>
          </a:bodyPr>
          <a:lstStyle>
            <a:lvl1pPr lvl="0" marR="0" rtl="0" algn="l">
              <a:lnSpc>
                <a:spcPct val="9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233" name="Google Shape;233;p58"/>
          <p:cNvSpPr txBox="1"/>
          <p:nvPr>
            <p:ph idx="11" type="ftr"/>
          </p:nvPr>
        </p:nvSpPr>
        <p:spPr>
          <a:xfrm>
            <a:off x="4191000" y="5902325"/>
            <a:ext cx="3614737" cy="425450"/>
          </a:xfrm>
          <a:prstGeom prst="rect">
            <a:avLst/>
          </a:prstGeom>
          <a:noFill/>
          <a:ln>
            <a:noFill/>
          </a:ln>
        </p:spPr>
        <p:txBody>
          <a:bodyPr anchorCtr="0" anchor="b" bIns="46800" lIns="90000" spcFirstLastPara="1" rIns="90000" wrap="square" tIns="46800">
            <a:noAutofit/>
          </a:bodyPr>
          <a:lstStyle>
            <a:lvl1pPr lvl="0" marR="0" rtl="0" algn="l">
              <a:lnSpc>
                <a:spcPct val="9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234" name="Google Shape;234;p58"/>
          <p:cNvSpPr txBox="1"/>
          <p:nvPr>
            <p:ph idx="12" type="sldNum"/>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lvl1pPr indent="0" lvl="0"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1pPr>
            <a:lvl2pPr indent="0" lvl="1"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2pPr>
            <a:lvl3pPr indent="0" lvl="2"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3pPr>
            <a:lvl4pPr indent="0" lvl="3"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4pPr>
            <a:lvl5pPr indent="0" lvl="4"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5pPr>
            <a:lvl6pPr indent="0" lvl="5"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6pPr>
            <a:lvl7pPr indent="0" lvl="6"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7pPr>
            <a:lvl8pPr indent="0" lvl="7"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8pPr>
            <a:lvl9pPr indent="0" lvl="8"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18-</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3"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 name="Shape 26"/>
        <p:cNvGrpSpPr/>
        <p:nvPr/>
      </p:nvGrpSpPr>
      <p:grpSpPr>
        <a:xfrm>
          <a:off x="0" y="0"/>
          <a:ext cx="0" cy="0"/>
          <a:chOff x="0" y="0"/>
          <a:chExt cx="0" cy="0"/>
        </a:xfrm>
      </p:grpSpPr>
      <p:sp>
        <p:nvSpPr>
          <p:cNvPr id="27" name="Google Shape;27;p26"/>
          <p:cNvSpPr txBox="1"/>
          <p:nvPr/>
        </p:nvSpPr>
        <p:spPr>
          <a:xfrm>
            <a:off x="554037" y="1662112"/>
            <a:ext cx="10282237" cy="30162"/>
          </a:xfrm>
          <a:prstGeom prst="rect">
            <a:avLst/>
          </a:prstGeom>
          <a:gradFill>
            <a:gsLst>
              <a:gs pos="0">
                <a:srgbClr val="333333"/>
              </a:gs>
              <a:gs pos="100000">
                <a:srgbClr val="FFFFFF"/>
              </a:gs>
            </a:gsLst>
            <a:lin ang="10800000" scaled="0"/>
          </a:gra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28" name="Google Shape;28;p26"/>
          <p:cNvSpPr txBox="1"/>
          <p:nvPr>
            <p:ph type="title"/>
          </p:nvPr>
        </p:nvSpPr>
        <p:spPr>
          <a:xfrm>
            <a:off x="1238250" y="69850"/>
            <a:ext cx="9842500" cy="1349375"/>
          </a:xfrm>
          <a:prstGeom prst="rect">
            <a:avLst/>
          </a:prstGeom>
          <a:noFill/>
          <a:ln>
            <a:noFill/>
          </a:ln>
        </p:spPr>
        <p:txBody>
          <a:bodyPr anchorCtr="0" anchor="b" bIns="46800" lIns="90000" spcFirstLastPara="1" rIns="90000" wrap="square" tIns="46800">
            <a:noAutofit/>
          </a:bodyPr>
          <a:lstStyle>
            <a:lvl1pPr lvl="0"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1pPr>
            <a:lvl2pPr lvl="1"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2pPr>
            <a:lvl3pPr lvl="2"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3pPr>
            <a:lvl4pPr lvl="3"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4pPr>
            <a:lvl5pPr lvl="4"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5pPr>
            <a:lvl6pPr lvl="5"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6pPr>
            <a:lvl7pPr lvl="6"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7pPr>
            <a:lvl8pPr lvl="7"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8pPr>
            <a:lvl9pPr lvl="8"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9pPr>
          </a:lstStyle>
          <a:p/>
        </p:txBody>
      </p:sp>
      <p:sp>
        <p:nvSpPr>
          <p:cNvPr id="29" name="Google Shape;29;p26"/>
          <p:cNvSpPr txBox="1"/>
          <p:nvPr>
            <p:ph idx="1" type="body"/>
          </p:nvPr>
        </p:nvSpPr>
        <p:spPr>
          <a:xfrm>
            <a:off x="1479550" y="1882775"/>
            <a:ext cx="9710737" cy="3838575"/>
          </a:xfrm>
          <a:prstGeom prst="rect">
            <a:avLst/>
          </a:prstGeom>
          <a:noFill/>
          <a:ln>
            <a:noFill/>
          </a:ln>
        </p:spPr>
        <p:txBody>
          <a:bodyPr anchorCtr="0" anchor="t" bIns="46800" lIns="90000" spcFirstLastPara="1" rIns="90000" wrap="square" tIns="46800">
            <a:noAutofit/>
          </a:bodyPr>
          <a:lstStyle>
            <a:lvl1pPr indent="-482600" lvl="0" marL="457200" marR="0" rtl="0" algn="l">
              <a:lnSpc>
                <a:spcPct val="102000"/>
              </a:lnSpc>
              <a:spcBef>
                <a:spcPts val="800"/>
              </a:spcBef>
              <a:spcAft>
                <a:spcPts val="0"/>
              </a:spcAft>
              <a:buClr>
                <a:srgbClr val="3399FF"/>
              </a:buClr>
              <a:buSzPts val="4000"/>
              <a:buFont typeface="Tahoma"/>
              <a:buChar char="•"/>
              <a:defRPr b="0" i="0" sz="3200" u="none" cap="none" strike="noStrike">
                <a:solidFill>
                  <a:srgbClr val="000000"/>
                </a:solidFill>
                <a:latin typeface="Tahoma"/>
                <a:ea typeface="Tahoma"/>
                <a:cs typeface="Tahoma"/>
                <a:sym typeface="Tahoma"/>
              </a:defRPr>
            </a:lvl1pPr>
            <a:lvl2pPr indent="-450850" lvl="1" marL="914400" marR="0" rtl="0" algn="l">
              <a:lnSpc>
                <a:spcPct val="102000"/>
              </a:lnSpc>
              <a:spcBef>
                <a:spcPts val="700"/>
              </a:spcBef>
              <a:spcAft>
                <a:spcPts val="0"/>
              </a:spcAft>
              <a:buClr>
                <a:srgbClr val="CF3809"/>
              </a:buClr>
              <a:buSzPts val="3500"/>
              <a:buFont typeface="Tahoma"/>
              <a:buChar char="•"/>
              <a:defRPr b="0" i="0" sz="2800" u="none" cap="none" strike="noStrike">
                <a:solidFill>
                  <a:srgbClr val="000000"/>
                </a:solidFill>
                <a:latin typeface="Tahoma"/>
                <a:ea typeface="Tahoma"/>
                <a:cs typeface="Tahoma"/>
                <a:sym typeface="Tahoma"/>
              </a:defRPr>
            </a:lvl2pPr>
            <a:lvl3pPr indent="-419100" lvl="2" marL="1371600" marR="0" rtl="0" algn="l">
              <a:lnSpc>
                <a:spcPct val="102000"/>
              </a:lnSpc>
              <a:spcBef>
                <a:spcPts val="600"/>
              </a:spcBef>
              <a:spcAft>
                <a:spcPts val="0"/>
              </a:spcAft>
              <a:buClr>
                <a:srgbClr val="DEAD22"/>
              </a:buClr>
              <a:buSzPts val="3000"/>
              <a:buFont typeface="Tahoma"/>
              <a:buChar char="•"/>
              <a:defRPr b="0" i="0" sz="2400" u="none" cap="none" strike="noStrike">
                <a:solidFill>
                  <a:srgbClr val="000000"/>
                </a:solidFill>
                <a:latin typeface="Tahoma"/>
                <a:ea typeface="Tahoma"/>
                <a:cs typeface="Tahoma"/>
                <a:sym typeface="Tahoma"/>
              </a:defRPr>
            </a:lvl3pPr>
            <a:lvl4pPr indent="-355600" lvl="3" marL="18288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4pPr>
            <a:lvl5pPr indent="-355600" lvl="4" marL="22860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5pPr>
            <a:lvl6pPr indent="-355600" lvl="5" marL="27432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6pPr>
            <a:lvl7pPr indent="-355600" lvl="6" marL="32004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7pPr>
            <a:lvl8pPr indent="-355600" lvl="7" marL="36576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8pPr>
            <a:lvl9pPr indent="-355600" lvl="8" marL="41148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9pPr>
          </a:lstStyle>
          <a:p/>
        </p:txBody>
      </p:sp>
      <p:sp>
        <p:nvSpPr>
          <p:cNvPr id="30" name="Google Shape;30;p26"/>
          <p:cNvSpPr txBox="1"/>
          <p:nvPr>
            <p:ph idx="10" type="dt"/>
          </p:nvPr>
        </p:nvSpPr>
        <p:spPr>
          <a:xfrm>
            <a:off x="1143000" y="5902325"/>
            <a:ext cx="2376487" cy="425450"/>
          </a:xfrm>
          <a:prstGeom prst="rect">
            <a:avLst/>
          </a:prstGeom>
          <a:noFill/>
          <a:ln>
            <a:noFill/>
          </a:ln>
        </p:spPr>
        <p:txBody>
          <a:bodyPr anchorCtr="0" anchor="b" bIns="46800" lIns="90000" spcFirstLastPara="1" rIns="90000" wrap="square" tIns="46800">
            <a:noAutofit/>
          </a:bodyPr>
          <a:lstStyle>
            <a:lvl1pPr lvl="0" marR="0" rtl="0" algn="l">
              <a:lnSpc>
                <a:spcPct val="9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31" name="Google Shape;31;p26"/>
          <p:cNvSpPr txBox="1"/>
          <p:nvPr>
            <p:ph idx="11" type="ftr"/>
          </p:nvPr>
        </p:nvSpPr>
        <p:spPr>
          <a:xfrm>
            <a:off x="4191000" y="5902325"/>
            <a:ext cx="3614737" cy="425450"/>
          </a:xfrm>
          <a:prstGeom prst="rect">
            <a:avLst/>
          </a:prstGeom>
          <a:noFill/>
          <a:ln>
            <a:noFill/>
          </a:ln>
        </p:spPr>
        <p:txBody>
          <a:bodyPr anchorCtr="0" anchor="b" bIns="46800" lIns="90000" spcFirstLastPara="1" rIns="90000" wrap="square" tIns="46800">
            <a:noAutofit/>
          </a:bodyPr>
          <a:lstStyle>
            <a:lvl1pPr lvl="0" marR="0" rtl="0" algn="l">
              <a:lnSpc>
                <a:spcPct val="9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pic>
        <p:nvPicPr>
          <p:cNvPr id="32" name="Google Shape;32;p26"/>
          <p:cNvPicPr preferRelativeResize="0"/>
          <p:nvPr/>
        </p:nvPicPr>
        <p:blipFill rotWithShape="1">
          <a:blip r:embed="rId1">
            <a:alphaModFix/>
          </a:blip>
          <a:srcRect b="0" l="0" r="0" t="0"/>
          <a:stretch/>
        </p:blipFill>
        <p:spPr>
          <a:xfrm>
            <a:off x="0" y="0"/>
            <a:ext cx="571500" cy="6400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2"/>
    <p:sldLayoutId id="2147483652"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 name="Shape 43"/>
        <p:cNvGrpSpPr/>
        <p:nvPr/>
      </p:nvGrpSpPr>
      <p:grpSpPr>
        <a:xfrm>
          <a:off x="0" y="0"/>
          <a:ext cx="0" cy="0"/>
          <a:chOff x="0" y="0"/>
          <a:chExt cx="0" cy="0"/>
        </a:xfrm>
      </p:grpSpPr>
      <p:sp>
        <p:nvSpPr>
          <p:cNvPr id="44" name="Google Shape;44;p29"/>
          <p:cNvSpPr txBox="1"/>
          <p:nvPr>
            <p:ph type="title"/>
          </p:nvPr>
        </p:nvSpPr>
        <p:spPr>
          <a:xfrm>
            <a:off x="1047750" y="498475"/>
            <a:ext cx="9710737" cy="2058987"/>
          </a:xfrm>
          <a:prstGeom prst="rect">
            <a:avLst/>
          </a:prstGeom>
          <a:noFill/>
          <a:ln>
            <a:noFill/>
          </a:ln>
        </p:spPr>
        <p:txBody>
          <a:bodyPr anchorCtr="0" anchor="b" bIns="46800" lIns="90000" spcFirstLastPara="1" rIns="90000" wrap="square" tIns="46800">
            <a:noAutofit/>
          </a:bodyPr>
          <a:lstStyle>
            <a:lvl1pPr lvl="0"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1pPr>
            <a:lvl2pPr lvl="1"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2pPr>
            <a:lvl3pPr lvl="2"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3pPr>
            <a:lvl4pPr lvl="3"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4pPr>
            <a:lvl5pPr lvl="4"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5pPr>
            <a:lvl6pPr lvl="5"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6pPr>
            <a:lvl7pPr lvl="6"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7pPr>
            <a:lvl8pPr lvl="7"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8pPr>
            <a:lvl9pPr lvl="8"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9pPr>
          </a:lstStyle>
          <a:p/>
        </p:txBody>
      </p:sp>
      <p:sp>
        <p:nvSpPr>
          <p:cNvPr id="45" name="Google Shape;45;p29"/>
          <p:cNvSpPr txBox="1"/>
          <p:nvPr/>
        </p:nvSpPr>
        <p:spPr>
          <a:xfrm>
            <a:off x="1238250" y="5829300"/>
            <a:ext cx="2381250" cy="42862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sp>
        <p:nvSpPr>
          <p:cNvPr id="46" name="Google Shape;46;p29"/>
          <p:cNvSpPr txBox="1"/>
          <p:nvPr>
            <p:ph idx="11" type="ftr"/>
          </p:nvPr>
        </p:nvSpPr>
        <p:spPr>
          <a:xfrm>
            <a:off x="4286250" y="5832475"/>
            <a:ext cx="3614737" cy="423862"/>
          </a:xfrm>
          <a:prstGeom prst="rect">
            <a:avLst/>
          </a:prstGeom>
          <a:noFill/>
          <a:ln>
            <a:noFill/>
          </a:ln>
        </p:spPr>
        <p:txBody>
          <a:bodyPr anchorCtr="0" anchor="b" bIns="46800" lIns="90000" spcFirstLastPara="1" rIns="90000" wrap="square" tIns="46800">
            <a:noAutofit/>
          </a:bodyPr>
          <a:lstStyle>
            <a:lvl1pPr lvl="0" marR="0" rtl="0" algn="l">
              <a:lnSpc>
                <a:spcPct val="9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47" name="Google Shape;47;p29"/>
          <p:cNvSpPr txBox="1"/>
          <p:nvPr>
            <p:ph idx="12" type="sldNum"/>
          </p:nvPr>
        </p:nvSpPr>
        <p:spPr>
          <a:xfrm>
            <a:off x="8572500" y="5832475"/>
            <a:ext cx="2378075" cy="423862"/>
          </a:xfrm>
          <a:prstGeom prst="rect">
            <a:avLst/>
          </a:prstGeom>
          <a:noFill/>
          <a:ln>
            <a:noFill/>
          </a:ln>
        </p:spPr>
        <p:txBody>
          <a:bodyPr anchorCtr="0" anchor="b" bIns="46800" lIns="90000" spcFirstLastPara="1" rIns="90000" wrap="square" tIns="46800">
            <a:noAutofit/>
          </a:bodyPr>
          <a:lstStyle>
            <a:lvl1pPr indent="0" lvl="0" marL="0" marR="0" rtl="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1pPr>
            <a:lvl2pPr indent="0" lvl="1" marL="0" marR="0" rtl="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2pPr>
            <a:lvl3pPr indent="0" lvl="2" marL="0" marR="0" rtl="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3pPr>
            <a:lvl4pPr indent="0" lvl="3" marL="0" marR="0" rtl="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4pPr>
            <a:lvl5pPr indent="0" lvl="4" marL="0" marR="0" rtl="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5pPr>
            <a:lvl6pPr indent="0" lvl="5" marL="0" marR="0" rtl="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6pPr>
            <a:lvl7pPr indent="0" lvl="6" marL="0" marR="0" rtl="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7pPr>
            <a:lvl8pPr indent="0" lvl="7" marL="0" marR="0" rtl="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8pPr>
            <a:lvl9pPr indent="0" lvl="8" marL="0" marR="0" rtl="0" algn="r">
              <a:lnSpc>
                <a:spcPct val="100000"/>
              </a:lnSpc>
              <a:spcBef>
                <a:spcPts val="0"/>
              </a:spcBef>
              <a:spcAft>
                <a:spcPts val="0"/>
              </a:spcAft>
              <a:buClr>
                <a:srgbClr val="333333"/>
              </a:buClr>
              <a:buSzPts val="1200"/>
              <a:buFont typeface="Tahoma"/>
              <a:buNone/>
              <a:defRPr b="0" i="0" sz="1200" u="none">
                <a:solidFill>
                  <a:srgbClr val="333333"/>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id="48" name="Google Shape;48;p29"/>
          <p:cNvPicPr preferRelativeResize="0"/>
          <p:nvPr/>
        </p:nvPicPr>
        <p:blipFill rotWithShape="1">
          <a:blip r:embed="rId1">
            <a:alphaModFix/>
          </a:blip>
          <a:srcRect b="0" l="0" r="0" t="0"/>
          <a:stretch/>
        </p:blipFill>
        <p:spPr>
          <a:xfrm>
            <a:off x="666750" y="2987675"/>
            <a:ext cx="10191750" cy="284162"/>
          </a:xfrm>
          <a:prstGeom prst="rect">
            <a:avLst/>
          </a:prstGeom>
          <a:noFill/>
          <a:ln>
            <a:noFill/>
          </a:ln>
        </p:spPr>
      </p:pic>
      <p:sp>
        <p:nvSpPr>
          <p:cNvPr id="49" name="Google Shape;49;p29"/>
          <p:cNvSpPr txBox="1"/>
          <p:nvPr>
            <p:ph idx="1" type="body"/>
          </p:nvPr>
        </p:nvSpPr>
        <p:spPr>
          <a:xfrm>
            <a:off x="571500" y="1498600"/>
            <a:ext cx="10283825" cy="4222750"/>
          </a:xfrm>
          <a:prstGeom prst="rect">
            <a:avLst/>
          </a:prstGeom>
          <a:noFill/>
          <a:ln>
            <a:noFill/>
          </a:ln>
        </p:spPr>
        <p:txBody>
          <a:bodyPr anchorCtr="0" anchor="t" bIns="0" lIns="0" spcFirstLastPara="1" rIns="0" wrap="square" tIns="0">
            <a:noAutofit/>
          </a:bodyPr>
          <a:lstStyle>
            <a:lvl1pPr indent="-482600" lvl="0" marL="457200" marR="0" rtl="0" algn="l">
              <a:lnSpc>
                <a:spcPct val="102000"/>
              </a:lnSpc>
              <a:spcBef>
                <a:spcPts val="800"/>
              </a:spcBef>
              <a:spcAft>
                <a:spcPts val="0"/>
              </a:spcAft>
              <a:buClr>
                <a:srgbClr val="3399FF"/>
              </a:buClr>
              <a:buSzPts val="4000"/>
              <a:buFont typeface="Tahoma"/>
              <a:buChar char="•"/>
              <a:defRPr b="0" i="0" sz="3200" u="none" cap="none" strike="noStrike">
                <a:solidFill>
                  <a:srgbClr val="000000"/>
                </a:solidFill>
                <a:latin typeface="Tahoma"/>
                <a:ea typeface="Tahoma"/>
                <a:cs typeface="Tahoma"/>
                <a:sym typeface="Tahoma"/>
              </a:defRPr>
            </a:lvl1pPr>
            <a:lvl2pPr indent="-450850" lvl="1" marL="914400" marR="0" rtl="0" algn="l">
              <a:lnSpc>
                <a:spcPct val="102000"/>
              </a:lnSpc>
              <a:spcBef>
                <a:spcPts val="700"/>
              </a:spcBef>
              <a:spcAft>
                <a:spcPts val="0"/>
              </a:spcAft>
              <a:buClr>
                <a:srgbClr val="CF3809"/>
              </a:buClr>
              <a:buSzPts val="3500"/>
              <a:buFont typeface="Tahoma"/>
              <a:buChar char="•"/>
              <a:defRPr b="0" i="0" sz="2800" u="none" cap="none" strike="noStrike">
                <a:solidFill>
                  <a:srgbClr val="000000"/>
                </a:solidFill>
                <a:latin typeface="Tahoma"/>
                <a:ea typeface="Tahoma"/>
                <a:cs typeface="Tahoma"/>
                <a:sym typeface="Tahoma"/>
              </a:defRPr>
            </a:lvl2pPr>
            <a:lvl3pPr indent="-419100" lvl="2" marL="1371600" marR="0" rtl="0" algn="l">
              <a:lnSpc>
                <a:spcPct val="102000"/>
              </a:lnSpc>
              <a:spcBef>
                <a:spcPts val="600"/>
              </a:spcBef>
              <a:spcAft>
                <a:spcPts val="0"/>
              </a:spcAft>
              <a:buClr>
                <a:srgbClr val="DEAD22"/>
              </a:buClr>
              <a:buSzPts val="3000"/>
              <a:buFont typeface="Tahoma"/>
              <a:buChar char="•"/>
              <a:defRPr b="0" i="0" sz="2400" u="none" cap="none" strike="noStrike">
                <a:solidFill>
                  <a:srgbClr val="000000"/>
                </a:solidFill>
                <a:latin typeface="Tahoma"/>
                <a:ea typeface="Tahoma"/>
                <a:cs typeface="Tahoma"/>
                <a:sym typeface="Tahoma"/>
              </a:defRPr>
            </a:lvl3pPr>
            <a:lvl4pPr indent="-355600" lvl="3" marL="18288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4pPr>
            <a:lvl5pPr indent="-355600" lvl="4" marL="22860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5pPr>
            <a:lvl6pPr indent="-355600" lvl="5" marL="27432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6pPr>
            <a:lvl7pPr indent="-355600" lvl="6" marL="32004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7pPr>
            <a:lvl8pPr indent="-355600" lvl="7" marL="36576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8pPr>
            <a:lvl9pPr indent="-355600" lvl="8" marL="41148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2" name="Shape 112"/>
        <p:cNvGrpSpPr/>
        <p:nvPr/>
      </p:nvGrpSpPr>
      <p:grpSpPr>
        <a:xfrm>
          <a:off x="0" y="0"/>
          <a:ext cx="0" cy="0"/>
          <a:chOff x="0" y="0"/>
          <a:chExt cx="0" cy="0"/>
        </a:xfrm>
      </p:grpSpPr>
      <p:sp>
        <p:nvSpPr>
          <p:cNvPr id="113" name="Google Shape;113;p42"/>
          <p:cNvSpPr txBox="1"/>
          <p:nvPr/>
        </p:nvSpPr>
        <p:spPr>
          <a:xfrm>
            <a:off x="554037" y="1662112"/>
            <a:ext cx="10282237" cy="30162"/>
          </a:xfrm>
          <a:prstGeom prst="rect">
            <a:avLst/>
          </a:prstGeom>
          <a:gradFill>
            <a:gsLst>
              <a:gs pos="0">
                <a:srgbClr val="333333"/>
              </a:gs>
              <a:gs pos="100000">
                <a:srgbClr val="FFFFFF"/>
              </a:gs>
            </a:gsLst>
            <a:lin ang="10800000" scaled="0"/>
          </a:gra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pic>
        <p:nvPicPr>
          <p:cNvPr id="114" name="Google Shape;114;p42"/>
          <p:cNvPicPr preferRelativeResize="0"/>
          <p:nvPr/>
        </p:nvPicPr>
        <p:blipFill rotWithShape="1">
          <a:blip r:embed="rId1">
            <a:alphaModFix/>
          </a:blip>
          <a:srcRect b="0" l="0" r="0" t="0"/>
          <a:stretch/>
        </p:blipFill>
        <p:spPr>
          <a:xfrm>
            <a:off x="0" y="0"/>
            <a:ext cx="571500" cy="6400800"/>
          </a:xfrm>
          <a:prstGeom prst="rect">
            <a:avLst/>
          </a:prstGeom>
          <a:noFill/>
          <a:ln>
            <a:noFill/>
          </a:ln>
        </p:spPr>
      </p:pic>
      <p:sp>
        <p:nvSpPr>
          <p:cNvPr id="115" name="Google Shape;115;p42"/>
          <p:cNvSpPr txBox="1"/>
          <p:nvPr>
            <p:ph type="title"/>
          </p:nvPr>
        </p:nvSpPr>
        <p:spPr>
          <a:xfrm>
            <a:off x="1238250" y="69850"/>
            <a:ext cx="9842500" cy="1349375"/>
          </a:xfrm>
          <a:prstGeom prst="rect">
            <a:avLst/>
          </a:prstGeom>
          <a:noFill/>
          <a:ln>
            <a:noFill/>
          </a:ln>
        </p:spPr>
        <p:txBody>
          <a:bodyPr anchorCtr="0" anchor="b" bIns="46800" lIns="90000" spcFirstLastPara="1" rIns="90000" wrap="square" tIns="46800">
            <a:noAutofit/>
          </a:bodyPr>
          <a:lstStyle>
            <a:lvl1pPr lvl="0"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1pPr>
            <a:lvl2pPr lvl="1"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2pPr>
            <a:lvl3pPr lvl="2"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3pPr>
            <a:lvl4pPr lvl="3"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4pPr>
            <a:lvl5pPr lvl="4"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5pPr>
            <a:lvl6pPr lvl="5"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6pPr>
            <a:lvl7pPr lvl="6"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7pPr>
            <a:lvl8pPr lvl="7"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8pPr>
            <a:lvl9pPr lvl="8"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9pPr>
          </a:lstStyle>
          <a:p/>
        </p:txBody>
      </p:sp>
      <p:sp>
        <p:nvSpPr>
          <p:cNvPr id="116" name="Google Shape;116;p42"/>
          <p:cNvSpPr txBox="1"/>
          <p:nvPr>
            <p:ph idx="1" type="body"/>
          </p:nvPr>
        </p:nvSpPr>
        <p:spPr>
          <a:xfrm>
            <a:off x="1479550" y="1882775"/>
            <a:ext cx="9710737" cy="3838575"/>
          </a:xfrm>
          <a:prstGeom prst="rect">
            <a:avLst/>
          </a:prstGeom>
          <a:noFill/>
          <a:ln>
            <a:noFill/>
          </a:ln>
        </p:spPr>
        <p:txBody>
          <a:bodyPr anchorCtr="0" anchor="t" bIns="46800" lIns="90000" spcFirstLastPara="1" rIns="90000" wrap="square" tIns="46800">
            <a:noAutofit/>
          </a:bodyPr>
          <a:lstStyle>
            <a:lvl1pPr indent="-482600" lvl="0" marL="457200" marR="0" rtl="0" algn="l">
              <a:lnSpc>
                <a:spcPct val="102000"/>
              </a:lnSpc>
              <a:spcBef>
                <a:spcPts val="800"/>
              </a:spcBef>
              <a:spcAft>
                <a:spcPts val="0"/>
              </a:spcAft>
              <a:buClr>
                <a:srgbClr val="3399FF"/>
              </a:buClr>
              <a:buSzPts val="4000"/>
              <a:buFont typeface="Tahoma"/>
              <a:buChar char="•"/>
              <a:defRPr b="0" i="0" sz="3200" u="none" cap="none" strike="noStrike">
                <a:solidFill>
                  <a:srgbClr val="000000"/>
                </a:solidFill>
                <a:latin typeface="Tahoma"/>
                <a:ea typeface="Tahoma"/>
                <a:cs typeface="Tahoma"/>
                <a:sym typeface="Tahoma"/>
              </a:defRPr>
            </a:lvl1pPr>
            <a:lvl2pPr indent="-450850" lvl="1" marL="914400" marR="0" rtl="0" algn="l">
              <a:lnSpc>
                <a:spcPct val="102000"/>
              </a:lnSpc>
              <a:spcBef>
                <a:spcPts val="700"/>
              </a:spcBef>
              <a:spcAft>
                <a:spcPts val="0"/>
              </a:spcAft>
              <a:buClr>
                <a:srgbClr val="CF3809"/>
              </a:buClr>
              <a:buSzPts val="3500"/>
              <a:buFont typeface="Tahoma"/>
              <a:buChar char="•"/>
              <a:defRPr b="0" i="0" sz="2800" u="none" cap="none" strike="noStrike">
                <a:solidFill>
                  <a:srgbClr val="000000"/>
                </a:solidFill>
                <a:latin typeface="Tahoma"/>
                <a:ea typeface="Tahoma"/>
                <a:cs typeface="Tahoma"/>
                <a:sym typeface="Tahoma"/>
              </a:defRPr>
            </a:lvl2pPr>
            <a:lvl3pPr indent="-419100" lvl="2" marL="1371600" marR="0" rtl="0" algn="l">
              <a:lnSpc>
                <a:spcPct val="102000"/>
              </a:lnSpc>
              <a:spcBef>
                <a:spcPts val="600"/>
              </a:spcBef>
              <a:spcAft>
                <a:spcPts val="0"/>
              </a:spcAft>
              <a:buClr>
                <a:srgbClr val="DEAD22"/>
              </a:buClr>
              <a:buSzPts val="3000"/>
              <a:buFont typeface="Tahoma"/>
              <a:buChar char="•"/>
              <a:defRPr b="0" i="0" sz="2400" u="none" cap="none" strike="noStrike">
                <a:solidFill>
                  <a:srgbClr val="000000"/>
                </a:solidFill>
                <a:latin typeface="Tahoma"/>
                <a:ea typeface="Tahoma"/>
                <a:cs typeface="Tahoma"/>
                <a:sym typeface="Tahoma"/>
              </a:defRPr>
            </a:lvl3pPr>
            <a:lvl4pPr indent="-355600" lvl="3" marL="18288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4pPr>
            <a:lvl5pPr indent="-355600" lvl="4" marL="22860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5pPr>
            <a:lvl6pPr indent="-355600" lvl="5" marL="27432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6pPr>
            <a:lvl7pPr indent="-355600" lvl="6" marL="32004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7pPr>
            <a:lvl8pPr indent="-355600" lvl="7" marL="36576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8pPr>
            <a:lvl9pPr indent="-355600" lvl="8" marL="41148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9pPr>
          </a:lstStyle>
          <a:p/>
        </p:txBody>
      </p:sp>
      <p:sp>
        <p:nvSpPr>
          <p:cNvPr id="117" name="Google Shape;117;p42"/>
          <p:cNvSpPr txBox="1"/>
          <p:nvPr>
            <p:ph idx="10" type="dt"/>
          </p:nvPr>
        </p:nvSpPr>
        <p:spPr>
          <a:xfrm>
            <a:off x="1143000" y="5902325"/>
            <a:ext cx="2376487" cy="425450"/>
          </a:xfrm>
          <a:prstGeom prst="rect">
            <a:avLst/>
          </a:prstGeom>
          <a:noFill/>
          <a:ln>
            <a:noFill/>
          </a:ln>
        </p:spPr>
        <p:txBody>
          <a:bodyPr anchorCtr="0" anchor="b" bIns="46800" lIns="90000" spcFirstLastPara="1" rIns="90000" wrap="square" tIns="46800">
            <a:noAutofit/>
          </a:bodyPr>
          <a:lstStyle>
            <a:lvl1pPr lvl="0" marR="0" rtl="0" algn="l">
              <a:lnSpc>
                <a:spcPct val="9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18" name="Google Shape;118;p42"/>
          <p:cNvSpPr txBox="1"/>
          <p:nvPr>
            <p:ph idx="11" type="ftr"/>
          </p:nvPr>
        </p:nvSpPr>
        <p:spPr>
          <a:xfrm>
            <a:off x="4191000" y="5902325"/>
            <a:ext cx="3614737" cy="425450"/>
          </a:xfrm>
          <a:prstGeom prst="rect">
            <a:avLst/>
          </a:prstGeom>
          <a:noFill/>
          <a:ln>
            <a:noFill/>
          </a:ln>
        </p:spPr>
        <p:txBody>
          <a:bodyPr anchorCtr="0" anchor="b" bIns="46800" lIns="90000" spcFirstLastPara="1" rIns="90000" wrap="square" tIns="46800">
            <a:noAutofit/>
          </a:bodyPr>
          <a:lstStyle>
            <a:lvl1pPr lvl="0" marR="0" rtl="0" algn="l">
              <a:lnSpc>
                <a:spcPct val="9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19" name="Google Shape;119;p42"/>
          <p:cNvSpPr txBox="1"/>
          <p:nvPr>
            <p:ph idx="12" type="sldNum"/>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lvl1pPr indent="0" lvl="0"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1pPr>
            <a:lvl2pPr indent="0" lvl="1"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2pPr>
            <a:lvl3pPr indent="0" lvl="2"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3pPr>
            <a:lvl4pPr indent="0" lvl="3"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4pPr>
            <a:lvl5pPr indent="0" lvl="4"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5pPr>
            <a:lvl6pPr indent="0" lvl="5"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6pPr>
            <a:lvl7pPr indent="0" lvl="6"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7pPr>
            <a:lvl8pPr indent="0" lvl="7"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8pPr>
            <a:lvl9pPr indent="0" lvl="8"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18-</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7"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6" name="Shape 126"/>
        <p:cNvGrpSpPr/>
        <p:nvPr/>
      </p:nvGrpSpPr>
      <p:grpSpPr>
        <a:xfrm>
          <a:off x="0" y="0"/>
          <a:ext cx="0" cy="0"/>
          <a:chOff x="0" y="0"/>
          <a:chExt cx="0" cy="0"/>
        </a:xfrm>
      </p:grpSpPr>
      <p:sp>
        <p:nvSpPr>
          <p:cNvPr id="127" name="Google Shape;127;p44"/>
          <p:cNvSpPr txBox="1"/>
          <p:nvPr/>
        </p:nvSpPr>
        <p:spPr>
          <a:xfrm>
            <a:off x="554037" y="1662112"/>
            <a:ext cx="10282237" cy="30162"/>
          </a:xfrm>
          <a:prstGeom prst="rect">
            <a:avLst/>
          </a:prstGeom>
          <a:gradFill>
            <a:gsLst>
              <a:gs pos="0">
                <a:srgbClr val="333333"/>
              </a:gs>
              <a:gs pos="100000">
                <a:srgbClr val="FFFFFF"/>
              </a:gs>
            </a:gsLst>
            <a:lin ang="10800000" scaled="0"/>
          </a:gra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pic>
        <p:nvPicPr>
          <p:cNvPr id="128" name="Google Shape;128;p44"/>
          <p:cNvPicPr preferRelativeResize="0"/>
          <p:nvPr/>
        </p:nvPicPr>
        <p:blipFill rotWithShape="1">
          <a:blip r:embed="rId1">
            <a:alphaModFix/>
          </a:blip>
          <a:srcRect b="0" l="0" r="0" t="0"/>
          <a:stretch/>
        </p:blipFill>
        <p:spPr>
          <a:xfrm>
            <a:off x="0" y="0"/>
            <a:ext cx="571500" cy="6400800"/>
          </a:xfrm>
          <a:prstGeom prst="rect">
            <a:avLst/>
          </a:prstGeom>
          <a:noFill/>
          <a:ln>
            <a:noFill/>
          </a:ln>
        </p:spPr>
      </p:pic>
      <p:sp>
        <p:nvSpPr>
          <p:cNvPr id="129" name="Google Shape;129;p44"/>
          <p:cNvSpPr txBox="1"/>
          <p:nvPr>
            <p:ph type="title"/>
          </p:nvPr>
        </p:nvSpPr>
        <p:spPr>
          <a:xfrm>
            <a:off x="1238250" y="69850"/>
            <a:ext cx="9842500" cy="1349375"/>
          </a:xfrm>
          <a:prstGeom prst="rect">
            <a:avLst/>
          </a:prstGeom>
          <a:noFill/>
          <a:ln>
            <a:noFill/>
          </a:ln>
        </p:spPr>
        <p:txBody>
          <a:bodyPr anchorCtr="0" anchor="b" bIns="46800" lIns="90000" spcFirstLastPara="1" rIns="90000" wrap="square" tIns="46800">
            <a:noAutofit/>
          </a:bodyPr>
          <a:lstStyle>
            <a:lvl1pPr lvl="0"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1pPr>
            <a:lvl2pPr lvl="1"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2pPr>
            <a:lvl3pPr lvl="2"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3pPr>
            <a:lvl4pPr lvl="3"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4pPr>
            <a:lvl5pPr lvl="4"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5pPr>
            <a:lvl6pPr lvl="5"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6pPr>
            <a:lvl7pPr lvl="6"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7pPr>
            <a:lvl8pPr lvl="7"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8pPr>
            <a:lvl9pPr lvl="8"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9pPr>
          </a:lstStyle>
          <a:p/>
        </p:txBody>
      </p:sp>
      <p:sp>
        <p:nvSpPr>
          <p:cNvPr id="130" name="Google Shape;130;p44"/>
          <p:cNvSpPr txBox="1"/>
          <p:nvPr>
            <p:ph idx="1" type="body"/>
          </p:nvPr>
        </p:nvSpPr>
        <p:spPr>
          <a:xfrm>
            <a:off x="1479550" y="1882775"/>
            <a:ext cx="9710737" cy="3838575"/>
          </a:xfrm>
          <a:prstGeom prst="rect">
            <a:avLst/>
          </a:prstGeom>
          <a:noFill/>
          <a:ln>
            <a:noFill/>
          </a:ln>
        </p:spPr>
        <p:txBody>
          <a:bodyPr anchorCtr="0" anchor="t" bIns="46800" lIns="90000" spcFirstLastPara="1" rIns="90000" wrap="square" tIns="46800">
            <a:noAutofit/>
          </a:bodyPr>
          <a:lstStyle>
            <a:lvl1pPr indent="-482600" lvl="0" marL="457200" marR="0" rtl="0" algn="l">
              <a:lnSpc>
                <a:spcPct val="102000"/>
              </a:lnSpc>
              <a:spcBef>
                <a:spcPts val="800"/>
              </a:spcBef>
              <a:spcAft>
                <a:spcPts val="0"/>
              </a:spcAft>
              <a:buClr>
                <a:srgbClr val="3399FF"/>
              </a:buClr>
              <a:buSzPts val="4000"/>
              <a:buFont typeface="Tahoma"/>
              <a:buChar char="•"/>
              <a:defRPr b="0" i="0" sz="3200" u="none" cap="none" strike="noStrike">
                <a:solidFill>
                  <a:srgbClr val="000000"/>
                </a:solidFill>
                <a:latin typeface="Tahoma"/>
                <a:ea typeface="Tahoma"/>
                <a:cs typeface="Tahoma"/>
                <a:sym typeface="Tahoma"/>
              </a:defRPr>
            </a:lvl1pPr>
            <a:lvl2pPr indent="-450850" lvl="1" marL="914400" marR="0" rtl="0" algn="l">
              <a:lnSpc>
                <a:spcPct val="102000"/>
              </a:lnSpc>
              <a:spcBef>
                <a:spcPts val="700"/>
              </a:spcBef>
              <a:spcAft>
                <a:spcPts val="0"/>
              </a:spcAft>
              <a:buClr>
                <a:srgbClr val="CF3809"/>
              </a:buClr>
              <a:buSzPts val="3500"/>
              <a:buFont typeface="Tahoma"/>
              <a:buChar char="•"/>
              <a:defRPr b="0" i="0" sz="2800" u="none" cap="none" strike="noStrike">
                <a:solidFill>
                  <a:srgbClr val="000000"/>
                </a:solidFill>
                <a:latin typeface="Tahoma"/>
                <a:ea typeface="Tahoma"/>
                <a:cs typeface="Tahoma"/>
                <a:sym typeface="Tahoma"/>
              </a:defRPr>
            </a:lvl2pPr>
            <a:lvl3pPr indent="-419100" lvl="2" marL="1371600" marR="0" rtl="0" algn="l">
              <a:lnSpc>
                <a:spcPct val="102000"/>
              </a:lnSpc>
              <a:spcBef>
                <a:spcPts val="600"/>
              </a:spcBef>
              <a:spcAft>
                <a:spcPts val="0"/>
              </a:spcAft>
              <a:buClr>
                <a:srgbClr val="DEAD22"/>
              </a:buClr>
              <a:buSzPts val="3000"/>
              <a:buFont typeface="Tahoma"/>
              <a:buChar char="•"/>
              <a:defRPr b="0" i="0" sz="2400" u="none" cap="none" strike="noStrike">
                <a:solidFill>
                  <a:srgbClr val="000000"/>
                </a:solidFill>
                <a:latin typeface="Tahoma"/>
                <a:ea typeface="Tahoma"/>
                <a:cs typeface="Tahoma"/>
                <a:sym typeface="Tahoma"/>
              </a:defRPr>
            </a:lvl3pPr>
            <a:lvl4pPr indent="-355600" lvl="3" marL="18288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4pPr>
            <a:lvl5pPr indent="-355600" lvl="4" marL="22860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5pPr>
            <a:lvl6pPr indent="-355600" lvl="5" marL="27432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6pPr>
            <a:lvl7pPr indent="-355600" lvl="6" marL="32004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7pPr>
            <a:lvl8pPr indent="-355600" lvl="7" marL="36576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8pPr>
            <a:lvl9pPr indent="-355600" lvl="8" marL="41148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9pPr>
          </a:lstStyle>
          <a:p/>
        </p:txBody>
      </p:sp>
      <p:sp>
        <p:nvSpPr>
          <p:cNvPr id="131" name="Google Shape;131;p44"/>
          <p:cNvSpPr txBox="1"/>
          <p:nvPr>
            <p:ph idx="10" type="dt"/>
          </p:nvPr>
        </p:nvSpPr>
        <p:spPr>
          <a:xfrm>
            <a:off x="1143000" y="5902325"/>
            <a:ext cx="2376487" cy="425450"/>
          </a:xfrm>
          <a:prstGeom prst="rect">
            <a:avLst/>
          </a:prstGeom>
          <a:noFill/>
          <a:ln>
            <a:noFill/>
          </a:ln>
        </p:spPr>
        <p:txBody>
          <a:bodyPr anchorCtr="0" anchor="b" bIns="46800" lIns="90000" spcFirstLastPara="1" rIns="90000" wrap="square" tIns="46800">
            <a:noAutofit/>
          </a:bodyPr>
          <a:lstStyle>
            <a:lvl1pPr lvl="0" marR="0" rtl="0" algn="l">
              <a:lnSpc>
                <a:spcPct val="9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32" name="Google Shape;132;p44"/>
          <p:cNvSpPr txBox="1"/>
          <p:nvPr>
            <p:ph idx="11" type="ftr"/>
          </p:nvPr>
        </p:nvSpPr>
        <p:spPr>
          <a:xfrm>
            <a:off x="4191000" y="5902325"/>
            <a:ext cx="3614737" cy="425450"/>
          </a:xfrm>
          <a:prstGeom prst="rect">
            <a:avLst/>
          </a:prstGeom>
          <a:noFill/>
          <a:ln>
            <a:noFill/>
          </a:ln>
        </p:spPr>
        <p:txBody>
          <a:bodyPr anchorCtr="0" anchor="b" bIns="46800" lIns="90000" spcFirstLastPara="1" rIns="90000" wrap="square" tIns="46800">
            <a:noAutofit/>
          </a:bodyPr>
          <a:lstStyle>
            <a:lvl1pPr lvl="0" marR="0" rtl="0" algn="l">
              <a:lnSpc>
                <a:spcPct val="9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33" name="Google Shape;133;p44"/>
          <p:cNvSpPr txBox="1"/>
          <p:nvPr>
            <p:ph idx="12" type="sldNum"/>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lvl1pPr indent="0" lvl="0"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1pPr>
            <a:lvl2pPr indent="0" lvl="1"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2pPr>
            <a:lvl3pPr indent="0" lvl="2"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3pPr>
            <a:lvl4pPr indent="0" lvl="3"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4pPr>
            <a:lvl5pPr indent="0" lvl="4"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5pPr>
            <a:lvl6pPr indent="0" lvl="5"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6pPr>
            <a:lvl7pPr indent="0" lvl="6"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7pPr>
            <a:lvl8pPr indent="0" lvl="7"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8pPr>
            <a:lvl9pPr indent="0" lvl="8"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18-</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1" name="Shape 141"/>
        <p:cNvGrpSpPr/>
        <p:nvPr/>
      </p:nvGrpSpPr>
      <p:grpSpPr>
        <a:xfrm>
          <a:off x="0" y="0"/>
          <a:ext cx="0" cy="0"/>
          <a:chOff x="0" y="0"/>
          <a:chExt cx="0" cy="0"/>
        </a:xfrm>
      </p:grpSpPr>
      <p:sp>
        <p:nvSpPr>
          <p:cNvPr id="142" name="Google Shape;142;p46"/>
          <p:cNvSpPr txBox="1"/>
          <p:nvPr/>
        </p:nvSpPr>
        <p:spPr>
          <a:xfrm>
            <a:off x="554037" y="1662112"/>
            <a:ext cx="10282237" cy="30162"/>
          </a:xfrm>
          <a:prstGeom prst="rect">
            <a:avLst/>
          </a:prstGeom>
          <a:gradFill>
            <a:gsLst>
              <a:gs pos="0">
                <a:srgbClr val="333333"/>
              </a:gs>
              <a:gs pos="100000">
                <a:srgbClr val="FFFFFF"/>
              </a:gs>
            </a:gsLst>
            <a:lin ang="10800000" scaled="0"/>
          </a:gra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pic>
        <p:nvPicPr>
          <p:cNvPr id="143" name="Google Shape;143;p46"/>
          <p:cNvPicPr preferRelativeResize="0"/>
          <p:nvPr/>
        </p:nvPicPr>
        <p:blipFill rotWithShape="1">
          <a:blip r:embed="rId1">
            <a:alphaModFix/>
          </a:blip>
          <a:srcRect b="0" l="0" r="0" t="0"/>
          <a:stretch/>
        </p:blipFill>
        <p:spPr>
          <a:xfrm>
            <a:off x="0" y="0"/>
            <a:ext cx="571500" cy="6400800"/>
          </a:xfrm>
          <a:prstGeom prst="rect">
            <a:avLst/>
          </a:prstGeom>
          <a:noFill/>
          <a:ln>
            <a:noFill/>
          </a:ln>
        </p:spPr>
      </p:pic>
      <p:sp>
        <p:nvSpPr>
          <p:cNvPr id="144" name="Google Shape;144;p46"/>
          <p:cNvSpPr txBox="1"/>
          <p:nvPr>
            <p:ph type="title"/>
          </p:nvPr>
        </p:nvSpPr>
        <p:spPr>
          <a:xfrm>
            <a:off x="1238250" y="69850"/>
            <a:ext cx="9842500" cy="1349375"/>
          </a:xfrm>
          <a:prstGeom prst="rect">
            <a:avLst/>
          </a:prstGeom>
          <a:noFill/>
          <a:ln>
            <a:noFill/>
          </a:ln>
        </p:spPr>
        <p:txBody>
          <a:bodyPr anchorCtr="0" anchor="b" bIns="46800" lIns="90000" spcFirstLastPara="1" rIns="90000" wrap="square" tIns="46800">
            <a:noAutofit/>
          </a:bodyPr>
          <a:lstStyle>
            <a:lvl1pPr lvl="0"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1pPr>
            <a:lvl2pPr lvl="1"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2pPr>
            <a:lvl3pPr lvl="2"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3pPr>
            <a:lvl4pPr lvl="3"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4pPr>
            <a:lvl5pPr lvl="4"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5pPr>
            <a:lvl6pPr lvl="5"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6pPr>
            <a:lvl7pPr lvl="6"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7pPr>
            <a:lvl8pPr lvl="7"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8pPr>
            <a:lvl9pPr lvl="8"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9pPr>
          </a:lstStyle>
          <a:p/>
        </p:txBody>
      </p:sp>
      <p:sp>
        <p:nvSpPr>
          <p:cNvPr id="145" name="Google Shape;145;p46"/>
          <p:cNvSpPr txBox="1"/>
          <p:nvPr>
            <p:ph idx="1" type="body"/>
          </p:nvPr>
        </p:nvSpPr>
        <p:spPr>
          <a:xfrm>
            <a:off x="1479550" y="1882775"/>
            <a:ext cx="9710737" cy="3838575"/>
          </a:xfrm>
          <a:prstGeom prst="rect">
            <a:avLst/>
          </a:prstGeom>
          <a:noFill/>
          <a:ln>
            <a:noFill/>
          </a:ln>
        </p:spPr>
        <p:txBody>
          <a:bodyPr anchorCtr="0" anchor="t" bIns="46800" lIns="90000" spcFirstLastPara="1" rIns="90000" wrap="square" tIns="46800">
            <a:noAutofit/>
          </a:bodyPr>
          <a:lstStyle>
            <a:lvl1pPr indent="-482600" lvl="0" marL="457200" marR="0" rtl="0" algn="l">
              <a:lnSpc>
                <a:spcPct val="102000"/>
              </a:lnSpc>
              <a:spcBef>
                <a:spcPts val="800"/>
              </a:spcBef>
              <a:spcAft>
                <a:spcPts val="0"/>
              </a:spcAft>
              <a:buClr>
                <a:srgbClr val="3399FF"/>
              </a:buClr>
              <a:buSzPts val="4000"/>
              <a:buFont typeface="Tahoma"/>
              <a:buChar char="•"/>
              <a:defRPr b="0" i="0" sz="3200" u="none" cap="none" strike="noStrike">
                <a:solidFill>
                  <a:srgbClr val="000000"/>
                </a:solidFill>
                <a:latin typeface="Tahoma"/>
                <a:ea typeface="Tahoma"/>
                <a:cs typeface="Tahoma"/>
                <a:sym typeface="Tahoma"/>
              </a:defRPr>
            </a:lvl1pPr>
            <a:lvl2pPr indent="-450850" lvl="1" marL="914400" marR="0" rtl="0" algn="l">
              <a:lnSpc>
                <a:spcPct val="102000"/>
              </a:lnSpc>
              <a:spcBef>
                <a:spcPts val="700"/>
              </a:spcBef>
              <a:spcAft>
                <a:spcPts val="0"/>
              </a:spcAft>
              <a:buClr>
                <a:srgbClr val="CF3809"/>
              </a:buClr>
              <a:buSzPts val="3500"/>
              <a:buFont typeface="Tahoma"/>
              <a:buChar char="•"/>
              <a:defRPr b="0" i="0" sz="2800" u="none" cap="none" strike="noStrike">
                <a:solidFill>
                  <a:srgbClr val="000000"/>
                </a:solidFill>
                <a:latin typeface="Tahoma"/>
                <a:ea typeface="Tahoma"/>
                <a:cs typeface="Tahoma"/>
                <a:sym typeface="Tahoma"/>
              </a:defRPr>
            </a:lvl2pPr>
            <a:lvl3pPr indent="-419100" lvl="2" marL="1371600" marR="0" rtl="0" algn="l">
              <a:lnSpc>
                <a:spcPct val="102000"/>
              </a:lnSpc>
              <a:spcBef>
                <a:spcPts val="600"/>
              </a:spcBef>
              <a:spcAft>
                <a:spcPts val="0"/>
              </a:spcAft>
              <a:buClr>
                <a:srgbClr val="DEAD22"/>
              </a:buClr>
              <a:buSzPts val="3000"/>
              <a:buFont typeface="Tahoma"/>
              <a:buChar char="•"/>
              <a:defRPr b="0" i="0" sz="2400" u="none" cap="none" strike="noStrike">
                <a:solidFill>
                  <a:srgbClr val="000000"/>
                </a:solidFill>
                <a:latin typeface="Tahoma"/>
                <a:ea typeface="Tahoma"/>
                <a:cs typeface="Tahoma"/>
                <a:sym typeface="Tahoma"/>
              </a:defRPr>
            </a:lvl3pPr>
            <a:lvl4pPr indent="-355600" lvl="3" marL="18288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4pPr>
            <a:lvl5pPr indent="-355600" lvl="4" marL="22860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5pPr>
            <a:lvl6pPr indent="-355600" lvl="5" marL="27432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6pPr>
            <a:lvl7pPr indent="-355600" lvl="6" marL="32004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7pPr>
            <a:lvl8pPr indent="-355600" lvl="7" marL="36576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8pPr>
            <a:lvl9pPr indent="-355600" lvl="8" marL="41148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9pPr>
          </a:lstStyle>
          <a:p/>
        </p:txBody>
      </p:sp>
      <p:sp>
        <p:nvSpPr>
          <p:cNvPr id="146" name="Google Shape;146;p46"/>
          <p:cNvSpPr txBox="1"/>
          <p:nvPr>
            <p:ph idx="10" type="dt"/>
          </p:nvPr>
        </p:nvSpPr>
        <p:spPr>
          <a:xfrm>
            <a:off x="1143000" y="5902325"/>
            <a:ext cx="2376487" cy="425450"/>
          </a:xfrm>
          <a:prstGeom prst="rect">
            <a:avLst/>
          </a:prstGeom>
          <a:noFill/>
          <a:ln>
            <a:noFill/>
          </a:ln>
        </p:spPr>
        <p:txBody>
          <a:bodyPr anchorCtr="0" anchor="b" bIns="46800" lIns="90000" spcFirstLastPara="1" rIns="90000" wrap="square" tIns="46800">
            <a:noAutofit/>
          </a:bodyPr>
          <a:lstStyle>
            <a:lvl1pPr lvl="0" marR="0" rtl="0" algn="l">
              <a:lnSpc>
                <a:spcPct val="9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47" name="Google Shape;147;p46"/>
          <p:cNvSpPr txBox="1"/>
          <p:nvPr>
            <p:ph idx="11" type="ftr"/>
          </p:nvPr>
        </p:nvSpPr>
        <p:spPr>
          <a:xfrm>
            <a:off x="4191000" y="5902325"/>
            <a:ext cx="3614737" cy="425450"/>
          </a:xfrm>
          <a:prstGeom prst="rect">
            <a:avLst/>
          </a:prstGeom>
          <a:noFill/>
          <a:ln>
            <a:noFill/>
          </a:ln>
        </p:spPr>
        <p:txBody>
          <a:bodyPr anchorCtr="0" anchor="b" bIns="46800" lIns="90000" spcFirstLastPara="1" rIns="90000" wrap="square" tIns="46800">
            <a:noAutofit/>
          </a:bodyPr>
          <a:lstStyle>
            <a:lvl1pPr lvl="0" marR="0" rtl="0" algn="l">
              <a:lnSpc>
                <a:spcPct val="9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48" name="Google Shape;148;p46"/>
          <p:cNvSpPr txBox="1"/>
          <p:nvPr>
            <p:ph idx="12" type="sldNum"/>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lvl1pPr indent="0" lvl="0"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1pPr>
            <a:lvl2pPr indent="0" lvl="1"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2pPr>
            <a:lvl3pPr indent="0" lvl="2"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3pPr>
            <a:lvl4pPr indent="0" lvl="3"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4pPr>
            <a:lvl5pPr indent="0" lvl="4"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5pPr>
            <a:lvl6pPr indent="0" lvl="5"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6pPr>
            <a:lvl7pPr indent="0" lvl="6"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7pPr>
            <a:lvl8pPr indent="0" lvl="7"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8pPr>
            <a:lvl9pPr indent="0" lvl="8"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18-</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1"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8" name="Shape 158"/>
        <p:cNvGrpSpPr/>
        <p:nvPr/>
      </p:nvGrpSpPr>
      <p:grpSpPr>
        <a:xfrm>
          <a:off x="0" y="0"/>
          <a:ext cx="0" cy="0"/>
          <a:chOff x="0" y="0"/>
          <a:chExt cx="0" cy="0"/>
        </a:xfrm>
      </p:grpSpPr>
      <p:sp>
        <p:nvSpPr>
          <p:cNvPr id="159" name="Google Shape;159;p48"/>
          <p:cNvSpPr txBox="1"/>
          <p:nvPr/>
        </p:nvSpPr>
        <p:spPr>
          <a:xfrm>
            <a:off x="554037" y="1662112"/>
            <a:ext cx="10282237" cy="30162"/>
          </a:xfrm>
          <a:prstGeom prst="rect">
            <a:avLst/>
          </a:prstGeom>
          <a:gradFill>
            <a:gsLst>
              <a:gs pos="0">
                <a:srgbClr val="333333"/>
              </a:gs>
              <a:gs pos="100000">
                <a:srgbClr val="FFFFFF"/>
              </a:gs>
            </a:gsLst>
            <a:lin ang="10800000" scaled="0"/>
          </a:gra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pic>
        <p:nvPicPr>
          <p:cNvPr id="160" name="Google Shape;160;p48"/>
          <p:cNvPicPr preferRelativeResize="0"/>
          <p:nvPr/>
        </p:nvPicPr>
        <p:blipFill rotWithShape="1">
          <a:blip r:embed="rId1">
            <a:alphaModFix/>
          </a:blip>
          <a:srcRect b="0" l="0" r="0" t="0"/>
          <a:stretch/>
        </p:blipFill>
        <p:spPr>
          <a:xfrm>
            <a:off x="0" y="0"/>
            <a:ext cx="571500" cy="6400800"/>
          </a:xfrm>
          <a:prstGeom prst="rect">
            <a:avLst/>
          </a:prstGeom>
          <a:noFill/>
          <a:ln>
            <a:noFill/>
          </a:ln>
        </p:spPr>
      </p:pic>
      <p:sp>
        <p:nvSpPr>
          <p:cNvPr id="161" name="Google Shape;161;p48"/>
          <p:cNvSpPr txBox="1"/>
          <p:nvPr>
            <p:ph type="title"/>
          </p:nvPr>
        </p:nvSpPr>
        <p:spPr>
          <a:xfrm>
            <a:off x="1238250" y="69850"/>
            <a:ext cx="9842500" cy="1349375"/>
          </a:xfrm>
          <a:prstGeom prst="rect">
            <a:avLst/>
          </a:prstGeom>
          <a:noFill/>
          <a:ln>
            <a:noFill/>
          </a:ln>
        </p:spPr>
        <p:txBody>
          <a:bodyPr anchorCtr="0" anchor="b" bIns="46800" lIns="90000" spcFirstLastPara="1" rIns="90000" wrap="square" tIns="46800">
            <a:noAutofit/>
          </a:bodyPr>
          <a:lstStyle>
            <a:lvl1pPr lvl="0"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1pPr>
            <a:lvl2pPr lvl="1"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2pPr>
            <a:lvl3pPr lvl="2"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3pPr>
            <a:lvl4pPr lvl="3"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4pPr>
            <a:lvl5pPr lvl="4"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5pPr>
            <a:lvl6pPr lvl="5"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6pPr>
            <a:lvl7pPr lvl="6"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7pPr>
            <a:lvl8pPr lvl="7"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8pPr>
            <a:lvl9pPr lvl="8"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9pPr>
          </a:lstStyle>
          <a:p/>
        </p:txBody>
      </p:sp>
      <p:sp>
        <p:nvSpPr>
          <p:cNvPr id="162" name="Google Shape;162;p48"/>
          <p:cNvSpPr txBox="1"/>
          <p:nvPr>
            <p:ph idx="1" type="body"/>
          </p:nvPr>
        </p:nvSpPr>
        <p:spPr>
          <a:xfrm>
            <a:off x="1479550" y="1882775"/>
            <a:ext cx="9710737" cy="3838575"/>
          </a:xfrm>
          <a:prstGeom prst="rect">
            <a:avLst/>
          </a:prstGeom>
          <a:noFill/>
          <a:ln>
            <a:noFill/>
          </a:ln>
        </p:spPr>
        <p:txBody>
          <a:bodyPr anchorCtr="0" anchor="t" bIns="46800" lIns="90000" spcFirstLastPara="1" rIns="90000" wrap="square" tIns="46800">
            <a:noAutofit/>
          </a:bodyPr>
          <a:lstStyle>
            <a:lvl1pPr indent="-482600" lvl="0" marL="457200" marR="0" rtl="0" algn="l">
              <a:lnSpc>
                <a:spcPct val="102000"/>
              </a:lnSpc>
              <a:spcBef>
                <a:spcPts val="800"/>
              </a:spcBef>
              <a:spcAft>
                <a:spcPts val="0"/>
              </a:spcAft>
              <a:buClr>
                <a:srgbClr val="3399FF"/>
              </a:buClr>
              <a:buSzPts val="4000"/>
              <a:buFont typeface="Tahoma"/>
              <a:buChar char="•"/>
              <a:defRPr b="0" i="0" sz="3200" u="none" cap="none" strike="noStrike">
                <a:solidFill>
                  <a:srgbClr val="000000"/>
                </a:solidFill>
                <a:latin typeface="Tahoma"/>
                <a:ea typeface="Tahoma"/>
                <a:cs typeface="Tahoma"/>
                <a:sym typeface="Tahoma"/>
              </a:defRPr>
            </a:lvl1pPr>
            <a:lvl2pPr indent="-450850" lvl="1" marL="914400" marR="0" rtl="0" algn="l">
              <a:lnSpc>
                <a:spcPct val="102000"/>
              </a:lnSpc>
              <a:spcBef>
                <a:spcPts val="700"/>
              </a:spcBef>
              <a:spcAft>
                <a:spcPts val="0"/>
              </a:spcAft>
              <a:buClr>
                <a:srgbClr val="CF3809"/>
              </a:buClr>
              <a:buSzPts val="3500"/>
              <a:buFont typeface="Tahoma"/>
              <a:buChar char="•"/>
              <a:defRPr b="0" i="0" sz="2800" u="none" cap="none" strike="noStrike">
                <a:solidFill>
                  <a:srgbClr val="000000"/>
                </a:solidFill>
                <a:latin typeface="Tahoma"/>
                <a:ea typeface="Tahoma"/>
                <a:cs typeface="Tahoma"/>
                <a:sym typeface="Tahoma"/>
              </a:defRPr>
            </a:lvl2pPr>
            <a:lvl3pPr indent="-419100" lvl="2" marL="1371600" marR="0" rtl="0" algn="l">
              <a:lnSpc>
                <a:spcPct val="102000"/>
              </a:lnSpc>
              <a:spcBef>
                <a:spcPts val="600"/>
              </a:spcBef>
              <a:spcAft>
                <a:spcPts val="0"/>
              </a:spcAft>
              <a:buClr>
                <a:srgbClr val="DEAD22"/>
              </a:buClr>
              <a:buSzPts val="3000"/>
              <a:buFont typeface="Tahoma"/>
              <a:buChar char="•"/>
              <a:defRPr b="0" i="0" sz="2400" u="none" cap="none" strike="noStrike">
                <a:solidFill>
                  <a:srgbClr val="000000"/>
                </a:solidFill>
                <a:latin typeface="Tahoma"/>
                <a:ea typeface="Tahoma"/>
                <a:cs typeface="Tahoma"/>
                <a:sym typeface="Tahoma"/>
              </a:defRPr>
            </a:lvl3pPr>
            <a:lvl4pPr indent="-355600" lvl="3" marL="18288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4pPr>
            <a:lvl5pPr indent="-355600" lvl="4" marL="22860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5pPr>
            <a:lvl6pPr indent="-355600" lvl="5" marL="27432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6pPr>
            <a:lvl7pPr indent="-355600" lvl="6" marL="32004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7pPr>
            <a:lvl8pPr indent="-355600" lvl="7" marL="36576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8pPr>
            <a:lvl9pPr indent="-355600" lvl="8" marL="41148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9pPr>
          </a:lstStyle>
          <a:p/>
        </p:txBody>
      </p:sp>
      <p:sp>
        <p:nvSpPr>
          <p:cNvPr id="163" name="Google Shape;163;p48"/>
          <p:cNvSpPr txBox="1"/>
          <p:nvPr>
            <p:ph idx="10" type="dt"/>
          </p:nvPr>
        </p:nvSpPr>
        <p:spPr>
          <a:xfrm>
            <a:off x="1143000" y="5902325"/>
            <a:ext cx="2376487" cy="425450"/>
          </a:xfrm>
          <a:prstGeom prst="rect">
            <a:avLst/>
          </a:prstGeom>
          <a:noFill/>
          <a:ln>
            <a:noFill/>
          </a:ln>
        </p:spPr>
        <p:txBody>
          <a:bodyPr anchorCtr="0" anchor="b" bIns="46800" lIns="90000" spcFirstLastPara="1" rIns="90000" wrap="square" tIns="46800">
            <a:noAutofit/>
          </a:bodyPr>
          <a:lstStyle>
            <a:lvl1pPr lvl="0" marR="0" rtl="0" algn="l">
              <a:lnSpc>
                <a:spcPct val="9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64" name="Google Shape;164;p48"/>
          <p:cNvSpPr txBox="1"/>
          <p:nvPr>
            <p:ph idx="11" type="ftr"/>
          </p:nvPr>
        </p:nvSpPr>
        <p:spPr>
          <a:xfrm>
            <a:off x="4191000" y="5902325"/>
            <a:ext cx="3614737" cy="425450"/>
          </a:xfrm>
          <a:prstGeom prst="rect">
            <a:avLst/>
          </a:prstGeom>
          <a:noFill/>
          <a:ln>
            <a:noFill/>
          </a:ln>
        </p:spPr>
        <p:txBody>
          <a:bodyPr anchorCtr="0" anchor="b" bIns="46800" lIns="90000" spcFirstLastPara="1" rIns="90000" wrap="square" tIns="46800">
            <a:noAutofit/>
          </a:bodyPr>
          <a:lstStyle>
            <a:lvl1pPr lvl="0" marR="0" rtl="0" algn="l">
              <a:lnSpc>
                <a:spcPct val="9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65" name="Google Shape;165;p48"/>
          <p:cNvSpPr txBox="1"/>
          <p:nvPr>
            <p:ph idx="12" type="sldNum"/>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lvl1pPr indent="0" lvl="0"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1pPr>
            <a:lvl2pPr indent="0" lvl="1"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2pPr>
            <a:lvl3pPr indent="0" lvl="2"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3pPr>
            <a:lvl4pPr indent="0" lvl="3"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4pPr>
            <a:lvl5pPr indent="0" lvl="4"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5pPr>
            <a:lvl6pPr indent="0" lvl="5"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6pPr>
            <a:lvl7pPr indent="0" lvl="6"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7pPr>
            <a:lvl8pPr indent="0" lvl="7"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8pPr>
            <a:lvl9pPr indent="0" lvl="8"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18-</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3"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1" name="Shape 171"/>
        <p:cNvGrpSpPr/>
        <p:nvPr/>
      </p:nvGrpSpPr>
      <p:grpSpPr>
        <a:xfrm>
          <a:off x="0" y="0"/>
          <a:ext cx="0" cy="0"/>
          <a:chOff x="0" y="0"/>
          <a:chExt cx="0" cy="0"/>
        </a:xfrm>
      </p:grpSpPr>
      <p:sp>
        <p:nvSpPr>
          <p:cNvPr id="172" name="Google Shape;172;p50"/>
          <p:cNvSpPr txBox="1"/>
          <p:nvPr/>
        </p:nvSpPr>
        <p:spPr>
          <a:xfrm>
            <a:off x="554037" y="1662112"/>
            <a:ext cx="10282237" cy="30162"/>
          </a:xfrm>
          <a:prstGeom prst="rect">
            <a:avLst/>
          </a:prstGeom>
          <a:gradFill>
            <a:gsLst>
              <a:gs pos="0">
                <a:srgbClr val="333333"/>
              </a:gs>
              <a:gs pos="100000">
                <a:srgbClr val="FFFFFF"/>
              </a:gs>
            </a:gsLst>
            <a:lin ang="10800000" scaled="0"/>
          </a:gra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pic>
        <p:nvPicPr>
          <p:cNvPr id="173" name="Google Shape;173;p50"/>
          <p:cNvPicPr preferRelativeResize="0"/>
          <p:nvPr/>
        </p:nvPicPr>
        <p:blipFill rotWithShape="1">
          <a:blip r:embed="rId1">
            <a:alphaModFix/>
          </a:blip>
          <a:srcRect b="0" l="0" r="0" t="0"/>
          <a:stretch/>
        </p:blipFill>
        <p:spPr>
          <a:xfrm>
            <a:off x="0" y="0"/>
            <a:ext cx="571500" cy="6400800"/>
          </a:xfrm>
          <a:prstGeom prst="rect">
            <a:avLst/>
          </a:prstGeom>
          <a:noFill/>
          <a:ln>
            <a:noFill/>
          </a:ln>
        </p:spPr>
      </p:pic>
      <p:sp>
        <p:nvSpPr>
          <p:cNvPr id="174" name="Google Shape;174;p50"/>
          <p:cNvSpPr txBox="1"/>
          <p:nvPr>
            <p:ph type="title"/>
          </p:nvPr>
        </p:nvSpPr>
        <p:spPr>
          <a:xfrm>
            <a:off x="1238250" y="69850"/>
            <a:ext cx="9842500" cy="1349375"/>
          </a:xfrm>
          <a:prstGeom prst="rect">
            <a:avLst/>
          </a:prstGeom>
          <a:noFill/>
          <a:ln>
            <a:noFill/>
          </a:ln>
        </p:spPr>
        <p:txBody>
          <a:bodyPr anchorCtr="0" anchor="b" bIns="46800" lIns="90000" spcFirstLastPara="1" rIns="90000" wrap="square" tIns="46800">
            <a:noAutofit/>
          </a:bodyPr>
          <a:lstStyle>
            <a:lvl1pPr lvl="0"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1pPr>
            <a:lvl2pPr lvl="1"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2pPr>
            <a:lvl3pPr lvl="2"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3pPr>
            <a:lvl4pPr lvl="3"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4pPr>
            <a:lvl5pPr lvl="4"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5pPr>
            <a:lvl6pPr lvl="5"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6pPr>
            <a:lvl7pPr lvl="6"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7pPr>
            <a:lvl8pPr lvl="7"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8pPr>
            <a:lvl9pPr lvl="8"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9pPr>
          </a:lstStyle>
          <a:p/>
        </p:txBody>
      </p:sp>
      <p:sp>
        <p:nvSpPr>
          <p:cNvPr id="175" name="Google Shape;175;p50"/>
          <p:cNvSpPr txBox="1"/>
          <p:nvPr>
            <p:ph idx="1" type="body"/>
          </p:nvPr>
        </p:nvSpPr>
        <p:spPr>
          <a:xfrm>
            <a:off x="1479550" y="1882775"/>
            <a:ext cx="9710737" cy="3838575"/>
          </a:xfrm>
          <a:prstGeom prst="rect">
            <a:avLst/>
          </a:prstGeom>
          <a:noFill/>
          <a:ln>
            <a:noFill/>
          </a:ln>
        </p:spPr>
        <p:txBody>
          <a:bodyPr anchorCtr="0" anchor="t" bIns="46800" lIns="90000" spcFirstLastPara="1" rIns="90000" wrap="square" tIns="46800">
            <a:noAutofit/>
          </a:bodyPr>
          <a:lstStyle>
            <a:lvl1pPr indent="-482600" lvl="0" marL="457200" marR="0" rtl="0" algn="l">
              <a:lnSpc>
                <a:spcPct val="102000"/>
              </a:lnSpc>
              <a:spcBef>
                <a:spcPts val="800"/>
              </a:spcBef>
              <a:spcAft>
                <a:spcPts val="0"/>
              </a:spcAft>
              <a:buClr>
                <a:srgbClr val="3399FF"/>
              </a:buClr>
              <a:buSzPts val="4000"/>
              <a:buFont typeface="Tahoma"/>
              <a:buChar char="•"/>
              <a:defRPr b="0" i="0" sz="3200" u="none" cap="none" strike="noStrike">
                <a:solidFill>
                  <a:srgbClr val="000000"/>
                </a:solidFill>
                <a:latin typeface="Tahoma"/>
                <a:ea typeface="Tahoma"/>
                <a:cs typeface="Tahoma"/>
                <a:sym typeface="Tahoma"/>
              </a:defRPr>
            </a:lvl1pPr>
            <a:lvl2pPr indent="-450850" lvl="1" marL="914400" marR="0" rtl="0" algn="l">
              <a:lnSpc>
                <a:spcPct val="102000"/>
              </a:lnSpc>
              <a:spcBef>
                <a:spcPts val="700"/>
              </a:spcBef>
              <a:spcAft>
                <a:spcPts val="0"/>
              </a:spcAft>
              <a:buClr>
                <a:srgbClr val="CF3809"/>
              </a:buClr>
              <a:buSzPts val="3500"/>
              <a:buFont typeface="Tahoma"/>
              <a:buChar char="•"/>
              <a:defRPr b="0" i="0" sz="2800" u="none" cap="none" strike="noStrike">
                <a:solidFill>
                  <a:srgbClr val="000000"/>
                </a:solidFill>
                <a:latin typeface="Tahoma"/>
                <a:ea typeface="Tahoma"/>
                <a:cs typeface="Tahoma"/>
                <a:sym typeface="Tahoma"/>
              </a:defRPr>
            </a:lvl2pPr>
            <a:lvl3pPr indent="-419100" lvl="2" marL="1371600" marR="0" rtl="0" algn="l">
              <a:lnSpc>
                <a:spcPct val="102000"/>
              </a:lnSpc>
              <a:spcBef>
                <a:spcPts val="600"/>
              </a:spcBef>
              <a:spcAft>
                <a:spcPts val="0"/>
              </a:spcAft>
              <a:buClr>
                <a:srgbClr val="DEAD22"/>
              </a:buClr>
              <a:buSzPts val="3000"/>
              <a:buFont typeface="Tahoma"/>
              <a:buChar char="•"/>
              <a:defRPr b="0" i="0" sz="2400" u="none" cap="none" strike="noStrike">
                <a:solidFill>
                  <a:srgbClr val="000000"/>
                </a:solidFill>
                <a:latin typeface="Tahoma"/>
                <a:ea typeface="Tahoma"/>
                <a:cs typeface="Tahoma"/>
                <a:sym typeface="Tahoma"/>
              </a:defRPr>
            </a:lvl3pPr>
            <a:lvl4pPr indent="-355600" lvl="3" marL="18288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4pPr>
            <a:lvl5pPr indent="-355600" lvl="4" marL="22860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5pPr>
            <a:lvl6pPr indent="-355600" lvl="5" marL="27432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6pPr>
            <a:lvl7pPr indent="-355600" lvl="6" marL="32004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7pPr>
            <a:lvl8pPr indent="-355600" lvl="7" marL="36576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8pPr>
            <a:lvl9pPr indent="-355600" lvl="8" marL="41148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9pPr>
          </a:lstStyle>
          <a:p/>
        </p:txBody>
      </p:sp>
      <p:sp>
        <p:nvSpPr>
          <p:cNvPr id="176" name="Google Shape;176;p50"/>
          <p:cNvSpPr txBox="1"/>
          <p:nvPr>
            <p:ph idx="10" type="dt"/>
          </p:nvPr>
        </p:nvSpPr>
        <p:spPr>
          <a:xfrm>
            <a:off x="1143000" y="5902325"/>
            <a:ext cx="2376487" cy="425450"/>
          </a:xfrm>
          <a:prstGeom prst="rect">
            <a:avLst/>
          </a:prstGeom>
          <a:noFill/>
          <a:ln>
            <a:noFill/>
          </a:ln>
        </p:spPr>
        <p:txBody>
          <a:bodyPr anchorCtr="0" anchor="b" bIns="46800" lIns="90000" spcFirstLastPara="1" rIns="90000" wrap="square" tIns="46800">
            <a:noAutofit/>
          </a:bodyPr>
          <a:lstStyle>
            <a:lvl1pPr lvl="0" marR="0" rtl="0" algn="l">
              <a:lnSpc>
                <a:spcPct val="9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77" name="Google Shape;177;p50"/>
          <p:cNvSpPr txBox="1"/>
          <p:nvPr>
            <p:ph idx="11" type="ftr"/>
          </p:nvPr>
        </p:nvSpPr>
        <p:spPr>
          <a:xfrm>
            <a:off x="4191000" y="5902325"/>
            <a:ext cx="3614737" cy="425450"/>
          </a:xfrm>
          <a:prstGeom prst="rect">
            <a:avLst/>
          </a:prstGeom>
          <a:noFill/>
          <a:ln>
            <a:noFill/>
          </a:ln>
        </p:spPr>
        <p:txBody>
          <a:bodyPr anchorCtr="0" anchor="b" bIns="46800" lIns="90000" spcFirstLastPara="1" rIns="90000" wrap="square" tIns="46800">
            <a:noAutofit/>
          </a:bodyPr>
          <a:lstStyle>
            <a:lvl1pPr lvl="0" marR="0" rtl="0" algn="l">
              <a:lnSpc>
                <a:spcPct val="9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78" name="Google Shape;178;p50"/>
          <p:cNvSpPr txBox="1"/>
          <p:nvPr>
            <p:ph idx="12" type="sldNum"/>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lvl1pPr indent="0" lvl="0"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1pPr>
            <a:lvl2pPr indent="0" lvl="1"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2pPr>
            <a:lvl3pPr indent="0" lvl="2"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3pPr>
            <a:lvl4pPr indent="0" lvl="3"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4pPr>
            <a:lvl5pPr indent="0" lvl="4"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5pPr>
            <a:lvl6pPr indent="0" lvl="5"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6pPr>
            <a:lvl7pPr indent="0" lvl="6"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7pPr>
            <a:lvl8pPr indent="0" lvl="7"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8pPr>
            <a:lvl9pPr indent="0" lvl="8"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18-</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3" name="Shape 183"/>
        <p:cNvGrpSpPr/>
        <p:nvPr/>
      </p:nvGrpSpPr>
      <p:grpSpPr>
        <a:xfrm>
          <a:off x="0" y="0"/>
          <a:ext cx="0" cy="0"/>
          <a:chOff x="0" y="0"/>
          <a:chExt cx="0" cy="0"/>
        </a:xfrm>
      </p:grpSpPr>
      <p:sp>
        <p:nvSpPr>
          <p:cNvPr id="184" name="Google Shape;184;p52"/>
          <p:cNvSpPr txBox="1"/>
          <p:nvPr/>
        </p:nvSpPr>
        <p:spPr>
          <a:xfrm>
            <a:off x="554037" y="1662112"/>
            <a:ext cx="10282237" cy="30162"/>
          </a:xfrm>
          <a:prstGeom prst="rect">
            <a:avLst/>
          </a:prstGeom>
          <a:gradFill>
            <a:gsLst>
              <a:gs pos="0">
                <a:srgbClr val="333333"/>
              </a:gs>
              <a:gs pos="100000">
                <a:srgbClr val="FFFFFF"/>
              </a:gs>
            </a:gsLst>
            <a:lin ang="10800000" scaled="0"/>
          </a:gra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t/>
            </a:r>
            <a:endParaRPr b="0" i="0" sz="2400" u="none">
              <a:solidFill>
                <a:schemeClr val="lt1"/>
              </a:solidFill>
              <a:latin typeface="Times New Roman"/>
              <a:ea typeface="Times New Roman"/>
              <a:cs typeface="Times New Roman"/>
              <a:sym typeface="Times New Roman"/>
            </a:endParaRPr>
          </a:p>
        </p:txBody>
      </p:sp>
      <p:pic>
        <p:nvPicPr>
          <p:cNvPr id="185" name="Google Shape;185;p52"/>
          <p:cNvPicPr preferRelativeResize="0"/>
          <p:nvPr/>
        </p:nvPicPr>
        <p:blipFill rotWithShape="1">
          <a:blip r:embed="rId1">
            <a:alphaModFix/>
          </a:blip>
          <a:srcRect b="0" l="0" r="0" t="0"/>
          <a:stretch/>
        </p:blipFill>
        <p:spPr>
          <a:xfrm>
            <a:off x="0" y="0"/>
            <a:ext cx="571500" cy="6400800"/>
          </a:xfrm>
          <a:prstGeom prst="rect">
            <a:avLst/>
          </a:prstGeom>
          <a:noFill/>
          <a:ln>
            <a:noFill/>
          </a:ln>
        </p:spPr>
      </p:pic>
      <p:sp>
        <p:nvSpPr>
          <p:cNvPr id="186" name="Google Shape;186;p52"/>
          <p:cNvSpPr txBox="1"/>
          <p:nvPr>
            <p:ph type="title"/>
          </p:nvPr>
        </p:nvSpPr>
        <p:spPr>
          <a:xfrm>
            <a:off x="1238250" y="69850"/>
            <a:ext cx="9842500" cy="1349375"/>
          </a:xfrm>
          <a:prstGeom prst="rect">
            <a:avLst/>
          </a:prstGeom>
          <a:noFill/>
          <a:ln>
            <a:noFill/>
          </a:ln>
        </p:spPr>
        <p:txBody>
          <a:bodyPr anchorCtr="0" anchor="b" bIns="46800" lIns="90000" spcFirstLastPara="1" rIns="90000" wrap="square" tIns="46800">
            <a:noAutofit/>
          </a:bodyPr>
          <a:lstStyle>
            <a:lvl1pPr lvl="0"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1pPr>
            <a:lvl2pPr lvl="1"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2pPr>
            <a:lvl3pPr lvl="2"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3pPr>
            <a:lvl4pPr lvl="3"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4pPr>
            <a:lvl5pPr lvl="4"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5pPr>
            <a:lvl6pPr lvl="5"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6pPr>
            <a:lvl7pPr lvl="6"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7pPr>
            <a:lvl8pPr lvl="7"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8pPr>
            <a:lvl9pPr lvl="8" marR="0" rtl="0" algn="l">
              <a:lnSpc>
                <a:spcPct val="102000"/>
              </a:lnSpc>
              <a:spcBef>
                <a:spcPts val="0"/>
              </a:spcBef>
              <a:spcAft>
                <a:spcPts val="0"/>
              </a:spcAft>
              <a:buSzPts val="1400"/>
              <a:buNone/>
              <a:defRPr b="0" i="0" sz="4400" u="none" cap="none" strike="noStrike">
                <a:solidFill>
                  <a:srgbClr val="CF3809"/>
                </a:solidFill>
                <a:latin typeface="Tahoma"/>
                <a:ea typeface="Tahoma"/>
                <a:cs typeface="Tahoma"/>
                <a:sym typeface="Tahoma"/>
              </a:defRPr>
            </a:lvl9pPr>
          </a:lstStyle>
          <a:p/>
        </p:txBody>
      </p:sp>
      <p:sp>
        <p:nvSpPr>
          <p:cNvPr id="187" name="Google Shape;187;p52"/>
          <p:cNvSpPr txBox="1"/>
          <p:nvPr>
            <p:ph idx="1" type="body"/>
          </p:nvPr>
        </p:nvSpPr>
        <p:spPr>
          <a:xfrm>
            <a:off x="1479550" y="1882775"/>
            <a:ext cx="9710737" cy="3838575"/>
          </a:xfrm>
          <a:prstGeom prst="rect">
            <a:avLst/>
          </a:prstGeom>
          <a:noFill/>
          <a:ln>
            <a:noFill/>
          </a:ln>
        </p:spPr>
        <p:txBody>
          <a:bodyPr anchorCtr="0" anchor="t" bIns="46800" lIns="90000" spcFirstLastPara="1" rIns="90000" wrap="square" tIns="46800">
            <a:noAutofit/>
          </a:bodyPr>
          <a:lstStyle>
            <a:lvl1pPr indent="-482600" lvl="0" marL="457200" marR="0" rtl="0" algn="l">
              <a:lnSpc>
                <a:spcPct val="102000"/>
              </a:lnSpc>
              <a:spcBef>
                <a:spcPts val="800"/>
              </a:spcBef>
              <a:spcAft>
                <a:spcPts val="0"/>
              </a:spcAft>
              <a:buClr>
                <a:srgbClr val="3399FF"/>
              </a:buClr>
              <a:buSzPts val="4000"/>
              <a:buFont typeface="Tahoma"/>
              <a:buChar char="•"/>
              <a:defRPr b="0" i="0" sz="3200" u="none" cap="none" strike="noStrike">
                <a:solidFill>
                  <a:srgbClr val="000000"/>
                </a:solidFill>
                <a:latin typeface="Tahoma"/>
                <a:ea typeface="Tahoma"/>
                <a:cs typeface="Tahoma"/>
                <a:sym typeface="Tahoma"/>
              </a:defRPr>
            </a:lvl1pPr>
            <a:lvl2pPr indent="-450850" lvl="1" marL="914400" marR="0" rtl="0" algn="l">
              <a:lnSpc>
                <a:spcPct val="102000"/>
              </a:lnSpc>
              <a:spcBef>
                <a:spcPts val="700"/>
              </a:spcBef>
              <a:spcAft>
                <a:spcPts val="0"/>
              </a:spcAft>
              <a:buClr>
                <a:srgbClr val="CF3809"/>
              </a:buClr>
              <a:buSzPts val="3500"/>
              <a:buFont typeface="Tahoma"/>
              <a:buChar char="•"/>
              <a:defRPr b="0" i="0" sz="2800" u="none" cap="none" strike="noStrike">
                <a:solidFill>
                  <a:srgbClr val="000000"/>
                </a:solidFill>
                <a:latin typeface="Tahoma"/>
                <a:ea typeface="Tahoma"/>
                <a:cs typeface="Tahoma"/>
                <a:sym typeface="Tahoma"/>
              </a:defRPr>
            </a:lvl2pPr>
            <a:lvl3pPr indent="-419100" lvl="2" marL="1371600" marR="0" rtl="0" algn="l">
              <a:lnSpc>
                <a:spcPct val="102000"/>
              </a:lnSpc>
              <a:spcBef>
                <a:spcPts val="600"/>
              </a:spcBef>
              <a:spcAft>
                <a:spcPts val="0"/>
              </a:spcAft>
              <a:buClr>
                <a:srgbClr val="DEAD22"/>
              </a:buClr>
              <a:buSzPts val="3000"/>
              <a:buFont typeface="Tahoma"/>
              <a:buChar char="•"/>
              <a:defRPr b="0" i="0" sz="2400" u="none" cap="none" strike="noStrike">
                <a:solidFill>
                  <a:srgbClr val="000000"/>
                </a:solidFill>
                <a:latin typeface="Tahoma"/>
                <a:ea typeface="Tahoma"/>
                <a:cs typeface="Tahoma"/>
                <a:sym typeface="Tahoma"/>
              </a:defRPr>
            </a:lvl3pPr>
            <a:lvl4pPr indent="-355600" lvl="3" marL="18288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4pPr>
            <a:lvl5pPr indent="-355600" lvl="4" marL="22860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5pPr>
            <a:lvl6pPr indent="-355600" lvl="5" marL="27432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6pPr>
            <a:lvl7pPr indent="-355600" lvl="6" marL="32004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7pPr>
            <a:lvl8pPr indent="-355600" lvl="7" marL="36576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8pPr>
            <a:lvl9pPr indent="-355600" lvl="8" marL="4114800" marR="0" rtl="0" algn="l">
              <a:lnSpc>
                <a:spcPct val="102000"/>
              </a:lnSpc>
              <a:spcBef>
                <a:spcPts val="500"/>
              </a:spcBef>
              <a:spcAft>
                <a:spcPts val="0"/>
              </a:spcAft>
              <a:buClr>
                <a:srgbClr val="CF3809"/>
              </a:buClr>
              <a:buSzPts val="2000"/>
              <a:buFont typeface="Noto Sans Symbols"/>
              <a:buChar char="🟂"/>
              <a:defRPr b="0" i="0" sz="2000" u="none" cap="none" strike="noStrike">
                <a:solidFill>
                  <a:srgbClr val="000000"/>
                </a:solidFill>
                <a:latin typeface="Tahoma"/>
                <a:ea typeface="Tahoma"/>
                <a:cs typeface="Tahoma"/>
                <a:sym typeface="Tahoma"/>
              </a:defRPr>
            </a:lvl9pPr>
          </a:lstStyle>
          <a:p/>
        </p:txBody>
      </p:sp>
      <p:sp>
        <p:nvSpPr>
          <p:cNvPr id="188" name="Google Shape;188;p52"/>
          <p:cNvSpPr txBox="1"/>
          <p:nvPr>
            <p:ph idx="10" type="dt"/>
          </p:nvPr>
        </p:nvSpPr>
        <p:spPr>
          <a:xfrm>
            <a:off x="1143000" y="5902325"/>
            <a:ext cx="2376487" cy="425450"/>
          </a:xfrm>
          <a:prstGeom prst="rect">
            <a:avLst/>
          </a:prstGeom>
          <a:noFill/>
          <a:ln>
            <a:noFill/>
          </a:ln>
        </p:spPr>
        <p:txBody>
          <a:bodyPr anchorCtr="0" anchor="b" bIns="46800" lIns="90000" spcFirstLastPara="1" rIns="90000" wrap="square" tIns="46800">
            <a:noAutofit/>
          </a:bodyPr>
          <a:lstStyle>
            <a:lvl1pPr lvl="0" marR="0" rtl="0" algn="l">
              <a:lnSpc>
                <a:spcPct val="9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89" name="Google Shape;189;p52"/>
          <p:cNvSpPr txBox="1"/>
          <p:nvPr>
            <p:ph idx="11" type="ftr"/>
          </p:nvPr>
        </p:nvSpPr>
        <p:spPr>
          <a:xfrm>
            <a:off x="4191000" y="5902325"/>
            <a:ext cx="3614737" cy="425450"/>
          </a:xfrm>
          <a:prstGeom prst="rect">
            <a:avLst/>
          </a:prstGeom>
          <a:noFill/>
          <a:ln>
            <a:noFill/>
          </a:ln>
        </p:spPr>
        <p:txBody>
          <a:bodyPr anchorCtr="0" anchor="b" bIns="46800" lIns="90000" spcFirstLastPara="1" rIns="90000" wrap="square" tIns="46800">
            <a:noAutofit/>
          </a:bodyPr>
          <a:lstStyle>
            <a:lvl1pPr lvl="0" marR="0" rtl="0" algn="l">
              <a:lnSpc>
                <a:spcPct val="9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9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190" name="Google Shape;190;p52"/>
          <p:cNvSpPr txBox="1"/>
          <p:nvPr>
            <p:ph idx="12" type="sldNum"/>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lvl1pPr indent="0" lvl="0"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1pPr>
            <a:lvl2pPr indent="0" lvl="1"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2pPr>
            <a:lvl3pPr indent="0" lvl="2"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3pPr>
            <a:lvl4pPr indent="0" lvl="3"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4pPr>
            <a:lvl5pPr indent="0" lvl="4"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5pPr>
            <a:lvl6pPr indent="0" lvl="5"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6pPr>
            <a:lvl7pPr indent="0" lvl="6"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7pPr>
            <a:lvl8pPr indent="0" lvl="7"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8pPr>
            <a:lvl9pPr indent="0" lvl="8" marL="0" marR="0" rtl="0" algn="l">
              <a:lnSpc>
                <a:spcPct val="90000"/>
              </a:lnSpc>
              <a:spcBef>
                <a:spcPts val="0"/>
              </a:spcBef>
              <a:spcAft>
                <a:spcPts val="0"/>
              </a:spcAft>
              <a:buClr>
                <a:schemeClr val="lt1"/>
              </a:buClr>
              <a:buSzPts val="2400"/>
              <a:buFont typeface="Times New Roman"/>
              <a:buNone/>
              <a:defRPr b="0" i="0" sz="2400" u="none">
                <a:solidFill>
                  <a:schemeClr val="lt1"/>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18-</a:t>
            </a: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7"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uml-diagrams.org/use-case-subject.html" TargetMode="External"/><Relationship Id="rId4" Type="http://schemas.openxmlformats.org/officeDocument/2006/relationships/hyperlink" Target="https://www.uml-diagrams.org/use-case-actor.html" TargetMode="External"/><Relationship Id="rId5" Type="http://schemas.openxmlformats.org/officeDocument/2006/relationships/hyperlink" Target="https://www.uml-diagrams.org/use-case.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d3n817fwly711g.cloudfront.net/blog/wp-content/uploads/2015/02/use-case-diagram-relationships-include.png" TargetMode="Externa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descr="Rectangle: Click to edit Master text styles&#10;Second level&#10;Third level&#10;Fourth level&#10;Fifth level" id="246" name="Google Shape;246;p1"/>
          <p:cNvSpPr txBox="1"/>
          <p:nvPr>
            <p:ph idx="4294967295" type="subTitle"/>
          </p:nvPr>
        </p:nvSpPr>
        <p:spPr>
          <a:xfrm>
            <a:off x="800100" y="1524000"/>
            <a:ext cx="4762500" cy="1422400"/>
          </a:xfrm>
          <a:prstGeom prst="rect">
            <a:avLst/>
          </a:prstGeom>
          <a:noFill/>
          <a:ln>
            <a:noFill/>
          </a:ln>
        </p:spPr>
        <p:txBody>
          <a:bodyPr anchorCtr="0" anchor="t" bIns="0" lIns="0" spcFirstLastPara="1" rIns="0" wrap="square" tIns="0">
            <a:noAutofit/>
          </a:bodyPr>
          <a:lstStyle/>
          <a:p>
            <a:pPr indent="-339725" lvl="0" marL="339725" marR="0" rtl="0" algn="l">
              <a:lnSpc>
                <a:spcPct val="102000"/>
              </a:lnSpc>
              <a:spcBef>
                <a:spcPts val="0"/>
              </a:spcBef>
              <a:spcAft>
                <a:spcPts val="0"/>
              </a:spcAft>
              <a:buClr>
                <a:srgbClr val="3399FF"/>
              </a:buClr>
              <a:buSzPts val="3000"/>
              <a:buFont typeface="Tahoma"/>
              <a:buChar char="•"/>
            </a:pPr>
            <a:r>
              <a:rPr b="1" i="0" lang="en-US" sz="2400" u="none" cap="none" strike="noStrike">
                <a:solidFill>
                  <a:srgbClr val="C00000"/>
                </a:solidFill>
                <a:latin typeface="Times New Roman"/>
                <a:ea typeface="Times New Roman"/>
                <a:cs typeface="Times New Roman"/>
                <a:sym typeface="Times New Roman"/>
              </a:rPr>
              <a:t>Systems Analysis and Design Lab </a:t>
            </a:r>
            <a:endParaRPr/>
          </a:p>
          <a:p>
            <a:pPr indent="-339725" lvl="0" marL="339725" marR="0" rtl="0" algn="l">
              <a:lnSpc>
                <a:spcPct val="102000"/>
              </a:lnSpc>
              <a:spcBef>
                <a:spcPts val="800"/>
              </a:spcBef>
              <a:spcAft>
                <a:spcPts val="0"/>
              </a:spcAft>
              <a:buClr>
                <a:srgbClr val="3399FF"/>
              </a:buClr>
              <a:buSzPts val="3000"/>
              <a:buFont typeface="Tahoma"/>
              <a:buChar char="•"/>
            </a:pPr>
            <a:r>
              <a:rPr b="1" i="0" lang="en-US" sz="2400" u="none" cap="none" strike="noStrike">
                <a:solidFill>
                  <a:srgbClr val="C00000"/>
                </a:solidFill>
                <a:latin typeface="Times New Roman"/>
                <a:ea typeface="Times New Roman"/>
                <a:cs typeface="Times New Roman"/>
                <a:sym typeface="Times New Roman"/>
              </a:rPr>
              <a:t>Course Code: CSE 306</a:t>
            </a:r>
            <a:endParaRPr/>
          </a:p>
          <a:p>
            <a:pPr indent="-339725" lvl="0" marL="339725" marR="0" rtl="0" algn="l">
              <a:lnSpc>
                <a:spcPct val="102000"/>
              </a:lnSpc>
              <a:spcBef>
                <a:spcPts val="800"/>
              </a:spcBef>
              <a:spcAft>
                <a:spcPts val="0"/>
              </a:spcAft>
              <a:buClr>
                <a:srgbClr val="3399FF"/>
              </a:buClr>
              <a:buSzPts val="3000"/>
              <a:buFont typeface="Tahoma"/>
              <a:buChar char="•"/>
            </a:pPr>
            <a:r>
              <a:rPr b="1" i="0" lang="en-US" sz="2400" u="none" cap="none" strike="noStrike">
                <a:solidFill>
                  <a:srgbClr val="C00000"/>
                </a:solidFill>
                <a:latin typeface="Times New Roman"/>
                <a:ea typeface="Times New Roman"/>
                <a:cs typeface="Times New Roman"/>
                <a:sym typeface="Times New Roman"/>
              </a:rPr>
              <a:t>Fall 2021 Semester   </a:t>
            </a:r>
            <a:endParaRPr/>
          </a:p>
        </p:txBody>
      </p:sp>
      <p:sp>
        <p:nvSpPr>
          <p:cNvPr id="247" name="Google Shape;247;p1"/>
          <p:cNvSpPr txBox="1"/>
          <p:nvPr/>
        </p:nvSpPr>
        <p:spPr>
          <a:xfrm>
            <a:off x="762000" y="3983037"/>
            <a:ext cx="8477250" cy="1493837"/>
          </a:xfrm>
          <a:prstGeom prst="rect">
            <a:avLst/>
          </a:prstGeom>
          <a:noFill/>
          <a:ln>
            <a:noFill/>
          </a:ln>
        </p:spPr>
        <p:txBody>
          <a:bodyPr anchorCtr="0" anchor="t" bIns="45700" lIns="91425" spcFirstLastPara="1" rIns="91425" wrap="square" tIns="45700">
            <a:normAutofit/>
          </a:bodyPr>
          <a:lstStyle/>
          <a:p>
            <a:pPr indent="0" lvl="0" marL="0" marR="0" rtl="0" algn="r">
              <a:lnSpc>
                <a:spcPct val="70000"/>
              </a:lnSpc>
              <a:spcBef>
                <a:spcPts val="0"/>
              </a:spcBef>
              <a:spcAft>
                <a:spcPts val="0"/>
              </a:spcAft>
              <a:buClr>
                <a:srgbClr val="002060"/>
              </a:buClr>
              <a:buSzPts val="3000"/>
              <a:buFont typeface="Times New Roman"/>
              <a:buNone/>
            </a:pPr>
            <a:r>
              <a:rPr b="1" i="0" lang="en-US" sz="3000" u="none">
                <a:solidFill>
                  <a:srgbClr val="002060"/>
                </a:solidFill>
                <a:latin typeface="Times New Roman"/>
                <a:ea typeface="Times New Roman"/>
                <a:cs typeface="Times New Roman"/>
                <a:sym typeface="Times New Roman"/>
              </a:rPr>
              <a:t>Instructor:</a:t>
            </a:r>
            <a:endParaRPr/>
          </a:p>
          <a:p>
            <a:pPr indent="0" lvl="0" marL="0" marR="0" rtl="0" algn="r">
              <a:lnSpc>
                <a:spcPct val="70000"/>
              </a:lnSpc>
              <a:spcBef>
                <a:spcPts val="0"/>
              </a:spcBef>
              <a:spcAft>
                <a:spcPts val="0"/>
              </a:spcAft>
              <a:buClr>
                <a:srgbClr val="002060"/>
              </a:buClr>
              <a:buSzPts val="3000"/>
              <a:buFont typeface="Times New Roman"/>
              <a:buNone/>
            </a:pPr>
            <a:r>
              <a:rPr b="1" i="1" lang="en-US" sz="3000">
                <a:solidFill>
                  <a:srgbClr val="002060"/>
                </a:solidFill>
                <a:latin typeface="Times New Roman"/>
                <a:ea typeface="Times New Roman"/>
                <a:cs typeface="Times New Roman"/>
                <a:sym typeface="Times New Roman"/>
              </a:rPr>
              <a:t>Ali Zafar Sadiq</a:t>
            </a:r>
            <a:endParaRPr/>
          </a:p>
          <a:p>
            <a:pPr indent="0" lvl="0" marL="0" marR="0" rtl="0" algn="r">
              <a:lnSpc>
                <a:spcPct val="70000"/>
              </a:lnSpc>
              <a:spcBef>
                <a:spcPts val="0"/>
              </a:spcBef>
              <a:spcAft>
                <a:spcPts val="0"/>
              </a:spcAft>
              <a:buClr>
                <a:srgbClr val="002060"/>
              </a:buClr>
              <a:buSzPts val="3000"/>
              <a:buFont typeface="Times New Roman"/>
              <a:buNone/>
            </a:pPr>
            <a:r>
              <a:rPr b="1" i="1" lang="en-US" sz="3000">
                <a:solidFill>
                  <a:srgbClr val="002060"/>
                </a:solidFill>
                <a:latin typeface="Times New Roman"/>
                <a:ea typeface="Times New Roman"/>
                <a:cs typeface="Times New Roman"/>
                <a:sym typeface="Times New Roman"/>
              </a:rPr>
              <a:t>Lecturer</a:t>
            </a:r>
            <a:r>
              <a:rPr b="1" i="1" lang="en-US" sz="3000" u="none">
                <a:solidFill>
                  <a:srgbClr val="002060"/>
                </a:solidFill>
                <a:latin typeface="Times New Roman"/>
                <a:ea typeface="Times New Roman"/>
                <a:cs typeface="Times New Roman"/>
                <a:sym typeface="Times New Roman"/>
              </a:rPr>
              <a:t>, UAP  </a:t>
            </a:r>
            <a:endParaRPr/>
          </a:p>
          <a:p>
            <a:pPr indent="0" lvl="0" marL="0" marR="0" rtl="0" algn="r">
              <a:lnSpc>
                <a:spcPct val="70000"/>
              </a:lnSpc>
              <a:spcBef>
                <a:spcPts val="0"/>
              </a:spcBef>
              <a:spcAft>
                <a:spcPts val="0"/>
              </a:spcAft>
              <a:buClr>
                <a:srgbClr val="002060"/>
              </a:buClr>
              <a:buSzPts val="3000"/>
              <a:buFont typeface="Times New Roman"/>
              <a:buNone/>
            </a:pPr>
            <a:r>
              <a:rPr b="1" i="1" lang="en-US" sz="3000" u="none">
                <a:solidFill>
                  <a:srgbClr val="002060"/>
                </a:solidFill>
                <a:latin typeface="Times New Roman"/>
                <a:ea typeface="Times New Roman"/>
                <a:cs typeface="Times New Roman"/>
                <a:sym typeface="Times New Roman"/>
              </a:rPr>
              <a:t> </a:t>
            </a:r>
            <a:endParaRPr/>
          </a:p>
        </p:txBody>
      </p:sp>
      <p:sp>
        <p:nvSpPr>
          <p:cNvPr id="248" name="Google Shape;248;p1"/>
          <p:cNvSpPr txBox="1"/>
          <p:nvPr/>
        </p:nvSpPr>
        <p:spPr>
          <a:xfrm>
            <a:off x="5627687" y="1295400"/>
            <a:ext cx="5391150" cy="175418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accent2"/>
              </a:buClr>
              <a:buSzPts val="2400"/>
              <a:buFont typeface="Times New Roman"/>
              <a:buNone/>
            </a:pPr>
            <a:r>
              <a:rPr b="1" i="0" lang="en-US" sz="2400" u="none">
                <a:solidFill>
                  <a:schemeClr val="accent2"/>
                </a:solidFill>
                <a:latin typeface="Times New Roman"/>
                <a:ea typeface="Times New Roman"/>
                <a:cs typeface="Times New Roman"/>
                <a:sym typeface="Times New Roman"/>
              </a:rPr>
              <a:t>Object-Oriented Systems</a:t>
            </a:r>
            <a:br>
              <a:rPr b="1" i="0" lang="en-US" sz="2400" u="none">
                <a:solidFill>
                  <a:schemeClr val="accent2"/>
                </a:solidFill>
                <a:latin typeface="Times New Roman"/>
                <a:ea typeface="Times New Roman"/>
                <a:cs typeface="Times New Roman"/>
                <a:sym typeface="Times New Roman"/>
              </a:rPr>
            </a:br>
            <a:r>
              <a:rPr b="1" i="0" lang="en-US" sz="2400" u="none">
                <a:solidFill>
                  <a:schemeClr val="accent2"/>
                </a:solidFill>
                <a:latin typeface="Times New Roman"/>
                <a:ea typeface="Times New Roman"/>
                <a:cs typeface="Times New Roman"/>
                <a:sym typeface="Times New Roman"/>
              </a:rPr>
              <a:t>Analysis and Design Using UML </a:t>
            </a:r>
            <a:br>
              <a:rPr b="1" i="0" lang="en-US" sz="2400" u="none">
                <a:solidFill>
                  <a:schemeClr val="accent2"/>
                </a:solidFill>
                <a:latin typeface="Times New Roman"/>
                <a:ea typeface="Times New Roman"/>
                <a:cs typeface="Times New Roman"/>
                <a:sym typeface="Times New Roman"/>
              </a:rPr>
            </a:br>
            <a:r>
              <a:rPr b="1" i="0" lang="en-US" sz="2400" u="none">
                <a:solidFill>
                  <a:schemeClr val="accent2"/>
                </a:solidFill>
                <a:latin typeface="Times New Roman"/>
                <a:ea typeface="Times New Roman"/>
                <a:cs typeface="Times New Roman"/>
                <a:sym typeface="Times New Roman"/>
              </a:rPr>
              <a:t>(Use Case Diagram)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0"/>
          <p:cNvSpPr txBox="1"/>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18-</a:t>
            </a:r>
            <a:fld id="{00000000-1234-1234-1234-123412341234}" type="slidenum">
              <a:rPr b="0" i="0" lang="en-US" sz="2400" u="none">
                <a:solidFill>
                  <a:schemeClr val="lt1"/>
                </a:solidFill>
                <a:latin typeface="Times New Roman"/>
                <a:ea typeface="Times New Roman"/>
                <a:cs typeface="Times New Roman"/>
                <a:sym typeface="Times New Roman"/>
              </a:rPr>
              <a:t>‹#›</a:t>
            </a:fld>
            <a:endParaRPr/>
          </a:p>
        </p:txBody>
      </p:sp>
      <p:sp>
        <p:nvSpPr>
          <p:cNvPr id="329" name="Google Shape;329;p10"/>
          <p:cNvSpPr txBox="1"/>
          <p:nvPr>
            <p:ph type="title"/>
          </p:nvPr>
        </p:nvSpPr>
        <p:spPr>
          <a:xfrm>
            <a:off x="1919287" y="228600"/>
            <a:ext cx="7377112" cy="457200"/>
          </a:xfrm>
          <a:prstGeom prst="rect">
            <a:avLst/>
          </a:prstGeom>
          <a:noFill/>
          <a:ln>
            <a:noFill/>
          </a:ln>
        </p:spPr>
        <p:txBody>
          <a:bodyPr anchorCtr="0" anchor="b" bIns="46800" lIns="90000" spcFirstLastPara="1" rIns="90000" wrap="square" tIns="46800">
            <a:noAutofit/>
          </a:bodyPr>
          <a:lstStyle/>
          <a:p>
            <a:pPr indent="0" lvl="0" marL="0" rtl="0" algn="l">
              <a:lnSpc>
                <a:spcPct val="102000"/>
              </a:lnSpc>
              <a:spcBef>
                <a:spcPts val="0"/>
              </a:spcBef>
              <a:spcAft>
                <a:spcPts val="0"/>
              </a:spcAft>
              <a:buSzPts val="2800"/>
              <a:buNone/>
            </a:pPr>
            <a:r>
              <a:rPr b="1" i="0" lang="en-US" sz="2800" u="none">
                <a:solidFill>
                  <a:srgbClr val="CF3809"/>
                </a:solidFill>
                <a:latin typeface="Tahoma"/>
                <a:ea typeface="Tahoma"/>
                <a:cs typeface="Tahoma"/>
                <a:sym typeface="Tahoma"/>
              </a:rPr>
              <a:t>Use Case Diagram Notations</a:t>
            </a:r>
            <a:endParaRPr/>
          </a:p>
        </p:txBody>
      </p:sp>
      <p:sp>
        <p:nvSpPr>
          <p:cNvPr id="330" name="Google Shape;330;p10"/>
          <p:cNvSpPr txBox="1"/>
          <p:nvPr>
            <p:ph idx="1" type="body"/>
          </p:nvPr>
        </p:nvSpPr>
        <p:spPr>
          <a:xfrm>
            <a:off x="1143000" y="762000"/>
            <a:ext cx="9713912" cy="5257800"/>
          </a:xfrm>
          <a:prstGeom prst="rect">
            <a:avLst/>
          </a:prstGeom>
          <a:noFill/>
          <a:ln>
            <a:noFill/>
          </a:ln>
        </p:spPr>
        <p:txBody>
          <a:bodyPr anchorCtr="0" anchor="t" bIns="46800" lIns="90000" spcFirstLastPara="1" rIns="90000" wrap="square" tIns="46800">
            <a:noAutofit/>
          </a:bodyPr>
          <a:lstStyle/>
          <a:p>
            <a:pPr indent="-339725" lvl="0" marL="339725" rtl="0" algn="l">
              <a:lnSpc>
                <a:spcPct val="102000"/>
              </a:lnSpc>
              <a:spcBef>
                <a:spcPts val="0"/>
              </a:spcBef>
              <a:spcAft>
                <a:spcPts val="0"/>
              </a:spcAft>
              <a:buClr>
                <a:srgbClr val="3399FF"/>
              </a:buClr>
              <a:buSzPts val="3000"/>
              <a:buFont typeface="Tahoma"/>
              <a:buChar char="•"/>
            </a:pPr>
            <a:r>
              <a:rPr b="1" i="0" lang="en-US" sz="2400" u="none">
                <a:solidFill>
                  <a:srgbClr val="000000"/>
                </a:solidFill>
                <a:latin typeface="Times New Roman"/>
                <a:ea typeface="Times New Roman"/>
                <a:cs typeface="Times New Roman"/>
                <a:sym typeface="Times New Roman"/>
              </a:rPr>
              <a:t>Actor</a:t>
            </a:r>
            <a:endParaRPr/>
          </a:p>
          <a:p>
            <a:pPr indent="-339725" lvl="0" marL="339725" rtl="0" algn="l">
              <a:lnSpc>
                <a:spcPct val="102000"/>
              </a:lnSpc>
              <a:spcBef>
                <a:spcPts val="800"/>
              </a:spcBef>
              <a:spcAft>
                <a:spcPts val="0"/>
              </a:spcAft>
              <a:buSzPts val="3000"/>
              <a:buNone/>
            </a:pPr>
            <a:r>
              <a:rPr b="0" i="0" lang="en-US" sz="2400" u="none">
                <a:solidFill>
                  <a:srgbClr val="000000"/>
                </a:solidFill>
                <a:latin typeface="Times New Roman"/>
                <a:ea typeface="Times New Roman"/>
                <a:cs typeface="Times New Roman"/>
                <a:sym typeface="Times New Roman"/>
              </a:rPr>
              <a:t>Actors are usually individuals involved with the system defined according to their roles. The actor can be a human or other external system.</a:t>
            </a:r>
            <a:endParaRPr/>
          </a:p>
          <a:p>
            <a:pPr indent="-339725" lvl="0" marL="339725" rtl="0" algn="l">
              <a:lnSpc>
                <a:spcPct val="102000"/>
              </a:lnSpc>
              <a:spcBef>
                <a:spcPts val="800"/>
              </a:spcBef>
              <a:spcAft>
                <a:spcPts val="0"/>
              </a:spcAft>
              <a:buClr>
                <a:srgbClr val="3399FF"/>
              </a:buClr>
              <a:buSzPts val="3000"/>
              <a:buFont typeface="Tahoma"/>
              <a:buChar char="•"/>
            </a:pPr>
            <a:r>
              <a:rPr b="1" i="0" lang="en-US" sz="2400" u="none">
                <a:solidFill>
                  <a:srgbClr val="000000"/>
                </a:solidFill>
                <a:latin typeface="Times New Roman"/>
                <a:ea typeface="Times New Roman"/>
                <a:cs typeface="Times New Roman"/>
                <a:sym typeface="Times New Roman"/>
              </a:rPr>
              <a:t>Use Case</a:t>
            </a:r>
            <a:endParaRPr/>
          </a:p>
          <a:p>
            <a:pPr indent="-339725" lvl="0" marL="339725" rtl="0" algn="l">
              <a:lnSpc>
                <a:spcPct val="102000"/>
              </a:lnSpc>
              <a:spcBef>
                <a:spcPts val="800"/>
              </a:spcBef>
              <a:spcAft>
                <a:spcPts val="0"/>
              </a:spcAft>
              <a:buSzPts val="3000"/>
              <a:buNone/>
            </a:pPr>
            <a:r>
              <a:rPr b="0" i="0" lang="en-US" sz="2400" u="none">
                <a:solidFill>
                  <a:srgbClr val="000000"/>
                </a:solidFill>
                <a:latin typeface="Times New Roman"/>
                <a:ea typeface="Times New Roman"/>
                <a:cs typeface="Times New Roman"/>
                <a:sym typeface="Times New Roman"/>
              </a:rPr>
              <a:t>A use case describes how actors uses a system to accomplish a particular goal. Use cases are typically initiated by a user to fulfill goals describing the activities involved in attaining the goal.</a:t>
            </a:r>
            <a:endParaRPr/>
          </a:p>
          <a:p>
            <a:pPr indent="-339725" lvl="0" marL="339725" rtl="0" algn="l">
              <a:lnSpc>
                <a:spcPct val="102000"/>
              </a:lnSpc>
              <a:spcBef>
                <a:spcPts val="800"/>
              </a:spcBef>
              <a:spcAft>
                <a:spcPts val="0"/>
              </a:spcAft>
              <a:buClr>
                <a:srgbClr val="3399FF"/>
              </a:buClr>
              <a:buSzPts val="3000"/>
              <a:buFont typeface="Tahoma"/>
              <a:buChar char="•"/>
            </a:pPr>
            <a:r>
              <a:rPr b="1" i="0" lang="en-US" sz="2400" u="none">
                <a:solidFill>
                  <a:srgbClr val="000000"/>
                </a:solidFill>
                <a:latin typeface="Times New Roman"/>
                <a:ea typeface="Times New Roman"/>
                <a:cs typeface="Times New Roman"/>
                <a:sym typeface="Times New Roman"/>
              </a:rPr>
              <a:t>Relationship</a:t>
            </a:r>
            <a:endParaRPr/>
          </a:p>
          <a:p>
            <a:pPr indent="-339725" lvl="0" marL="339725" rtl="0" algn="l">
              <a:lnSpc>
                <a:spcPct val="102000"/>
              </a:lnSpc>
              <a:spcBef>
                <a:spcPts val="800"/>
              </a:spcBef>
              <a:spcAft>
                <a:spcPts val="0"/>
              </a:spcAft>
              <a:buSzPts val="3000"/>
              <a:buNone/>
            </a:pPr>
            <a:r>
              <a:rPr b="0" i="0" lang="en-US" sz="2400" u="none">
                <a:solidFill>
                  <a:srgbClr val="000000"/>
                </a:solidFill>
                <a:latin typeface="Times New Roman"/>
                <a:ea typeface="Times New Roman"/>
                <a:cs typeface="Times New Roman"/>
                <a:sym typeface="Times New Roman"/>
              </a:rPr>
              <a:t>The relationships between and among the actors and the use cases.</a:t>
            </a:r>
            <a:endParaRPr/>
          </a:p>
          <a:p>
            <a:pPr indent="-339725" lvl="0" marL="339725" rtl="0" algn="l">
              <a:lnSpc>
                <a:spcPct val="102000"/>
              </a:lnSpc>
              <a:spcBef>
                <a:spcPts val="800"/>
              </a:spcBef>
              <a:spcAft>
                <a:spcPts val="0"/>
              </a:spcAft>
              <a:buClr>
                <a:srgbClr val="3399FF"/>
              </a:buClr>
              <a:buSzPts val="3000"/>
              <a:buFont typeface="Tahoma"/>
              <a:buChar char="•"/>
            </a:pPr>
            <a:r>
              <a:rPr b="1" i="0" lang="en-US" sz="2400" u="none">
                <a:solidFill>
                  <a:srgbClr val="000000"/>
                </a:solidFill>
                <a:latin typeface="Times New Roman"/>
                <a:ea typeface="Times New Roman"/>
                <a:cs typeface="Times New Roman"/>
                <a:sym typeface="Times New Roman"/>
              </a:rPr>
              <a:t>System Boundary</a:t>
            </a:r>
            <a:endParaRPr/>
          </a:p>
          <a:p>
            <a:pPr indent="-339725" lvl="0" marL="339725" rtl="0" algn="l">
              <a:lnSpc>
                <a:spcPct val="102000"/>
              </a:lnSpc>
              <a:spcBef>
                <a:spcPts val="800"/>
              </a:spcBef>
              <a:spcAft>
                <a:spcPts val="0"/>
              </a:spcAft>
              <a:buSzPts val="3000"/>
              <a:buNone/>
            </a:pPr>
            <a:r>
              <a:rPr b="0" i="0" lang="en-US" sz="2400" u="none">
                <a:solidFill>
                  <a:srgbClr val="000000"/>
                </a:solidFill>
                <a:latin typeface="Times New Roman"/>
                <a:ea typeface="Times New Roman"/>
                <a:cs typeface="Times New Roman"/>
                <a:sym typeface="Times New Roman"/>
              </a:rPr>
              <a:t>The system boundary defines the system of interest in relation to the world around 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1"/>
          <p:cNvSpPr txBox="1"/>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18-</a:t>
            </a:r>
            <a:fld id="{00000000-1234-1234-1234-123412341234}" type="slidenum">
              <a:rPr b="0" i="0" lang="en-US" sz="2400" u="none">
                <a:solidFill>
                  <a:schemeClr val="lt1"/>
                </a:solidFill>
                <a:latin typeface="Times New Roman"/>
                <a:ea typeface="Times New Roman"/>
                <a:cs typeface="Times New Roman"/>
                <a:sym typeface="Times New Roman"/>
              </a:rPr>
              <a:t>‹#›</a:t>
            </a:fld>
            <a:endParaRPr/>
          </a:p>
        </p:txBody>
      </p:sp>
      <p:sp>
        <p:nvSpPr>
          <p:cNvPr id="338" name="Google Shape;338;p11"/>
          <p:cNvSpPr txBox="1"/>
          <p:nvPr>
            <p:ph type="title"/>
          </p:nvPr>
        </p:nvSpPr>
        <p:spPr>
          <a:xfrm>
            <a:off x="1919287" y="228600"/>
            <a:ext cx="7377112" cy="457200"/>
          </a:xfrm>
          <a:prstGeom prst="rect">
            <a:avLst/>
          </a:prstGeom>
          <a:noFill/>
          <a:ln>
            <a:noFill/>
          </a:ln>
        </p:spPr>
        <p:txBody>
          <a:bodyPr anchorCtr="0" anchor="b" bIns="46800" lIns="90000" spcFirstLastPara="1" rIns="90000" wrap="square" tIns="46800">
            <a:noAutofit/>
          </a:bodyPr>
          <a:lstStyle/>
          <a:p>
            <a:pPr indent="0" lvl="0" marL="0" rtl="0" algn="l">
              <a:lnSpc>
                <a:spcPct val="102000"/>
              </a:lnSpc>
              <a:spcBef>
                <a:spcPts val="0"/>
              </a:spcBef>
              <a:spcAft>
                <a:spcPts val="0"/>
              </a:spcAft>
              <a:buSzPts val="2800"/>
              <a:buNone/>
            </a:pPr>
            <a:r>
              <a:rPr b="1" i="0" lang="en-US" sz="2800" u="none">
                <a:solidFill>
                  <a:srgbClr val="CF3809"/>
                </a:solidFill>
                <a:latin typeface="Tahoma"/>
                <a:ea typeface="Tahoma"/>
                <a:cs typeface="Tahoma"/>
                <a:sym typeface="Tahoma"/>
              </a:rPr>
              <a:t>Benefits of Use Case Diagram</a:t>
            </a:r>
            <a:endParaRPr/>
          </a:p>
        </p:txBody>
      </p:sp>
      <p:sp>
        <p:nvSpPr>
          <p:cNvPr id="339" name="Google Shape;339;p11"/>
          <p:cNvSpPr txBox="1"/>
          <p:nvPr>
            <p:ph idx="1" type="body"/>
          </p:nvPr>
        </p:nvSpPr>
        <p:spPr>
          <a:xfrm>
            <a:off x="1143000" y="762000"/>
            <a:ext cx="9713912" cy="5257800"/>
          </a:xfrm>
          <a:prstGeom prst="rect">
            <a:avLst/>
          </a:prstGeom>
          <a:noFill/>
          <a:ln>
            <a:noFill/>
          </a:ln>
        </p:spPr>
        <p:txBody>
          <a:bodyPr anchorCtr="0" anchor="t" bIns="46800" lIns="90000" spcFirstLastPara="1" rIns="90000" wrap="square" tIns="46800">
            <a:noAutofit/>
          </a:bodyPr>
          <a:lstStyle/>
          <a:p>
            <a:pPr indent="-339725" lvl="0" marL="339725" rtl="0" algn="l">
              <a:lnSpc>
                <a:spcPct val="102000"/>
              </a:lnSpc>
              <a:spcBef>
                <a:spcPts val="0"/>
              </a:spcBef>
              <a:spcAft>
                <a:spcPts val="0"/>
              </a:spcAft>
              <a:buClr>
                <a:srgbClr val="3399FF"/>
              </a:buClr>
              <a:buSzPts val="2875"/>
              <a:buFont typeface="Tahoma"/>
              <a:buChar char="•"/>
            </a:pPr>
            <a:r>
              <a:rPr b="0" i="0" lang="en-US" sz="2300" u="none">
                <a:solidFill>
                  <a:srgbClr val="000000"/>
                </a:solidFill>
                <a:latin typeface="Times New Roman"/>
                <a:ea typeface="Times New Roman"/>
                <a:cs typeface="Times New Roman"/>
                <a:sym typeface="Times New Roman"/>
              </a:rPr>
              <a:t>Use cases is a powerful technique for the process of developing and documentation of functional requirements.</a:t>
            </a:r>
            <a:endParaRPr/>
          </a:p>
          <a:p>
            <a:pPr indent="-339725" lvl="0" marL="339725" rtl="0" algn="l">
              <a:lnSpc>
                <a:spcPct val="102000"/>
              </a:lnSpc>
              <a:spcBef>
                <a:spcPts val="800"/>
              </a:spcBef>
              <a:spcAft>
                <a:spcPts val="0"/>
              </a:spcAft>
              <a:buClr>
                <a:srgbClr val="3399FF"/>
              </a:buClr>
              <a:buSzPts val="2875"/>
              <a:buFont typeface="Tahoma"/>
              <a:buChar char="•"/>
            </a:pPr>
            <a:r>
              <a:rPr b="0" i="0" lang="en-US" sz="2300" u="none">
                <a:solidFill>
                  <a:srgbClr val="000000"/>
                </a:solidFill>
                <a:latin typeface="Times New Roman"/>
                <a:ea typeface="Times New Roman"/>
                <a:cs typeface="Times New Roman"/>
                <a:sym typeface="Times New Roman"/>
              </a:rPr>
              <a:t>Use cases are easy to understand and provide an excellent way for communicating with customers and users as they are written in natural language.</a:t>
            </a:r>
            <a:endParaRPr/>
          </a:p>
          <a:p>
            <a:pPr indent="-339725" lvl="0" marL="339725" rtl="0" algn="l">
              <a:lnSpc>
                <a:spcPct val="102000"/>
              </a:lnSpc>
              <a:spcBef>
                <a:spcPts val="800"/>
              </a:spcBef>
              <a:spcAft>
                <a:spcPts val="0"/>
              </a:spcAft>
              <a:buClr>
                <a:srgbClr val="3399FF"/>
              </a:buClr>
              <a:buSzPts val="2875"/>
              <a:buFont typeface="Tahoma"/>
              <a:buChar char="•"/>
            </a:pPr>
            <a:r>
              <a:rPr b="0" i="0" lang="en-US" sz="2300" u="none">
                <a:solidFill>
                  <a:srgbClr val="000000"/>
                </a:solidFill>
                <a:latin typeface="Times New Roman"/>
                <a:ea typeface="Times New Roman"/>
                <a:cs typeface="Times New Roman"/>
                <a:sym typeface="Times New Roman"/>
              </a:rPr>
              <a:t>Use cases can help manage the complexity of large projects by partitioning the problem into major use cases/ features. </a:t>
            </a:r>
            <a:endParaRPr/>
          </a:p>
          <a:p>
            <a:pPr indent="-339725" lvl="0" marL="339725" rtl="0" algn="l">
              <a:lnSpc>
                <a:spcPct val="102000"/>
              </a:lnSpc>
              <a:spcBef>
                <a:spcPts val="800"/>
              </a:spcBef>
              <a:spcAft>
                <a:spcPts val="0"/>
              </a:spcAft>
              <a:buClr>
                <a:srgbClr val="3399FF"/>
              </a:buClr>
              <a:buSzPts val="2875"/>
              <a:buFont typeface="Tahoma"/>
              <a:buChar char="•"/>
            </a:pPr>
            <a:r>
              <a:rPr b="0" i="0" lang="en-US" sz="2300" u="none">
                <a:solidFill>
                  <a:srgbClr val="000000"/>
                </a:solidFill>
                <a:latin typeface="Times New Roman"/>
                <a:ea typeface="Times New Roman"/>
                <a:cs typeface="Times New Roman"/>
                <a:sym typeface="Times New Roman"/>
              </a:rPr>
              <a:t>A use case scenario involves the collaboration of multiple objects and classes </a:t>
            </a:r>
            <a:endParaRPr/>
          </a:p>
          <a:p>
            <a:pPr indent="-339725" lvl="0" marL="339725" rtl="0" algn="l">
              <a:lnSpc>
                <a:spcPct val="102000"/>
              </a:lnSpc>
              <a:spcBef>
                <a:spcPts val="800"/>
              </a:spcBef>
              <a:spcAft>
                <a:spcPts val="0"/>
              </a:spcAft>
              <a:buClr>
                <a:srgbClr val="3399FF"/>
              </a:buClr>
              <a:buSzPts val="2875"/>
              <a:buFont typeface="Tahoma"/>
              <a:buChar char="•"/>
            </a:pPr>
            <a:r>
              <a:rPr b="0" i="0" lang="en-US" sz="2300" u="none">
                <a:solidFill>
                  <a:srgbClr val="000000"/>
                </a:solidFill>
                <a:latin typeface="Times New Roman"/>
                <a:ea typeface="Times New Roman"/>
                <a:cs typeface="Times New Roman"/>
                <a:sym typeface="Times New Roman"/>
              </a:rPr>
              <a:t>Use cases provide a good basis to link between the verification and the validation of the model. </a:t>
            </a:r>
            <a:endParaRPr/>
          </a:p>
          <a:p>
            <a:pPr indent="-339725" lvl="0" marL="339725" rtl="0" algn="l">
              <a:lnSpc>
                <a:spcPct val="102000"/>
              </a:lnSpc>
              <a:spcBef>
                <a:spcPts val="800"/>
              </a:spcBef>
              <a:spcAft>
                <a:spcPts val="0"/>
              </a:spcAft>
              <a:buClr>
                <a:srgbClr val="3399FF"/>
              </a:buClr>
              <a:buSzPts val="2875"/>
              <a:buFont typeface="Tahoma"/>
              <a:buChar char="•"/>
            </a:pPr>
            <a:r>
              <a:rPr b="0" i="0" lang="en-US" sz="2300" u="none">
                <a:solidFill>
                  <a:srgbClr val="000000"/>
                </a:solidFill>
                <a:latin typeface="Times New Roman"/>
                <a:ea typeface="Times New Roman"/>
                <a:cs typeface="Times New Roman"/>
                <a:sym typeface="Times New Roman"/>
              </a:rPr>
              <a:t>Use case driven approach provides an traceable links for project tracking in which the key development activities such as the use cases implemented, tested, and delivered fulfilling the goals and objectives from the user point of views.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2"/>
          <p:cNvSpPr txBox="1"/>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18-</a:t>
            </a:r>
            <a:fld id="{00000000-1234-1234-1234-123412341234}" type="slidenum">
              <a:rPr b="0" i="0" lang="en-US" sz="2400" u="none">
                <a:solidFill>
                  <a:schemeClr val="lt1"/>
                </a:solidFill>
                <a:latin typeface="Times New Roman"/>
                <a:ea typeface="Times New Roman"/>
                <a:cs typeface="Times New Roman"/>
                <a:sym typeface="Times New Roman"/>
              </a:rPr>
              <a:t>‹#›</a:t>
            </a:fld>
            <a:endParaRPr/>
          </a:p>
        </p:txBody>
      </p:sp>
      <p:sp>
        <p:nvSpPr>
          <p:cNvPr id="347" name="Google Shape;347;p12"/>
          <p:cNvSpPr txBox="1"/>
          <p:nvPr>
            <p:ph type="title"/>
          </p:nvPr>
        </p:nvSpPr>
        <p:spPr>
          <a:xfrm>
            <a:off x="1919287" y="228600"/>
            <a:ext cx="7377112" cy="457200"/>
          </a:xfrm>
          <a:prstGeom prst="rect">
            <a:avLst/>
          </a:prstGeom>
          <a:noFill/>
          <a:ln>
            <a:noFill/>
          </a:ln>
        </p:spPr>
        <p:txBody>
          <a:bodyPr anchorCtr="0" anchor="b" bIns="46800" lIns="90000" spcFirstLastPara="1" rIns="90000" wrap="square" tIns="46800">
            <a:noAutofit/>
          </a:bodyPr>
          <a:lstStyle/>
          <a:p>
            <a:pPr indent="0" lvl="0" marL="0" rtl="0" algn="l">
              <a:lnSpc>
                <a:spcPct val="102000"/>
              </a:lnSpc>
              <a:spcBef>
                <a:spcPts val="0"/>
              </a:spcBef>
              <a:spcAft>
                <a:spcPts val="0"/>
              </a:spcAft>
              <a:buSzPts val="2800"/>
              <a:buNone/>
            </a:pPr>
            <a:r>
              <a:rPr b="1" i="0" lang="en-US" sz="2800" u="none">
                <a:solidFill>
                  <a:srgbClr val="CF3809"/>
                </a:solidFill>
                <a:latin typeface="Tahoma"/>
                <a:ea typeface="Tahoma"/>
                <a:cs typeface="Tahoma"/>
                <a:sym typeface="Tahoma"/>
              </a:rPr>
              <a:t>Example of Use Case Diagram</a:t>
            </a:r>
            <a:endParaRPr/>
          </a:p>
        </p:txBody>
      </p:sp>
      <p:sp>
        <p:nvSpPr>
          <p:cNvPr id="348" name="Google Shape;348;p12"/>
          <p:cNvSpPr txBox="1"/>
          <p:nvPr>
            <p:ph idx="1" type="body"/>
          </p:nvPr>
        </p:nvSpPr>
        <p:spPr>
          <a:xfrm>
            <a:off x="1143000" y="762000"/>
            <a:ext cx="9713912" cy="5257800"/>
          </a:xfrm>
          <a:prstGeom prst="rect">
            <a:avLst/>
          </a:prstGeom>
          <a:noFill/>
          <a:ln>
            <a:noFill/>
          </a:ln>
        </p:spPr>
        <p:txBody>
          <a:bodyPr anchorCtr="0" anchor="t" bIns="46800" lIns="90000" spcFirstLastPara="1" rIns="90000" wrap="square" tIns="46800">
            <a:noAutofit/>
          </a:bodyPr>
          <a:lstStyle/>
          <a:p>
            <a:pPr indent="-339725" lvl="0" marL="339725" rtl="0" algn="l">
              <a:lnSpc>
                <a:spcPct val="102000"/>
              </a:lnSpc>
              <a:spcBef>
                <a:spcPts val="0"/>
              </a:spcBef>
              <a:spcAft>
                <a:spcPts val="0"/>
              </a:spcAft>
              <a:buClr>
                <a:srgbClr val="3399FF"/>
              </a:buClr>
              <a:buSzPts val="2500"/>
              <a:buFont typeface="Tahoma"/>
              <a:buChar char="•"/>
            </a:pPr>
            <a:r>
              <a:rPr b="0" i="0" lang="en-US" sz="2000" u="none">
                <a:solidFill>
                  <a:srgbClr val="000000"/>
                </a:solidFill>
                <a:latin typeface="Times New Roman"/>
                <a:ea typeface="Times New Roman"/>
                <a:cs typeface="Times New Roman"/>
                <a:sym typeface="Times New Roman"/>
              </a:rPr>
              <a:t>Following use case diagram represents the working of the student management system:</a:t>
            </a:r>
            <a:endParaRPr/>
          </a:p>
          <a:p>
            <a:pPr indent="-339725" lvl="0" marL="339725" rtl="0" algn="l">
              <a:lnSpc>
                <a:spcPct val="102000"/>
              </a:lnSpc>
              <a:spcBef>
                <a:spcPts val="800"/>
              </a:spcBef>
              <a:spcAft>
                <a:spcPts val="0"/>
              </a:spcAft>
              <a:buClr>
                <a:srgbClr val="3399FF"/>
              </a:buClr>
              <a:buSzPts val="3000"/>
              <a:buFont typeface="Tahoma"/>
              <a:buChar char="•"/>
            </a:pPr>
            <a:br>
              <a:rPr b="0" i="0" lang="en-US" sz="2400" u="none">
                <a:solidFill>
                  <a:srgbClr val="000000"/>
                </a:solidFill>
                <a:latin typeface="Tahoma"/>
                <a:ea typeface="Tahoma"/>
                <a:cs typeface="Tahoma"/>
                <a:sym typeface="Tahoma"/>
              </a:rPr>
            </a:br>
            <a:endParaRPr/>
          </a:p>
        </p:txBody>
      </p:sp>
      <p:pic>
        <p:nvPicPr>
          <p:cNvPr descr="https://www.guru99.com/images/1/052919_0831_UMLUseCaseD3.png" id="349" name="Google Shape;349;p12"/>
          <p:cNvPicPr preferRelativeResize="0"/>
          <p:nvPr/>
        </p:nvPicPr>
        <p:blipFill rotWithShape="1">
          <a:blip r:embed="rId3">
            <a:alphaModFix/>
          </a:blip>
          <a:srcRect b="0" l="0" r="0" t="0"/>
          <a:stretch/>
        </p:blipFill>
        <p:spPr>
          <a:xfrm>
            <a:off x="1219200" y="1219200"/>
            <a:ext cx="9601200" cy="4953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13"/>
          <p:cNvSpPr txBox="1"/>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18-</a:t>
            </a:r>
            <a:fld id="{00000000-1234-1234-1234-123412341234}" type="slidenum">
              <a:rPr b="0" i="0" lang="en-US" sz="2400" u="none">
                <a:solidFill>
                  <a:schemeClr val="lt1"/>
                </a:solidFill>
                <a:latin typeface="Times New Roman"/>
                <a:ea typeface="Times New Roman"/>
                <a:cs typeface="Times New Roman"/>
                <a:sym typeface="Times New Roman"/>
              </a:rPr>
              <a:t>‹#›</a:t>
            </a:fld>
            <a:endParaRPr/>
          </a:p>
        </p:txBody>
      </p:sp>
      <p:sp>
        <p:nvSpPr>
          <p:cNvPr id="357" name="Google Shape;357;p13"/>
          <p:cNvSpPr txBox="1"/>
          <p:nvPr>
            <p:ph type="title"/>
          </p:nvPr>
        </p:nvSpPr>
        <p:spPr>
          <a:xfrm>
            <a:off x="1919287" y="228600"/>
            <a:ext cx="7377112" cy="457200"/>
          </a:xfrm>
          <a:prstGeom prst="rect">
            <a:avLst/>
          </a:prstGeom>
          <a:noFill/>
          <a:ln>
            <a:noFill/>
          </a:ln>
        </p:spPr>
        <p:txBody>
          <a:bodyPr anchorCtr="0" anchor="b" bIns="46800" lIns="90000" spcFirstLastPara="1" rIns="90000" wrap="square" tIns="46800">
            <a:noAutofit/>
          </a:bodyPr>
          <a:lstStyle/>
          <a:p>
            <a:pPr indent="0" lvl="0" marL="0" rtl="0" algn="l">
              <a:lnSpc>
                <a:spcPct val="102000"/>
              </a:lnSpc>
              <a:spcBef>
                <a:spcPts val="0"/>
              </a:spcBef>
              <a:spcAft>
                <a:spcPts val="0"/>
              </a:spcAft>
              <a:buSzPts val="2800"/>
              <a:buNone/>
            </a:pPr>
            <a:r>
              <a:rPr b="1" i="0" lang="en-US" sz="2800" u="none">
                <a:solidFill>
                  <a:srgbClr val="CF3809"/>
                </a:solidFill>
                <a:latin typeface="Tahoma"/>
                <a:ea typeface="Tahoma"/>
                <a:cs typeface="Tahoma"/>
                <a:sym typeface="Tahoma"/>
              </a:rPr>
              <a:t>Example of Use Case Diagram</a:t>
            </a:r>
            <a:endParaRPr/>
          </a:p>
        </p:txBody>
      </p:sp>
      <p:sp>
        <p:nvSpPr>
          <p:cNvPr id="358" name="Google Shape;358;p13"/>
          <p:cNvSpPr txBox="1"/>
          <p:nvPr>
            <p:ph idx="1" type="body"/>
          </p:nvPr>
        </p:nvSpPr>
        <p:spPr>
          <a:xfrm>
            <a:off x="1143000" y="762000"/>
            <a:ext cx="9713912" cy="5257800"/>
          </a:xfrm>
          <a:prstGeom prst="rect">
            <a:avLst/>
          </a:prstGeom>
          <a:noFill/>
          <a:ln>
            <a:noFill/>
          </a:ln>
        </p:spPr>
        <p:txBody>
          <a:bodyPr anchorCtr="0" anchor="t" bIns="46800" lIns="90000" spcFirstLastPara="1" rIns="90000" wrap="square" tIns="46800">
            <a:noAutofit/>
          </a:bodyPr>
          <a:lstStyle/>
          <a:p>
            <a:pPr indent="-339725" lvl="0" marL="339725" rtl="0" algn="l">
              <a:lnSpc>
                <a:spcPct val="150000"/>
              </a:lnSpc>
              <a:spcBef>
                <a:spcPts val="0"/>
              </a:spcBef>
              <a:spcAft>
                <a:spcPts val="0"/>
              </a:spcAft>
              <a:buClr>
                <a:srgbClr val="3399FF"/>
              </a:buClr>
              <a:buSzPts val="2500"/>
              <a:buFont typeface="Tahoma"/>
              <a:buChar char="•"/>
            </a:pPr>
            <a:r>
              <a:rPr b="0" i="0" lang="en-US" sz="2000" u="none">
                <a:solidFill>
                  <a:schemeClr val="dk1"/>
                </a:solidFill>
                <a:latin typeface="Tahoma"/>
                <a:ea typeface="Tahoma"/>
                <a:cs typeface="Tahoma"/>
                <a:sym typeface="Tahoma"/>
              </a:rPr>
              <a:t>An automated teller machine (</a:t>
            </a:r>
            <a:r>
              <a:rPr b="1" i="0" lang="en-US" sz="2000" u="none">
                <a:solidFill>
                  <a:schemeClr val="dk1"/>
                </a:solidFill>
                <a:latin typeface="Tahoma"/>
                <a:ea typeface="Tahoma"/>
                <a:cs typeface="Tahoma"/>
                <a:sym typeface="Tahoma"/>
              </a:rPr>
              <a:t>ATM</a:t>
            </a:r>
            <a:r>
              <a:rPr b="0" i="0" lang="en-US" sz="2000" u="none">
                <a:solidFill>
                  <a:schemeClr val="dk1"/>
                </a:solidFill>
                <a:latin typeface="Tahoma"/>
                <a:ea typeface="Tahoma"/>
                <a:cs typeface="Tahoma"/>
                <a:sym typeface="Tahoma"/>
              </a:rPr>
              <a:t>) or the automatic banking machine (</a:t>
            </a:r>
            <a:r>
              <a:rPr b="1" i="0" lang="en-US" sz="2000" u="none">
                <a:solidFill>
                  <a:schemeClr val="dk1"/>
                </a:solidFill>
                <a:latin typeface="Tahoma"/>
                <a:ea typeface="Tahoma"/>
                <a:cs typeface="Tahoma"/>
                <a:sym typeface="Tahoma"/>
              </a:rPr>
              <a:t>ABM</a:t>
            </a:r>
            <a:r>
              <a:rPr b="0" i="0" lang="en-US" sz="2000" u="none">
                <a:solidFill>
                  <a:schemeClr val="dk1"/>
                </a:solidFill>
                <a:latin typeface="Tahoma"/>
                <a:ea typeface="Tahoma"/>
                <a:cs typeface="Tahoma"/>
                <a:sym typeface="Tahoma"/>
              </a:rPr>
              <a:t>) is a banking subsystem (</a:t>
            </a:r>
            <a:r>
              <a:rPr b="1" i="0" lang="en-US" sz="2000" u="sng">
                <a:solidFill>
                  <a:schemeClr val="dk1"/>
                </a:solidFill>
                <a:hlinkClick r:id="rId3">
                  <a:extLst>
                    <a:ext uri="{A12FA001-AC4F-418D-AE19-62706E023703}">
                      <ahyp:hlinkClr val="tx"/>
                    </a:ext>
                  </a:extLst>
                </a:hlinkClick>
              </a:rPr>
              <a:t>subject</a:t>
            </a:r>
            <a:r>
              <a:rPr b="0" i="0" lang="en-US" sz="2000" u="none">
                <a:solidFill>
                  <a:schemeClr val="dk1"/>
                </a:solidFill>
                <a:latin typeface="Tahoma"/>
                <a:ea typeface="Tahoma"/>
                <a:cs typeface="Tahoma"/>
                <a:sym typeface="Tahoma"/>
              </a:rPr>
              <a:t>) that provides bank customers with access to financial transactions in a public space without the need for a cashier, clerk, or bank teller.</a:t>
            </a:r>
            <a:endParaRPr/>
          </a:p>
          <a:p>
            <a:pPr indent="-339725" lvl="0" marL="339725" rtl="0" algn="l">
              <a:lnSpc>
                <a:spcPct val="150000"/>
              </a:lnSpc>
              <a:spcBef>
                <a:spcPts val="800"/>
              </a:spcBef>
              <a:spcAft>
                <a:spcPts val="0"/>
              </a:spcAft>
              <a:buClr>
                <a:srgbClr val="3399FF"/>
              </a:buClr>
              <a:buSzPts val="2500"/>
              <a:buFont typeface="Tahoma"/>
              <a:buChar char="•"/>
            </a:pPr>
            <a:r>
              <a:rPr b="0" i="1" lang="en-US" sz="2000" u="none">
                <a:solidFill>
                  <a:schemeClr val="dk1"/>
                </a:solidFill>
                <a:latin typeface="Tahoma"/>
                <a:ea typeface="Tahoma"/>
                <a:cs typeface="Tahoma"/>
                <a:sym typeface="Tahoma"/>
              </a:rPr>
              <a:t>Customer</a:t>
            </a:r>
            <a:r>
              <a:rPr b="0" i="0" lang="en-US" sz="2000" u="none">
                <a:solidFill>
                  <a:schemeClr val="dk1"/>
                </a:solidFill>
                <a:latin typeface="Tahoma"/>
                <a:ea typeface="Tahoma"/>
                <a:cs typeface="Tahoma"/>
                <a:sym typeface="Tahoma"/>
              </a:rPr>
              <a:t> (</a:t>
            </a:r>
            <a:r>
              <a:rPr b="1" i="0" lang="en-US" sz="2000" u="sng">
                <a:solidFill>
                  <a:schemeClr val="dk1"/>
                </a:solidFill>
                <a:hlinkClick r:id="rId4">
                  <a:extLst>
                    <a:ext uri="{A12FA001-AC4F-418D-AE19-62706E023703}">
                      <ahyp:hlinkClr val="tx"/>
                    </a:ext>
                  </a:extLst>
                </a:hlinkClick>
              </a:rPr>
              <a:t>actor</a:t>
            </a:r>
            <a:r>
              <a:rPr b="0" i="0" lang="en-US" sz="2000" u="none">
                <a:solidFill>
                  <a:schemeClr val="dk1"/>
                </a:solidFill>
                <a:latin typeface="Tahoma"/>
                <a:ea typeface="Tahoma"/>
                <a:cs typeface="Tahoma"/>
                <a:sym typeface="Tahoma"/>
              </a:rPr>
              <a:t>) uses bank ATM to </a:t>
            </a:r>
            <a:r>
              <a:rPr b="0" i="1" lang="en-US" sz="2000" u="none">
                <a:solidFill>
                  <a:schemeClr val="dk1"/>
                </a:solidFill>
                <a:latin typeface="Tahoma"/>
                <a:ea typeface="Tahoma"/>
                <a:cs typeface="Tahoma"/>
                <a:sym typeface="Tahoma"/>
              </a:rPr>
              <a:t>Check Balances</a:t>
            </a:r>
            <a:r>
              <a:rPr b="0" i="0" lang="en-US" sz="2000" u="none">
                <a:solidFill>
                  <a:schemeClr val="dk1"/>
                </a:solidFill>
                <a:latin typeface="Tahoma"/>
                <a:ea typeface="Tahoma"/>
                <a:cs typeface="Tahoma"/>
                <a:sym typeface="Tahoma"/>
              </a:rPr>
              <a:t> of his/her bank accounts, </a:t>
            </a:r>
            <a:r>
              <a:rPr b="0" i="1" lang="en-US" sz="2000" u="none">
                <a:solidFill>
                  <a:schemeClr val="dk1"/>
                </a:solidFill>
                <a:latin typeface="Tahoma"/>
                <a:ea typeface="Tahoma"/>
                <a:cs typeface="Tahoma"/>
                <a:sym typeface="Tahoma"/>
              </a:rPr>
              <a:t>Deposit Funds</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Withdraw Cash</a:t>
            </a:r>
            <a:r>
              <a:rPr b="0" i="0" lang="en-US" sz="2000" u="none">
                <a:solidFill>
                  <a:schemeClr val="dk1"/>
                </a:solidFill>
                <a:latin typeface="Tahoma"/>
                <a:ea typeface="Tahoma"/>
                <a:cs typeface="Tahoma"/>
                <a:sym typeface="Tahoma"/>
              </a:rPr>
              <a:t> and/or </a:t>
            </a:r>
            <a:r>
              <a:rPr b="0" i="1" lang="en-US" sz="2000" u="none">
                <a:solidFill>
                  <a:schemeClr val="dk1"/>
                </a:solidFill>
                <a:latin typeface="Tahoma"/>
                <a:ea typeface="Tahoma"/>
                <a:cs typeface="Tahoma"/>
                <a:sym typeface="Tahoma"/>
              </a:rPr>
              <a:t>Transfer Funds</a:t>
            </a:r>
            <a:r>
              <a:rPr b="0" i="0" lang="en-US" sz="2000" u="none">
                <a:solidFill>
                  <a:schemeClr val="dk1"/>
                </a:solidFill>
                <a:latin typeface="Tahoma"/>
                <a:ea typeface="Tahoma"/>
                <a:cs typeface="Tahoma"/>
                <a:sym typeface="Tahoma"/>
              </a:rPr>
              <a:t> (</a:t>
            </a:r>
            <a:r>
              <a:rPr b="1" i="0" lang="en-US" sz="2000" u="sng">
                <a:solidFill>
                  <a:schemeClr val="dk1"/>
                </a:solidFill>
                <a:hlinkClick r:id="rId5">
                  <a:extLst>
                    <a:ext uri="{A12FA001-AC4F-418D-AE19-62706E023703}">
                      <ahyp:hlinkClr val="tx"/>
                    </a:ext>
                  </a:extLst>
                </a:hlinkClick>
              </a:rPr>
              <a:t>use cases</a:t>
            </a:r>
            <a:r>
              <a:rPr b="0" i="0" lang="en-US" sz="2000" u="none">
                <a:solidFill>
                  <a:schemeClr val="dk1"/>
                </a:solidFill>
                <a:latin typeface="Tahoma"/>
                <a:ea typeface="Tahoma"/>
                <a:cs typeface="Tahoma"/>
                <a:sym typeface="Tahoma"/>
              </a:rPr>
              <a:t>). </a:t>
            </a:r>
            <a:r>
              <a:rPr b="0" i="1" lang="en-US" sz="2000" u="none">
                <a:solidFill>
                  <a:schemeClr val="dk1"/>
                </a:solidFill>
                <a:latin typeface="Tahoma"/>
                <a:ea typeface="Tahoma"/>
                <a:cs typeface="Tahoma"/>
                <a:sym typeface="Tahoma"/>
              </a:rPr>
              <a:t>ATM Technician</a:t>
            </a:r>
            <a:r>
              <a:rPr b="0" i="0" lang="en-US" sz="2000" u="none">
                <a:solidFill>
                  <a:schemeClr val="dk1"/>
                </a:solidFill>
                <a:latin typeface="Tahoma"/>
                <a:ea typeface="Tahoma"/>
                <a:cs typeface="Tahoma"/>
                <a:sym typeface="Tahoma"/>
              </a:rPr>
              <a:t> provides </a:t>
            </a:r>
            <a:r>
              <a:rPr b="0" i="1" lang="en-US" sz="2000" u="none">
                <a:solidFill>
                  <a:schemeClr val="dk1"/>
                </a:solidFill>
                <a:latin typeface="Tahoma"/>
                <a:ea typeface="Tahoma"/>
                <a:cs typeface="Tahoma"/>
                <a:sym typeface="Tahoma"/>
              </a:rPr>
              <a:t>Maintenance</a:t>
            </a:r>
            <a:r>
              <a:rPr b="0" i="0" lang="en-US" sz="2000" u="none">
                <a:solidFill>
                  <a:schemeClr val="dk1"/>
                </a:solidFill>
                <a:latin typeface="Tahoma"/>
                <a:ea typeface="Tahoma"/>
                <a:cs typeface="Tahoma"/>
                <a:sym typeface="Tahoma"/>
              </a:rPr>
              <a:t> and </a:t>
            </a:r>
            <a:r>
              <a:rPr b="0" i="1" lang="en-US" sz="2000" u="none">
                <a:solidFill>
                  <a:schemeClr val="dk1"/>
                </a:solidFill>
                <a:latin typeface="Tahoma"/>
                <a:ea typeface="Tahoma"/>
                <a:cs typeface="Tahoma"/>
                <a:sym typeface="Tahoma"/>
              </a:rPr>
              <a:t>Repairs</a:t>
            </a:r>
            <a:r>
              <a:rPr b="0" i="0" lang="en-US" sz="2000" u="none">
                <a:solidFill>
                  <a:schemeClr val="dk1"/>
                </a:solidFill>
                <a:latin typeface="Tahoma"/>
                <a:ea typeface="Tahoma"/>
                <a:cs typeface="Tahoma"/>
                <a:sym typeface="Tahoma"/>
              </a:rPr>
              <a:t>. All these use cases also involve </a:t>
            </a:r>
            <a:r>
              <a:rPr b="0" i="1" lang="en-US" sz="2000" u="none">
                <a:solidFill>
                  <a:schemeClr val="dk1"/>
                </a:solidFill>
                <a:latin typeface="Tahoma"/>
                <a:ea typeface="Tahoma"/>
                <a:cs typeface="Tahoma"/>
                <a:sym typeface="Tahoma"/>
              </a:rPr>
              <a:t>Bank</a:t>
            </a:r>
            <a:r>
              <a:rPr b="0" i="0" lang="en-US" sz="2000" u="none">
                <a:solidFill>
                  <a:schemeClr val="dk1"/>
                </a:solidFill>
                <a:latin typeface="Tahoma"/>
                <a:ea typeface="Tahoma"/>
                <a:cs typeface="Tahoma"/>
                <a:sym typeface="Tahoma"/>
              </a:rPr>
              <a:t> actor whether it is related to customer transactions or to the ATM servicing. </a:t>
            </a:r>
            <a:endParaRPr/>
          </a:p>
          <a:p>
            <a:pPr indent="-180975" lvl="0" marL="339725" rtl="0" algn="l">
              <a:lnSpc>
                <a:spcPct val="102000"/>
              </a:lnSpc>
              <a:spcBef>
                <a:spcPts val="800"/>
              </a:spcBef>
              <a:spcAft>
                <a:spcPts val="0"/>
              </a:spcAft>
              <a:buSzPts val="2500"/>
              <a:buNone/>
            </a:pPr>
            <a:r>
              <a:t/>
            </a:r>
            <a:endParaRPr b="0" i="0" sz="2000" u="none">
              <a:solidFill>
                <a:schemeClr val="dk1"/>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4"/>
          <p:cNvSpPr txBox="1"/>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18-</a:t>
            </a:r>
            <a:fld id="{00000000-1234-1234-1234-123412341234}" type="slidenum">
              <a:rPr b="0" i="0" lang="en-US" sz="2400" u="none">
                <a:solidFill>
                  <a:schemeClr val="lt1"/>
                </a:solidFill>
                <a:latin typeface="Times New Roman"/>
                <a:ea typeface="Times New Roman"/>
                <a:cs typeface="Times New Roman"/>
                <a:sym typeface="Times New Roman"/>
              </a:rPr>
              <a:t>‹#›</a:t>
            </a:fld>
            <a:endParaRPr/>
          </a:p>
        </p:txBody>
      </p:sp>
      <p:sp>
        <p:nvSpPr>
          <p:cNvPr id="366" name="Google Shape;366;p14"/>
          <p:cNvSpPr txBox="1"/>
          <p:nvPr>
            <p:ph type="title"/>
          </p:nvPr>
        </p:nvSpPr>
        <p:spPr>
          <a:xfrm>
            <a:off x="1919287" y="228600"/>
            <a:ext cx="7377112" cy="457200"/>
          </a:xfrm>
          <a:prstGeom prst="rect">
            <a:avLst/>
          </a:prstGeom>
          <a:noFill/>
          <a:ln>
            <a:noFill/>
          </a:ln>
        </p:spPr>
        <p:txBody>
          <a:bodyPr anchorCtr="0" anchor="b" bIns="46800" lIns="90000" spcFirstLastPara="1" rIns="90000" wrap="square" tIns="46800">
            <a:noAutofit/>
          </a:bodyPr>
          <a:lstStyle/>
          <a:p>
            <a:pPr indent="0" lvl="0" marL="0" rtl="0" algn="l">
              <a:lnSpc>
                <a:spcPct val="102000"/>
              </a:lnSpc>
              <a:spcBef>
                <a:spcPts val="0"/>
              </a:spcBef>
              <a:spcAft>
                <a:spcPts val="0"/>
              </a:spcAft>
              <a:buSzPts val="2800"/>
              <a:buNone/>
            </a:pPr>
            <a:r>
              <a:rPr b="1" i="0" lang="en-US" sz="2800" u="none">
                <a:solidFill>
                  <a:srgbClr val="CF3809"/>
                </a:solidFill>
                <a:latin typeface="Tahoma"/>
                <a:ea typeface="Tahoma"/>
                <a:cs typeface="Tahoma"/>
                <a:sym typeface="Tahoma"/>
              </a:rPr>
              <a:t>Example of Use Case Diagram</a:t>
            </a:r>
            <a:endParaRPr/>
          </a:p>
        </p:txBody>
      </p:sp>
      <p:sp>
        <p:nvSpPr>
          <p:cNvPr id="367" name="Google Shape;367;p14"/>
          <p:cNvSpPr txBox="1"/>
          <p:nvPr>
            <p:ph idx="1" type="body"/>
          </p:nvPr>
        </p:nvSpPr>
        <p:spPr>
          <a:xfrm>
            <a:off x="1143000" y="762000"/>
            <a:ext cx="9713912" cy="5257800"/>
          </a:xfrm>
          <a:prstGeom prst="rect">
            <a:avLst/>
          </a:prstGeom>
          <a:noFill/>
          <a:ln>
            <a:noFill/>
          </a:ln>
        </p:spPr>
        <p:txBody>
          <a:bodyPr anchorCtr="0" anchor="t" bIns="46800" lIns="90000" spcFirstLastPara="1" rIns="90000" wrap="square" tIns="46800">
            <a:noAutofit/>
          </a:bodyPr>
          <a:lstStyle/>
          <a:p>
            <a:pPr indent="-339725" lvl="0" marL="339725" rtl="0" algn="l">
              <a:lnSpc>
                <a:spcPct val="102000"/>
              </a:lnSpc>
              <a:spcBef>
                <a:spcPts val="0"/>
              </a:spcBef>
              <a:spcAft>
                <a:spcPts val="0"/>
              </a:spcAft>
              <a:buClr>
                <a:srgbClr val="3399FF"/>
              </a:buClr>
              <a:buSzPts val="2500"/>
              <a:buFont typeface="Tahoma"/>
              <a:buChar char="•"/>
            </a:pPr>
            <a:r>
              <a:rPr b="0" i="0" lang="en-US" sz="2000" u="none">
                <a:solidFill>
                  <a:srgbClr val="000000"/>
                </a:solidFill>
                <a:latin typeface="Times New Roman"/>
                <a:ea typeface="Times New Roman"/>
                <a:cs typeface="Times New Roman"/>
                <a:sym typeface="Times New Roman"/>
              </a:rPr>
              <a:t>Following use case diagram represents the working of the student management system:</a:t>
            </a:r>
            <a:endParaRPr/>
          </a:p>
          <a:p>
            <a:pPr indent="-339725" lvl="0" marL="339725" rtl="0" algn="l">
              <a:lnSpc>
                <a:spcPct val="102000"/>
              </a:lnSpc>
              <a:spcBef>
                <a:spcPts val="800"/>
              </a:spcBef>
              <a:spcAft>
                <a:spcPts val="0"/>
              </a:spcAft>
              <a:buClr>
                <a:srgbClr val="3399FF"/>
              </a:buClr>
              <a:buSzPts val="3000"/>
              <a:buFont typeface="Tahoma"/>
              <a:buChar char="•"/>
            </a:pPr>
            <a:br>
              <a:rPr b="0" i="0" lang="en-US" sz="2400" u="none">
                <a:solidFill>
                  <a:srgbClr val="000000"/>
                </a:solidFill>
                <a:latin typeface="Tahoma"/>
                <a:ea typeface="Tahoma"/>
                <a:cs typeface="Tahoma"/>
                <a:sym typeface="Tahoma"/>
              </a:rPr>
            </a:br>
            <a:endParaRPr/>
          </a:p>
        </p:txBody>
      </p:sp>
      <p:pic>
        <p:nvPicPr>
          <p:cNvPr descr="Bank ATM Use Cases Example for Customer and ATM Technician." id="368" name="Google Shape;368;p14"/>
          <p:cNvPicPr preferRelativeResize="0"/>
          <p:nvPr/>
        </p:nvPicPr>
        <p:blipFill rotWithShape="1">
          <a:blip r:embed="rId3">
            <a:alphaModFix/>
          </a:blip>
          <a:srcRect b="0" l="0" r="0" t="0"/>
          <a:stretch/>
        </p:blipFill>
        <p:spPr>
          <a:xfrm>
            <a:off x="2667000" y="1219200"/>
            <a:ext cx="6380162" cy="50085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15"/>
          <p:cNvSpPr txBox="1"/>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18-</a:t>
            </a:r>
            <a:fld id="{00000000-1234-1234-1234-123412341234}" type="slidenum">
              <a:rPr b="0" i="0" lang="en-US" sz="2400" u="none">
                <a:solidFill>
                  <a:schemeClr val="lt1"/>
                </a:solidFill>
                <a:latin typeface="Times New Roman"/>
                <a:ea typeface="Times New Roman"/>
                <a:cs typeface="Times New Roman"/>
                <a:sym typeface="Times New Roman"/>
              </a:rPr>
              <a:t>‹#›</a:t>
            </a:fld>
            <a:endParaRPr/>
          </a:p>
        </p:txBody>
      </p:sp>
      <p:sp>
        <p:nvSpPr>
          <p:cNvPr id="376" name="Google Shape;376;p15"/>
          <p:cNvSpPr txBox="1"/>
          <p:nvPr>
            <p:ph type="title"/>
          </p:nvPr>
        </p:nvSpPr>
        <p:spPr>
          <a:xfrm>
            <a:off x="1919287" y="228600"/>
            <a:ext cx="7377112" cy="457200"/>
          </a:xfrm>
          <a:prstGeom prst="rect">
            <a:avLst/>
          </a:prstGeom>
          <a:noFill/>
          <a:ln>
            <a:noFill/>
          </a:ln>
        </p:spPr>
        <p:txBody>
          <a:bodyPr anchorCtr="0" anchor="b" bIns="46800" lIns="90000" spcFirstLastPara="1" rIns="90000" wrap="square" tIns="46800">
            <a:noAutofit/>
          </a:bodyPr>
          <a:lstStyle/>
          <a:p>
            <a:pPr indent="0" lvl="0" marL="0" rtl="0" algn="l">
              <a:lnSpc>
                <a:spcPct val="102000"/>
              </a:lnSpc>
              <a:spcBef>
                <a:spcPts val="0"/>
              </a:spcBef>
              <a:spcAft>
                <a:spcPts val="0"/>
              </a:spcAft>
              <a:buSzPts val="2800"/>
              <a:buNone/>
            </a:pPr>
            <a:r>
              <a:rPr b="1" i="0" lang="en-US" sz="2800" u="none">
                <a:solidFill>
                  <a:srgbClr val="CF3809"/>
                </a:solidFill>
                <a:latin typeface="Tahoma"/>
                <a:ea typeface="Tahoma"/>
                <a:cs typeface="Tahoma"/>
                <a:sym typeface="Tahoma"/>
              </a:rPr>
              <a:t>Example of Use Case Diagram</a:t>
            </a:r>
            <a:endParaRPr/>
          </a:p>
        </p:txBody>
      </p:sp>
      <p:sp>
        <p:nvSpPr>
          <p:cNvPr id="377" name="Google Shape;377;p15"/>
          <p:cNvSpPr txBox="1"/>
          <p:nvPr>
            <p:ph idx="1" type="body"/>
          </p:nvPr>
        </p:nvSpPr>
        <p:spPr>
          <a:xfrm>
            <a:off x="1143000" y="762000"/>
            <a:ext cx="9713912" cy="5257800"/>
          </a:xfrm>
          <a:prstGeom prst="rect">
            <a:avLst/>
          </a:prstGeom>
          <a:noFill/>
          <a:ln>
            <a:noFill/>
          </a:ln>
        </p:spPr>
        <p:txBody>
          <a:bodyPr anchorCtr="0" anchor="t" bIns="46800" lIns="90000" spcFirstLastPara="1" rIns="90000" wrap="square" tIns="46800">
            <a:noAutofit/>
          </a:bodyPr>
          <a:lstStyle/>
          <a:p>
            <a:pPr indent="0" lvl="0" marL="0" rtl="0" algn="l">
              <a:lnSpc>
                <a:spcPct val="102000"/>
              </a:lnSpc>
              <a:spcBef>
                <a:spcPts val="0"/>
              </a:spcBef>
              <a:spcAft>
                <a:spcPts val="0"/>
              </a:spcAft>
              <a:buSzPts val="3000"/>
              <a:buNone/>
            </a:pPr>
            <a:br>
              <a:rPr b="0" i="0" lang="en-US" sz="2400" u="none">
                <a:solidFill>
                  <a:srgbClr val="000000"/>
                </a:solidFill>
                <a:latin typeface="Tahoma"/>
                <a:ea typeface="Tahoma"/>
                <a:cs typeface="Tahoma"/>
                <a:sym typeface="Tahoma"/>
              </a:rPr>
            </a:br>
            <a:endParaRPr/>
          </a:p>
        </p:txBody>
      </p:sp>
      <p:pic>
        <p:nvPicPr>
          <p:cNvPr descr="Lightbox" id="378" name="Google Shape;378;p15"/>
          <p:cNvPicPr preferRelativeResize="0"/>
          <p:nvPr/>
        </p:nvPicPr>
        <p:blipFill rotWithShape="1">
          <a:blip r:embed="rId3">
            <a:alphaModFix/>
          </a:blip>
          <a:srcRect b="0" l="0" r="0" t="0"/>
          <a:stretch/>
        </p:blipFill>
        <p:spPr>
          <a:xfrm>
            <a:off x="1295400" y="1143000"/>
            <a:ext cx="9521825" cy="46085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6"/>
          <p:cNvSpPr txBox="1"/>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18-</a:t>
            </a:r>
            <a:fld id="{00000000-1234-1234-1234-123412341234}" type="slidenum">
              <a:rPr b="0" i="0" lang="en-US" sz="2400" u="none">
                <a:solidFill>
                  <a:schemeClr val="lt1"/>
                </a:solidFill>
                <a:latin typeface="Times New Roman"/>
                <a:ea typeface="Times New Roman"/>
                <a:cs typeface="Times New Roman"/>
                <a:sym typeface="Times New Roman"/>
              </a:rPr>
              <a:t>‹#›</a:t>
            </a:fld>
            <a:endParaRPr/>
          </a:p>
        </p:txBody>
      </p:sp>
      <p:sp>
        <p:nvSpPr>
          <p:cNvPr id="386" name="Google Shape;386;p16"/>
          <p:cNvSpPr txBox="1"/>
          <p:nvPr>
            <p:ph type="title"/>
          </p:nvPr>
        </p:nvSpPr>
        <p:spPr>
          <a:xfrm>
            <a:off x="1238250" y="354012"/>
            <a:ext cx="6000750" cy="560387"/>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SzPts val="4400"/>
              <a:buNone/>
            </a:pPr>
            <a:r>
              <a:rPr b="0" i="0" lang="en-US" sz="4400" u="none">
                <a:solidFill>
                  <a:srgbClr val="CF3809"/>
                </a:solidFill>
                <a:latin typeface="Tahoma"/>
                <a:ea typeface="Tahoma"/>
                <a:cs typeface="Tahoma"/>
                <a:sym typeface="Tahoma"/>
              </a:rPr>
              <a:t>Use Case Relationships</a:t>
            </a:r>
            <a:endParaRPr/>
          </a:p>
        </p:txBody>
      </p:sp>
      <p:pic>
        <p:nvPicPr>
          <p:cNvPr id="387" name="Google Shape;387;p16"/>
          <p:cNvPicPr preferRelativeResize="0"/>
          <p:nvPr/>
        </p:nvPicPr>
        <p:blipFill rotWithShape="1">
          <a:blip r:embed="rId3">
            <a:alphaModFix/>
          </a:blip>
          <a:srcRect b="0" l="0" r="0" t="0"/>
          <a:stretch/>
        </p:blipFill>
        <p:spPr>
          <a:xfrm>
            <a:off x="685800" y="838200"/>
            <a:ext cx="10515600" cy="4267200"/>
          </a:xfrm>
          <a:prstGeom prst="rect">
            <a:avLst/>
          </a:prstGeom>
          <a:noFill/>
          <a:ln>
            <a:noFill/>
          </a:ln>
        </p:spPr>
      </p:pic>
      <p:sp>
        <p:nvSpPr>
          <p:cNvPr id="388" name="Google Shape;388;p16"/>
          <p:cNvSpPr txBox="1"/>
          <p:nvPr/>
        </p:nvSpPr>
        <p:spPr>
          <a:xfrm>
            <a:off x="1719262" y="5265737"/>
            <a:ext cx="3516312" cy="42545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accent2"/>
              </a:buClr>
              <a:buSzPts val="2400"/>
              <a:buFont typeface="Times New Roman"/>
              <a:buNone/>
            </a:pPr>
            <a:r>
              <a:rPr b="0" i="1" lang="en-US" sz="2400" u="none">
                <a:solidFill>
                  <a:schemeClr val="accent2"/>
                </a:solidFill>
                <a:latin typeface="Times New Roman"/>
                <a:ea typeface="Times New Roman"/>
                <a:cs typeface="Times New Roman"/>
                <a:sym typeface="Times New Roman"/>
              </a:rPr>
              <a:t>Include implies Mandatory</a:t>
            </a:r>
            <a:endParaRPr/>
          </a:p>
        </p:txBody>
      </p:sp>
      <p:sp>
        <p:nvSpPr>
          <p:cNvPr id="389" name="Google Shape;389;p16"/>
          <p:cNvSpPr txBox="1"/>
          <p:nvPr/>
        </p:nvSpPr>
        <p:spPr>
          <a:xfrm>
            <a:off x="1817687" y="5697537"/>
            <a:ext cx="3173412" cy="42545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accent2"/>
              </a:buClr>
              <a:buSzPts val="2400"/>
              <a:buFont typeface="Times New Roman"/>
              <a:buNone/>
            </a:pPr>
            <a:r>
              <a:rPr b="0" i="1" lang="en-US" sz="2400" u="none">
                <a:solidFill>
                  <a:schemeClr val="accent2"/>
                </a:solidFill>
                <a:latin typeface="Times New Roman"/>
                <a:ea typeface="Times New Roman"/>
                <a:cs typeface="Times New Roman"/>
                <a:sym typeface="Times New Roman"/>
              </a:rPr>
              <a:t>Extend implies Optional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17"/>
          <p:cNvSpPr txBox="1"/>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18-</a:t>
            </a:r>
            <a:fld id="{00000000-1234-1234-1234-123412341234}" type="slidenum">
              <a:rPr b="0" i="0" lang="en-US" sz="2400" u="none">
                <a:solidFill>
                  <a:schemeClr val="lt1"/>
                </a:solidFill>
                <a:latin typeface="Times New Roman"/>
                <a:ea typeface="Times New Roman"/>
                <a:cs typeface="Times New Roman"/>
                <a:sym typeface="Times New Roman"/>
              </a:rPr>
              <a:t>‹#›</a:t>
            </a:fld>
            <a:endParaRPr/>
          </a:p>
        </p:txBody>
      </p:sp>
      <p:sp>
        <p:nvSpPr>
          <p:cNvPr id="397" name="Google Shape;397;p17"/>
          <p:cNvSpPr txBox="1"/>
          <p:nvPr>
            <p:ph type="title"/>
          </p:nvPr>
        </p:nvSpPr>
        <p:spPr>
          <a:xfrm>
            <a:off x="1238250" y="354012"/>
            <a:ext cx="9847262" cy="636587"/>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SzPts val="4400"/>
              <a:buNone/>
            </a:pPr>
            <a:r>
              <a:rPr b="0" i="0" lang="en-US" sz="4400" u="none">
                <a:solidFill>
                  <a:srgbClr val="CF3809"/>
                </a:solidFill>
                <a:latin typeface="Tahoma"/>
                <a:ea typeface="Tahoma"/>
                <a:cs typeface="Tahoma"/>
                <a:sym typeface="Tahoma"/>
              </a:rPr>
              <a:t>Use Case Relationships</a:t>
            </a:r>
            <a:endParaRPr/>
          </a:p>
        </p:txBody>
      </p:sp>
      <p:pic>
        <p:nvPicPr>
          <p:cNvPr id="398" name="Google Shape;398;p17"/>
          <p:cNvPicPr preferRelativeResize="0"/>
          <p:nvPr/>
        </p:nvPicPr>
        <p:blipFill rotWithShape="1">
          <a:blip r:embed="rId3">
            <a:alphaModFix/>
          </a:blip>
          <a:srcRect b="0" l="0" r="0" t="0"/>
          <a:stretch/>
        </p:blipFill>
        <p:spPr>
          <a:xfrm>
            <a:off x="692150" y="914400"/>
            <a:ext cx="10477500" cy="5181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18"/>
          <p:cNvSpPr txBox="1"/>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18-</a:t>
            </a:r>
            <a:fld id="{00000000-1234-1234-1234-123412341234}" type="slidenum">
              <a:rPr b="0" i="0" lang="en-US" sz="2400" u="none">
                <a:solidFill>
                  <a:schemeClr val="lt1"/>
                </a:solidFill>
                <a:latin typeface="Times New Roman"/>
                <a:ea typeface="Times New Roman"/>
                <a:cs typeface="Times New Roman"/>
                <a:sym typeface="Times New Roman"/>
              </a:rPr>
              <a:t>‹#›</a:t>
            </a:fld>
            <a:endParaRPr/>
          </a:p>
        </p:txBody>
      </p:sp>
      <p:pic>
        <p:nvPicPr>
          <p:cNvPr descr="use case diagram relationships for actor and use case" id="406" name="Google Shape;406;p18"/>
          <p:cNvPicPr preferRelativeResize="0"/>
          <p:nvPr/>
        </p:nvPicPr>
        <p:blipFill rotWithShape="1">
          <a:blip r:embed="rId3">
            <a:alphaModFix/>
          </a:blip>
          <a:srcRect b="0" l="0" r="0" t="0"/>
          <a:stretch/>
        </p:blipFill>
        <p:spPr>
          <a:xfrm>
            <a:off x="2362200" y="3124200"/>
            <a:ext cx="7013575" cy="2686050"/>
          </a:xfrm>
          <a:prstGeom prst="rect">
            <a:avLst/>
          </a:prstGeom>
          <a:noFill/>
          <a:ln>
            <a:noFill/>
          </a:ln>
        </p:spPr>
      </p:pic>
      <p:sp>
        <p:nvSpPr>
          <p:cNvPr id="407" name="Google Shape;407;p18"/>
          <p:cNvSpPr txBox="1"/>
          <p:nvPr/>
        </p:nvSpPr>
        <p:spPr>
          <a:xfrm>
            <a:off x="1109662" y="762000"/>
            <a:ext cx="9958387" cy="21971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2D2DB9"/>
              </a:buClr>
              <a:buSzPts val="3200"/>
              <a:buFont typeface="Times New Roman"/>
              <a:buNone/>
            </a:pPr>
            <a:r>
              <a:rPr b="1" i="0" lang="en-US" sz="3200" u="none">
                <a:solidFill>
                  <a:srgbClr val="2D2DB9"/>
                </a:solidFill>
                <a:latin typeface="Times New Roman"/>
                <a:ea typeface="Times New Roman"/>
                <a:cs typeface="Times New Roman"/>
                <a:sym typeface="Times New Roman"/>
              </a:rPr>
              <a:t>Association Between Actor and Use Case</a:t>
            </a:r>
            <a:endParaRPr/>
          </a:p>
          <a:p>
            <a:pPr indent="0" lvl="0" marL="0" marR="0" rtl="0" algn="l">
              <a:lnSpc>
                <a:spcPct val="90000"/>
              </a:lnSpc>
              <a:spcBef>
                <a:spcPts val="0"/>
              </a:spcBef>
              <a:spcAft>
                <a:spcPts val="0"/>
              </a:spcAft>
              <a:buClr>
                <a:schemeClr val="lt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C00000"/>
              </a:buClr>
              <a:buSzPts val="2400"/>
              <a:buFont typeface="Times New Roman"/>
              <a:buNone/>
            </a:pPr>
            <a:r>
              <a:rPr b="1" i="0" lang="en-US" sz="2400" u="none">
                <a:solidFill>
                  <a:srgbClr val="C00000"/>
                </a:solidFill>
                <a:latin typeface="Times New Roman"/>
                <a:ea typeface="Times New Roman"/>
                <a:cs typeface="Times New Roman"/>
                <a:sym typeface="Times New Roman"/>
              </a:rPr>
              <a:t>Few things to note: </a:t>
            </a:r>
            <a:endParaRPr/>
          </a:p>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An actor </a:t>
            </a:r>
            <a:r>
              <a:rPr b="0" i="0" lang="en-US" sz="2400" u="none">
                <a:solidFill>
                  <a:schemeClr val="dk1"/>
                </a:solidFill>
                <a:latin typeface="Times New Roman"/>
                <a:ea typeface="Times New Roman"/>
                <a:cs typeface="Times New Roman"/>
                <a:sym typeface="Times New Roman"/>
              </a:rPr>
              <a:t>must be associated with </a:t>
            </a:r>
            <a:r>
              <a:rPr b="1" i="0" lang="en-US" sz="2400" u="none">
                <a:solidFill>
                  <a:schemeClr val="dk1"/>
                </a:solidFill>
                <a:latin typeface="Times New Roman"/>
                <a:ea typeface="Times New Roman"/>
                <a:cs typeface="Times New Roman"/>
                <a:sym typeface="Times New Roman"/>
              </a:rPr>
              <a:t>at least one </a:t>
            </a:r>
            <a:r>
              <a:rPr b="0" i="0" lang="en-US" sz="2400" u="none">
                <a:solidFill>
                  <a:schemeClr val="dk1"/>
                </a:solidFill>
                <a:latin typeface="Times New Roman"/>
                <a:ea typeface="Times New Roman"/>
                <a:cs typeface="Times New Roman"/>
                <a:sym typeface="Times New Roman"/>
              </a:rPr>
              <a:t>use case.</a:t>
            </a:r>
            <a:endParaRPr/>
          </a:p>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An actor </a:t>
            </a:r>
            <a:r>
              <a:rPr b="0" i="0" lang="en-US" sz="2400" u="none">
                <a:solidFill>
                  <a:schemeClr val="dk1"/>
                </a:solidFill>
                <a:latin typeface="Times New Roman"/>
                <a:ea typeface="Times New Roman"/>
                <a:cs typeface="Times New Roman"/>
                <a:sym typeface="Times New Roman"/>
              </a:rPr>
              <a:t>can be associated with </a:t>
            </a:r>
            <a:r>
              <a:rPr b="1" i="0" lang="en-US" sz="2400" u="none">
                <a:solidFill>
                  <a:schemeClr val="dk1"/>
                </a:solidFill>
                <a:latin typeface="Times New Roman"/>
                <a:ea typeface="Times New Roman"/>
                <a:cs typeface="Times New Roman"/>
                <a:sym typeface="Times New Roman"/>
              </a:rPr>
              <a:t>multiple use cases</a:t>
            </a:r>
            <a:r>
              <a:rPr b="0" i="0" lang="en-US" sz="2400" u="none">
                <a:solidFill>
                  <a:schemeClr val="dk1"/>
                </a:solidFill>
                <a:latin typeface="Times New Roman"/>
                <a:ea typeface="Times New Roman"/>
                <a:cs typeface="Times New Roman"/>
                <a:sym typeface="Times New Roman"/>
              </a:rPr>
              <a:t>.</a:t>
            </a:r>
            <a:endParaRPr/>
          </a:p>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Multiple actors </a:t>
            </a:r>
            <a:r>
              <a:rPr b="0" i="0" lang="en-US" sz="2400" u="none">
                <a:solidFill>
                  <a:schemeClr val="dk1"/>
                </a:solidFill>
                <a:latin typeface="Times New Roman"/>
                <a:ea typeface="Times New Roman"/>
                <a:cs typeface="Times New Roman"/>
                <a:sym typeface="Times New Roman"/>
              </a:rPr>
              <a:t>can be associated with </a:t>
            </a:r>
            <a:r>
              <a:rPr b="1" i="0" lang="en-US" sz="2400" u="none">
                <a:solidFill>
                  <a:schemeClr val="dk1"/>
                </a:solidFill>
                <a:latin typeface="Times New Roman"/>
                <a:ea typeface="Times New Roman"/>
                <a:cs typeface="Times New Roman"/>
                <a:sym typeface="Times New Roman"/>
              </a:rPr>
              <a:t>a single use case</a:t>
            </a:r>
            <a:r>
              <a:rPr b="0" i="0" lang="en-US" sz="240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9"/>
          <p:cNvSpPr txBox="1"/>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18-</a:t>
            </a:r>
            <a:fld id="{00000000-1234-1234-1234-123412341234}" type="slidenum">
              <a:rPr b="0" i="0" lang="en-US" sz="2400" u="none">
                <a:solidFill>
                  <a:schemeClr val="lt1"/>
                </a:solidFill>
                <a:latin typeface="Times New Roman"/>
                <a:ea typeface="Times New Roman"/>
                <a:cs typeface="Times New Roman"/>
                <a:sym typeface="Times New Roman"/>
              </a:rPr>
              <a:t>‹#›</a:t>
            </a:fld>
            <a:endParaRPr/>
          </a:p>
        </p:txBody>
      </p:sp>
      <p:sp>
        <p:nvSpPr>
          <p:cNvPr id="415" name="Google Shape;415;p19"/>
          <p:cNvSpPr txBox="1"/>
          <p:nvPr/>
        </p:nvSpPr>
        <p:spPr>
          <a:xfrm>
            <a:off x="865187" y="381000"/>
            <a:ext cx="10304462" cy="507841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Extend Relationship Between Two Use Cases</a:t>
            </a:r>
            <a:endParaRPr/>
          </a:p>
          <a:p>
            <a:pPr indent="0" lvl="0" marL="0" marR="0" rtl="0" algn="l">
              <a:lnSpc>
                <a:spcPct val="90000"/>
              </a:lnSpc>
              <a:spcBef>
                <a:spcPts val="0"/>
              </a:spcBef>
              <a:spcAft>
                <a:spcPts val="0"/>
              </a:spcAft>
              <a:buClr>
                <a:schemeClr val="lt1"/>
              </a:buClr>
              <a:buSzPts val="2400"/>
              <a:buFont typeface="Times New Roman"/>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Here are a few things to consider when using the &lt;&lt;</a:t>
            </a:r>
            <a:r>
              <a:rPr b="1" i="0" lang="en-US" sz="2400" u="none">
                <a:solidFill>
                  <a:schemeClr val="dk1"/>
                </a:solidFill>
                <a:latin typeface="Times New Roman"/>
                <a:ea typeface="Times New Roman"/>
                <a:cs typeface="Times New Roman"/>
                <a:sym typeface="Times New Roman"/>
              </a:rPr>
              <a:t>extend</a:t>
            </a:r>
            <a:r>
              <a:rPr b="0" i="0" lang="en-US" sz="2400" u="none">
                <a:solidFill>
                  <a:schemeClr val="dk1"/>
                </a:solidFill>
                <a:latin typeface="Times New Roman"/>
                <a:ea typeface="Times New Roman"/>
                <a:cs typeface="Times New Roman"/>
                <a:sym typeface="Times New Roman"/>
              </a:rPr>
              <a:t>&gt;&gt; relationship.</a:t>
            </a:r>
            <a:endParaRPr/>
          </a:p>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The extending use case is dependent on the extended (base) use case</a:t>
            </a:r>
            <a:r>
              <a:rPr b="0" i="0" lang="en-US" sz="2400" u="none">
                <a:solidFill>
                  <a:schemeClr val="dk1"/>
                </a:solidFill>
                <a:latin typeface="Times New Roman"/>
                <a:ea typeface="Times New Roman"/>
                <a:cs typeface="Times New Roman"/>
                <a:sym typeface="Times New Roman"/>
              </a:rPr>
              <a:t>. In the below diagram the “Calculate Bonus” use case doesn’t make much sense without the “Deposit Funds” use case.</a:t>
            </a:r>
            <a:endParaRPr/>
          </a:p>
          <a:p>
            <a:pPr indent="0" lvl="0" marL="0" marR="0" rtl="0" algn="l">
              <a:lnSpc>
                <a:spcPct val="90000"/>
              </a:lnSpc>
              <a:spcBef>
                <a:spcPts val="0"/>
              </a:spcBef>
              <a:spcAft>
                <a:spcPts val="0"/>
              </a:spcAft>
              <a:buClr>
                <a:schemeClr val="lt1"/>
              </a:buClr>
              <a:buSzPts val="2400"/>
              <a:buFont typeface="Times New Roman"/>
              <a:buNone/>
            </a:pPr>
            <a:r>
              <a:t/>
            </a:r>
            <a:endParaRPr b="1" i="0" sz="2400" u="non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The extending use case is usually optional</a:t>
            </a:r>
            <a:r>
              <a:rPr b="0" i="0" lang="en-US" sz="2400" u="none">
                <a:solidFill>
                  <a:schemeClr val="dk1"/>
                </a:solidFill>
                <a:latin typeface="Times New Roman"/>
                <a:ea typeface="Times New Roman"/>
                <a:cs typeface="Times New Roman"/>
                <a:sym typeface="Times New Roman"/>
              </a:rPr>
              <a:t> and can be triggered conditionally. In the diagram, you can see that the extending use case is triggered only for deposits over 10,000 or when the age is over 55.</a:t>
            </a:r>
            <a:endParaRPr/>
          </a:p>
          <a:p>
            <a:pPr indent="0" lvl="0" marL="0" marR="0" rtl="0" algn="l">
              <a:lnSpc>
                <a:spcPct val="90000"/>
              </a:lnSpc>
              <a:spcBef>
                <a:spcPts val="0"/>
              </a:spcBef>
              <a:spcAft>
                <a:spcPts val="0"/>
              </a:spcAft>
              <a:buClr>
                <a:schemeClr val="lt1"/>
              </a:buClr>
              <a:buSzPts val="2400"/>
              <a:buFont typeface="Times New Roman"/>
              <a:buNone/>
            </a:pPr>
            <a:r>
              <a:t/>
            </a:r>
            <a:endParaRPr b="1" i="0" sz="2400" u="non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The extended (base) use case must be meaningful on its own</a:t>
            </a:r>
            <a:r>
              <a:rPr b="0" i="0" lang="en-US" sz="2400" u="none">
                <a:solidFill>
                  <a:schemeClr val="dk1"/>
                </a:solidFill>
                <a:latin typeface="Times New Roman"/>
                <a:ea typeface="Times New Roman"/>
                <a:cs typeface="Times New Roman"/>
                <a:sym typeface="Times New Roman"/>
              </a:rPr>
              <a:t>. This means it should be independent and must not rely on the behavior of the extending use case.</a:t>
            </a:r>
            <a:endParaRPr/>
          </a:p>
          <a:p>
            <a:pPr indent="0" lvl="0" marL="0" marR="0" rtl="0" algn="l">
              <a:lnSpc>
                <a:spcPct val="9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Lets expand our current example to show the &lt;&lt;extend&gt;&gt; relationship.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
          <p:cNvSpPr txBox="1"/>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18-</a:t>
            </a:r>
            <a:fld id="{00000000-1234-1234-1234-123412341234}" type="slidenum">
              <a:rPr b="0" i="0" lang="en-US" sz="2400" u="none">
                <a:solidFill>
                  <a:schemeClr val="lt1"/>
                </a:solidFill>
                <a:latin typeface="Times New Roman"/>
                <a:ea typeface="Times New Roman"/>
                <a:cs typeface="Times New Roman"/>
                <a:sym typeface="Times New Roman"/>
              </a:rPr>
              <a:t>‹#›</a:t>
            </a:fld>
            <a:endParaRPr/>
          </a:p>
        </p:txBody>
      </p:sp>
      <p:sp>
        <p:nvSpPr>
          <p:cNvPr id="256" name="Google Shape;256;p2"/>
          <p:cNvSpPr txBox="1"/>
          <p:nvPr>
            <p:ph type="title"/>
          </p:nvPr>
        </p:nvSpPr>
        <p:spPr>
          <a:xfrm>
            <a:off x="1238250" y="354012"/>
            <a:ext cx="9847262" cy="10668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SzPts val="4400"/>
              <a:buNone/>
            </a:pPr>
            <a:r>
              <a:rPr b="0" i="0" lang="en-US" sz="4400" u="none">
                <a:solidFill>
                  <a:srgbClr val="CF3809"/>
                </a:solidFill>
                <a:latin typeface="Tahoma"/>
                <a:ea typeface="Tahoma"/>
                <a:cs typeface="Tahoma"/>
                <a:sym typeface="Tahoma"/>
              </a:rPr>
              <a:t>Major Topics</a:t>
            </a:r>
            <a:endParaRPr/>
          </a:p>
        </p:txBody>
      </p:sp>
      <p:sp>
        <p:nvSpPr>
          <p:cNvPr id="257" name="Google Shape;257;p2"/>
          <p:cNvSpPr txBox="1"/>
          <p:nvPr>
            <p:ph idx="1" type="body"/>
          </p:nvPr>
        </p:nvSpPr>
        <p:spPr>
          <a:xfrm>
            <a:off x="1479550" y="1882775"/>
            <a:ext cx="9713912" cy="3840162"/>
          </a:xfrm>
          <a:prstGeom prst="rect">
            <a:avLst/>
          </a:prstGeom>
          <a:noFill/>
          <a:ln>
            <a:noFill/>
          </a:ln>
        </p:spPr>
        <p:txBody>
          <a:bodyPr anchorCtr="0" anchor="t" bIns="46800" lIns="90000" spcFirstLastPara="1" rIns="90000" wrap="square" tIns="46800">
            <a:noAutofit/>
          </a:bodyPr>
          <a:lstStyle/>
          <a:p>
            <a:pPr indent="-339725" lvl="0" marL="339725" rtl="0" algn="l">
              <a:lnSpc>
                <a:spcPct val="100000"/>
              </a:lnSpc>
              <a:spcBef>
                <a:spcPts val="0"/>
              </a:spcBef>
              <a:spcAft>
                <a:spcPts val="0"/>
              </a:spcAft>
              <a:buClr>
                <a:srgbClr val="3399FF"/>
              </a:buClr>
              <a:buSzPts val="4000"/>
              <a:buFont typeface="Tahoma"/>
              <a:buChar char="•"/>
            </a:pPr>
            <a:r>
              <a:rPr b="0" i="0" lang="en-US" sz="3200" u="none">
                <a:solidFill>
                  <a:srgbClr val="000000"/>
                </a:solidFill>
                <a:latin typeface="Tahoma"/>
                <a:ea typeface="Tahoma"/>
                <a:cs typeface="Tahoma"/>
                <a:sym typeface="Tahoma"/>
              </a:rPr>
              <a:t>Object-oriented Systems Analysis and Design</a:t>
            </a:r>
            <a:endParaRPr/>
          </a:p>
          <a:p>
            <a:pPr indent="-339725" lvl="0" marL="339725" rtl="0" algn="l">
              <a:lnSpc>
                <a:spcPct val="100000"/>
              </a:lnSpc>
              <a:spcBef>
                <a:spcPts val="800"/>
              </a:spcBef>
              <a:spcAft>
                <a:spcPts val="0"/>
              </a:spcAft>
              <a:buClr>
                <a:srgbClr val="3399FF"/>
              </a:buClr>
              <a:buSzPts val="4000"/>
              <a:buFont typeface="Tahoma"/>
              <a:buChar char="•"/>
            </a:pPr>
            <a:r>
              <a:rPr b="0" i="0" lang="en-US" sz="3200" u="none">
                <a:solidFill>
                  <a:srgbClr val="000000"/>
                </a:solidFill>
                <a:latin typeface="Tahoma"/>
                <a:ea typeface="Tahoma"/>
                <a:cs typeface="Tahoma"/>
                <a:sym typeface="Tahoma"/>
              </a:rPr>
              <a:t>Unified Modelling Language (UML)</a:t>
            </a:r>
            <a:endParaRPr/>
          </a:p>
          <a:p>
            <a:pPr indent="-339725" lvl="0" marL="339725" rtl="0" algn="l">
              <a:lnSpc>
                <a:spcPct val="100000"/>
              </a:lnSpc>
              <a:spcBef>
                <a:spcPts val="800"/>
              </a:spcBef>
              <a:spcAft>
                <a:spcPts val="0"/>
              </a:spcAft>
              <a:buClr>
                <a:srgbClr val="3399FF"/>
              </a:buClr>
              <a:buSzPts val="4000"/>
              <a:buFont typeface="Tahoma"/>
              <a:buChar char="•"/>
            </a:pPr>
            <a:r>
              <a:rPr b="0" i="0" lang="en-US" sz="3200" u="none">
                <a:solidFill>
                  <a:srgbClr val="000000"/>
                </a:solidFill>
                <a:latin typeface="Tahoma"/>
                <a:ea typeface="Tahoma"/>
                <a:cs typeface="Tahoma"/>
                <a:sym typeface="Tahoma"/>
              </a:rPr>
              <a:t>Use case and other UML diagrams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0"/>
          <p:cNvSpPr txBox="1"/>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18-</a:t>
            </a:r>
            <a:fld id="{00000000-1234-1234-1234-123412341234}" type="slidenum">
              <a:rPr b="0" i="0" lang="en-US" sz="2400" u="none">
                <a:solidFill>
                  <a:schemeClr val="lt1"/>
                </a:solidFill>
                <a:latin typeface="Times New Roman"/>
                <a:ea typeface="Times New Roman"/>
                <a:cs typeface="Times New Roman"/>
                <a:sym typeface="Times New Roman"/>
              </a:rPr>
              <a:t>‹#›</a:t>
            </a:fld>
            <a:endParaRPr/>
          </a:p>
        </p:txBody>
      </p:sp>
      <p:sp>
        <p:nvSpPr>
          <p:cNvPr id="423" name="Google Shape;423;p20"/>
          <p:cNvSpPr txBox="1"/>
          <p:nvPr/>
        </p:nvSpPr>
        <p:spPr>
          <a:xfrm>
            <a:off x="865187" y="381000"/>
            <a:ext cx="10304462" cy="757237"/>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Extend Relationship Between Two Use Cases</a:t>
            </a:r>
            <a:endParaRPr/>
          </a:p>
          <a:p>
            <a:pPr indent="0" lvl="0" marL="0" marR="0" rtl="0" algn="l">
              <a:lnSpc>
                <a:spcPct val="9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pic>
        <p:nvPicPr>
          <p:cNvPr descr="use case diagram relationships with extend" id="424" name="Google Shape;424;p20"/>
          <p:cNvPicPr preferRelativeResize="0"/>
          <p:nvPr/>
        </p:nvPicPr>
        <p:blipFill rotWithShape="1">
          <a:blip r:embed="rId3">
            <a:alphaModFix/>
          </a:blip>
          <a:srcRect b="0" l="0" r="0" t="0"/>
          <a:stretch/>
        </p:blipFill>
        <p:spPr>
          <a:xfrm>
            <a:off x="1039812" y="1219200"/>
            <a:ext cx="9871075" cy="4043362"/>
          </a:xfrm>
          <a:prstGeom prst="rect">
            <a:avLst/>
          </a:prstGeom>
          <a:noFill/>
          <a:ln>
            <a:noFill/>
          </a:ln>
        </p:spPr>
      </p:pic>
      <p:sp>
        <p:nvSpPr>
          <p:cNvPr id="425" name="Google Shape;425;p20"/>
          <p:cNvSpPr txBox="1"/>
          <p:nvPr/>
        </p:nvSpPr>
        <p:spPr>
          <a:xfrm>
            <a:off x="4276725" y="5334000"/>
            <a:ext cx="3309937" cy="307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Extend relationship in use case diagrams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1"/>
          <p:cNvSpPr txBox="1"/>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18-</a:t>
            </a:r>
            <a:fld id="{00000000-1234-1234-1234-123412341234}" type="slidenum">
              <a:rPr b="0" i="0" lang="en-US" sz="2400" u="none">
                <a:solidFill>
                  <a:schemeClr val="lt1"/>
                </a:solidFill>
                <a:latin typeface="Times New Roman"/>
                <a:ea typeface="Times New Roman"/>
                <a:cs typeface="Times New Roman"/>
                <a:sym typeface="Times New Roman"/>
              </a:rPr>
              <a:t>‹#›</a:t>
            </a:fld>
            <a:endParaRPr/>
          </a:p>
        </p:txBody>
      </p:sp>
      <p:sp>
        <p:nvSpPr>
          <p:cNvPr id="433" name="Google Shape;433;p21"/>
          <p:cNvSpPr txBox="1"/>
          <p:nvPr/>
        </p:nvSpPr>
        <p:spPr>
          <a:xfrm>
            <a:off x="865187" y="381000"/>
            <a:ext cx="10304462" cy="757237"/>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Include Relationship Between Two Use Cases</a:t>
            </a:r>
            <a:endParaRPr/>
          </a:p>
          <a:p>
            <a:pPr indent="0" lvl="0" marL="0" marR="0" rtl="0" algn="l">
              <a:lnSpc>
                <a:spcPct val="9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434" name="Google Shape;434;p21"/>
          <p:cNvSpPr txBox="1"/>
          <p:nvPr/>
        </p:nvSpPr>
        <p:spPr>
          <a:xfrm>
            <a:off x="606425" y="827087"/>
            <a:ext cx="10477500" cy="397033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Include relationship show that the behavior of the included use case is part of the including (base) use case. </a:t>
            </a:r>
            <a:endParaRPr/>
          </a:p>
          <a:p>
            <a:pPr indent="0" lvl="0" marL="0" marR="0" rtl="0" algn="l">
              <a:lnSpc>
                <a:spcPct val="15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The main reason for this is to reuse common actions across multiple use cases. </a:t>
            </a:r>
            <a:endParaRPr/>
          </a:p>
          <a:p>
            <a:pPr indent="0" lvl="0" marL="0" marR="0" rtl="0" algn="l">
              <a:lnSpc>
                <a:spcPct val="15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In some situations, this is done to simplify complex behaviors. </a:t>
            </a:r>
            <a:endParaRPr/>
          </a:p>
          <a:p>
            <a:pPr indent="0" lvl="0" marL="0" marR="0" rtl="0" algn="l">
              <a:lnSpc>
                <a:spcPct val="15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Few things to consider when using the &lt;&lt;include&gt;&gt; relationship.</a:t>
            </a:r>
            <a:endParaRPr/>
          </a:p>
          <a:p>
            <a:pPr indent="-152400" lvl="0" marL="0" marR="0" rtl="0" algn="l">
              <a:lnSpc>
                <a:spcPct val="150000"/>
              </a:lnSpc>
              <a:spcBef>
                <a:spcPts val="0"/>
              </a:spcBef>
              <a:spcAft>
                <a:spcPts val="0"/>
              </a:spcAft>
              <a:buClr>
                <a:srgbClr val="000000"/>
              </a:buClr>
              <a:buSzPts val="2400"/>
              <a:buFont typeface="Noto Sans Symbols"/>
              <a:buChar char="❑"/>
            </a:pPr>
            <a:r>
              <a:rPr b="0" i="0" lang="en-US" sz="2400" u="none">
                <a:solidFill>
                  <a:schemeClr val="dk1"/>
                </a:solidFill>
                <a:latin typeface="Times New Roman"/>
                <a:ea typeface="Times New Roman"/>
                <a:cs typeface="Times New Roman"/>
                <a:sym typeface="Times New Roman"/>
              </a:rPr>
              <a:t>The base use case is incomplete without the included use case.</a:t>
            </a:r>
            <a:endParaRPr/>
          </a:p>
          <a:p>
            <a:pPr indent="-152400" lvl="0" marL="0" marR="0" rtl="0" algn="l">
              <a:lnSpc>
                <a:spcPct val="150000"/>
              </a:lnSpc>
              <a:spcBef>
                <a:spcPts val="0"/>
              </a:spcBef>
              <a:spcAft>
                <a:spcPts val="0"/>
              </a:spcAft>
              <a:buClr>
                <a:srgbClr val="000000"/>
              </a:buClr>
              <a:buSzPts val="2400"/>
              <a:buFont typeface="Noto Sans Symbols"/>
              <a:buChar char="❑"/>
            </a:pPr>
            <a:r>
              <a:rPr b="0" i="0" lang="en-US" sz="2400" u="none">
                <a:solidFill>
                  <a:schemeClr val="dk1"/>
                </a:solidFill>
                <a:latin typeface="Times New Roman"/>
                <a:ea typeface="Times New Roman"/>
                <a:cs typeface="Times New Roman"/>
                <a:sym typeface="Times New Roman"/>
              </a:rPr>
              <a:t>The included use case is mandatory and not optional.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22"/>
          <p:cNvSpPr txBox="1"/>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18-</a:t>
            </a:r>
            <a:fld id="{00000000-1234-1234-1234-123412341234}" type="slidenum">
              <a:rPr b="0" i="0" lang="en-US" sz="2400" u="none">
                <a:solidFill>
                  <a:schemeClr val="lt1"/>
                </a:solidFill>
                <a:latin typeface="Times New Roman"/>
                <a:ea typeface="Times New Roman"/>
                <a:cs typeface="Times New Roman"/>
                <a:sym typeface="Times New Roman"/>
              </a:rPr>
              <a:t>‹#›</a:t>
            </a:fld>
            <a:endParaRPr/>
          </a:p>
        </p:txBody>
      </p:sp>
      <p:sp>
        <p:nvSpPr>
          <p:cNvPr id="442" name="Google Shape;442;p22"/>
          <p:cNvSpPr txBox="1"/>
          <p:nvPr/>
        </p:nvSpPr>
        <p:spPr>
          <a:xfrm>
            <a:off x="865187" y="381000"/>
            <a:ext cx="10304462" cy="757237"/>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Include Relationship Between Two Use Cases</a:t>
            </a:r>
            <a:endParaRPr/>
          </a:p>
          <a:p>
            <a:pPr indent="0" lvl="0" marL="0" marR="0" rtl="0" algn="l">
              <a:lnSpc>
                <a:spcPct val="9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443" name="Google Shape;443;p22"/>
          <p:cNvSpPr txBox="1"/>
          <p:nvPr/>
        </p:nvSpPr>
        <p:spPr>
          <a:xfrm>
            <a:off x="779462" y="917575"/>
            <a:ext cx="10477500" cy="676275"/>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rgbClr val="3F3F3F"/>
              </a:buClr>
              <a:buSzPts val="2000"/>
              <a:buFont typeface="Times New Roman"/>
              <a:buNone/>
            </a:pPr>
            <a:r>
              <a:rPr b="0" i="0" lang="en-US" sz="2000" u="none">
                <a:solidFill>
                  <a:srgbClr val="3F3F3F"/>
                </a:solidFill>
                <a:latin typeface="Times New Roman"/>
                <a:ea typeface="Times New Roman"/>
                <a:cs typeface="Times New Roman"/>
                <a:sym typeface="Times New Roman"/>
              </a:rPr>
              <a:t>Let expand our banking system use case diagram to show include relationships as well.</a:t>
            </a:r>
            <a:endParaRPr b="0" i="0" sz="20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E5A82E"/>
              </a:buClr>
              <a:buSzPts val="2000"/>
              <a:buFont typeface="Times New Roman"/>
              <a:buNone/>
            </a:pPr>
            <a:r>
              <a:rPr b="0" i="0" lang="en-US" sz="2000" u="sng">
                <a:solidFill>
                  <a:srgbClr val="E5A82E"/>
                </a:solidFill>
                <a:latin typeface="Times New Roman"/>
                <a:ea typeface="Times New Roman"/>
                <a:cs typeface="Times New Roman"/>
                <a:sym typeface="Times New Roman"/>
                <a:hlinkClick r:id="rId3">
                  <a:extLst>
                    <a:ext uri="{A12FA001-AC4F-418D-AE19-62706E023703}">
                      <ahyp:hlinkClr val="tx"/>
                    </a:ext>
                  </a:extLst>
                </a:hlinkClick>
              </a:rPr>
              <a:t>  </a:t>
            </a:r>
            <a:endParaRPr/>
          </a:p>
        </p:txBody>
      </p:sp>
      <p:pic>
        <p:nvPicPr>
          <p:cNvPr descr="How to use include in use case diagrams" id="444" name="Google Shape;444;p22"/>
          <p:cNvPicPr preferRelativeResize="0"/>
          <p:nvPr/>
        </p:nvPicPr>
        <p:blipFill rotWithShape="1">
          <a:blip r:embed="rId4">
            <a:alphaModFix/>
          </a:blip>
          <a:srcRect b="0" l="0" r="0" t="0"/>
          <a:stretch/>
        </p:blipFill>
        <p:spPr>
          <a:xfrm>
            <a:off x="1298575" y="1476375"/>
            <a:ext cx="9091612" cy="4611687"/>
          </a:xfrm>
          <a:prstGeom prst="rect">
            <a:avLst/>
          </a:prstGeom>
          <a:noFill/>
          <a:ln>
            <a:noFill/>
          </a:ln>
        </p:spPr>
      </p:pic>
      <p:sp>
        <p:nvSpPr>
          <p:cNvPr id="445" name="Google Shape;445;p22"/>
          <p:cNvSpPr txBox="1"/>
          <p:nvPr/>
        </p:nvSpPr>
        <p:spPr>
          <a:xfrm>
            <a:off x="5751512" y="5353050"/>
            <a:ext cx="3340100" cy="3079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Include relationship in use case diagrams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23"/>
          <p:cNvSpPr txBox="1"/>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18-</a:t>
            </a:r>
            <a:fld id="{00000000-1234-1234-1234-123412341234}" type="slidenum">
              <a:rPr b="0" i="0" lang="en-US" sz="2400" u="none">
                <a:solidFill>
                  <a:schemeClr val="lt1"/>
                </a:solidFill>
                <a:latin typeface="Times New Roman"/>
                <a:ea typeface="Times New Roman"/>
                <a:cs typeface="Times New Roman"/>
                <a:sym typeface="Times New Roman"/>
              </a:rPr>
              <a:t>‹#›</a:t>
            </a:fld>
            <a:endParaRPr/>
          </a:p>
        </p:txBody>
      </p:sp>
      <p:sp>
        <p:nvSpPr>
          <p:cNvPr id="453" name="Google Shape;453;p23"/>
          <p:cNvSpPr txBox="1"/>
          <p:nvPr/>
        </p:nvSpPr>
        <p:spPr>
          <a:xfrm>
            <a:off x="865187" y="76200"/>
            <a:ext cx="10304462" cy="757237"/>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Example of Use Case Diagram </a:t>
            </a:r>
            <a:endParaRPr/>
          </a:p>
          <a:p>
            <a:pPr indent="0" lvl="0" marL="0" marR="0" rtl="0" algn="l">
              <a:lnSpc>
                <a:spcPct val="90000"/>
              </a:lnSpc>
              <a:spcBef>
                <a:spcPts val="0"/>
              </a:spcBef>
              <a:spcAft>
                <a:spcPts val="0"/>
              </a:spcAft>
              <a:buNone/>
            </a:pPr>
            <a:r>
              <a:t/>
            </a:r>
            <a:endParaRPr b="1" i="0" sz="2400" u="none">
              <a:solidFill>
                <a:schemeClr val="dk1"/>
              </a:solidFill>
              <a:latin typeface="Times New Roman"/>
              <a:ea typeface="Times New Roman"/>
              <a:cs typeface="Times New Roman"/>
              <a:sym typeface="Times New Roman"/>
            </a:endParaRPr>
          </a:p>
        </p:txBody>
      </p:sp>
      <p:sp>
        <p:nvSpPr>
          <p:cNvPr id="454" name="Google Shape;454;p23"/>
          <p:cNvSpPr txBox="1"/>
          <p:nvPr/>
        </p:nvSpPr>
        <p:spPr>
          <a:xfrm>
            <a:off x="779462" y="461962"/>
            <a:ext cx="10477500" cy="2586037"/>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Following is a sample use case diagram representing the order management system. Hence, if we look into the diagram then we will find three use cases </a:t>
            </a:r>
            <a:r>
              <a:rPr b="1" i="0" lang="en-US" sz="2000" u="none">
                <a:solidFill>
                  <a:schemeClr val="dk1"/>
                </a:solidFill>
                <a:latin typeface="Times New Roman"/>
                <a:ea typeface="Times New Roman"/>
                <a:cs typeface="Times New Roman"/>
                <a:sym typeface="Times New Roman"/>
              </a:rPr>
              <a:t>(Order, SpecialOrder, and NormalOrder)</a:t>
            </a:r>
            <a:r>
              <a:rPr b="0" i="0" lang="en-US" sz="2000" u="none">
                <a:solidFill>
                  <a:schemeClr val="dk1"/>
                </a:solidFill>
                <a:latin typeface="Times New Roman"/>
                <a:ea typeface="Times New Roman"/>
                <a:cs typeface="Times New Roman"/>
                <a:sym typeface="Times New Roman"/>
              </a:rPr>
              <a:t> and one actor which is the customer.</a:t>
            </a:r>
            <a:endParaRPr/>
          </a:p>
          <a:p>
            <a:pPr indent="0" lvl="0" marL="0" marR="0" rtl="0" algn="l">
              <a:lnSpc>
                <a:spcPct val="90000"/>
              </a:lnSpc>
              <a:spcBef>
                <a:spcPts val="0"/>
              </a:spcBef>
              <a:spcAft>
                <a:spcPts val="0"/>
              </a:spcAft>
              <a:buClr>
                <a:schemeClr val="lt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The SpecialOrder and NormalOrder use cases are extended from </a:t>
            </a:r>
            <a:r>
              <a:rPr b="0" i="1" lang="en-US" sz="2000" u="none">
                <a:solidFill>
                  <a:schemeClr val="dk1"/>
                </a:solidFill>
                <a:latin typeface="Times New Roman"/>
                <a:ea typeface="Times New Roman"/>
                <a:cs typeface="Times New Roman"/>
                <a:sym typeface="Times New Roman"/>
              </a:rPr>
              <a:t>Order</a:t>
            </a:r>
            <a:r>
              <a:rPr b="0" i="0" lang="en-US" sz="2000" u="none">
                <a:solidFill>
                  <a:schemeClr val="dk1"/>
                </a:solidFill>
                <a:latin typeface="Times New Roman"/>
                <a:ea typeface="Times New Roman"/>
                <a:cs typeface="Times New Roman"/>
                <a:sym typeface="Times New Roman"/>
              </a:rPr>
              <a:t> use case. </a:t>
            </a:r>
            <a:endParaRPr/>
          </a:p>
          <a:p>
            <a:pPr indent="0" lvl="0" marL="0" marR="0" rtl="0" algn="l">
              <a:lnSpc>
                <a:spcPct val="90000"/>
              </a:lnSpc>
              <a:spcBef>
                <a:spcPts val="0"/>
              </a:spcBef>
              <a:spcAft>
                <a:spcPts val="0"/>
              </a:spcAft>
              <a:buClr>
                <a:schemeClr val="lt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Hence, they have extended relationship. Another important point is to identify the system boundary, which is shown in the picture. The actor Customer lies outside the system as it is an external user of the system.</a:t>
            </a:r>
            <a:r>
              <a:rPr b="0" i="0" lang="en-US" sz="2000" u="sng">
                <a:solidFill>
                  <a:schemeClr val="dk1"/>
                </a:solidFill>
                <a:latin typeface="Times New Roman"/>
                <a:ea typeface="Times New Roman"/>
                <a:cs typeface="Times New Roman"/>
                <a:sym typeface="Times New Roman"/>
              </a:rPr>
              <a:t> </a:t>
            </a:r>
            <a:endParaRPr/>
          </a:p>
        </p:txBody>
      </p:sp>
      <p:pic>
        <p:nvPicPr>
          <p:cNvPr descr="UML Use Case Diagram" id="455" name="Google Shape;455;p23"/>
          <p:cNvPicPr preferRelativeResize="0"/>
          <p:nvPr/>
        </p:nvPicPr>
        <p:blipFill rotWithShape="1">
          <a:blip r:embed="rId3">
            <a:alphaModFix/>
          </a:blip>
          <a:srcRect b="0" l="0" r="0" t="0"/>
          <a:stretch/>
        </p:blipFill>
        <p:spPr>
          <a:xfrm>
            <a:off x="3048000" y="2819400"/>
            <a:ext cx="5791200" cy="34337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
          <p:cNvSpPr txBox="1"/>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18-</a:t>
            </a:r>
            <a:fld id="{00000000-1234-1234-1234-123412341234}" type="slidenum">
              <a:rPr b="0" i="0" lang="en-US" sz="2400" u="none">
                <a:solidFill>
                  <a:schemeClr val="lt1"/>
                </a:solidFill>
                <a:latin typeface="Times New Roman"/>
                <a:ea typeface="Times New Roman"/>
                <a:cs typeface="Times New Roman"/>
                <a:sym typeface="Times New Roman"/>
              </a:rPr>
              <a:t>‹#›</a:t>
            </a:fld>
            <a:endParaRPr/>
          </a:p>
        </p:txBody>
      </p:sp>
      <p:sp>
        <p:nvSpPr>
          <p:cNvPr id="265" name="Google Shape;265;p3"/>
          <p:cNvSpPr txBox="1"/>
          <p:nvPr>
            <p:ph type="title"/>
          </p:nvPr>
        </p:nvSpPr>
        <p:spPr>
          <a:xfrm>
            <a:off x="1238250" y="354012"/>
            <a:ext cx="9847262" cy="10668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SzPts val="4400"/>
              <a:buNone/>
            </a:pPr>
            <a:r>
              <a:rPr b="0" i="0" lang="en-US" sz="4400" u="none">
                <a:solidFill>
                  <a:srgbClr val="CF3809"/>
                </a:solidFill>
                <a:latin typeface="Tahoma"/>
                <a:ea typeface="Tahoma"/>
                <a:cs typeface="Tahoma"/>
                <a:sym typeface="Tahoma"/>
              </a:rPr>
              <a:t>Object-Oriented Overview</a:t>
            </a:r>
            <a:endParaRPr/>
          </a:p>
        </p:txBody>
      </p:sp>
      <p:sp>
        <p:nvSpPr>
          <p:cNvPr id="266" name="Google Shape;266;p3"/>
          <p:cNvSpPr txBox="1"/>
          <p:nvPr>
            <p:ph idx="1" type="body"/>
          </p:nvPr>
        </p:nvSpPr>
        <p:spPr>
          <a:xfrm>
            <a:off x="1479550" y="1882775"/>
            <a:ext cx="9713912" cy="3840162"/>
          </a:xfrm>
          <a:prstGeom prst="rect">
            <a:avLst/>
          </a:prstGeom>
          <a:noFill/>
          <a:ln>
            <a:noFill/>
          </a:ln>
        </p:spPr>
        <p:txBody>
          <a:bodyPr anchorCtr="0" anchor="t" bIns="46800" lIns="90000" spcFirstLastPara="1" rIns="90000" wrap="square" tIns="46800">
            <a:noAutofit/>
          </a:bodyPr>
          <a:lstStyle/>
          <a:p>
            <a:pPr indent="-339725" lvl="0" marL="339725" rtl="0" algn="l">
              <a:lnSpc>
                <a:spcPct val="100000"/>
              </a:lnSpc>
              <a:spcBef>
                <a:spcPts val="0"/>
              </a:spcBef>
              <a:spcAft>
                <a:spcPts val="0"/>
              </a:spcAft>
              <a:buClr>
                <a:srgbClr val="3399FF"/>
              </a:buClr>
              <a:buSzPts val="4000"/>
              <a:buFont typeface="Tahoma"/>
              <a:buChar char="•"/>
            </a:pPr>
            <a:r>
              <a:rPr b="0" i="0" lang="en-US" sz="3200" u="none">
                <a:solidFill>
                  <a:srgbClr val="000000"/>
                </a:solidFill>
                <a:latin typeface="Tahoma"/>
                <a:ea typeface="Tahoma"/>
                <a:cs typeface="Tahoma"/>
                <a:sym typeface="Tahoma"/>
              </a:rPr>
              <a:t>Object-oriented (o-o) techniques work well in situations where </a:t>
            </a:r>
            <a:r>
              <a:rPr b="0" i="0" lang="en-US" sz="3200" u="none">
                <a:solidFill>
                  <a:schemeClr val="accent2"/>
                </a:solidFill>
                <a:latin typeface="Tahoma"/>
                <a:ea typeface="Tahoma"/>
                <a:cs typeface="Tahoma"/>
                <a:sym typeface="Tahoma"/>
              </a:rPr>
              <a:t>complicated systems are undergoing continuous maintenance, adaptation, and design.</a:t>
            </a:r>
            <a:endParaRPr/>
          </a:p>
          <a:p>
            <a:pPr indent="-339725" lvl="0" marL="339725" rtl="0" algn="l">
              <a:lnSpc>
                <a:spcPct val="100000"/>
              </a:lnSpc>
              <a:spcBef>
                <a:spcPts val="800"/>
              </a:spcBef>
              <a:spcAft>
                <a:spcPts val="0"/>
              </a:spcAft>
              <a:buClr>
                <a:srgbClr val="3399FF"/>
              </a:buClr>
              <a:buSzPts val="4000"/>
              <a:buFont typeface="Tahoma"/>
              <a:buChar char="•"/>
            </a:pPr>
            <a:r>
              <a:rPr b="0" i="0" lang="en-US" sz="3200" u="none">
                <a:solidFill>
                  <a:srgbClr val="000000"/>
                </a:solidFill>
                <a:latin typeface="Tahoma"/>
                <a:ea typeface="Tahoma"/>
                <a:cs typeface="Tahoma"/>
                <a:sym typeface="Tahoma"/>
              </a:rPr>
              <a:t>The Unified Modelling Language (UML) is an </a:t>
            </a:r>
            <a:r>
              <a:rPr b="0" i="0" lang="en-US" sz="3200" u="none">
                <a:solidFill>
                  <a:schemeClr val="accent2"/>
                </a:solidFill>
                <a:latin typeface="Tahoma"/>
                <a:ea typeface="Tahoma"/>
                <a:cs typeface="Tahoma"/>
                <a:sym typeface="Tahoma"/>
              </a:rPr>
              <a:t>industry standard for modelling and designing  object-oriented systems.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
          <p:cNvSpPr txBox="1"/>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18-</a:t>
            </a:r>
            <a:fld id="{00000000-1234-1234-1234-123412341234}" type="slidenum">
              <a:rPr b="0" i="0" lang="en-US" sz="2400" u="none">
                <a:solidFill>
                  <a:schemeClr val="lt1"/>
                </a:solidFill>
                <a:latin typeface="Times New Roman"/>
                <a:ea typeface="Times New Roman"/>
                <a:cs typeface="Times New Roman"/>
                <a:sym typeface="Times New Roman"/>
              </a:rPr>
              <a:t>‹#›</a:t>
            </a:fld>
            <a:endParaRPr/>
          </a:p>
        </p:txBody>
      </p:sp>
      <p:sp>
        <p:nvSpPr>
          <p:cNvPr id="274" name="Google Shape;274;p4"/>
          <p:cNvSpPr txBox="1"/>
          <p:nvPr>
            <p:ph type="title"/>
          </p:nvPr>
        </p:nvSpPr>
        <p:spPr>
          <a:xfrm>
            <a:off x="1238250" y="354012"/>
            <a:ext cx="9847262" cy="10668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SzPts val="4400"/>
              <a:buNone/>
            </a:pPr>
            <a:r>
              <a:rPr b="0" i="0" lang="en-US" sz="4400" u="none">
                <a:solidFill>
                  <a:srgbClr val="CF3809"/>
                </a:solidFill>
                <a:latin typeface="Tahoma"/>
                <a:ea typeface="Tahoma"/>
                <a:cs typeface="Tahoma"/>
                <a:sym typeface="Tahoma"/>
              </a:rPr>
              <a:t>Goals of O-O Analysis</a:t>
            </a:r>
            <a:endParaRPr/>
          </a:p>
        </p:txBody>
      </p:sp>
      <p:sp>
        <p:nvSpPr>
          <p:cNvPr id="275" name="Google Shape;275;p4"/>
          <p:cNvSpPr txBox="1"/>
          <p:nvPr>
            <p:ph idx="1" type="body"/>
          </p:nvPr>
        </p:nvSpPr>
        <p:spPr>
          <a:xfrm>
            <a:off x="1479550" y="1882775"/>
            <a:ext cx="9713912" cy="3840162"/>
          </a:xfrm>
          <a:prstGeom prst="rect">
            <a:avLst/>
          </a:prstGeom>
          <a:noFill/>
          <a:ln>
            <a:noFill/>
          </a:ln>
        </p:spPr>
        <p:txBody>
          <a:bodyPr anchorCtr="0" anchor="t" bIns="46800" lIns="90000" spcFirstLastPara="1" rIns="90000" wrap="square" tIns="46800">
            <a:noAutofit/>
          </a:bodyPr>
          <a:lstStyle/>
          <a:p>
            <a:pPr indent="-339725" lvl="0" marL="339725" rtl="0" algn="l">
              <a:lnSpc>
                <a:spcPct val="100000"/>
              </a:lnSpc>
              <a:spcBef>
                <a:spcPts val="0"/>
              </a:spcBef>
              <a:spcAft>
                <a:spcPts val="0"/>
              </a:spcAft>
              <a:buClr>
                <a:srgbClr val="3399FF"/>
              </a:buClr>
              <a:buSzPts val="4000"/>
              <a:buFont typeface="Tahoma"/>
              <a:buChar char="•"/>
            </a:pPr>
            <a:r>
              <a:rPr b="0" i="0" lang="en-US" sz="3200" u="none">
                <a:solidFill>
                  <a:schemeClr val="accent2"/>
                </a:solidFill>
                <a:latin typeface="Tahoma"/>
                <a:ea typeface="Tahoma"/>
                <a:cs typeface="Tahoma"/>
                <a:sym typeface="Tahoma"/>
              </a:rPr>
              <a:t>Reusability </a:t>
            </a:r>
            <a:r>
              <a:rPr b="0" i="0" lang="en-US" sz="3200" u="none">
                <a:solidFill>
                  <a:srgbClr val="000000"/>
                </a:solidFill>
                <a:latin typeface="Tahoma"/>
                <a:ea typeface="Tahoma"/>
                <a:cs typeface="Tahoma"/>
                <a:sym typeface="Tahoma"/>
              </a:rPr>
              <a:t>is the main goal.</a:t>
            </a:r>
            <a:endParaRPr/>
          </a:p>
          <a:p>
            <a:pPr indent="-339725" lvl="0" marL="339725" rtl="0" algn="l">
              <a:lnSpc>
                <a:spcPct val="100000"/>
              </a:lnSpc>
              <a:spcBef>
                <a:spcPts val="800"/>
              </a:spcBef>
              <a:spcAft>
                <a:spcPts val="0"/>
              </a:spcAft>
              <a:buClr>
                <a:srgbClr val="3399FF"/>
              </a:buClr>
              <a:buSzPts val="4000"/>
              <a:buFont typeface="Tahoma"/>
              <a:buChar char="•"/>
            </a:pPr>
            <a:r>
              <a:rPr b="0" i="0" lang="en-US" sz="3200" u="none">
                <a:solidFill>
                  <a:schemeClr val="accent2"/>
                </a:solidFill>
                <a:latin typeface="Tahoma"/>
                <a:ea typeface="Tahoma"/>
                <a:cs typeface="Tahoma"/>
                <a:sym typeface="Tahoma"/>
              </a:rPr>
              <a:t>Maintaining the systems </a:t>
            </a:r>
            <a:r>
              <a:rPr b="0" i="0" lang="en-US" sz="3200" u="none">
                <a:solidFill>
                  <a:srgbClr val="000000"/>
                </a:solidFill>
                <a:latin typeface="Tahoma"/>
                <a:ea typeface="Tahoma"/>
                <a:cs typeface="Tahoma"/>
                <a:sym typeface="Tahoma"/>
              </a:rPr>
              <a:t>is an important goal.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
          <p:cNvSpPr txBox="1"/>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18-</a:t>
            </a:r>
            <a:fld id="{00000000-1234-1234-1234-123412341234}" type="slidenum">
              <a:rPr b="0" i="0" lang="en-US" sz="2400" u="none">
                <a:solidFill>
                  <a:schemeClr val="lt1"/>
                </a:solidFill>
                <a:latin typeface="Times New Roman"/>
                <a:ea typeface="Times New Roman"/>
                <a:cs typeface="Times New Roman"/>
                <a:sym typeface="Times New Roman"/>
              </a:rPr>
              <a:t>‹#›</a:t>
            </a:fld>
            <a:endParaRPr/>
          </a:p>
        </p:txBody>
      </p:sp>
      <p:sp>
        <p:nvSpPr>
          <p:cNvPr id="283" name="Google Shape;283;p5"/>
          <p:cNvSpPr txBox="1"/>
          <p:nvPr>
            <p:ph type="title"/>
          </p:nvPr>
        </p:nvSpPr>
        <p:spPr>
          <a:xfrm>
            <a:off x="1238250" y="82550"/>
            <a:ext cx="9847262" cy="133985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SzPts val="4400"/>
              <a:buNone/>
            </a:pPr>
            <a:r>
              <a:rPr b="0" i="0" lang="en-US" sz="4400" u="none">
                <a:solidFill>
                  <a:srgbClr val="CF3809"/>
                </a:solidFill>
                <a:latin typeface="Tahoma"/>
                <a:ea typeface="Tahoma"/>
                <a:cs typeface="Tahoma"/>
                <a:sym typeface="Tahoma"/>
              </a:rPr>
              <a:t>Two General Groupings of Things</a:t>
            </a:r>
            <a:endParaRPr/>
          </a:p>
        </p:txBody>
      </p:sp>
      <p:sp>
        <p:nvSpPr>
          <p:cNvPr id="284" name="Google Shape;284;p5"/>
          <p:cNvSpPr txBox="1"/>
          <p:nvPr>
            <p:ph idx="1" type="body"/>
          </p:nvPr>
        </p:nvSpPr>
        <p:spPr>
          <a:xfrm>
            <a:off x="1039812" y="1882775"/>
            <a:ext cx="10153650" cy="4289425"/>
          </a:xfrm>
          <a:prstGeom prst="rect">
            <a:avLst/>
          </a:prstGeom>
          <a:noFill/>
          <a:ln>
            <a:noFill/>
          </a:ln>
        </p:spPr>
        <p:txBody>
          <a:bodyPr anchorCtr="0" anchor="t" bIns="46800" lIns="90000" spcFirstLastPara="1" rIns="90000" wrap="square" tIns="46800">
            <a:noAutofit/>
          </a:bodyPr>
          <a:lstStyle/>
          <a:p>
            <a:pPr indent="-339725" lvl="0" marL="339725" rtl="0" algn="ctr">
              <a:lnSpc>
                <a:spcPct val="100000"/>
              </a:lnSpc>
              <a:spcBef>
                <a:spcPts val="0"/>
              </a:spcBef>
              <a:spcAft>
                <a:spcPts val="0"/>
              </a:spcAft>
              <a:buSzPts val="3500"/>
              <a:buNone/>
            </a:pPr>
            <a:r>
              <a:rPr b="0" i="0" lang="en-US" sz="2800" u="none">
                <a:solidFill>
                  <a:srgbClr val="000000"/>
                </a:solidFill>
                <a:latin typeface="Tahoma"/>
                <a:ea typeface="Tahoma"/>
                <a:cs typeface="Tahoma"/>
                <a:sym typeface="Tahoma"/>
              </a:rPr>
              <a:t>There are </a:t>
            </a:r>
            <a:r>
              <a:rPr b="0" i="0" lang="en-US" sz="2800" u="none">
                <a:solidFill>
                  <a:schemeClr val="accent2"/>
                </a:solidFill>
                <a:latin typeface="Tahoma"/>
                <a:ea typeface="Tahoma"/>
                <a:cs typeface="Tahoma"/>
                <a:sym typeface="Tahoma"/>
              </a:rPr>
              <a:t>two general groupings of things in UML</a:t>
            </a:r>
            <a:r>
              <a:rPr b="0" i="0" lang="en-US" sz="2800" u="none">
                <a:solidFill>
                  <a:srgbClr val="000000"/>
                </a:solidFill>
                <a:latin typeface="Tahoma"/>
                <a:ea typeface="Tahoma"/>
                <a:cs typeface="Tahoma"/>
                <a:sym typeface="Tahoma"/>
              </a:rPr>
              <a:t>:</a:t>
            </a:r>
            <a:endParaRPr/>
          </a:p>
          <a:p>
            <a:pPr indent="-282575" lvl="1" marL="739775" rtl="0" algn="l">
              <a:lnSpc>
                <a:spcPct val="150000"/>
              </a:lnSpc>
              <a:spcBef>
                <a:spcPts val="600"/>
              </a:spcBef>
              <a:spcAft>
                <a:spcPts val="0"/>
              </a:spcAft>
              <a:buClr>
                <a:srgbClr val="CF3809"/>
              </a:buClr>
              <a:buSzPts val="3000"/>
              <a:buFont typeface="Tahoma"/>
              <a:buChar char="•"/>
            </a:pPr>
            <a:r>
              <a:rPr b="0" i="0" lang="en-US" sz="2400" u="none">
                <a:solidFill>
                  <a:srgbClr val="00B050"/>
                </a:solidFill>
                <a:latin typeface="Tahoma"/>
                <a:ea typeface="Tahoma"/>
                <a:cs typeface="Tahoma"/>
                <a:sym typeface="Tahoma"/>
              </a:rPr>
              <a:t>Structural things </a:t>
            </a:r>
            <a:r>
              <a:rPr b="0" i="0" lang="en-US" sz="2400" u="none">
                <a:solidFill>
                  <a:srgbClr val="000000"/>
                </a:solidFill>
                <a:latin typeface="Tahoma"/>
                <a:ea typeface="Tahoma"/>
                <a:cs typeface="Tahoma"/>
                <a:sym typeface="Tahoma"/>
              </a:rPr>
              <a:t>that define the conceptual (theoretical) and physical structures of an O-O system and are </a:t>
            </a:r>
            <a:r>
              <a:rPr b="0" i="0" lang="en-US" sz="2400" u="none">
                <a:solidFill>
                  <a:srgbClr val="00B050"/>
                </a:solidFill>
                <a:latin typeface="Tahoma"/>
                <a:ea typeface="Tahoma"/>
                <a:cs typeface="Tahoma"/>
                <a:sym typeface="Tahoma"/>
              </a:rPr>
              <a:t>described by </a:t>
            </a:r>
            <a:r>
              <a:rPr b="1" i="0" lang="en-US" sz="2400" u="none">
                <a:solidFill>
                  <a:srgbClr val="00B050"/>
                </a:solidFill>
                <a:latin typeface="Tahoma"/>
                <a:ea typeface="Tahoma"/>
                <a:cs typeface="Tahoma"/>
                <a:sym typeface="Tahoma"/>
              </a:rPr>
              <a:t>nouns.</a:t>
            </a:r>
            <a:endParaRPr/>
          </a:p>
          <a:p>
            <a:pPr indent="-282575" lvl="1" marL="739775" rtl="0" algn="l">
              <a:lnSpc>
                <a:spcPct val="150000"/>
              </a:lnSpc>
              <a:spcBef>
                <a:spcPts val="600"/>
              </a:spcBef>
              <a:spcAft>
                <a:spcPts val="0"/>
              </a:spcAft>
              <a:buClr>
                <a:srgbClr val="CF3809"/>
              </a:buClr>
              <a:buSzPts val="3000"/>
              <a:buFont typeface="Tahoma"/>
              <a:buChar char="•"/>
            </a:pPr>
            <a:r>
              <a:rPr b="0" i="0" lang="en-US" sz="2400" u="none">
                <a:solidFill>
                  <a:schemeClr val="accent2"/>
                </a:solidFill>
                <a:latin typeface="Tahoma"/>
                <a:ea typeface="Tahoma"/>
                <a:cs typeface="Tahoma"/>
                <a:sym typeface="Tahoma"/>
              </a:rPr>
              <a:t>Behavioral things</a:t>
            </a:r>
            <a:r>
              <a:rPr b="0" i="0" lang="en-US" sz="2400" u="none">
                <a:solidFill>
                  <a:srgbClr val="000000"/>
                </a:solidFill>
                <a:latin typeface="Tahoma"/>
                <a:ea typeface="Tahoma"/>
                <a:cs typeface="Tahoma"/>
                <a:sym typeface="Tahoma"/>
              </a:rPr>
              <a:t>, the </a:t>
            </a:r>
            <a:r>
              <a:rPr b="0" i="0" lang="en-US" sz="2400" u="none">
                <a:solidFill>
                  <a:schemeClr val="accent2"/>
                </a:solidFill>
                <a:latin typeface="Tahoma"/>
                <a:ea typeface="Tahoma"/>
                <a:cs typeface="Tahoma"/>
                <a:sym typeface="Tahoma"/>
              </a:rPr>
              <a:t>verbs</a:t>
            </a:r>
            <a:r>
              <a:rPr b="0" i="0" lang="en-US" sz="2400" u="none">
                <a:solidFill>
                  <a:srgbClr val="000000"/>
                </a:solidFill>
                <a:latin typeface="Tahoma"/>
                <a:ea typeface="Tahoma"/>
                <a:cs typeface="Tahoma"/>
                <a:sym typeface="Tahoma"/>
              </a:rPr>
              <a:t> of a UML model that </a:t>
            </a:r>
            <a:r>
              <a:rPr b="0" i="0" lang="en-US" sz="2400" u="none">
                <a:solidFill>
                  <a:srgbClr val="C00000"/>
                </a:solidFill>
                <a:latin typeface="Tahoma"/>
                <a:ea typeface="Tahoma"/>
                <a:cs typeface="Tahoma"/>
                <a:sym typeface="Tahoma"/>
              </a:rPr>
              <a:t>represent the behavior of the system and the states of the system before, during, and after the behaviors occur.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6"/>
          <p:cNvSpPr txBox="1"/>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18-</a:t>
            </a:r>
            <a:fld id="{00000000-1234-1234-1234-123412341234}" type="slidenum">
              <a:rPr b="0" i="0" lang="en-US" sz="2400" u="none">
                <a:solidFill>
                  <a:schemeClr val="lt1"/>
                </a:solidFill>
                <a:latin typeface="Times New Roman"/>
                <a:ea typeface="Times New Roman"/>
                <a:cs typeface="Times New Roman"/>
                <a:sym typeface="Times New Roman"/>
              </a:rPr>
              <a:t>‹#›</a:t>
            </a:fld>
            <a:endParaRPr/>
          </a:p>
        </p:txBody>
      </p:sp>
      <p:sp>
        <p:nvSpPr>
          <p:cNvPr id="292" name="Google Shape;292;p6"/>
          <p:cNvSpPr txBox="1"/>
          <p:nvPr>
            <p:ph type="title"/>
          </p:nvPr>
        </p:nvSpPr>
        <p:spPr>
          <a:xfrm>
            <a:off x="1238250" y="354012"/>
            <a:ext cx="9847262" cy="10668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SzPts val="4000"/>
              <a:buNone/>
            </a:pPr>
            <a:r>
              <a:rPr b="0" i="0" lang="en-US" sz="4000" u="none">
                <a:solidFill>
                  <a:srgbClr val="CF3809"/>
                </a:solidFill>
                <a:latin typeface="Tahoma"/>
                <a:ea typeface="Tahoma"/>
                <a:cs typeface="Tahoma"/>
                <a:sym typeface="Tahoma"/>
              </a:rPr>
              <a:t>Commonly Used UML Diagrams</a:t>
            </a:r>
            <a:endParaRPr/>
          </a:p>
        </p:txBody>
      </p:sp>
      <p:sp>
        <p:nvSpPr>
          <p:cNvPr id="293" name="Google Shape;293;p6"/>
          <p:cNvSpPr txBox="1"/>
          <p:nvPr>
            <p:ph idx="1" type="body"/>
          </p:nvPr>
        </p:nvSpPr>
        <p:spPr>
          <a:xfrm>
            <a:off x="1479550" y="1882775"/>
            <a:ext cx="9713912" cy="3840162"/>
          </a:xfrm>
          <a:prstGeom prst="rect">
            <a:avLst/>
          </a:prstGeom>
          <a:noFill/>
          <a:ln>
            <a:noFill/>
          </a:ln>
        </p:spPr>
        <p:txBody>
          <a:bodyPr anchorCtr="0" anchor="t" bIns="46800" lIns="90000" spcFirstLastPara="1" rIns="90000" wrap="square" tIns="46800">
            <a:noAutofit/>
          </a:bodyPr>
          <a:lstStyle/>
          <a:p>
            <a:pPr indent="-339725" lvl="0" marL="339725" rtl="0" algn="l">
              <a:lnSpc>
                <a:spcPct val="100000"/>
              </a:lnSpc>
              <a:spcBef>
                <a:spcPts val="0"/>
              </a:spcBef>
              <a:spcAft>
                <a:spcPts val="0"/>
              </a:spcAft>
              <a:buSzPts val="4000"/>
              <a:buNone/>
            </a:pPr>
            <a:r>
              <a:rPr b="0" i="0" lang="en-US" sz="3200" u="none">
                <a:solidFill>
                  <a:srgbClr val="000000"/>
                </a:solidFill>
                <a:latin typeface="Tahoma"/>
                <a:ea typeface="Tahoma"/>
                <a:cs typeface="Tahoma"/>
                <a:sym typeface="Tahoma"/>
              </a:rPr>
              <a:t>  The most commonly used UML diagrams are:</a:t>
            </a:r>
            <a:endParaRPr/>
          </a:p>
          <a:p>
            <a:pPr indent="-282575" lvl="1" marL="739775" rtl="0" algn="l">
              <a:lnSpc>
                <a:spcPct val="100000"/>
              </a:lnSpc>
              <a:spcBef>
                <a:spcPts val="700"/>
              </a:spcBef>
              <a:spcAft>
                <a:spcPts val="0"/>
              </a:spcAft>
              <a:buClr>
                <a:srgbClr val="CF3809"/>
              </a:buClr>
              <a:buSzPts val="3500"/>
              <a:buFont typeface="Tahoma"/>
              <a:buChar char="•"/>
            </a:pPr>
            <a:r>
              <a:rPr b="0" i="0" lang="en-US" sz="2800" u="none">
                <a:solidFill>
                  <a:schemeClr val="accent2"/>
                </a:solidFill>
                <a:latin typeface="Tahoma"/>
                <a:ea typeface="Tahoma"/>
                <a:cs typeface="Tahoma"/>
                <a:sym typeface="Tahoma"/>
              </a:rPr>
              <a:t>Use case diagram</a:t>
            </a:r>
            <a:endParaRPr/>
          </a:p>
          <a:p>
            <a:pPr indent="-282575" lvl="1" marL="739775" rtl="0" algn="l">
              <a:lnSpc>
                <a:spcPct val="100000"/>
              </a:lnSpc>
              <a:spcBef>
                <a:spcPts val="700"/>
              </a:spcBef>
              <a:spcAft>
                <a:spcPts val="0"/>
              </a:spcAft>
              <a:buClr>
                <a:srgbClr val="CF3809"/>
              </a:buClr>
              <a:buSzPts val="3500"/>
              <a:buFont typeface="Tahoma"/>
              <a:buChar char="•"/>
            </a:pPr>
            <a:r>
              <a:rPr b="0" i="0" lang="en-US" sz="2800" u="none">
                <a:solidFill>
                  <a:srgbClr val="009973"/>
                </a:solidFill>
                <a:latin typeface="Tahoma"/>
                <a:ea typeface="Tahoma"/>
                <a:cs typeface="Tahoma"/>
                <a:sym typeface="Tahoma"/>
              </a:rPr>
              <a:t>Activity diagram </a:t>
            </a:r>
            <a:endParaRPr b="0" i="0" sz="2800" u="none">
              <a:solidFill>
                <a:srgbClr val="009973"/>
              </a:solidFill>
              <a:latin typeface="Tahoma"/>
              <a:ea typeface="Tahoma"/>
              <a:cs typeface="Tahoma"/>
              <a:sym typeface="Tahoma"/>
            </a:endParaRPr>
          </a:p>
          <a:p>
            <a:pPr indent="-282575" lvl="1" marL="739775" rtl="0" algn="l">
              <a:lnSpc>
                <a:spcPct val="100000"/>
              </a:lnSpc>
              <a:spcBef>
                <a:spcPts val="700"/>
              </a:spcBef>
              <a:spcAft>
                <a:spcPts val="0"/>
              </a:spcAft>
              <a:buClr>
                <a:srgbClr val="CF3809"/>
              </a:buClr>
              <a:buSzPts val="3500"/>
              <a:buFont typeface="Tahoma"/>
              <a:buChar char="•"/>
            </a:pPr>
            <a:r>
              <a:rPr b="0" i="0" lang="en-US" sz="2800" u="none">
                <a:solidFill>
                  <a:srgbClr val="009973"/>
                </a:solidFill>
                <a:latin typeface="Tahoma"/>
                <a:ea typeface="Tahoma"/>
                <a:cs typeface="Tahoma"/>
                <a:sym typeface="Tahoma"/>
              </a:rPr>
              <a:t>Sequence diagram</a:t>
            </a:r>
            <a:endParaRPr/>
          </a:p>
          <a:p>
            <a:pPr indent="-282575" lvl="1" marL="739775" rtl="0" algn="l">
              <a:lnSpc>
                <a:spcPct val="100000"/>
              </a:lnSpc>
              <a:spcBef>
                <a:spcPts val="700"/>
              </a:spcBef>
              <a:spcAft>
                <a:spcPts val="0"/>
              </a:spcAft>
              <a:buClr>
                <a:srgbClr val="CF3809"/>
              </a:buClr>
              <a:buSzPts val="3500"/>
              <a:buFont typeface="Tahoma"/>
              <a:buChar char="•"/>
            </a:pPr>
            <a:r>
              <a:rPr b="0" i="0" lang="en-US" sz="2800" u="none">
                <a:solidFill>
                  <a:schemeClr val="accent2"/>
                </a:solidFill>
                <a:latin typeface="Tahoma"/>
                <a:ea typeface="Tahoma"/>
                <a:cs typeface="Tahoma"/>
                <a:sym typeface="Tahoma"/>
              </a:rPr>
              <a:t>Class diagram</a:t>
            </a:r>
            <a:r>
              <a:rPr b="0" i="0" lang="en-US" sz="2800" u="none">
                <a:solidFill>
                  <a:srgbClr val="009973"/>
                </a:solidFill>
                <a:latin typeface="Tahoma"/>
                <a:ea typeface="Tahoma"/>
                <a:cs typeface="Tahoma"/>
                <a:sym typeface="Tahoma"/>
              </a:rPr>
              <a:t> </a:t>
            </a:r>
            <a:endParaRPr/>
          </a:p>
          <a:p>
            <a:pPr indent="-117475" lvl="0" marL="339725" rtl="0" algn="l">
              <a:lnSpc>
                <a:spcPct val="102000"/>
              </a:lnSpc>
              <a:spcBef>
                <a:spcPts val="800"/>
              </a:spcBef>
              <a:spcAft>
                <a:spcPts val="0"/>
              </a:spcAft>
              <a:buSzPts val="3500"/>
              <a:buNone/>
            </a:pPr>
            <a:r>
              <a:t/>
            </a:r>
            <a:endParaRPr b="0" i="0" sz="2800" u="none">
              <a:solidFill>
                <a:srgbClr val="009973"/>
              </a:solidFill>
              <a:latin typeface="Tahoma"/>
              <a:ea typeface="Tahoma"/>
              <a:cs typeface="Tahoma"/>
              <a:sym typeface="Tahom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7"/>
          <p:cNvSpPr txBox="1"/>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18-</a:t>
            </a:r>
            <a:fld id="{00000000-1234-1234-1234-123412341234}" type="slidenum">
              <a:rPr b="0" i="0" lang="en-US" sz="2400" u="none">
                <a:solidFill>
                  <a:schemeClr val="lt1"/>
                </a:solidFill>
                <a:latin typeface="Times New Roman"/>
                <a:ea typeface="Times New Roman"/>
                <a:cs typeface="Times New Roman"/>
                <a:sym typeface="Times New Roman"/>
              </a:rPr>
              <a:t>‹#›</a:t>
            </a:fld>
            <a:endParaRPr/>
          </a:p>
        </p:txBody>
      </p:sp>
      <p:sp>
        <p:nvSpPr>
          <p:cNvPr id="301" name="Google Shape;301;p7"/>
          <p:cNvSpPr txBox="1"/>
          <p:nvPr>
            <p:ph type="title"/>
          </p:nvPr>
        </p:nvSpPr>
        <p:spPr>
          <a:xfrm>
            <a:off x="1238250" y="354012"/>
            <a:ext cx="9847262" cy="712787"/>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SzPts val="3600"/>
              <a:buNone/>
            </a:pPr>
            <a:r>
              <a:rPr b="0" i="0" lang="en-US" sz="3600" u="none">
                <a:solidFill>
                  <a:srgbClr val="CF3809"/>
                </a:solidFill>
                <a:latin typeface="Tahoma"/>
                <a:ea typeface="Tahoma"/>
                <a:cs typeface="Tahoma"/>
                <a:sym typeface="Tahoma"/>
              </a:rPr>
              <a:t>Overview of UML Diagrams</a:t>
            </a:r>
            <a:endParaRPr/>
          </a:p>
        </p:txBody>
      </p:sp>
      <p:pic>
        <p:nvPicPr>
          <p:cNvPr id="302" name="Google Shape;302;p7"/>
          <p:cNvPicPr preferRelativeResize="0"/>
          <p:nvPr/>
        </p:nvPicPr>
        <p:blipFill rotWithShape="1">
          <a:blip r:embed="rId3">
            <a:alphaModFix/>
          </a:blip>
          <a:srcRect b="0" l="0" r="0" t="0"/>
          <a:stretch/>
        </p:blipFill>
        <p:spPr>
          <a:xfrm>
            <a:off x="779462" y="1066800"/>
            <a:ext cx="9958387" cy="533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8"/>
          <p:cNvSpPr txBox="1"/>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18-</a:t>
            </a:r>
            <a:fld id="{00000000-1234-1234-1234-123412341234}" type="slidenum">
              <a:rPr b="0" i="0" lang="en-US" sz="2400" u="none">
                <a:solidFill>
                  <a:schemeClr val="lt1"/>
                </a:solidFill>
                <a:latin typeface="Times New Roman"/>
                <a:ea typeface="Times New Roman"/>
                <a:cs typeface="Times New Roman"/>
                <a:sym typeface="Times New Roman"/>
              </a:rPr>
              <a:t>‹#›</a:t>
            </a:fld>
            <a:endParaRPr/>
          </a:p>
        </p:txBody>
      </p:sp>
      <p:sp>
        <p:nvSpPr>
          <p:cNvPr id="310" name="Google Shape;310;p8"/>
          <p:cNvSpPr txBox="1"/>
          <p:nvPr>
            <p:ph type="title"/>
          </p:nvPr>
        </p:nvSpPr>
        <p:spPr>
          <a:xfrm>
            <a:off x="1919287" y="152400"/>
            <a:ext cx="5689600" cy="6858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SzPts val="3200"/>
              <a:buNone/>
            </a:pPr>
            <a:r>
              <a:rPr b="0" i="0" lang="en-US" sz="3200" u="none">
                <a:solidFill>
                  <a:srgbClr val="CF3809"/>
                </a:solidFill>
                <a:latin typeface="Tahoma"/>
                <a:ea typeface="Tahoma"/>
                <a:cs typeface="Tahoma"/>
                <a:sym typeface="Tahoma"/>
              </a:rPr>
              <a:t>Use Case Diagram</a:t>
            </a:r>
            <a:endParaRPr/>
          </a:p>
        </p:txBody>
      </p:sp>
      <p:sp>
        <p:nvSpPr>
          <p:cNvPr id="311" name="Google Shape;311;p8"/>
          <p:cNvSpPr txBox="1"/>
          <p:nvPr>
            <p:ph idx="1" type="body"/>
          </p:nvPr>
        </p:nvSpPr>
        <p:spPr>
          <a:xfrm>
            <a:off x="1143000" y="990600"/>
            <a:ext cx="9713912" cy="5105400"/>
          </a:xfrm>
          <a:prstGeom prst="rect">
            <a:avLst/>
          </a:prstGeom>
          <a:noFill/>
          <a:ln>
            <a:noFill/>
          </a:ln>
        </p:spPr>
        <p:txBody>
          <a:bodyPr anchorCtr="0" anchor="t" bIns="46800" lIns="90000" spcFirstLastPara="1" rIns="90000" wrap="square" tIns="46800">
            <a:noAutofit/>
          </a:bodyPr>
          <a:lstStyle/>
          <a:p>
            <a:pPr indent="0" lvl="1" marL="0" rtl="0" algn="just">
              <a:lnSpc>
                <a:spcPct val="150000"/>
              </a:lnSpc>
              <a:spcBef>
                <a:spcPts val="0"/>
              </a:spcBef>
              <a:spcAft>
                <a:spcPts val="0"/>
              </a:spcAft>
              <a:buSzPts val="3500"/>
              <a:buNone/>
            </a:pPr>
            <a:r>
              <a:rPr b="0" i="0" lang="en-US" sz="2800" u="none">
                <a:solidFill>
                  <a:srgbClr val="000000"/>
                </a:solidFill>
                <a:latin typeface="Times New Roman"/>
                <a:ea typeface="Times New Roman"/>
                <a:cs typeface="Times New Roman"/>
                <a:sym typeface="Times New Roman"/>
              </a:rPr>
              <a:t>A use case describes how a user uses a system to accomplish a particular goal. A use case diagram consists of the </a:t>
            </a:r>
            <a:r>
              <a:rPr b="0" i="0" lang="en-US" sz="2800" u="none">
                <a:solidFill>
                  <a:srgbClr val="C00000"/>
                </a:solidFill>
                <a:latin typeface="Times New Roman"/>
                <a:ea typeface="Times New Roman"/>
                <a:cs typeface="Times New Roman"/>
                <a:sym typeface="Times New Roman"/>
              </a:rPr>
              <a:t>system, the related use cases and actors and relates/connects these to each other to visualize</a:t>
            </a:r>
            <a:r>
              <a:rPr b="0" i="0" lang="en-US" sz="2800" u="none">
                <a:solidFill>
                  <a:srgbClr val="000000"/>
                </a:solidFill>
                <a:latin typeface="Times New Roman"/>
                <a:ea typeface="Times New Roman"/>
                <a:cs typeface="Times New Roman"/>
                <a:sym typeface="Times New Roman"/>
              </a:rPr>
              <a:t>: what is being described? (</a:t>
            </a:r>
            <a:r>
              <a:rPr b="1" i="0" lang="en-US" sz="2800" u="none">
                <a:solidFill>
                  <a:srgbClr val="000000"/>
                </a:solidFill>
                <a:latin typeface="Times New Roman"/>
                <a:ea typeface="Times New Roman"/>
                <a:cs typeface="Times New Roman"/>
                <a:sym typeface="Times New Roman"/>
              </a:rPr>
              <a:t>system</a:t>
            </a:r>
            <a:r>
              <a:rPr b="0" i="0" lang="en-US" sz="2800" u="none">
                <a:solidFill>
                  <a:srgbClr val="000000"/>
                </a:solidFill>
                <a:latin typeface="Times New Roman"/>
                <a:ea typeface="Times New Roman"/>
                <a:cs typeface="Times New Roman"/>
                <a:sym typeface="Times New Roman"/>
              </a:rPr>
              <a:t>), who is using the system? (</a:t>
            </a:r>
            <a:r>
              <a:rPr b="1" i="0" lang="en-US" sz="2800" u="none">
                <a:solidFill>
                  <a:srgbClr val="000000"/>
                </a:solidFill>
                <a:latin typeface="Times New Roman"/>
                <a:ea typeface="Times New Roman"/>
                <a:cs typeface="Times New Roman"/>
                <a:sym typeface="Times New Roman"/>
              </a:rPr>
              <a:t>actors</a:t>
            </a:r>
            <a:r>
              <a:rPr b="0" i="0" lang="en-US" sz="2800" u="none">
                <a:solidFill>
                  <a:srgbClr val="000000"/>
                </a:solidFill>
                <a:latin typeface="Times New Roman"/>
                <a:ea typeface="Times New Roman"/>
                <a:cs typeface="Times New Roman"/>
                <a:sym typeface="Times New Roman"/>
              </a:rPr>
              <a:t>) and what do the actors want to achieve? (</a:t>
            </a:r>
            <a:r>
              <a:rPr b="1" i="0" lang="en-US" sz="2800" u="none">
                <a:solidFill>
                  <a:srgbClr val="000000"/>
                </a:solidFill>
                <a:latin typeface="Times New Roman"/>
                <a:ea typeface="Times New Roman"/>
                <a:cs typeface="Times New Roman"/>
                <a:sym typeface="Times New Roman"/>
              </a:rPr>
              <a:t>use cases</a:t>
            </a:r>
            <a:r>
              <a:rPr b="0" i="0" lang="en-US" sz="2800" u="none">
                <a:solidFill>
                  <a:srgbClr val="000000"/>
                </a:solidFill>
                <a:latin typeface="Times New Roman"/>
                <a:ea typeface="Times New Roman"/>
                <a:cs typeface="Times New Roman"/>
                <a:sym typeface="Times New Roman"/>
              </a:rPr>
              <a:t>), thus, use cases help ensure that the correct system is developed by capturing the requirements from the user's point of view.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9"/>
          <p:cNvSpPr txBox="1"/>
          <p:nvPr/>
        </p:nvSpPr>
        <p:spPr>
          <a:xfrm>
            <a:off x="8477250" y="5902325"/>
            <a:ext cx="2378075" cy="4254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Times New Roman"/>
              <a:buNone/>
            </a:pPr>
            <a:r>
              <a:rPr b="0" i="0" lang="en-US" sz="2400" u="none">
                <a:solidFill>
                  <a:schemeClr val="lt1"/>
                </a:solidFill>
                <a:latin typeface="Times New Roman"/>
                <a:ea typeface="Times New Roman"/>
                <a:cs typeface="Times New Roman"/>
                <a:sym typeface="Times New Roman"/>
              </a:rPr>
              <a:t>18-</a:t>
            </a:r>
            <a:fld id="{00000000-1234-1234-1234-123412341234}" type="slidenum">
              <a:rPr b="0" i="0" lang="en-US" sz="2400" u="none">
                <a:solidFill>
                  <a:schemeClr val="lt1"/>
                </a:solidFill>
                <a:latin typeface="Times New Roman"/>
                <a:ea typeface="Times New Roman"/>
                <a:cs typeface="Times New Roman"/>
                <a:sym typeface="Times New Roman"/>
              </a:rPr>
              <a:t>‹#›</a:t>
            </a:fld>
            <a:endParaRPr/>
          </a:p>
        </p:txBody>
      </p:sp>
      <p:sp>
        <p:nvSpPr>
          <p:cNvPr id="319" name="Google Shape;319;p9"/>
          <p:cNvSpPr txBox="1"/>
          <p:nvPr>
            <p:ph type="title"/>
          </p:nvPr>
        </p:nvSpPr>
        <p:spPr>
          <a:xfrm>
            <a:off x="1919287" y="152400"/>
            <a:ext cx="7377112" cy="457200"/>
          </a:xfrm>
          <a:prstGeom prst="rect">
            <a:avLst/>
          </a:prstGeom>
          <a:noFill/>
          <a:ln>
            <a:noFill/>
          </a:ln>
        </p:spPr>
        <p:txBody>
          <a:bodyPr anchorCtr="0" anchor="b" bIns="46800" lIns="90000" spcFirstLastPara="1" rIns="90000" wrap="square" tIns="46800">
            <a:noAutofit/>
          </a:bodyPr>
          <a:lstStyle/>
          <a:p>
            <a:pPr indent="0" lvl="0" marL="0" rtl="0" algn="l">
              <a:lnSpc>
                <a:spcPct val="102000"/>
              </a:lnSpc>
              <a:spcBef>
                <a:spcPts val="0"/>
              </a:spcBef>
              <a:spcAft>
                <a:spcPts val="0"/>
              </a:spcAft>
              <a:buSzPts val="2800"/>
              <a:buNone/>
            </a:pPr>
            <a:r>
              <a:rPr b="1" i="0" lang="en-US" sz="2800" u="none">
                <a:solidFill>
                  <a:srgbClr val="CF3809"/>
                </a:solidFill>
                <a:latin typeface="Tahoma"/>
                <a:ea typeface="Tahoma"/>
                <a:cs typeface="Tahoma"/>
                <a:sym typeface="Tahoma"/>
              </a:rPr>
              <a:t>Use Case Diagram Notations</a:t>
            </a:r>
            <a:endParaRPr/>
          </a:p>
        </p:txBody>
      </p:sp>
      <p:sp>
        <p:nvSpPr>
          <p:cNvPr id="320" name="Google Shape;320;p9"/>
          <p:cNvSpPr txBox="1"/>
          <p:nvPr>
            <p:ph idx="1" type="body"/>
          </p:nvPr>
        </p:nvSpPr>
        <p:spPr>
          <a:xfrm>
            <a:off x="1143000" y="609600"/>
            <a:ext cx="9713912" cy="5105400"/>
          </a:xfrm>
          <a:prstGeom prst="rect">
            <a:avLst/>
          </a:prstGeom>
          <a:noFill/>
          <a:ln>
            <a:noFill/>
          </a:ln>
        </p:spPr>
        <p:txBody>
          <a:bodyPr anchorCtr="0" anchor="t" bIns="46800" lIns="90000" spcFirstLastPara="1" rIns="90000" wrap="square" tIns="46800">
            <a:noAutofit/>
          </a:bodyPr>
          <a:lstStyle/>
          <a:p>
            <a:pPr indent="0" lvl="1" marL="0" rtl="0" algn="just">
              <a:lnSpc>
                <a:spcPct val="150000"/>
              </a:lnSpc>
              <a:spcBef>
                <a:spcPts val="0"/>
              </a:spcBef>
              <a:spcAft>
                <a:spcPts val="0"/>
              </a:spcAft>
              <a:buSzPts val="2500"/>
              <a:buNone/>
            </a:pPr>
            <a:r>
              <a:rPr b="0" i="0" lang="en-US" sz="2000" u="none">
                <a:solidFill>
                  <a:srgbClr val="000000"/>
                </a:solidFill>
                <a:latin typeface="Tahoma"/>
                <a:ea typeface="Tahoma"/>
                <a:cs typeface="Tahoma"/>
                <a:sym typeface="Tahoma"/>
              </a:rPr>
              <a:t>Use cases define interactions between external actors and the system to attain particular goals. A use case diagram contains four main components. </a:t>
            </a:r>
            <a:endParaRPr/>
          </a:p>
        </p:txBody>
      </p:sp>
      <p:pic>
        <p:nvPicPr>
          <p:cNvPr id="321" name="Google Shape;321;p9"/>
          <p:cNvPicPr preferRelativeResize="0"/>
          <p:nvPr/>
        </p:nvPicPr>
        <p:blipFill rotWithShape="1">
          <a:blip r:embed="rId3">
            <a:alphaModFix/>
          </a:blip>
          <a:srcRect b="0" l="0" r="0" t="0"/>
          <a:stretch/>
        </p:blipFill>
        <p:spPr>
          <a:xfrm>
            <a:off x="2514600" y="1676400"/>
            <a:ext cx="6904037" cy="449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7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10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6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5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9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8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coreProperties>
</file>

<file path=docProps/custom.xml><?xml version="1.0" encoding="utf-8"?>
<Properties xmlns="http://schemas.openxmlformats.org/officeDocument/2006/custom-properties" xmlns:vt="http://schemas.openxmlformats.org/officeDocument/2006/docPropsVTypes"/>
</file>