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8" r:id="rId8"/>
    <p:sldId id="269" r:id="rId9"/>
    <p:sldId id="270" r:id="rId10"/>
    <p:sldId id="273" r:id="rId11"/>
    <p:sldId id="262" r:id="rId12"/>
    <p:sldId id="274" r:id="rId13"/>
    <p:sldId id="275" r:id="rId14"/>
    <p:sldId id="278" r:id="rId15"/>
    <p:sldId id="276" r:id="rId16"/>
    <p:sldId id="279" r:id="rId17"/>
    <p:sldId id="277" r:id="rId18"/>
    <p:sldId id="281" r:id="rId19"/>
    <p:sldId id="280" r:id="rId20"/>
    <p:sldId id="282" r:id="rId21"/>
    <p:sldId id="263" r:id="rId22"/>
    <p:sldId id="266" r:id="rId23"/>
    <p:sldId id="264" r:id="rId24"/>
    <p:sldId id="265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EC0"/>
    <a:srgbClr val="0A2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98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1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0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0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80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6923"/>
            <a:ext cx="9392529" cy="899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Getting </a:t>
            </a:r>
            <a:r>
              <a:rPr lang="en-US" dirty="0" smtClean="0"/>
              <a:t>started with </a:t>
            </a:r>
            <a:r>
              <a:rPr lang="en-US" dirty="0" smtClean="0"/>
              <a:t>django</a:t>
            </a:r>
            <a:br>
              <a:rPr lang="en-US" dirty="0" smtClean="0"/>
            </a:br>
            <a:r>
              <a:rPr lang="en-US" sz="2700" dirty="0" smtClean="0"/>
              <a:t>(Creating the project and running the server)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406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Md. Nahiyan Uddin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CSE</a:t>
            </a:r>
          </a:p>
          <a:p>
            <a:r>
              <a:rPr lang="en-US" dirty="0" smtClean="0"/>
              <a:t>University of Asia Pacific</a:t>
            </a:r>
            <a:endParaRPr lang="en-GB" dirty="0"/>
          </a:p>
        </p:txBody>
      </p:sp>
      <p:pic>
        <p:nvPicPr>
          <p:cNvPr id="1030" name="Picture 6" descr="Django Logo PNG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018" y="692986"/>
            <a:ext cx="1749963" cy="17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an IDE, create a project directory and setup the virtual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Install Django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Start </a:t>
            </a:r>
            <a:r>
              <a:rPr lang="en-US" dirty="0"/>
              <a:t>the project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dirty="0" smtClean="0"/>
              <a:t>apps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the 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the terminal </a:t>
            </a:r>
            <a:r>
              <a:rPr lang="en-US" dirty="0" smtClean="0"/>
              <a:t>and </a:t>
            </a:r>
            <a:r>
              <a:rPr lang="en-US" dirty="0" smtClean="0"/>
              <a:t>run the following </a:t>
            </a:r>
            <a:r>
              <a:rPr lang="en-US" dirty="0" smtClean="0"/>
              <a:t>commands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$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pip install django</a:t>
            </a:r>
          </a:p>
          <a:p>
            <a:pPr marL="0" indent="0">
              <a:buNone/>
            </a:pPr>
            <a:r>
              <a:rPr lang="en-US" dirty="0" smtClean="0"/>
              <a:t>$ django-admin </a:t>
            </a:r>
            <a:r>
              <a:rPr lang="en-US" dirty="0" err="1" smtClean="0"/>
              <a:t>startproject</a:t>
            </a:r>
            <a:r>
              <a:rPr lang="en-US" dirty="0" smtClean="0"/>
              <a:t>  </a:t>
            </a:r>
            <a:r>
              <a:rPr lang="en-US" dirty="0" err="1" smtClean="0"/>
              <a:t>pythonProject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dirty="0" smtClean="0"/>
              <a:t>$ django-admin </a:t>
            </a:r>
            <a:r>
              <a:rPr lang="en-US" dirty="0" err="1" smtClean="0"/>
              <a:t>startapp</a:t>
            </a:r>
            <a:r>
              <a:rPr lang="en-US" dirty="0" smtClean="0"/>
              <a:t> demo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run the server-</a:t>
            </a:r>
          </a:p>
          <a:p>
            <a:pPr marL="0" indent="0">
              <a:buNone/>
            </a:pPr>
            <a:r>
              <a:rPr lang="en-US" dirty="0" smtClean="0"/>
              <a:t>$ python manage.py </a:t>
            </a:r>
            <a:r>
              <a:rPr lang="en-US" dirty="0" err="1" smtClean="0"/>
              <a:t>runserver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7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an IDE, create a project directory and setup the virtual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Django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Start </a:t>
            </a:r>
            <a:r>
              <a:rPr lang="en-US" dirty="0"/>
              <a:t>the project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dirty="0" smtClean="0"/>
              <a:t>apps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the 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4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the terminal </a:t>
            </a:r>
            <a:r>
              <a:rPr lang="en-US" dirty="0" smtClean="0"/>
              <a:t>and </a:t>
            </a:r>
            <a:r>
              <a:rPr lang="en-US" dirty="0" smtClean="0"/>
              <a:t>run the following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django-admin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startproject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pythonProject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b="1" dirty="0" smtClean="0">
                <a:solidFill>
                  <a:srgbClr val="FF0000"/>
                </a:solidFill>
              </a:rPr>
              <a:t>(Do not forget the dot)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an IDE, create a project directory and setup the virtual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Django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Start </a:t>
            </a:r>
            <a:r>
              <a:rPr lang="en-US" dirty="0"/>
              <a:t>the project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dirty="0" smtClean="0"/>
              <a:t>apps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the 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4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the terminal </a:t>
            </a:r>
            <a:r>
              <a:rPr lang="en-US" dirty="0" smtClean="0"/>
              <a:t>and </a:t>
            </a:r>
            <a:r>
              <a:rPr lang="en-US" dirty="0" smtClean="0"/>
              <a:t>run the following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b="1" dirty="0" smtClean="0">
                <a:solidFill>
                  <a:srgbClr val="0070C0"/>
                </a:solidFill>
              </a:rPr>
              <a:t>django-admin </a:t>
            </a:r>
            <a:r>
              <a:rPr lang="en-US" b="1" dirty="0" err="1" smtClean="0">
                <a:solidFill>
                  <a:srgbClr val="0070C0"/>
                </a:solidFill>
              </a:rPr>
              <a:t>startapp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&lt;</a:t>
            </a:r>
            <a:r>
              <a:rPr lang="en-US" b="1" dirty="0" err="1">
                <a:solidFill>
                  <a:srgbClr val="0070C0"/>
                </a:solidFill>
              </a:rPr>
              <a:t>app_name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b="1" dirty="0" smtClean="0">
                <a:solidFill>
                  <a:srgbClr val="0070C0"/>
                </a:solidFill>
              </a:rPr>
              <a:t>python manage.py </a:t>
            </a:r>
            <a:r>
              <a:rPr lang="en-US" b="1" dirty="0" err="1" smtClean="0">
                <a:solidFill>
                  <a:srgbClr val="0070C0"/>
                </a:solidFill>
              </a:rPr>
              <a:t>startapp</a:t>
            </a:r>
            <a:r>
              <a:rPr lang="en-US" b="1" dirty="0" smtClean="0">
                <a:solidFill>
                  <a:srgbClr val="0070C0"/>
                </a:solidFill>
              </a:rPr>
              <a:t> &lt;</a:t>
            </a:r>
            <a:r>
              <a:rPr lang="en-US" b="1" dirty="0" err="1" smtClean="0">
                <a:solidFill>
                  <a:srgbClr val="0070C0"/>
                </a:solidFill>
              </a:rPr>
              <a:t>app_name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086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an IDE, create a project directory and setup the virtual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Django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Start </a:t>
            </a:r>
            <a:r>
              <a:rPr lang="en-US" dirty="0"/>
              <a:t>the project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 </a:t>
            </a:r>
            <a:r>
              <a:rPr lang="en-US" dirty="0" smtClean="0"/>
              <a:t>apps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the 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 smtClean="0"/>
              <a:t>run the server-</a:t>
            </a:r>
          </a:p>
          <a:p>
            <a:pPr marL="0" indent="0">
              <a:buNone/>
            </a:pPr>
            <a:r>
              <a:rPr lang="en-US" dirty="0" smtClean="0"/>
              <a:t>	$ </a:t>
            </a:r>
            <a:r>
              <a:rPr lang="en-US" b="1" dirty="0" smtClean="0">
                <a:solidFill>
                  <a:srgbClr val="0070C0"/>
                </a:solidFill>
              </a:rPr>
              <a:t>python manage.py </a:t>
            </a:r>
            <a:r>
              <a:rPr lang="en-US" b="1" dirty="0" err="1" smtClean="0">
                <a:solidFill>
                  <a:srgbClr val="0070C0"/>
                </a:solidFill>
              </a:rPr>
              <a:t>runserver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25" y="249640"/>
            <a:ext cx="10577666" cy="66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an IDE, create a project directory and setup the virtual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Django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Start </a:t>
            </a:r>
            <a:r>
              <a:rPr lang="en-US" dirty="0"/>
              <a:t>the project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 </a:t>
            </a:r>
            <a:r>
              <a:rPr lang="en-US" dirty="0" smtClean="0"/>
              <a:t>apps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Run the 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2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Install an IDE, create a project directory and setup the virtual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Install Django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Start </a:t>
            </a:r>
            <a:r>
              <a:rPr lang="en-US" dirty="0"/>
              <a:t>the project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dirty="0" smtClean="0"/>
              <a:t>apps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Run the server</a:t>
            </a: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8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tomy-of-the-perfect-thank-you-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0376"/>
            <a:ext cx="12192001" cy="589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 Pattern</a:t>
            </a:r>
            <a:endParaRPr lang="en-GB" dirty="0"/>
          </a:p>
        </p:txBody>
      </p:sp>
      <p:pic>
        <p:nvPicPr>
          <p:cNvPr id="1028" name="Picture 4" descr="Image result for mvc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54" y="969818"/>
            <a:ext cx="8887691" cy="553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urls.py</a:t>
            </a:r>
          </a:p>
          <a:p>
            <a:r>
              <a:rPr lang="en-US" dirty="0" smtClean="0"/>
              <a:t>models.py</a:t>
            </a:r>
          </a:p>
          <a:p>
            <a:r>
              <a:rPr lang="en-US" dirty="0" smtClean="0"/>
              <a:t>views.py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4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Sub-systems (apps)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-admin </a:t>
            </a:r>
            <a:r>
              <a:rPr lang="en-US" dirty="0" err="1" smtClean="0"/>
              <a:t>startapp</a:t>
            </a:r>
            <a:r>
              <a:rPr lang="en-US" dirty="0" smtClean="0"/>
              <a:t> demo</a:t>
            </a:r>
            <a:endParaRPr lang="en-GB" dirty="0" smtClean="0"/>
          </a:p>
          <a:p>
            <a:r>
              <a:rPr lang="en-US" dirty="0" smtClean="0"/>
              <a:t>python manage.py </a:t>
            </a:r>
            <a:r>
              <a:rPr lang="en-US" dirty="0" err="1" smtClean="0"/>
              <a:t>startapp</a:t>
            </a:r>
            <a:r>
              <a:rPr lang="en-US" dirty="0" smtClean="0"/>
              <a:t> demo2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(client) – Back-End (server)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Frond-End</a:t>
            </a:r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Full-Stack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Front-End -&gt; Request -&gt; Back-End</a:t>
            </a:r>
          </a:p>
          <a:p>
            <a:pPr marL="0" indent="0">
              <a:buNone/>
            </a:pPr>
            <a:r>
              <a:rPr lang="en-US" dirty="0" smtClean="0"/>
              <a:t>Back-End -&gt; Response -&gt; Front-End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84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Topic: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Httprespond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render()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2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 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use </a:t>
            </a:r>
          </a:p>
          <a:p>
            <a:r>
              <a:rPr lang="en-US" dirty="0"/>
              <a:t>p</a:t>
            </a:r>
            <a:r>
              <a:rPr lang="en-US" dirty="0" smtClean="0"/>
              <a:t>ycharm or</a:t>
            </a:r>
          </a:p>
          <a:p>
            <a:r>
              <a:rPr lang="en-US" dirty="0" smtClean="0"/>
              <a:t>Visual Studio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9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and the pycharm ide in your computer from the below link –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 smtClean="0">
                <a:hlinkClick r:id="rId2"/>
              </a:rPr>
              <a:t>://www.jetbrains.com/pycharm/download</a:t>
            </a:r>
            <a:r>
              <a:rPr lang="en-GB" dirty="0" smtClean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7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Pycharm Additions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three additions in pycharm –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Community edition</a:t>
            </a:r>
          </a:p>
          <a:p>
            <a:r>
              <a:rPr lang="en-US" dirty="0" smtClean="0"/>
              <a:t>Professional edition</a:t>
            </a:r>
          </a:p>
          <a:p>
            <a:r>
              <a:rPr lang="en-US" dirty="0" smtClean="0"/>
              <a:t>Education Edition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0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1" y="0"/>
            <a:ext cx="10515600" cy="1325563"/>
          </a:xfrm>
        </p:spPr>
        <p:txBody>
          <a:bodyPr/>
          <a:lstStyle/>
          <a:p>
            <a:r>
              <a:rPr lang="en-US" dirty="0" smtClean="0"/>
              <a:t>Creating a project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987" y="1037446"/>
            <a:ext cx="8114727" cy="58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VSCODE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Install python extension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project folder in file system and </a:t>
            </a:r>
            <a:r>
              <a:rPr lang="en-US" dirty="0" smtClean="0"/>
              <a:t>open the folder </a:t>
            </a:r>
            <a:r>
              <a:rPr lang="en-US" dirty="0" smtClean="0"/>
              <a:t>in VSCode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a new terminal in vs code and create a virtual environment by running the following command-</a:t>
            </a:r>
          </a:p>
          <a:p>
            <a:pPr lvl="3">
              <a:buFont typeface="Calibri" panose="020F0502020204030204" pitchFamily="34" charset="0"/>
              <a:buChar char="$"/>
            </a:pP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</a:rPr>
              <a:t>python -m pip install --upgrade </a:t>
            </a:r>
            <a:r>
              <a:rPr lang="sv-SE" sz="2400" b="1" dirty="0" smtClean="0">
                <a:solidFill>
                  <a:schemeClr val="accent1">
                    <a:lumMod val="75000"/>
                  </a:schemeClr>
                </a:solidFill>
              </a:rPr>
              <a:t>pip</a:t>
            </a:r>
          </a:p>
          <a:p>
            <a:pPr lvl="3">
              <a:buFont typeface="Calibri" panose="020F0502020204030204" pitchFamily="34" charset="0"/>
              <a:buChar char="$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pip install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virtualenv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buFont typeface="Calibri" panose="020F0502020204030204" pitchFamily="34" charset="0"/>
              <a:buChar char="$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python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–m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venv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venv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4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the virtual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opening the project, the virtual environment should be automatically activated and it would look like similar to this </a:t>
            </a:r>
            <a:r>
              <a:rPr lang="en-US" dirty="0" smtClean="0"/>
              <a:t>–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/>
              <a:t>not, </a:t>
            </a:r>
            <a:r>
              <a:rPr lang="en-US" dirty="0" smtClean="0"/>
              <a:t>it will look like this-</a:t>
            </a:r>
          </a:p>
          <a:p>
            <a:endParaRPr lang="en-US" dirty="0" smtClean="0"/>
          </a:p>
          <a:p>
            <a:r>
              <a:rPr lang="en-US" dirty="0" smtClean="0"/>
              <a:t>Then we </a:t>
            </a:r>
            <a:r>
              <a:rPr lang="en-US" dirty="0" smtClean="0"/>
              <a:t>do run the following command in the </a:t>
            </a:r>
            <a:r>
              <a:rPr lang="en-US" dirty="0" smtClean="0"/>
              <a:t>terminal. It will run a script </a:t>
            </a:r>
            <a:r>
              <a:rPr lang="en-US" dirty="0" smtClean="0"/>
              <a:t>to activate the virtual </a:t>
            </a:r>
            <a:r>
              <a:rPr lang="en-US" dirty="0" smtClean="0"/>
              <a:t>environment-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.\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venv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\Scripts\activate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69" y="3815556"/>
            <a:ext cx="6600825" cy="3714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3" y="2792886"/>
            <a:ext cx="7419975" cy="3714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9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4"/>
            <a:ext cx="10515600" cy="1325563"/>
          </a:xfrm>
        </p:spPr>
        <p:txBody>
          <a:bodyPr/>
          <a:lstStyle/>
          <a:p>
            <a:r>
              <a:rPr lang="en-US" dirty="0" smtClean="0"/>
              <a:t>Script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26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Sometimes our systems are disabled to run any </a:t>
            </a:r>
            <a:r>
              <a:rPr lang="en-US" dirty="0" smtClean="0"/>
              <a:t>scripts. </a:t>
            </a:r>
            <a:r>
              <a:rPr lang="en-US" dirty="0" smtClean="0"/>
              <a:t>So</a:t>
            </a:r>
            <a:r>
              <a:rPr lang="en-US" dirty="0" smtClean="0"/>
              <a:t>, </a:t>
            </a:r>
            <a:r>
              <a:rPr lang="en-US" dirty="0" smtClean="0"/>
              <a:t>the following error will occur-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Fix: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need to run the following command in the terminal first-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Set-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ExecutionPolicy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-Scope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CurrentUser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-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ExecutionPolicy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Unrestricted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run the script to activate the virtual environment-</a:t>
            </a:r>
          </a:p>
          <a:p>
            <a:pPr marL="457200" lvl="1" indent="0">
              <a:buNone/>
            </a:pPr>
            <a:r>
              <a:rPr lang="en-US" dirty="0"/>
              <a:t>$ .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venv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\Scripts\activate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GB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0" y="2286060"/>
            <a:ext cx="11658600" cy="110554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4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666</TotalTime>
  <Words>529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1. Getting started with django (Creating the project and running the server)</vt:lpstr>
      <vt:lpstr>Objectives</vt:lpstr>
      <vt:lpstr>Install an IDE</vt:lpstr>
      <vt:lpstr>Working with Pycharm</vt:lpstr>
      <vt:lpstr>Pycharm Additions</vt:lpstr>
      <vt:lpstr>Creating a project</vt:lpstr>
      <vt:lpstr>Working with VSCODE</vt:lpstr>
      <vt:lpstr>Activating the virtual environment</vt:lpstr>
      <vt:lpstr>Script Error</vt:lpstr>
      <vt:lpstr>Objectives</vt:lpstr>
      <vt:lpstr>Installing django</vt:lpstr>
      <vt:lpstr>Objectives</vt:lpstr>
      <vt:lpstr>Start a project</vt:lpstr>
      <vt:lpstr>Objectives</vt:lpstr>
      <vt:lpstr>Create the apps</vt:lpstr>
      <vt:lpstr>Objectives</vt:lpstr>
      <vt:lpstr>Run the server</vt:lpstr>
      <vt:lpstr>PowerPoint Presentation</vt:lpstr>
      <vt:lpstr>Objectives</vt:lpstr>
      <vt:lpstr>PowerPoint Presentation</vt:lpstr>
      <vt:lpstr>MVC Pattern</vt:lpstr>
      <vt:lpstr>django mvc</vt:lpstr>
      <vt:lpstr>Create Sub-systems (apps)</vt:lpstr>
      <vt:lpstr>Front-End (client) – Back-End (server)</vt:lpstr>
      <vt:lpstr>Next Topic: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django</dc:title>
  <dc:creator>Nahiyan</dc:creator>
  <cp:lastModifiedBy>Nahiyan</cp:lastModifiedBy>
  <cp:revision>30</cp:revision>
  <dcterms:created xsi:type="dcterms:W3CDTF">2021-02-07T22:53:33Z</dcterms:created>
  <dcterms:modified xsi:type="dcterms:W3CDTF">2022-10-22T20:56:00Z</dcterms:modified>
</cp:coreProperties>
</file>