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3" r:id="rId4"/>
    <p:sldId id="286" r:id="rId5"/>
    <p:sldId id="282" r:id="rId6"/>
    <p:sldId id="266" r:id="rId7"/>
    <p:sldId id="264" r:id="rId8"/>
    <p:sldId id="265" r:id="rId9"/>
    <p:sldId id="267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EC0"/>
    <a:srgbClr val="0A2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98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9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2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1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0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0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80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3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0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CC9A-EF9B-4B28-9B01-B3C478C386FB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7EBD-6980-462C-A7F3-180C586B0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69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75" y="2806923"/>
            <a:ext cx="10877265" cy="899784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Django </a:t>
            </a:r>
            <a:r>
              <a:rPr lang="en-US" dirty="0" err="1" smtClean="0"/>
              <a:t>urls</a:t>
            </a:r>
            <a:r>
              <a:rPr lang="en-US" dirty="0" smtClean="0"/>
              <a:t>, views and templates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(Creating the project and running the server)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406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Md. Nahiyan Uddin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CSE</a:t>
            </a:r>
          </a:p>
          <a:p>
            <a:r>
              <a:rPr lang="en-US" dirty="0" smtClean="0"/>
              <a:t>University of Asia Pacific</a:t>
            </a:r>
            <a:endParaRPr lang="en-GB" dirty="0"/>
          </a:p>
        </p:txBody>
      </p:sp>
      <p:pic>
        <p:nvPicPr>
          <p:cNvPr id="1030" name="Picture 6" descr="Django Logo PNG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018" y="692986"/>
            <a:ext cx="1749963" cy="174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‘template’ folder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django project, we will show the pages of our project through rendering html files from views.py file functions</a:t>
            </a:r>
          </a:p>
          <a:p>
            <a:r>
              <a:rPr lang="en-US" dirty="0" smtClean="0"/>
              <a:t>These html files will be stored in the template folder of each app</a:t>
            </a:r>
          </a:p>
          <a:p>
            <a:r>
              <a:rPr lang="en-US" dirty="0" smtClean="0"/>
              <a:t>Create a template folder in your app folders and store your html files there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39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template tags and filters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https://docs.djangoproject.com/en/4.1/ref/templates/builtins/</a:t>
            </a:r>
          </a:p>
        </p:txBody>
      </p:sp>
    </p:spTree>
    <p:extLst>
      <p:ext uri="{BB962C8B-B14F-4D97-AF65-F5344CB8AC3E}">
        <p14:creationId xmlns:p14="http://schemas.microsoft.com/office/powerpoint/2010/main" val="153364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$ python </a:t>
            </a:r>
            <a:r>
              <a:rPr lang="en-US" dirty="0" smtClean="0"/>
              <a:t>manage.py </a:t>
            </a:r>
            <a:r>
              <a:rPr lang="en-US" dirty="0" err="1" smtClean="0"/>
              <a:t>makemigrations</a:t>
            </a:r>
            <a:endParaRPr lang="en-US" dirty="0" smtClean="0"/>
          </a:p>
          <a:p>
            <a:r>
              <a:rPr lang="en-US" dirty="0" smtClean="0"/>
              <a:t>$ python manage.py migrate</a:t>
            </a:r>
          </a:p>
          <a:p>
            <a:r>
              <a:rPr lang="en-GB" dirty="0"/>
              <a:t>$ python manage.py </a:t>
            </a:r>
            <a:r>
              <a:rPr lang="en-GB" dirty="0" err="1"/>
              <a:t>createsuperuser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9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MVC Pattern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Django project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MVC pattern in </a:t>
            </a:r>
            <a:r>
              <a:rPr lang="en-US" dirty="0" err="1" smtClean="0"/>
              <a:t>django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Creating new </a:t>
            </a:r>
            <a:r>
              <a:rPr lang="en-US" dirty="0" err="1" smtClean="0"/>
              <a:t>urls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Creating views for the </a:t>
            </a:r>
            <a:r>
              <a:rPr lang="en-US" dirty="0" err="1" smtClean="0"/>
              <a:t>urls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Creating templates for the views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Django template tags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9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7471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 </a:t>
            </a:r>
            <a:r>
              <a:rPr lang="en-US" dirty="0" smtClean="0"/>
              <a:t>Pattern </a:t>
            </a:r>
            <a:endParaRPr lang="en-GB" dirty="0"/>
          </a:p>
        </p:txBody>
      </p:sp>
      <p:pic>
        <p:nvPicPr>
          <p:cNvPr id="1028" name="Picture 4" descr="Image result for mvc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7" y="969818"/>
            <a:ext cx="8055952" cy="50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2077854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 – Model</a:t>
            </a:r>
          </a:p>
          <a:p>
            <a:r>
              <a:rPr lang="en-US" sz="3200" dirty="0" smtClean="0"/>
              <a:t>V  – View</a:t>
            </a:r>
          </a:p>
          <a:p>
            <a:r>
              <a:rPr lang="en-US" sz="3200" dirty="0" smtClean="0"/>
              <a:t>C  – Controller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548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Project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69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8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atomy-of-the-perfect-thank-you-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0376"/>
            <a:ext cx="12192001" cy="589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urls.py</a:t>
            </a:r>
          </a:p>
          <a:p>
            <a:r>
              <a:rPr lang="en-US" dirty="0" smtClean="0"/>
              <a:t>models.py</a:t>
            </a:r>
          </a:p>
          <a:p>
            <a:r>
              <a:rPr lang="en-US" dirty="0" smtClean="0"/>
              <a:t>views.py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4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Sub-systems (apps)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-admin </a:t>
            </a:r>
            <a:r>
              <a:rPr lang="en-US" dirty="0" err="1" smtClean="0"/>
              <a:t>startapp</a:t>
            </a:r>
            <a:r>
              <a:rPr lang="en-US" dirty="0" smtClean="0"/>
              <a:t> demo</a:t>
            </a:r>
            <a:endParaRPr lang="en-GB" dirty="0" smtClean="0"/>
          </a:p>
          <a:p>
            <a:r>
              <a:rPr lang="en-US" dirty="0" smtClean="0"/>
              <a:t>python manage.py </a:t>
            </a:r>
            <a:r>
              <a:rPr lang="en-US" dirty="0" err="1" smtClean="0"/>
              <a:t>startapp</a:t>
            </a:r>
            <a:r>
              <a:rPr lang="en-US" dirty="0" smtClean="0"/>
              <a:t> demo2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(client) – Back-End (server)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Frond-End</a:t>
            </a:r>
          </a:p>
          <a:p>
            <a:r>
              <a:rPr lang="en-US" dirty="0" smtClean="0"/>
              <a:t>Back-End</a:t>
            </a:r>
          </a:p>
          <a:p>
            <a:r>
              <a:rPr lang="en-US" dirty="0" smtClean="0"/>
              <a:t>Full-Stack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Front-End -&gt; Request -&gt; Back-End</a:t>
            </a:r>
          </a:p>
          <a:p>
            <a:pPr marL="0" indent="0">
              <a:buNone/>
            </a:pPr>
            <a:r>
              <a:rPr lang="en-US" dirty="0" smtClean="0"/>
              <a:t>Back-End -&gt; Response -&gt; Front-End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84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Topic: 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Httprespond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render()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52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725</TotalTime>
  <Words>194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2. Django urls, views and templates (Creating the project and running the server)</vt:lpstr>
      <vt:lpstr>Objectives</vt:lpstr>
      <vt:lpstr>MVC Pattern </vt:lpstr>
      <vt:lpstr>Django Project Structure</vt:lpstr>
      <vt:lpstr>PowerPoint Presentation</vt:lpstr>
      <vt:lpstr>django mvc</vt:lpstr>
      <vt:lpstr>Create Sub-systems (apps)</vt:lpstr>
      <vt:lpstr>Front-End (client) – Back-End (server)</vt:lpstr>
      <vt:lpstr>Next Topic: Templates</vt:lpstr>
      <vt:lpstr>Adding the ‘template’ folder</vt:lpstr>
      <vt:lpstr>Built-in template tags and filters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django</dc:title>
  <dc:creator>Nahiyan</dc:creator>
  <cp:lastModifiedBy>Nahiyan</cp:lastModifiedBy>
  <cp:revision>33</cp:revision>
  <dcterms:created xsi:type="dcterms:W3CDTF">2021-02-07T22:53:33Z</dcterms:created>
  <dcterms:modified xsi:type="dcterms:W3CDTF">2022-10-22T21:57:11Z</dcterms:modified>
</cp:coreProperties>
</file>