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2F6B-9D22-4BBC-89F9-47BFBCDFA230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CB9F-83DA-4261-AC01-F1F71EBBA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258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2F6B-9D22-4BBC-89F9-47BFBCDFA230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CB9F-83DA-4261-AC01-F1F71EBBA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9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2F6B-9D22-4BBC-89F9-47BFBCDFA230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CB9F-83DA-4261-AC01-F1F71EBBA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54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2F6B-9D22-4BBC-89F9-47BFBCDFA230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CB9F-83DA-4261-AC01-F1F71EBBA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0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2F6B-9D22-4BBC-89F9-47BFBCDFA230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CB9F-83DA-4261-AC01-F1F71EBBA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99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2F6B-9D22-4BBC-89F9-47BFBCDFA230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CB9F-83DA-4261-AC01-F1F71EBBA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68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2F6B-9D22-4BBC-89F9-47BFBCDFA230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CB9F-83DA-4261-AC01-F1F71EBBA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64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2F6B-9D22-4BBC-89F9-47BFBCDFA230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CB9F-83DA-4261-AC01-F1F71EBBA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52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2F6B-9D22-4BBC-89F9-47BFBCDFA230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CB9F-83DA-4261-AC01-F1F71EBBA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4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2F6B-9D22-4BBC-89F9-47BFBCDFA230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CB9F-83DA-4261-AC01-F1F71EBBA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922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32F6B-9D22-4BBC-89F9-47BFBCDFA230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0CB9F-83DA-4261-AC01-F1F71EBBA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58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32F6B-9D22-4BBC-89F9-47BFBCDFA230}" type="datetimeFigureOut">
              <a:rPr lang="en-GB" smtClean="0"/>
              <a:t>23/10/2022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CB9F-83DA-4261-AC01-F1F71EBBA0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379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Django Forms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Md. Nahiyan Uddin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8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Model Forms 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10200" cy="37814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043" y="1690688"/>
            <a:ext cx="4886113" cy="368935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604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the form through template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902" y="1591469"/>
            <a:ext cx="57626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Showing the form in the HTML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9696" y="1690688"/>
            <a:ext cx="5530973" cy="515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17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form tags and submit button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810" y="1443486"/>
            <a:ext cx="6730188" cy="541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6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the django-crispy-forms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17554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install </a:t>
            </a:r>
            <a:r>
              <a:rPr lang="en-GB" dirty="0"/>
              <a:t>django-crispy-forms in your Django </a:t>
            </a:r>
            <a:r>
              <a:rPr lang="en-GB" dirty="0" smtClean="0"/>
              <a:t>project-</a:t>
            </a:r>
            <a:endParaRPr lang="en-US" dirty="0"/>
          </a:p>
          <a:p>
            <a:pPr marL="457200" lvl="1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$ </a:t>
            </a:r>
            <a:r>
              <a:rPr lang="en-GB" b="1" dirty="0">
                <a:solidFill>
                  <a:srgbClr val="00B0F0"/>
                </a:solidFill>
              </a:rPr>
              <a:t>pip install django-crispy-forms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 </a:t>
            </a:r>
            <a:r>
              <a:rPr lang="en-GB" dirty="0" err="1"/>
              <a:t>crispy_forms</a:t>
            </a:r>
            <a:r>
              <a:rPr lang="en-GB" dirty="0"/>
              <a:t> to the list of installed apps in the settings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 the </a:t>
            </a:r>
            <a:r>
              <a:rPr lang="en-GB" dirty="0" err="1"/>
              <a:t>crispy_template_pack</a:t>
            </a:r>
            <a:r>
              <a:rPr lang="en-GB" dirty="0"/>
              <a:t> to the </a:t>
            </a:r>
            <a:r>
              <a:rPr lang="en-GB" dirty="0" smtClean="0"/>
              <a:t>settings.py file</a:t>
            </a:r>
          </a:p>
          <a:p>
            <a:pPr marL="457200" lvl="1" indent="0">
              <a:buNone/>
            </a:pPr>
            <a:r>
              <a:rPr lang="en-GB" b="1" dirty="0">
                <a:solidFill>
                  <a:srgbClr val="00B0F0"/>
                </a:solidFill>
              </a:rPr>
              <a:t>CRISPY_TEMPLATE_PACK = 'bootstrap4'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load in the Django </a:t>
            </a:r>
            <a:r>
              <a:rPr lang="en-GB" dirty="0" err="1"/>
              <a:t>crispy_forms_tags</a:t>
            </a:r>
            <a:r>
              <a:rPr lang="en-GB" dirty="0"/>
              <a:t> in the HTML template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add the |crispy or |</a:t>
            </a:r>
            <a:r>
              <a:rPr lang="en-GB" dirty="0" err="1"/>
              <a:t>as_crispy_field</a:t>
            </a:r>
            <a:r>
              <a:rPr lang="en-GB" dirty="0"/>
              <a:t> filter to the Django form variable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00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3116</TotalTime>
  <Words>84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Django Forms</vt:lpstr>
      <vt:lpstr>Creating Model Forms </vt:lpstr>
      <vt:lpstr>Passing the form through template</vt:lpstr>
      <vt:lpstr>Showing the form in the HTML</vt:lpstr>
      <vt:lpstr>Adding the form tags and submit button</vt:lpstr>
      <vt:lpstr>Adding the django-crispy-forms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Forms</dc:title>
  <dc:creator>Nahiyan</dc:creator>
  <cp:lastModifiedBy>Nahiyan</cp:lastModifiedBy>
  <cp:revision>7</cp:revision>
  <dcterms:created xsi:type="dcterms:W3CDTF">2022-10-16T10:00:27Z</dcterms:created>
  <dcterms:modified xsi:type="dcterms:W3CDTF">2022-10-23T03:05:11Z</dcterms:modified>
</cp:coreProperties>
</file>