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0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1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0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6BA5-57E2-4011-A5A3-06A4AF9F403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8FC4-5556-4DC5-B662-1F39A64D5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2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75" y="2806923"/>
            <a:ext cx="10877265" cy="899784"/>
          </a:xfrm>
        </p:spPr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Django Login Register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smtClean="0"/>
              <a:t>Working with database and queries</a:t>
            </a:r>
            <a:r>
              <a:rPr lang="en-US" sz="2700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406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Md. Nahiyan Uddin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CSE</a:t>
            </a:r>
          </a:p>
          <a:p>
            <a:r>
              <a:rPr lang="en-US" dirty="0" smtClean="0"/>
              <a:t>University of Asia Pacific</a:t>
            </a:r>
            <a:endParaRPr lang="en-GB" dirty="0"/>
          </a:p>
        </p:txBody>
      </p:sp>
      <p:pic>
        <p:nvPicPr>
          <p:cNvPr id="1030" name="Picture 6" descr="Django Logo PNG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018" y="692986"/>
            <a:ext cx="1749963" cy="17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– Password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path(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"login/"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auth_views.LoginView.as_view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/login.html'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 	</a:t>
            </a:r>
            <a:r>
              <a:rPr lang="en-US" altLang="en-US" dirty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'login'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path(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"logout/"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auth_views.LogoutView.as_view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/logout.html'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 	</a:t>
            </a:r>
            <a:r>
              <a:rPr lang="en-US" altLang="en-US" dirty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'logout'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path(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'password-change/'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auth_views.PasswordChangeView.as_view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/password_change.html'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	</a:t>
            </a:r>
            <a:r>
              <a:rPr lang="en-US" altLang="en-US" dirty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password_change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path(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'password-change/done/'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auth_views.PasswordChangeDoneView.as_view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/password_change_done.html'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	</a:t>
            </a:r>
            <a:r>
              <a:rPr lang="en-US" altLang="en-US" dirty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password_change_done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5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en-US" dirty="0" smtClean="0"/>
              <a:t>Password Reset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32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path(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"password-reset/"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, </a:t>
            </a:r>
          </a:p>
          <a:p>
            <a:pPr marL="457200" lvl="1" indent="0">
              <a:buNone/>
            </a:pP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err="1" smtClean="0">
                <a:solidFill>
                  <a:srgbClr val="080808"/>
                </a:solidFill>
                <a:latin typeface="JetBrains Mono"/>
              </a:rPr>
              <a:t>auth_views.PasswordResetView.as_view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 smtClean="0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endParaRPr lang="en-US" altLang="en-US" sz="1800" dirty="0" smtClean="0">
              <a:solidFill>
                <a:srgbClr val="080808"/>
              </a:solidFill>
              <a:latin typeface="JetBrains Mono"/>
            </a:endParaRPr>
          </a:p>
          <a:p>
            <a:pPr marL="457200" lvl="1" indent="0">
              <a:buNone/>
            </a:pP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 smtClean="0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/password_reset.html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smtClean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>
                <a:solidFill>
                  <a:srgbClr val="067D17"/>
                </a:solidFill>
                <a:latin typeface="JetBrains Mono"/>
              </a:rPr>
              <a:t>password_reset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),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path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"password-reset/done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/“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, </a:t>
            </a:r>
            <a:b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err="1" smtClean="0">
                <a:solidFill>
                  <a:srgbClr val="080808"/>
                </a:solidFill>
                <a:latin typeface="JetBrains Mono"/>
              </a:rPr>
              <a:t>auth_views.PasswordResetDoneView.as_view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 smtClean="0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 smtClean="0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/password_reset_done.html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), 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smtClean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>
                <a:solidFill>
                  <a:srgbClr val="067D17"/>
                </a:solidFill>
                <a:latin typeface="JetBrains Mono"/>
              </a:rPr>
              <a:t>password_reset_done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                             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path(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"password-reset-confirm/&lt;uidb64&gt;/&lt;token&gt;/"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err="1" smtClean="0">
                <a:solidFill>
                  <a:srgbClr val="080808"/>
                </a:solidFill>
                <a:latin typeface="JetBrains Mono"/>
              </a:rPr>
              <a:t>auth_views.PasswordResetConfirmView.as_view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 smtClean="0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 smtClean="0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/password_reset_confirm.html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smtClean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>
                <a:solidFill>
                  <a:srgbClr val="067D17"/>
                </a:solidFill>
                <a:latin typeface="JetBrains Mono"/>
              </a:rPr>
              <a:t>password_reset_confirm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altLang="en-US" sz="1800" dirty="0" smtClean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path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"password-reset-complete/"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err="1" smtClean="0">
                <a:solidFill>
                  <a:srgbClr val="080808"/>
                </a:solidFill>
                <a:latin typeface="JetBrains Mono"/>
              </a:rPr>
              <a:t>auth_views.PasswordResetCompleteView.as_view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 smtClean="0">
                <a:solidFill>
                  <a:srgbClr val="660099"/>
                </a:solidFill>
                <a:latin typeface="JetBrains Mono"/>
              </a:rPr>
              <a:t>template_name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 smtClean="0">
                <a:solidFill>
                  <a:srgbClr val="067D17"/>
                </a:solidFill>
                <a:latin typeface="JetBrains Mono"/>
              </a:rPr>
              <a:t>userprofile</a:t>
            </a:r>
            <a:r>
              <a:rPr lang="en-US" altLang="en-US" sz="1800" dirty="0" smtClean="0">
                <a:solidFill>
                  <a:srgbClr val="067D17"/>
                </a:solidFill>
                <a:latin typeface="JetBrains Mono"/>
              </a:rPr>
              <a:t>/password_reset_complete.html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en-US" altLang="en-US" sz="1800" dirty="0" smtClean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1800" dirty="0" smtClean="0">
                <a:solidFill>
                  <a:srgbClr val="660099"/>
                </a:solidFill>
                <a:latin typeface="JetBrains Mono"/>
              </a:rPr>
              <a:t>name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 err="1">
                <a:solidFill>
                  <a:srgbClr val="067D17"/>
                </a:solidFill>
                <a:latin typeface="JetBrains Mono"/>
              </a:rPr>
              <a:t>password_reset_complete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),</a:t>
            </a:r>
            <a:endParaRPr lang="en-US" sz="1800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530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tomy-of-the-perfect-thank-you-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0376"/>
            <a:ext cx="12192001" cy="58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5. Django Login Register (Working with database and queries)</vt:lpstr>
      <vt:lpstr>Login – Password change</vt:lpstr>
      <vt:lpstr>Password Reset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Nahiyan</dc:creator>
  <cp:lastModifiedBy>Nahiyan</cp:lastModifiedBy>
  <cp:revision>3</cp:revision>
  <dcterms:created xsi:type="dcterms:W3CDTF">2022-10-23T09:30:32Z</dcterms:created>
  <dcterms:modified xsi:type="dcterms:W3CDTF">2022-10-23T11:08:15Z</dcterms:modified>
</cp:coreProperties>
</file>